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</Type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Sz cx="12192000" cy="6858000"/>
</p:presentation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tx">
  <p:cSld name="Titre et contenu sombre">
    <p:spTree>
      <p:nvGrpSpPr>
        <p:cNvPr id="1" name=""/>
        <p:cNvGrpSpPr/>
        <p:nvPr/>
      </p:nvGrpSpPr>
      <p:grpSpPr/>
      <p:sp>
        <p:nvSpPr>
          <p:cNvPr id="2" name="Titre 1"/>
          <p:cNvSpPr/>
          <p:nvPr>
            <p:ph type="title"/>
          </p:nvPr>
        </p:nvSpPr>
        <p:spPr>
          <a:xfrm>
            <a:off x="850000" y="340000"/>
            <a:ext cx="10500000" cy="1300000"/>
          </a:xfrm>
        </p:spPr>
        <p:txBody>
          <a:bodyPr/>
          <a:lstStyle/>
          <a:p>
            <a:endParaRPr/>
          </a:p>
        </p:txBody>
      </p:sp>
      <p:sp>
        <p:nvSpPr>
          <p:cNvPr id="3" name="Corps 2"/>
          <p:cNvSpPr/>
          <p:nvPr>
            <p:ph type="body" idx="1"/>
          </p:nvPr>
        </p:nvSpPr>
        <p:spPr>
          <a:xfrm>
            <a:off x="850000" y="1850000"/>
            <a:ext cx="10500000" cy="4700000"/>
          </a:xfrm>
        </p:spPr>
        <p:txBody>
          <a:bodyPr/>
          <a:lstStyle/>
          <a:p>
            <a:endParaRPr/>
          </a:p>
        </p:txBody>
      </p:sp>
    </p:spTree>
  </p:cSld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theme" Target="../theme/theme1.xml"/>
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dk1" tx1="lt1" bg2="lt2" tx2="dk2" accent1="accent1" accent2="accent2" accent3="accent3" accent4="accent4" accent5="accent5" accent6="accent6" hlink="hlink" folHlink="folHlink"/>
  <p:txStyles>
    <p:titleStyle>
      <a:lvl1pPr>
        <a:defRPr sz="4000">
          <a:solidFill>
            <a:schemeClr val="tx1"/>
          </a:solidFill>
        </a:defRPr>
      </a:lvl1pPr>
    </p:titleStyle>
    <p:bodyStyle>
      <a:lvl1pPr>
        <a:defRPr sz="1800">
          <a:solidFill>
            <a:schemeClr val="tx1"/>
          </a:solidFill>
        </a:defRPr>
      </a:lvl1pPr>
    </p:bodyStyle>
    <p:otherStyle/>
  </p:txStyles>
</p:sldMaster>
</file>

<file path=ppt/theme/theme1.xml><?xml version="1.0" encoding="utf-8"?>
<a:theme xmlns:a="http://schemas.openxmlformats.org/drawingml/2006/main" name="Sombre">
  <a:themeElements>
    <a:clrScheme name="Sombre">
      <a:dk1>
        <a:srgbClr val="000000"/>
      </a:dk1>
      <a:lt1>
        <a:srgbClr val="FFFFFF"/>
      </a:lt1>
      <a:dk2>
        <a:srgbClr val="1A1A1A"/>
      </a:dk2>
      <a:lt2>
        <a:srgbClr val="EEEEEE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ombre">
      <a:majorFont>
        <a:latin typeface="Arial"/>
      </a:majorFont>
      <a:minorFont>
        <a:latin typeface="Arial"/>
      </a:minorFont>
    </a:fontScheme>
    <a:fmtScheme name="Sombre">
      <a:fillStyleLst/>
      <a:lnStyleLst/>
      <a:effectStyleLst/>
      <a:bgFillStyleLst/>
    </a:fmtScheme>
  </a:themeElements>
</a:theme>
</file>