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1D8"/>
          </a:solidFill>
        </a:fill>
      </a:tcStyle>
    </a:wholeTbl>
    <a:band2H>
      <a:tcTxStyle b="def" i="def"/>
      <a:tcStyle>
        <a:tcBdr/>
        <a:fill>
          <a:solidFill>
            <a:srgbClr val="E7E9EC"/>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3CB"/>
          </a:solidFill>
        </a:fill>
      </a:tcStyle>
    </a:wholeTbl>
    <a:band2H>
      <a:tcTxStyle b="def" i="def"/>
      <a:tcStyle>
        <a:tcBdr/>
        <a:fill>
          <a:solidFill>
            <a:srgbClr val="E7EA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1CC"/>
          </a:solidFill>
        </a:fill>
      </a:tcStyle>
    </a:wholeTbl>
    <a:band2H>
      <a:tcTxStyle b="def" i="def"/>
      <a:tcStyle>
        <a:tcBdr/>
        <a:fill>
          <a:solidFill>
            <a:srgbClr val="E8F0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87" name="Shape 87"/>
          <p:cNvSpPr/>
          <p:nvPr>
            <p:ph type="sldImg"/>
          </p:nvPr>
        </p:nvSpPr>
        <p:spPr>
          <a:xfrm>
            <a:off x="1143000" y="685800"/>
            <a:ext cx="4572000" cy="3429000"/>
          </a:xfrm>
          <a:prstGeom prst="rect">
            <a:avLst/>
          </a:prstGeom>
        </p:spPr>
        <p:txBody>
          <a:bodyPr/>
          <a:lstStyle/>
          <a:p>
            <a:pPr/>
          </a:p>
        </p:txBody>
      </p:sp>
      <p:sp>
        <p:nvSpPr>
          <p:cNvPr id="88" name="Shape 8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Aptos"/>
      </a:defRPr>
    </a:lvl1pPr>
    <a:lvl2pPr indent="228600" latinLnBrk="0">
      <a:defRPr sz="1200">
        <a:latin typeface="+mn-lt"/>
        <a:ea typeface="+mn-ea"/>
        <a:cs typeface="+mn-cs"/>
        <a:sym typeface="Aptos"/>
      </a:defRPr>
    </a:lvl2pPr>
    <a:lvl3pPr indent="457200" latinLnBrk="0">
      <a:defRPr sz="1200">
        <a:latin typeface="+mn-lt"/>
        <a:ea typeface="+mn-ea"/>
        <a:cs typeface="+mn-cs"/>
        <a:sym typeface="Aptos"/>
      </a:defRPr>
    </a:lvl3pPr>
    <a:lvl4pPr indent="685800" latinLnBrk="0">
      <a:defRPr sz="1200">
        <a:latin typeface="+mn-lt"/>
        <a:ea typeface="+mn-ea"/>
        <a:cs typeface="+mn-cs"/>
        <a:sym typeface="Aptos"/>
      </a:defRPr>
    </a:lvl4pPr>
    <a:lvl5pPr indent="914400" latinLnBrk="0">
      <a:defRPr sz="1200">
        <a:latin typeface="+mn-lt"/>
        <a:ea typeface="+mn-ea"/>
        <a:cs typeface="+mn-cs"/>
        <a:sym typeface="Aptos"/>
      </a:defRPr>
    </a:lvl5pPr>
    <a:lvl6pPr indent="1143000" latinLnBrk="0">
      <a:defRPr sz="1200">
        <a:latin typeface="+mn-lt"/>
        <a:ea typeface="+mn-ea"/>
        <a:cs typeface="+mn-cs"/>
        <a:sym typeface="Aptos"/>
      </a:defRPr>
    </a:lvl6pPr>
    <a:lvl7pPr indent="1371600" latinLnBrk="0">
      <a:defRPr sz="1200">
        <a:latin typeface="+mn-lt"/>
        <a:ea typeface="+mn-ea"/>
        <a:cs typeface="+mn-cs"/>
        <a:sym typeface="Aptos"/>
      </a:defRPr>
    </a:lvl7pPr>
    <a:lvl8pPr indent="1600200" latinLnBrk="0">
      <a:defRPr sz="1200">
        <a:latin typeface="+mn-lt"/>
        <a:ea typeface="+mn-ea"/>
        <a:cs typeface="+mn-cs"/>
        <a:sym typeface="Aptos"/>
      </a:defRPr>
    </a:lvl8pPr>
    <a:lvl9pPr indent="1828800" latinLnBrk="0">
      <a:defRPr sz="1200">
        <a:latin typeface="+mn-lt"/>
        <a:ea typeface="+mn-ea"/>
        <a:cs typeface="+mn-cs"/>
        <a:sym typeface="Aptos"/>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Diapositive de titre">
    <p:spTree>
      <p:nvGrpSpPr>
        <p:cNvPr id="1" name=""/>
        <p:cNvGrpSpPr/>
        <p:nvPr/>
      </p:nvGrpSpPr>
      <p:grpSpPr>
        <a:xfrm>
          <a:off x="0" y="0"/>
          <a:ext cx="0" cy="0"/>
          <a:chOff x="0" y="0"/>
          <a:chExt cx="0" cy="0"/>
        </a:xfrm>
      </p:grpSpPr>
      <p:sp>
        <p:nvSpPr>
          <p:cNvPr id="16" name="Texte du titre"/>
          <p:cNvSpPr txBox="1"/>
          <p:nvPr>
            <p:ph type="title"/>
          </p:nvPr>
        </p:nvSpPr>
        <p:spPr>
          <a:prstGeom prst="rect">
            <a:avLst/>
          </a:prstGeom>
        </p:spPr>
        <p:txBody>
          <a:bodyPr/>
          <a:lstStyle/>
          <a:p>
            <a:pPr/>
            <a:r>
              <a:t>Texte du titre</a:t>
            </a:r>
          </a:p>
        </p:txBody>
      </p:sp>
      <p:sp>
        <p:nvSpPr>
          <p:cNvPr id="17" name="Texte niveau 1…"/>
          <p:cNvSpPr txBox="1"/>
          <p:nvPr>
            <p:ph type="body" sz="quarter" idx="1"/>
          </p:nvPr>
        </p:nvSpPr>
        <p:spPr>
          <a:prstGeom prst="rect">
            <a:avLst/>
          </a:prstGeom>
        </p:spPr>
        <p:txBody>
          <a:bodyPr/>
          <a:lstStyle/>
          <a:p>
            <a:pPr/>
            <a:r>
              <a:t>Texte niveau 1</a:t>
            </a:r>
          </a:p>
          <a:p>
            <a:pPr lvl="1"/>
            <a:r>
              <a:t>Texte niveau 2</a:t>
            </a:r>
          </a:p>
          <a:p>
            <a:pPr lvl="2"/>
            <a:r>
              <a:t>Texte niveau 3</a:t>
            </a:r>
          </a:p>
          <a:p>
            <a:pPr lvl="3"/>
            <a:r>
              <a:t>Texte niveau 4</a:t>
            </a:r>
          </a:p>
          <a:p>
            <a:pPr lvl="4"/>
            <a:r>
              <a:t>Texte niveau 5</a:t>
            </a:r>
          </a:p>
        </p:txBody>
      </p:sp>
      <p:sp>
        <p:nvSpPr>
          <p:cNvPr id="18"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re et contenu">
    <p:spTree>
      <p:nvGrpSpPr>
        <p:cNvPr id="1" name=""/>
        <p:cNvGrpSpPr/>
        <p:nvPr/>
      </p:nvGrpSpPr>
      <p:grpSpPr>
        <a:xfrm>
          <a:off x="0" y="0"/>
          <a:ext cx="0" cy="0"/>
          <a:chOff x="0" y="0"/>
          <a:chExt cx="0" cy="0"/>
        </a:xfrm>
      </p:grpSpPr>
      <p:sp>
        <p:nvSpPr>
          <p:cNvPr id="25" name="Texte du titre"/>
          <p:cNvSpPr txBox="1"/>
          <p:nvPr>
            <p:ph type="title"/>
          </p:nvPr>
        </p:nvSpPr>
        <p:spPr>
          <a:xfrm>
            <a:off x="2536326" y="286014"/>
            <a:ext cx="9351265" cy="1545169"/>
          </a:xfrm>
          <a:prstGeom prst="rect">
            <a:avLst/>
          </a:prstGeom>
        </p:spPr>
        <p:txBody>
          <a:bodyPr anchor="ctr"/>
          <a:lstStyle>
            <a:lvl1pPr algn="l">
              <a:defRPr sz="4400"/>
            </a:lvl1pPr>
          </a:lstStyle>
          <a:p>
            <a:pPr/>
            <a:r>
              <a:t>Texte du titre</a:t>
            </a:r>
          </a:p>
        </p:txBody>
      </p:sp>
      <p:sp>
        <p:nvSpPr>
          <p:cNvPr id="26" name="Texte niveau 1…"/>
          <p:cNvSpPr txBox="1"/>
          <p:nvPr>
            <p:ph type="body" idx="1"/>
          </p:nvPr>
        </p:nvSpPr>
        <p:spPr>
          <a:xfrm>
            <a:off x="2536326" y="1919147"/>
            <a:ext cx="9175117" cy="4351340"/>
          </a:xfrm>
          <a:prstGeom prst="rect">
            <a:avLst/>
          </a:prstGeom>
        </p:spPr>
        <p:txBody>
          <a:bodyPr/>
          <a:lstStyle>
            <a:lvl1pPr marL="228600" indent="-228600" algn="l">
              <a:buSzPct val="100000"/>
              <a:buFont typeface="Arial"/>
              <a:buChar char="•"/>
            </a:lvl1pPr>
            <a:lvl2pPr marL="723900" indent="-266700" algn="l">
              <a:buSzPct val="100000"/>
              <a:buFont typeface="Arial"/>
              <a:buChar char="•"/>
            </a:lvl2pPr>
            <a:lvl3pPr marL="1234438" indent="-320038" algn="l">
              <a:buSzPct val="100000"/>
              <a:buFont typeface="Arial"/>
              <a:buChar char="•"/>
            </a:lvl3pPr>
            <a:lvl4pPr marL="1727200" indent="-355600" algn="l">
              <a:buSzPct val="100000"/>
              <a:buFont typeface="Arial"/>
              <a:buChar char="•"/>
            </a:lvl4pPr>
            <a:lvl5pPr marL="2184400" indent="-355600" algn="l">
              <a:buSzPct val="100000"/>
              <a:buFont typeface="Arial"/>
              <a:buChar char="•"/>
            </a:lvl5pPr>
          </a:lstStyle>
          <a:p>
            <a:pPr/>
            <a:r>
              <a:t>Texte niveau 1</a:t>
            </a:r>
          </a:p>
          <a:p>
            <a:pPr lvl="1"/>
            <a:r>
              <a:t>Texte niveau 2</a:t>
            </a:r>
          </a:p>
          <a:p>
            <a:pPr lvl="2"/>
            <a:r>
              <a:t>Texte niveau 3</a:t>
            </a:r>
          </a:p>
          <a:p>
            <a:pPr lvl="3"/>
            <a:r>
              <a:t>Texte niveau 4</a:t>
            </a:r>
          </a:p>
          <a:p>
            <a:pPr lvl="4"/>
            <a:r>
              <a:t>Texte niveau 5</a:t>
            </a:r>
          </a:p>
        </p:txBody>
      </p:sp>
      <p:sp>
        <p:nvSpPr>
          <p:cNvPr id="27"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re de section">
    <p:spTree>
      <p:nvGrpSpPr>
        <p:cNvPr id="1" name=""/>
        <p:cNvGrpSpPr/>
        <p:nvPr/>
      </p:nvGrpSpPr>
      <p:grpSpPr>
        <a:xfrm>
          <a:off x="0" y="0"/>
          <a:ext cx="0" cy="0"/>
          <a:chOff x="0" y="0"/>
          <a:chExt cx="0" cy="0"/>
        </a:xfrm>
      </p:grpSpPr>
      <p:sp>
        <p:nvSpPr>
          <p:cNvPr id="34" name="Texte du titre"/>
          <p:cNvSpPr txBox="1"/>
          <p:nvPr>
            <p:ph type="title"/>
          </p:nvPr>
        </p:nvSpPr>
        <p:spPr>
          <a:xfrm>
            <a:off x="2508518" y="274451"/>
            <a:ext cx="9501073" cy="3780212"/>
          </a:xfrm>
          <a:prstGeom prst="rect">
            <a:avLst/>
          </a:prstGeom>
        </p:spPr>
        <p:txBody>
          <a:bodyPr/>
          <a:lstStyle>
            <a:lvl1pPr algn="l"/>
          </a:lstStyle>
          <a:p>
            <a:pPr/>
            <a:r>
              <a:t>Texte du titre</a:t>
            </a:r>
          </a:p>
        </p:txBody>
      </p:sp>
      <p:sp>
        <p:nvSpPr>
          <p:cNvPr id="35"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Image avec légende">
    <p:spTree>
      <p:nvGrpSpPr>
        <p:cNvPr id="1" name=""/>
        <p:cNvGrpSpPr/>
        <p:nvPr/>
      </p:nvGrpSpPr>
      <p:grpSpPr>
        <a:xfrm>
          <a:off x="0" y="0"/>
          <a:ext cx="0" cy="0"/>
          <a:chOff x="0" y="0"/>
          <a:chExt cx="0" cy="0"/>
        </a:xfrm>
      </p:grpSpPr>
      <p:pic>
        <p:nvPicPr>
          <p:cNvPr id="42" name="Image 40" descr="Image 40"/>
          <p:cNvPicPr>
            <a:picLocks noChangeAspect="1"/>
          </p:cNvPicPr>
          <p:nvPr/>
        </p:nvPicPr>
        <p:blipFill>
          <a:blip r:embed="rId2">
            <a:alphaModFix amt="5000"/>
            <a:extLst/>
          </a:blip>
          <a:stretch>
            <a:fillRect/>
          </a:stretch>
        </p:blipFill>
        <p:spPr>
          <a:xfrm rot="3045480">
            <a:off x="4885077" y="1414178"/>
            <a:ext cx="7872405" cy="8247285"/>
          </a:xfrm>
          <a:prstGeom prst="rect">
            <a:avLst/>
          </a:prstGeom>
          <a:ln w="12700">
            <a:miter lim="400000"/>
          </a:ln>
        </p:spPr>
      </p:pic>
      <p:sp>
        <p:nvSpPr>
          <p:cNvPr id="43" name="Texte du titre"/>
          <p:cNvSpPr txBox="1"/>
          <p:nvPr>
            <p:ph type="title"/>
          </p:nvPr>
        </p:nvSpPr>
        <p:spPr>
          <a:xfrm>
            <a:off x="586779" y="365125"/>
            <a:ext cx="11018441" cy="1325563"/>
          </a:xfrm>
          <a:prstGeom prst="rect">
            <a:avLst/>
          </a:prstGeom>
        </p:spPr>
        <p:txBody>
          <a:bodyPr anchor="ctr"/>
          <a:lstStyle>
            <a:lvl1pPr algn="l">
              <a:defRPr sz="4400"/>
            </a:lvl1pPr>
          </a:lstStyle>
          <a:p>
            <a:pPr/>
            <a:r>
              <a:t>Texte du titre</a:t>
            </a:r>
          </a:p>
        </p:txBody>
      </p:sp>
      <p:sp>
        <p:nvSpPr>
          <p:cNvPr id="44" name="Picture Placeholder 2"/>
          <p:cNvSpPr/>
          <p:nvPr>
            <p:ph type="pic" sz="half" idx="21"/>
          </p:nvPr>
        </p:nvSpPr>
        <p:spPr>
          <a:xfrm>
            <a:off x="6004283" y="1599450"/>
            <a:ext cx="5633994" cy="4444885"/>
          </a:xfrm>
          <a:prstGeom prst="rect">
            <a:avLst/>
          </a:prstGeom>
        </p:spPr>
        <p:txBody>
          <a:bodyPr lIns="91439" tIns="45719" rIns="91439" bIns="45719">
            <a:noAutofit/>
          </a:bodyPr>
          <a:lstStyle/>
          <a:p>
            <a:pPr/>
          </a:p>
        </p:txBody>
      </p:sp>
      <p:sp>
        <p:nvSpPr>
          <p:cNvPr id="45" name="Texte niveau 1…"/>
          <p:cNvSpPr txBox="1"/>
          <p:nvPr>
            <p:ph type="body" sz="half" idx="1"/>
          </p:nvPr>
        </p:nvSpPr>
        <p:spPr>
          <a:xfrm>
            <a:off x="631121" y="1610779"/>
            <a:ext cx="5094098" cy="4422227"/>
          </a:xfrm>
          <a:prstGeom prst="rect">
            <a:avLst/>
          </a:prstGeom>
        </p:spPr>
        <p:txBody>
          <a:bodyPr/>
          <a:lstStyle>
            <a:lvl1pPr marL="228600" indent="-228600" algn="l">
              <a:buSzPct val="100000"/>
              <a:buFont typeface="Arial"/>
              <a:buChar char="•"/>
            </a:lvl1pPr>
            <a:lvl2pPr marL="723900" indent="-266700" algn="l">
              <a:buSzPct val="100000"/>
              <a:buFont typeface="Arial"/>
              <a:buChar char="•"/>
            </a:lvl2pPr>
            <a:lvl3pPr marL="1234438" indent="-320038" algn="l">
              <a:buSzPct val="100000"/>
              <a:buFont typeface="Arial"/>
              <a:buChar char="•"/>
            </a:lvl3pPr>
            <a:lvl4pPr marL="1727200" indent="-355600" algn="l">
              <a:buSzPct val="100000"/>
              <a:buFont typeface="Arial"/>
              <a:buChar char="•"/>
            </a:lvl4pPr>
            <a:lvl5pPr marL="2184400" indent="-355600" algn="l">
              <a:buSzPct val="100000"/>
              <a:buFont typeface="Arial"/>
              <a:buChar char="•"/>
            </a:lvl5pPr>
          </a:lstStyle>
          <a:p>
            <a:pPr/>
            <a:r>
              <a:t>Texte niveau 1</a:t>
            </a:r>
          </a:p>
          <a:p>
            <a:pPr lvl="1"/>
            <a:r>
              <a:t>Texte niveau 2</a:t>
            </a:r>
          </a:p>
          <a:p>
            <a:pPr lvl="2"/>
            <a:r>
              <a:t>Texte niveau 3</a:t>
            </a:r>
          </a:p>
          <a:p>
            <a:pPr lvl="3"/>
            <a:r>
              <a:t>Texte niveau 4</a:t>
            </a:r>
          </a:p>
          <a:p>
            <a:pPr lvl="4"/>
            <a:r>
              <a:t>Texte niveau 5</a:t>
            </a:r>
          </a:p>
        </p:txBody>
      </p:sp>
      <p:pic>
        <p:nvPicPr>
          <p:cNvPr id="46" name="Image 39" descr="Image 39"/>
          <p:cNvPicPr>
            <a:picLocks noChangeAspect="1"/>
          </p:cNvPicPr>
          <p:nvPr/>
        </p:nvPicPr>
        <p:blipFill>
          <a:blip r:embed="rId2">
            <a:extLst/>
          </a:blip>
          <a:stretch>
            <a:fillRect/>
          </a:stretch>
        </p:blipFill>
        <p:spPr>
          <a:xfrm>
            <a:off x="10282421" y="6358451"/>
            <a:ext cx="291327" cy="305199"/>
          </a:xfrm>
          <a:prstGeom prst="rect">
            <a:avLst/>
          </a:prstGeom>
          <a:ln w="12700">
            <a:miter lim="400000"/>
          </a:ln>
        </p:spPr>
      </p:pic>
      <p:sp>
        <p:nvSpPr>
          <p:cNvPr id="47" name="ZoneTexte 60"/>
          <p:cNvSpPr txBox="1"/>
          <p:nvPr/>
        </p:nvSpPr>
        <p:spPr>
          <a:xfrm>
            <a:off x="10595818" y="6325630"/>
            <a:ext cx="835274" cy="3708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spcBef>
                <a:spcPts val="1800"/>
              </a:spcBef>
              <a:defRPr b="1">
                <a:solidFill>
                  <a:srgbClr val="3A7FDD"/>
                </a:solidFill>
                <a:latin typeface="Poppins"/>
                <a:ea typeface="Poppins"/>
                <a:cs typeface="Poppins"/>
                <a:sym typeface="Poppins"/>
              </a:defRPr>
            </a:pPr>
            <a:r>
              <a:t>Bubul</a:t>
            </a:r>
            <a:r>
              <a:rPr>
                <a:solidFill>
                  <a:srgbClr val="2D2D2D"/>
                </a:solidFill>
              </a:rPr>
              <a:t> </a:t>
            </a:r>
          </a:p>
        </p:txBody>
      </p:sp>
      <p:sp>
        <p:nvSpPr>
          <p:cNvPr id="48"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Contenu avec légende + image">
    <p:spTree>
      <p:nvGrpSpPr>
        <p:cNvPr id="1" name=""/>
        <p:cNvGrpSpPr/>
        <p:nvPr/>
      </p:nvGrpSpPr>
      <p:grpSpPr>
        <a:xfrm>
          <a:off x="0" y="0"/>
          <a:ext cx="0" cy="0"/>
          <a:chOff x="0" y="0"/>
          <a:chExt cx="0" cy="0"/>
        </a:xfrm>
      </p:grpSpPr>
      <p:pic>
        <p:nvPicPr>
          <p:cNvPr id="55" name="Image 40" descr="Image 40"/>
          <p:cNvPicPr>
            <a:picLocks noChangeAspect="1"/>
          </p:cNvPicPr>
          <p:nvPr/>
        </p:nvPicPr>
        <p:blipFill>
          <a:blip r:embed="rId2">
            <a:alphaModFix amt="5000"/>
            <a:extLst/>
          </a:blip>
          <a:stretch>
            <a:fillRect/>
          </a:stretch>
        </p:blipFill>
        <p:spPr>
          <a:xfrm rot="3045480">
            <a:off x="4885077" y="1414178"/>
            <a:ext cx="7872405" cy="8247285"/>
          </a:xfrm>
          <a:prstGeom prst="rect">
            <a:avLst/>
          </a:prstGeom>
          <a:ln w="12700">
            <a:miter lim="400000"/>
          </a:ln>
        </p:spPr>
      </p:pic>
      <p:sp>
        <p:nvSpPr>
          <p:cNvPr id="56" name="Texte du titre"/>
          <p:cNvSpPr txBox="1"/>
          <p:nvPr>
            <p:ph type="title"/>
          </p:nvPr>
        </p:nvSpPr>
        <p:spPr>
          <a:xfrm>
            <a:off x="586779" y="365125"/>
            <a:ext cx="11018441" cy="1325563"/>
          </a:xfrm>
          <a:prstGeom prst="rect">
            <a:avLst/>
          </a:prstGeom>
        </p:spPr>
        <p:txBody>
          <a:bodyPr anchor="ctr"/>
          <a:lstStyle>
            <a:lvl1pPr algn="l">
              <a:defRPr sz="4400"/>
            </a:lvl1pPr>
          </a:lstStyle>
          <a:p>
            <a:pPr/>
            <a:r>
              <a:t>Texte du titre</a:t>
            </a:r>
          </a:p>
        </p:txBody>
      </p:sp>
      <p:sp>
        <p:nvSpPr>
          <p:cNvPr id="57" name="Picture Placeholder 2"/>
          <p:cNvSpPr/>
          <p:nvPr>
            <p:ph type="pic" sz="half" idx="21"/>
          </p:nvPr>
        </p:nvSpPr>
        <p:spPr>
          <a:xfrm>
            <a:off x="687217" y="1599450"/>
            <a:ext cx="5633993" cy="4444885"/>
          </a:xfrm>
          <a:prstGeom prst="rect">
            <a:avLst/>
          </a:prstGeom>
        </p:spPr>
        <p:txBody>
          <a:bodyPr lIns="91439" tIns="45719" rIns="91439" bIns="45719">
            <a:noAutofit/>
          </a:bodyPr>
          <a:lstStyle/>
          <a:p>
            <a:pPr/>
          </a:p>
        </p:txBody>
      </p:sp>
      <p:sp>
        <p:nvSpPr>
          <p:cNvPr id="58" name="Texte niveau 1…"/>
          <p:cNvSpPr txBox="1"/>
          <p:nvPr>
            <p:ph type="body" sz="half" idx="1"/>
          </p:nvPr>
        </p:nvSpPr>
        <p:spPr>
          <a:xfrm>
            <a:off x="6557788" y="1610779"/>
            <a:ext cx="5094097" cy="4422227"/>
          </a:xfrm>
          <a:prstGeom prst="rect">
            <a:avLst/>
          </a:prstGeom>
        </p:spPr>
        <p:txBody>
          <a:bodyPr/>
          <a:lstStyle>
            <a:lvl1pPr marL="228600" indent="-228600" algn="l">
              <a:buSzPct val="100000"/>
              <a:buFont typeface="Arial"/>
              <a:buChar char="•"/>
            </a:lvl1pPr>
            <a:lvl2pPr marL="723900" indent="-266700" algn="l">
              <a:buSzPct val="100000"/>
              <a:buFont typeface="Arial"/>
              <a:buChar char="•"/>
            </a:lvl2pPr>
            <a:lvl3pPr marL="1234438" indent="-320038" algn="l">
              <a:buSzPct val="100000"/>
              <a:buFont typeface="Arial"/>
              <a:buChar char="•"/>
            </a:lvl3pPr>
            <a:lvl4pPr marL="1727200" indent="-355600" algn="l">
              <a:buSzPct val="100000"/>
              <a:buFont typeface="Arial"/>
              <a:buChar char="•"/>
            </a:lvl4pPr>
            <a:lvl5pPr marL="2184400" indent="-355600" algn="l">
              <a:buSzPct val="100000"/>
              <a:buFont typeface="Arial"/>
              <a:buChar char="•"/>
            </a:lvl5pPr>
          </a:lstStyle>
          <a:p>
            <a:pPr/>
            <a:r>
              <a:t>Texte niveau 1</a:t>
            </a:r>
          </a:p>
          <a:p>
            <a:pPr lvl="1"/>
            <a:r>
              <a:t>Texte niveau 2</a:t>
            </a:r>
          </a:p>
          <a:p>
            <a:pPr lvl="2"/>
            <a:r>
              <a:t>Texte niveau 3</a:t>
            </a:r>
          </a:p>
          <a:p>
            <a:pPr lvl="3"/>
            <a:r>
              <a:t>Texte niveau 4</a:t>
            </a:r>
          </a:p>
          <a:p>
            <a:pPr lvl="4"/>
            <a:r>
              <a:t>Texte niveau 5</a:t>
            </a:r>
          </a:p>
        </p:txBody>
      </p:sp>
      <p:pic>
        <p:nvPicPr>
          <p:cNvPr id="59" name="Image 39" descr="Image 39"/>
          <p:cNvPicPr>
            <a:picLocks noChangeAspect="1"/>
          </p:cNvPicPr>
          <p:nvPr/>
        </p:nvPicPr>
        <p:blipFill>
          <a:blip r:embed="rId2">
            <a:extLst/>
          </a:blip>
          <a:stretch>
            <a:fillRect/>
          </a:stretch>
        </p:blipFill>
        <p:spPr>
          <a:xfrm>
            <a:off x="10282421" y="6358451"/>
            <a:ext cx="291327" cy="305199"/>
          </a:xfrm>
          <a:prstGeom prst="rect">
            <a:avLst/>
          </a:prstGeom>
          <a:ln w="12700">
            <a:miter lim="400000"/>
          </a:ln>
        </p:spPr>
      </p:pic>
      <p:sp>
        <p:nvSpPr>
          <p:cNvPr id="60" name="ZoneTexte 60"/>
          <p:cNvSpPr txBox="1"/>
          <p:nvPr/>
        </p:nvSpPr>
        <p:spPr>
          <a:xfrm>
            <a:off x="10595818" y="6325630"/>
            <a:ext cx="835274" cy="3708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spcBef>
                <a:spcPts val="1800"/>
              </a:spcBef>
              <a:defRPr b="1">
                <a:solidFill>
                  <a:srgbClr val="3A7FDD"/>
                </a:solidFill>
                <a:latin typeface="Poppins"/>
                <a:ea typeface="Poppins"/>
                <a:cs typeface="Poppins"/>
                <a:sym typeface="Poppins"/>
              </a:defRPr>
            </a:pPr>
            <a:r>
              <a:t>Bubul</a:t>
            </a:r>
            <a:r>
              <a:rPr>
                <a:solidFill>
                  <a:srgbClr val="2D2D2D"/>
                </a:solidFill>
              </a:rPr>
              <a:t> </a:t>
            </a:r>
          </a:p>
        </p:txBody>
      </p:sp>
      <p:sp>
        <p:nvSpPr>
          <p:cNvPr id="61"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ux contenus avec deux images">
    <p:spTree>
      <p:nvGrpSpPr>
        <p:cNvPr id="1" name=""/>
        <p:cNvGrpSpPr/>
        <p:nvPr/>
      </p:nvGrpSpPr>
      <p:grpSpPr>
        <a:xfrm>
          <a:off x="0" y="0"/>
          <a:ext cx="0" cy="0"/>
          <a:chOff x="0" y="0"/>
          <a:chExt cx="0" cy="0"/>
        </a:xfrm>
      </p:grpSpPr>
      <p:pic>
        <p:nvPicPr>
          <p:cNvPr id="68" name="Image 40" descr="Image 40"/>
          <p:cNvPicPr>
            <a:picLocks noChangeAspect="1"/>
          </p:cNvPicPr>
          <p:nvPr/>
        </p:nvPicPr>
        <p:blipFill>
          <a:blip r:embed="rId2">
            <a:alphaModFix amt="5000"/>
            <a:extLst/>
          </a:blip>
          <a:stretch>
            <a:fillRect/>
          </a:stretch>
        </p:blipFill>
        <p:spPr>
          <a:xfrm rot="3045480">
            <a:off x="4885077" y="1414178"/>
            <a:ext cx="7872405" cy="8247285"/>
          </a:xfrm>
          <a:prstGeom prst="rect">
            <a:avLst/>
          </a:prstGeom>
          <a:ln w="12700">
            <a:miter lim="400000"/>
          </a:ln>
        </p:spPr>
      </p:pic>
      <p:sp>
        <p:nvSpPr>
          <p:cNvPr id="69" name="Texte du titre"/>
          <p:cNvSpPr txBox="1"/>
          <p:nvPr>
            <p:ph type="title"/>
          </p:nvPr>
        </p:nvSpPr>
        <p:spPr>
          <a:xfrm>
            <a:off x="586779" y="365125"/>
            <a:ext cx="11018441" cy="1325563"/>
          </a:xfrm>
          <a:prstGeom prst="rect">
            <a:avLst/>
          </a:prstGeom>
        </p:spPr>
        <p:txBody>
          <a:bodyPr anchor="ctr"/>
          <a:lstStyle>
            <a:lvl1pPr algn="l">
              <a:defRPr sz="4400"/>
            </a:lvl1pPr>
          </a:lstStyle>
          <a:p>
            <a:pPr/>
            <a:r>
              <a:t>Texte du titre</a:t>
            </a:r>
          </a:p>
        </p:txBody>
      </p:sp>
      <p:sp>
        <p:nvSpPr>
          <p:cNvPr id="70" name="Picture Placeholder 2"/>
          <p:cNvSpPr/>
          <p:nvPr>
            <p:ph type="pic" sz="half" idx="21"/>
          </p:nvPr>
        </p:nvSpPr>
        <p:spPr>
          <a:xfrm>
            <a:off x="6342950" y="1582516"/>
            <a:ext cx="5201531" cy="4207291"/>
          </a:xfrm>
          <a:prstGeom prst="rect">
            <a:avLst/>
          </a:prstGeom>
        </p:spPr>
        <p:txBody>
          <a:bodyPr lIns="91439" tIns="45719" rIns="91439" bIns="45719">
            <a:noAutofit/>
          </a:bodyPr>
          <a:lstStyle/>
          <a:p>
            <a:pPr/>
          </a:p>
        </p:txBody>
      </p:sp>
      <p:pic>
        <p:nvPicPr>
          <p:cNvPr id="71" name="Image 39" descr="Image 39"/>
          <p:cNvPicPr>
            <a:picLocks noChangeAspect="1"/>
          </p:cNvPicPr>
          <p:nvPr/>
        </p:nvPicPr>
        <p:blipFill>
          <a:blip r:embed="rId2">
            <a:extLst/>
          </a:blip>
          <a:stretch>
            <a:fillRect/>
          </a:stretch>
        </p:blipFill>
        <p:spPr>
          <a:xfrm>
            <a:off x="10282421" y="6358451"/>
            <a:ext cx="291327" cy="305199"/>
          </a:xfrm>
          <a:prstGeom prst="rect">
            <a:avLst/>
          </a:prstGeom>
          <a:ln w="12700">
            <a:miter lim="400000"/>
          </a:ln>
        </p:spPr>
      </p:pic>
      <p:sp>
        <p:nvSpPr>
          <p:cNvPr id="72" name="ZoneTexte 60"/>
          <p:cNvSpPr txBox="1"/>
          <p:nvPr/>
        </p:nvSpPr>
        <p:spPr>
          <a:xfrm>
            <a:off x="10595818" y="6325630"/>
            <a:ext cx="835274" cy="3708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spcBef>
                <a:spcPts val="1800"/>
              </a:spcBef>
              <a:defRPr b="1">
                <a:solidFill>
                  <a:srgbClr val="3A7FDD"/>
                </a:solidFill>
                <a:latin typeface="Poppins"/>
                <a:ea typeface="Poppins"/>
                <a:cs typeface="Poppins"/>
                <a:sym typeface="Poppins"/>
              </a:defRPr>
            </a:pPr>
            <a:r>
              <a:t>Bubul</a:t>
            </a:r>
            <a:r>
              <a:rPr>
                <a:solidFill>
                  <a:srgbClr val="2D2D2D"/>
                </a:solidFill>
              </a:rPr>
              <a:t> </a:t>
            </a:r>
          </a:p>
        </p:txBody>
      </p:sp>
      <p:sp>
        <p:nvSpPr>
          <p:cNvPr id="73" name="Picture Placeholder 2"/>
          <p:cNvSpPr/>
          <p:nvPr>
            <p:ph type="pic" sz="half" idx="22"/>
          </p:nvPr>
        </p:nvSpPr>
        <p:spPr>
          <a:xfrm>
            <a:off x="695683" y="1582516"/>
            <a:ext cx="5201531" cy="4207291"/>
          </a:xfrm>
          <a:prstGeom prst="rect">
            <a:avLst/>
          </a:prstGeom>
        </p:spPr>
        <p:txBody>
          <a:bodyPr lIns="91439" tIns="45719" rIns="91439" bIns="45719">
            <a:noAutofit/>
          </a:bodyPr>
          <a:lstStyle/>
          <a:p>
            <a:pPr/>
          </a:p>
        </p:txBody>
      </p:sp>
      <p:sp>
        <p:nvSpPr>
          <p:cNvPr id="74"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de">
    <p:spTree>
      <p:nvGrpSpPr>
        <p:cNvPr id="1" name=""/>
        <p:cNvGrpSpPr/>
        <p:nvPr/>
      </p:nvGrpSpPr>
      <p:grpSpPr>
        <a:xfrm>
          <a:off x="0" y="0"/>
          <a:ext cx="0" cy="0"/>
          <a:chOff x="0" y="0"/>
          <a:chExt cx="0" cy="0"/>
        </a:xfrm>
      </p:grpSpPr>
      <p:sp>
        <p:nvSpPr>
          <p:cNvPr id="81" name="Numéro de diapositive"/>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pic>
        <p:nvPicPr>
          <p:cNvPr id="2" name="Image 40" descr="Image 40"/>
          <p:cNvPicPr>
            <a:picLocks noChangeAspect="1"/>
          </p:cNvPicPr>
          <p:nvPr/>
        </p:nvPicPr>
        <p:blipFill>
          <a:blip r:embed="rId2">
            <a:alphaModFix amt="5000"/>
            <a:extLst/>
          </a:blip>
          <a:stretch>
            <a:fillRect/>
          </a:stretch>
        </p:blipFill>
        <p:spPr>
          <a:xfrm rot="3045480">
            <a:off x="4885077" y="1414178"/>
            <a:ext cx="7872405" cy="8247285"/>
          </a:xfrm>
          <a:prstGeom prst="rect">
            <a:avLst/>
          </a:prstGeom>
          <a:ln w="12700">
            <a:miter lim="400000"/>
          </a:ln>
        </p:spPr>
      </p:pic>
      <p:pic>
        <p:nvPicPr>
          <p:cNvPr id="3" name="Image 39" descr="Image 39"/>
          <p:cNvPicPr>
            <a:picLocks noChangeAspect="1"/>
          </p:cNvPicPr>
          <p:nvPr/>
        </p:nvPicPr>
        <p:blipFill>
          <a:blip r:embed="rId2">
            <a:extLst/>
          </a:blip>
          <a:stretch>
            <a:fillRect/>
          </a:stretch>
        </p:blipFill>
        <p:spPr>
          <a:xfrm>
            <a:off x="10282421" y="6358451"/>
            <a:ext cx="291327" cy="305199"/>
          </a:xfrm>
          <a:prstGeom prst="rect">
            <a:avLst/>
          </a:prstGeom>
          <a:ln w="12700">
            <a:miter lim="400000"/>
          </a:ln>
        </p:spPr>
      </p:pic>
      <p:sp>
        <p:nvSpPr>
          <p:cNvPr id="4" name="ZoneTexte 60"/>
          <p:cNvSpPr txBox="1"/>
          <p:nvPr/>
        </p:nvSpPr>
        <p:spPr>
          <a:xfrm>
            <a:off x="10595818" y="6325630"/>
            <a:ext cx="835274" cy="3708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spcBef>
                <a:spcPts val="1800"/>
              </a:spcBef>
              <a:defRPr b="1">
                <a:solidFill>
                  <a:srgbClr val="3A7FDD"/>
                </a:solidFill>
                <a:latin typeface="Poppins"/>
                <a:ea typeface="Poppins"/>
                <a:cs typeface="Poppins"/>
                <a:sym typeface="Poppins"/>
              </a:defRPr>
            </a:pPr>
            <a:r>
              <a:t>Bubul</a:t>
            </a:r>
            <a:r>
              <a:rPr>
                <a:solidFill>
                  <a:srgbClr val="2D2D2D"/>
                </a:solidFill>
              </a:rPr>
              <a:t> </a:t>
            </a:r>
          </a:p>
        </p:txBody>
      </p:sp>
      <p:pic>
        <p:nvPicPr>
          <p:cNvPr id="5" name="Image 58" descr="Image 58"/>
          <p:cNvPicPr>
            <a:picLocks noChangeAspect="1"/>
          </p:cNvPicPr>
          <p:nvPr/>
        </p:nvPicPr>
        <p:blipFill>
          <a:blip r:embed="rId3">
            <a:extLst/>
          </a:blip>
          <a:stretch>
            <a:fillRect/>
          </a:stretch>
        </p:blipFill>
        <p:spPr>
          <a:xfrm>
            <a:off x="308544" y="5653559"/>
            <a:ext cx="1932380" cy="11082761"/>
          </a:xfrm>
          <a:prstGeom prst="rect">
            <a:avLst/>
          </a:prstGeom>
          <a:ln w="12700">
            <a:miter lim="400000"/>
          </a:ln>
        </p:spPr>
      </p:pic>
      <p:pic>
        <p:nvPicPr>
          <p:cNvPr id="6" name="Image 67" descr="Image 67"/>
          <p:cNvPicPr>
            <a:picLocks noChangeAspect="1"/>
          </p:cNvPicPr>
          <p:nvPr/>
        </p:nvPicPr>
        <p:blipFill>
          <a:blip r:embed="rId3">
            <a:extLst/>
          </a:blip>
          <a:stretch>
            <a:fillRect/>
          </a:stretch>
        </p:blipFill>
        <p:spPr>
          <a:xfrm>
            <a:off x="308544" y="-5429202"/>
            <a:ext cx="1932380" cy="11082764"/>
          </a:xfrm>
          <a:prstGeom prst="rect">
            <a:avLst/>
          </a:prstGeom>
          <a:ln w="12700">
            <a:miter lim="400000"/>
          </a:ln>
        </p:spPr>
      </p:pic>
      <p:sp>
        <p:nvSpPr>
          <p:cNvPr id="7" name="Texte du titre"/>
          <p:cNvSpPr txBox="1"/>
          <p:nvPr>
            <p:ph type="title"/>
          </p:nvPr>
        </p:nvSpPr>
        <p:spPr>
          <a:xfrm>
            <a:off x="2243782" y="818675"/>
            <a:ext cx="9923089" cy="238760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b">
            <a:normAutofit fontScale="100000" lnSpcReduction="0"/>
          </a:bodyPr>
          <a:lstStyle/>
          <a:p>
            <a:pPr/>
            <a:r>
              <a:t>Texte du titre</a:t>
            </a:r>
          </a:p>
        </p:txBody>
      </p:sp>
      <p:sp>
        <p:nvSpPr>
          <p:cNvPr id="8" name="Texte niveau 1…"/>
          <p:cNvSpPr txBox="1"/>
          <p:nvPr>
            <p:ph type="body" idx="1"/>
          </p:nvPr>
        </p:nvSpPr>
        <p:spPr>
          <a:xfrm>
            <a:off x="2243782" y="3347344"/>
            <a:ext cx="9923089" cy="165576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p>
            <a:pPr/>
            <a:r>
              <a:t>Texte niveau 1</a:t>
            </a:r>
          </a:p>
          <a:p>
            <a:pPr lvl="1"/>
            <a:r>
              <a:t>Texte niveau 2</a:t>
            </a:r>
          </a:p>
          <a:p>
            <a:pPr lvl="2"/>
            <a:r>
              <a:t>Texte niveau 3</a:t>
            </a:r>
          </a:p>
          <a:p>
            <a:pPr lvl="3"/>
            <a:r>
              <a:t>Texte niveau 4</a:t>
            </a:r>
          </a:p>
          <a:p>
            <a:pPr lvl="4"/>
            <a:r>
              <a:t>Texte niveau 5</a:t>
            </a:r>
          </a:p>
        </p:txBody>
      </p:sp>
      <p:sp>
        <p:nvSpPr>
          <p:cNvPr id="9" name="Numéro de diapositive"/>
          <p:cNvSpPr txBox="1"/>
          <p:nvPr>
            <p:ph type="sldNum" sz="quarter" idx="2"/>
          </p:nvPr>
        </p:nvSpPr>
        <p:spPr>
          <a:xfrm>
            <a:off x="11080150" y="6404294"/>
            <a:ext cx="273653" cy="269237"/>
          </a:xfrm>
          <a:prstGeom prst="rect">
            <a:avLst/>
          </a:prstGeom>
          <a:ln w="12700">
            <a:miter lim="400000"/>
          </a:ln>
        </p:spPr>
        <p:txBody>
          <a:bodyPr wrap="none" lIns="45718" tIns="45718" rIns="45718" bIns="45718" anchor="ctr">
            <a:spAutoFit/>
          </a:bodyPr>
          <a:lstStyle>
            <a:lvl1pPr algn="r">
              <a:defRPr sz="1200">
                <a:solidFill>
                  <a:srgbClr val="757575"/>
                </a:solidFill>
                <a:latin typeface="+mn-lt"/>
                <a:ea typeface="+mn-ea"/>
                <a:cs typeface="+mn-cs"/>
                <a:sym typeface="Aptos"/>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Lst>
  <p:transition xmlns:p14="http://schemas.microsoft.com/office/powerpoint/2010/main" spd="med" advClick="1"/>
  <p:txStyles>
    <p:titleStyle>
      <a:lvl1pPr marL="0" marR="0" indent="0" algn="ctr" defTabSz="914400" rtl="0" latinLnBrk="0">
        <a:lnSpc>
          <a:spcPct val="90000"/>
        </a:lnSpc>
        <a:spcBef>
          <a:spcPts val="0"/>
        </a:spcBef>
        <a:spcAft>
          <a:spcPts val="0"/>
        </a:spcAft>
        <a:buClrTx/>
        <a:buSzTx/>
        <a:buFontTx/>
        <a:buNone/>
        <a:tabLst/>
        <a:defRPr b="1" baseline="0" cap="none" i="0" spc="0" strike="noStrike" sz="6000" u="none">
          <a:solidFill>
            <a:srgbClr val="2851B2"/>
          </a:solidFill>
          <a:uFillTx/>
          <a:latin typeface="Aptos Display"/>
          <a:ea typeface="Aptos Display"/>
          <a:cs typeface="Aptos Display"/>
          <a:sym typeface="Aptos Display"/>
        </a:defRPr>
      </a:lvl1pPr>
      <a:lvl2pPr marL="0" marR="0" indent="0" algn="ctr" defTabSz="914400" rtl="0" latinLnBrk="0">
        <a:lnSpc>
          <a:spcPct val="90000"/>
        </a:lnSpc>
        <a:spcBef>
          <a:spcPts val="0"/>
        </a:spcBef>
        <a:spcAft>
          <a:spcPts val="0"/>
        </a:spcAft>
        <a:buClrTx/>
        <a:buSzTx/>
        <a:buFontTx/>
        <a:buNone/>
        <a:tabLst/>
        <a:defRPr b="1" baseline="0" cap="none" i="0" spc="0" strike="noStrike" sz="6000" u="none">
          <a:solidFill>
            <a:srgbClr val="2851B2"/>
          </a:solidFill>
          <a:uFillTx/>
          <a:latin typeface="Aptos Display"/>
          <a:ea typeface="Aptos Display"/>
          <a:cs typeface="Aptos Display"/>
          <a:sym typeface="Aptos Display"/>
        </a:defRPr>
      </a:lvl2pPr>
      <a:lvl3pPr marL="0" marR="0" indent="0" algn="ctr" defTabSz="914400" rtl="0" latinLnBrk="0">
        <a:lnSpc>
          <a:spcPct val="90000"/>
        </a:lnSpc>
        <a:spcBef>
          <a:spcPts val="0"/>
        </a:spcBef>
        <a:spcAft>
          <a:spcPts val="0"/>
        </a:spcAft>
        <a:buClrTx/>
        <a:buSzTx/>
        <a:buFontTx/>
        <a:buNone/>
        <a:tabLst/>
        <a:defRPr b="1" baseline="0" cap="none" i="0" spc="0" strike="noStrike" sz="6000" u="none">
          <a:solidFill>
            <a:srgbClr val="2851B2"/>
          </a:solidFill>
          <a:uFillTx/>
          <a:latin typeface="Aptos Display"/>
          <a:ea typeface="Aptos Display"/>
          <a:cs typeface="Aptos Display"/>
          <a:sym typeface="Aptos Display"/>
        </a:defRPr>
      </a:lvl3pPr>
      <a:lvl4pPr marL="0" marR="0" indent="0" algn="ctr" defTabSz="914400" rtl="0" latinLnBrk="0">
        <a:lnSpc>
          <a:spcPct val="90000"/>
        </a:lnSpc>
        <a:spcBef>
          <a:spcPts val="0"/>
        </a:spcBef>
        <a:spcAft>
          <a:spcPts val="0"/>
        </a:spcAft>
        <a:buClrTx/>
        <a:buSzTx/>
        <a:buFontTx/>
        <a:buNone/>
        <a:tabLst/>
        <a:defRPr b="1" baseline="0" cap="none" i="0" spc="0" strike="noStrike" sz="6000" u="none">
          <a:solidFill>
            <a:srgbClr val="2851B2"/>
          </a:solidFill>
          <a:uFillTx/>
          <a:latin typeface="Aptos Display"/>
          <a:ea typeface="Aptos Display"/>
          <a:cs typeface="Aptos Display"/>
          <a:sym typeface="Aptos Display"/>
        </a:defRPr>
      </a:lvl4pPr>
      <a:lvl5pPr marL="0" marR="0" indent="0" algn="ctr" defTabSz="914400" rtl="0" latinLnBrk="0">
        <a:lnSpc>
          <a:spcPct val="90000"/>
        </a:lnSpc>
        <a:spcBef>
          <a:spcPts val="0"/>
        </a:spcBef>
        <a:spcAft>
          <a:spcPts val="0"/>
        </a:spcAft>
        <a:buClrTx/>
        <a:buSzTx/>
        <a:buFontTx/>
        <a:buNone/>
        <a:tabLst/>
        <a:defRPr b="1" baseline="0" cap="none" i="0" spc="0" strike="noStrike" sz="6000" u="none">
          <a:solidFill>
            <a:srgbClr val="2851B2"/>
          </a:solidFill>
          <a:uFillTx/>
          <a:latin typeface="Aptos Display"/>
          <a:ea typeface="Aptos Display"/>
          <a:cs typeface="Aptos Display"/>
          <a:sym typeface="Aptos Display"/>
        </a:defRPr>
      </a:lvl5pPr>
      <a:lvl6pPr marL="0" marR="0" indent="0" algn="ctr" defTabSz="914400" rtl="0" latinLnBrk="0">
        <a:lnSpc>
          <a:spcPct val="90000"/>
        </a:lnSpc>
        <a:spcBef>
          <a:spcPts val="0"/>
        </a:spcBef>
        <a:spcAft>
          <a:spcPts val="0"/>
        </a:spcAft>
        <a:buClrTx/>
        <a:buSzTx/>
        <a:buFontTx/>
        <a:buNone/>
        <a:tabLst/>
        <a:defRPr b="1" baseline="0" cap="none" i="0" spc="0" strike="noStrike" sz="6000" u="none">
          <a:solidFill>
            <a:srgbClr val="2851B2"/>
          </a:solidFill>
          <a:uFillTx/>
          <a:latin typeface="Aptos Display"/>
          <a:ea typeface="Aptos Display"/>
          <a:cs typeface="Aptos Display"/>
          <a:sym typeface="Aptos Display"/>
        </a:defRPr>
      </a:lvl6pPr>
      <a:lvl7pPr marL="0" marR="0" indent="0" algn="ctr" defTabSz="914400" rtl="0" latinLnBrk="0">
        <a:lnSpc>
          <a:spcPct val="90000"/>
        </a:lnSpc>
        <a:spcBef>
          <a:spcPts val="0"/>
        </a:spcBef>
        <a:spcAft>
          <a:spcPts val="0"/>
        </a:spcAft>
        <a:buClrTx/>
        <a:buSzTx/>
        <a:buFontTx/>
        <a:buNone/>
        <a:tabLst/>
        <a:defRPr b="1" baseline="0" cap="none" i="0" spc="0" strike="noStrike" sz="6000" u="none">
          <a:solidFill>
            <a:srgbClr val="2851B2"/>
          </a:solidFill>
          <a:uFillTx/>
          <a:latin typeface="Aptos Display"/>
          <a:ea typeface="Aptos Display"/>
          <a:cs typeface="Aptos Display"/>
          <a:sym typeface="Aptos Display"/>
        </a:defRPr>
      </a:lvl7pPr>
      <a:lvl8pPr marL="0" marR="0" indent="0" algn="ctr" defTabSz="914400" rtl="0" latinLnBrk="0">
        <a:lnSpc>
          <a:spcPct val="90000"/>
        </a:lnSpc>
        <a:spcBef>
          <a:spcPts val="0"/>
        </a:spcBef>
        <a:spcAft>
          <a:spcPts val="0"/>
        </a:spcAft>
        <a:buClrTx/>
        <a:buSzTx/>
        <a:buFontTx/>
        <a:buNone/>
        <a:tabLst/>
        <a:defRPr b="1" baseline="0" cap="none" i="0" spc="0" strike="noStrike" sz="6000" u="none">
          <a:solidFill>
            <a:srgbClr val="2851B2"/>
          </a:solidFill>
          <a:uFillTx/>
          <a:latin typeface="Aptos Display"/>
          <a:ea typeface="Aptos Display"/>
          <a:cs typeface="Aptos Display"/>
          <a:sym typeface="Aptos Display"/>
        </a:defRPr>
      </a:lvl8pPr>
      <a:lvl9pPr marL="0" marR="0" indent="0" algn="ctr" defTabSz="914400" rtl="0" latinLnBrk="0">
        <a:lnSpc>
          <a:spcPct val="90000"/>
        </a:lnSpc>
        <a:spcBef>
          <a:spcPts val="0"/>
        </a:spcBef>
        <a:spcAft>
          <a:spcPts val="0"/>
        </a:spcAft>
        <a:buClrTx/>
        <a:buSzTx/>
        <a:buFontTx/>
        <a:buNone/>
        <a:tabLst/>
        <a:defRPr b="1" baseline="0" cap="none" i="0" spc="0" strike="noStrike" sz="6000" u="none">
          <a:solidFill>
            <a:srgbClr val="2851B2"/>
          </a:solidFill>
          <a:uFillTx/>
          <a:latin typeface="Aptos Display"/>
          <a:ea typeface="Aptos Display"/>
          <a:cs typeface="Aptos Display"/>
          <a:sym typeface="Aptos Display"/>
        </a:defRPr>
      </a:lvl9pPr>
    </p:titleStyle>
    <p:bodyStyle>
      <a:lvl1pPr marL="0" marR="0" indent="0" algn="ctr" defTabSz="914400" rtl="0" latinLnBrk="0">
        <a:lnSpc>
          <a:spcPct val="120000"/>
        </a:lnSpc>
        <a:spcBef>
          <a:spcPts val="1000"/>
        </a:spcBef>
        <a:spcAft>
          <a:spcPts val="0"/>
        </a:spcAft>
        <a:buClrTx/>
        <a:buSzTx/>
        <a:buFontTx/>
        <a:buNone/>
        <a:tabLst/>
        <a:defRPr b="0" baseline="0" cap="none" i="0" spc="0" strike="noStrike" sz="2400" u="none">
          <a:solidFill>
            <a:srgbClr val="163E64"/>
          </a:solidFill>
          <a:uFillTx/>
          <a:latin typeface="Poppins"/>
          <a:ea typeface="Poppins"/>
          <a:cs typeface="Poppins"/>
          <a:sym typeface="Poppins"/>
        </a:defRPr>
      </a:lvl1pPr>
      <a:lvl2pPr marL="0" marR="0" indent="0" algn="ctr" defTabSz="914400" rtl="0" latinLnBrk="0">
        <a:lnSpc>
          <a:spcPct val="120000"/>
        </a:lnSpc>
        <a:spcBef>
          <a:spcPts val="1000"/>
        </a:spcBef>
        <a:spcAft>
          <a:spcPts val="0"/>
        </a:spcAft>
        <a:buClrTx/>
        <a:buSzTx/>
        <a:buFontTx/>
        <a:buNone/>
        <a:tabLst/>
        <a:defRPr b="0" baseline="0" cap="none" i="0" spc="0" strike="noStrike" sz="2400" u="none">
          <a:solidFill>
            <a:srgbClr val="163E64"/>
          </a:solidFill>
          <a:uFillTx/>
          <a:latin typeface="Poppins"/>
          <a:ea typeface="Poppins"/>
          <a:cs typeface="Poppins"/>
          <a:sym typeface="Poppins"/>
        </a:defRPr>
      </a:lvl2pPr>
      <a:lvl3pPr marL="0" marR="0" indent="0" algn="ctr" defTabSz="914400" rtl="0" latinLnBrk="0">
        <a:lnSpc>
          <a:spcPct val="120000"/>
        </a:lnSpc>
        <a:spcBef>
          <a:spcPts val="1000"/>
        </a:spcBef>
        <a:spcAft>
          <a:spcPts val="0"/>
        </a:spcAft>
        <a:buClrTx/>
        <a:buSzTx/>
        <a:buFontTx/>
        <a:buNone/>
        <a:tabLst/>
        <a:defRPr b="0" baseline="0" cap="none" i="0" spc="0" strike="noStrike" sz="2400" u="none">
          <a:solidFill>
            <a:srgbClr val="163E64"/>
          </a:solidFill>
          <a:uFillTx/>
          <a:latin typeface="Poppins"/>
          <a:ea typeface="Poppins"/>
          <a:cs typeface="Poppins"/>
          <a:sym typeface="Poppins"/>
        </a:defRPr>
      </a:lvl3pPr>
      <a:lvl4pPr marL="0" marR="0" indent="0" algn="ctr" defTabSz="914400" rtl="0" latinLnBrk="0">
        <a:lnSpc>
          <a:spcPct val="120000"/>
        </a:lnSpc>
        <a:spcBef>
          <a:spcPts val="1000"/>
        </a:spcBef>
        <a:spcAft>
          <a:spcPts val="0"/>
        </a:spcAft>
        <a:buClrTx/>
        <a:buSzTx/>
        <a:buFontTx/>
        <a:buNone/>
        <a:tabLst/>
        <a:defRPr b="0" baseline="0" cap="none" i="0" spc="0" strike="noStrike" sz="2400" u="none">
          <a:solidFill>
            <a:srgbClr val="163E64"/>
          </a:solidFill>
          <a:uFillTx/>
          <a:latin typeface="Poppins"/>
          <a:ea typeface="Poppins"/>
          <a:cs typeface="Poppins"/>
          <a:sym typeface="Poppins"/>
        </a:defRPr>
      </a:lvl4pPr>
      <a:lvl5pPr marL="0" marR="0" indent="0" algn="ctr" defTabSz="914400" rtl="0" latinLnBrk="0">
        <a:lnSpc>
          <a:spcPct val="120000"/>
        </a:lnSpc>
        <a:spcBef>
          <a:spcPts val="1000"/>
        </a:spcBef>
        <a:spcAft>
          <a:spcPts val="0"/>
        </a:spcAft>
        <a:buClrTx/>
        <a:buSzTx/>
        <a:buFontTx/>
        <a:buNone/>
        <a:tabLst/>
        <a:defRPr b="0" baseline="0" cap="none" i="0" spc="0" strike="noStrike" sz="2400" u="none">
          <a:solidFill>
            <a:srgbClr val="163E64"/>
          </a:solidFill>
          <a:uFillTx/>
          <a:latin typeface="Poppins"/>
          <a:ea typeface="Poppins"/>
          <a:cs typeface="Poppins"/>
          <a:sym typeface="Poppins"/>
        </a:defRPr>
      </a:lvl5pPr>
      <a:lvl6pPr marL="2590800" marR="0" indent="-304800" algn="ctr" defTabSz="914400" rtl="0" latinLnBrk="0">
        <a:lnSpc>
          <a:spcPct val="120000"/>
        </a:lnSpc>
        <a:spcBef>
          <a:spcPts val="1000"/>
        </a:spcBef>
        <a:spcAft>
          <a:spcPts val="0"/>
        </a:spcAft>
        <a:buClrTx/>
        <a:buSzPct val="100000"/>
        <a:buFontTx/>
        <a:buChar char="•"/>
        <a:tabLst/>
        <a:defRPr b="0" baseline="0" cap="none" i="0" spc="0" strike="noStrike" sz="2400" u="none">
          <a:solidFill>
            <a:srgbClr val="163E64"/>
          </a:solidFill>
          <a:uFillTx/>
          <a:latin typeface="Poppins"/>
          <a:ea typeface="Poppins"/>
          <a:cs typeface="Poppins"/>
          <a:sym typeface="Poppins"/>
        </a:defRPr>
      </a:lvl6pPr>
      <a:lvl7pPr marL="3048000" marR="0" indent="-304800" algn="ctr" defTabSz="914400" rtl="0" latinLnBrk="0">
        <a:lnSpc>
          <a:spcPct val="120000"/>
        </a:lnSpc>
        <a:spcBef>
          <a:spcPts val="1000"/>
        </a:spcBef>
        <a:spcAft>
          <a:spcPts val="0"/>
        </a:spcAft>
        <a:buClrTx/>
        <a:buSzPct val="100000"/>
        <a:buFontTx/>
        <a:buChar char="•"/>
        <a:tabLst/>
        <a:defRPr b="0" baseline="0" cap="none" i="0" spc="0" strike="noStrike" sz="2400" u="none">
          <a:solidFill>
            <a:srgbClr val="163E64"/>
          </a:solidFill>
          <a:uFillTx/>
          <a:latin typeface="Poppins"/>
          <a:ea typeface="Poppins"/>
          <a:cs typeface="Poppins"/>
          <a:sym typeface="Poppins"/>
        </a:defRPr>
      </a:lvl7pPr>
      <a:lvl8pPr marL="3505200" marR="0" indent="-304800" algn="ctr" defTabSz="914400" rtl="0" latinLnBrk="0">
        <a:lnSpc>
          <a:spcPct val="120000"/>
        </a:lnSpc>
        <a:spcBef>
          <a:spcPts val="1000"/>
        </a:spcBef>
        <a:spcAft>
          <a:spcPts val="0"/>
        </a:spcAft>
        <a:buClrTx/>
        <a:buSzPct val="100000"/>
        <a:buFontTx/>
        <a:buChar char="•"/>
        <a:tabLst/>
        <a:defRPr b="0" baseline="0" cap="none" i="0" spc="0" strike="noStrike" sz="2400" u="none">
          <a:solidFill>
            <a:srgbClr val="163E64"/>
          </a:solidFill>
          <a:uFillTx/>
          <a:latin typeface="Poppins"/>
          <a:ea typeface="Poppins"/>
          <a:cs typeface="Poppins"/>
          <a:sym typeface="Poppins"/>
        </a:defRPr>
      </a:lvl8pPr>
      <a:lvl9pPr marL="3962400" marR="0" indent="-304800" algn="ctr" defTabSz="914400" rtl="0" latinLnBrk="0">
        <a:lnSpc>
          <a:spcPct val="120000"/>
        </a:lnSpc>
        <a:spcBef>
          <a:spcPts val="1000"/>
        </a:spcBef>
        <a:spcAft>
          <a:spcPts val="0"/>
        </a:spcAft>
        <a:buClrTx/>
        <a:buSzPct val="100000"/>
        <a:buFontTx/>
        <a:buChar char="•"/>
        <a:tabLst/>
        <a:defRPr b="0" baseline="0" cap="none" i="0" spc="0" strike="noStrike" sz="2400" u="none">
          <a:solidFill>
            <a:srgbClr val="163E64"/>
          </a:solidFill>
          <a:uFillTx/>
          <a:latin typeface="Poppins"/>
          <a:ea typeface="Poppins"/>
          <a:cs typeface="Poppins"/>
          <a:sym typeface="Poppins"/>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9pPr>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4.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5.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6.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4.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5.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6.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4.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5.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4.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5.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6.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4.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5.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6.xml"/>
</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La Première Guerre mondiale</a:t>
            </a:r>
          </a:p>
        </p:txBody>
      </p:sp>
      <p:sp>
        <p:nvSpPr>
          <p:cNvPr id="3" name="PH3"/>
          <p:cNvSpPr>
            <a:spLocks noGrp="1"/>
          </p:cNvSpPr>
          <p:nvPr>
            <p:ph type="body" idx="1"/>
          </p:nvPr>
        </p:nvSpPr>
        <p:spPr/>
        <p:txBody>
          <a:bodyPr/>
          <a:lstStyle/>
          <a:p>
            <a:pPr>
              <a:buNone/>
            </a:pPr>
            <a:r>
              <a:rPr lang="fr-FR" sz="1790" dirty="0" b="1"/>
              <a:t>1914</a:t>
            </a:r>
            <a:r>
              <a:rPr lang="fr-FR" sz="1790" dirty="0"/>
              <a:t> : basculement mondial vers un conflit majeur opposant Alliés et Empires centraux. Les tranchées deviennent le principal théâtre d'affrontements, tandis que des bouleversements politiques redessinent les frontières et préparent des changements profonds sur la scène internationale.</a:t>
            </a:r>
          </a:p>
        </p:txBody>
      </p:sp>
    </p:spTree>
  </p:cSld>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Une violence de masse</a:t>
            </a:r>
          </a:p>
        </p:txBody>
      </p:sp>
      <p:sp>
        <p:nvSpPr>
          <p:cNvPr id="3" name="PH3"/>
          <p:cNvSpPr>
            <a:spLocks noGrp="1"/>
          </p:cNvSpPr>
          <p:nvPr>
            <p:ph type="body" idx="1"/>
          </p:nvPr>
        </p:nvSpPr>
        <p:spPr/>
        <p:txBody>
          <a:bodyPr/>
          <a:lstStyle/>
          <a:p>
            <a:pPr>
              <a:buNone/>
            </a:pPr>
            <a:r>
              <a:rPr lang="fr-FR" dirty="0"/>
              <a:t>Conflit marqué par des pertes massives et des violences ciblées : génocide des Arméniens, batailles d’une rare intensité comme Verdun, et formes nouvelles de guerre totale impliquant civils et économies nationales.</a:t>
            </a:r>
          </a:p>
        </p:txBody>
      </p:sp>
    </p:spTree>
  </p:cSld>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Le génocide des Arméniens</a:t>
            </a:r>
          </a:p>
        </p:txBody>
      </p:sp>
      <p:sp>
        <p:nvSpPr>
          <p:cNvPr id="3" name="PH3"/>
          <p:cNvSpPr>
            <a:spLocks noGrp="1"/>
          </p:cNvSpPr>
          <p:nvPr>
            <p:ph type="body" idx="1"/>
          </p:nvPr>
        </p:nvSpPr>
        <p:spPr/>
        <p:txBody>
          <a:bodyPr/>
          <a:lstStyle/>
          <a:p>
            <a:pPr>
              <a:buNone/>
            </a:pPr>
            <a:r>
              <a:rPr lang="fr-FR" dirty="0"/>
              <a:t>En 1915, les autorités des Jeunes Turcs décident de déporter la population arménienne de l’Empire ottoman ; femmes et enfants sont envoyés vers les zones désertiques en juillet 1915 et beaucoup meurent en route. Entre 1 et 1,5 million de personnes périssent, ce qui conduit à qualifier ces événements de génocide.</a:t>
            </a:r>
          </a:p>
        </p:txBody>
      </p:sp>
    </p:spTree>
  </p:cSld>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La bataille de Verdun</a:t>
            </a:r>
          </a:p>
        </p:txBody>
      </p:sp>
      <p:sp>
        <p:nvSpPr>
          <p:cNvPr id="3" name="PH3"/>
          <p:cNvSpPr>
            <a:spLocks noGrp="1"/>
          </p:cNvSpPr>
          <p:nvPr>
            <p:ph type="body" idx="1"/>
          </p:nvPr>
        </p:nvSpPr>
        <p:spPr/>
        <p:txBody>
          <a:bodyPr/>
          <a:lstStyle/>
          <a:p>
            <a:pPr>
              <a:buNone/>
            </a:pPr>
            <a:r>
              <a:rPr lang="fr-FR" dirty="0"/>
              <a:t>Du 21 février au décembre 1916, plus de 1 000 canons allemands déclenchent un million d’obus sur Verdun ; les deux camps perdent environ 700 000 hommes et près de 300 000 sont tués. Au total 53 millions d’obus sont tirés : le front bouge très peu mais l’impact psychologique est immense.</a:t>
            </a:r>
          </a:p>
        </p:txBody>
      </p:sp>
    </p:spTree>
  </p:cSld>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Un conflit extrêmement violent</a:t>
            </a:r>
          </a:p>
        </p:txBody>
      </p:sp>
    </p:spTree>
  </p:cSld>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La guerre totale</a:t>
            </a:r>
          </a:p>
        </p:txBody>
      </p:sp>
      <p:sp>
        <p:nvSpPr>
          <p:cNvPr id="3" name="PH3"/>
          <p:cNvSpPr>
            <a:spLocks noGrp="1"/>
          </p:cNvSpPr>
          <p:nvPr>
            <p:ph type="body" idx="1"/>
          </p:nvPr>
        </p:nvSpPr>
        <p:spPr/>
        <p:txBody>
          <a:bodyPr/>
          <a:lstStyle/>
          <a:p>
            <a:pPr marL="342900" indent="-342900">
              <a:buChar char="•"/>
            </a:pPr>
            <a:r>
              <a:rPr lang="fr-FR" dirty="0" b="1"/>
              <a:t>Dimension politique</a:t>
            </a:r>
            <a:r>
              <a:rPr lang="fr-FR" dirty="0"/>
              <a:t> : propagande, censure et appel au devoir patriotique</a:t>
            </a:r>
          </a:p>
          <a:p>
            <a:pPr marL="342900" indent="-342900">
              <a:buChar char="•"/>
            </a:pPr>
            <a:r>
              <a:rPr lang="fr-FR" dirty="0" b="1"/>
              <a:t>Dimension économique</a:t>
            </a:r>
            <a:r>
              <a:rPr lang="fr-FR" dirty="0"/>
              <a:t> : emprunts de guerre et industrie mobilisée pour l’effort</a:t>
            </a:r>
          </a:p>
          <a:p>
            <a:pPr marL="342900" indent="-342900">
              <a:buChar char="•"/>
            </a:pPr>
            <a:r>
              <a:rPr lang="fr-FR" dirty="0" b="1"/>
              <a:t>Dimension territoriale</a:t>
            </a:r>
            <a:r>
              <a:rPr lang="fr-FR" dirty="0"/>
              <a:t> : conflit mondial impliquant empires et colonies</a:t>
            </a:r>
          </a:p>
          <a:p>
            <a:pPr marL="342900" indent="-342900">
              <a:buChar char="•"/>
            </a:pPr>
            <a:r>
              <a:rPr lang="fr-FR" dirty="0" b="1"/>
              <a:t>Dimension humaine</a:t>
            </a:r>
            <a:r>
              <a:rPr lang="fr-FR" dirty="0"/>
              <a:t> : 70 millions d'hommes mobilisés, 9 millions de morts et 6 millions de mutilés</a:t>
            </a:r>
          </a:p>
        </p:txBody>
      </p:sp>
    </p:spTree>
  </p:cSld>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Enfin la paix</a:t>
            </a:r>
          </a:p>
        </p:txBody>
      </p:sp>
      <p:sp>
        <p:nvSpPr>
          <p:cNvPr id="3" name="PH3"/>
          <p:cNvSpPr>
            <a:spLocks noGrp="1"/>
          </p:cNvSpPr>
          <p:nvPr>
            <p:ph type="body" idx="1"/>
          </p:nvPr>
        </p:nvSpPr>
        <p:spPr/>
        <p:txBody>
          <a:bodyPr/>
          <a:lstStyle/>
          <a:p>
            <a:pPr>
              <a:buNone/>
            </a:pPr>
            <a:r>
              <a:rPr lang="fr-FR" dirty="0"/>
              <a:t>La paix est négociée en 1919 : le Traité de Versailles est signé le 28 juin 1919 et impose à l’Allemagne pertes territoriales, limitations militaires et réparations. Les frontières européennes et moyen-orientales sont redessinées.</a:t>
            </a:r>
          </a:p>
        </p:txBody>
      </p:sp>
    </p:spTree>
  </p:cSld>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La Conférence de Paris</a:t>
            </a:r>
          </a:p>
        </p:txBody>
      </p:sp>
      <p:sp>
        <p:nvSpPr>
          <p:cNvPr id="3" name="PH3"/>
          <p:cNvSpPr>
            <a:spLocks noGrp="1"/>
          </p:cNvSpPr>
          <p:nvPr>
            <p:ph type="body" idx="1"/>
          </p:nvPr>
        </p:nvSpPr>
        <p:spPr/>
        <p:txBody>
          <a:bodyPr/>
          <a:lstStyle/>
          <a:p>
            <a:pPr>
              <a:buNone/>
            </a:pPr>
            <a:r>
              <a:rPr lang="fr-FR" dirty="0"/>
              <a:t>La Conférence de Paris débute en janvier 1919 avec les principales puissances alliées ; plus de 30 nations participent aux négociations qui aboutissent aux traités de paix signés en 1919.</a:t>
            </a:r>
          </a:p>
        </p:txBody>
      </p:sp>
    </p:spTree>
  </p:cSld>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Le Traité de Versailles</a:t>
            </a:r>
          </a:p>
        </p:txBody>
      </p:sp>
    </p:spTree>
  </p:cSld>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La Société des Nations</a:t>
            </a:r>
          </a:p>
        </p:txBody>
      </p:sp>
      <p:sp>
        <p:nvSpPr>
          <p:cNvPr id="3" name="PH3"/>
          <p:cNvSpPr>
            <a:spLocks noGrp="1"/>
          </p:cNvSpPr>
          <p:nvPr>
            <p:ph type="body" idx="1"/>
          </p:nvPr>
        </p:nvSpPr>
        <p:spPr/>
        <p:txBody>
          <a:bodyPr/>
          <a:lstStyle/>
          <a:p>
            <a:pPr>
              <a:buNone/>
            </a:pPr>
            <a:r>
              <a:rPr lang="fr-FR" dirty="0"/>
              <a:t>La Société des Nations est créée en 1919 pour prévenir de futurs conflits ; son efficacité reste limitée et elle sera remplacée par l’ONU après la Seconde Guerre mondiale.</a:t>
            </a:r>
          </a:p>
        </p:txBody>
      </p:sp>
    </p:spTree>
  </p:cSld>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Les grandes dates clés</a:t>
            </a:r>
          </a:p>
        </p:txBody>
      </p:sp>
      <p:sp>
        <p:nvSpPr>
          <p:cNvPr id="3" name="PH3"/>
          <p:cNvSpPr>
            <a:spLocks noGrp="1"/>
          </p:cNvSpPr>
          <p:nvPr>
            <p:ph type="body" idx="1"/>
          </p:nvPr>
        </p:nvSpPr>
        <p:spPr/>
        <p:txBody>
          <a:bodyPr/>
          <a:lstStyle/>
          <a:p>
            <a:pPr marL="342900" indent="-342900">
              <a:buChar char="•"/>
            </a:pPr>
            <a:r>
              <a:rPr lang="fr-FR" sz="2220" dirty="0"/>
              <a:t>1914 : assassinat de François‑Ferdinand à Sarajevo</a:t>
            </a:r>
          </a:p>
          <a:p>
            <a:pPr marL="342900" indent="-342900">
              <a:buChar char="•"/>
            </a:pPr>
            <a:r>
              <a:rPr lang="fr-FR" sz="2220" dirty="0"/>
              <a:t>1914 : invasion de la Belgique et début des hostilités</a:t>
            </a:r>
          </a:p>
          <a:p>
            <a:pPr marL="342900" indent="-342900">
              <a:buChar char="•"/>
            </a:pPr>
            <a:r>
              <a:rPr lang="fr-FR" sz="2220" dirty="0"/>
              <a:t>1916 : bataille de la Somme</a:t>
            </a:r>
          </a:p>
          <a:p>
            <a:pPr marL="342900" indent="-342900">
              <a:buChar char="•"/>
            </a:pPr>
            <a:r>
              <a:rPr lang="fr-FR" sz="2220" dirty="0"/>
              <a:t>1917 : entrée en guerre des États‑Unis</a:t>
            </a:r>
          </a:p>
          <a:p>
            <a:pPr marL="342900" indent="-342900">
              <a:buChar char="•"/>
            </a:pPr>
            <a:r>
              <a:rPr lang="fr-FR" sz="2220" dirty="0"/>
              <a:t>1918 : armistice signé le 11 novembre 1918</a:t>
            </a:r>
          </a:p>
          <a:p>
            <a:pPr marL="342900" indent="-342900">
              <a:buChar char="•"/>
            </a:pPr>
            <a:r>
              <a:rPr lang="fr-FR" sz="2220" dirty="0"/>
              <a:t>1919 : signature du Traité de Versailles le 28 juin 1919</a:t>
            </a:r>
          </a:p>
        </p:txBody>
      </p:sp>
    </p:spTree>
  </p:cSld>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Table des matières</a:t>
            </a:r>
          </a:p>
        </p:txBody>
      </p:sp>
      <p:sp>
        <p:nvSpPr>
          <p:cNvPr id="3" name="PH3"/>
          <p:cNvSpPr>
            <a:spLocks noGrp="1"/>
          </p:cNvSpPr>
          <p:nvPr>
            <p:ph type="body" idx="1"/>
          </p:nvPr>
        </p:nvSpPr>
        <p:spPr/>
        <p:txBody>
          <a:bodyPr/>
          <a:lstStyle/>
          <a:p>
            <a:pPr>
              <a:buNone/>
            </a:pPr>
            <a:r>
              <a:rPr lang="fr-FR" dirty="0"/>
              <a:t>1. Le bilan de la guerre</a:t>
            </a:r>
          </a:p>
          <a:p>
            <a:pPr>
              <a:buNone/>
            </a:pPr>
            <a:endParaRPr lang="fr-FR" dirty="0"/>
          </a:p>
          <a:p>
            <a:pPr>
              <a:buNone/>
            </a:pPr>
            <a:r>
              <a:rPr lang="fr-FR" dirty="0"/>
              <a:t>2. Le début de la guerre</a:t>
            </a:r>
          </a:p>
          <a:p>
            <a:pPr>
              <a:buNone/>
            </a:pPr>
            <a:endParaRPr lang="fr-FR" dirty="0"/>
          </a:p>
          <a:p>
            <a:pPr>
              <a:buNone/>
            </a:pPr>
            <a:r>
              <a:rPr lang="fr-FR" dirty="0"/>
              <a:t>3. Causes sous‑jacentes</a:t>
            </a:r>
          </a:p>
          <a:p>
            <a:pPr>
              <a:buNone/>
            </a:pPr>
            <a:endParaRPr lang="fr-FR" dirty="0"/>
          </a:p>
          <a:p>
            <a:pPr>
              <a:buNone/>
            </a:pPr>
            <a:r>
              <a:rPr lang="fr-FR" dirty="0"/>
              <a:t>4. Les grandes phases (1914–1918)</a:t>
            </a:r>
          </a:p>
          <a:p>
            <a:pPr>
              <a:buNone/>
            </a:pPr>
            <a:endParaRPr lang="fr-FR" dirty="0"/>
          </a:p>
          <a:p>
            <a:pPr>
              <a:buNone/>
            </a:pPr>
            <a:r>
              <a:rPr lang="fr-FR" dirty="0"/>
              <a:t>5. Violence de masse et événements marquants</a:t>
            </a:r>
          </a:p>
        </p:txBody>
      </p:sp>
    </p:spTree>
  </p:cSld>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Éléments clés et définitions</a:t>
            </a:r>
          </a:p>
        </p:txBody>
      </p:sp>
      <p:sp>
        <p:nvSpPr>
          <p:cNvPr id="3" name="PH3"/>
          <p:cNvSpPr>
            <a:spLocks noGrp="1"/>
          </p:cNvSpPr>
          <p:nvPr>
            <p:ph type="body" idx="1"/>
          </p:nvPr>
        </p:nvSpPr>
        <p:spPr/>
        <p:txBody>
          <a:bodyPr/>
          <a:lstStyle/>
          <a:p>
            <a:pPr marL="342900" indent="-342900">
              <a:buChar char="•"/>
            </a:pPr>
            <a:r>
              <a:rPr lang="fr-FR" dirty="0" b="1"/>
              <a:t>Georges Clemenceau</a:t>
            </a:r>
            <a:r>
              <a:rPr lang="fr-FR" dirty="0"/>
              <a:t> : président du Conseil à partir de 1917</a:t>
            </a:r>
          </a:p>
          <a:p>
            <a:pPr marL="342900" indent="-342900">
              <a:buChar char="•"/>
            </a:pPr>
            <a:r>
              <a:rPr lang="fr-FR" dirty="0" b="1"/>
              <a:t>Lénine</a:t>
            </a:r>
            <a:r>
              <a:rPr lang="fr-FR" dirty="0"/>
              <a:t> : chef bolchévique de la Révolution de 1917</a:t>
            </a:r>
          </a:p>
          <a:p>
            <a:pPr marL="342900" indent="-342900">
              <a:buChar char="•"/>
            </a:pPr>
            <a:r>
              <a:rPr lang="fr-FR" dirty="0" b="1"/>
              <a:t>Woodrow Wilson</a:t>
            </a:r>
            <a:r>
              <a:rPr lang="fr-FR" dirty="0"/>
              <a:t> : président des États‑Unis, auteur des Quatorze Points</a:t>
            </a:r>
          </a:p>
          <a:p>
            <a:pPr marL="342900" indent="-342900">
              <a:buChar char="•"/>
            </a:pPr>
            <a:r>
              <a:rPr lang="fr-FR" dirty="0" b="1"/>
              <a:t>Gavrilo Princip</a:t>
            </a:r>
            <a:r>
              <a:rPr lang="fr-FR" dirty="0"/>
              <a:t> : auteur de l’assassinat de François‑Ferdinand en 1914</a:t>
            </a:r>
          </a:p>
        </p:txBody>
      </p:sp>
    </p:spTree>
  </p:cSld>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Décisions et prochaines étapes</a:t>
            </a:r>
          </a:p>
        </p:txBody>
      </p:sp>
      <p:sp>
        <p:nvSpPr>
          <p:cNvPr id="3" name="PH3"/>
          <p:cNvSpPr>
            <a:spLocks noGrp="1"/>
          </p:cNvSpPr>
          <p:nvPr>
            <p:ph type="body" idx="1"/>
          </p:nvPr>
        </p:nvSpPr>
        <p:spPr/>
        <p:txBody>
          <a:bodyPr/>
          <a:lstStyle/>
          <a:p>
            <a:pPr>
              <a:buNone/>
            </a:pPr>
            <a:r>
              <a:rPr lang="fr-FR" sz="1900" dirty="0"/>
              <a:t>• </a:t>
            </a:r>
            <a:r>
              <a:rPr lang="fr-FR" sz="1900" dirty="0" b="1"/>
              <a:t>Bilan à rédiger</a:t>
            </a:r>
            <a:r>
              <a:rPr lang="fr-FR" sz="1900" dirty="0"/>
              <a:t> : synthèse des pertes, dates et événements clés à intégrer (Verdun, génocide arménien, 1914–1918).</a:t>
            </a:r>
          </a:p>
          <a:p>
            <a:pPr>
              <a:buNone/>
            </a:pPr>
            <a:endParaRPr lang="fr-FR" dirty="0"/>
          </a:p>
          <a:p>
            <a:pPr>
              <a:buNone/>
            </a:pPr>
            <a:r>
              <a:rPr lang="fr-FR" sz="1900" dirty="0"/>
              <a:t>• </a:t>
            </a:r>
            <a:r>
              <a:rPr lang="fr-FR" sz="1900" dirty="0" b="1"/>
              <a:t>Organiser le récit</a:t>
            </a:r>
            <a:r>
              <a:rPr lang="fr-FR" sz="1900" dirty="0"/>
              <a:t> : structurer la présentation en trois phases (1914–1915, 1915–1917, 1918).</a:t>
            </a:r>
          </a:p>
          <a:p>
            <a:pPr>
              <a:buNone/>
            </a:pPr>
            <a:endParaRPr lang="fr-FR" dirty="0"/>
          </a:p>
          <a:p>
            <a:pPr>
              <a:buNone/>
            </a:pPr>
            <a:r>
              <a:rPr lang="fr-FR" sz="1900" dirty="0"/>
              <a:t>• </a:t>
            </a:r>
            <a:r>
              <a:rPr lang="fr-FR" sz="1900" dirty="0" b="1"/>
              <a:t>Compléter les causes</a:t>
            </a:r>
            <a:r>
              <a:rPr lang="fr-FR" sz="1900" dirty="0"/>
              <a:t> : préciser alliances, tensions nationalistes et rivalités impérialistes.</a:t>
            </a:r>
          </a:p>
          <a:p>
            <a:pPr>
              <a:buNone/>
            </a:pPr>
            <a:endParaRPr lang="fr-FR" dirty="0"/>
          </a:p>
          <a:p>
            <a:pPr>
              <a:buNone/>
            </a:pPr>
            <a:r>
              <a:rPr lang="fr-FR" sz="1900" dirty="0"/>
              <a:t>• </a:t>
            </a:r>
            <a:r>
              <a:rPr lang="fr-FR" sz="1900" dirty="0" b="1"/>
              <a:t>Illustrations à prévoir</a:t>
            </a:r>
            <a:r>
              <a:rPr lang="fr-FR" sz="1900" dirty="0"/>
              <a:t> : cartes des fronts, photos de tranchées, chronologie des grandes dates.</a:t>
            </a:r>
          </a:p>
          <a:p>
            <a:pPr>
              <a:buNone/>
            </a:pPr>
            <a:endParaRPr lang="fr-FR" dirty="0"/>
          </a:p>
          <a:p>
            <a:pPr>
              <a:buNone/>
            </a:pPr>
            <a:r>
              <a:rPr lang="fr-FR" sz="1900" dirty="0"/>
              <a:t>• </a:t>
            </a:r>
            <a:r>
              <a:rPr lang="fr-FR" sz="1900" dirty="0" b="1"/>
              <a:t>Vérifier les définitions</a:t>
            </a:r>
            <a:r>
              <a:rPr lang="fr-FR" sz="1900" dirty="0"/>
              <a:t> : termes clés et repères chronologiques pour l'annexe.</a:t>
            </a:r>
          </a:p>
        </p:txBody>
      </p:sp>
    </p:spTree>
  </p:cSld>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Le bilan de la guerre</a:t>
            </a:r>
          </a:p>
        </p:txBody>
      </p:sp>
      <p:sp>
        <p:nvSpPr>
          <p:cNvPr id="3" name="PH3"/>
          <p:cNvSpPr>
            <a:spLocks noGrp="1"/>
          </p:cNvSpPr>
          <p:nvPr>
            <p:ph type="body" idx="1"/>
          </p:nvPr>
        </p:nvSpPr>
        <p:spPr/>
        <p:txBody>
          <a:bodyPr/>
          <a:lstStyle/>
          <a:p>
            <a:pPr>
              <a:buNone/>
            </a:pPr>
            <a:r>
              <a:rPr lang="fr-FR" sz="1520" dirty="0"/>
              <a:t>La guerre, appelée « La Grande Guerre », a mobilisé de nombreux fronts : occidental (France, Belgique), oriental (Russie) et théâtres lointains en Afrique et au Moyen‑Orient.</a:t>
            </a:r>
          </a:p>
          <a:p>
            <a:pPr>
              <a:buNone/>
            </a:pPr>
            <a:endParaRPr lang="fr-FR" dirty="0"/>
          </a:p>
          <a:p>
            <a:pPr>
              <a:buNone/>
            </a:pPr>
            <a:r>
              <a:rPr lang="fr-FR" sz="1520" dirty="0" b="1"/>
              <a:t>Pertes militaires</a:t>
            </a:r>
            <a:r>
              <a:rPr lang="fr-FR" sz="1520" dirty="0"/>
              <a:t> : environ 10 millions de morts militaires.</a:t>
            </a:r>
          </a:p>
          <a:p>
            <a:pPr>
              <a:buNone/>
            </a:pPr>
            <a:endParaRPr lang="fr-FR" dirty="0"/>
          </a:p>
          <a:p>
            <a:pPr>
              <a:buNone/>
            </a:pPr>
            <a:r>
              <a:rPr lang="fr-FR" sz="1520" dirty="0" b="1"/>
              <a:t>Pertes civiles</a:t>
            </a:r>
            <a:r>
              <a:rPr lang="fr-FR" sz="1520" dirty="0"/>
              <a:t> : entre 7 et 10 millions de morts civiles.</a:t>
            </a:r>
          </a:p>
          <a:p>
            <a:pPr>
              <a:buNone/>
            </a:pPr>
            <a:endParaRPr lang="fr-FR" dirty="0"/>
          </a:p>
          <a:p>
            <a:pPr>
              <a:buNone/>
            </a:pPr>
            <a:r>
              <a:rPr lang="fr-FR" sz="1520" dirty="0"/>
              <a:t>Conséquences : redéfinition des frontières, création de la Société des Nations, émergence de nouveaux États et déclin des empires.</a:t>
            </a:r>
          </a:p>
        </p:txBody>
      </p:sp>
    </p:spTree>
  </p:cSld>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Le début de la guerre</a:t>
            </a:r>
          </a:p>
        </p:txBody>
      </p:sp>
      <p:sp>
        <p:nvSpPr>
          <p:cNvPr id="3" name="PH3"/>
          <p:cNvSpPr>
            <a:spLocks noGrp="1"/>
          </p:cNvSpPr>
          <p:nvPr>
            <p:ph type="body" idx="1"/>
          </p:nvPr>
        </p:nvSpPr>
        <p:spPr/>
        <p:txBody>
          <a:bodyPr/>
          <a:lstStyle/>
          <a:p>
            <a:pPr>
              <a:buNone/>
            </a:pPr>
            <a:r>
              <a:rPr lang="fr-FR" sz="1800" dirty="0"/>
              <a:t>Rivalités persistantes fin XIXe–début XXe : économiques, territoriales (Alsace‑Lorraine) et coloniales (ex. Maroc).</a:t>
            </a:r>
          </a:p>
          <a:p>
            <a:pPr>
              <a:buNone/>
            </a:pPr>
            <a:endParaRPr lang="fr-FR" dirty="0"/>
          </a:p>
          <a:p>
            <a:pPr>
              <a:buNone/>
            </a:pPr>
            <a:r>
              <a:rPr lang="fr-FR" sz="1800" dirty="0"/>
              <a:t>Formation de deux blocs : Triple‑Alliance (Allemagne, Autriche‑Hongrie, Italie) et Triple‑Entente (France, Royaume‑Uni, Russie).</a:t>
            </a:r>
          </a:p>
          <a:p>
            <a:pPr>
              <a:buNone/>
            </a:pPr>
            <a:endParaRPr lang="fr-FR" dirty="0"/>
          </a:p>
          <a:p>
            <a:pPr>
              <a:buNone/>
            </a:pPr>
            <a:r>
              <a:rPr lang="fr-FR" sz="1800" dirty="0"/>
              <a:t>Assassinat de l’archiduc François‑Ferdinand le 28 juin 1914 à Sarajevo déclenche une chaîne de déclarations de guerre via les alliances.</a:t>
            </a:r>
          </a:p>
        </p:txBody>
      </p:sp>
    </p:spTree>
  </p:cSld>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Causes sous‑jacentes</a:t>
            </a:r>
          </a:p>
        </p:txBody>
      </p:sp>
    </p:spTree>
  </p:cSld>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Les grandes phases de la guerre</a:t>
            </a:r>
          </a:p>
        </p:txBody>
      </p:sp>
      <p:sp>
        <p:nvSpPr>
          <p:cNvPr id="3" name="PH3"/>
          <p:cNvSpPr>
            <a:spLocks noGrp="1"/>
          </p:cNvSpPr>
          <p:nvPr>
            <p:ph type="body" idx="1"/>
          </p:nvPr>
        </p:nvSpPr>
        <p:spPr/>
        <p:txBody>
          <a:bodyPr/>
          <a:lstStyle/>
          <a:p>
            <a:pPr>
              <a:buNone/>
            </a:pPr>
            <a:r>
              <a:rPr lang="fr-FR" dirty="0"/>
              <a:t>Section consacrée aux trois grandes phases : guerre de mouvement (1914–1915), guerre de position (1915–1917), retour de la guerre de mouvement (1918).</a:t>
            </a:r>
          </a:p>
        </p:txBody>
      </p:sp>
    </p:spTree>
  </p:cSld>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Première phase : mouvement</a:t>
            </a:r>
          </a:p>
        </p:txBody>
      </p:sp>
      <p:sp>
        <p:nvSpPr>
          <p:cNvPr id="3" name="PH3"/>
          <p:cNvSpPr>
            <a:spLocks noGrp="1"/>
          </p:cNvSpPr>
          <p:nvPr>
            <p:ph type="body" idx="1"/>
          </p:nvPr>
        </p:nvSpPr>
        <p:spPr/>
        <p:txBody>
          <a:bodyPr/>
          <a:lstStyle/>
          <a:p>
            <a:pPr>
              <a:buNone/>
            </a:pPr>
            <a:r>
              <a:rPr lang="fr-FR" dirty="0"/>
              <a:t>1914–1915 : avancées rapides et offensives initiales, invasion de la Belgique par l’Allemagne, engagements mobiles avant l’installation des lignes de front.</a:t>
            </a:r>
          </a:p>
        </p:txBody>
      </p:sp>
    </p:spTree>
  </p:cSld>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Deuxième phase : position</a:t>
            </a:r>
          </a:p>
        </p:txBody>
      </p:sp>
      <p:sp>
        <p:nvSpPr>
          <p:cNvPr id="3" name="PH3"/>
          <p:cNvSpPr>
            <a:spLocks noGrp="1"/>
          </p:cNvSpPr>
          <p:nvPr>
            <p:ph type="body" idx="1"/>
          </p:nvPr>
        </p:nvSpPr>
        <p:spPr/>
        <p:txBody>
          <a:bodyPr/>
          <a:lstStyle/>
          <a:p>
            <a:pPr>
              <a:buNone/>
            </a:pPr>
            <a:r>
              <a:rPr lang="fr-FR" dirty="0"/>
              <a:t>1915–1917 : stabilisation frontale et guerre de tranchées, usage massif de nouvelles armes (gaz, artillerie lourde) et conflit d'usure sur le front occidental.</a:t>
            </a:r>
          </a:p>
        </p:txBody>
      </p:sp>
    </p:spTree>
  </p:cSld>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PH2"/>
          <p:cNvSpPr>
            <a:spLocks noGrp="1"/>
          </p:cNvSpPr>
          <p:nvPr>
            <p:ph type="title"/>
          </p:nvPr>
        </p:nvSpPr>
        <p:spPr/>
        <p:txBody>
          <a:bodyPr/>
          <a:lstStyle/>
          <a:p>
            <a:pPr>
              <a:buNone/>
            </a:pPr>
            <a:r>
              <a:rPr lang="fr-FR" dirty="0"/>
              <a:t>Troisième phase : 1918</a:t>
            </a:r>
          </a:p>
        </p:txBody>
      </p:sp>
    </p:spTree>
  </p:cSld>
</p:sld>
</file>

<file path=ppt/theme/theme1.xml><?xml version="1.0" encoding="utf-8"?>
<a:theme xmlns:a="http://schemas.openxmlformats.org/drawingml/2006/main" xmlns:r="http://schemas.openxmlformats.org/officeDocument/2006/relationships" name="Thème Office">
  <a:themeElements>
    <a:clrScheme name="Thème Offic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Thème Office">
      <a:majorFont>
        <a:latin typeface="Helvetica"/>
        <a:ea typeface="Helvetica"/>
        <a:cs typeface="Helvetica"/>
      </a:majorFont>
      <a:minorFont>
        <a:latin typeface="Aptos"/>
        <a:ea typeface="Aptos"/>
        <a:cs typeface="Aptos"/>
      </a:minorFont>
    </a:fontScheme>
    <a:fmtScheme name="Thèm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Thème Office">
  <a:themeElements>
    <a:clrScheme name="Thème Offic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Thème Office">
      <a:majorFont>
        <a:latin typeface="Helvetica"/>
        <a:ea typeface="Helvetica"/>
        <a:cs typeface="Helvetica"/>
      </a:majorFont>
      <a:minorFont>
        <a:latin typeface="Aptos"/>
        <a:ea typeface="Aptos"/>
        <a:cs typeface="Aptos"/>
      </a:minorFont>
    </a:fontScheme>
    <a:fmtScheme name="Thèm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