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8" name="Shape 10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e du titre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Texte du titre</a:t>
            </a:r>
          </a:p>
        </p:txBody>
      </p:sp>
      <p:sp>
        <p:nvSpPr>
          <p:cNvPr id="14" name="Texte niveau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5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Diapositive de titre">
    <p:bg>
      <p:bgPr>
        <a:solidFill>
          <a:srgbClr val="3E49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Numéro de diapositive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Numéro de diapositive"/>
          <p:cNvSpPr txBox="1"/>
          <p:nvPr>
            <p:ph type="sldNum" sz="quarter" idx="2"/>
          </p:nvPr>
        </p:nvSpPr>
        <p:spPr>
          <a:xfrm>
            <a:off x="11805334" y="6156642"/>
            <a:ext cx="386666" cy="39624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23" name="Texte niveau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24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e du titre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Texte du titre</a:t>
            </a:r>
          </a:p>
        </p:txBody>
      </p:sp>
      <p:sp>
        <p:nvSpPr>
          <p:cNvPr id="32" name="Texte niveau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3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41" name="Texte niveau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e du titre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50" name="Texte niveau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51" name="Espace réservé du texte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2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e du tit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 du titre</a:t>
            </a:r>
          </a:p>
        </p:txBody>
      </p:sp>
      <p:sp>
        <p:nvSpPr>
          <p:cNvPr id="60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e du titre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Texte du titre</a:t>
            </a:r>
          </a:p>
        </p:txBody>
      </p:sp>
      <p:sp>
        <p:nvSpPr>
          <p:cNvPr id="75" name="Texte niveau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76" name="Espace réservé du texte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e du titre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Texte du titre</a:t>
            </a:r>
          </a:p>
        </p:txBody>
      </p:sp>
      <p:sp>
        <p:nvSpPr>
          <p:cNvPr id="85" name="Espace réservé pour une image 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6" name="Texte niveau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87" name="Numéro de diapositiv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Texte du titre</a:t>
            </a:r>
          </a:p>
        </p:txBody>
      </p:sp>
      <p:sp>
        <p:nvSpPr>
          <p:cNvPr id="3" name="Texte niveau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5664200"/>
            <a:ext cx="12192001" cy="11938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" name="Freeform 5"/>
          <p:cNvSpPr/>
          <p:nvPr/>
        </p:nvSpPr>
        <p:spPr>
          <a:xfrm>
            <a:off x="10109200" y="5969000"/>
            <a:ext cx="1171912" cy="71483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6" name="Numéro de diapositive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reeform 2"/>
          <p:cNvSpPr/>
          <p:nvPr/>
        </p:nvSpPr>
        <p:spPr>
          <a:xfrm>
            <a:off x="4075005" y="960249"/>
            <a:ext cx="4041991" cy="374726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111" name="TextBox 3"/>
          <p:cNvSpPr txBox="1"/>
          <p:nvPr/>
        </p:nvSpPr>
        <p:spPr>
          <a:xfrm>
            <a:off x="2959943" y="5098217"/>
            <a:ext cx="6272115" cy="2072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5500"/>
              </a:lnSpc>
              <a:defRPr sz="4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defRPr>
            </a:pPr>
            <a:r>
              <a:t>RENCONTRES SANTÉ TRAVAIL </a:t>
            </a:r>
          </a:p>
          <a:p>
            <a:pPr algn="ctr">
              <a:lnSpc>
                <a:spcPts val="5500"/>
              </a:lnSpc>
              <a:defRPr sz="4000">
                <a:solidFill>
                  <a:srgbClr val="FFFFFF"/>
                </a:solidFill>
                <a:latin typeface="Gagalin"/>
                <a:ea typeface="Gagalin"/>
                <a:cs typeface="Gagalin"/>
                <a:sym typeface="Gagalin"/>
              </a:defRPr>
            </a:pPr>
            <a:r>
              <a:t>2025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Espace réservé du numéro de diapositive 8"/>
          <p:cNvSpPr txBox="1"/>
          <p:nvPr>
            <p:ph type="sldNum" sz="quarter" idx="4294967295"/>
          </p:nvPr>
        </p:nvSpPr>
        <p:spPr>
          <a:xfrm>
            <a:off x="11946597" y="6156642"/>
            <a:ext cx="245403" cy="3962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>
              <a:defRPr sz="2000">
                <a:solidFill>
                  <a:srgbClr val="FFFFFF"/>
                </a:solidFill>
                <a:latin typeface="Berlin Sans FB"/>
                <a:ea typeface="Berlin Sans FB"/>
                <a:cs typeface="Berlin Sans FB"/>
                <a:sym typeface="Berlin Sans FB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