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8" name="Shape 8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17" name="Texte niveau 1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e du titre"/>
          <p:cNvSpPr txBox="1"/>
          <p:nvPr>
            <p:ph type="title"/>
          </p:nvPr>
        </p:nvSpPr>
        <p:spPr>
          <a:xfrm>
            <a:off x="2536326" y="286014"/>
            <a:ext cx="9351265" cy="1545169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26" name="Texte niveau 1…"/>
          <p:cNvSpPr txBox="1"/>
          <p:nvPr>
            <p:ph type="body" idx="1"/>
          </p:nvPr>
        </p:nvSpPr>
        <p:spPr>
          <a:xfrm>
            <a:off x="2536326" y="1919147"/>
            <a:ext cx="9175117" cy="4351340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e du titre"/>
          <p:cNvSpPr txBox="1"/>
          <p:nvPr>
            <p:ph type="title"/>
          </p:nvPr>
        </p:nvSpPr>
        <p:spPr>
          <a:xfrm>
            <a:off x="2508518" y="274451"/>
            <a:ext cx="9501073" cy="3780212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Texte du titre</a:t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44" name="Picture Placeholder 2"/>
          <p:cNvSpPr/>
          <p:nvPr>
            <p:ph type="pic" sz="half" idx="21"/>
          </p:nvPr>
        </p:nvSpPr>
        <p:spPr>
          <a:xfrm>
            <a:off x="6004283" y="1599450"/>
            <a:ext cx="5633994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5" name="Texte niveau 1…"/>
          <p:cNvSpPr txBox="1"/>
          <p:nvPr>
            <p:ph type="body" sz="half" idx="1"/>
          </p:nvPr>
        </p:nvSpPr>
        <p:spPr>
          <a:xfrm>
            <a:off x="631121" y="1610779"/>
            <a:ext cx="5094098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46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4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 avec légen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57" name="Picture Placeholder 2"/>
          <p:cNvSpPr/>
          <p:nvPr>
            <p:ph type="pic" sz="half" idx="21"/>
          </p:nvPr>
        </p:nvSpPr>
        <p:spPr>
          <a:xfrm>
            <a:off x="687217" y="1599450"/>
            <a:ext cx="5633993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8" name="Texte niveau 1…"/>
          <p:cNvSpPr txBox="1"/>
          <p:nvPr>
            <p:ph type="body" sz="half" idx="1"/>
          </p:nvPr>
        </p:nvSpPr>
        <p:spPr>
          <a:xfrm>
            <a:off x="6557788" y="1610779"/>
            <a:ext cx="5094097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59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6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ux contenus avec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70" name="Picture Placeholder 2"/>
          <p:cNvSpPr/>
          <p:nvPr>
            <p:ph type="pic" sz="half" idx="21"/>
          </p:nvPr>
        </p:nvSpPr>
        <p:spPr>
          <a:xfrm>
            <a:off x="6342950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pic>
        <p:nvPicPr>
          <p:cNvPr id="71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73" name="Picture Placeholder 2"/>
          <p:cNvSpPr/>
          <p:nvPr>
            <p:ph type="pic" sz="half" idx="22"/>
          </p:nvPr>
        </p:nvSpPr>
        <p:spPr>
          <a:xfrm>
            <a:off x="695683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5" name="Image 58" descr="Image 5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544" y="5653559"/>
            <a:ext cx="1932380" cy="11082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 67" descr="Image 6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544" y="-5429202"/>
            <a:ext cx="1932380" cy="1108276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e du titre"/>
          <p:cNvSpPr txBox="1"/>
          <p:nvPr>
            <p:ph type="title"/>
          </p:nvPr>
        </p:nvSpPr>
        <p:spPr>
          <a:xfrm>
            <a:off x="2243782" y="818675"/>
            <a:ext cx="9923089" cy="2387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8" name="Texte niveau 1…"/>
          <p:cNvSpPr txBox="1"/>
          <p:nvPr>
            <p:ph type="body" idx="1"/>
          </p:nvPr>
        </p:nvSpPr>
        <p:spPr>
          <a:xfrm>
            <a:off x="2243782" y="3347344"/>
            <a:ext cx="9923089" cy="1655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" name="Numéro de diapositive"/>
          <p:cNvSpPr txBox="1"/>
          <p:nvPr>
            <p:ph type="sldNum" sz="quarter" idx="2"/>
          </p:nvPr>
        </p:nvSpPr>
        <p:spPr>
          <a:xfrm>
            <a:off x="11080150" y="6404294"/>
            <a:ext cx="273653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757575"/>
                </a:solidFill>
                <a:latin typeface="+mn-lt"/>
                <a:ea typeface="+mn-ea"/>
                <a:cs typeface="+mn-cs"/>
                <a:sym typeface="Apto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1pPr>
      <a:lvl2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2pPr>
      <a:lvl3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3pPr>
      <a:lvl4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4pPr>
      <a:lvl5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5pPr>
      <a:lvl6pPr marL="25908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6pPr>
      <a:lvl7pPr marL="30480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7pPr>
      <a:lvl8pPr marL="35052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8pPr>
      <a:lvl9pPr marL="39624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Modifier : 2 clic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1" name="Modifier : 2 clic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