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slides/slide1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1D8"/>
          </a:solidFill>
        </a:fill>
      </a:tcStyle>
    </a:wholeTbl>
    <a:band2H>
      <a:tcTxStyle b="def" i="def"/>
      <a:tcStyle>
        <a:tcBdr/>
        <a:fill>
          <a:solidFill>
            <a:srgbClr val="E7E9EC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D3CB"/>
          </a:solidFill>
        </a:fill>
      </a:tcStyle>
    </a:wholeTbl>
    <a:band2H>
      <a:tcTxStyle b="def" i="def"/>
      <a:tcStyle>
        <a:tcBdr/>
        <a:fill>
          <a:solidFill>
            <a:srgbClr val="E7EA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E1CC"/>
          </a:solidFill>
        </a:fill>
      </a:tcStyle>
    </a:wholeTbl>
    <a:band2H>
      <a:tcTxStyle b="def" i="def"/>
      <a:tcStyle>
        <a:tcBdr/>
        <a:fill>
          <a:solidFill>
            <a:srgbClr val="E8F0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88" name="Shape 8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Aptos"/>
      </a:defRPr>
    </a:lvl1pPr>
    <a:lvl2pPr indent="228600" latinLnBrk="0">
      <a:defRPr sz="1200">
        <a:latin typeface="+mn-lt"/>
        <a:ea typeface="+mn-ea"/>
        <a:cs typeface="+mn-cs"/>
        <a:sym typeface="Aptos"/>
      </a:defRPr>
    </a:lvl2pPr>
    <a:lvl3pPr indent="457200" latinLnBrk="0">
      <a:defRPr sz="1200">
        <a:latin typeface="+mn-lt"/>
        <a:ea typeface="+mn-ea"/>
        <a:cs typeface="+mn-cs"/>
        <a:sym typeface="Aptos"/>
      </a:defRPr>
    </a:lvl3pPr>
    <a:lvl4pPr indent="685800" latinLnBrk="0">
      <a:defRPr sz="1200">
        <a:latin typeface="+mn-lt"/>
        <a:ea typeface="+mn-ea"/>
        <a:cs typeface="+mn-cs"/>
        <a:sym typeface="Aptos"/>
      </a:defRPr>
    </a:lvl4pPr>
    <a:lvl5pPr indent="914400" latinLnBrk="0">
      <a:defRPr sz="1200">
        <a:latin typeface="+mn-lt"/>
        <a:ea typeface="+mn-ea"/>
        <a:cs typeface="+mn-cs"/>
        <a:sym typeface="Aptos"/>
      </a:defRPr>
    </a:lvl5pPr>
    <a:lvl6pPr indent="1143000" latinLnBrk="0">
      <a:defRPr sz="1200">
        <a:latin typeface="+mn-lt"/>
        <a:ea typeface="+mn-ea"/>
        <a:cs typeface="+mn-cs"/>
        <a:sym typeface="Aptos"/>
      </a:defRPr>
    </a:lvl6pPr>
    <a:lvl7pPr indent="1371600" latinLnBrk="0">
      <a:defRPr sz="1200">
        <a:latin typeface="+mn-lt"/>
        <a:ea typeface="+mn-ea"/>
        <a:cs typeface="+mn-cs"/>
        <a:sym typeface="Aptos"/>
      </a:defRPr>
    </a:lvl7pPr>
    <a:lvl8pPr indent="1600200" latinLnBrk="0">
      <a:defRPr sz="1200">
        <a:latin typeface="+mn-lt"/>
        <a:ea typeface="+mn-ea"/>
        <a:cs typeface="+mn-cs"/>
        <a:sym typeface="Aptos"/>
      </a:defRPr>
    </a:lvl8pPr>
    <a:lvl9pPr indent="1828800" latinLnBrk="0">
      <a:defRPr sz="1200">
        <a:latin typeface="+mn-lt"/>
        <a:ea typeface="+mn-ea"/>
        <a:cs typeface="+mn-cs"/>
        <a:sym typeface="Apto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</Relationships>
</file>

<file path=ppt/notesSlides/_rels/notesSlide10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</Relationships>
</file>

<file path=ppt/notesSlides/_rels/notesSlide11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</Relationships>
</file>

<file path=ppt/notesSlides/_rels/notesSlide12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</Relationships>
</file>

<file path=ppt/notesSlides/_rels/notesSlide13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</Relationships>
</file>

<file path=ppt/notesSlides/_rels/notesSlide14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</Relationships>
</file>

<file path=ppt/notesSlides/_rels/notesSlide15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</Relationships>
</file>

<file path=ppt/notesSlides/_rels/notesSlide16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</Relationships>
</file>

<file path=ppt/notesSlides/_rels/notesSlide17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</Relationships>
</file>

<file path=ppt/notesSlides/_rels/notesSlide18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</Relationships>
</file>

<file path=ppt/notesSlides/_rels/notesSlide19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</Relationships>
</file>

<file path=ppt/notesSlides/_rels/notesSlide2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</Relationships>
</file>

<file path=ppt/notesSlides/_rels/notesSlide4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</Relationships>
</file>

<file path=ppt/notesSlides/_rels/notesSlide5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</Relationships>
</file>

<file path=ppt/notesSlides/_rels/notesSlide6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</Relationships>
</file>

<file path=ppt/notesSlides/_rels/notesSlide7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</Relationships>
</file>

<file path=ppt/notesSlides/_rels/notesSlide8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</Relationships>
</file>

<file path=ppt/notesSlides/_rels/notesSlide9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</Relationships>
</file>

<file path=ppt/notesSlides/notesSlide1.xml><?xml version="1.0" encoding="utf-8"?>
<p:notes xmlns:p="http://schemas.openxmlformats.org/presentationml/2006/main" xmlns:a="http://schemas.openxmlformats.org/drawingml/2006/main" xmlns:r="http://schemas.openxmlformats.org/officeDocument/2006/relationships" showMasterPhAnim="0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"/>
          <p:cNvSpPr/>
          <p:nvPr>
            <p:ph type="sldImg" idx="2"/>
          </p:nvPr>
        </p:nvSpPr>
        <p:spPr/>
      </p:sp>
      <p:sp>
        <p:nvSpPr>
          <p:cNvPr id="3" name="Note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Cette présentation couvre les événements clés de la Première Guerre mondiale, de ses débuts aux conséquences majeures sur la scène mondiale.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p="http://schemas.openxmlformats.org/presentationml/2006/main" xmlns:a="http://schemas.openxmlformats.org/drawingml/2006/main" xmlns:r="http://schemas.openxmlformats.org/officeDocument/2006/relationships" showMasterPhAnim="0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"/>
          <p:cNvSpPr/>
          <p:nvPr>
            <p:ph type="sldImg" idx="2"/>
          </p:nvPr>
        </p:nvSpPr>
        <p:spPr/>
      </p:sp>
      <p:sp>
        <p:nvSpPr>
          <p:cNvPr id="3" name="Note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L'attentat de Sarajevo a joué un rôle crucial dans le déclenchement de la Première Guerre mondiale, entraînant une réaction en chaîne parmi les nations alliées.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p="http://schemas.openxmlformats.org/presentationml/2006/main" xmlns:a="http://schemas.openxmlformats.org/drawingml/2006/main" xmlns:r="http://schemas.openxmlformats.org/officeDocument/2006/relationships" showMasterPhAnim="0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"/>
          <p:cNvSpPr/>
          <p:nvPr>
            <p:ph type="sldImg" idx="2"/>
          </p:nvPr>
        </p:nvSpPr>
        <p:spPr/>
      </p:sp>
      <p:sp>
        <p:nvSpPr>
          <p:cNvPr id="3" name="Note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Cette section introduit les causes profondes de la Première Guerre mondiale.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p="http://schemas.openxmlformats.org/presentationml/2006/main" xmlns:a="http://schemas.openxmlformats.org/drawingml/2006/main" xmlns:r="http://schemas.openxmlformats.org/officeDocument/2006/relationships" showMasterPhAnim="0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"/>
          <p:cNvSpPr/>
          <p:nvPr>
            <p:ph type="sldImg" idx="2"/>
          </p:nvPr>
        </p:nvSpPr>
        <p:spPr/>
      </p:sp>
      <p:sp>
        <p:nvSpPr>
          <p:cNvPr id="3" name="Note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Examinez comment ces facteurs structurels ont créé un terreau fertile pour le conflit mondial.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p="http://schemas.openxmlformats.org/presentationml/2006/main" xmlns:a="http://schemas.openxmlformats.org/drawingml/2006/main" xmlns:r="http://schemas.openxmlformats.org/officeDocument/2006/relationships" showMasterPhAnim="0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"/>
          <p:cNvSpPr/>
          <p:nvPr>
            <p:ph type="sldImg" idx="2"/>
          </p:nvPr>
        </p:nvSpPr>
        <p:spPr/>
      </p:sp>
      <p:sp>
        <p:nvSpPr>
          <p:cNvPr id="3" name="Note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Les alliances militaires ont joué un rôle crucial dans l'extension du conflit à l'échelle mondiale.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p="http://schemas.openxmlformats.org/presentationml/2006/main" xmlns:a="http://schemas.openxmlformats.org/drawingml/2006/main" xmlns:r="http://schemas.openxmlformats.org/officeDocument/2006/relationships" showMasterPhAnim="0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"/>
          <p:cNvSpPr/>
          <p:nvPr>
            <p:ph type="sldImg" idx="2"/>
          </p:nvPr>
        </p:nvSpPr>
        <p:spPr/>
      </p:sp>
      <p:sp>
        <p:nvSpPr>
          <p:cNvPr id="3" name="Note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Les diplomates ont parfois mal interprété les intentions des autres nations, aggravant les tensions internationales.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p="http://schemas.openxmlformats.org/presentationml/2006/main" xmlns:a="http://schemas.openxmlformats.org/drawingml/2006/main" xmlns:r="http://schemas.openxmlformats.org/officeDocument/2006/relationships" showMasterPhAnim="0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"/>
          <p:cNvSpPr/>
          <p:nvPr>
            <p:ph type="sldImg" idx="2"/>
          </p:nvPr>
        </p:nvSpPr>
        <p:spPr/>
      </p:sp>
      <p:sp>
        <p:nvSpPr>
          <p:cNvPr id="3" name="Note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La transition vers une discussion sur les différentes phases de la guerre.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p="http://schemas.openxmlformats.org/presentationml/2006/main" xmlns:a="http://schemas.openxmlformats.org/drawingml/2006/main" xmlns:r="http://schemas.openxmlformats.org/officeDocument/2006/relationships" showMasterPhAnim="0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"/>
          <p:cNvSpPr/>
          <p:nvPr>
            <p:ph type="sldImg" idx="2"/>
          </p:nvPr>
        </p:nvSpPr>
        <p:spPr/>
      </p:sp>
      <p:sp>
        <p:nvSpPr>
          <p:cNvPr id="3" name="Note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La guerre de mouvement initiale a été marquée par des déplacements rapides, mais a rapidement mené à des fronts stabilisés.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p="http://schemas.openxmlformats.org/presentationml/2006/main" xmlns:a="http://schemas.openxmlformats.org/drawingml/2006/main" xmlns:r="http://schemas.openxmlformats.org/officeDocument/2006/relationships" showMasterPhAnim="0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"/>
          <p:cNvSpPr/>
          <p:nvPr>
            <p:ph type="sldImg" idx="2"/>
          </p:nvPr>
        </p:nvSpPr>
        <p:spPr/>
      </p:sp>
      <p:sp>
        <p:nvSpPr>
          <p:cNvPr id="3" name="Note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La bataille de la Marne a été un point tournant crucial, empêchant la prise de Paris par les forces allemandes.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p="http://schemas.openxmlformats.org/presentationml/2006/main" xmlns:a="http://schemas.openxmlformats.org/drawingml/2006/main" xmlns:r="http://schemas.openxmlformats.org/officeDocument/2006/relationships" showMasterPhAnim="0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"/>
          <p:cNvSpPr/>
          <p:nvPr>
            <p:ph type="sldImg" idx="2"/>
          </p:nvPr>
        </p:nvSpPr>
        <p:spPr/>
      </p:sp>
      <p:sp>
        <p:nvSpPr>
          <p:cNvPr id="3" name="Note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La guerre de position a été caractérisée par des batailles statiques et des conditions difficiles dans les tranchées.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p="http://schemas.openxmlformats.org/presentationml/2006/main" xmlns:a="http://schemas.openxmlformats.org/drawingml/2006/main" xmlns:r="http://schemas.openxmlformats.org/officeDocument/2006/relationships" showMasterPhAnim="0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"/>
          <p:cNvSpPr/>
          <p:nvPr>
            <p:ph type="sldImg" idx="2"/>
          </p:nvPr>
        </p:nvSpPr>
        <p:spPr/>
      </p:sp>
      <p:sp>
        <p:nvSpPr>
          <p:cNvPr id="3" name="Note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La fin de la guerre a apporté des changements profonds et durables, dont certains résonnent encore de nos jours.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 xmlns:r="http://schemas.openxmlformats.org/officeDocument/2006/relationships" showMasterPhAnim="0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"/>
          <p:cNvSpPr/>
          <p:nvPr>
            <p:ph type="sldImg" idx="2"/>
          </p:nvPr>
        </p:nvSpPr>
        <p:spPr/>
      </p:sp>
      <p:sp>
        <p:nvSpPr>
          <p:cNvPr id="3" name="Note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La Première Guerre mondiale a débuté avec des alliances complexes qui ont rapidement conduit à un conflit mondial. Nous allons explorer comment ces alliances et tensions ont façonné la guerre.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 xmlns:r="http://schemas.openxmlformats.org/officeDocument/2006/relationships" showMasterPhAnim="0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"/>
          <p:cNvSpPr/>
          <p:nvPr>
            <p:ph type="sldImg" idx="2"/>
          </p:nvPr>
        </p:nvSpPr>
        <p:spPr/>
      </p:sp>
      <p:sp>
        <p:nvSpPr>
          <p:cNvPr id="3" name="Note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La Première Guerre mondiale a été un conflit d'une ampleur sans précédent, redéfinissant la guerre moderne avec ses pertes humaines et ses avancées technologiques.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 xmlns:r="http://schemas.openxmlformats.org/officeDocument/2006/relationships" showMasterPhAnim="0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"/>
          <p:cNvSpPr/>
          <p:nvPr>
            <p:ph type="sldImg" idx="2"/>
          </p:nvPr>
        </p:nvSpPr>
        <p:spPr/>
      </p:sp>
      <p:sp>
        <p:nvSpPr>
          <p:cNvPr id="3" name="Note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La guerre a eu des conséquences profondes, notamment la réorganisation politique mondiale et la création de la Société des Nations pour éviter de futurs conflits.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 xmlns:r="http://schemas.openxmlformats.org/officeDocument/2006/relationships" showMasterPhAnim="0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"/>
          <p:cNvSpPr/>
          <p:nvPr>
            <p:ph type="sldImg" idx="2"/>
          </p:nvPr>
        </p:nvSpPr>
        <p:spPr/>
      </p:sp>
      <p:sp>
        <p:nvSpPr>
          <p:cNvPr id="3" name="Note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Le traité de Versailles a été un accord de paix crucial, mais il a également posé les bases de tensions futures.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p="http://schemas.openxmlformats.org/presentationml/2006/main" xmlns:a="http://schemas.openxmlformats.org/drawingml/2006/main" xmlns:r="http://schemas.openxmlformats.org/officeDocument/2006/relationships" showMasterPhAnim="0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"/>
          <p:cNvSpPr/>
          <p:nvPr>
            <p:ph type="sldImg" idx="2"/>
          </p:nvPr>
        </p:nvSpPr>
        <p:spPr/>
      </p:sp>
      <p:sp>
        <p:nvSpPr>
          <p:cNvPr id="3" name="Note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Nous allons maintenant explorer les débuts de la guerre, en analysant les tensions croissantes et les événements qui ont conduit au conflit.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p="http://schemas.openxmlformats.org/presentationml/2006/main" xmlns:a="http://schemas.openxmlformats.org/drawingml/2006/main" xmlns:r="http://schemas.openxmlformats.org/officeDocument/2006/relationships" showMasterPhAnim="0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"/>
          <p:cNvSpPr/>
          <p:nvPr>
            <p:ph type="sldImg" idx="2"/>
          </p:nvPr>
        </p:nvSpPr>
        <p:spPr/>
      </p:sp>
      <p:sp>
        <p:nvSpPr>
          <p:cNvPr id="3" name="Note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Les tensions économiques, territoriales et coloniales ont exacerbé les rivalités entre les puissances européennes, menant progressivement à la guerre.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p="http://schemas.openxmlformats.org/presentationml/2006/main" xmlns:a="http://schemas.openxmlformats.org/drawingml/2006/main" xmlns:r="http://schemas.openxmlformats.org/officeDocument/2006/relationships" showMasterPhAnim="0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"/>
          <p:cNvSpPr/>
          <p:nvPr>
            <p:ph type="sldImg" idx="2"/>
          </p:nvPr>
        </p:nvSpPr>
        <p:spPr/>
      </p:sp>
      <p:sp>
        <p:nvSpPr>
          <p:cNvPr id="3" name="Note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L'assassinat de l'archiduc François-Ferdinand a été l'étincelle qui a enflammé les tensions déjà existantes et déclenché la guerre.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e du titr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 du titre</a:t>
            </a:r>
          </a:p>
        </p:txBody>
      </p:sp>
      <p:sp>
        <p:nvSpPr>
          <p:cNvPr id="17" name="Texte niveau 1…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8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e du titre"/>
          <p:cNvSpPr txBox="1"/>
          <p:nvPr>
            <p:ph type="title"/>
          </p:nvPr>
        </p:nvSpPr>
        <p:spPr>
          <a:xfrm>
            <a:off x="2536326" y="286014"/>
            <a:ext cx="9351265" cy="1545169"/>
          </a:xfrm>
          <a:prstGeom prst="rect">
            <a:avLst/>
          </a:prstGeom>
        </p:spPr>
        <p:txBody>
          <a:bodyPr anchor="ctr"/>
          <a:lstStyle>
            <a:lvl1pPr algn="l">
              <a:defRPr sz="4400"/>
            </a:lvl1pPr>
          </a:lstStyle>
          <a:p>
            <a:pPr/>
            <a:r>
              <a:t>Texte du titre</a:t>
            </a:r>
          </a:p>
        </p:txBody>
      </p:sp>
      <p:sp>
        <p:nvSpPr>
          <p:cNvPr id="26" name="Texte niveau 1…"/>
          <p:cNvSpPr txBox="1"/>
          <p:nvPr>
            <p:ph type="body" idx="1"/>
          </p:nvPr>
        </p:nvSpPr>
        <p:spPr>
          <a:xfrm>
            <a:off x="2536326" y="1919147"/>
            <a:ext cx="9175117" cy="4351340"/>
          </a:xfrm>
          <a:prstGeom prst="rect">
            <a:avLst/>
          </a:prstGeom>
        </p:spPr>
        <p:txBody>
          <a:bodyPr/>
          <a:lstStyle>
            <a:lvl1pPr marL="228600" indent="-228600" algn="l">
              <a:buSzPct val="100000"/>
              <a:buFont typeface="Arial"/>
              <a:buChar char="•"/>
            </a:lvl1pPr>
            <a:lvl2pPr marL="723900" indent="-266700" algn="l">
              <a:buSzPct val="100000"/>
              <a:buFont typeface="Arial"/>
              <a:buChar char="•"/>
            </a:lvl2pPr>
            <a:lvl3pPr marL="1234438" indent="-320038" algn="l">
              <a:buSzPct val="100000"/>
              <a:buFont typeface="Arial"/>
              <a:buChar char="•"/>
            </a:lvl3pPr>
            <a:lvl4pPr marL="1727200" indent="-355600" algn="l">
              <a:buSzPct val="100000"/>
              <a:buFont typeface="Arial"/>
              <a:buChar char="•"/>
            </a:lvl4pPr>
            <a:lvl5pPr marL="2184400" indent="-355600" algn="l">
              <a:buSzPct val="100000"/>
              <a:buFont typeface="Arial"/>
              <a:buChar char="•"/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27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e du titre"/>
          <p:cNvSpPr txBox="1"/>
          <p:nvPr>
            <p:ph type="title"/>
          </p:nvPr>
        </p:nvSpPr>
        <p:spPr>
          <a:xfrm>
            <a:off x="2508518" y="274451"/>
            <a:ext cx="9501073" cy="3780212"/>
          </a:xfrm>
          <a:prstGeom prst="rect">
            <a:avLst/>
          </a:prstGeom>
        </p:spPr>
        <p:txBody>
          <a:bodyPr/>
          <a:lstStyle>
            <a:lvl1pPr algn="l"/>
          </a:lstStyle>
          <a:p>
            <a:pPr/>
            <a:r>
              <a:t>Texte du titre</a:t>
            </a:r>
          </a:p>
        </p:txBody>
      </p:sp>
      <p:sp>
        <p:nvSpPr>
          <p:cNvPr id="35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Image 40" descr="Image 40"/>
          <p:cNvPicPr>
            <a:picLocks noChangeAspect="1"/>
          </p:cNvPicPr>
          <p:nvPr/>
        </p:nvPicPr>
        <p:blipFill>
          <a:blip r:embed="rId2">
            <a:alphaModFix amt="5000"/>
            <a:extLst/>
          </a:blip>
          <a:stretch>
            <a:fillRect/>
          </a:stretch>
        </p:blipFill>
        <p:spPr>
          <a:xfrm rot="3045480">
            <a:off x="4885077" y="1414178"/>
            <a:ext cx="7872405" cy="8247285"/>
          </a:xfrm>
          <a:prstGeom prst="rect">
            <a:avLst/>
          </a:prstGeom>
          <a:ln w="12700">
            <a:miter lim="400000"/>
          </a:ln>
        </p:spPr>
      </p:pic>
      <p:sp>
        <p:nvSpPr>
          <p:cNvPr id="43" name="Texte du titre"/>
          <p:cNvSpPr txBox="1"/>
          <p:nvPr>
            <p:ph type="title"/>
          </p:nvPr>
        </p:nvSpPr>
        <p:spPr>
          <a:xfrm>
            <a:off x="586779" y="365125"/>
            <a:ext cx="11018441" cy="1325563"/>
          </a:xfrm>
          <a:prstGeom prst="rect">
            <a:avLst/>
          </a:prstGeom>
        </p:spPr>
        <p:txBody>
          <a:bodyPr anchor="ctr"/>
          <a:lstStyle>
            <a:lvl1pPr algn="l">
              <a:defRPr sz="4400"/>
            </a:lvl1pPr>
          </a:lstStyle>
          <a:p>
            <a:pPr/>
            <a:r>
              <a:t>Texte du titre</a:t>
            </a:r>
          </a:p>
        </p:txBody>
      </p:sp>
      <p:sp>
        <p:nvSpPr>
          <p:cNvPr id="44" name="Picture Placeholder 2"/>
          <p:cNvSpPr/>
          <p:nvPr>
            <p:ph type="pic" sz="half" idx="21"/>
          </p:nvPr>
        </p:nvSpPr>
        <p:spPr>
          <a:xfrm>
            <a:off x="6004283" y="1599450"/>
            <a:ext cx="5633994" cy="444488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45" name="Texte niveau 1…"/>
          <p:cNvSpPr txBox="1"/>
          <p:nvPr>
            <p:ph type="body" sz="half" idx="1"/>
          </p:nvPr>
        </p:nvSpPr>
        <p:spPr>
          <a:xfrm>
            <a:off x="631121" y="1610779"/>
            <a:ext cx="5094098" cy="4422227"/>
          </a:xfrm>
          <a:prstGeom prst="rect">
            <a:avLst/>
          </a:prstGeom>
        </p:spPr>
        <p:txBody>
          <a:bodyPr/>
          <a:lstStyle>
            <a:lvl1pPr marL="228600" indent="-228600" algn="l">
              <a:buSzPct val="100000"/>
              <a:buFont typeface="Arial"/>
              <a:buChar char="•"/>
            </a:lvl1pPr>
            <a:lvl2pPr marL="723900" indent="-266700" algn="l">
              <a:buSzPct val="100000"/>
              <a:buFont typeface="Arial"/>
              <a:buChar char="•"/>
            </a:lvl2pPr>
            <a:lvl3pPr marL="1234438" indent="-320038" algn="l">
              <a:buSzPct val="100000"/>
              <a:buFont typeface="Arial"/>
              <a:buChar char="•"/>
            </a:lvl3pPr>
            <a:lvl4pPr marL="1727200" indent="-355600" algn="l">
              <a:buSzPct val="100000"/>
              <a:buFont typeface="Arial"/>
              <a:buChar char="•"/>
            </a:lvl4pPr>
            <a:lvl5pPr marL="2184400" indent="-355600" algn="l">
              <a:buSzPct val="100000"/>
              <a:buFont typeface="Arial"/>
              <a:buChar char="•"/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pic>
        <p:nvPicPr>
          <p:cNvPr id="46" name="Image 39" descr="Image 3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282421" y="6358451"/>
            <a:ext cx="291327" cy="305199"/>
          </a:xfrm>
          <a:prstGeom prst="rect">
            <a:avLst/>
          </a:prstGeom>
          <a:ln w="12700">
            <a:miter lim="400000"/>
          </a:ln>
        </p:spPr>
      </p:pic>
      <p:sp>
        <p:nvSpPr>
          <p:cNvPr id="47" name="ZoneTexte 60"/>
          <p:cNvSpPr txBox="1"/>
          <p:nvPr/>
        </p:nvSpPr>
        <p:spPr>
          <a:xfrm>
            <a:off x="10595818" y="6325630"/>
            <a:ext cx="835274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spcBef>
                <a:spcPts val="1800"/>
              </a:spcBef>
              <a:defRPr b="1">
                <a:solidFill>
                  <a:srgbClr val="3A7FDD"/>
                </a:solidFill>
                <a:latin typeface="Poppins"/>
                <a:ea typeface="Poppins"/>
                <a:cs typeface="Poppins"/>
                <a:sym typeface="Poppins"/>
              </a:defRPr>
            </a:pPr>
            <a:r>
              <a:t>Bubul</a:t>
            </a:r>
            <a:r>
              <a:rPr>
                <a:solidFill>
                  <a:srgbClr val="2D2D2D"/>
                </a:solidFill>
              </a:rPr>
              <a:t> </a:t>
            </a:r>
          </a:p>
        </p:txBody>
      </p:sp>
      <p:sp>
        <p:nvSpPr>
          <p:cNvPr id="48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ntenu avec légend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Image 40" descr="Image 40"/>
          <p:cNvPicPr>
            <a:picLocks noChangeAspect="1"/>
          </p:cNvPicPr>
          <p:nvPr/>
        </p:nvPicPr>
        <p:blipFill>
          <a:blip r:embed="rId2">
            <a:alphaModFix amt="5000"/>
            <a:extLst/>
          </a:blip>
          <a:stretch>
            <a:fillRect/>
          </a:stretch>
        </p:blipFill>
        <p:spPr>
          <a:xfrm rot="3045480">
            <a:off x="4885077" y="1414178"/>
            <a:ext cx="7872405" cy="8247285"/>
          </a:xfrm>
          <a:prstGeom prst="rect">
            <a:avLst/>
          </a:prstGeom>
          <a:ln w="12700">
            <a:miter lim="400000"/>
          </a:ln>
        </p:spPr>
      </p:pic>
      <p:sp>
        <p:nvSpPr>
          <p:cNvPr id="56" name="Texte du titre"/>
          <p:cNvSpPr txBox="1"/>
          <p:nvPr>
            <p:ph type="title"/>
          </p:nvPr>
        </p:nvSpPr>
        <p:spPr>
          <a:xfrm>
            <a:off x="586779" y="365125"/>
            <a:ext cx="11018441" cy="1325563"/>
          </a:xfrm>
          <a:prstGeom prst="rect">
            <a:avLst/>
          </a:prstGeom>
        </p:spPr>
        <p:txBody>
          <a:bodyPr anchor="ctr"/>
          <a:lstStyle>
            <a:lvl1pPr algn="l">
              <a:defRPr sz="4400"/>
            </a:lvl1pPr>
          </a:lstStyle>
          <a:p>
            <a:pPr/>
            <a:r>
              <a:t>Texte du titre</a:t>
            </a:r>
          </a:p>
        </p:txBody>
      </p:sp>
      <p:sp>
        <p:nvSpPr>
          <p:cNvPr id="57" name="Picture Placeholder 2"/>
          <p:cNvSpPr/>
          <p:nvPr>
            <p:ph type="pic" sz="half" idx="21"/>
          </p:nvPr>
        </p:nvSpPr>
        <p:spPr>
          <a:xfrm>
            <a:off x="687217" y="1599450"/>
            <a:ext cx="5633993" cy="444488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58" name="Texte niveau 1…"/>
          <p:cNvSpPr txBox="1"/>
          <p:nvPr>
            <p:ph type="body" sz="half" idx="1"/>
          </p:nvPr>
        </p:nvSpPr>
        <p:spPr>
          <a:xfrm>
            <a:off x="6557788" y="1610779"/>
            <a:ext cx="5094097" cy="4422227"/>
          </a:xfrm>
          <a:prstGeom prst="rect">
            <a:avLst/>
          </a:prstGeom>
        </p:spPr>
        <p:txBody>
          <a:bodyPr/>
          <a:lstStyle>
            <a:lvl1pPr marL="228600" indent="-228600" algn="l">
              <a:buSzPct val="100000"/>
              <a:buFont typeface="Arial"/>
              <a:buChar char="•"/>
            </a:lvl1pPr>
            <a:lvl2pPr marL="723900" indent="-266700" algn="l">
              <a:buSzPct val="100000"/>
              <a:buFont typeface="Arial"/>
              <a:buChar char="•"/>
            </a:lvl2pPr>
            <a:lvl3pPr marL="1234438" indent="-320038" algn="l">
              <a:buSzPct val="100000"/>
              <a:buFont typeface="Arial"/>
              <a:buChar char="•"/>
            </a:lvl3pPr>
            <a:lvl4pPr marL="1727200" indent="-355600" algn="l">
              <a:buSzPct val="100000"/>
              <a:buFont typeface="Arial"/>
              <a:buChar char="•"/>
            </a:lvl4pPr>
            <a:lvl5pPr marL="2184400" indent="-355600" algn="l">
              <a:buSzPct val="100000"/>
              <a:buFont typeface="Arial"/>
              <a:buChar char="•"/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pic>
        <p:nvPicPr>
          <p:cNvPr id="59" name="Image 39" descr="Image 3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282421" y="6358451"/>
            <a:ext cx="291327" cy="305199"/>
          </a:xfrm>
          <a:prstGeom prst="rect">
            <a:avLst/>
          </a:prstGeom>
          <a:ln w="12700">
            <a:miter lim="400000"/>
          </a:ln>
        </p:spPr>
      </p:pic>
      <p:sp>
        <p:nvSpPr>
          <p:cNvPr id="60" name="ZoneTexte 60"/>
          <p:cNvSpPr txBox="1"/>
          <p:nvPr/>
        </p:nvSpPr>
        <p:spPr>
          <a:xfrm>
            <a:off x="10595818" y="6325630"/>
            <a:ext cx="835274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spcBef>
                <a:spcPts val="1800"/>
              </a:spcBef>
              <a:defRPr b="1">
                <a:solidFill>
                  <a:srgbClr val="3A7FDD"/>
                </a:solidFill>
                <a:latin typeface="Poppins"/>
                <a:ea typeface="Poppins"/>
                <a:cs typeface="Poppins"/>
                <a:sym typeface="Poppins"/>
              </a:defRPr>
            </a:pPr>
            <a:r>
              <a:t>Bubul</a:t>
            </a:r>
            <a:r>
              <a:rPr>
                <a:solidFill>
                  <a:srgbClr val="2D2D2D"/>
                </a:solidFill>
              </a:rPr>
              <a:t> </a:t>
            </a:r>
          </a:p>
        </p:txBody>
      </p:sp>
      <p:sp>
        <p:nvSpPr>
          <p:cNvPr id="61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ux contenus avec deux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Image 40" descr="Image 40"/>
          <p:cNvPicPr>
            <a:picLocks noChangeAspect="1"/>
          </p:cNvPicPr>
          <p:nvPr/>
        </p:nvPicPr>
        <p:blipFill>
          <a:blip r:embed="rId2">
            <a:alphaModFix amt="5000"/>
            <a:extLst/>
          </a:blip>
          <a:stretch>
            <a:fillRect/>
          </a:stretch>
        </p:blipFill>
        <p:spPr>
          <a:xfrm rot="3045480">
            <a:off x="4885077" y="1414178"/>
            <a:ext cx="7872405" cy="8247285"/>
          </a:xfrm>
          <a:prstGeom prst="rect">
            <a:avLst/>
          </a:prstGeom>
          <a:ln w="12700">
            <a:miter lim="400000"/>
          </a:ln>
        </p:spPr>
      </p:pic>
      <p:sp>
        <p:nvSpPr>
          <p:cNvPr id="69" name="Texte du titre"/>
          <p:cNvSpPr txBox="1"/>
          <p:nvPr>
            <p:ph type="title"/>
          </p:nvPr>
        </p:nvSpPr>
        <p:spPr>
          <a:xfrm>
            <a:off x="586779" y="365125"/>
            <a:ext cx="11018441" cy="1325563"/>
          </a:xfrm>
          <a:prstGeom prst="rect">
            <a:avLst/>
          </a:prstGeom>
        </p:spPr>
        <p:txBody>
          <a:bodyPr anchor="ctr"/>
          <a:lstStyle>
            <a:lvl1pPr algn="l">
              <a:defRPr sz="4400"/>
            </a:lvl1pPr>
          </a:lstStyle>
          <a:p>
            <a:pPr/>
            <a:r>
              <a:t>Texte du titre</a:t>
            </a:r>
          </a:p>
        </p:txBody>
      </p:sp>
      <p:sp>
        <p:nvSpPr>
          <p:cNvPr id="70" name="Picture Placeholder 2"/>
          <p:cNvSpPr/>
          <p:nvPr>
            <p:ph type="pic" sz="half" idx="21"/>
          </p:nvPr>
        </p:nvSpPr>
        <p:spPr>
          <a:xfrm>
            <a:off x="6342950" y="1582516"/>
            <a:ext cx="5201531" cy="420729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pic>
        <p:nvPicPr>
          <p:cNvPr id="71" name="Image 39" descr="Image 3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282421" y="6358451"/>
            <a:ext cx="291327" cy="305199"/>
          </a:xfrm>
          <a:prstGeom prst="rect">
            <a:avLst/>
          </a:prstGeom>
          <a:ln w="12700">
            <a:miter lim="400000"/>
          </a:ln>
        </p:spPr>
      </p:pic>
      <p:sp>
        <p:nvSpPr>
          <p:cNvPr id="72" name="ZoneTexte 60"/>
          <p:cNvSpPr txBox="1"/>
          <p:nvPr/>
        </p:nvSpPr>
        <p:spPr>
          <a:xfrm>
            <a:off x="10595818" y="6325630"/>
            <a:ext cx="835274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spcBef>
                <a:spcPts val="1800"/>
              </a:spcBef>
              <a:defRPr b="1">
                <a:solidFill>
                  <a:srgbClr val="3A7FDD"/>
                </a:solidFill>
                <a:latin typeface="Poppins"/>
                <a:ea typeface="Poppins"/>
                <a:cs typeface="Poppins"/>
                <a:sym typeface="Poppins"/>
              </a:defRPr>
            </a:pPr>
            <a:r>
              <a:t>Bubul</a:t>
            </a:r>
            <a:r>
              <a:rPr>
                <a:solidFill>
                  <a:srgbClr val="2D2D2D"/>
                </a:solidFill>
              </a:rPr>
              <a:t> </a:t>
            </a:r>
          </a:p>
        </p:txBody>
      </p:sp>
      <p:sp>
        <p:nvSpPr>
          <p:cNvPr id="73" name="Picture Placeholder 2"/>
          <p:cNvSpPr/>
          <p:nvPr>
            <p:ph type="pic" sz="half" idx="22"/>
          </p:nvPr>
        </p:nvSpPr>
        <p:spPr>
          <a:xfrm>
            <a:off x="695683" y="1582516"/>
            <a:ext cx="5201531" cy="420729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74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40" descr="Image 40"/>
          <p:cNvPicPr>
            <a:picLocks noChangeAspect="1"/>
          </p:cNvPicPr>
          <p:nvPr/>
        </p:nvPicPr>
        <p:blipFill>
          <a:blip r:embed="rId2">
            <a:alphaModFix amt="5000"/>
            <a:extLst/>
          </a:blip>
          <a:stretch>
            <a:fillRect/>
          </a:stretch>
        </p:blipFill>
        <p:spPr>
          <a:xfrm rot="3045480">
            <a:off x="4885077" y="1414178"/>
            <a:ext cx="7872405" cy="8247285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 39" descr="Image 3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282421" y="6358451"/>
            <a:ext cx="291327" cy="305199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ZoneTexte 60"/>
          <p:cNvSpPr txBox="1"/>
          <p:nvPr/>
        </p:nvSpPr>
        <p:spPr>
          <a:xfrm>
            <a:off x="10595818" y="6325630"/>
            <a:ext cx="835274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spcBef>
                <a:spcPts val="1800"/>
              </a:spcBef>
              <a:defRPr b="1">
                <a:solidFill>
                  <a:srgbClr val="3A7FDD"/>
                </a:solidFill>
                <a:latin typeface="Poppins"/>
                <a:ea typeface="Poppins"/>
                <a:cs typeface="Poppins"/>
                <a:sym typeface="Poppins"/>
              </a:defRPr>
            </a:pPr>
            <a:r>
              <a:t>Bubul</a:t>
            </a:r>
            <a:r>
              <a:rPr>
                <a:solidFill>
                  <a:srgbClr val="2D2D2D"/>
                </a:solidFill>
              </a:rPr>
              <a:t> </a:t>
            </a:r>
          </a:p>
        </p:txBody>
      </p:sp>
      <p:pic>
        <p:nvPicPr>
          <p:cNvPr id="5" name="Image 58" descr="Image 58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08544" y="5653559"/>
            <a:ext cx="1932380" cy="11082761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 67" descr="Image 6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08544" y="-5429202"/>
            <a:ext cx="1932380" cy="11082764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exte du titre"/>
          <p:cNvSpPr txBox="1"/>
          <p:nvPr>
            <p:ph type="title"/>
          </p:nvPr>
        </p:nvSpPr>
        <p:spPr>
          <a:xfrm>
            <a:off x="2243782" y="818675"/>
            <a:ext cx="9923089" cy="23876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b">
            <a:normAutofit fontScale="100000" lnSpcReduction="0"/>
          </a:bodyPr>
          <a:lstStyle/>
          <a:p>
            <a:pPr/>
            <a:r>
              <a:t>Texte du titre</a:t>
            </a:r>
          </a:p>
        </p:txBody>
      </p:sp>
      <p:sp>
        <p:nvSpPr>
          <p:cNvPr id="8" name="Texte niveau 1…"/>
          <p:cNvSpPr txBox="1"/>
          <p:nvPr>
            <p:ph type="body" idx="1"/>
          </p:nvPr>
        </p:nvSpPr>
        <p:spPr>
          <a:xfrm>
            <a:off x="2243782" y="3347344"/>
            <a:ext cx="9923089" cy="16557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/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9" name="Numéro de diapositive"/>
          <p:cNvSpPr txBox="1"/>
          <p:nvPr>
            <p:ph type="sldNum" sz="quarter" idx="2"/>
          </p:nvPr>
        </p:nvSpPr>
        <p:spPr>
          <a:xfrm>
            <a:off x="11080150" y="6404294"/>
            <a:ext cx="273653" cy="269237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757575"/>
                </a:solidFill>
                <a:latin typeface="+mn-lt"/>
                <a:ea typeface="+mn-ea"/>
                <a:cs typeface="+mn-cs"/>
                <a:sym typeface="Aptos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000" u="none">
          <a:solidFill>
            <a:srgbClr val="2851B2"/>
          </a:solidFill>
          <a:uFillTx/>
          <a:latin typeface="Aptos Display"/>
          <a:ea typeface="Aptos Display"/>
          <a:cs typeface="Aptos Display"/>
          <a:sym typeface="Aptos Display"/>
        </a:defRPr>
      </a:lvl1pPr>
      <a:lvl2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000" u="none">
          <a:solidFill>
            <a:srgbClr val="2851B2"/>
          </a:solidFill>
          <a:uFillTx/>
          <a:latin typeface="Aptos Display"/>
          <a:ea typeface="Aptos Display"/>
          <a:cs typeface="Aptos Display"/>
          <a:sym typeface="Aptos Display"/>
        </a:defRPr>
      </a:lvl2pPr>
      <a:lvl3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000" u="none">
          <a:solidFill>
            <a:srgbClr val="2851B2"/>
          </a:solidFill>
          <a:uFillTx/>
          <a:latin typeface="Aptos Display"/>
          <a:ea typeface="Aptos Display"/>
          <a:cs typeface="Aptos Display"/>
          <a:sym typeface="Aptos Display"/>
        </a:defRPr>
      </a:lvl3pPr>
      <a:lvl4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000" u="none">
          <a:solidFill>
            <a:srgbClr val="2851B2"/>
          </a:solidFill>
          <a:uFillTx/>
          <a:latin typeface="Aptos Display"/>
          <a:ea typeface="Aptos Display"/>
          <a:cs typeface="Aptos Display"/>
          <a:sym typeface="Aptos Display"/>
        </a:defRPr>
      </a:lvl4pPr>
      <a:lvl5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000" u="none">
          <a:solidFill>
            <a:srgbClr val="2851B2"/>
          </a:solidFill>
          <a:uFillTx/>
          <a:latin typeface="Aptos Display"/>
          <a:ea typeface="Aptos Display"/>
          <a:cs typeface="Aptos Display"/>
          <a:sym typeface="Aptos Display"/>
        </a:defRPr>
      </a:lvl5pPr>
      <a:lvl6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000" u="none">
          <a:solidFill>
            <a:srgbClr val="2851B2"/>
          </a:solidFill>
          <a:uFillTx/>
          <a:latin typeface="Aptos Display"/>
          <a:ea typeface="Aptos Display"/>
          <a:cs typeface="Aptos Display"/>
          <a:sym typeface="Aptos Display"/>
        </a:defRPr>
      </a:lvl6pPr>
      <a:lvl7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000" u="none">
          <a:solidFill>
            <a:srgbClr val="2851B2"/>
          </a:solidFill>
          <a:uFillTx/>
          <a:latin typeface="Aptos Display"/>
          <a:ea typeface="Aptos Display"/>
          <a:cs typeface="Aptos Display"/>
          <a:sym typeface="Aptos Display"/>
        </a:defRPr>
      </a:lvl7pPr>
      <a:lvl8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000" u="none">
          <a:solidFill>
            <a:srgbClr val="2851B2"/>
          </a:solidFill>
          <a:uFillTx/>
          <a:latin typeface="Aptos Display"/>
          <a:ea typeface="Aptos Display"/>
          <a:cs typeface="Aptos Display"/>
          <a:sym typeface="Aptos Display"/>
        </a:defRPr>
      </a:lvl8pPr>
      <a:lvl9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000" u="none">
          <a:solidFill>
            <a:srgbClr val="2851B2"/>
          </a:solidFill>
          <a:uFillTx/>
          <a:latin typeface="Aptos Display"/>
          <a:ea typeface="Aptos Display"/>
          <a:cs typeface="Aptos Display"/>
          <a:sym typeface="Aptos Display"/>
        </a:defRPr>
      </a:lvl9pPr>
    </p:titleStyle>
    <p:bodyStyle>
      <a:lvl1pPr marL="0" marR="0" indent="0" algn="ctr" defTabSz="914400" rtl="0" latinLnBrk="0">
        <a:lnSpc>
          <a:spcPct val="12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163E64"/>
          </a:solidFill>
          <a:uFillTx/>
          <a:latin typeface="Poppins"/>
          <a:ea typeface="Poppins"/>
          <a:cs typeface="Poppins"/>
          <a:sym typeface="Poppins"/>
        </a:defRPr>
      </a:lvl1pPr>
      <a:lvl2pPr marL="0" marR="0" indent="0" algn="ctr" defTabSz="914400" rtl="0" latinLnBrk="0">
        <a:lnSpc>
          <a:spcPct val="12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163E64"/>
          </a:solidFill>
          <a:uFillTx/>
          <a:latin typeface="Poppins"/>
          <a:ea typeface="Poppins"/>
          <a:cs typeface="Poppins"/>
          <a:sym typeface="Poppins"/>
        </a:defRPr>
      </a:lvl2pPr>
      <a:lvl3pPr marL="0" marR="0" indent="0" algn="ctr" defTabSz="914400" rtl="0" latinLnBrk="0">
        <a:lnSpc>
          <a:spcPct val="12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163E64"/>
          </a:solidFill>
          <a:uFillTx/>
          <a:latin typeface="Poppins"/>
          <a:ea typeface="Poppins"/>
          <a:cs typeface="Poppins"/>
          <a:sym typeface="Poppins"/>
        </a:defRPr>
      </a:lvl3pPr>
      <a:lvl4pPr marL="0" marR="0" indent="0" algn="ctr" defTabSz="914400" rtl="0" latinLnBrk="0">
        <a:lnSpc>
          <a:spcPct val="12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163E64"/>
          </a:solidFill>
          <a:uFillTx/>
          <a:latin typeface="Poppins"/>
          <a:ea typeface="Poppins"/>
          <a:cs typeface="Poppins"/>
          <a:sym typeface="Poppins"/>
        </a:defRPr>
      </a:lvl4pPr>
      <a:lvl5pPr marL="0" marR="0" indent="0" algn="ctr" defTabSz="914400" rtl="0" latinLnBrk="0">
        <a:lnSpc>
          <a:spcPct val="12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163E64"/>
          </a:solidFill>
          <a:uFillTx/>
          <a:latin typeface="Poppins"/>
          <a:ea typeface="Poppins"/>
          <a:cs typeface="Poppins"/>
          <a:sym typeface="Poppins"/>
        </a:defRPr>
      </a:lvl5pPr>
      <a:lvl6pPr marL="2590800" marR="0" indent="-304800" algn="ctr" defTabSz="914400" rtl="0" latinLnBrk="0">
        <a:lnSpc>
          <a:spcPct val="12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400" u="none">
          <a:solidFill>
            <a:srgbClr val="163E64"/>
          </a:solidFill>
          <a:uFillTx/>
          <a:latin typeface="Poppins"/>
          <a:ea typeface="Poppins"/>
          <a:cs typeface="Poppins"/>
          <a:sym typeface="Poppins"/>
        </a:defRPr>
      </a:lvl6pPr>
      <a:lvl7pPr marL="3048000" marR="0" indent="-304800" algn="ctr" defTabSz="914400" rtl="0" latinLnBrk="0">
        <a:lnSpc>
          <a:spcPct val="12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400" u="none">
          <a:solidFill>
            <a:srgbClr val="163E64"/>
          </a:solidFill>
          <a:uFillTx/>
          <a:latin typeface="Poppins"/>
          <a:ea typeface="Poppins"/>
          <a:cs typeface="Poppins"/>
          <a:sym typeface="Poppins"/>
        </a:defRPr>
      </a:lvl7pPr>
      <a:lvl8pPr marL="3505200" marR="0" indent="-304800" algn="ctr" defTabSz="914400" rtl="0" latinLnBrk="0">
        <a:lnSpc>
          <a:spcPct val="12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400" u="none">
          <a:solidFill>
            <a:srgbClr val="163E64"/>
          </a:solidFill>
          <a:uFillTx/>
          <a:latin typeface="Poppins"/>
          <a:ea typeface="Poppins"/>
          <a:cs typeface="Poppins"/>
          <a:sym typeface="Poppins"/>
        </a:defRPr>
      </a:lvl8pPr>
      <a:lvl9pPr marL="3962400" marR="0" indent="-304800" algn="ctr" defTabSz="914400" rtl="0" latinLnBrk="0">
        <a:lnSpc>
          <a:spcPct val="12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400" u="none">
          <a:solidFill>
            <a:srgbClr val="163E64"/>
          </a:solidFill>
          <a:uFillTx/>
          <a:latin typeface="Poppins"/>
          <a:ea typeface="Poppins"/>
          <a:cs typeface="Poppins"/>
          <a:sym typeface="Poppins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Notes" Type="http://schemas.openxmlformats.org/officeDocument/2006/relationships/notesSlide" Target="../notesSlides/notesSlide1.xml"/>
</Relationships>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4.xml"/>
  <Relationship Id="rIdNotes" Type="http://schemas.openxmlformats.org/officeDocument/2006/relationships/notesSlide" Target="../notesSlides/notesSlide10.xml"/>
</Relationships>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3.xml"/>
  <Relationship Id="rIdNotes" Type="http://schemas.openxmlformats.org/officeDocument/2006/relationships/notesSlide" Target="../notesSlides/notesSlide11.xml"/>
</Relationships>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5.xml"/>
  <Relationship Id="rIdNotes" Type="http://schemas.openxmlformats.org/officeDocument/2006/relationships/notesSlide" Target="../notesSlides/notesSlide12.xml"/>
</Relationships>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6.xml"/>
  <Relationship Id="rIdNotes" Type="http://schemas.openxmlformats.org/officeDocument/2006/relationships/notesSlide" Target="../notesSlides/notesSlide13.xml"/>
</Relationships>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4.xml"/>
  <Relationship Id="rIdNotes" Type="http://schemas.openxmlformats.org/officeDocument/2006/relationships/notesSlide" Target="../notesSlides/notesSlide14.xml"/>
</Relationships>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3.xml"/>
  <Relationship Id="rIdNotes" Type="http://schemas.openxmlformats.org/officeDocument/2006/relationships/notesSlide" Target="../notesSlides/notesSlide15.xml"/>
</Relationships>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5.xml"/>
  <Relationship Id="rIdNotes" Type="http://schemas.openxmlformats.org/officeDocument/2006/relationships/notesSlide" Target="../notesSlides/notesSlide16.xml"/>
</Relationships>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6.xml"/>
  <Relationship Id="rIdNotes" Type="http://schemas.openxmlformats.org/officeDocument/2006/relationships/notesSlide" Target="../notesSlides/notesSlide17.xml"/>
</Relationships>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4.xml"/>
  <Relationship Id="rIdNotes" Type="http://schemas.openxmlformats.org/officeDocument/2006/relationships/notesSlide" Target="../notesSlides/notesSlide18.xml"/>
</Relationships>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2.xml"/>
  <Relationship Id="rIdNotes" Type="http://schemas.openxmlformats.org/officeDocument/2006/relationships/notesSlide" Target="../notesSlides/notesSlide19.xml"/>
</Relationships>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2.xml"/>
  <Relationship Id="rIdNotes" Type="http://schemas.openxmlformats.org/officeDocument/2006/relationships/notesSlide" Target="../notesSlides/notesSlide2.xml"/>
</Relationships>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3.xml"/>
</Relationships>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4.xml"/>
  <Relationship Id="rIdNotes" Type="http://schemas.openxmlformats.org/officeDocument/2006/relationships/notesSlide" Target="../notesSlides/notesSlide4.xml"/>
</Relationships>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5.xml"/>
  <Relationship Id="rIdNotes" Type="http://schemas.openxmlformats.org/officeDocument/2006/relationships/notesSlide" Target="../notesSlides/notesSlide5.xml"/>
</Relationships>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6.xml"/>
  <Relationship Id="rIdNotes" Type="http://schemas.openxmlformats.org/officeDocument/2006/relationships/notesSlide" Target="../notesSlides/notesSlide6.xml"/>
</Relationships>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3.xml"/>
  <Relationship Id="rIdNotes" Type="http://schemas.openxmlformats.org/officeDocument/2006/relationships/notesSlide" Target="../notesSlides/notesSlide7.xml"/>
</Relationships>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5.xml"/>
  <Relationship Id="rIdNotes" Type="http://schemas.openxmlformats.org/officeDocument/2006/relationships/notesSlide" Target="../notesSlides/notesSlide8.xml"/>
</Relationships>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6.xml"/>
  <Relationship Id="rIdNotes" Type="http://schemas.openxmlformats.org/officeDocument/2006/relationships/notesSlide" Target="../notesSlides/notesSlide9.xml"/>
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Première Guerre mondiale</a:t>
            </a:r>
          </a:p>
        </p:txBody>
      </p:sp>
      <p:sp>
        <p:nvSpPr>
          <p:cNvPr id="3" name="PH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Un tournant décisif dans l'histoire moderne, la Première Guerre mondiale a redessiné les frontières et les alliances mondiales.</a:t>
            </a:r>
          </a:p>
        </p:txBody>
      </p:sp>
    </p:spTree>
  </p:cSld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Attentat de Sarajevo</a:t>
            </a:r>
          </a:p>
        </p:txBody>
      </p:sp>
      <p:sp>
        <p:nvSpPr>
          <p:cNvPr id="3" name="PH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L'assassinat de l'archiduc François-Ferdinand par </a:t>
            </a:r>
            <a:r>
              <a:rPr lang="fr-FR" dirty="0" b="1"/>
              <a:t>Gavrilo Princip</a:t>
            </a:r>
            <a:r>
              <a:rPr lang="fr-FR" dirty="0"/>
              <a:t>, un nationaliste serbe, le 28 juin 1914, à Sarajevo, a été le déclencheur immédiat de la guerre. En réponse, l'Autriche-Hongrie a lancé un ultimatum à la Serbie, conduisant à une déclaration de guerre. Ce petit conflit a rapidement activé un jeu complexe d'alliances entre les grandes puissances européennes, entraînant le monde dans un conflit mondial.</a:t>
            </a:r>
          </a:p>
        </p:txBody>
      </p:sp>
    </p:spTree>
  </p:cSld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causes sous-jacentes</a:t>
            </a:r>
          </a:p>
        </p:txBody>
      </p:sp>
    </p:spTree>
  </p:cSld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Facteurs Structurels</a:t>
            </a:r>
          </a:p>
        </p:txBody>
      </p:sp>
      <p:sp>
        <p:nvSpPr>
          <p:cNvPr id="3" name="PH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b="1"/>
              <a:t>Nationalisme</a:t>
            </a:r>
            <a:r>
              <a:rPr lang="fr-FR" dirty="0"/>
              <a:t> : tensions entre nations pour la suprématie.</a:t>
            </a:r>
          </a:p>
          <a:p>
            <a:endParaRPr lang="fr-FR" dirty="0"/>
          </a:p>
          <a:p>
            <a:r>
              <a:rPr lang="fr-FR" dirty="0" b="1"/>
              <a:t>Impérialisme</a:t>
            </a:r>
            <a:r>
              <a:rPr lang="fr-FR" dirty="0"/>
              <a:t> : compétition pour les colonies et les ressources.</a:t>
            </a:r>
          </a:p>
          <a:p>
            <a:endParaRPr lang="fr-FR" dirty="0"/>
          </a:p>
          <a:p>
            <a:r>
              <a:rPr lang="fr-FR" dirty="0" b="1"/>
              <a:t>Rivalités économiques</a:t>
            </a:r>
            <a:r>
              <a:rPr lang="fr-FR" dirty="0"/>
              <a:t> : luttes pour le contrôle des marchés.</a:t>
            </a:r>
          </a:p>
          <a:p>
            <a:endParaRPr lang="fr-FR" dirty="0"/>
          </a:p>
          <a:p>
            <a:r>
              <a:rPr lang="fr-FR" dirty="0" b="1"/>
              <a:t>Alliances complexes</a:t>
            </a:r>
            <a:r>
              <a:rPr lang="fr-FR" dirty="0"/>
              <a:t> : Triple-Entente contre Triple-Alliance.</a:t>
            </a:r>
          </a:p>
          <a:p>
            <a:endParaRPr lang="fr-FR" dirty="0"/>
          </a:p>
          <a:p>
            <a:r>
              <a:rPr lang="fr-FR" dirty="0" b="1"/>
              <a:t>Diplomatie fragile</a:t>
            </a:r>
            <a:r>
              <a:rPr lang="fr-FR" dirty="0"/>
              <a:t> : malentendus et erreurs de calcul politique.</a:t>
            </a:r>
          </a:p>
        </p:txBody>
      </p:sp>
    </p:spTree>
  </p:cSld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Alliances Militaires</a:t>
            </a:r>
          </a:p>
        </p:txBody>
      </p:sp>
    </p:spTree>
  </p:cSld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Malentendus Diplomatiques</a:t>
            </a:r>
          </a:p>
        </p:txBody>
      </p:sp>
      <p:sp>
        <p:nvSpPr>
          <p:cNvPr id="3" name="PH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La Première Guerre mondiale a été exacerbée par des malentendus diplomatiques. La fausse croyance de l'Allemagne en la neutralité britannique face à l'invasion de la Belgique a intensifié les tensions. Certains leaders allemands pensaient qu'une guerre rapide était préférable à un statu quo désavantageux, conduisant à une escalade du conflit.</a:t>
            </a:r>
          </a:p>
        </p:txBody>
      </p:sp>
    </p:spTree>
  </p:cSld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grandes phases de la guerre</a:t>
            </a:r>
          </a:p>
        </p:txBody>
      </p:sp>
    </p:spTree>
  </p:cSld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Guerre de Mouvement</a:t>
            </a:r>
          </a:p>
        </p:txBody>
      </p:sp>
      <p:sp>
        <p:nvSpPr>
          <p:cNvPr id="3" name="PH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b="1"/>
              <a:t>Offensive allemande</a:t>
            </a:r>
            <a:r>
              <a:rPr lang="fr-FR" dirty="0"/>
              <a:t> : percée rapide en France en 1914.</a:t>
            </a:r>
          </a:p>
          <a:p>
            <a:endParaRPr lang="fr-FR" dirty="0"/>
          </a:p>
          <a:p>
            <a:r>
              <a:rPr lang="fr-FR" dirty="0" b="1"/>
              <a:t>Bataille de la Marne</a:t>
            </a:r>
            <a:r>
              <a:rPr lang="fr-FR" dirty="0"/>
              <a:t> : Paris menacé, mobilisation des taxis pour les troupes.</a:t>
            </a:r>
          </a:p>
          <a:p>
            <a:endParaRPr lang="fr-FR" dirty="0"/>
          </a:p>
          <a:p>
            <a:r>
              <a:rPr lang="fr-FR" dirty="0" b="1"/>
              <a:t>Stabilisation du front</a:t>
            </a:r>
            <a:r>
              <a:rPr lang="fr-FR" dirty="0"/>
              <a:t> : échec des offensives meurtrières.</a:t>
            </a:r>
          </a:p>
          <a:p>
            <a:endParaRPr lang="fr-FR" dirty="0"/>
          </a:p>
          <a:p>
            <a:r>
              <a:rPr lang="fr-FR" dirty="0" b="1"/>
              <a:t>Grande mobilité</a:t>
            </a:r>
            <a:r>
              <a:rPr lang="fr-FR" dirty="0"/>
              <a:t> : déplacements significatifs de troupes.</a:t>
            </a:r>
          </a:p>
          <a:p>
            <a:endParaRPr lang="fr-FR" dirty="0"/>
          </a:p>
          <a:p>
            <a:r>
              <a:rPr lang="fr-FR" dirty="0" b="1"/>
              <a:t>Résultats mitigés</a:t>
            </a:r>
            <a:r>
              <a:rPr lang="fr-FR" dirty="0"/>
              <a:t> : succès initial suivi de stabilisation.</a:t>
            </a:r>
          </a:p>
        </p:txBody>
      </p:sp>
    </p:spTree>
  </p:cSld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Bataille de la Marne</a:t>
            </a:r>
          </a:p>
        </p:txBody>
      </p:sp>
    </p:spTree>
  </p:cSld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Guerre de Position</a:t>
            </a:r>
          </a:p>
        </p:txBody>
      </p:sp>
      <p:sp>
        <p:nvSpPr>
          <p:cNvPr id="3" name="PH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La guerre de position, ou guerre des tranchées, a dominé la période de 1915 à 1917. Les armées se sont retranchées, menant à des batailles prolongées comme celle de Verdun. Les forces ont tenté de conserver leurs positions dans des conditions difficiles, avec peu de mouvement mais des pertes humaines significatives.</a:t>
            </a:r>
          </a:p>
        </p:txBody>
      </p:sp>
    </p:spTree>
  </p:cSld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Conclusion</a:t>
            </a:r>
          </a:p>
        </p:txBody>
      </p:sp>
      <p:sp>
        <p:nvSpPr>
          <p:cNvPr id="3" name="PH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La Première Guerre mondiale a redessiné les cartes politiques et sociales du monde. Elle a causé des pertes humaines énormes et a conduit à la création de la Société des Nations. Le traité de Versailles a eu des répercussions durables, posant les bases de la Seconde Guerre mondiale. Les leçons tirées de ce conflit continuent d'influencer les relations internationales aujourd'hui.</a:t>
            </a:r>
          </a:p>
        </p:txBody>
      </p:sp>
    </p:spTree>
  </p:cSld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Introduction au Conflit</a:t>
            </a:r>
          </a:p>
        </p:txBody>
      </p:sp>
      <p:sp>
        <p:nvSpPr>
          <p:cNvPr id="3" name="PH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b="1"/>
              <a:t>En 1914</a:t>
            </a:r>
            <a:r>
              <a:rPr lang="fr-FR" dirty="0"/>
              <a:t>, le monde plonge dans un conflit sans précédent, la Première Guerre mondiale. Ce conflit oppose les </a:t>
            </a:r>
            <a:r>
              <a:rPr lang="fr-FR" dirty="0" b="1"/>
              <a:t>Alliés</a:t>
            </a:r>
            <a:r>
              <a:rPr lang="fr-FR" dirty="0"/>
              <a:t> (France, Royaume-Uni, Russie) aux Puissances centrales (Allemagne, Autriche-Hongrie, Empire ottoman). Les alliances fragiles se rompent et les </a:t>
            </a:r>
            <a:r>
              <a:rPr lang="fr-FR" dirty="0" b="1"/>
              <a:t>tranchées</a:t>
            </a:r>
            <a:r>
              <a:rPr lang="fr-FR" dirty="0"/>
              <a:t> deviennent le théâtre d'affrontements meurtriers. Les bouleversements politiques redessinent la carte du monde, façonnant le destin des nations et ouvrant la voie à des changements profonds.</a:t>
            </a:r>
          </a:p>
        </p:txBody>
      </p:sp>
    </p:spTree>
  </p:cSld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wxcwxcxc</a:t>
            </a:r>
          </a:p>
        </p:txBody>
      </p:sp>
    </p:spTree>
  </p:cSld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bilan de la guerre</a:t>
            </a:r>
          </a:p>
        </p:txBody>
      </p:sp>
    </p:spTree>
  </p:cSld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Conflit de grande ampleur</a:t>
            </a:r>
          </a:p>
        </p:txBody>
      </p:sp>
      <p:sp>
        <p:nvSpPr>
          <p:cNvPr id="3" name="PH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La Première Guerre mondiale, surnommée </a:t>
            </a:r>
            <a:r>
              <a:rPr lang="fr-FR" dirty="0" b="1"/>
              <a:t>La Grande Guerre</a:t>
            </a:r>
            <a:r>
              <a:rPr lang="fr-FR" dirty="0"/>
              <a:t>, s'est déroulée principalement en Europe avec des fronts majeurs sur le front occidental et oriental. Elle a impliqué des batailles de tranchées, des combats aériens et navals. </a:t>
            </a:r>
            <a:r>
              <a:rPr lang="fr-FR" dirty="0" b="1"/>
              <a:t>Environ 10 millions</a:t>
            </a:r>
            <a:r>
              <a:rPr lang="fr-FR" dirty="0"/>
              <a:t> de vies militaires ont été perdues. Avec des avancées technologiques comme l'utilisation de gaz de combat, elle a causé des pertes totales, y compris blessés et disparus, de plusieurs dizaines de millions. Ce conflit a redéfini les guerres futures par son ampleur et sa brutalité.</a:t>
            </a:r>
          </a:p>
        </p:txBody>
      </p:sp>
    </p:spTree>
  </p:cSld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Conséquences politiques et sociales</a:t>
            </a:r>
          </a:p>
        </p:txBody>
      </p:sp>
      <p:sp>
        <p:nvSpPr>
          <p:cNvPr id="3" name="PH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Char char="•"/>
            </a:pPr>
            <a:r>
              <a:rPr lang="fr-FR" dirty="0" b="1"/>
              <a:t>Redéfinition des frontières</a:t>
            </a:r>
            <a:r>
              <a:rPr lang="fr-FR" dirty="0"/>
              <a:t> : de nouveaux États émergent.</a:t>
            </a:r>
          </a:p>
          <a:p>
            <a:pPr marL="342900" indent="-342900">
              <a:buChar char="•"/>
            </a:pPr>
            <a:r>
              <a:rPr lang="fr-FR" dirty="0" b="1"/>
              <a:t>Création de la Société des Nations</a:t>
            </a:r>
            <a:r>
              <a:rPr lang="fr-FR" dirty="0"/>
              <a:t> : pour maintenir la paix mondiale.</a:t>
            </a:r>
          </a:p>
          <a:p>
            <a:pPr marL="342900" indent="-342900">
              <a:buChar char="•"/>
            </a:pPr>
            <a:r>
              <a:rPr lang="fr-FR" dirty="0" b="1"/>
              <a:t>Déclin des empires</a:t>
            </a:r>
            <a:r>
              <a:rPr lang="fr-FR" dirty="0"/>
              <a:t> : effondrement des puissances impériales.</a:t>
            </a:r>
          </a:p>
          <a:p>
            <a:pPr marL="342900" indent="-342900">
              <a:buChar char="•"/>
            </a:pPr>
            <a:r>
              <a:rPr lang="fr-FR" dirty="0" b="1"/>
              <a:t>Base pour la Seconde Guerre mondiale</a:t>
            </a:r>
            <a:r>
              <a:rPr lang="fr-FR" dirty="0"/>
              <a:t> : tensions persistantes.</a:t>
            </a:r>
          </a:p>
        </p:txBody>
      </p:sp>
    </p:spTree>
  </p:cSld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Traité de Versailles</a:t>
            </a:r>
          </a:p>
        </p:txBody>
      </p:sp>
    </p:spTree>
  </p:cSld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début de la guerre</a:t>
            </a:r>
          </a:p>
        </p:txBody>
      </p:sp>
    </p:spTree>
  </p:cSld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Tensions Européennes</a:t>
            </a:r>
          </a:p>
        </p:txBody>
      </p:sp>
      <p:sp>
        <p:nvSpPr>
          <p:cNvPr id="3" name="PH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Char char="•"/>
            </a:pPr>
            <a:r>
              <a:rPr lang="fr-FR" dirty="0" b="1"/>
              <a:t>Économiques</a:t>
            </a:r>
            <a:r>
              <a:rPr lang="fr-FR" dirty="0"/>
              <a:t> : rivalités pour les ressources.</a:t>
            </a:r>
          </a:p>
          <a:p>
            <a:pPr marL="342900" indent="-342900">
              <a:buChar char="•"/>
            </a:pPr>
            <a:r>
              <a:rPr lang="fr-FR" dirty="0" b="1"/>
              <a:t>Territoriales</a:t>
            </a:r>
            <a:r>
              <a:rPr lang="fr-FR" dirty="0"/>
              <a:t> : perte de l'Alsace-Lorraine.</a:t>
            </a:r>
          </a:p>
          <a:p>
            <a:pPr marL="342900" indent="-342900">
              <a:buChar char="•"/>
            </a:pPr>
            <a:r>
              <a:rPr lang="fr-FR" dirty="0" b="1"/>
              <a:t>Coloniales</a:t>
            </a:r>
            <a:r>
              <a:rPr lang="fr-FR" dirty="0"/>
              <a:t> : concurrence pour le Maroc.</a:t>
            </a:r>
          </a:p>
        </p:txBody>
      </p:sp>
    </p:spTree>
  </p:cSld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Déclencheur du Conflit</a:t>
            </a:r>
          </a:p>
        </p:txBody>
      </p:sp>
    </p:spTree>
  </p:cSld>
</p:sld>
</file>

<file path=ppt/theme/theme1.xml><?xml version="1.0" encoding="utf-8"?>
<a:theme xmlns:a="http://schemas.openxmlformats.org/drawingml/2006/main" xmlns:r="http://schemas.openxmlformats.org/officeDocument/2006/relationships" name="Thème Office">
  <a:themeElements>
    <a:clrScheme name="Thèm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0000FF"/>
      </a:hlink>
      <a:folHlink>
        <a:srgbClr val="FF00FF"/>
      </a:folHlink>
    </a:clrScheme>
    <a:fontScheme name="Thème Office">
      <a:majorFont>
        <a:latin typeface="Helvetica"/>
        <a:ea typeface="Helvetica"/>
        <a:cs typeface="Helvetica"/>
      </a:majorFont>
      <a:minorFont>
        <a:latin typeface="Aptos"/>
        <a:ea typeface="Aptos"/>
        <a:cs typeface="Aptos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Thème Office">
  <a:themeElements>
    <a:clrScheme name="Thèm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0000FF"/>
      </a:hlink>
      <a:folHlink>
        <a:srgbClr val="FF00FF"/>
      </a:folHlink>
    </a:clrScheme>
    <a:fontScheme name="Thème Office">
      <a:majorFont>
        <a:latin typeface="Helvetica"/>
        <a:ea typeface="Helvetica"/>
        <a:cs typeface="Helvetica"/>
      </a:majorFont>
      <a:minorFont>
        <a:latin typeface="Aptos"/>
        <a:ea typeface="Aptos"/>
        <a:cs typeface="Aptos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