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176F"/>
    <a:srgbClr val="1A8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0240"/>
    <p:restoredTop sz="73766" autoAdjust="0"/>
  </p:normalViewPr>
  <p:slideViewPr>
    <p:cSldViewPr snapToGrid="0" snapToObjects="1">
      <p:cViewPr varScale="1">
        <p:scale>
          <a:sx n="108" d="100"/>
          <a:sy n="108" d="100"/>
        </p:scale>
        <p:origin x="9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457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2E5-8004-A248-A10A-D2575052C441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3F487-AC95-A84D-9803-5E1B2D19446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765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extérieur, ciel, route, arbre&#10;&#10;Description générée automatiquement">
            <a:extLst>
              <a:ext uri="{FF2B5EF4-FFF2-40B4-BE49-F238E27FC236}">
                <a16:creationId xmlns:a16="http://schemas.microsoft.com/office/drawing/2014/main" id="{F6C194A5-1E51-2742-A9FD-CC6188ACB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07" r="3912"/>
          <a:stretch/>
        </p:blipFill>
        <p:spPr>
          <a:xfrm>
            <a:off x="593920" y="457196"/>
            <a:ext cx="11598080" cy="59038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D9CFD0-AD4E-FF41-8D0B-536261AB4337}"/>
              </a:ext>
            </a:extLst>
          </p:cNvPr>
          <p:cNvSpPr/>
          <p:nvPr userDrawn="1"/>
        </p:nvSpPr>
        <p:spPr>
          <a:xfrm>
            <a:off x="593920" y="457196"/>
            <a:ext cx="11598080" cy="5943605"/>
          </a:xfrm>
          <a:prstGeom prst="rect">
            <a:avLst/>
          </a:prstGeom>
          <a:solidFill>
            <a:srgbClr val="1A8BA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D8A92798-D3DD-9A4A-9175-E719558CC1AB}"/>
              </a:ext>
            </a:extLst>
          </p:cNvPr>
          <p:cNvSpPr/>
          <p:nvPr userDrawn="1"/>
        </p:nvSpPr>
        <p:spPr>
          <a:xfrm>
            <a:off x="6704619" y="457198"/>
            <a:ext cx="5487381" cy="5943601"/>
          </a:xfrm>
          <a:custGeom>
            <a:avLst/>
            <a:gdLst>
              <a:gd name="connsiteX0" fmla="*/ 0 w 6294771"/>
              <a:gd name="connsiteY0" fmla="*/ 0 h 6818117"/>
              <a:gd name="connsiteX1" fmla="*/ 6294771 w 6294771"/>
              <a:gd name="connsiteY1" fmla="*/ 0 h 6818117"/>
              <a:gd name="connsiteX2" fmla="*/ 6294771 w 6294771"/>
              <a:gd name="connsiteY2" fmla="*/ 6818117 h 6818117"/>
              <a:gd name="connsiteX3" fmla="*/ 5978066 w 6294771"/>
              <a:gd name="connsiteY3" fmla="*/ 6778980 h 6818117"/>
              <a:gd name="connsiteX4" fmla="*/ 0 w 6294771"/>
              <a:gd name="connsiteY4" fmla="*/ 0 h 6818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771" h="6818117">
                <a:moveTo>
                  <a:pt x="0" y="0"/>
                </a:moveTo>
                <a:lnTo>
                  <a:pt x="6294771" y="0"/>
                </a:lnTo>
                <a:lnTo>
                  <a:pt x="6294771" y="6818117"/>
                </a:lnTo>
                <a:lnTo>
                  <a:pt x="5978066" y="6778980"/>
                </a:lnTo>
                <a:cubicBezTo>
                  <a:pt x="2593053" y="6275991"/>
                  <a:pt x="0" y="3432485"/>
                  <a:pt x="0" y="0"/>
                </a:cubicBezTo>
                <a:close/>
              </a:path>
            </a:pathLst>
          </a:cu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B2EEC1D-3F1E-034D-A082-E8CEAA6940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4303" y="878485"/>
            <a:ext cx="3534800" cy="30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83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945C1-976C-0746-90DB-2758A95F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0EC8026-DFA4-2C40-9497-3D1618A95B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22C6A0-97B9-704A-8A0C-88544919E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8B2125-1AE5-B848-9DB9-4EB168BB52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16987A1-19A4-4E4C-915B-C24184707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B4532A-3162-814B-90F5-64E75FFCA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13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FACAC-A91E-3543-84BE-00D52B5C1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B23FFD1-B75C-3C4D-9338-FB6CFFBFF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F51D3C-EF7D-EF4F-A782-C34624DF26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49CA6-EA8A-894E-A1E0-CDE9D97A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E8E7FC-3DB4-054A-82BF-8BAEC7A0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852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308E37-79D0-5549-BFB9-D68E51C885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9350EA2-164C-A742-9327-2DACA3966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4802FE-D0B8-5942-B27D-1F3B32FE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3676D1-DD67-CB4A-9E7C-E02A2D9C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25EC5F-5024-EF48-8193-3655021E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71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11/05/2026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89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4B917AE-1386-6147-8A8C-8B5D821DD28F}"/>
              </a:ext>
            </a:extLst>
          </p:cNvPr>
          <p:cNvSpPr txBox="1">
            <a:spLocks/>
          </p:cNvSpPr>
          <p:nvPr userDrawn="1"/>
        </p:nvSpPr>
        <p:spPr>
          <a:xfrm>
            <a:off x="605790" y="3567078"/>
            <a:ext cx="1151712" cy="307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1D425F-639E-F841-A684-2476C3B47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421" y="235677"/>
            <a:ext cx="1530619" cy="1305085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83D4A6F4-5C95-764D-AA7F-CA1666CBECE2}"/>
              </a:ext>
            </a:extLst>
          </p:cNvPr>
          <p:cNvSpPr/>
          <p:nvPr userDrawn="1"/>
        </p:nvSpPr>
        <p:spPr>
          <a:xfrm rot="5400000">
            <a:off x="-289537" y="593454"/>
            <a:ext cx="1168603" cy="589529"/>
          </a:xfrm>
          <a:prstGeom prst="triangle">
            <a:avLst>
              <a:gd name="adj" fmla="val 49111"/>
            </a:avLst>
          </a:prstGeom>
          <a:solidFill>
            <a:srgbClr val="5F1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F1F0135-901A-3E4B-BC60-705869C5334F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11/05/2026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9C4CBEB-0BCE-704B-A06C-6DA0B36A6239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190337F-C96E-014A-92BF-59B0EF6DD4A9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840A485-2BE4-5C40-A458-E48383EC46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1F4BD69-BB0A-F94A-B2FF-5A2D7E719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1E42B6B-FAEC-CE26-90BD-8FE9CE16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371"/>
            <a:ext cx="10515600" cy="869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defRPr lang="fr-FR" sz="4000" kern="1200" dirty="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62D9988-2735-7FEF-4F91-41FEC4635E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29566"/>
            <a:ext cx="10515600" cy="558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2pPr>
            <a:lvl3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3pPr>
            <a:lvl4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4pPr>
            <a:lvl5pPr marL="457200" indent="-457200" algn="l" defTabSz="914400" rtl="0" eaLnBrk="1" latinLnBrk="0" hangingPunct="1">
              <a:buFont typeface="Wingdings" panose="05000000000000000000" pitchFamily="2" charset="2"/>
              <a:buChar char="§"/>
              <a:defRPr lang="fr-FR" sz="2800" kern="1200" dirty="0">
                <a:solidFill>
                  <a:srgbClr val="1A8BA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6E66F9E-E551-20A8-0127-E307A347916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000865"/>
            <a:ext cx="10515600" cy="4176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98239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orme libre 56">
            <a:extLst>
              <a:ext uri="{FF2B5EF4-FFF2-40B4-BE49-F238E27FC236}">
                <a16:creationId xmlns:a16="http://schemas.microsoft.com/office/drawing/2014/main" id="{37EA851A-0B66-5042-B2D5-CF56EF194B00}"/>
              </a:ext>
            </a:extLst>
          </p:cNvPr>
          <p:cNvSpPr/>
          <p:nvPr userDrawn="1"/>
        </p:nvSpPr>
        <p:spPr>
          <a:xfrm>
            <a:off x="6883075" y="0"/>
            <a:ext cx="5308924" cy="6092208"/>
          </a:xfrm>
          <a:custGeom>
            <a:avLst/>
            <a:gdLst>
              <a:gd name="connsiteX0" fmla="*/ 0 w 5308924"/>
              <a:gd name="connsiteY0" fmla="*/ 0 h 6092208"/>
              <a:gd name="connsiteX1" fmla="*/ 5308924 w 5308924"/>
              <a:gd name="connsiteY1" fmla="*/ 0 h 6092208"/>
              <a:gd name="connsiteX2" fmla="*/ 5308924 w 5308924"/>
              <a:gd name="connsiteY2" fmla="*/ 6092208 h 6092208"/>
              <a:gd name="connsiteX3" fmla="*/ 5298633 w 5308924"/>
              <a:gd name="connsiteY3" fmla="*/ 6091396 h 6092208"/>
              <a:gd name="connsiteX4" fmla="*/ 0 w 5308924"/>
              <a:gd name="connsiteY4" fmla="*/ 0 h 609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8924" h="6092208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3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blipFill>
            <a:blip r:embed="rId2"/>
            <a:stretch>
              <a:fillRect l="-8532" r="-4703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F3381237-8E6A-3140-8B9E-21B05D808DF9}"/>
              </a:ext>
            </a:extLst>
          </p:cNvPr>
          <p:cNvSpPr txBox="1">
            <a:spLocks/>
          </p:cNvSpPr>
          <p:nvPr userDrawn="1"/>
        </p:nvSpPr>
        <p:spPr>
          <a:xfrm>
            <a:off x="6512382" y="638185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9B77EE-EFF3-4257-BC7D-1EC849FDB710}" type="datetime1">
              <a:rPr lang="fr-FR" smtClean="0">
                <a:solidFill>
                  <a:srgbClr val="1A8BA0"/>
                </a:solidFill>
              </a:rPr>
              <a:pPr/>
              <a:t>11/05/2026</a:t>
            </a:fld>
            <a:endParaRPr lang="fr-FR" dirty="0">
              <a:solidFill>
                <a:srgbClr val="1A8BA0"/>
              </a:solidFill>
            </a:endParaRP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98FEE5F-E0AA-3C45-9EB0-DBDF33F71FB5}"/>
              </a:ext>
            </a:extLst>
          </p:cNvPr>
          <p:cNvSpPr txBox="1">
            <a:spLocks/>
          </p:cNvSpPr>
          <p:nvPr userDrawn="1"/>
        </p:nvSpPr>
        <p:spPr>
          <a:xfrm>
            <a:off x="333741" y="637640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rgbClr val="5F176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25A2FA-8379-49AB-A73B-DC6437B23C2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016C93A-585D-EF4A-A1E9-6380AE3D1406}"/>
              </a:ext>
            </a:extLst>
          </p:cNvPr>
          <p:cNvSpPr txBox="1"/>
          <p:nvPr userDrawn="1"/>
        </p:nvSpPr>
        <p:spPr>
          <a:xfrm>
            <a:off x="1003906" y="6382905"/>
            <a:ext cx="914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dirty="0">
                <a:solidFill>
                  <a:srgbClr val="1A8BA0"/>
                </a:solidFill>
              </a:rPr>
              <a:t>IRTS</a:t>
            </a:r>
            <a:r>
              <a:rPr lang="fr-FR" sz="1100" dirty="0">
                <a:solidFill>
                  <a:srgbClr val="1A8BA0"/>
                </a:solidFill>
              </a:rPr>
              <a:t> </a:t>
            </a:r>
            <a:r>
              <a:rPr lang="fr-FR" sz="1100" dirty="0">
                <a:solidFill>
                  <a:srgbClr val="5F176F"/>
                </a:solidFill>
              </a:rPr>
              <a:t>– ARRFIS Association Régionale de Recherche et de Formation à l’Intervention Sociale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E4670E6C-DEE5-C140-A305-878AF38CEE6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6350"/>
            <a:ext cx="0" cy="261611"/>
          </a:xfrm>
          <a:prstGeom prst="line">
            <a:avLst/>
          </a:prstGeom>
          <a:ln w="12700">
            <a:solidFill>
              <a:srgbClr val="1A8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rme libre 50">
            <a:extLst>
              <a:ext uri="{FF2B5EF4-FFF2-40B4-BE49-F238E27FC236}">
                <a16:creationId xmlns:a16="http://schemas.microsoft.com/office/drawing/2014/main" id="{1C5FFDB9-526E-2B44-9475-527E95871AED}"/>
              </a:ext>
            </a:extLst>
          </p:cNvPr>
          <p:cNvSpPr/>
          <p:nvPr userDrawn="1"/>
        </p:nvSpPr>
        <p:spPr>
          <a:xfrm>
            <a:off x="6883076" y="0"/>
            <a:ext cx="5308924" cy="6092208"/>
          </a:xfrm>
          <a:custGeom>
            <a:avLst/>
            <a:gdLst>
              <a:gd name="connsiteX0" fmla="*/ 0 w 5308924"/>
              <a:gd name="connsiteY0" fmla="*/ 0 h 6092208"/>
              <a:gd name="connsiteX1" fmla="*/ 5308924 w 5308924"/>
              <a:gd name="connsiteY1" fmla="*/ 0 h 6092208"/>
              <a:gd name="connsiteX2" fmla="*/ 5308924 w 5308924"/>
              <a:gd name="connsiteY2" fmla="*/ 6092208 h 6092208"/>
              <a:gd name="connsiteX3" fmla="*/ 5298632 w 5308924"/>
              <a:gd name="connsiteY3" fmla="*/ 6091396 h 6092208"/>
              <a:gd name="connsiteX4" fmla="*/ 0 w 5308924"/>
              <a:gd name="connsiteY4" fmla="*/ 0 h 609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8924" h="6092208">
                <a:moveTo>
                  <a:pt x="0" y="0"/>
                </a:moveTo>
                <a:lnTo>
                  <a:pt x="5308924" y="0"/>
                </a:lnTo>
                <a:lnTo>
                  <a:pt x="5308924" y="6092208"/>
                </a:lnTo>
                <a:lnTo>
                  <a:pt x="5298632" y="6091396"/>
                </a:lnTo>
                <a:cubicBezTo>
                  <a:pt x="2322469" y="5777837"/>
                  <a:pt x="0" y="3170291"/>
                  <a:pt x="0" y="0"/>
                </a:cubicBezTo>
                <a:close/>
              </a:path>
            </a:pathLst>
          </a:custGeom>
          <a:solidFill>
            <a:srgbClr val="5F176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1C805EA2-2C23-7F47-B726-13354F34BB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741" y="235677"/>
            <a:ext cx="1530619" cy="13050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90D495-6BF4-1F4C-AA46-399F08A26A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7468" y="6300415"/>
            <a:ext cx="981680" cy="34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3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081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C8D035-252A-E740-99AC-96A10A115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E13BB0-78AD-054B-8859-6ED5F3343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C9AC17-A5CE-ED4D-BD33-7498B8C1B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C0CD9D-FF5F-A741-93CE-818519DD6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1A7A9B-1B23-2142-9EDC-17456F68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4515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21E4A-4873-3C4F-A807-3274C431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2B688A-766D-5B4D-B09E-03FBB85B6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B107E9-E5AD-AC48-B3F8-8A85230E6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2AE779-8E0A-3D4D-9C96-14008A07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749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01E3250-2255-2B4B-8897-501D94F23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7478-06EA-844C-91A9-2B8ADFE9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7FF471-61A7-9948-A2D4-38CF6FF76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798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10C86-D6EB-3641-AF3A-520FD36EA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CF5CF7-17A4-BB45-9BD9-E4CBDC12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810500-E384-F143-9CDA-8690CF321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287140-E290-714E-A108-601818C4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16/02/2021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A8A4B26-AE6A-C94F-A207-B4BB189A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70F728-3951-8845-8C1D-2AC0030A2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5E6FCF-1150-B04D-8EC1-4BB47AC923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62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7F56382-CCE5-A94F-B627-DE037D49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469A9D-7AF3-584F-B7C3-AE7C6EC9D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7877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6959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Andrew Mahé</cp:lastModifiedBy>
  <cp:revision>72</cp:revision>
  <dcterms:created xsi:type="dcterms:W3CDTF">2021-02-16T12:44:48Z</dcterms:created>
  <dcterms:modified xsi:type="dcterms:W3CDTF">2026-05-11T11:08:01Z</dcterms:modified>
</cp:coreProperties>
</file>