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ptos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ptos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ptos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ptos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ptos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ptos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ptos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ptos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pto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1D8"/>
          </a:solidFill>
        </a:fill>
      </a:tcStyle>
    </a:wholeTbl>
    <a:band2H>
      <a:tcTxStyle b="def" i="def"/>
      <a:tcStyle>
        <a:tcBdr/>
        <a:fill>
          <a:solidFill>
            <a:srgbClr val="E7E9E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D3CB"/>
          </a:solidFill>
        </a:fill>
      </a:tcStyle>
    </a:wholeTbl>
    <a:band2H>
      <a:tcTxStyle b="def" i="def"/>
      <a:tcStyle>
        <a:tcBdr/>
        <a:fill>
          <a:solidFill>
            <a:srgbClr val="E7EA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E1CC"/>
          </a:solidFill>
        </a:fill>
      </a:tcStyle>
    </a:wholeTbl>
    <a:band2H>
      <a:tcTxStyle b="def" i="def"/>
      <a:tcStyle>
        <a:tcBdr/>
        <a:fill>
          <a:solidFill>
            <a:srgbClr val="E8F0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9" Type="http://schemas.openxmlformats.org/officeDocument/2006/relationships/slide" Target="slides/slide1.xml"/><Relationship Id="rId10" Type="http://schemas.openxmlformats.org/officeDocument/2006/relationships/slide" Target="slides/slide2.xml"/><Relationship Id="rId11" Type="http://schemas.openxmlformats.org/officeDocument/2006/relationships/slide" Target="slides/slide3.xml"/><Relationship Id="rId12" Type="http://schemas.openxmlformats.org/officeDocument/2006/relationships/slide" Target="slides/slide4.xml"/><Relationship Id="rId13" Type="http://schemas.openxmlformats.org/officeDocument/2006/relationships/slide" Target="slides/slide5.xml"/><Relationship Id="rId14" Type="http://schemas.openxmlformats.org/officeDocument/2006/relationships/slide" Target="slides/slide6.xml"/><Relationship Id="rId15" Type="http://schemas.openxmlformats.org/officeDocument/2006/relationships/slide" Target="slides/slide7.xml"/><Relationship Id="rId16" Type="http://schemas.openxmlformats.org/officeDocument/2006/relationships/slide" Target="slides/slide8.xml"/><Relationship Id="rId17" Type="http://schemas.openxmlformats.org/officeDocument/2006/relationships/slide" Target="slides/slide9.xml"/><Relationship Id="rId18" Type="http://schemas.openxmlformats.org/officeDocument/2006/relationships/slide" Target="slides/slide10.xml"/><Relationship Id="rId19" Type="http://schemas.openxmlformats.org/officeDocument/2006/relationships/slide" Target="slides/slide11.xml"/><Relationship Id="rId20" Type="http://schemas.openxmlformats.org/officeDocument/2006/relationships/slide" Target="slides/slide12.xml"/><Relationship Id="rId21" Type="http://schemas.openxmlformats.org/officeDocument/2006/relationships/slide" Target="slides/slide13.xml"/><Relationship Id="rId22" Type="http://schemas.openxmlformats.org/officeDocument/2006/relationships/slide" Target="slides/slide14.xml"/><Relationship Id="rId23" Type="http://schemas.openxmlformats.org/officeDocument/2006/relationships/slide" Target="slides/slide15.xml"/><Relationship Id="rId24" Type="http://schemas.openxmlformats.org/officeDocument/2006/relationships/slide" Target="slides/slide1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8" name="Shape 9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Aptos"/>
      </a:defRPr>
    </a:lvl1pPr>
    <a:lvl2pPr indent="228600" latinLnBrk="0">
      <a:defRPr sz="1200">
        <a:latin typeface="+mj-lt"/>
        <a:ea typeface="+mj-ea"/>
        <a:cs typeface="+mj-cs"/>
        <a:sym typeface="Aptos"/>
      </a:defRPr>
    </a:lvl2pPr>
    <a:lvl3pPr indent="457200" latinLnBrk="0">
      <a:defRPr sz="1200">
        <a:latin typeface="+mj-lt"/>
        <a:ea typeface="+mj-ea"/>
        <a:cs typeface="+mj-cs"/>
        <a:sym typeface="Aptos"/>
      </a:defRPr>
    </a:lvl3pPr>
    <a:lvl4pPr indent="685800" latinLnBrk="0">
      <a:defRPr sz="1200">
        <a:latin typeface="+mj-lt"/>
        <a:ea typeface="+mj-ea"/>
        <a:cs typeface="+mj-cs"/>
        <a:sym typeface="Aptos"/>
      </a:defRPr>
    </a:lvl4pPr>
    <a:lvl5pPr indent="914400" latinLnBrk="0">
      <a:defRPr sz="1200">
        <a:latin typeface="+mj-lt"/>
        <a:ea typeface="+mj-ea"/>
        <a:cs typeface="+mj-cs"/>
        <a:sym typeface="Aptos"/>
      </a:defRPr>
    </a:lvl5pPr>
    <a:lvl6pPr indent="1143000" latinLnBrk="0">
      <a:defRPr sz="1200">
        <a:latin typeface="+mj-lt"/>
        <a:ea typeface="+mj-ea"/>
        <a:cs typeface="+mj-cs"/>
        <a:sym typeface="Aptos"/>
      </a:defRPr>
    </a:lvl6pPr>
    <a:lvl7pPr indent="1371600" latinLnBrk="0">
      <a:defRPr sz="1200">
        <a:latin typeface="+mj-lt"/>
        <a:ea typeface="+mj-ea"/>
        <a:cs typeface="+mj-cs"/>
        <a:sym typeface="Aptos"/>
      </a:defRPr>
    </a:lvl7pPr>
    <a:lvl8pPr indent="1600200" latinLnBrk="0">
      <a:defRPr sz="1200">
        <a:latin typeface="+mj-lt"/>
        <a:ea typeface="+mj-ea"/>
        <a:cs typeface="+mj-cs"/>
        <a:sym typeface="Aptos"/>
      </a:defRPr>
    </a:lvl8pPr>
    <a:lvl9pPr indent="1828800" latinLnBrk="0">
      <a:defRPr sz="1200">
        <a:latin typeface="+mj-lt"/>
        <a:ea typeface="+mj-ea"/>
        <a:cs typeface="+mj-cs"/>
        <a:sym typeface="Aptos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e du titr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18" name="Texte niveau 1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9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e du titre"/>
          <p:cNvSpPr txBox="1"/>
          <p:nvPr>
            <p:ph type="title"/>
          </p:nvPr>
        </p:nvSpPr>
        <p:spPr>
          <a:xfrm>
            <a:off x="2536327" y="286014"/>
            <a:ext cx="9351263" cy="1545169"/>
          </a:xfrm>
          <a:prstGeom prst="rect">
            <a:avLst/>
          </a:prstGeom>
        </p:spPr>
        <p:txBody>
          <a:bodyPr anchor="ctr"/>
          <a:lstStyle>
            <a:lvl1pPr algn="l">
              <a:defRPr sz="4400"/>
            </a:lvl1pPr>
          </a:lstStyle>
          <a:p>
            <a:pPr/>
            <a:r>
              <a:t>Texte du titre</a:t>
            </a:r>
          </a:p>
        </p:txBody>
      </p:sp>
      <p:sp>
        <p:nvSpPr>
          <p:cNvPr id="27" name="Texte niveau 1…"/>
          <p:cNvSpPr txBox="1"/>
          <p:nvPr>
            <p:ph type="body" idx="1"/>
          </p:nvPr>
        </p:nvSpPr>
        <p:spPr>
          <a:xfrm>
            <a:off x="2536327" y="1919147"/>
            <a:ext cx="9175116" cy="4351340"/>
          </a:xfrm>
          <a:prstGeom prst="rect">
            <a:avLst/>
          </a:prstGeom>
        </p:spPr>
        <p:txBody>
          <a:bodyPr/>
          <a:lstStyle>
            <a:lvl1pPr marL="228600" indent="-228600" algn="l">
              <a:buSzPct val="100000"/>
              <a:buFont typeface="Arial"/>
              <a:buChar char="•"/>
            </a:lvl1pPr>
            <a:lvl2pPr marL="723900" indent="-266700" algn="l">
              <a:buSzPct val="100000"/>
              <a:buFont typeface="Arial"/>
              <a:buChar char="•"/>
            </a:lvl2pPr>
            <a:lvl3pPr marL="1234438" indent="-320038" algn="l">
              <a:buSzPct val="100000"/>
              <a:buFont typeface="Arial"/>
              <a:buChar char="•"/>
            </a:lvl3pPr>
            <a:lvl4pPr marL="1727200" indent="-355600" algn="l">
              <a:buSzPct val="100000"/>
              <a:buFont typeface="Arial"/>
              <a:buChar char="•"/>
            </a:lvl4pPr>
            <a:lvl5pPr marL="2184400" indent="-355600" algn="l">
              <a:buSzPct val="100000"/>
              <a:buFont typeface="Arial"/>
              <a:buChar char="•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8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e du titre"/>
          <p:cNvSpPr txBox="1"/>
          <p:nvPr>
            <p:ph type="title"/>
          </p:nvPr>
        </p:nvSpPr>
        <p:spPr>
          <a:xfrm>
            <a:off x="2508518" y="274451"/>
            <a:ext cx="9501073" cy="3780212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Texte du titre</a:t>
            </a:r>
          </a:p>
        </p:txBody>
      </p:sp>
      <p:sp>
        <p:nvSpPr>
          <p:cNvPr id="36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Image 40" descr="Image 40"/>
          <p:cNvPicPr>
            <a:picLocks noChangeAspect="1"/>
          </p:cNvPicPr>
          <p:nvPr/>
        </p:nvPicPr>
        <p:blipFill>
          <a:blip r:embed="rId2">
            <a:alphaModFix amt="5000"/>
            <a:extLst/>
          </a:blip>
          <a:stretch>
            <a:fillRect/>
          </a:stretch>
        </p:blipFill>
        <p:spPr>
          <a:xfrm rot="3045480">
            <a:off x="4885077" y="1414178"/>
            <a:ext cx="7872405" cy="8247285"/>
          </a:xfrm>
          <a:prstGeom prst="rect">
            <a:avLst/>
          </a:prstGeom>
          <a:ln w="12700">
            <a:miter lim="400000"/>
          </a:ln>
        </p:spPr>
      </p:pic>
      <p:sp>
        <p:nvSpPr>
          <p:cNvPr id="44" name="Texte du titre"/>
          <p:cNvSpPr txBox="1"/>
          <p:nvPr>
            <p:ph type="title"/>
          </p:nvPr>
        </p:nvSpPr>
        <p:spPr>
          <a:xfrm>
            <a:off x="586779" y="365125"/>
            <a:ext cx="11018441" cy="1325563"/>
          </a:xfrm>
          <a:prstGeom prst="rect">
            <a:avLst/>
          </a:prstGeom>
        </p:spPr>
        <p:txBody>
          <a:bodyPr anchor="ctr"/>
          <a:lstStyle>
            <a:lvl1pPr algn="l">
              <a:defRPr sz="4400"/>
            </a:lvl1pPr>
          </a:lstStyle>
          <a:p>
            <a:pPr/>
            <a:r>
              <a:t>Texte du titre</a:t>
            </a:r>
          </a:p>
        </p:txBody>
      </p:sp>
      <p:sp>
        <p:nvSpPr>
          <p:cNvPr id="45" name="Picture Placeholder 2"/>
          <p:cNvSpPr/>
          <p:nvPr>
            <p:ph type="pic" sz="half" idx="21"/>
          </p:nvPr>
        </p:nvSpPr>
        <p:spPr>
          <a:xfrm>
            <a:off x="6004283" y="1599450"/>
            <a:ext cx="5633993" cy="444488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46" name="Texte niveau 1…"/>
          <p:cNvSpPr txBox="1"/>
          <p:nvPr>
            <p:ph type="body" sz="half" idx="1"/>
          </p:nvPr>
        </p:nvSpPr>
        <p:spPr>
          <a:xfrm>
            <a:off x="631121" y="1610779"/>
            <a:ext cx="5094098" cy="4422227"/>
          </a:xfrm>
          <a:prstGeom prst="rect">
            <a:avLst/>
          </a:prstGeom>
        </p:spPr>
        <p:txBody>
          <a:bodyPr/>
          <a:lstStyle>
            <a:lvl1pPr marL="228600" indent="-228600" algn="l">
              <a:buSzPct val="100000"/>
              <a:buFont typeface="Arial"/>
              <a:buChar char="•"/>
            </a:lvl1pPr>
            <a:lvl2pPr marL="723900" indent="-266700" algn="l">
              <a:buSzPct val="100000"/>
              <a:buFont typeface="Arial"/>
              <a:buChar char="•"/>
            </a:lvl2pPr>
            <a:lvl3pPr marL="1234438" indent="-320038" algn="l">
              <a:buSzPct val="100000"/>
              <a:buFont typeface="Arial"/>
              <a:buChar char="•"/>
            </a:lvl3pPr>
            <a:lvl4pPr marL="1727200" indent="-355600" algn="l">
              <a:buSzPct val="100000"/>
              <a:buFont typeface="Arial"/>
              <a:buChar char="•"/>
            </a:lvl4pPr>
            <a:lvl5pPr marL="2184400" indent="-355600" algn="l">
              <a:buSzPct val="100000"/>
              <a:buFont typeface="Arial"/>
              <a:buChar char="•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pic>
        <p:nvPicPr>
          <p:cNvPr id="47" name="Image 39" descr="Image 3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82421" y="6358451"/>
            <a:ext cx="291326" cy="305198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ZoneTexte 60"/>
          <p:cNvSpPr txBox="1"/>
          <p:nvPr/>
        </p:nvSpPr>
        <p:spPr>
          <a:xfrm>
            <a:off x="10595818" y="6325630"/>
            <a:ext cx="835273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1800"/>
              </a:spcBef>
              <a:defRPr b="1">
                <a:solidFill>
                  <a:srgbClr val="3A7FDD"/>
                </a:solidFill>
                <a:latin typeface="Poppins"/>
                <a:ea typeface="Poppins"/>
                <a:cs typeface="Poppins"/>
                <a:sym typeface="Poppins"/>
              </a:defRPr>
            </a:pPr>
            <a:r>
              <a:t>Bubul</a:t>
            </a:r>
            <a:r>
              <a:rPr>
                <a:solidFill>
                  <a:srgbClr val="2D2D2D"/>
                </a:solidFill>
              </a:rPr>
              <a:t> </a:t>
            </a:r>
          </a:p>
        </p:txBody>
      </p:sp>
      <p:pic>
        <p:nvPicPr>
          <p:cNvPr id="49" name="Image 66" descr="Image 6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73366" y="6331048"/>
            <a:ext cx="529658" cy="360003"/>
          </a:xfrm>
          <a:prstGeom prst="rect">
            <a:avLst/>
          </a:prstGeom>
          <a:ln w="12700">
            <a:miter lim="400000"/>
          </a:ln>
        </p:spPr>
      </p:pic>
      <p:sp>
        <p:nvSpPr>
          <p:cNvPr id="50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u avec légen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Image 40" descr="Image 40"/>
          <p:cNvPicPr>
            <a:picLocks noChangeAspect="1"/>
          </p:cNvPicPr>
          <p:nvPr/>
        </p:nvPicPr>
        <p:blipFill>
          <a:blip r:embed="rId2">
            <a:alphaModFix amt="5000"/>
            <a:extLst/>
          </a:blip>
          <a:stretch>
            <a:fillRect/>
          </a:stretch>
        </p:blipFill>
        <p:spPr>
          <a:xfrm rot="3045480">
            <a:off x="4885077" y="1414178"/>
            <a:ext cx="7872405" cy="8247285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Texte du titre"/>
          <p:cNvSpPr txBox="1"/>
          <p:nvPr>
            <p:ph type="title"/>
          </p:nvPr>
        </p:nvSpPr>
        <p:spPr>
          <a:xfrm>
            <a:off x="586779" y="365125"/>
            <a:ext cx="11018441" cy="1325563"/>
          </a:xfrm>
          <a:prstGeom prst="rect">
            <a:avLst/>
          </a:prstGeom>
        </p:spPr>
        <p:txBody>
          <a:bodyPr anchor="ctr"/>
          <a:lstStyle>
            <a:lvl1pPr algn="l">
              <a:defRPr sz="4400"/>
            </a:lvl1pPr>
          </a:lstStyle>
          <a:p>
            <a:pPr/>
            <a:r>
              <a:t>Texte du titre</a:t>
            </a:r>
          </a:p>
        </p:txBody>
      </p:sp>
      <p:sp>
        <p:nvSpPr>
          <p:cNvPr id="59" name="Picture Placeholder 2"/>
          <p:cNvSpPr/>
          <p:nvPr>
            <p:ph type="pic" sz="half" idx="21"/>
          </p:nvPr>
        </p:nvSpPr>
        <p:spPr>
          <a:xfrm>
            <a:off x="687217" y="1599450"/>
            <a:ext cx="5633992" cy="444488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0" name="Texte niveau 1…"/>
          <p:cNvSpPr txBox="1"/>
          <p:nvPr>
            <p:ph type="body" sz="half" idx="1"/>
          </p:nvPr>
        </p:nvSpPr>
        <p:spPr>
          <a:xfrm>
            <a:off x="6557788" y="1610779"/>
            <a:ext cx="5094097" cy="4422227"/>
          </a:xfrm>
          <a:prstGeom prst="rect">
            <a:avLst/>
          </a:prstGeom>
        </p:spPr>
        <p:txBody>
          <a:bodyPr/>
          <a:lstStyle>
            <a:lvl1pPr marL="228600" indent="-228600" algn="l">
              <a:buSzPct val="100000"/>
              <a:buFont typeface="Arial"/>
              <a:buChar char="•"/>
            </a:lvl1pPr>
            <a:lvl2pPr marL="723900" indent="-266700" algn="l">
              <a:buSzPct val="100000"/>
              <a:buFont typeface="Arial"/>
              <a:buChar char="•"/>
            </a:lvl2pPr>
            <a:lvl3pPr marL="1234438" indent="-320038" algn="l">
              <a:buSzPct val="100000"/>
              <a:buFont typeface="Arial"/>
              <a:buChar char="•"/>
            </a:lvl3pPr>
            <a:lvl4pPr marL="1727200" indent="-355600" algn="l">
              <a:buSzPct val="100000"/>
              <a:buFont typeface="Arial"/>
              <a:buChar char="•"/>
            </a:lvl4pPr>
            <a:lvl5pPr marL="2184400" indent="-355600" algn="l">
              <a:buSzPct val="100000"/>
              <a:buFont typeface="Arial"/>
              <a:buChar char="•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pic>
        <p:nvPicPr>
          <p:cNvPr id="61" name="Image 39" descr="Image 3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82421" y="6358451"/>
            <a:ext cx="291326" cy="305198"/>
          </a:xfrm>
          <a:prstGeom prst="rect">
            <a:avLst/>
          </a:prstGeom>
          <a:ln w="12700">
            <a:miter lim="400000"/>
          </a:ln>
        </p:spPr>
      </p:pic>
      <p:sp>
        <p:nvSpPr>
          <p:cNvPr id="62" name="ZoneTexte 60"/>
          <p:cNvSpPr txBox="1"/>
          <p:nvPr/>
        </p:nvSpPr>
        <p:spPr>
          <a:xfrm>
            <a:off x="10595818" y="6325630"/>
            <a:ext cx="835273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1800"/>
              </a:spcBef>
              <a:defRPr b="1">
                <a:solidFill>
                  <a:srgbClr val="3A7FDD"/>
                </a:solidFill>
                <a:latin typeface="Poppins"/>
                <a:ea typeface="Poppins"/>
                <a:cs typeface="Poppins"/>
                <a:sym typeface="Poppins"/>
              </a:defRPr>
            </a:pPr>
            <a:r>
              <a:t>Bubul</a:t>
            </a:r>
            <a:r>
              <a:rPr>
                <a:solidFill>
                  <a:srgbClr val="2D2D2D"/>
                </a:solidFill>
              </a:rPr>
              <a:t> </a:t>
            </a:r>
          </a:p>
        </p:txBody>
      </p:sp>
      <p:pic>
        <p:nvPicPr>
          <p:cNvPr id="63" name="Image 66" descr="Image 6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73366" y="6331048"/>
            <a:ext cx="529658" cy="360003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ux contenus avec deu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Image 40" descr="Image 40"/>
          <p:cNvPicPr>
            <a:picLocks noChangeAspect="1"/>
          </p:cNvPicPr>
          <p:nvPr/>
        </p:nvPicPr>
        <p:blipFill>
          <a:blip r:embed="rId2">
            <a:alphaModFix amt="5000"/>
            <a:extLst/>
          </a:blip>
          <a:stretch>
            <a:fillRect/>
          </a:stretch>
        </p:blipFill>
        <p:spPr>
          <a:xfrm rot="3045480">
            <a:off x="4885077" y="1414178"/>
            <a:ext cx="7872405" cy="8247285"/>
          </a:xfrm>
          <a:prstGeom prst="rect">
            <a:avLst/>
          </a:prstGeom>
          <a:ln w="12700">
            <a:miter lim="400000"/>
          </a:ln>
        </p:spPr>
      </p:pic>
      <p:sp>
        <p:nvSpPr>
          <p:cNvPr id="72" name="Texte du titre"/>
          <p:cNvSpPr txBox="1"/>
          <p:nvPr>
            <p:ph type="title"/>
          </p:nvPr>
        </p:nvSpPr>
        <p:spPr>
          <a:xfrm>
            <a:off x="586779" y="365125"/>
            <a:ext cx="11018441" cy="1325563"/>
          </a:xfrm>
          <a:prstGeom prst="rect">
            <a:avLst/>
          </a:prstGeom>
        </p:spPr>
        <p:txBody>
          <a:bodyPr anchor="ctr"/>
          <a:lstStyle>
            <a:lvl1pPr algn="l">
              <a:defRPr sz="4400"/>
            </a:lvl1pPr>
          </a:lstStyle>
          <a:p>
            <a:pPr/>
            <a:r>
              <a:t>Texte du titre</a:t>
            </a:r>
          </a:p>
        </p:txBody>
      </p:sp>
      <p:sp>
        <p:nvSpPr>
          <p:cNvPr id="73" name="Picture Placeholder 2"/>
          <p:cNvSpPr/>
          <p:nvPr>
            <p:ph type="pic" sz="half" idx="21"/>
          </p:nvPr>
        </p:nvSpPr>
        <p:spPr>
          <a:xfrm>
            <a:off x="6342950" y="1582516"/>
            <a:ext cx="5201531" cy="420729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pic>
        <p:nvPicPr>
          <p:cNvPr id="74" name="Image 39" descr="Image 3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82421" y="6358451"/>
            <a:ext cx="291326" cy="305198"/>
          </a:xfrm>
          <a:prstGeom prst="rect">
            <a:avLst/>
          </a:prstGeom>
          <a:ln w="12700">
            <a:miter lim="400000"/>
          </a:ln>
        </p:spPr>
      </p:pic>
      <p:sp>
        <p:nvSpPr>
          <p:cNvPr id="75" name="ZoneTexte 60"/>
          <p:cNvSpPr txBox="1"/>
          <p:nvPr/>
        </p:nvSpPr>
        <p:spPr>
          <a:xfrm>
            <a:off x="10595818" y="6325630"/>
            <a:ext cx="835273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1800"/>
              </a:spcBef>
              <a:defRPr b="1">
                <a:solidFill>
                  <a:srgbClr val="3A7FDD"/>
                </a:solidFill>
                <a:latin typeface="Poppins"/>
                <a:ea typeface="Poppins"/>
                <a:cs typeface="Poppins"/>
                <a:sym typeface="Poppins"/>
              </a:defRPr>
            </a:pPr>
            <a:r>
              <a:t>Bubul</a:t>
            </a:r>
            <a:r>
              <a:rPr>
                <a:solidFill>
                  <a:srgbClr val="2D2D2D"/>
                </a:solidFill>
              </a:rPr>
              <a:t> </a:t>
            </a:r>
          </a:p>
        </p:txBody>
      </p:sp>
      <p:pic>
        <p:nvPicPr>
          <p:cNvPr id="76" name="Image 66" descr="Image 6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73366" y="6331048"/>
            <a:ext cx="529658" cy="360003"/>
          </a:xfrm>
          <a:prstGeom prst="rect">
            <a:avLst/>
          </a:prstGeom>
          <a:ln w="12700">
            <a:miter lim="400000"/>
          </a:ln>
        </p:spPr>
      </p:pic>
      <p:sp>
        <p:nvSpPr>
          <p:cNvPr id="77" name="Picture Placeholder 2"/>
          <p:cNvSpPr/>
          <p:nvPr>
            <p:ph type="pic" sz="half" idx="22"/>
          </p:nvPr>
        </p:nvSpPr>
        <p:spPr>
          <a:xfrm>
            <a:off x="695683" y="1582516"/>
            <a:ext cx="5201531" cy="420729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78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Image 40" descr="Image 4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3045480">
            <a:off x="4885077" y="1414178"/>
            <a:ext cx="7872405" cy="8247285"/>
          </a:xfrm>
          <a:prstGeom prst="rect">
            <a:avLst/>
          </a:prstGeom>
          <a:ln w="12700">
            <a:miter lim="400000"/>
          </a:ln>
        </p:spPr>
      </p:pic>
      <p:pic>
        <p:nvPicPr>
          <p:cNvPr id="86" name="Image 39" descr="Image 3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82421" y="6358451"/>
            <a:ext cx="291326" cy="305198"/>
          </a:xfrm>
          <a:prstGeom prst="rect">
            <a:avLst/>
          </a:prstGeom>
          <a:ln w="12700">
            <a:miter lim="400000"/>
          </a:ln>
        </p:spPr>
      </p:pic>
      <p:sp>
        <p:nvSpPr>
          <p:cNvPr id="87" name="ZoneTexte 60"/>
          <p:cNvSpPr txBox="1"/>
          <p:nvPr/>
        </p:nvSpPr>
        <p:spPr>
          <a:xfrm>
            <a:off x="10595818" y="6325630"/>
            <a:ext cx="835273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1800"/>
              </a:spcBef>
              <a:defRPr b="1">
                <a:solidFill>
                  <a:srgbClr val="3A7FDD"/>
                </a:solidFill>
                <a:latin typeface="Poppins"/>
                <a:ea typeface="Poppins"/>
                <a:cs typeface="Poppins"/>
                <a:sym typeface="Poppins"/>
              </a:defRPr>
            </a:pPr>
            <a:r>
              <a:t>Bubul</a:t>
            </a:r>
            <a:r>
              <a:rPr>
                <a:solidFill>
                  <a:srgbClr val="2D2D2D"/>
                </a:solidFill>
              </a:rPr>
              <a:t> </a:t>
            </a:r>
          </a:p>
        </p:txBody>
      </p:sp>
      <p:pic>
        <p:nvPicPr>
          <p:cNvPr id="88" name="Image 66" descr="Image 6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73366" y="6331048"/>
            <a:ext cx="529658" cy="360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89" name="Image 58" descr="Image 5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08544" y="5653559"/>
            <a:ext cx="1932380" cy="11082761"/>
          </a:xfrm>
          <a:prstGeom prst="rect">
            <a:avLst/>
          </a:prstGeom>
          <a:ln w="12700">
            <a:miter lim="400000"/>
          </a:ln>
        </p:spPr>
      </p:pic>
      <p:pic>
        <p:nvPicPr>
          <p:cNvPr id="90" name="Image 67" descr="Image 67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08544" y="-5429202"/>
            <a:ext cx="1932380" cy="11082764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Relationship Id="rId9" Type="http://schemas.openxmlformats.org/officeDocument/2006/relationships/slideLayout" Target="../slideLayouts/slideLayout5.xml"/><Relationship Id="rId10" Type="http://schemas.openxmlformats.org/officeDocument/2006/relationships/slideLayout" Target="../slideLayouts/slideLayout6.xml"/><Relationship Id="rId11" Type="http://schemas.openxmlformats.org/officeDocument/2006/relationships/slideLayout" Target="../slideLayouts/slideLayout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0" descr="Image 40"/>
          <p:cNvPicPr>
            <a:picLocks noChangeAspect="1"/>
          </p:cNvPicPr>
          <p:nvPr/>
        </p:nvPicPr>
        <p:blipFill>
          <a:blip r:embed="rId2">
            <a:alphaModFix amt="5000"/>
            <a:extLst/>
          </a:blip>
          <a:stretch>
            <a:fillRect/>
          </a:stretch>
        </p:blipFill>
        <p:spPr>
          <a:xfrm rot="3045480">
            <a:off x="4885077" y="1414178"/>
            <a:ext cx="7872405" cy="8247285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 39" descr="Image 3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82421" y="6358451"/>
            <a:ext cx="291326" cy="305198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ZoneTexte 60"/>
          <p:cNvSpPr txBox="1"/>
          <p:nvPr/>
        </p:nvSpPr>
        <p:spPr>
          <a:xfrm>
            <a:off x="10595818" y="6325630"/>
            <a:ext cx="835273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1800"/>
              </a:spcBef>
              <a:defRPr b="1">
                <a:solidFill>
                  <a:srgbClr val="3A7FDD"/>
                </a:solidFill>
                <a:latin typeface="Poppins"/>
                <a:ea typeface="Poppins"/>
                <a:cs typeface="Poppins"/>
                <a:sym typeface="Poppins"/>
              </a:defRPr>
            </a:pPr>
            <a:r>
              <a:t>Bubul</a:t>
            </a:r>
            <a:r>
              <a:rPr>
                <a:solidFill>
                  <a:srgbClr val="2D2D2D"/>
                </a:solidFill>
              </a:rPr>
              <a:t> </a:t>
            </a:r>
          </a:p>
        </p:txBody>
      </p:sp>
      <p:pic>
        <p:nvPicPr>
          <p:cNvPr id="5" name="Image 66" descr="Image 6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73366" y="6331048"/>
            <a:ext cx="529658" cy="360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 58" descr="Image 5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08544" y="5653559"/>
            <a:ext cx="1932380" cy="11082761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 67" descr="Image 67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08544" y="-5429202"/>
            <a:ext cx="1932380" cy="1108276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Texte du titre"/>
          <p:cNvSpPr txBox="1"/>
          <p:nvPr>
            <p:ph type="title"/>
          </p:nvPr>
        </p:nvSpPr>
        <p:spPr>
          <a:xfrm>
            <a:off x="2243782" y="818675"/>
            <a:ext cx="9923089" cy="23876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b">
            <a:normAutofit fontScale="100000" lnSpcReduction="0"/>
          </a:bodyPr>
          <a:lstStyle/>
          <a:p>
            <a:pPr/>
            <a:r>
              <a:t>Texte du titre</a:t>
            </a:r>
          </a:p>
        </p:txBody>
      </p:sp>
      <p:sp>
        <p:nvSpPr>
          <p:cNvPr id="9" name="Texte niveau 1…"/>
          <p:cNvSpPr txBox="1"/>
          <p:nvPr>
            <p:ph type="body" idx="1"/>
          </p:nvPr>
        </p:nvSpPr>
        <p:spPr>
          <a:xfrm>
            <a:off x="2243782" y="3347344"/>
            <a:ext cx="9923089" cy="16557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0" name="Numéro de diapositive"/>
          <p:cNvSpPr txBox="1"/>
          <p:nvPr>
            <p:ph type="sldNum" sz="quarter" idx="2"/>
          </p:nvPr>
        </p:nvSpPr>
        <p:spPr>
          <a:xfrm>
            <a:off x="11080150" y="6404294"/>
            <a:ext cx="273652" cy="269237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757575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1pPr>
      <a:lvl2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2pPr>
      <a:lvl3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3pPr>
      <a:lvl4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4pPr>
      <a:lvl5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5pPr>
      <a:lvl6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6pPr>
      <a:lvl7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7pPr>
      <a:lvl8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8pPr>
      <a:lvl9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9pPr>
    </p:titleStyle>
    <p:bodyStyle>
      <a:lvl1pPr marL="0" marR="0" indent="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1pPr>
      <a:lvl2pPr marL="0" marR="0" indent="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2pPr>
      <a:lvl3pPr marL="0" marR="0" indent="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3pPr>
      <a:lvl4pPr marL="0" marR="0" indent="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4pPr>
      <a:lvl5pPr marL="0" marR="0" indent="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5pPr>
      <a:lvl6pPr marL="2590800" marR="0" indent="-30480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6pPr>
      <a:lvl7pPr marL="3048000" marR="0" indent="-30480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7pPr>
      <a:lvl8pPr marL="3505200" marR="0" indent="-30480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8pPr>
      <a:lvl9pPr marL="3962400" marR="0" indent="-30480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3.xml"/>
</Relationships>

</file>

<file path=ppt/slides/_rels/slide11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2.xml"/>
</Relationships>

</file>

<file path=ppt/slides/_rels/slide12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5.xml"/>
    <Relationship Id="rId2" Type="http://schemas.openxmlformats.org/officeDocument/2006/relationships/image" Target="../media/placeholder.png"/>
</Relationships>

</file>

<file path=ppt/slides/_rels/slide13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6.xml"/>
    <Relationship Id="rId2" Type="http://schemas.openxmlformats.org/officeDocument/2006/relationships/image" Target="../media/placeholder.png"/>
    <Relationship Id="rId3" Type="http://schemas.openxmlformats.org/officeDocument/2006/relationships/image" Target="../media/placeholder.png"/>
</Relationships>

</file>

<file path=ppt/slides/_rels/slide14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3.xml"/>
</Relationships>

</file>

<file path=ppt/slides/_rels/slide15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2.xml"/>
</Relationships>

</file>

<file path=ppt/slides/_rels/slide16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3.xml"/>
</Relationships>

</file>

<file path=ppt/slides/_rels/slide2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3.xml"/>
</Relationships>

</file>

<file path=ppt/slides/_rels/slide3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2.xml"/>
</Relationships>

</file>

<file path=ppt/slides/_rels/slide4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4.xml"/>
    <Relationship Id="rId2" Type="http://schemas.openxmlformats.org/officeDocument/2006/relationships/image" Target="../media/placeholder.png"/>
</Relationships>

</file>

<file path=ppt/slides/_rels/slide5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2.xml"/>
</Relationships>

</file>

<file path=ppt/slides/_rels/slide6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5.xml"/>
    <Relationship Id="rId2" Type="http://schemas.openxmlformats.org/officeDocument/2006/relationships/image" Target="../media/placeholder.png"/>
</Relationships>

</file>

<file path=ppt/slides/_rels/slide7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3.xml"/>
</Relationships>

</file>

<file path=ppt/slides/_rels/slide8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2.xml"/>
</Relationships>

</file>

<file path=ppt/slides/_rels/slide9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5.xml"/>
    <Relationship Id="rId2" Type="http://schemas.openxmlformats.org/officeDocument/2006/relationships/image" Target="../media/placeholder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Elevator Pitch</a:t>
            </a:r>
          </a:p>
        </p:txBody>
      </p:sp>
      <p:sp>
        <p:nvSpPr>
          <p:cNvPr id="3" name="Subtitle 3"/>
          <p:cNvSpPr>
            <a:spLocks noGrp="1"/>
          </p:cNvSpPr>
          <p:nvPr>
            <p:ph type="subTitle" idx="1"/>
          </p:nvPr>
        </p:nvSpPr>
        <p:spPr/>
        <p:txBody>
          <a:bodyPr normAutofit="1"/>
          <a:lstStyle/>
          <a:p>
            <a:r>
              <a:rPr lang="fr-FR" dirty="0"/>
              <a:t>Intriguez, Inspirez, Impactez… Créez le pitch parfait !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Partie 3 — Techniques avancées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pouvoir des couleurs</a:t>
            </a:r>
          </a:p>
        </p:txBody>
      </p:sp>
      <p:sp>
        <p:nvSpPr>
          <p:cNvPr id="3" name="Content 3"/>
          <p:cNvSpPr>
            <a:spLocks noGrp="1"/>
          </p:cNvSpPr>
          <p:nvPr>
            <p:ph idx="1"/>
          </p:nvPr>
        </p:nvSpPr>
        <p:spPr/>
        <p:txBody>
          <a:bodyPr normAutofit="1"/>
          <a:lstStyle/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Rouge</a:t>
            </a:r>
            <a:r>
              <a:rPr lang="fr-FR" dirty="0"/>
              <a:t> : Passionné mais peut paraître agressif.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Orange</a:t>
            </a:r>
            <a:r>
              <a:rPr lang="fr-FR" dirty="0"/>
              <a:t> : Amical mais parfois superficiel.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Jaune</a:t>
            </a:r>
            <a:r>
              <a:rPr lang="fr-FR" dirty="0"/>
              <a:t> : Optimiste mais peut sembler lâche.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Vert</a:t>
            </a:r>
            <a:r>
              <a:rPr lang="fr-FR" dirty="0"/>
              <a:t> : Calme mais peut être ennuyeux.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Bleu</a:t>
            </a:r>
            <a:r>
              <a:rPr lang="fr-FR" dirty="0"/>
              <a:t> : Inspire confiance et loyauté.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méthode ultime pour vendre</a:t>
            </a:r>
          </a:p>
        </p:txBody>
      </p:sp>
      <p:sp>
        <p:nvSpPr>
          <p:cNvPr id="3" name="Content 3"/>
          <p:cNvSpPr>
            <a:spLocks noGrp="1"/>
          </p:cNvSpPr>
          <p:nvPr>
            <p:ph idx="1"/>
          </p:nvPr>
        </p:nvSpPr>
        <p:spPr/>
        <p:txBody>
          <a:bodyPr normAutofit="1"/>
          <a:lstStyle/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Accroche</a:t>
            </a:r>
            <a:r>
              <a:rPr lang="fr-FR" dirty="0"/>
              <a:t> : Trouver une accroche percutante pour capter l'attention.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Valeur</a:t>
            </a:r>
            <a:r>
              <a:rPr lang="fr-FR" dirty="0"/>
              <a:t> : Structurer les bénéfices avec le framework FAB.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V.A.K.O.G</a:t>
            </a:r>
            <a:r>
              <a:rPr lang="fr-FR" dirty="0"/>
              <a:t> : Adapter le message aux sens dominants de l'audience.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Storytelling</a:t>
            </a:r>
            <a:r>
              <a:rPr lang="fr-FR" dirty="0"/>
              <a:t> : Utiliser des histoires pour susciter l'émotion.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Émotions</a:t>
            </a:r>
            <a:r>
              <a:rPr lang="fr-FR" dirty="0"/>
              <a:t> : Exploiter la joie pour engager positivement.</a:t>
            </a:r>
          </a:p>
        </p:txBody>
      </p:sp>
      <p:pic>
        <p:nvPicPr>
          <p:cNvPr id="4" name="Picture 4"/>
          <p:cNvPicPr/>
          <p:nvPr>
            <p:ph type="pic" idx="21"/>
          </p:nvPr>
        </p:nvPicPr>
        <p:blipFill>
          <a:blip r:embed="rId2"/>
          <a:stretch>
            <a:fillRect/>
          </a:stretch>
        </p:blipFill>
        <p:spPr/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émotions et leur impact</a:t>
            </a:r>
          </a:p>
        </p:txBody>
      </p:sp>
      <p:pic>
        <p:nvPicPr>
          <p:cNvPr id="3" name="Picture 3"/>
          <p:cNvPicPr/>
          <p:nvPr>
            <p:ph type="pic" idx="21"/>
          </p:nvPr>
        </p:nvPicPr>
        <p:blipFill>
          <a:blip r:embed="rId2"/>
          <a:stretch>
            <a:fillRect/>
          </a:stretch>
        </p:blipFill>
        <p:spPr/>
      </p:pic>
      <p:pic>
        <p:nvPicPr>
          <p:cNvPr id="4" name="Picture 4"/>
          <p:cNvPicPr/>
          <p:nvPr>
            <p:ph type="pic" idx="22"/>
          </p:nvPr>
        </p:nvPicPr>
        <p:blipFill>
          <a:blip r:embed="rId3"/>
          <a:stretch>
            <a:fillRect/>
          </a:stretch>
        </p:blipFill>
        <p:spPr/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 et plan d'actions</a:t>
            </a:r>
          </a:p>
        </p:txBody>
      </p:sp>
      <p:sp>
        <p:nvSpPr>
          <p:cNvPr id="3" name="Content 3"/>
          <p:cNvSpPr>
            <a:spLocks noGrp="1"/>
          </p:cNvSpPr>
          <p:nvPr>
            <p:ph idx="1"/>
          </p:nvPr>
        </p:nvSpPr>
        <p:spPr/>
        <p:txBody>
          <a:bodyPr normAutofit="1"/>
          <a:lstStyle/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Pitcher</a:t>
            </a:r>
            <a:r>
              <a:rPr lang="fr-FR" dirty="0"/>
              <a:t> : Toutes les occasions sont bonnes pour pratiquer.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Entraînement</a:t>
            </a:r>
            <a:r>
              <a:rPr lang="fr-FR" dirty="0"/>
              <a:t> : Pratiquez régulièrement pour améliorer votre technique.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Public</a:t>
            </a:r>
            <a:r>
              <a:rPr lang="fr-FR" dirty="0"/>
              <a:t> : Connaître exactement son audience pour un impact maximal.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Passion</a:t>
            </a:r>
            <a:r>
              <a:rPr lang="fr-FR" dirty="0"/>
              <a:t> : Parlez avec passion de vos activités et valeurs.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Merci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Partie 1 — Les fondements de l'elevator pitch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bénéfices de l'elevator pitch</a:t>
            </a:r>
          </a:p>
        </p:txBody>
      </p:sp>
      <p:sp>
        <p:nvSpPr>
          <p:cNvPr id="3" name="Content 3"/>
          <p:cNvSpPr>
            <a:spLocks noGrp="1"/>
          </p:cNvSpPr>
          <p:nvPr>
            <p:ph idx="1"/>
          </p:nvPr>
        </p:nvSpPr>
        <p:spPr/>
        <p:txBody>
          <a:bodyPr normAutofit="1"/>
          <a:lstStyle/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Opportunités</a:t>
            </a:r>
            <a:r>
              <a:rPr lang="fr-FR" dirty="0"/>
              <a:t> : Être prêt à saisir toutes les occasions qui se présentent.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Vision</a:t>
            </a:r>
            <a:r>
              <a:rPr lang="fr-FR" dirty="0"/>
              <a:t> : Définir clairement votre vision et vos objectifs professionnels.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Identité</a:t>
            </a:r>
            <a:r>
              <a:rPr lang="fr-FR" dirty="0"/>
              <a:t> : Construire votre futur et votre identité professionnelle.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Feedback</a:t>
            </a:r>
            <a:r>
              <a:rPr lang="fr-FR" dirty="0"/>
              <a:t> : Obtenir un retour constructif sur votre pitch.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Adaptation</a:t>
            </a:r>
            <a:r>
              <a:rPr lang="fr-FR" dirty="0"/>
              <a:t> : Évoluer avec le temps et les besoins de vos clients.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Expansion</a:t>
            </a:r>
            <a:r>
              <a:rPr lang="fr-FR" dirty="0"/>
              <a:t> : Développer votre activité grâce à un pitch efficace.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Avant de rédiger votre pitch</a:t>
            </a:r>
          </a:p>
        </p:txBody>
      </p:sp>
      <p:sp>
        <p:nvSpPr>
          <p:cNvPr id="3" name="Content 3"/>
          <p:cNvSpPr>
            <a:spLocks noGrp="1"/>
          </p:cNvSpPr>
          <p:nvPr>
            <p:ph idx="1"/>
          </p:nvPr>
        </p:nvSpPr>
        <p:spPr/>
        <p:txBody>
          <a:bodyPr normAutofit="1"/>
          <a:lstStyle/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Qu'est-ce que vous pitchez ?</a:t>
            </a:r>
            <a:r>
              <a:rPr lang="fr-FR" dirty="0"/>
              <a:t> : Définir le produit, service ou projet à présenter.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Cible</a:t>
            </a:r>
            <a:r>
              <a:rPr lang="fr-FR" dirty="0"/>
              <a:t> : Comprendre les attentes et préoccupations de votre audience.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Interlocuteur</a:t>
            </a:r>
            <a:r>
              <a:rPr lang="fr-FR" dirty="0"/>
              <a:t> : Que souhaitez-vous qu'il retienne et partage ?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Objectif</a:t>
            </a:r>
            <a:r>
              <a:rPr lang="fr-FR" dirty="0"/>
              <a:t> : Clarifier ce que vous voulez accomplir avec votre pitch.</a:t>
            </a:r>
          </a:p>
        </p:txBody>
      </p:sp>
      <p:pic>
        <p:nvPicPr>
          <p:cNvPr id="4" name="Picture 4"/>
          <p:cNvPicPr/>
          <p:nvPr>
            <p:ph type="pic" idx="21"/>
          </p:nvPr>
        </p:nvPicPr>
        <p:blipFill>
          <a:blip r:embed="rId2"/>
          <a:stretch>
            <a:fillRect/>
          </a:stretch>
        </p:blipFill>
        <p:spPr/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Capter et retenir l'attention</a:t>
            </a:r>
          </a:p>
        </p:txBody>
      </p:sp>
      <p:sp>
        <p:nvSpPr>
          <p:cNvPr id="3" name="Content 3"/>
          <p:cNvSpPr>
            <a:spLocks noGrp="1"/>
          </p:cNvSpPr>
          <p:nvPr>
            <p:ph idx="1"/>
          </p:nvPr>
        </p:nvSpPr>
        <p:spPr/>
        <p:txBody>
          <a:bodyPr normAutofit="1"/>
          <a:lstStyle/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Gestuelle</a:t>
            </a:r>
            <a:r>
              <a:rPr lang="fr-FR" dirty="0"/>
              <a:t> : Utiliser la gestuelle pour captiver l'audience.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Débit</a:t>
            </a:r>
            <a:r>
              <a:rPr lang="fr-FR" dirty="0"/>
              <a:t> : Moduler le débit pour maintenir l'intérêt.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Articulation</a:t>
            </a:r>
            <a:r>
              <a:rPr lang="fr-FR" dirty="0"/>
              <a:t> : Soigner l'articulation pour une communication claire.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Planification</a:t>
            </a:r>
            <a:r>
              <a:rPr lang="fr-FR" dirty="0"/>
              <a:t> : Structurer son message pour capter l'attention.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Habituation</a:t>
            </a:r>
            <a:r>
              <a:rPr lang="fr-FR" dirty="0"/>
              <a:t> : Éviter la monotonie en variant les techniques.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Travailler votre présence scénique</a:t>
            </a:r>
          </a:p>
        </p:txBody>
      </p:sp>
      <p:sp>
        <p:nvSpPr>
          <p:cNvPr id="3" name="Content 3"/>
          <p:cNvSpPr>
            <a:spLocks noGrp="1"/>
          </p:cNvSpPr>
          <p:nvPr>
            <p:ph idx="1"/>
          </p:nvPr>
        </p:nvSpPr>
        <p:spPr/>
        <p:txBody>
          <a:bodyPr normAutofit="1"/>
          <a:lstStyle/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Verbale</a:t>
            </a:r>
            <a:r>
              <a:rPr lang="fr-FR" dirty="0"/>
              <a:t> : Signification des mots compte pour 7 % de l'impact.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Vocale</a:t>
            </a:r>
            <a:r>
              <a:rPr lang="fr-FR" dirty="0"/>
              <a:t> : L'intonation et le son de la voix représentent 38 %.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Corporelle</a:t>
            </a:r>
            <a:r>
              <a:rPr lang="fr-FR" dirty="0"/>
              <a:t> : Expressions du visage et langage corporel comptent pour 55 %.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Intonations</a:t>
            </a:r>
            <a:r>
              <a:rPr lang="fr-FR" dirty="0"/>
              <a:t> : Utiliser des intonations descendantes pour renforcer le message.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Silence</a:t>
            </a:r>
            <a:r>
              <a:rPr lang="fr-FR" dirty="0"/>
              <a:t> : Le silence peut être un outil puissant en persuasion.</a:t>
            </a:r>
          </a:p>
        </p:txBody>
      </p:sp>
      <p:pic>
        <p:nvPicPr>
          <p:cNvPr id="4" name="Picture 4"/>
          <p:cNvPicPr/>
          <p:nvPr>
            <p:ph type="pic" idx="21"/>
          </p:nvPr>
        </p:nvPicPr>
        <p:blipFill>
          <a:blip r:embed="rId2"/>
          <a:stretch>
            <a:fillRect/>
          </a:stretch>
        </p:blipFill>
        <p:spPr/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Partie 2 — La rédaction du pitch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rédaction de votre pitch</a:t>
            </a:r>
          </a:p>
        </p:txBody>
      </p:sp>
      <p:sp>
        <p:nvSpPr>
          <p:cNvPr id="3" name="Content 3"/>
          <p:cNvSpPr>
            <a:spLocks noGrp="1"/>
          </p:cNvSpPr>
          <p:nvPr>
            <p:ph idx="1"/>
          </p:nvPr>
        </p:nvSpPr>
        <p:spPr/>
        <p:txBody>
          <a:bodyPr normAutofit="1"/>
          <a:lstStyle/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Accrocher</a:t>
            </a:r>
            <a:r>
              <a:rPr lang="fr-FR" dirty="0"/>
              <a:t> : Promettre de résoudre le problème de votre interlocuteur.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Convaincre</a:t>
            </a:r>
            <a:r>
              <a:rPr lang="fr-FR" dirty="0"/>
              <a:t> : Présenter vos atouts comme réponse aux besoins.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Rassurer</a:t>
            </a:r>
            <a:r>
              <a:rPr lang="fr-FR" dirty="0"/>
              <a:t> : Prouver votre crédibilité avec des preuves tangibles.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Gagner</a:t>
            </a:r>
            <a:r>
              <a:rPr lang="fr-FR" dirty="0"/>
              <a:t> : Formuler une demande ou proposition claire.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Pitch Pyxis Communication Magnétique</a:t>
            </a:r>
          </a:p>
        </p:txBody>
      </p:sp>
      <p:sp>
        <p:nvSpPr>
          <p:cNvPr id="3" name="Content 3"/>
          <p:cNvSpPr>
            <a:spLocks noGrp="1"/>
          </p:cNvSpPr>
          <p:nvPr>
            <p:ph idx="1"/>
          </p:nvPr>
        </p:nvSpPr>
        <p:spPr/>
        <p:txBody>
          <a:bodyPr normAutofit="1"/>
          <a:lstStyle/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Promesse</a:t>
            </a:r>
            <a:r>
              <a:rPr lang="fr-FR" dirty="0"/>
              <a:t> : Convertir pour recruter clients, collaborateurs et partenaires.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Valeur ajoutée</a:t>
            </a:r>
            <a:r>
              <a:rPr lang="fr-FR" dirty="0"/>
              <a:t> : Prestation, consultation, formation et outils puissants.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Crédibilité</a:t>
            </a:r>
            <a:r>
              <a:rPr lang="fr-FR" dirty="0"/>
              <a:t> : 15 ans d'expérience en communication et marketing.</a:t>
            </a:r>
          </a:p>
          <a:p>
            <a:pPr marL="457200" indent="-285750" lvl="0">
              <a:spcBef>
                <a:spcPts val="1400"/>
              </a:spcBef>
              <a:buChar char="–"/>
            </a:pPr>
            <a:r>
              <a:rPr lang="fr-FR" dirty="0" b="1"/>
              <a:t>Relance</a:t>
            </a:r>
            <a:r>
              <a:rPr lang="fr-FR" dirty="0"/>
              <a:t> : Susciter l'envie d'en savoir plus sur le pouvoir de la conversion.</a:t>
            </a:r>
          </a:p>
        </p:txBody>
      </p:sp>
      <p:pic>
        <p:nvPicPr>
          <p:cNvPr id="4" name="Picture 4"/>
          <p:cNvPicPr/>
          <p:nvPr>
            <p:ph type="pic" idx="21"/>
          </p:nvPr>
        </p:nvPicPr>
        <p:blipFill>
          <a:blip r:embed="rId2"/>
          <a:stretch>
            <a:fillRect/>
          </a:stretch>
        </p:blipFill>
        <p:spPr/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Thèm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000FF"/>
      </a:hlink>
      <a:folHlink>
        <a:srgbClr val="FF00FF"/>
      </a:folHlink>
    </a:clrScheme>
    <a:fontScheme name="Thème Office">
      <a:majorFont>
        <a:latin typeface="Aptos"/>
        <a:ea typeface="Aptos"/>
        <a:cs typeface="Aptos"/>
      </a:majorFont>
      <a:minorFont>
        <a:latin typeface="Helvetica"/>
        <a:ea typeface="Helvetica"/>
        <a:cs typeface="Helvetic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pto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pto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Thèm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000FF"/>
      </a:hlink>
      <a:folHlink>
        <a:srgbClr val="FF00FF"/>
      </a:folHlink>
    </a:clrScheme>
    <a:fontScheme name="Thème Office">
      <a:majorFont>
        <a:latin typeface="Aptos"/>
        <a:ea typeface="Aptos"/>
        <a:cs typeface="Aptos"/>
      </a:majorFont>
      <a:minorFont>
        <a:latin typeface="Helvetica"/>
        <a:ea typeface="Helvetica"/>
        <a:cs typeface="Helvetic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pto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pto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