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92" r:id="rId4"/>
    <p:sldId id="266" r:id="rId5"/>
    <p:sldId id="267" r:id="rId6"/>
    <p:sldId id="286" r:id="rId7"/>
    <p:sldId id="287" r:id="rId8"/>
    <p:sldId id="288" r:id="rId9"/>
    <p:sldId id="289" r:id="rId10"/>
    <p:sldId id="280" r:id="rId11"/>
    <p:sldId id="281" r:id="rId12"/>
    <p:sldId id="293" r:id="rId13"/>
    <p:sldId id="257" r:id="rId14"/>
    <p:sldId id="274" r:id="rId15"/>
    <p:sldId id="271" r:id="rId16"/>
    <p:sldId id="294" r:id="rId17"/>
    <p:sldId id="284" r:id="rId18"/>
    <p:sldId id="295" r:id="rId19"/>
    <p:sldId id="283" r:id="rId20"/>
    <p:sldId id="278" r:id="rId21"/>
    <p:sldId id="285" r:id="rId22"/>
    <p:sldId id="276" r:id="rId23"/>
    <p:sldId id="263" r:id="rId24"/>
    <p:sldId id="264" r:id="rId25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9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86EDC3-1E01-4810-9064-D9A50EFFE8ED}" type="doc">
      <dgm:prSet loTypeId="urn:microsoft.com/office/officeart/2005/8/layout/hChevron3" loCatId="process" qsTypeId="urn:microsoft.com/office/officeart/2005/8/quickstyle/simple5" qsCatId="simple" csTypeId="urn:microsoft.com/office/officeart/2005/8/colors/accent4_4" csCatId="accent4" phldr="1"/>
      <dgm:spPr/>
    </dgm:pt>
    <dgm:pt modelId="{8B378026-9D00-46A3-9456-600351F64CE7}">
      <dgm:prSet phldrT="[Texte]"/>
      <dgm:spPr/>
      <dgm:t>
        <a:bodyPr/>
        <a:lstStyle/>
        <a:p>
          <a:r>
            <a:rPr lang="fr-FR" dirty="0" err="1">
              <a:latin typeface="+mn-lt"/>
              <a:ea typeface="Segoe UI" pitchFamily="34" charset="0"/>
              <a:cs typeface="Segoe UI" pitchFamily="34" charset="0"/>
            </a:rPr>
            <a:t>nov</a:t>
          </a:r>
          <a:endParaRPr lang="fr-FR" dirty="0">
            <a:latin typeface="+mn-lt"/>
            <a:ea typeface="Segoe UI" pitchFamily="34" charset="0"/>
            <a:cs typeface="Segoe UI" pitchFamily="34" charset="0"/>
          </a:endParaRPr>
        </a:p>
      </dgm:t>
    </dgm:pt>
    <dgm:pt modelId="{87D6C912-711D-472B-9973-9386DAC17B7F}" type="parTrans" cxnId="{FFE324A6-DF7D-4668-AA2C-ED1C1D701721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E43234FD-96B8-4B20-AF9C-5F73ABCD6246}" type="sibTrans" cxnId="{FFE324A6-DF7D-4668-AA2C-ED1C1D701721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C2F3CAA6-F9EE-4521-9648-5DF5E537EF30}">
      <dgm:prSet/>
      <dgm:spPr/>
      <dgm:t>
        <a:bodyPr/>
        <a:lstStyle/>
        <a:p>
          <a:r>
            <a:rPr lang="fr-FR" dirty="0" err="1">
              <a:latin typeface="+mn-lt"/>
              <a:ea typeface="Segoe UI" pitchFamily="34" charset="0"/>
              <a:cs typeface="Segoe UI" pitchFamily="34" charset="0"/>
            </a:rPr>
            <a:t>oct</a:t>
          </a:r>
          <a:endParaRPr lang="fr-FR" dirty="0">
            <a:latin typeface="+mn-lt"/>
            <a:ea typeface="Segoe UI" pitchFamily="34" charset="0"/>
            <a:cs typeface="Segoe UI" pitchFamily="34" charset="0"/>
          </a:endParaRPr>
        </a:p>
      </dgm:t>
    </dgm:pt>
    <dgm:pt modelId="{6F0B4FBE-18E4-4A07-B232-0B5A43ED42ED}" type="parTrans" cxnId="{C6EAEE0F-0656-4F9D-8A80-E27EE19A38C2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02E979A1-845B-4E83-9668-DBAB46883E46}" type="sibTrans" cxnId="{C6EAEE0F-0656-4F9D-8A80-E27EE19A38C2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952A56CB-B466-4221-8407-365B0E8ECC8B}">
      <dgm:prSet/>
      <dgm:spPr/>
      <dgm:t>
        <a:bodyPr/>
        <a:lstStyle/>
        <a:p>
          <a:r>
            <a:rPr lang="fr-FR" dirty="0">
              <a:latin typeface="+mn-lt"/>
              <a:ea typeface="Segoe UI" pitchFamily="34" charset="0"/>
              <a:cs typeface="Segoe UI" pitchFamily="34" charset="0"/>
            </a:rPr>
            <a:t>déc.</a:t>
          </a:r>
        </a:p>
      </dgm:t>
    </dgm:pt>
    <dgm:pt modelId="{AA551797-8BDA-4DF7-874A-69FCD64C35D2}" type="parTrans" cxnId="{186AD5A8-4DA9-4DFD-BEF5-7754053624BF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67DA6C86-08B5-4CB0-8E25-35318B080FEC}" type="sibTrans" cxnId="{186AD5A8-4DA9-4DFD-BEF5-7754053624BF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7A6113E1-7D15-4A8E-8992-742245E9B8AD}">
      <dgm:prSet/>
      <dgm:spPr/>
      <dgm:t>
        <a:bodyPr/>
        <a:lstStyle/>
        <a:p>
          <a:r>
            <a:rPr lang="fr-FR" dirty="0">
              <a:latin typeface="+mn-lt"/>
              <a:ea typeface="Segoe UI" pitchFamily="34" charset="0"/>
              <a:cs typeface="Segoe UI" pitchFamily="34" charset="0"/>
            </a:rPr>
            <a:t>Janv.</a:t>
          </a:r>
        </a:p>
      </dgm:t>
    </dgm:pt>
    <dgm:pt modelId="{C658835B-AB1B-4D6F-9401-380D0E7BF437}" type="parTrans" cxnId="{4B4CCACD-173F-47CE-9FCD-66D6E008D044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46C2D7E0-A349-4322-A4AA-3A41C6B17195}" type="sibTrans" cxnId="{4B4CCACD-173F-47CE-9FCD-66D6E008D044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34525664-9D70-46D1-9AB4-4B124E78DC89}">
      <dgm:prSet/>
      <dgm:spPr/>
      <dgm:t>
        <a:bodyPr/>
        <a:lstStyle/>
        <a:p>
          <a:r>
            <a:rPr lang="fr-FR" dirty="0">
              <a:latin typeface="+mn-lt"/>
              <a:ea typeface="Segoe UI" pitchFamily="34" charset="0"/>
              <a:cs typeface="Segoe UI" pitchFamily="34" charset="0"/>
            </a:rPr>
            <a:t>mars</a:t>
          </a:r>
        </a:p>
      </dgm:t>
    </dgm:pt>
    <dgm:pt modelId="{734E2E6F-5266-41EE-A680-09F353DBF268}" type="parTrans" cxnId="{3930B60C-88AD-4A94-A753-A3DE95CE616E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AF389106-3D8C-4BB6-89E8-1F02B56BE38E}" type="sibTrans" cxnId="{3930B60C-88AD-4A94-A753-A3DE95CE616E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27A82E5F-BAE0-4D7C-9C8B-13B9372B3528}">
      <dgm:prSet/>
      <dgm:spPr/>
      <dgm:t>
        <a:bodyPr/>
        <a:lstStyle/>
        <a:p>
          <a:r>
            <a:rPr lang="fr-FR" dirty="0" err="1">
              <a:latin typeface="+mn-lt"/>
              <a:ea typeface="Segoe UI" pitchFamily="34" charset="0"/>
              <a:cs typeface="Segoe UI" pitchFamily="34" charset="0"/>
            </a:rPr>
            <a:t>fev</a:t>
          </a:r>
          <a:endParaRPr lang="fr-FR" dirty="0">
            <a:latin typeface="+mn-lt"/>
            <a:ea typeface="Segoe UI" pitchFamily="34" charset="0"/>
            <a:cs typeface="Segoe UI" pitchFamily="34" charset="0"/>
          </a:endParaRPr>
        </a:p>
      </dgm:t>
    </dgm:pt>
    <dgm:pt modelId="{21A3C592-60A0-4028-9B06-9AB07E606221}" type="parTrans" cxnId="{7AA7F679-0788-4423-AC75-110C412A58D8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6C7BCFBD-F417-4C5C-85D6-52A8918C8687}" type="sibTrans" cxnId="{7AA7F679-0788-4423-AC75-110C412A58D8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34E49CCE-3C27-4C46-A906-B0354B2B9F95}">
      <dgm:prSet/>
      <dgm:spPr/>
      <dgm:t>
        <a:bodyPr/>
        <a:lstStyle/>
        <a:p>
          <a:r>
            <a:rPr lang="fr-FR" dirty="0">
              <a:latin typeface="+mn-lt"/>
              <a:ea typeface="Segoe UI" pitchFamily="34" charset="0"/>
              <a:cs typeface="Segoe UI" pitchFamily="34" charset="0"/>
            </a:rPr>
            <a:t>août</a:t>
          </a:r>
        </a:p>
      </dgm:t>
    </dgm:pt>
    <dgm:pt modelId="{A27E24BD-39AA-4BB1-95DC-C2A4CD2C2BDE}" type="parTrans" cxnId="{2FC45019-5150-42AB-9613-705A56F7950F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3080EA85-9C03-486D-957A-A2E34CE6DD38}" type="sibTrans" cxnId="{2FC45019-5150-42AB-9613-705A56F7950F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43CA209F-2ECA-431E-8CD1-5A42AD8021F7}">
      <dgm:prSet/>
      <dgm:spPr/>
      <dgm:t>
        <a:bodyPr/>
        <a:lstStyle/>
        <a:p>
          <a:r>
            <a:rPr lang="fr-FR" dirty="0">
              <a:latin typeface="+mn-lt"/>
              <a:ea typeface="Segoe UI" pitchFamily="34" charset="0"/>
              <a:cs typeface="Segoe UI" pitchFamily="34" charset="0"/>
            </a:rPr>
            <a:t>juin</a:t>
          </a:r>
        </a:p>
      </dgm:t>
    </dgm:pt>
    <dgm:pt modelId="{FCFD8024-E2BB-4D82-8F1A-7EB28B78BFD9}" type="parTrans" cxnId="{338C17BF-BCEE-4796-A3B4-3F97BD7D0A38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D76D862D-61C1-4015-B8D8-6CFBEA789C25}" type="sibTrans" cxnId="{338C17BF-BCEE-4796-A3B4-3F97BD7D0A38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0CBFD109-DBC8-45B9-86FC-54DE230DB663}">
      <dgm:prSet/>
      <dgm:spPr/>
      <dgm:t>
        <a:bodyPr/>
        <a:lstStyle/>
        <a:p>
          <a:r>
            <a:rPr lang="fr-FR" dirty="0">
              <a:latin typeface="+mn-lt"/>
              <a:ea typeface="Segoe UI" pitchFamily="34" charset="0"/>
              <a:cs typeface="Segoe UI" pitchFamily="34" charset="0"/>
            </a:rPr>
            <a:t>mai</a:t>
          </a:r>
        </a:p>
      </dgm:t>
    </dgm:pt>
    <dgm:pt modelId="{91994C80-A12A-45B1-B71E-C547197CAD0D}" type="parTrans" cxnId="{4B6C5C8E-4AE9-4224-A887-6EF12D194BDB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BF7D4B8E-CB37-4DFD-B636-B5541AD1DBBD}" type="sibTrans" cxnId="{4B6C5C8E-4AE9-4224-A887-6EF12D194BDB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C803C5FC-1B8B-4163-A48C-7ED4758E9F30}">
      <dgm:prSet/>
      <dgm:spPr/>
      <dgm:t>
        <a:bodyPr/>
        <a:lstStyle/>
        <a:p>
          <a:r>
            <a:rPr lang="fr-FR" dirty="0" err="1">
              <a:latin typeface="+mn-lt"/>
              <a:ea typeface="Segoe UI" pitchFamily="34" charset="0"/>
              <a:cs typeface="Segoe UI" pitchFamily="34" charset="0"/>
            </a:rPr>
            <a:t>avr</a:t>
          </a:r>
          <a:endParaRPr lang="fr-FR" dirty="0">
            <a:latin typeface="+mn-lt"/>
            <a:ea typeface="Segoe UI" pitchFamily="34" charset="0"/>
            <a:cs typeface="Segoe UI" pitchFamily="34" charset="0"/>
          </a:endParaRPr>
        </a:p>
      </dgm:t>
    </dgm:pt>
    <dgm:pt modelId="{25E1D882-FAE3-46BE-9FA6-87BC89CB1C71}" type="parTrans" cxnId="{976317CD-CFEA-42FF-9CF3-AA5EE2484F91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1A48E326-2A95-4AFE-9624-E9B583F8D599}" type="sibTrans" cxnId="{976317CD-CFEA-42FF-9CF3-AA5EE2484F91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A3B4BFAB-37A1-404A-B923-7ADDCF5A87D0}">
      <dgm:prSet/>
      <dgm:spPr/>
      <dgm:t>
        <a:bodyPr/>
        <a:lstStyle/>
        <a:p>
          <a:r>
            <a:rPr lang="fr-FR" dirty="0" err="1">
              <a:latin typeface="+mn-lt"/>
              <a:ea typeface="Segoe UI" pitchFamily="34" charset="0"/>
              <a:cs typeface="Segoe UI" pitchFamily="34" charset="0"/>
            </a:rPr>
            <a:t>juil</a:t>
          </a:r>
          <a:endParaRPr lang="fr-FR" dirty="0">
            <a:latin typeface="+mn-lt"/>
            <a:ea typeface="Segoe UI" pitchFamily="34" charset="0"/>
            <a:cs typeface="Segoe UI" pitchFamily="34" charset="0"/>
          </a:endParaRPr>
        </a:p>
      </dgm:t>
    </dgm:pt>
    <dgm:pt modelId="{AB133C2D-41BB-412A-944A-81F77CC8DE86}" type="parTrans" cxnId="{63693C97-7579-4CA5-8E11-6CF30F2DF518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D209505A-3ED7-4527-A007-6606C823A198}" type="sibTrans" cxnId="{63693C97-7579-4CA5-8E11-6CF30F2DF518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F5017A7D-E7B2-4B12-BB17-32BE696344B6}">
      <dgm:prSet/>
      <dgm:spPr/>
      <dgm:t>
        <a:bodyPr/>
        <a:lstStyle/>
        <a:p>
          <a:r>
            <a:rPr lang="fr-FR" dirty="0">
              <a:latin typeface="+mn-lt"/>
              <a:ea typeface="Segoe UI" pitchFamily="34" charset="0"/>
              <a:cs typeface="Segoe UI" pitchFamily="34" charset="0"/>
            </a:rPr>
            <a:t>sept</a:t>
          </a:r>
        </a:p>
      </dgm:t>
    </dgm:pt>
    <dgm:pt modelId="{093762FC-1295-4A27-9DD8-C3927B0F9261}" type="parTrans" cxnId="{B96339E1-4B10-41D3-AD5E-0F7E31F57394}">
      <dgm:prSet/>
      <dgm:spPr/>
      <dgm:t>
        <a:bodyPr/>
        <a:lstStyle/>
        <a:p>
          <a:endParaRPr lang="fr-FR"/>
        </a:p>
      </dgm:t>
    </dgm:pt>
    <dgm:pt modelId="{494F8206-BABE-4765-A7DD-69D8E72F249E}" type="sibTrans" cxnId="{B96339E1-4B10-41D3-AD5E-0F7E31F57394}">
      <dgm:prSet/>
      <dgm:spPr/>
      <dgm:t>
        <a:bodyPr/>
        <a:lstStyle/>
        <a:p>
          <a:endParaRPr lang="fr-FR"/>
        </a:p>
      </dgm:t>
    </dgm:pt>
    <dgm:pt modelId="{4D70A926-AC91-445F-A889-E007B709BA5C}" type="pres">
      <dgm:prSet presAssocID="{1B86EDC3-1E01-4810-9064-D9A50EFFE8ED}" presName="Name0" presStyleCnt="0">
        <dgm:presLayoutVars>
          <dgm:dir/>
          <dgm:resizeHandles val="exact"/>
        </dgm:presLayoutVars>
      </dgm:prSet>
      <dgm:spPr/>
    </dgm:pt>
    <dgm:pt modelId="{FE8BB682-429C-4FB4-817D-DA169923BB9E}" type="pres">
      <dgm:prSet presAssocID="{C2F3CAA6-F9EE-4521-9648-5DF5E537EF30}" presName="parTxOnly" presStyleLbl="node1" presStyleIdx="0" presStyleCnt="12" custLinFactX="100000" custLinFactNeighborX="177687" custLinFactNeighborY="-2937">
        <dgm:presLayoutVars>
          <dgm:bulletEnabled val="1"/>
        </dgm:presLayoutVars>
      </dgm:prSet>
      <dgm:spPr/>
    </dgm:pt>
    <dgm:pt modelId="{59642476-3127-46CF-93D2-B32EEA2A2D86}" type="pres">
      <dgm:prSet presAssocID="{02E979A1-845B-4E83-9668-DBAB46883E46}" presName="parSpace" presStyleCnt="0"/>
      <dgm:spPr/>
    </dgm:pt>
    <dgm:pt modelId="{6498635B-F362-4D3D-900B-657CF6D609C9}" type="pres">
      <dgm:prSet presAssocID="{F5017A7D-E7B2-4B12-BB17-32BE696344B6}" presName="parTxOnly" presStyleLbl="node1" presStyleIdx="1" presStyleCnt="12" custScaleX="129724" custLinFactX="-34431" custLinFactNeighborX="-100000" custLinFactNeighborY="-5217">
        <dgm:presLayoutVars>
          <dgm:bulletEnabled val="1"/>
        </dgm:presLayoutVars>
      </dgm:prSet>
      <dgm:spPr/>
    </dgm:pt>
    <dgm:pt modelId="{96DD045D-2A69-4FA8-AC63-D5000B173C4E}" type="pres">
      <dgm:prSet presAssocID="{494F8206-BABE-4765-A7DD-69D8E72F249E}" presName="parSpace" presStyleCnt="0"/>
      <dgm:spPr/>
    </dgm:pt>
    <dgm:pt modelId="{7512FB39-AC2F-4443-A762-198A5A9F0A01}" type="pres">
      <dgm:prSet presAssocID="{8B378026-9D00-46A3-9456-600351F64CE7}" presName="parTxOnly" presStyleLbl="node1" presStyleIdx="2" presStyleCnt="12" custLinFactNeighborX="92082" custLinFactNeighborY="-8794">
        <dgm:presLayoutVars>
          <dgm:bulletEnabled val="1"/>
        </dgm:presLayoutVars>
      </dgm:prSet>
      <dgm:spPr/>
    </dgm:pt>
    <dgm:pt modelId="{84716BBF-D0B2-43FF-81CD-975B198206DF}" type="pres">
      <dgm:prSet presAssocID="{E43234FD-96B8-4B20-AF9C-5F73ABCD6246}" presName="parSpace" presStyleCnt="0"/>
      <dgm:spPr/>
    </dgm:pt>
    <dgm:pt modelId="{B455DD39-7B64-43AF-B734-3CA6A27F7335}" type="pres">
      <dgm:prSet presAssocID="{952A56CB-B466-4221-8407-365B0E8ECC8B}" presName="parTxOnly" presStyleLbl="node1" presStyleIdx="3" presStyleCnt="12" custLinFactNeighborX="61853" custLinFactNeighborY="-5635">
        <dgm:presLayoutVars>
          <dgm:bulletEnabled val="1"/>
        </dgm:presLayoutVars>
      </dgm:prSet>
      <dgm:spPr/>
    </dgm:pt>
    <dgm:pt modelId="{4DEA5D20-69E5-4883-A268-15A5DE7257B8}" type="pres">
      <dgm:prSet presAssocID="{67DA6C86-08B5-4CB0-8E25-35318B080FEC}" presName="parSpace" presStyleCnt="0"/>
      <dgm:spPr/>
    </dgm:pt>
    <dgm:pt modelId="{289842CB-8034-47B0-9427-EB06225AAE97}" type="pres">
      <dgm:prSet presAssocID="{7A6113E1-7D15-4A8E-8992-742245E9B8AD}" presName="parTxOnly" presStyleLbl="node1" presStyleIdx="4" presStyleCnt="12">
        <dgm:presLayoutVars>
          <dgm:bulletEnabled val="1"/>
        </dgm:presLayoutVars>
      </dgm:prSet>
      <dgm:spPr/>
    </dgm:pt>
    <dgm:pt modelId="{30C831E9-FF20-489C-B1B3-B847CDB5FA77}" type="pres">
      <dgm:prSet presAssocID="{46C2D7E0-A349-4322-A4AA-3A41C6B17195}" presName="parSpace" presStyleCnt="0"/>
      <dgm:spPr/>
    </dgm:pt>
    <dgm:pt modelId="{8C02AD9F-E420-4128-9BC0-D5EAF746C44A}" type="pres">
      <dgm:prSet presAssocID="{27A82E5F-BAE0-4D7C-9C8B-13B9372B3528}" presName="parTxOnly" presStyleLbl="node1" presStyleIdx="5" presStyleCnt="12">
        <dgm:presLayoutVars>
          <dgm:bulletEnabled val="1"/>
        </dgm:presLayoutVars>
      </dgm:prSet>
      <dgm:spPr/>
    </dgm:pt>
    <dgm:pt modelId="{7CA2CA2D-CEC2-4A7E-A742-3074CBF6EF17}" type="pres">
      <dgm:prSet presAssocID="{6C7BCFBD-F417-4C5C-85D6-52A8918C8687}" presName="parSpace" presStyleCnt="0"/>
      <dgm:spPr/>
    </dgm:pt>
    <dgm:pt modelId="{AE365E66-F861-4F73-95BE-8E80327AF6A1}" type="pres">
      <dgm:prSet presAssocID="{34525664-9D70-46D1-9AB4-4B124E78DC89}" presName="parTxOnly" presStyleLbl="node1" presStyleIdx="6" presStyleCnt="12">
        <dgm:presLayoutVars>
          <dgm:bulletEnabled val="1"/>
        </dgm:presLayoutVars>
      </dgm:prSet>
      <dgm:spPr/>
    </dgm:pt>
    <dgm:pt modelId="{6CFC23FC-F2DB-4DE2-A978-58004A6086E3}" type="pres">
      <dgm:prSet presAssocID="{AF389106-3D8C-4BB6-89E8-1F02B56BE38E}" presName="parSpace" presStyleCnt="0"/>
      <dgm:spPr/>
    </dgm:pt>
    <dgm:pt modelId="{29F58A70-6439-4B0E-863C-72056EE6824F}" type="pres">
      <dgm:prSet presAssocID="{C803C5FC-1B8B-4163-A48C-7ED4758E9F30}" presName="parTxOnly" presStyleLbl="node1" presStyleIdx="7" presStyleCnt="12">
        <dgm:presLayoutVars>
          <dgm:bulletEnabled val="1"/>
        </dgm:presLayoutVars>
      </dgm:prSet>
      <dgm:spPr/>
    </dgm:pt>
    <dgm:pt modelId="{B6C27FAF-8396-4E60-8BF4-75F44A93650D}" type="pres">
      <dgm:prSet presAssocID="{1A48E326-2A95-4AFE-9624-E9B583F8D599}" presName="parSpace" presStyleCnt="0"/>
      <dgm:spPr/>
    </dgm:pt>
    <dgm:pt modelId="{DD31DE13-E20F-4B3F-AA2C-F888ADB5AE53}" type="pres">
      <dgm:prSet presAssocID="{0CBFD109-DBC8-45B9-86FC-54DE230DB663}" presName="parTxOnly" presStyleLbl="node1" presStyleIdx="8" presStyleCnt="12">
        <dgm:presLayoutVars>
          <dgm:bulletEnabled val="1"/>
        </dgm:presLayoutVars>
      </dgm:prSet>
      <dgm:spPr/>
    </dgm:pt>
    <dgm:pt modelId="{5420ED8F-8177-4424-A6CE-6B6A8FA89420}" type="pres">
      <dgm:prSet presAssocID="{BF7D4B8E-CB37-4DFD-B636-B5541AD1DBBD}" presName="parSpace" presStyleCnt="0"/>
      <dgm:spPr/>
    </dgm:pt>
    <dgm:pt modelId="{5A8E63A1-7939-4A16-8E1A-1B8A4936E832}" type="pres">
      <dgm:prSet presAssocID="{43CA209F-2ECA-431E-8CD1-5A42AD8021F7}" presName="parTxOnly" presStyleLbl="node1" presStyleIdx="9" presStyleCnt="12">
        <dgm:presLayoutVars>
          <dgm:bulletEnabled val="1"/>
        </dgm:presLayoutVars>
      </dgm:prSet>
      <dgm:spPr/>
    </dgm:pt>
    <dgm:pt modelId="{6F3FA26E-656A-439F-A741-73EBDA2C5855}" type="pres">
      <dgm:prSet presAssocID="{D76D862D-61C1-4015-B8D8-6CFBEA789C25}" presName="parSpace" presStyleCnt="0"/>
      <dgm:spPr/>
    </dgm:pt>
    <dgm:pt modelId="{7C49E71A-82D2-4F0A-8B15-C33CBD218AAD}" type="pres">
      <dgm:prSet presAssocID="{A3B4BFAB-37A1-404A-B923-7ADDCF5A87D0}" presName="parTxOnly" presStyleLbl="node1" presStyleIdx="10" presStyleCnt="12">
        <dgm:presLayoutVars>
          <dgm:bulletEnabled val="1"/>
        </dgm:presLayoutVars>
      </dgm:prSet>
      <dgm:spPr/>
    </dgm:pt>
    <dgm:pt modelId="{80A41099-2800-42BF-8350-16901B63D760}" type="pres">
      <dgm:prSet presAssocID="{D209505A-3ED7-4527-A007-6606C823A198}" presName="parSpace" presStyleCnt="0"/>
      <dgm:spPr/>
    </dgm:pt>
    <dgm:pt modelId="{42F15763-CE53-4E61-833A-16DD9F840C29}" type="pres">
      <dgm:prSet presAssocID="{34E49CCE-3C27-4C46-A906-B0354B2B9F95}" presName="parTxOnly" presStyleLbl="node1" presStyleIdx="11" presStyleCnt="12" custLinFactNeighborX="-54302" custLinFactNeighborY="404">
        <dgm:presLayoutVars>
          <dgm:bulletEnabled val="1"/>
        </dgm:presLayoutVars>
      </dgm:prSet>
      <dgm:spPr/>
    </dgm:pt>
  </dgm:ptLst>
  <dgm:cxnLst>
    <dgm:cxn modelId="{3930B60C-88AD-4A94-A753-A3DE95CE616E}" srcId="{1B86EDC3-1E01-4810-9064-D9A50EFFE8ED}" destId="{34525664-9D70-46D1-9AB4-4B124E78DC89}" srcOrd="6" destOrd="0" parTransId="{734E2E6F-5266-41EE-A680-09F353DBF268}" sibTransId="{AF389106-3D8C-4BB6-89E8-1F02B56BE38E}"/>
    <dgm:cxn modelId="{1DDB7E0E-B525-4429-A972-8FAD7A8140E3}" type="presOf" srcId="{F5017A7D-E7B2-4B12-BB17-32BE696344B6}" destId="{6498635B-F362-4D3D-900B-657CF6D609C9}" srcOrd="0" destOrd="0" presId="urn:microsoft.com/office/officeart/2005/8/layout/hChevron3"/>
    <dgm:cxn modelId="{C6EAEE0F-0656-4F9D-8A80-E27EE19A38C2}" srcId="{1B86EDC3-1E01-4810-9064-D9A50EFFE8ED}" destId="{C2F3CAA6-F9EE-4521-9648-5DF5E537EF30}" srcOrd="0" destOrd="0" parTransId="{6F0B4FBE-18E4-4A07-B232-0B5A43ED42ED}" sibTransId="{02E979A1-845B-4E83-9668-DBAB46883E46}"/>
    <dgm:cxn modelId="{B0954910-4923-4093-871F-41418F9985A8}" type="presOf" srcId="{A3B4BFAB-37A1-404A-B923-7ADDCF5A87D0}" destId="{7C49E71A-82D2-4F0A-8B15-C33CBD218AAD}" srcOrd="0" destOrd="0" presId="urn:microsoft.com/office/officeart/2005/8/layout/hChevron3"/>
    <dgm:cxn modelId="{C1EF9715-D82F-42D3-9CA7-256E563D7F39}" type="presOf" srcId="{C2F3CAA6-F9EE-4521-9648-5DF5E537EF30}" destId="{FE8BB682-429C-4FB4-817D-DA169923BB9E}" srcOrd="0" destOrd="0" presId="urn:microsoft.com/office/officeart/2005/8/layout/hChevron3"/>
    <dgm:cxn modelId="{2FC45019-5150-42AB-9613-705A56F7950F}" srcId="{1B86EDC3-1E01-4810-9064-D9A50EFFE8ED}" destId="{34E49CCE-3C27-4C46-A906-B0354B2B9F95}" srcOrd="11" destOrd="0" parTransId="{A27E24BD-39AA-4BB1-95DC-C2A4CD2C2BDE}" sibTransId="{3080EA85-9C03-486D-957A-A2E34CE6DD38}"/>
    <dgm:cxn modelId="{642D346C-F65A-4AB2-ABF9-B6498AE33067}" type="presOf" srcId="{27A82E5F-BAE0-4D7C-9C8B-13B9372B3528}" destId="{8C02AD9F-E420-4128-9BC0-D5EAF746C44A}" srcOrd="0" destOrd="0" presId="urn:microsoft.com/office/officeart/2005/8/layout/hChevron3"/>
    <dgm:cxn modelId="{2DBC3853-DBFD-44A1-B7F4-94381DA36FF1}" type="presOf" srcId="{C803C5FC-1B8B-4163-A48C-7ED4758E9F30}" destId="{29F58A70-6439-4B0E-863C-72056EE6824F}" srcOrd="0" destOrd="0" presId="urn:microsoft.com/office/officeart/2005/8/layout/hChevron3"/>
    <dgm:cxn modelId="{7AA7F679-0788-4423-AC75-110C412A58D8}" srcId="{1B86EDC3-1E01-4810-9064-D9A50EFFE8ED}" destId="{27A82E5F-BAE0-4D7C-9C8B-13B9372B3528}" srcOrd="5" destOrd="0" parTransId="{21A3C592-60A0-4028-9B06-9AB07E606221}" sibTransId="{6C7BCFBD-F417-4C5C-85D6-52A8918C8687}"/>
    <dgm:cxn modelId="{F9680D8B-253E-42E0-948E-7608068E0354}" type="presOf" srcId="{1B86EDC3-1E01-4810-9064-D9A50EFFE8ED}" destId="{4D70A926-AC91-445F-A889-E007B709BA5C}" srcOrd="0" destOrd="0" presId="urn:microsoft.com/office/officeart/2005/8/layout/hChevron3"/>
    <dgm:cxn modelId="{4B6C5C8E-4AE9-4224-A887-6EF12D194BDB}" srcId="{1B86EDC3-1E01-4810-9064-D9A50EFFE8ED}" destId="{0CBFD109-DBC8-45B9-86FC-54DE230DB663}" srcOrd="8" destOrd="0" parTransId="{91994C80-A12A-45B1-B71E-C547197CAD0D}" sibTransId="{BF7D4B8E-CB37-4DFD-B636-B5541AD1DBBD}"/>
    <dgm:cxn modelId="{4884D295-1438-4684-AC98-0291309F635A}" type="presOf" srcId="{8B378026-9D00-46A3-9456-600351F64CE7}" destId="{7512FB39-AC2F-4443-A762-198A5A9F0A01}" srcOrd="0" destOrd="0" presId="urn:microsoft.com/office/officeart/2005/8/layout/hChevron3"/>
    <dgm:cxn modelId="{63693C97-7579-4CA5-8E11-6CF30F2DF518}" srcId="{1B86EDC3-1E01-4810-9064-D9A50EFFE8ED}" destId="{A3B4BFAB-37A1-404A-B923-7ADDCF5A87D0}" srcOrd="10" destOrd="0" parTransId="{AB133C2D-41BB-412A-944A-81F77CC8DE86}" sibTransId="{D209505A-3ED7-4527-A007-6606C823A198}"/>
    <dgm:cxn modelId="{FFE324A6-DF7D-4668-AA2C-ED1C1D701721}" srcId="{1B86EDC3-1E01-4810-9064-D9A50EFFE8ED}" destId="{8B378026-9D00-46A3-9456-600351F64CE7}" srcOrd="2" destOrd="0" parTransId="{87D6C912-711D-472B-9973-9386DAC17B7F}" sibTransId="{E43234FD-96B8-4B20-AF9C-5F73ABCD6246}"/>
    <dgm:cxn modelId="{E18914A7-BF35-4B34-BD56-87FAF699D8CE}" type="presOf" srcId="{34525664-9D70-46D1-9AB4-4B124E78DC89}" destId="{AE365E66-F861-4F73-95BE-8E80327AF6A1}" srcOrd="0" destOrd="0" presId="urn:microsoft.com/office/officeart/2005/8/layout/hChevron3"/>
    <dgm:cxn modelId="{CB7946A8-D712-4B04-A040-71F506940DD2}" type="presOf" srcId="{952A56CB-B466-4221-8407-365B0E8ECC8B}" destId="{B455DD39-7B64-43AF-B734-3CA6A27F7335}" srcOrd="0" destOrd="0" presId="urn:microsoft.com/office/officeart/2005/8/layout/hChevron3"/>
    <dgm:cxn modelId="{186AD5A8-4DA9-4DFD-BEF5-7754053624BF}" srcId="{1B86EDC3-1E01-4810-9064-D9A50EFFE8ED}" destId="{952A56CB-B466-4221-8407-365B0E8ECC8B}" srcOrd="3" destOrd="0" parTransId="{AA551797-8BDA-4DF7-874A-69FCD64C35D2}" sibTransId="{67DA6C86-08B5-4CB0-8E25-35318B080FEC}"/>
    <dgm:cxn modelId="{0E7A13B7-8A77-4607-BDCC-3C304EC1A251}" type="presOf" srcId="{34E49CCE-3C27-4C46-A906-B0354B2B9F95}" destId="{42F15763-CE53-4E61-833A-16DD9F840C29}" srcOrd="0" destOrd="0" presId="urn:microsoft.com/office/officeart/2005/8/layout/hChevron3"/>
    <dgm:cxn modelId="{55F079B8-365C-47EF-A8F4-5C9945503E65}" type="presOf" srcId="{0CBFD109-DBC8-45B9-86FC-54DE230DB663}" destId="{DD31DE13-E20F-4B3F-AA2C-F888ADB5AE53}" srcOrd="0" destOrd="0" presId="urn:microsoft.com/office/officeart/2005/8/layout/hChevron3"/>
    <dgm:cxn modelId="{338C17BF-BCEE-4796-A3B4-3F97BD7D0A38}" srcId="{1B86EDC3-1E01-4810-9064-D9A50EFFE8ED}" destId="{43CA209F-2ECA-431E-8CD1-5A42AD8021F7}" srcOrd="9" destOrd="0" parTransId="{FCFD8024-E2BB-4D82-8F1A-7EB28B78BFD9}" sibTransId="{D76D862D-61C1-4015-B8D8-6CFBEA789C25}"/>
    <dgm:cxn modelId="{976317CD-CFEA-42FF-9CF3-AA5EE2484F91}" srcId="{1B86EDC3-1E01-4810-9064-D9A50EFFE8ED}" destId="{C803C5FC-1B8B-4163-A48C-7ED4758E9F30}" srcOrd="7" destOrd="0" parTransId="{25E1D882-FAE3-46BE-9FA6-87BC89CB1C71}" sibTransId="{1A48E326-2A95-4AFE-9624-E9B583F8D599}"/>
    <dgm:cxn modelId="{4B4CCACD-173F-47CE-9FCD-66D6E008D044}" srcId="{1B86EDC3-1E01-4810-9064-D9A50EFFE8ED}" destId="{7A6113E1-7D15-4A8E-8992-742245E9B8AD}" srcOrd="4" destOrd="0" parTransId="{C658835B-AB1B-4D6F-9401-380D0E7BF437}" sibTransId="{46C2D7E0-A349-4322-A4AA-3A41C6B17195}"/>
    <dgm:cxn modelId="{F5BA55D1-8F2F-4EA1-84A8-C85B66C57234}" type="presOf" srcId="{43CA209F-2ECA-431E-8CD1-5A42AD8021F7}" destId="{5A8E63A1-7939-4A16-8E1A-1B8A4936E832}" srcOrd="0" destOrd="0" presId="urn:microsoft.com/office/officeart/2005/8/layout/hChevron3"/>
    <dgm:cxn modelId="{B96339E1-4B10-41D3-AD5E-0F7E31F57394}" srcId="{1B86EDC3-1E01-4810-9064-D9A50EFFE8ED}" destId="{F5017A7D-E7B2-4B12-BB17-32BE696344B6}" srcOrd="1" destOrd="0" parTransId="{093762FC-1295-4A27-9DD8-C3927B0F9261}" sibTransId="{494F8206-BABE-4765-A7DD-69D8E72F249E}"/>
    <dgm:cxn modelId="{7ECB00F0-D859-4795-90AD-D40A093C67FB}" type="presOf" srcId="{7A6113E1-7D15-4A8E-8992-742245E9B8AD}" destId="{289842CB-8034-47B0-9427-EB06225AAE97}" srcOrd="0" destOrd="0" presId="urn:microsoft.com/office/officeart/2005/8/layout/hChevron3"/>
    <dgm:cxn modelId="{E8659A63-9197-482D-AFD6-A70CCDCC506D}" type="presParOf" srcId="{4D70A926-AC91-445F-A889-E007B709BA5C}" destId="{FE8BB682-429C-4FB4-817D-DA169923BB9E}" srcOrd="0" destOrd="0" presId="urn:microsoft.com/office/officeart/2005/8/layout/hChevron3"/>
    <dgm:cxn modelId="{2636411A-B09E-4F0F-B675-7442E4AEC551}" type="presParOf" srcId="{4D70A926-AC91-445F-A889-E007B709BA5C}" destId="{59642476-3127-46CF-93D2-B32EEA2A2D86}" srcOrd="1" destOrd="0" presId="urn:microsoft.com/office/officeart/2005/8/layout/hChevron3"/>
    <dgm:cxn modelId="{BCBBD38E-37A2-4B8F-BCE9-60A1C63DFDAF}" type="presParOf" srcId="{4D70A926-AC91-445F-A889-E007B709BA5C}" destId="{6498635B-F362-4D3D-900B-657CF6D609C9}" srcOrd="2" destOrd="0" presId="urn:microsoft.com/office/officeart/2005/8/layout/hChevron3"/>
    <dgm:cxn modelId="{6E9B216C-451B-47DC-A6B3-BFFB0D3B8E73}" type="presParOf" srcId="{4D70A926-AC91-445F-A889-E007B709BA5C}" destId="{96DD045D-2A69-4FA8-AC63-D5000B173C4E}" srcOrd="3" destOrd="0" presId="urn:microsoft.com/office/officeart/2005/8/layout/hChevron3"/>
    <dgm:cxn modelId="{B4A2F09E-4C35-471A-B3C1-AD706F30BE22}" type="presParOf" srcId="{4D70A926-AC91-445F-A889-E007B709BA5C}" destId="{7512FB39-AC2F-4443-A762-198A5A9F0A01}" srcOrd="4" destOrd="0" presId="urn:microsoft.com/office/officeart/2005/8/layout/hChevron3"/>
    <dgm:cxn modelId="{1DBC2CEC-9C44-4EA8-A1CA-6F2004F33409}" type="presParOf" srcId="{4D70A926-AC91-445F-A889-E007B709BA5C}" destId="{84716BBF-D0B2-43FF-81CD-975B198206DF}" srcOrd="5" destOrd="0" presId="urn:microsoft.com/office/officeart/2005/8/layout/hChevron3"/>
    <dgm:cxn modelId="{B7C24259-46B4-41B6-9D45-4ED5BC3899F9}" type="presParOf" srcId="{4D70A926-AC91-445F-A889-E007B709BA5C}" destId="{B455DD39-7B64-43AF-B734-3CA6A27F7335}" srcOrd="6" destOrd="0" presId="urn:microsoft.com/office/officeart/2005/8/layout/hChevron3"/>
    <dgm:cxn modelId="{76561838-9DC3-4871-8456-68BB6AE377A4}" type="presParOf" srcId="{4D70A926-AC91-445F-A889-E007B709BA5C}" destId="{4DEA5D20-69E5-4883-A268-15A5DE7257B8}" srcOrd="7" destOrd="0" presId="urn:microsoft.com/office/officeart/2005/8/layout/hChevron3"/>
    <dgm:cxn modelId="{CEAB2FBC-5CBF-4D85-8185-631B2BD48B29}" type="presParOf" srcId="{4D70A926-AC91-445F-A889-E007B709BA5C}" destId="{289842CB-8034-47B0-9427-EB06225AAE97}" srcOrd="8" destOrd="0" presId="urn:microsoft.com/office/officeart/2005/8/layout/hChevron3"/>
    <dgm:cxn modelId="{534160B8-463D-4C50-85E3-72B5A79216F1}" type="presParOf" srcId="{4D70A926-AC91-445F-A889-E007B709BA5C}" destId="{30C831E9-FF20-489C-B1B3-B847CDB5FA77}" srcOrd="9" destOrd="0" presId="urn:microsoft.com/office/officeart/2005/8/layout/hChevron3"/>
    <dgm:cxn modelId="{14A4544A-62B2-4B7F-8787-3F54A09B6F6E}" type="presParOf" srcId="{4D70A926-AC91-445F-A889-E007B709BA5C}" destId="{8C02AD9F-E420-4128-9BC0-D5EAF746C44A}" srcOrd="10" destOrd="0" presId="urn:microsoft.com/office/officeart/2005/8/layout/hChevron3"/>
    <dgm:cxn modelId="{AF163F3C-E88C-4398-B6DC-044B337BDC37}" type="presParOf" srcId="{4D70A926-AC91-445F-A889-E007B709BA5C}" destId="{7CA2CA2D-CEC2-4A7E-A742-3074CBF6EF17}" srcOrd="11" destOrd="0" presId="urn:microsoft.com/office/officeart/2005/8/layout/hChevron3"/>
    <dgm:cxn modelId="{3DE038F4-94E2-4DAF-B5C4-016B036F8C00}" type="presParOf" srcId="{4D70A926-AC91-445F-A889-E007B709BA5C}" destId="{AE365E66-F861-4F73-95BE-8E80327AF6A1}" srcOrd="12" destOrd="0" presId="urn:microsoft.com/office/officeart/2005/8/layout/hChevron3"/>
    <dgm:cxn modelId="{8DC7E20B-BF68-43B7-B267-CA4E3EA0E75C}" type="presParOf" srcId="{4D70A926-AC91-445F-A889-E007B709BA5C}" destId="{6CFC23FC-F2DB-4DE2-A978-58004A6086E3}" srcOrd="13" destOrd="0" presId="urn:microsoft.com/office/officeart/2005/8/layout/hChevron3"/>
    <dgm:cxn modelId="{E7D5621D-08CF-4652-A83D-E6AD07F94B77}" type="presParOf" srcId="{4D70A926-AC91-445F-A889-E007B709BA5C}" destId="{29F58A70-6439-4B0E-863C-72056EE6824F}" srcOrd="14" destOrd="0" presId="urn:microsoft.com/office/officeart/2005/8/layout/hChevron3"/>
    <dgm:cxn modelId="{22315F88-35AB-44D9-838C-0FB49B1A4BBF}" type="presParOf" srcId="{4D70A926-AC91-445F-A889-E007B709BA5C}" destId="{B6C27FAF-8396-4E60-8BF4-75F44A93650D}" srcOrd="15" destOrd="0" presId="urn:microsoft.com/office/officeart/2005/8/layout/hChevron3"/>
    <dgm:cxn modelId="{E56BB258-069F-4ED3-A279-3A4DACD77CFD}" type="presParOf" srcId="{4D70A926-AC91-445F-A889-E007B709BA5C}" destId="{DD31DE13-E20F-4B3F-AA2C-F888ADB5AE53}" srcOrd="16" destOrd="0" presId="urn:microsoft.com/office/officeart/2005/8/layout/hChevron3"/>
    <dgm:cxn modelId="{D37FFDE7-FA4B-4D25-8A81-FA933D6DEC96}" type="presParOf" srcId="{4D70A926-AC91-445F-A889-E007B709BA5C}" destId="{5420ED8F-8177-4424-A6CE-6B6A8FA89420}" srcOrd="17" destOrd="0" presId="urn:microsoft.com/office/officeart/2005/8/layout/hChevron3"/>
    <dgm:cxn modelId="{4A26749C-A651-44D4-8CB6-0D5E74ACB153}" type="presParOf" srcId="{4D70A926-AC91-445F-A889-E007B709BA5C}" destId="{5A8E63A1-7939-4A16-8E1A-1B8A4936E832}" srcOrd="18" destOrd="0" presId="urn:microsoft.com/office/officeart/2005/8/layout/hChevron3"/>
    <dgm:cxn modelId="{93588692-B988-47D3-B64A-8AF735F3C19F}" type="presParOf" srcId="{4D70A926-AC91-445F-A889-E007B709BA5C}" destId="{6F3FA26E-656A-439F-A741-73EBDA2C5855}" srcOrd="19" destOrd="0" presId="urn:microsoft.com/office/officeart/2005/8/layout/hChevron3"/>
    <dgm:cxn modelId="{B4B82368-BD07-40ED-A13E-CADED99771F0}" type="presParOf" srcId="{4D70A926-AC91-445F-A889-E007B709BA5C}" destId="{7C49E71A-82D2-4F0A-8B15-C33CBD218AAD}" srcOrd="20" destOrd="0" presId="urn:microsoft.com/office/officeart/2005/8/layout/hChevron3"/>
    <dgm:cxn modelId="{C343B3E5-FCE7-4271-B7B9-720F7CCFA529}" type="presParOf" srcId="{4D70A926-AC91-445F-A889-E007B709BA5C}" destId="{80A41099-2800-42BF-8350-16901B63D760}" srcOrd="21" destOrd="0" presId="urn:microsoft.com/office/officeart/2005/8/layout/hChevron3"/>
    <dgm:cxn modelId="{209CBA43-3015-4D15-B991-29F9E4920B39}" type="presParOf" srcId="{4D70A926-AC91-445F-A889-E007B709BA5C}" destId="{42F15763-CE53-4E61-833A-16DD9F840C29}" srcOrd="2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86EDC3-1E01-4810-9064-D9A50EFFE8ED}" type="doc">
      <dgm:prSet loTypeId="urn:microsoft.com/office/officeart/2005/8/layout/hChevron3" loCatId="process" qsTypeId="urn:microsoft.com/office/officeart/2005/8/quickstyle/simple5" qsCatId="simple" csTypeId="urn:microsoft.com/office/officeart/2005/8/colors/accent4_4" csCatId="accent4" phldr="1"/>
      <dgm:spPr/>
    </dgm:pt>
    <dgm:pt modelId="{8B378026-9D00-46A3-9456-600351F64CE7}">
      <dgm:prSet phldrT="[Texte]"/>
      <dgm:spPr/>
      <dgm:t>
        <a:bodyPr/>
        <a:lstStyle/>
        <a:p>
          <a:r>
            <a:rPr lang="fr-FR" dirty="0" err="1">
              <a:latin typeface="+mn-lt"/>
              <a:ea typeface="Segoe UI" pitchFamily="34" charset="0"/>
              <a:cs typeface="Segoe UI" pitchFamily="34" charset="0"/>
            </a:rPr>
            <a:t>nov</a:t>
          </a:r>
          <a:endParaRPr lang="fr-FR" dirty="0">
            <a:latin typeface="+mn-lt"/>
            <a:ea typeface="Segoe UI" pitchFamily="34" charset="0"/>
            <a:cs typeface="Segoe UI" pitchFamily="34" charset="0"/>
          </a:endParaRPr>
        </a:p>
      </dgm:t>
    </dgm:pt>
    <dgm:pt modelId="{87D6C912-711D-472B-9973-9386DAC17B7F}" type="parTrans" cxnId="{FFE324A6-DF7D-4668-AA2C-ED1C1D701721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E43234FD-96B8-4B20-AF9C-5F73ABCD6246}" type="sibTrans" cxnId="{FFE324A6-DF7D-4668-AA2C-ED1C1D701721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C2F3CAA6-F9EE-4521-9648-5DF5E537EF30}">
      <dgm:prSet/>
      <dgm:spPr/>
      <dgm:t>
        <a:bodyPr/>
        <a:lstStyle/>
        <a:p>
          <a:r>
            <a:rPr lang="fr-FR" dirty="0" err="1">
              <a:latin typeface="+mn-lt"/>
              <a:ea typeface="Segoe UI" pitchFamily="34" charset="0"/>
              <a:cs typeface="Segoe UI" pitchFamily="34" charset="0"/>
            </a:rPr>
            <a:t>oct</a:t>
          </a:r>
          <a:endParaRPr lang="fr-FR" dirty="0">
            <a:latin typeface="+mn-lt"/>
            <a:ea typeface="Segoe UI" pitchFamily="34" charset="0"/>
            <a:cs typeface="Segoe UI" pitchFamily="34" charset="0"/>
          </a:endParaRPr>
        </a:p>
      </dgm:t>
    </dgm:pt>
    <dgm:pt modelId="{6F0B4FBE-18E4-4A07-B232-0B5A43ED42ED}" type="parTrans" cxnId="{C6EAEE0F-0656-4F9D-8A80-E27EE19A38C2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02E979A1-845B-4E83-9668-DBAB46883E46}" type="sibTrans" cxnId="{C6EAEE0F-0656-4F9D-8A80-E27EE19A38C2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952A56CB-B466-4221-8407-365B0E8ECC8B}">
      <dgm:prSet/>
      <dgm:spPr/>
      <dgm:t>
        <a:bodyPr/>
        <a:lstStyle/>
        <a:p>
          <a:r>
            <a:rPr lang="fr-FR" dirty="0">
              <a:latin typeface="+mn-lt"/>
              <a:ea typeface="Segoe UI" pitchFamily="34" charset="0"/>
              <a:cs typeface="Segoe UI" pitchFamily="34" charset="0"/>
            </a:rPr>
            <a:t>déc.</a:t>
          </a:r>
        </a:p>
      </dgm:t>
    </dgm:pt>
    <dgm:pt modelId="{AA551797-8BDA-4DF7-874A-69FCD64C35D2}" type="parTrans" cxnId="{186AD5A8-4DA9-4DFD-BEF5-7754053624BF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67DA6C86-08B5-4CB0-8E25-35318B080FEC}" type="sibTrans" cxnId="{186AD5A8-4DA9-4DFD-BEF5-7754053624BF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7A6113E1-7D15-4A8E-8992-742245E9B8AD}">
      <dgm:prSet/>
      <dgm:spPr/>
      <dgm:t>
        <a:bodyPr/>
        <a:lstStyle/>
        <a:p>
          <a:r>
            <a:rPr lang="fr-FR" dirty="0">
              <a:latin typeface="+mn-lt"/>
              <a:ea typeface="Segoe UI" pitchFamily="34" charset="0"/>
              <a:cs typeface="Segoe UI" pitchFamily="34" charset="0"/>
            </a:rPr>
            <a:t>Janv.</a:t>
          </a:r>
        </a:p>
      </dgm:t>
    </dgm:pt>
    <dgm:pt modelId="{C658835B-AB1B-4D6F-9401-380D0E7BF437}" type="parTrans" cxnId="{4B4CCACD-173F-47CE-9FCD-66D6E008D044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46C2D7E0-A349-4322-A4AA-3A41C6B17195}" type="sibTrans" cxnId="{4B4CCACD-173F-47CE-9FCD-66D6E008D044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34525664-9D70-46D1-9AB4-4B124E78DC89}">
      <dgm:prSet/>
      <dgm:spPr/>
      <dgm:t>
        <a:bodyPr/>
        <a:lstStyle/>
        <a:p>
          <a:r>
            <a:rPr lang="fr-FR" dirty="0">
              <a:latin typeface="+mn-lt"/>
              <a:ea typeface="Segoe UI" pitchFamily="34" charset="0"/>
              <a:cs typeface="Segoe UI" pitchFamily="34" charset="0"/>
            </a:rPr>
            <a:t>mars</a:t>
          </a:r>
        </a:p>
      </dgm:t>
    </dgm:pt>
    <dgm:pt modelId="{734E2E6F-5266-41EE-A680-09F353DBF268}" type="parTrans" cxnId="{3930B60C-88AD-4A94-A753-A3DE95CE616E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AF389106-3D8C-4BB6-89E8-1F02B56BE38E}" type="sibTrans" cxnId="{3930B60C-88AD-4A94-A753-A3DE95CE616E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27A82E5F-BAE0-4D7C-9C8B-13B9372B3528}">
      <dgm:prSet/>
      <dgm:spPr/>
      <dgm:t>
        <a:bodyPr/>
        <a:lstStyle/>
        <a:p>
          <a:r>
            <a:rPr lang="fr-FR" dirty="0" err="1">
              <a:latin typeface="+mn-lt"/>
              <a:ea typeface="Segoe UI" pitchFamily="34" charset="0"/>
              <a:cs typeface="Segoe UI" pitchFamily="34" charset="0"/>
            </a:rPr>
            <a:t>fev</a:t>
          </a:r>
          <a:endParaRPr lang="fr-FR" dirty="0">
            <a:latin typeface="+mn-lt"/>
            <a:ea typeface="Segoe UI" pitchFamily="34" charset="0"/>
            <a:cs typeface="Segoe UI" pitchFamily="34" charset="0"/>
          </a:endParaRPr>
        </a:p>
      </dgm:t>
    </dgm:pt>
    <dgm:pt modelId="{21A3C592-60A0-4028-9B06-9AB07E606221}" type="parTrans" cxnId="{7AA7F679-0788-4423-AC75-110C412A58D8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6C7BCFBD-F417-4C5C-85D6-52A8918C8687}" type="sibTrans" cxnId="{7AA7F679-0788-4423-AC75-110C412A58D8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34E49CCE-3C27-4C46-A906-B0354B2B9F95}">
      <dgm:prSet/>
      <dgm:spPr/>
      <dgm:t>
        <a:bodyPr/>
        <a:lstStyle/>
        <a:p>
          <a:r>
            <a:rPr lang="fr-FR" dirty="0">
              <a:latin typeface="+mn-lt"/>
              <a:ea typeface="Segoe UI" pitchFamily="34" charset="0"/>
              <a:cs typeface="Segoe UI" pitchFamily="34" charset="0"/>
            </a:rPr>
            <a:t>août</a:t>
          </a:r>
        </a:p>
      </dgm:t>
    </dgm:pt>
    <dgm:pt modelId="{A27E24BD-39AA-4BB1-95DC-C2A4CD2C2BDE}" type="parTrans" cxnId="{2FC45019-5150-42AB-9613-705A56F7950F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3080EA85-9C03-486D-957A-A2E34CE6DD38}" type="sibTrans" cxnId="{2FC45019-5150-42AB-9613-705A56F7950F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43CA209F-2ECA-431E-8CD1-5A42AD8021F7}">
      <dgm:prSet/>
      <dgm:spPr/>
      <dgm:t>
        <a:bodyPr/>
        <a:lstStyle/>
        <a:p>
          <a:r>
            <a:rPr lang="fr-FR" dirty="0">
              <a:latin typeface="+mn-lt"/>
              <a:ea typeface="Segoe UI" pitchFamily="34" charset="0"/>
              <a:cs typeface="Segoe UI" pitchFamily="34" charset="0"/>
            </a:rPr>
            <a:t>juin</a:t>
          </a:r>
        </a:p>
      </dgm:t>
    </dgm:pt>
    <dgm:pt modelId="{FCFD8024-E2BB-4D82-8F1A-7EB28B78BFD9}" type="parTrans" cxnId="{338C17BF-BCEE-4796-A3B4-3F97BD7D0A38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D76D862D-61C1-4015-B8D8-6CFBEA789C25}" type="sibTrans" cxnId="{338C17BF-BCEE-4796-A3B4-3F97BD7D0A38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0CBFD109-DBC8-45B9-86FC-54DE230DB663}">
      <dgm:prSet/>
      <dgm:spPr/>
      <dgm:t>
        <a:bodyPr/>
        <a:lstStyle/>
        <a:p>
          <a:r>
            <a:rPr lang="fr-FR" dirty="0">
              <a:latin typeface="+mn-lt"/>
              <a:ea typeface="Segoe UI" pitchFamily="34" charset="0"/>
              <a:cs typeface="Segoe UI" pitchFamily="34" charset="0"/>
            </a:rPr>
            <a:t>mai</a:t>
          </a:r>
        </a:p>
      </dgm:t>
    </dgm:pt>
    <dgm:pt modelId="{91994C80-A12A-45B1-B71E-C547197CAD0D}" type="parTrans" cxnId="{4B6C5C8E-4AE9-4224-A887-6EF12D194BDB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BF7D4B8E-CB37-4DFD-B636-B5541AD1DBBD}" type="sibTrans" cxnId="{4B6C5C8E-4AE9-4224-A887-6EF12D194BDB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C803C5FC-1B8B-4163-A48C-7ED4758E9F30}">
      <dgm:prSet/>
      <dgm:spPr/>
      <dgm:t>
        <a:bodyPr/>
        <a:lstStyle/>
        <a:p>
          <a:r>
            <a:rPr lang="fr-FR" dirty="0" err="1">
              <a:latin typeface="+mn-lt"/>
              <a:ea typeface="Segoe UI" pitchFamily="34" charset="0"/>
              <a:cs typeface="Segoe UI" pitchFamily="34" charset="0"/>
            </a:rPr>
            <a:t>avr</a:t>
          </a:r>
          <a:endParaRPr lang="fr-FR" dirty="0">
            <a:latin typeface="+mn-lt"/>
            <a:ea typeface="Segoe UI" pitchFamily="34" charset="0"/>
            <a:cs typeface="Segoe UI" pitchFamily="34" charset="0"/>
          </a:endParaRPr>
        </a:p>
      </dgm:t>
    </dgm:pt>
    <dgm:pt modelId="{25E1D882-FAE3-46BE-9FA6-87BC89CB1C71}" type="parTrans" cxnId="{976317CD-CFEA-42FF-9CF3-AA5EE2484F91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1A48E326-2A95-4AFE-9624-E9B583F8D599}" type="sibTrans" cxnId="{976317CD-CFEA-42FF-9CF3-AA5EE2484F91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A3B4BFAB-37A1-404A-B923-7ADDCF5A87D0}">
      <dgm:prSet/>
      <dgm:spPr/>
      <dgm:t>
        <a:bodyPr/>
        <a:lstStyle/>
        <a:p>
          <a:r>
            <a:rPr lang="fr-FR" dirty="0" err="1">
              <a:latin typeface="+mn-lt"/>
              <a:ea typeface="Segoe UI" pitchFamily="34" charset="0"/>
              <a:cs typeface="Segoe UI" pitchFamily="34" charset="0"/>
            </a:rPr>
            <a:t>juil</a:t>
          </a:r>
          <a:endParaRPr lang="fr-FR" dirty="0">
            <a:latin typeface="+mn-lt"/>
            <a:ea typeface="Segoe UI" pitchFamily="34" charset="0"/>
            <a:cs typeface="Segoe UI" pitchFamily="34" charset="0"/>
          </a:endParaRPr>
        </a:p>
      </dgm:t>
    </dgm:pt>
    <dgm:pt modelId="{AB133C2D-41BB-412A-944A-81F77CC8DE86}" type="parTrans" cxnId="{63693C97-7579-4CA5-8E11-6CF30F2DF518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D209505A-3ED7-4527-A007-6606C823A198}" type="sibTrans" cxnId="{63693C97-7579-4CA5-8E11-6CF30F2DF518}">
      <dgm:prSet/>
      <dgm:spPr/>
      <dgm:t>
        <a:bodyPr/>
        <a:lstStyle/>
        <a:p>
          <a:endParaRPr lang="fr-FR">
            <a:latin typeface="Segoe UI" pitchFamily="34" charset="0"/>
            <a:ea typeface="Segoe UI" pitchFamily="34" charset="0"/>
            <a:cs typeface="Segoe UI" pitchFamily="34" charset="0"/>
          </a:endParaRPr>
        </a:p>
      </dgm:t>
    </dgm:pt>
    <dgm:pt modelId="{F5017A7D-E7B2-4B12-BB17-32BE696344B6}">
      <dgm:prSet/>
      <dgm:spPr/>
      <dgm:t>
        <a:bodyPr/>
        <a:lstStyle/>
        <a:p>
          <a:r>
            <a:rPr lang="fr-FR" dirty="0">
              <a:latin typeface="+mn-lt"/>
              <a:ea typeface="Segoe UI" pitchFamily="34" charset="0"/>
              <a:cs typeface="Segoe UI" pitchFamily="34" charset="0"/>
            </a:rPr>
            <a:t>sept</a:t>
          </a:r>
        </a:p>
      </dgm:t>
    </dgm:pt>
    <dgm:pt modelId="{093762FC-1295-4A27-9DD8-C3927B0F9261}" type="parTrans" cxnId="{B96339E1-4B10-41D3-AD5E-0F7E31F57394}">
      <dgm:prSet/>
      <dgm:spPr/>
      <dgm:t>
        <a:bodyPr/>
        <a:lstStyle/>
        <a:p>
          <a:endParaRPr lang="fr-FR"/>
        </a:p>
      </dgm:t>
    </dgm:pt>
    <dgm:pt modelId="{494F8206-BABE-4765-A7DD-69D8E72F249E}" type="sibTrans" cxnId="{B96339E1-4B10-41D3-AD5E-0F7E31F57394}">
      <dgm:prSet/>
      <dgm:spPr/>
      <dgm:t>
        <a:bodyPr/>
        <a:lstStyle/>
        <a:p>
          <a:endParaRPr lang="fr-FR"/>
        </a:p>
      </dgm:t>
    </dgm:pt>
    <dgm:pt modelId="{4D70A926-AC91-445F-A889-E007B709BA5C}" type="pres">
      <dgm:prSet presAssocID="{1B86EDC3-1E01-4810-9064-D9A50EFFE8ED}" presName="Name0" presStyleCnt="0">
        <dgm:presLayoutVars>
          <dgm:dir/>
          <dgm:resizeHandles val="exact"/>
        </dgm:presLayoutVars>
      </dgm:prSet>
      <dgm:spPr/>
    </dgm:pt>
    <dgm:pt modelId="{FE8BB682-429C-4FB4-817D-DA169923BB9E}" type="pres">
      <dgm:prSet presAssocID="{C2F3CAA6-F9EE-4521-9648-5DF5E537EF30}" presName="parTxOnly" presStyleLbl="node1" presStyleIdx="0" presStyleCnt="12" custLinFactX="71679" custLinFactNeighborX="100000" custLinFactNeighborY="-227">
        <dgm:presLayoutVars>
          <dgm:bulletEnabled val="1"/>
        </dgm:presLayoutVars>
      </dgm:prSet>
      <dgm:spPr/>
    </dgm:pt>
    <dgm:pt modelId="{59642476-3127-46CF-93D2-B32EEA2A2D86}" type="pres">
      <dgm:prSet presAssocID="{02E979A1-845B-4E83-9668-DBAB46883E46}" presName="parSpace" presStyleCnt="0"/>
      <dgm:spPr/>
    </dgm:pt>
    <dgm:pt modelId="{6498635B-F362-4D3D-900B-657CF6D609C9}" type="pres">
      <dgm:prSet presAssocID="{F5017A7D-E7B2-4B12-BB17-32BE696344B6}" presName="parTxOnly" presStyleLbl="node1" presStyleIdx="1" presStyleCnt="12" custLinFactX="-49755" custLinFactNeighborX="-100000" custLinFactNeighborY="-1802">
        <dgm:presLayoutVars>
          <dgm:bulletEnabled val="1"/>
        </dgm:presLayoutVars>
      </dgm:prSet>
      <dgm:spPr/>
    </dgm:pt>
    <dgm:pt modelId="{96DD045D-2A69-4FA8-AC63-D5000B173C4E}" type="pres">
      <dgm:prSet presAssocID="{494F8206-BABE-4765-A7DD-69D8E72F249E}" presName="parSpace" presStyleCnt="0"/>
      <dgm:spPr/>
    </dgm:pt>
    <dgm:pt modelId="{7512FB39-AC2F-4443-A762-198A5A9F0A01}" type="pres">
      <dgm:prSet presAssocID="{8B378026-9D00-46A3-9456-600351F64CE7}" presName="parTxOnly" presStyleLbl="node1" presStyleIdx="2" presStyleCnt="12" custLinFactNeighborX="6034" custLinFactNeighborY="-3368">
        <dgm:presLayoutVars>
          <dgm:bulletEnabled val="1"/>
        </dgm:presLayoutVars>
      </dgm:prSet>
      <dgm:spPr/>
    </dgm:pt>
    <dgm:pt modelId="{84716BBF-D0B2-43FF-81CD-975B198206DF}" type="pres">
      <dgm:prSet presAssocID="{E43234FD-96B8-4B20-AF9C-5F73ABCD6246}" presName="parSpace" presStyleCnt="0"/>
      <dgm:spPr/>
    </dgm:pt>
    <dgm:pt modelId="{B455DD39-7B64-43AF-B734-3CA6A27F7335}" type="pres">
      <dgm:prSet presAssocID="{952A56CB-B466-4221-8407-365B0E8ECC8B}" presName="parTxOnly" presStyleLbl="node1" presStyleIdx="3" presStyleCnt="12">
        <dgm:presLayoutVars>
          <dgm:bulletEnabled val="1"/>
        </dgm:presLayoutVars>
      </dgm:prSet>
      <dgm:spPr/>
    </dgm:pt>
    <dgm:pt modelId="{4DEA5D20-69E5-4883-A268-15A5DE7257B8}" type="pres">
      <dgm:prSet presAssocID="{67DA6C86-08B5-4CB0-8E25-35318B080FEC}" presName="parSpace" presStyleCnt="0"/>
      <dgm:spPr/>
    </dgm:pt>
    <dgm:pt modelId="{289842CB-8034-47B0-9427-EB06225AAE97}" type="pres">
      <dgm:prSet presAssocID="{7A6113E1-7D15-4A8E-8992-742245E9B8AD}" presName="parTxOnly" presStyleLbl="node1" presStyleIdx="4" presStyleCnt="12">
        <dgm:presLayoutVars>
          <dgm:bulletEnabled val="1"/>
        </dgm:presLayoutVars>
      </dgm:prSet>
      <dgm:spPr/>
    </dgm:pt>
    <dgm:pt modelId="{30C831E9-FF20-489C-B1B3-B847CDB5FA77}" type="pres">
      <dgm:prSet presAssocID="{46C2D7E0-A349-4322-A4AA-3A41C6B17195}" presName="parSpace" presStyleCnt="0"/>
      <dgm:spPr/>
    </dgm:pt>
    <dgm:pt modelId="{8C02AD9F-E420-4128-9BC0-D5EAF746C44A}" type="pres">
      <dgm:prSet presAssocID="{27A82E5F-BAE0-4D7C-9C8B-13B9372B3528}" presName="parTxOnly" presStyleLbl="node1" presStyleIdx="5" presStyleCnt="12">
        <dgm:presLayoutVars>
          <dgm:bulletEnabled val="1"/>
        </dgm:presLayoutVars>
      </dgm:prSet>
      <dgm:spPr/>
    </dgm:pt>
    <dgm:pt modelId="{7CA2CA2D-CEC2-4A7E-A742-3074CBF6EF17}" type="pres">
      <dgm:prSet presAssocID="{6C7BCFBD-F417-4C5C-85D6-52A8918C8687}" presName="parSpace" presStyleCnt="0"/>
      <dgm:spPr/>
    </dgm:pt>
    <dgm:pt modelId="{AE365E66-F861-4F73-95BE-8E80327AF6A1}" type="pres">
      <dgm:prSet presAssocID="{34525664-9D70-46D1-9AB4-4B124E78DC89}" presName="parTxOnly" presStyleLbl="node1" presStyleIdx="6" presStyleCnt="12">
        <dgm:presLayoutVars>
          <dgm:bulletEnabled val="1"/>
        </dgm:presLayoutVars>
      </dgm:prSet>
      <dgm:spPr/>
    </dgm:pt>
    <dgm:pt modelId="{6CFC23FC-F2DB-4DE2-A978-58004A6086E3}" type="pres">
      <dgm:prSet presAssocID="{AF389106-3D8C-4BB6-89E8-1F02B56BE38E}" presName="parSpace" presStyleCnt="0"/>
      <dgm:spPr/>
    </dgm:pt>
    <dgm:pt modelId="{29F58A70-6439-4B0E-863C-72056EE6824F}" type="pres">
      <dgm:prSet presAssocID="{C803C5FC-1B8B-4163-A48C-7ED4758E9F30}" presName="parTxOnly" presStyleLbl="node1" presStyleIdx="7" presStyleCnt="12">
        <dgm:presLayoutVars>
          <dgm:bulletEnabled val="1"/>
        </dgm:presLayoutVars>
      </dgm:prSet>
      <dgm:spPr/>
    </dgm:pt>
    <dgm:pt modelId="{B6C27FAF-8396-4E60-8BF4-75F44A93650D}" type="pres">
      <dgm:prSet presAssocID="{1A48E326-2A95-4AFE-9624-E9B583F8D599}" presName="parSpace" presStyleCnt="0"/>
      <dgm:spPr/>
    </dgm:pt>
    <dgm:pt modelId="{DD31DE13-E20F-4B3F-AA2C-F888ADB5AE53}" type="pres">
      <dgm:prSet presAssocID="{0CBFD109-DBC8-45B9-86FC-54DE230DB663}" presName="parTxOnly" presStyleLbl="node1" presStyleIdx="8" presStyleCnt="12">
        <dgm:presLayoutVars>
          <dgm:bulletEnabled val="1"/>
        </dgm:presLayoutVars>
      </dgm:prSet>
      <dgm:spPr/>
    </dgm:pt>
    <dgm:pt modelId="{5420ED8F-8177-4424-A6CE-6B6A8FA89420}" type="pres">
      <dgm:prSet presAssocID="{BF7D4B8E-CB37-4DFD-B636-B5541AD1DBBD}" presName="parSpace" presStyleCnt="0"/>
      <dgm:spPr/>
    </dgm:pt>
    <dgm:pt modelId="{5A8E63A1-7939-4A16-8E1A-1B8A4936E832}" type="pres">
      <dgm:prSet presAssocID="{43CA209F-2ECA-431E-8CD1-5A42AD8021F7}" presName="parTxOnly" presStyleLbl="node1" presStyleIdx="9" presStyleCnt="12">
        <dgm:presLayoutVars>
          <dgm:bulletEnabled val="1"/>
        </dgm:presLayoutVars>
      </dgm:prSet>
      <dgm:spPr/>
    </dgm:pt>
    <dgm:pt modelId="{6F3FA26E-656A-439F-A741-73EBDA2C5855}" type="pres">
      <dgm:prSet presAssocID="{D76D862D-61C1-4015-B8D8-6CFBEA789C25}" presName="parSpace" presStyleCnt="0"/>
      <dgm:spPr/>
    </dgm:pt>
    <dgm:pt modelId="{7C49E71A-82D2-4F0A-8B15-C33CBD218AAD}" type="pres">
      <dgm:prSet presAssocID="{A3B4BFAB-37A1-404A-B923-7ADDCF5A87D0}" presName="parTxOnly" presStyleLbl="node1" presStyleIdx="10" presStyleCnt="12">
        <dgm:presLayoutVars>
          <dgm:bulletEnabled val="1"/>
        </dgm:presLayoutVars>
      </dgm:prSet>
      <dgm:spPr/>
    </dgm:pt>
    <dgm:pt modelId="{80A41099-2800-42BF-8350-16901B63D760}" type="pres">
      <dgm:prSet presAssocID="{D209505A-3ED7-4527-A007-6606C823A198}" presName="parSpace" presStyleCnt="0"/>
      <dgm:spPr/>
    </dgm:pt>
    <dgm:pt modelId="{42F15763-CE53-4E61-833A-16DD9F840C29}" type="pres">
      <dgm:prSet presAssocID="{34E49CCE-3C27-4C46-A906-B0354B2B9F95}" presName="parTxOnly" presStyleLbl="node1" presStyleIdx="11" presStyleCnt="12" custLinFactNeighborX="-54302" custLinFactNeighborY="404">
        <dgm:presLayoutVars>
          <dgm:bulletEnabled val="1"/>
        </dgm:presLayoutVars>
      </dgm:prSet>
      <dgm:spPr/>
    </dgm:pt>
  </dgm:ptLst>
  <dgm:cxnLst>
    <dgm:cxn modelId="{3930B60C-88AD-4A94-A753-A3DE95CE616E}" srcId="{1B86EDC3-1E01-4810-9064-D9A50EFFE8ED}" destId="{34525664-9D70-46D1-9AB4-4B124E78DC89}" srcOrd="6" destOrd="0" parTransId="{734E2E6F-5266-41EE-A680-09F353DBF268}" sibTransId="{AF389106-3D8C-4BB6-89E8-1F02B56BE38E}"/>
    <dgm:cxn modelId="{1DDB7E0E-B525-4429-A972-8FAD7A8140E3}" type="presOf" srcId="{F5017A7D-E7B2-4B12-BB17-32BE696344B6}" destId="{6498635B-F362-4D3D-900B-657CF6D609C9}" srcOrd="0" destOrd="0" presId="urn:microsoft.com/office/officeart/2005/8/layout/hChevron3"/>
    <dgm:cxn modelId="{C6EAEE0F-0656-4F9D-8A80-E27EE19A38C2}" srcId="{1B86EDC3-1E01-4810-9064-D9A50EFFE8ED}" destId="{C2F3CAA6-F9EE-4521-9648-5DF5E537EF30}" srcOrd="0" destOrd="0" parTransId="{6F0B4FBE-18E4-4A07-B232-0B5A43ED42ED}" sibTransId="{02E979A1-845B-4E83-9668-DBAB46883E46}"/>
    <dgm:cxn modelId="{B0954910-4923-4093-871F-41418F9985A8}" type="presOf" srcId="{A3B4BFAB-37A1-404A-B923-7ADDCF5A87D0}" destId="{7C49E71A-82D2-4F0A-8B15-C33CBD218AAD}" srcOrd="0" destOrd="0" presId="urn:microsoft.com/office/officeart/2005/8/layout/hChevron3"/>
    <dgm:cxn modelId="{C1EF9715-D82F-42D3-9CA7-256E563D7F39}" type="presOf" srcId="{C2F3CAA6-F9EE-4521-9648-5DF5E537EF30}" destId="{FE8BB682-429C-4FB4-817D-DA169923BB9E}" srcOrd="0" destOrd="0" presId="urn:microsoft.com/office/officeart/2005/8/layout/hChevron3"/>
    <dgm:cxn modelId="{2FC45019-5150-42AB-9613-705A56F7950F}" srcId="{1B86EDC3-1E01-4810-9064-D9A50EFFE8ED}" destId="{34E49CCE-3C27-4C46-A906-B0354B2B9F95}" srcOrd="11" destOrd="0" parTransId="{A27E24BD-39AA-4BB1-95DC-C2A4CD2C2BDE}" sibTransId="{3080EA85-9C03-486D-957A-A2E34CE6DD38}"/>
    <dgm:cxn modelId="{642D346C-F65A-4AB2-ABF9-B6498AE33067}" type="presOf" srcId="{27A82E5F-BAE0-4D7C-9C8B-13B9372B3528}" destId="{8C02AD9F-E420-4128-9BC0-D5EAF746C44A}" srcOrd="0" destOrd="0" presId="urn:microsoft.com/office/officeart/2005/8/layout/hChevron3"/>
    <dgm:cxn modelId="{2DBC3853-DBFD-44A1-B7F4-94381DA36FF1}" type="presOf" srcId="{C803C5FC-1B8B-4163-A48C-7ED4758E9F30}" destId="{29F58A70-6439-4B0E-863C-72056EE6824F}" srcOrd="0" destOrd="0" presId="urn:microsoft.com/office/officeart/2005/8/layout/hChevron3"/>
    <dgm:cxn modelId="{7AA7F679-0788-4423-AC75-110C412A58D8}" srcId="{1B86EDC3-1E01-4810-9064-D9A50EFFE8ED}" destId="{27A82E5F-BAE0-4D7C-9C8B-13B9372B3528}" srcOrd="5" destOrd="0" parTransId="{21A3C592-60A0-4028-9B06-9AB07E606221}" sibTransId="{6C7BCFBD-F417-4C5C-85D6-52A8918C8687}"/>
    <dgm:cxn modelId="{F9680D8B-253E-42E0-948E-7608068E0354}" type="presOf" srcId="{1B86EDC3-1E01-4810-9064-D9A50EFFE8ED}" destId="{4D70A926-AC91-445F-A889-E007B709BA5C}" srcOrd="0" destOrd="0" presId="urn:microsoft.com/office/officeart/2005/8/layout/hChevron3"/>
    <dgm:cxn modelId="{4B6C5C8E-4AE9-4224-A887-6EF12D194BDB}" srcId="{1B86EDC3-1E01-4810-9064-D9A50EFFE8ED}" destId="{0CBFD109-DBC8-45B9-86FC-54DE230DB663}" srcOrd="8" destOrd="0" parTransId="{91994C80-A12A-45B1-B71E-C547197CAD0D}" sibTransId="{BF7D4B8E-CB37-4DFD-B636-B5541AD1DBBD}"/>
    <dgm:cxn modelId="{4884D295-1438-4684-AC98-0291309F635A}" type="presOf" srcId="{8B378026-9D00-46A3-9456-600351F64CE7}" destId="{7512FB39-AC2F-4443-A762-198A5A9F0A01}" srcOrd="0" destOrd="0" presId="urn:microsoft.com/office/officeart/2005/8/layout/hChevron3"/>
    <dgm:cxn modelId="{63693C97-7579-4CA5-8E11-6CF30F2DF518}" srcId="{1B86EDC3-1E01-4810-9064-D9A50EFFE8ED}" destId="{A3B4BFAB-37A1-404A-B923-7ADDCF5A87D0}" srcOrd="10" destOrd="0" parTransId="{AB133C2D-41BB-412A-944A-81F77CC8DE86}" sibTransId="{D209505A-3ED7-4527-A007-6606C823A198}"/>
    <dgm:cxn modelId="{FFE324A6-DF7D-4668-AA2C-ED1C1D701721}" srcId="{1B86EDC3-1E01-4810-9064-D9A50EFFE8ED}" destId="{8B378026-9D00-46A3-9456-600351F64CE7}" srcOrd="2" destOrd="0" parTransId="{87D6C912-711D-472B-9973-9386DAC17B7F}" sibTransId="{E43234FD-96B8-4B20-AF9C-5F73ABCD6246}"/>
    <dgm:cxn modelId="{E18914A7-BF35-4B34-BD56-87FAF699D8CE}" type="presOf" srcId="{34525664-9D70-46D1-9AB4-4B124E78DC89}" destId="{AE365E66-F861-4F73-95BE-8E80327AF6A1}" srcOrd="0" destOrd="0" presId="urn:microsoft.com/office/officeart/2005/8/layout/hChevron3"/>
    <dgm:cxn modelId="{CB7946A8-D712-4B04-A040-71F506940DD2}" type="presOf" srcId="{952A56CB-B466-4221-8407-365B0E8ECC8B}" destId="{B455DD39-7B64-43AF-B734-3CA6A27F7335}" srcOrd="0" destOrd="0" presId="urn:microsoft.com/office/officeart/2005/8/layout/hChevron3"/>
    <dgm:cxn modelId="{186AD5A8-4DA9-4DFD-BEF5-7754053624BF}" srcId="{1B86EDC3-1E01-4810-9064-D9A50EFFE8ED}" destId="{952A56CB-B466-4221-8407-365B0E8ECC8B}" srcOrd="3" destOrd="0" parTransId="{AA551797-8BDA-4DF7-874A-69FCD64C35D2}" sibTransId="{67DA6C86-08B5-4CB0-8E25-35318B080FEC}"/>
    <dgm:cxn modelId="{0E7A13B7-8A77-4607-BDCC-3C304EC1A251}" type="presOf" srcId="{34E49CCE-3C27-4C46-A906-B0354B2B9F95}" destId="{42F15763-CE53-4E61-833A-16DD9F840C29}" srcOrd="0" destOrd="0" presId="urn:microsoft.com/office/officeart/2005/8/layout/hChevron3"/>
    <dgm:cxn modelId="{55F079B8-365C-47EF-A8F4-5C9945503E65}" type="presOf" srcId="{0CBFD109-DBC8-45B9-86FC-54DE230DB663}" destId="{DD31DE13-E20F-4B3F-AA2C-F888ADB5AE53}" srcOrd="0" destOrd="0" presId="urn:microsoft.com/office/officeart/2005/8/layout/hChevron3"/>
    <dgm:cxn modelId="{338C17BF-BCEE-4796-A3B4-3F97BD7D0A38}" srcId="{1B86EDC3-1E01-4810-9064-D9A50EFFE8ED}" destId="{43CA209F-2ECA-431E-8CD1-5A42AD8021F7}" srcOrd="9" destOrd="0" parTransId="{FCFD8024-E2BB-4D82-8F1A-7EB28B78BFD9}" sibTransId="{D76D862D-61C1-4015-B8D8-6CFBEA789C25}"/>
    <dgm:cxn modelId="{976317CD-CFEA-42FF-9CF3-AA5EE2484F91}" srcId="{1B86EDC3-1E01-4810-9064-D9A50EFFE8ED}" destId="{C803C5FC-1B8B-4163-A48C-7ED4758E9F30}" srcOrd="7" destOrd="0" parTransId="{25E1D882-FAE3-46BE-9FA6-87BC89CB1C71}" sibTransId="{1A48E326-2A95-4AFE-9624-E9B583F8D599}"/>
    <dgm:cxn modelId="{4B4CCACD-173F-47CE-9FCD-66D6E008D044}" srcId="{1B86EDC3-1E01-4810-9064-D9A50EFFE8ED}" destId="{7A6113E1-7D15-4A8E-8992-742245E9B8AD}" srcOrd="4" destOrd="0" parTransId="{C658835B-AB1B-4D6F-9401-380D0E7BF437}" sibTransId="{46C2D7E0-A349-4322-A4AA-3A41C6B17195}"/>
    <dgm:cxn modelId="{F5BA55D1-8F2F-4EA1-84A8-C85B66C57234}" type="presOf" srcId="{43CA209F-2ECA-431E-8CD1-5A42AD8021F7}" destId="{5A8E63A1-7939-4A16-8E1A-1B8A4936E832}" srcOrd="0" destOrd="0" presId="urn:microsoft.com/office/officeart/2005/8/layout/hChevron3"/>
    <dgm:cxn modelId="{B96339E1-4B10-41D3-AD5E-0F7E31F57394}" srcId="{1B86EDC3-1E01-4810-9064-D9A50EFFE8ED}" destId="{F5017A7D-E7B2-4B12-BB17-32BE696344B6}" srcOrd="1" destOrd="0" parTransId="{093762FC-1295-4A27-9DD8-C3927B0F9261}" sibTransId="{494F8206-BABE-4765-A7DD-69D8E72F249E}"/>
    <dgm:cxn modelId="{7ECB00F0-D859-4795-90AD-D40A093C67FB}" type="presOf" srcId="{7A6113E1-7D15-4A8E-8992-742245E9B8AD}" destId="{289842CB-8034-47B0-9427-EB06225AAE97}" srcOrd="0" destOrd="0" presId="urn:microsoft.com/office/officeart/2005/8/layout/hChevron3"/>
    <dgm:cxn modelId="{E8659A63-9197-482D-AFD6-A70CCDCC506D}" type="presParOf" srcId="{4D70A926-AC91-445F-A889-E007B709BA5C}" destId="{FE8BB682-429C-4FB4-817D-DA169923BB9E}" srcOrd="0" destOrd="0" presId="urn:microsoft.com/office/officeart/2005/8/layout/hChevron3"/>
    <dgm:cxn modelId="{2636411A-B09E-4F0F-B675-7442E4AEC551}" type="presParOf" srcId="{4D70A926-AC91-445F-A889-E007B709BA5C}" destId="{59642476-3127-46CF-93D2-B32EEA2A2D86}" srcOrd="1" destOrd="0" presId="urn:microsoft.com/office/officeart/2005/8/layout/hChevron3"/>
    <dgm:cxn modelId="{BCBBD38E-37A2-4B8F-BCE9-60A1C63DFDAF}" type="presParOf" srcId="{4D70A926-AC91-445F-A889-E007B709BA5C}" destId="{6498635B-F362-4D3D-900B-657CF6D609C9}" srcOrd="2" destOrd="0" presId="urn:microsoft.com/office/officeart/2005/8/layout/hChevron3"/>
    <dgm:cxn modelId="{6E9B216C-451B-47DC-A6B3-BFFB0D3B8E73}" type="presParOf" srcId="{4D70A926-AC91-445F-A889-E007B709BA5C}" destId="{96DD045D-2A69-4FA8-AC63-D5000B173C4E}" srcOrd="3" destOrd="0" presId="urn:microsoft.com/office/officeart/2005/8/layout/hChevron3"/>
    <dgm:cxn modelId="{B4A2F09E-4C35-471A-B3C1-AD706F30BE22}" type="presParOf" srcId="{4D70A926-AC91-445F-A889-E007B709BA5C}" destId="{7512FB39-AC2F-4443-A762-198A5A9F0A01}" srcOrd="4" destOrd="0" presId="urn:microsoft.com/office/officeart/2005/8/layout/hChevron3"/>
    <dgm:cxn modelId="{1DBC2CEC-9C44-4EA8-A1CA-6F2004F33409}" type="presParOf" srcId="{4D70A926-AC91-445F-A889-E007B709BA5C}" destId="{84716BBF-D0B2-43FF-81CD-975B198206DF}" srcOrd="5" destOrd="0" presId="urn:microsoft.com/office/officeart/2005/8/layout/hChevron3"/>
    <dgm:cxn modelId="{B7C24259-46B4-41B6-9D45-4ED5BC3899F9}" type="presParOf" srcId="{4D70A926-AC91-445F-A889-E007B709BA5C}" destId="{B455DD39-7B64-43AF-B734-3CA6A27F7335}" srcOrd="6" destOrd="0" presId="urn:microsoft.com/office/officeart/2005/8/layout/hChevron3"/>
    <dgm:cxn modelId="{76561838-9DC3-4871-8456-68BB6AE377A4}" type="presParOf" srcId="{4D70A926-AC91-445F-A889-E007B709BA5C}" destId="{4DEA5D20-69E5-4883-A268-15A5DE7257B8}" srcOrd="7" destOrd="0" presId="urn:microsoft.com/office/officeart/2005/8/layout/hChevron3"/>
    <dgm:cxn modelId="{CEAB2FBC-5CBF-4D85-8185-631B2BD48B29}" type="presParOf" srcId="{4D70A926-AC91-445F-A889-E007B709BA5C}" destId="{289842CB-8034-47B0-9427-EB06225AAE97}" srcOrd="8" destOrd="0" presId="urn:microsoft.com/office/officeart/2005/8/layout/hChevron3"/>
    <dgm:cxn modelId="{534160B8-463D-4C50-85E3-72B5A79216F1}" type="presParOf" srcId="{4D70A926-AC91-445F-A889-E007B709BA5C}" destId="{30C831E9-FF20-489C-B1B3-B847CDB5FA77}" srcOrd="9" destOrd="0" presId="urn:microsoft.com/office/officeart/2005/8/layout/hChevron3"/>
    <dgm:cxn modelId="{14A4544A-62B2-4B7F-8787-3F54A09B6F6E}" type="presParOf" srcId="{4D70A926-AC91-445F-A889-E007B709BA5C}" destId="{8C02AD9F-E420-4128-9BC0-D5EAF746C44A}" srcOrd="10" destOrd="0" presId="urn:microsoft.com/office/officeart/2005/8/layout/hChevron3"/>
    <dgm:cxn modelId="{AF163F3C-E88C-4398-B6DC-044B337BDC37}" type="presParOf" srcId="{4D70A926-AC91-445F-A889-E007B709BA5C}" destId="{7CA2CA2D-CEC2-4A7E-A742-3074CBF6EF17}" srcOrd="11" destOrd="0" presId="urn:microsoft.com/office/officeart/2005/8/layout/hChevron3"/>
    <dgm:cxn modelId="{3DE038F4-94E2-4DAF-B5C4-016B036F8C00}" type="presParOf" srcId="{4D70A926-AC91-445F-A889-E007B709BA5C}" destId="{AE365E66-F861-4F73-95BE-8E80327AF6A1}" srcOrd="12" destOrd="0" presId="urn:microsoft.com/office/officeart/2005/8/layout/hChevron3"/>
    <dgm:cxn modelId="{8DC7E20B-BF68-43B7-B267-CA4E3EA0E75C}" type="presParOf" srcId="{4D70A926-AC91-445F-A889-E007B709BA5C}" destId="{6CFC23FC-F2DB-4DE2-A978-58004A6086E3}" srcOrd="13" destOrd="0" presId="urn:microsoft.com/office/officeart/2005/8/layout/hChevron3"/>
    <dgm:cxn modelId="{E7D5621D-08CF-4652-A83D-E6AD07F94B77}" type="presParOf" srcId="{4D70A926-AC91-445F-A889-E007B709BA5C}" destId="{29F58A70-6439-4B0E-863C-72056EE6824F}" srcOrd="14" destOrd="0" presId="urn:microsoft.com/office/officeart/2005/8/layout/hChevron3"/>
    <dgm:cxn modelId="{22315F88-35AB-44D9-838C-0FB49B1A4BBF}" type="presParOf" srcId="{4D70A926-AC91-445F-A889-E007B709BA5C}" destId="{B6C27FAF-8396-4E60-8BF4-75F44A93650D}" srcOrd="15" destOrd="0" presId="urn:microsoft.com/office/officeart/2005/8/layout/hChevron3"/>
    <dgm:cxn modelId="{E56BB258-069F-4ED3-A279-3A4DACD77CFD}" type="presParOf" srcId="{4D70A926-AC91-445F-A889-E007B709BA5C}" destId="{DD31DE13-E20F-4B3F-AA2C-F888ADB5AE53}" srcOrd="16" destOrd="0" presId="urn:microsoft.com/office/officeart/2005/8/layout/hChevron3"/>
    <dgm:cxn modelId="{D37FFDE7-FA4B-4D25-8A81-FA933D6DEC96}" type="presParOf" srcId="{4D70A926-AC91-445F-A889-E007B709BA5C}" destId="{5420ED8F-8177-4424-A6CE-6B6A8FA89420}" srcOrd="17" destOrd="0" presId="urn:microsoft.com/office/officeart/2005/8/layout/hChevron3"/>
    <dgm:cxn modelId="{4A26749C-A651-44D4-8CB6-0D5E74ACB153}" type="presParOf" srcId="{4D70A926-AC91-445F-A889-E007B709BA5C}" destId="{5A8E63A1-7939-4A16-8E1A-1B8A4936E832}" srcOrd="18" destOrd="0" presId="urn:microsoft.com/office/officeart/2005/8/layout/hChevron3"/>
    <dgm:cxn modelId="{93588692-B988-47D3-B64A-8AF735F3C19F}" type="presParOf" srcId="{4D70A926-AC91-445F-A889-E007B709BA5C}" destId="{6F3FA26E-656A-439F-A741-73EBDA2C5855}" srcOrd="19" destOrd="0" presId="urn:microsoft.com/office/officeart/2005/8/layout/hChevron3"/>
    <dgm:cxn modelId="{B4B82368-BD07-40ED-A13E-CADED99771F0}" type="presParOf" srcId="{4D70A926-AC91-445F-A889-E007B709BA5C}" destId="{7C49E71A-82D2-4F0A-8B15-C33CBD218AAD}" srcOrd="20" destOrd="0" presId="urn:microsoft.com/office/officeart/2005/8/layout/hChevron3"/>
    <dgm:cxn modelId="{C343B3E5-FCE7-4271-B7B9-720F7CCFA529}" type="presParOf" srcId="{4D70A926-AC91-445F-A889-E007B709BA5C}" destId="{80A41099-2800-42BF-8350-16901B63D760}" srcOrd="21" destOrd="0" presId="urn:microsoft.com/office/officeart/2005/8/layout/hChevron3"/>
    <dgm:cxn modelId="{209CBA43-3015-4D15-B991-29F9E4920B39}" type="presParOf" srcId="{4D70A926-AC91-445F-A889-E007B709BA5C}" destId="{42F15763-CE53-4E61-833A-16DD9F840C29}" srcOrd="2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8BB682-429C-4FB4-817D-DA169923BB9E}">
      <dsp:nvSpPr>
        <dsp:cNvPr id="0" name=""/>
        <dsp:cNvSpPr/>
      </dsp:nvSpPr>
      <dsp:spPr>
        <a:xfrm>
          <a:off x="990778" y="61092"/>
          <a:ext cx="729958" cy="291983"/>
        </a:xfrm>
        <a:prstGeom prst="homePlate">
          <a:avLst/>
        </a:prstGeom>
        <a:gradFill rotWithShape="0">
          <a:gsLst>
            <a:gs pos="0">
              <a:schemeClr val="accent4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 err="1">
              <a:latin typeface="+mn-lt"/>
              <a:ea typeface="Segoe UI" pitchFamily="34" charset="0"/>
              <a:cs typeface="Segoe UI" pitchFamily="34" charset="0"/>
            </a:rPr>
            <a:t>oct</a:t>
          </a:r>
          <a:endParaRPr lang="fr-FR" sz="1400" kern="1200" dirty="0">
            <a:latin typeface="+mn-lt"/>
            <a:ea typeface="Segoe UI" pitchFamily="34" charset="0"/>
            <a:cs typeface="Segoe UI" pitchFamily="34" charset="0"/>
          </a:endParaRPr>
        </a:p>
      </dsp:txBody>
      <dsp:txXfrm>
        <a:off x="990778" y="61092"/>
        <a:ext cx="656962" cy="291983"/>
      </dsp:txXfrm>
    </dsp:sp>
    <dsp:sp modelId="{6498635B-F362-4D3D-900B-657CF6D609C9}">
      <dsp:nvSpPr>
        <dsp:cNvPr id="0" name=""/>
        <dsp:cNvSpPr/>
      </dsp:nvSpPr>
      <dsp:spPr>
        <a:xfrm>
          <a:off x="188055" y="54435"/>
          <a:ext cx="946931" cy="291983"/>
        </a:xfrm>
        <a:prstGeom prst="chevron">
          <a:avLst/>
        </a:prstGeom>
        <a:gradFill rotWithShape="0">
          <a:gsLst>
            <a:gs pos="0">
              <a:schemeClr val="accent4">
                <a:shade val="50000"/>
                <a:hueOff val="-34906"/>
                <a:satOff val="-1056"/>
                <a:lumOff val="6935"/>
                <a:alphaOff val="0"/>
                <a:shade val="51000"/>
                <a:satMod val="130000"/>
              </a:schemeClr>
            </a:gs>
            <a:gs pos="80000">
              <a:schemeClr val="accent4">
                <a:shade val="50000"/>
                <a:hueOff val="-34906"/>
                <a:satOff val="-1056"/>
                <a:lumOff val="6935"/>
                <a:alphaOff val="0"/>
                <a:shade val="93000"/>
                <a:satMod val="130000"/>
              </a:schemeClr>
            </a:gs>
            <a:gs pos="100000">
              <a:schemeClr val="accent4">
                <a:shade val="50000"/>
                <a:hueOff val="-34906"/>
                <a:satOff val="-1056"/>
                <a:lumOff val="693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ea typeface="Segoe UI" pitchFamily="34" charset="0"/>
              <a:cs typeface="Segoe UI" pitchFamily="34" charset="0"/>
            </a:rPr>
            <a:t>sept</a:t>
          </a:r>
        </a:p>
      </dsp:txBody>
      <dsp:txXfrm>
        <a:off x="334047" y="54435"/>
        <a:ext cx="654948" cy="291983"/>
      </dsp:txXfrm>
    </dsp:sp>
    <dsp:sp modelId="{7512FB39-AC2F-4443-A762-198A5A9F0A01}">
      <dsp:nvSpPr>
        <dsp:cNvPr id="0" name=""/>
        <dsp:cNvSpPr/>
      </dsp:nvSpPr>
      <dsp:spPr>
        <a:xfrm>
          <a:off x="1520750" y="43991"/>
          <a:ext cx="729958" cy="291983"/>
        </a:xfrm>
        <a:prstGeom prst="chevron">
          <a:avLst/>
        </a:prstGeom>
        <a:gradFill rotWithShape="0">
          <a:gsLst>
            <a:gs pos="0">
              <a:schemeClr val="accent4">
                <a:shade val="50000"/>
                <a:hueOff val="-69811"/>
                <a:satOff val="-2112"/>
                <a:lumOff val="13871"/>
                <a:alphaOff val="0"/>
                <a:shade val="51000"/>
                <a:satMod val="130000"/>
              </a:schemeClr>
            </a:gs>
            <a:gs pos="80000">
              <a:schemeClr val="accent4">
                <a:shade val="50000"/>
                <a:hueOff val="-69811"/>
                <a:satOff val="-2112"/>
                <a:lumOff val="13871"/>
                <a:alphaOff val="0"/>
                <a:shade val="93000"/>
                <a:satMod val="130000"/>
              </a:schemeClr>
            </a:gs>
            <a:gs pos="100000">
              <a:schemeClr val="accent4">
                <a:shade val="50000"/>
                <a:hueOff val="-69811"/>
                <a:satOff val="-2112"/>
                <a:lumOff val="1387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 err="1">
              <a:latin typeface="+mn-lt"/>
              <a:ea typeface="Segoe UI" pitchFamily="34" charset="0"/>
              <a:cs typeface="Segoe UI" pitchFamily="34" charset="0"/>
            </a:rPr>
            <a:t>nov</a:t>
          </a:r>
          <a:endParaRPr lang="fr-FR" sz="1400" kern="1200" dirty="0">
            <a:latin typeface="+mn-lt"/>
            <a:ea typeface="Segoe UI" pitchFamily="34" charset="0"/>
            <a:cs typeface="Segoe UI" pitchFamily="34" charset="0"/>
          </a:endParaRPr>
        </a:p>
      </dsp:txBody>
      <dsp:txXfrm>
        <a:off x="1666742" y="43991"/>
        <a:ext cx="437975" cy="291983"/>
      </dsp:txXfrm>
    </dsp:sp>
    <dsp:sp modelId="{B455DD39-7B64-43AF-B734-3CA6A27F7335}">
      <dsp:nvSpPr>
        <dsp:cNvPr id="0" name=""/>
        <dsp:cNvSpPr/>
      </dsp:nvSpPr>
      <dsp:spPr>
        <a:xfrm>
          <a:off x="2060585" y="53215"/>
          <a:ext cx="729958" cy="291983"/>
        </a:xfrm>
        <a:prstGeom prst="chevron">
          <a:avLst/>
        </a:prstGeom>
        <a:gradFill rotWithShape="0">
          <a:gsLst>
            <a:gs pos="0">
              <a:schemeClr val="accent4">
                <a:shade val="50000"/>
                <a:hueOff val="-104717"/>
                <a:satOff val="-3169"/>
                <a:lumOff val="20806"/>
                <a:alphaOff val="0"/>
                <a:shade val="51000"/>
                <a:satMod val="130000"/>
              </a:schemeClr>
            </a:gs>
            <a:gs pos="80000">
              <a:schemeClr val="accent4">
                <a:shade val="50000"/>
                <a:hueOff val="-104717"/>
                <a:satOff val="-3169"/>
                <a:lumOff val="20806"/>
                <a:alphaOff val="0"/>
                <a:shade val="93000"/>
                <a:satMod val="130000"/>
              </a:schemeClr>
            </a:gs>
            <a:gs pos="100000">
              <a:schemeClr val="accent4">
                <a:shade val="50000"/>
                <a:hueOff val="-104717"/>
                <a:satOff val="-3169"/>
                <a:lumOff val="2080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ea typeface="Segoe UI" pitchFamily="34" charset="0"/>
              <a:cs typeface="Segoe UI" pitchFamily="34" charset="0"/>
            </a:rPr>
            <a:t>déc.</a:t>
          </a:r>
        </a:p>
      </dsp:txBody>
      <dsp:txXfrm>
        <a:off x="2206577" y="53215"/>
        <a:ext cx="437975" cy="291983"/>
      </dsp:txXfrm>
    </dsp:sp>
    <dsp:sp modelId="{289842CB-8034-47B0-9427-EB06225AAE97}">
      <dsp:nvSpPr>
        <dsp:cNvPr id="0" name=""/>
        <dsp:cNvSpPr/>
      </dsp:nvSpPr>
      <dsp:spPr>
        <a:xfrm>
          <a:off x="2554251" y="69668"/>
          <a:ext cx="729958" cy="291983"/>
        </a:xfrm>
        <a:prstGeom prst="chevron">
          <a:avLst/>
        </a:prstGeom>
        <a:gradFill rotWithShape="0">
          <a:gsLst>
            <a:gs pos="0">
              <a:schemeClr val="accent4">
                <a:shade val="50000"/>
                <a:hueOff val="-139623"/>
                <a:satOff val="-4225"/>
                <a:lumOff val="27741"/>
                <a:alphaOff val="0"/>
                <a:shade val="51000"/>
                <a:satMod val="130000"/>
              </a:schemeClr>
            </a:gs>
            <a:gs pos="80000">
              <a:schemeClr val="accent4">
                <a:shade val="50000"/>
                <a:hueOff val="-139623"/>
                <a:satOff val="-4225"/>
                <a:lumOff val="27741"/>
                <a:alphaOff val="0"/>
                <a:shade val="93000"/>
                <a:satMod val="130000"/>
              </a:schemeClr>
            </a:gs>
            <a:gs pos="100000">
              <a:schemeClr val="accent4">
                <a:shade val="50000"/>
                <a:hueOff val="-139623"/>
                <a:satOff val="-4225"/>
                <a:lumOff val="2774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ea typeface="Segoe UI" pitchFamily="34" charset="0"/>
              <a:cs typeface="Segoe UI" pitchFamily="34" charset="0"/>
            </a:rPr>
            <a:t>Janv.</a:t>
          </a:r>
        </a:p>
      </dsp:txBody>
      <dsp:txXfrm>
        <a:off x="2700243" y="69668"/>
        <a:ext cx="437975" cy="291983"/>
      </dsp:txXfrm>
    </dsp:sp>
    <dsp:sp modelId="{8C02AD9F-E420-4128-9BC0-D5EAF746C44A}">
      <dsp:nvSpPr>
        <dsp:cNvPr id="0" name=""/>
        <dsp:cNvSpPr/>
      </dsp:nvSpPr>
      <dsp:spPr>
        <a:xfrm>
          <a:off x="3138218" y="69668"/>
          <a:ext cx="729958" cy="291983"/>
        </a:xfrm>
        <a:prstGeom prst="chevron">
          <a:avLst/>
        </a:prstGeom>
        <a:gradFill rotWithShape="0">
          <a:gsLst>
            <a:gs pos="0">
              <a:schemeClr val="accent4">
                <a:shade val="50000"/>
                <a:hueOff val="-174528"/>
                <a:satOff val="-5281"/>
                <a:lumOff val="34677"/>
                <a:alphaOff val="0"/>
                <a:shade val="51000"/>
                <a:satMod val="130000"/>
              </a:schemeClr>
            </a:gs>
            <a:gs pos="80000">
              <a:schemeClr val="accent4">
                <a:shade val="50000"/>
                <a:hueOff val="-174528"/>
                <a:satOff val="-5281"/>
                <a:lumOff val="34677"/>
                <a:alphaOff val="0"/>
                <a:shade val="93000"/>
                <a:satMod val="130000"/>
              </a:schemeClr>
            </a:gs>
            <a:gs pos="100000">
              <a:schemeClr val="accent4">
                <a:shade val="50000"/>
                <a:hueOff val="-174528"/>
                <a:satOff val="-5281"/>
                <a:lumOff val="3467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 err="1">
              <a:latin typeface="+mn-lt"/>
              <a:ea typeface="Segoe UI" pitchFamily="34" charset="0"/>
              <a:cs typeface="Segoe UI" pitchFamily="34" charset="0"/>
            </a:rPr>
            <a:t>fev</a:t>
          </a:r>
          <a:endParaRPr lang="fr-FR" sz="1400" kern="1200" dirty="0">
            <a:latin typeface="+mn-lt"/>
            <a:ea typeface="Segoe UI" pitchFamily="34" charset="0"/>
            <a:cs typeface="Segoe UI" pitchFamily="34" charset="0"/>
          </a:endParaRPr>
        </a:p>
      </dsp:txBody>
      <dsp:txXfrm>
        <a:off x="3284210" y="69668"/>
        <a:ext cx="437975" cy="291983"/>
      </dsp:txXfrm>
    </dsp:sp>
    <dsp:sp modelId="{AE365E66-F861-4F73-95BE-8E80327AF6A1}">
      <dsp:nvSpPr>
        <dsp:cNvPr id="0" name=""/>
        <dsp:cNvSpPr/>
      </dsp:nvSpPr>
      <dsp:spPr>
        <a:xfrm>
          <a:off x="3722185" y="69668"/>
          <a:ext cx="729958" cy="291983"/>
        </a:xfrm>
        <a:prstGeom prst="chevron">
          <a:avLst/>
        </a:prstGeom>
        <a:gradFill rotWithShape="0">
          <a:gsLst>
            <a:gs pos="0">
              <a:schemeClr val="accent4">
                <a:shade val="50000"/>
                <a:hueOff val="-209434"/>
                <a:satOff val="-6337"/>
                <a:lumOff val="41612"/>
                <a:alphaOff val="0"/>
                <a:shade val="51000"/>
                <a:satMod val="130000"/>
              </a:schemeClr>
            </a:gs>
            <a:gs pos="80000">
              <a:schemeClr val="accent4">
                <a:shade val="50000"/>
                <a:hueOff val="-209434"/>
                <a:satOff val="-6337"/>
                <a:lumOff val="41612"/>
                <a:alphaOff val="0"/>
                <a:shade val="93000"/>
                <a:satMod val="130000"/>
              </a:schemeClr>
            </a:gs>
            <a:gs pos="100000">
              <a:schemeClr val="accent4">
                <a:shade val="50000"/>
                <a:hueOff val="-209434"/>
                <a:satOff val="-6337"/>
                <a:lumOff val="4161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ea typeface="Segoe UI" pitchFamily="34" charset="0"/>
              <a:cs typeface="Segoe UI" pitchFamily="34" charset="0"/>
            </a:rPr>
            <a:t>mars</a:t>
          </a:r>
        </a:p>
      </dsp:txBody>
      <dsp:txXfrm>
        <a:off x="3868177" y="69668"/>
        <a:ext cx="437975" cy="291983"/>
      </dsp:txXfrm>
    </dsp:sp>
    <dsp:sp modelId="{29F58A70-6439-4B0E-863C-72056EE6824F}">
      <dsp:nvSpPr>
        <dsp:cNvPr id="0" name=""/>
        <dsp:cNvSpPr/>
      </dsp:nvSpPr>
      <dsp:spPr>
        <a:xfrm>
          <a:off x="4306151" y="69668"/>
          <a:ext cx="729958" cy="291983"/>
        </a:xfrm>
        <a:prstGeom prst="chevron">
          <a:avLst/>
        </a:prstGeom>
        <a:gradFill rotWithShape="0">
          <a:gsLst>
            <a:gs pos="0">
              <a:schemeClr val="accent4">
                <a:shade val="50000"/>
                <a:hueOff val="-174528"/>
                <a:satOff val="-5281"/>
                <a:lumOff val="34677"/>
                <a:alphaOff val="0"/>
                <a:shade val="51000"/>
                <a:satMod val="130000"/>
              </a:schemeClr>
            </a:gs>
            <a:gs pos="80000">
              <a:schemeClr val="accent4">
                <a:shade val="50000"/>
                <a:hueOff val="-174528"/>
                <a:satOff val="-5281"/>
                <a:lumOff val="34677"/>
                <a:alphaOff val="0"/>
                <a:shade val="93000"/>
                <a:satMod val="130000"/>
              </a:schemeClr>
            </a:gs>
            <a:gs pos="100000">
              <a:schemeClr val="accent4">
                <a:shade val="50000"/>
                <a:hueOff val="-174528"/>
                <a:satOff val="-5281"/>
                <a:lumOff val="3467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 err="1">
              <a:latin typeface="+mn-lt"/>
              <a:ea typeface="Segoe UI" pitchFamily="34" charset="0"/>
              <a:cs typeface="Segoe UI" pitchFamily="34" charset="0"/>
            </a:rPr>
            <a:t>avr</a:t>
          </a:r>
          <a:endParaRPr lang="fr-FR" sz="1400" kern="1200" dirty="0">
            <a:latin typeface="+mn-lt"/>
            <a:ea typeface="Segoe UI" pitchFamily="34" charset="0"/>
            <a:cs typeface="Segoe UI" pitchFamily="34" charset="0"/>
          </a:endParaRPr>
        </a:p>
      </dsp:txBody>
      <dsp:txXfrm>
        <a:off x="4452143" y="69668"/>
        <a:ext cx="437975" cy="291983"/>
      </dsp:txXfrm>
    </dsp:sp>
    <dsp:sp modelId="{DD31DE13-E20F-4B3F-AA2C-F888ADB5AE53}">
      <dsp:nvSpPr>
        <dsp:cNvPr id="0" name=""/>
        <dsp:cNvSpPr/>
      </dsp:nvSpPr>
      <dsp:spPr>
        <a:xfrm>
          <a:off x="4890118" y="69668"/>
          <a:ext cx="729958" cy="291983"/>
        </a:xfrm>
        <a:prstGeom prst="chevron">
          <a:avLst/>
        </a:prstGeom>
        <a:gradFill rotWithShape="0">
          <a:gsLst>
            <a:gs pos="0">
              <a:schemeClr val="accent4">
                <a:shade val="50000"/>
                <a:hueOff val="-139623"/>
                <a:satOff val="-4225"/>
                <a:lumOff val="27741"/>
                <a:alphaOff val="0"/>
                <a:shade val="51000"/>
                <a:satMod val="130000"/>
              </a:schemeClr>
            </a:gs>
            <a:gs pos="80000">
              <a:schemeClr val="accent4">
                <a:shade val="50000"/>
                <a:hueOff val="-139623"/>
                <a:satOff val="-4225"/>
                <a:lumOff val="27741"/>
                <a:alphaOff val="0"/>
                <a:shade val="93000"/>
                <a:satMod val="130000"/>
              </a:schemeClr>
            </a:gs>
            <a:gs pos="100000">
              <a:schemeClr val="accent4">
                <a:shade val="50000"/>
                <a:hueOff val="-139623"/>
                <a:satOff val="-4225"/>
                <a:lumOff val="2774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ea typeface="Segoe UI" pitchFamily="34" charset="0"/>
              <a:cs typeface="Segoe UI" pitchFamily="34" charset="0"/>
            </a:rPr>
            <a:t>mai</a:t>
          </a:r>
        </a:p>
      </dsp:txBody>
      <dsp:txXfrm>
        <a:off x="5036110" y="69668"/>
        <a:ext cx="437975" cy="291983"/>
      </dsp:txXfrm>
    </dsp:sp>
    <dsp:sp modelId="{5A8E63A1-7939-4A16-8E1A-1B8A4936E832}">
      <dsp:nvSpPr>
        <dsp:cNvPr id="0" name=""/>
        <dsp:cNvSpPr/>
      </dsp:nvSpPr>
      <dsp:spPr>
        <a:xfrm>
          <a:off x="5474085" y="69668"/>
          <a:ext cx="729958" cy="291983"/>
        </a:xfrm>
        <a:prstGeom prst="chevron">
          <a:avLst/>
        </a:prstGeom>
        <a:gradFill rotWithShape="0">
          <a:gsLst>
            <a:gs pos="0">
              <a:schemeClr val="accent4">
                <a:shade val="50000"/>
                <a:hueOff val="-104717"/>
                <a:satOff val="-3169"/>
                <a:lumOff val="20806"/>
                <a:alphaOff val="0"/>
                <a:shade val="51000"/>
                <a:satMod val="130000"/>
              </a:schemeClr>
            </a:gs>
            <a:gs pos="80000">
              <a:schemeClr val="accent4">
                <a:shade val="50000"/>
                <a:hueOff val="-104717"/>
                <a:satOff val="-3169"/>
                <a:lumOff val="20806"/>
                <a:alphaOff val="0"/>
                <a:shade val="93000"/>
                <a:satMod val="130000"/>
              </a:schemeClr>
            </a:gs>
            <a:gs pos="100000">
              <a:schemeClr val="accent4">
                <a:shade val="50000"/>
                <a:hueOff val="-104717"/>
                <a:satOff val="-3169"/>
                <a:lumOff val="2080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ea typeface="Segoe UI" pitchFamily="34" charset="0"/>
              <a:cs typeface="Segoe UI" pitchFamily="34" charset="0"/>
            </a:rPr>
            <a:t>juin</a:t>
          </a:r>
        </a:p>
      </dsp:txBody>
      <dsp:txXfrm>
        <a:off x="5620077" y="69668"/>
        <a:ext cx="437975" cy="291983"/>
      </dsp:txXfrm>
    </dsp:sp>
    <dsp:sp modelId="{7C49E71A-82D2-4F0A-8B15-C33CBD218AAD}">
      <dsp:nvSpPr>
        <dsp:cNvPr id="0" name=""/>
        <dsp:cNvSpPr/>
      </dsp:nvSpPr>
      <dsp:spPr>
        <a:xfrm>
          <a:off x="6058051" y="69668"/>
          <a:ext cx="729958" cy="291983"/>
        </a:xfrm>
        <a:prstGeom prst="chevron">
          <a:avLst/>
        </a:prstGeom>
        <a:gradFill rotWithShape="0">
          <a:gsLst>
            <a:gs pos="0">
              <a:schemeClr val="accent4">
                <a:shade val="50000"/>
                <a:hueOff val="-69811"/>
                <a:satOff val="-2112"/>
                <a:lumOff val="13871"/>
                <a:alphaOff val="0"/>
                <a:shade val="51000"/>
                <a:satMod val="130000"/>
              </a:schemeClr>
            </a:gs>
            <a:gs pos="80000">
              <a:schemeClr val="accent4">
                <a:shade val="50000"/>
                <a:hueOff val="-69811"/>
                <a:satOff val="-2112"/>
                <a:lumOff val="13871"/>
                <a:alphaOff val="0"/>
                <a:shade val="93000"/>
                <a:satMod val="130000"/>
              </a:schemeClr>
            </a:gs>
            <a:gs pos="100000">
              <a:schemeClr val="accent4">
                <a:shade val="50000"/>
                <a:hueOff val="-69811"/>
                <a:satOff val="-2112"/>
                <a:lumOff val="1387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 err="1">
              <a:latin typeface="+mn-lt"/>
              <a:ea typeface="Segoe UI" pitchFamily="34" charset="0"/>
              <a:cs typeface="Segoe UI" pitchFamily="34" charset="0"/>
            </a:rPr>
            <a:t>juil</a:t>
          </a:r>
          <a:endParaRPr lang="fr-FR" sz="1400" kern="1200" dirty="0">
            <a:latin typeface="+mn-lt"/>
            <a:ea typeface="Segoe UI" pitchFamily="34" charset="0"/>
            <a:cs typeface="Segoe UI" pitchFamily="34" charset="0"/>
          </a:endParaRPr>
        </a:p>
      </dsp:txBody>
      <dsp:txXfrm>
        <a:off x="6204043" y="69668"/>
        <a:ext cx="437975" cy="291983"/>
      </dsp:txXfrm>
    </dsp:sp>
    <dsp:sp modelId="{42F15763-CE53-4E61-833A-16DD9F840C29}">
      <dsp:nvSpPr>
        <dsp:cNvPr id="0" name=""/>
        <dsp:cNvSpPr/>
      </dsp:nvSpPr>
      <dsp:spPr>
        <a:xfrm>
          <a:off x="6562741" y="70847"/>
          <a:ext cx="729958" cy="291983"/>
        </a:xfrm>
        <a:prstGeom prst="chevron">
          <a:avLst/>
        </a:prstGeom>
        <a:gradFill rotWithShape="0">
          <a:gsLst>
            <a:gs pos="0">
              <a:schemeClr val="accent4">
                <a:shade val="50000"/>
                <a:hueOff val="-34906"/>
                <a:satOff val="-1056"/>
                <a:lumOff val="6935"/>
                <a:alphaOff val="0"/>
                <a:shade val="51000"/>
                <a:satMod val="130000"/>
              </a:schemeClr>
            </a:gs>
            <a:gs pos="80000">
              <a:schemeClr val="accent4">
                <a:shade val="50000"/>
                <a:hueOff val="-34906"/>
                <a:satOff val="-1056"/>
                <a:lumOff val="6935"/>
                <a:alphaOff val="0"/>
                <a:shade val="93000"/>
                <a:satMod val="130000"/>
              </a:schemeClr>
            </a:gs>
            <a:gs pos="100000">
              <a:schemeClr val="accent4">
                <a:shade val="50000"/>
                <a:hueOff val="-34906"/>
                <a:satOff val="-1056"/>
                <a:lumOff val="693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ea typeface="Segoe UI" pitchFamily="34" charset="0"/>
              <a:cs typeface="Segoe UI" pitchFamily="34" charset="0"/>
            </a:rPr>
            <a:t>août</a:t>
          </a:r>
        </a:p>
      </dsp:txBody>
      <dsp:txXfrm>
        <a:off x="6708733" y="70847"/>
        <a:ext cx="437975" cy="2919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8BB682-429C-4FB4-817D-DA169923BB9E}">
      <dsp:nvSpPr>
        <dsp:cNvPr id="0" name=""/>
        <dsp:cNvSpPr/>
      </dsp:nvSpPr>
      <dsp:spPr>
        <a:xfrm>
          <a:off x="693073" y="64665"/>
          <a:ext cx="751560" cy="300624"/>
        </a:xfrm>
        <a:prstGeom prst="homePlate">
          <a:avLst/>
        </a:prstGeom>
        <a:gradFill rotWithShape="0">
          <a:gsLst>
            <a:gs pos="0">
              <a:schemeClr val="accent4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 err="1">
              <a:latin typeface="+mn-lt"/>
              <a:ea typeface="Segoe UI" pitchFamily="34" charset="0"/>
              <a:cs typeface="Segoe UI" pitchFamily="34" charset="0"/>
            </a:rPr>
            <a:t>oct</a:t>
          </a:r>
          <a:endParaRPr lang="fr-FR" sz="1400" kern="1200" dirty="0">
            <a:latin typeface="+mn-lt"/>
            <a:ea typeface="Segoe UI" pitchFamily="34" charset="0"/>
            <a:cs typeface="Segoe UI" pitchFamily="34" charset="0"/>
          </a:endParaRPr>
        </a:p>
      </dsp:txBody>
      <dsp:txXfrm>
        <a:off x="693073" y="64665"/>
        <a:ext cx="676404" cy="300624"/>
      </dsp:txXfrm>
    </dsp:sp>
    <dsp:sp modelId="{6498635B-F362-4D3D-900B-657CF6D609C9}">
      <dsp:nvSpPr>
        <dsp:cNvPr id="0" name=""/>
        <dsp:cNvSpPr/>
      </dsp:nvSpPr>
      <dsp:spPr>
        <a:xfrm>
          <a:off x="81047" y="59930"/>
          <a:ext cx="751560" cy="300624"/>
        </a:xfrm>
        <a:prstGeom prst="chevron">
          <a:avLst/>
        </a:prstGeom>
        <a:gradFill rotWithShape="0">
          <a:gsLst>
            <a:gs pos="0">
              <a:schemeClr val="accent4">
                <a:shade val="50000"/>
                <a:hueOff val="-34906"/>
                <a:satOff val="-1056"/>
                <a:lumOff val="6935"/>
                <a:alphaOff val="0"/>
                <a:shade val="51000"/>
                <a:satMod val="130000"/>
              </a:schemeClr>
            </a:gs>
            <a:gs pos="80000">
              <a:schemeClr val="accent4">
                <a:shade val="50000"/>
                <a:hueOff val="-34906"/>
                <a:satOff val="-1056"/>
                <a:lumOff val="6935"/>
                <a:alphaOff val="0"/>
                <a:shade val="93000"/>
                <a:satMod val="130000"/>
              </a:schemeClr>
            </a:gs>
            <a:gs pos="100000">
              <a:schemeClr val="accent4">
                <a:shade val="50000"/>
                <a:hueOff val="-34906"/>
                <a:satOff val="-1056"/>
                <a:lumOff val="693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ea typeface="Segoe UI" pitchFamily="34" charset="0"/>
              <a:cs typeface="Segoe UI" pitchFamily="34" charset="0"/>
            </a:rPr>
            <a:t>sept</a:t>
          </a:r>
        </a:p>
      </dsp:txBody>
      <dsp:txXfrm>
        <a:off x="231359" y="59930"/>
        <a:ext cx="450936" cy="300624"/>
      </dsp:txXfrm>
    </dsp:sp>
    <dsp:sp modelId="{7512FB39-AC2F-4443-A762-198A5A9F0A01}">
      <dsp:nvSpPr>
        <dsp:cNvPr id="0" name=""/>
        <dsp:cNvSpPr/>
      </dsp:nvSpPr>
      <dsp:spPr>
        <a:xfrm>
          <a:off x="1215616" y="55222"/>
          <a:ext cx="751560" cy="300624"/>
        </a:xfrm>
        <a:prstGeom prst="chevron">
          <a:avLst/>
        </a:prstGeom>
        <a:gradFill rotWithShape="0">
          <a:gsLst>
            <a:gs pos="0">
              <a:schemeClr val="accent4">
                <a:shade val="50000"/>
                <a:hueOff val="-69811"/>
                <a:satOff val="-2112"/>
                <a:lumOff val="13871"/>
                <a:alphaOff val="0"/>
                <a:shade val="51000"/>
                <a:satMod val="130000"/>
              </a:schemeClr>
            </a:gs>
            <a:gs pos="80000">
              <a:schemeClr val="accent4">
                <a:shade val="50000"/>
                <a:hueOff val="-69811"/>
                <a:satOff val="-2112"/>
                <a:lumOff val="13871"/>
                <a:alphaOff val="0"/>
                <a:shade val="93000"/>
                <a:satMod val="130000"/>
              </a:schemeClr>
            </a:gs>
            <a:gs pos="100000">
              <a:schemeClr val="accent4">
                <a:shade val="50000"/>
                <a:hueOff val="-69811"/>
                <a:satOff val="-2112"/>
                <a:lumOff val="1387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 err="1">
              <a:latin typeface="+mn-lt"/>
              <a:ea typeface="Segoe UI" pitchFamily="34" charset="0"/>
              <a:cs typeface="Segoe UI" pitchFamily="34" charset="0"/>
            </a:rPr>
            <a:t>nov</a:t>
          </a:r>
          <a:endParaRPr lang="fr-FR" sz="1400" kern="1200" dirty="0">
            <a:latin typeface="+mn-lt"/>
            <a:ea typeface="Segoe UI" pitchFamily="34" charset="0"/>
            <a:cs typeface="Segoe UI" pitchFamily="34" charset="0"/>
          </a:endParaRPr>
        </a:p>
      </dsp:txBody>
      <dsp:txXfrm>
        <a:off x="1365928" y="55222"/>
        <a:ext cx="450936" cy="300624"/>
      </dsp:txXfrm>
    </dsp:sp>
    <dsp:sp modelId="{B455DD39-7B64-43AF-B734-3CA6A27F7335}">
      <dsp:nvSpPr>
        <dsp:cNvPr id="0" name=""/>
        <dsp:cNvSpPr/>
      </dsp:nvSpPr>
      <dsp:spPr>
        <a:xfrm>
          <a:off x="1807794" y="65347"/>
          <a:ext cx="751560" cy="300624"/>
        </a:xfrm>
        <a:prstGeom prst="chevron">
          <a:avLst/>
        </a:prstGeom>
        <a:gradFill rotWithShape="0">
          <a:gsLst>
            <a:gs pos="0">
              <a:schemeClr val="accent4">
                <a:shade val="50000"/>
                <a:hueOff val="-104717"/>
                <a:satOff val="-3169"/>
                <a:lumOff val="20806"/>
                <a:alphaOff val="0"/>
                <a:shade val="51000"/>
                <a:satMod val="130000"/>
              </a:schemeClr>
            </a:gs>
            <a:gs pos="80000">
              <a:schemeClr val="accent4">
                <a:shade val="50000"/>
                <a:hueOff val="-104717"/>
                <a:satOff val="-3169"/>
                <a:lumOff val="20806"/>
                <a:alphaOff val="0"/>
                <a:shade val="93000"/>
                <a:satMod val="130000"/>
              </a:schemeClr>
            </a:gs>
            <a:gs pos="100000">
              <a:schemeClr val="accent4">
                <a:shade val="50000"/>
                <a:hueOff val="-104717"/>
                <a:satOff val="-3169"/>
                <a:lumOff val="2080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ea typeface="Segoe UI" pitchFamily="34" charset="0"/>
              <a:cs typeface="Segoe UI" pitchFamily="34" charset="0"/>
            </a:rPr>
            <a:t>déc.</a:t>
          </a:r>
        </a:p>
      </dsp:txBody>
      <dsp:txXfrm>
        <a:off x="1958106" y="65347"/>
        <a:ext cx="450936" cy="300624"/>
      </dsp:txXfrm>
    </dsp:sp>
    <dsp:sp modelId="{289842CB-8034-47B0-9427-EB06225AAE97}">
      <dsp:nvSpPr>
        <dsp:cNvPr id="0" name=""/>
        <dsp:cNvSpPr/>
      </dsp:nvSpPr>
      <dsp:spPr>
        <a:xfrm>
          <a:off x="2409042" y="65347"/>
          <a:ext cx="751560" cy="300624"/>
        </a:xfrm>
        <a:prstGeom prst="chevron">
          <a:avLst/>
        </a:prstGeom>
        <a:gradFill rotWithShape="0">
          <a:gsLst>
            <a:gs pos="0">
              <a:schemeClr val="accent4">
                <a:shade val="50000"/>
                <a:hueOff val="-139623"/>
                <a:satOff val="-4225"/>
                <a:lumOff val="27741"/>
                <a:alphaOff val="0"/>
                <a:shade val="51000"/>
                <a:satMod val="130000"/>
              </a:schemeClr>
            </a:gs>
            <a:gs pos="80000">
              <a:schemeClr val="accent4">
                <a:shade val="50000"/>
                <a:hueOff val="-139623"/>
                <a:satOff val="-4225"/>
                <a:lumOff val="27741"/>
                <a:alphaOff val="0"/>
                <a:shade val="93000"/>
                <a:satMod val="130000"/>
              </a:schemeClr>
            </a:gs>
            <a:gs pos="100000">
              <a:schemeClr val="accent4">
                <a:shade val="50000"/>
                <a:hueOff val="-139623"/>
                <a:satOff val="-4225"/>
                <a:lumOff val="2774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ea typeface="Segoe UI" pitchFamily="34" charset="0"/>
              <a:cs typeface="Segoe UI" pitchFamily="34" charset="0"/>
            </a:rPr>
            <a:t>Janv.</a:t>
          </a:r>
        </a:p>
      </dsp:txBody>
      <dsp:txXfrm>
        <a:off x="2559354" y="65347"/>
        <a:ext cx="450936" cy="300624"/>
      </dsp:txXfrm>
    </dsp:sp>
    <dsp:sp modelId="{8C02AD9F-E420-4128-9BC0-D5EAF746C44A}">
      <dsp:nvSpPr>
        <dsp:cNvPr id="0" name=""/>
        <dsp:cNvSpPr/>
      </dsp:nvSpPr>
      <dsp:spPr>
        <a:xfrm>
          <a:off x="3010290" y="65347"/>
          <a:ext cx="751560" cy="300624"/>
        </a:xfrm>
        <a:prstGeom prst="chevron">
          <a:avLst/>
        </a:prstGeom>
        <a:gradFill rotWithShape="0">
          <a:gsLst>
            <a:gs pos="0">
              <a:schemeClr val="accent4">
                <a:shade val="50000"/>
                <a:hueOff val="-174528"/>
                <a:satOff val="-5281"/>
                <a:lumOff val="34677"/>
                <a:alphaOff val="0"/>
                <a:shade val="51000"/>
                <a:satMod val="130000"/>
              </a:schemeClr>
            </a:gs>
            <a:gs pos="80000">
              <a:schemeClr val="accent4">
                <a:shade val="50000"/>
                <a:hueOff val="-174528"/>
                <a:satOff val="-5281"/>
                <a:lumOff val="34677"/>
                <a:alphaOff val="0"/>
                <a:shade val="93000"/>
                <a:satMod val="130000"/>
              </a:schemeClr>
            </a:gs>
            <a:gs pos="100000">
              <a:schemeClr val="accent4">
                <a:shade val="50000"/>
                <a:hueOff val="-174528"/>
                <a:satOff val="-5281"/>
                <a:lumOff val="3467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 err="1">
              <a:latin typeface="+mn-lt"/>
              <a:ea typeface="Segoe UI" pitchFamily="34" charset="0"/>
              <a:cs typeface="Segoe UI" pitchFamily="34" charset="0"/>
            </a:rPr>
            <a:t>fev</a:t>
          </a:r>
          <a:endParaRPr lang="fr-FR" sz="1400" kern="1200" dirty="0">
            <a:latin typeface="+mn-lt"/>
            <a:ea typeface="Segoe UI" pitchFamily="34" charset="0"/>
            <a:cs typeface="Segoe UI" pitchFamily="34" charset="0"/>
          </a:endParaRPr>
        </a:p>
      </dsp:txBody>
      <dsp:txXfrm>
        <a:off x="3160602" y="65347"/>
        <a:ext cx="450936" cy="300624"/>
      </dsp:txXfrm>
    </dsp:sp>
    <dsp:sp modelId="{AE365E66-F861-4F73-95BE-8E80327AF6A1}">
      <dsp:nvSpPr>
        <dsp:cNvPr id="0" name=""/>
        <dsp:cNvSpPr/>
      </dsp:nvSpPr>
      <dsp:spPr>
        <a:xfrm>
          <a:off x="3611538" y="65347"/>
          <a:ext cx="751560" cy="300624"/>
        </a:xfrm>
        <a:prstGeom prst="chevron">
          <a:avLst/>
        </a:prstGeom>
        <a:gradFill rotWithShape="0">
          <a:gsLst>
            <a:gs pos="0">
              <a:schemeClr val="accent4">
                <a:shade val="50000"/>
                <a:hueOff val="-209434"/>
                <a:satOff val="-6337"/>
                <a:lumOff val="41612"/>
                <a:alphaOff val="0"/>
                <a:shade val="51000"/>
                <a:satMod val="130000"/>
              </a:schemeClr>
            </a:gs>
            <a:gs pos="80000">
              <a:schemeClr val="accent4">
                <a:shade val="50000"/>
                <a:hueOff val="-209434"/>
                <a:satOff val="-6337"/>
                <a:lumOff val="41612"/>
                <a:alphaOff val="0"/>
                <a:shade val="93000"/>
                <a:satMod val="130000"/>
              </a:schemeClr>
            </a:gs>
            <a:gs pos="100000">
              <a:schemeClr val="accent4">
                <a:shade val="50000"/>
                <a:hueOff val="-209434"/>
                <a:satOff val="-6337"/>
                <a:lumOff val="4161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ea typeface="Segoe UI" pitchFamily="34" charset="0"/>
              <a:cs typeface="Segoe UI" pitchFamily="34" charset="0"/>
            </a:rPr>
            <a:t>mars</a:t>
          </a:r>
        </a:p>
      </dsp:txBody>
      <dsp:txXfrm>
        <a:off x="3761850" y="65347"/>
        <a:ext cx="450936" cy="300624"/>
      </dsp:txXfrm>
    </dsp:sp>
    <dsp:sp modelId="{29F58A70-6439-4B0E-863C-72056EE6824F}">
      <dsp:nvSpPr>
        <dsp:cNvPr id="0" name=""/>
        <dsp:cNvSpPr/>
      </dsp:nvSpPr>
      <dsp:spPr>
        <a:xfrm>
          <a:off x="4212786" y="65347"/>
          <a:ext cx="751560" cy="300624"/>
        </a:xfrm>
        <a:prstGeom prst="chevron">
          <a:avLst/>
        </a:prstGeom>
        <a:gradFill rotWithShape="0">
          <a:gsLst>
            <a:gs pos="0">
              <a:schemeClr val="accent4">
                <a:shade val="50000"/>
                <a:hueOff val="-174528"/>
                <a:satOff val="-5281"/>
                <a:lumOff val="34677"/>
                <a:alphaOff val="0"/>
                <a:shade val="51000"/>
                <a:satMod val="130000"/>
              </a:schemeClr>
            </a:gs>
            <a:gs pos="80000">
              <a:schemeClr val="accent4">
                <a:shade val="50000"/>
                <a:hueOff val="-174528"/>
                <a:satOff val="-5281"/>
                <a:lumOff val="34677"/>
                <a:alphaOff val="0"/>
                <a:shade val="93000"/>
                <a:satMod val="130000"/>
              </a:schemeClr>
            </a:gs>
            <a:gs pos="100000">
              <a:schemeClr val="accent4">
                <a:shade val="50000"/>
                <a:hueOff val="-174528"/>
                <a:satOff val="-5281"/>
                <a:lumOff val="3467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 err="1">
              <a:latin typeface="+mn-lt"/>
              <a:ea typeface="Segoe UI" pitchFamily="34" charset="0"/>
              <a:cs typeface="Segoe UI" pitchFamily="34" charset="0"/>
            </a:rPr>
            <a:t>avr</a:t>
          </a:r>
          <a:endParaRPr lang="fr-FR" sz="1400" kern="1200" dirty="0">
            <a:latin typeface="+mn-lt"/>
            <a:ea typeface="Segoe UI" pitchFamily="34" charset="0"/>
            <a:cs typeface="Segoe UI" pitchFamily="34" charset="0"/>
          </a:endParaRPr>
        </a:p>
      </dsp:txBody>
      <dsp:txXfrm>
        <a:off x="4363098" y="65347"/>
        <a:ext cx="450936" cy="300624"/>
      </dsp:txXfrm>
    </dsp:sp>
    <dsp:sp modelId="{DD31DE13-E20F-4B3F-AA2C-F888ADB5AE53}">
      <dsp:nvSpPr>
        <dsp:cNvPr id="0" name=""/>
        <dsp:cNvSpPr/>
      </dsp:nvSpPr>
      <dsp:spPr>
        <a:xfrm>
          <a:off x="4814034" y="65347"/>
          <a:ext cx="751560" cy="300624"/>
        </a:xfrm>
        <a:prstGeom prst="chevron">
          <a:avLst/>
        </a:prstGeom>
        <a:gradFill rotWithShape="0">
          <a:gsLst>
            <a:gs pos="0">
              <a:schemeClr val="accent4">
                <a:shade val="50000"/>
                <a:hueOff val="-139623"/>
                <a:satOff val="-4225"/>
                <a:lumOff val="27741"/>
                <a:alphaOff val="0"/>
                <a:shade val="51000"/>
                <a:satMod val="130000"/>
              </a:schemeClr>
            </a:gs>
            <a:gs pos="80000">
              <a:schemeClr val="accent4">
                <a:shade val="50000"/>
                <a:hueOff val="-139623"/>
                <a:satOff val="-4225"/>
                <a:lumOff val="27741"/>
                <a:alphaOff val="0"/>
                <a:shade val="93000"/>
                <a:satMod val="130000"/>
              </a:schemeClr>
            </a:gs>
            <a:gs pos="100000">
              <a:schemeClr val="accent4">
                <a:shade val="50000"/>
                <a:hueOff val="-139623"/>
                <a:satOff val="-4225"/>
                <a:lumOff val="2774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ea typeface="Segoe UI" pitchFamily="34" charset="0"/>
              <a:cs typeface="Segoe UI" pitchFamily="34" charset="0"/>
            </a:rPr>
            <a:t>mai</a:t>
          </a:r>
        </a:p>
      </dsp:txBody>
      <dsp:txXfrm>
        <a:off x="4964346" y="65347"/>
        <a:ext cx="450936" cy="300624"/>
      </dsp:txXfrm>
    </dsp:sp>
    <dsp:sp modelId="{5A8E63A1-7939-4A16-8E1A-1B8A4936E832}">
      <dsp:nvSpPr>
        <dsp:cNvPr id="0" name=""/>
        <dsp:cNvSpPr/>
      </dsp:nvSpPr>
      <dsp:spPr>
        <a:xfrm>
          <a:off x="5415282" y="65347"/>
          <a:ext cx="751560" cy="300624"/>
        </a:xfrm>
        <a:prstGeom prst="chevron">
          <a:avLst/>
        </a:prstGeom>
        <a:gradFill rotWithShape="0">
          <a:gsLst>
            <a:gs pos="0">
              <a:schemeClr val="accent4">
                <a:shade val="50000"/>
                <a:hueOff val="-104717"/>
                <a:satOff val="-3169"/>
                <a:lumOff val="20806"/>
                <a:alphaOff val="0"/>
                <a:shade val="51000"/>
                <a:satMod val="130000"/>
              </a:schemeClr>
            </a:gs>
            <a:gs pos="80000">
              <a:schemeClr val="accent4">
                <a:shade val="50000"/>
                <a:hueOff val="-104717"/>
                <a:satOff val="-3169"/>
                <a:lumOff val="20806"/>
                <a:alphaOff val="0"/>
                <a:shade val="93000"/>
                <a:satMod val="130000"/>
              </a:schemeClr>
            </a:gs>
            <a:gs pos="100000">
              <a:schemeClr val="accent4">
                <a:shade val="50000"/>
                <a:hueOff val="-104717"/>
                <a:satOff val="-3169"/>
                <a:lumOff val="2080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ea typeface="Segoe UI" pitchFamily="34" charset="0"/>
              <a:cs typeface="Segoe UI" pitchFamily="34" charset="0"/>
            </a:rPr>
            <a:t>juin</a:t>
          </a:r>
        </a:p>
      </dsp:txBody>
      <dsp:txXfrm>
        <a:off x="5565594" y="65347"/>
        <a:ext cx="450936" cy="300624"/>
      </dsp:txXfrm>
    </dsp:sp>
    <dsp:sp modelId="{7C49E71A-82D2-4F0A-8B15-C33CBD218AAD}">
      <dsp:nvSpPr>
        <dsp:cNvPr id="0" name=""/>
        <dsp:cNvSpPr/>
      </dsp:nvSpPr>
      <dsp:spPr>
        <a:xfrm>
          <a:off x="6016530" y="65347"/>
          <a:ext cx="751560" cy="300624"/>
        </a:xfrm>
        <a:prstGeom prst="chevron">
          <a:avLst/>
        </a:prstGeom>
        <a:gradFill rotWithShape="0">
          <a:gsLst>
            <a:gs pos="0">
              <a:schemeClr val="accent4">
                <a:shade val="50000"/>
                <a:hueOff val="-69811"/>
                <a:satOff val="-2112"/>
                <a:lumOff val="13871"/>
                <a:alphaOff val="0"/>
                <a:shade val="51000"/>
                <a:satMod val="130000"/>
              </a:schemeClr>
            </a:gs>
            <a:gs pos="80000">
              <a:schemeClr val="accent4">
                <a:shade val="50000"/>
                <a:hueOff val="-69811"/>
                <a:satOff val="-2112"/>
                <a:lumOff val="13871"/>
                <a:alphaOff val="0"/>
                <a:shade val="93000"/>
                <a:satMod val="130000"/>
              </a:schemeClr>
            </a:gs>
            <a:gs pos="100000">
              <a:schemeClr val="accent4">
                <a:shade val="50000"/>
                <a:hueOff val="-69811"/>
                <a:satOff val="-2112"/>
                <a:lumOff val="1387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 err="1">
              <a:latin typeface="+mn-lt"/>
              <a:ea typeface="Segoe UI" pitchFamily="34" charset="0"/>
              <a:cs typeface="Segoe UI" pitchFamily="34" charset="0"/>
            </a:rPr>
            <a:t>juil</a:t>
          </a:r>
          <a:endParaRPr lang="fr-FR" sz="1400" kern="1200" dirty="0">
            <a:latin typeface="+mn-lt"/>
            <a:ea typeface="Segoe UI" pitchFamily="34" charset="0"/>
            <a:cs typeface="Segoe UI" pitchFamily="34" charset="0"/>
          </a:endParaRPr>
        </a:p>
      </dsp:txBody>
      <dsp:txXfrm>
        <a:off x="6166842" y="65347"/>
        <a:ext cx="450936" cy="300624"/>
      </dsp:txXfrm>
    </dsp:sp>
    <dsp:sp modelId="{42F15763-CE53-4E61-833A-16DD9F840C29}">
      <dsp:nvSpPr>
        <dsp:cNvPr id="0" name=""/>
        <dsp:cNvSpPr/>
      </dsp:nvSpPr>
      <dsp:spPr>
        <a:xfrm>
          <a:off x="6536156" y="66562"/>
          <a:ext cx="751560" cy="300624"/>
        </a:xfrm>
        <a:prstGeom prst="chevron">
          <a:avLst/>
        </a:prstGeom>
        <a:gradFill rotWithShape="0">
          <a:gsLst>
            <a:gs pos="0">
              <a:schemeClr val="accent4">
                <a:shade val="50000"/>
                <a:hueOff val="-34906"/>
                <a:satOff val="-1056"/>
                <a:lumOff val="6935"/>
                <a:alphaOff val="0"/>
                <a:shade val="51000"/>
                <a:satMod val="130000"/>
              </a:schemeClr>
            </a:gs>
            <a:gs pos="80000">
              <a:schemeClr val="accent4">
                <a:shade val="50000"/>
                <a:hueOff val="-34906"/>
                <a:satOff val="-1056"/>
                <a:lumOff val="6935"/>
                <a:alphaOff val="0"/>
                <a:shade val="93000"/>
                <a:satMod val="130000"/>
              </a:schemeClr>
            </a:gs>
            <a:gs pos="100000">
              <a:schemeClr val="accent4">
                <a:shade val="50000"/>
                <a:hueOff val="-34906"/>
                <a:satOff val="-1056"/>
                <a:lumOff val="693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+mn-lt"/>
              <a:ea typeface="Segoe UI" pitchFamily="34" charset="0"/>
              <a:cs typeface="Segoe UI" pitchFamily="34" charset="0"/>
            </a:rPr>
            <a:t>août</a:t>
          </a:r>
        </a:p>
      </dsp:txBody>
      <dsp:txXfrm>
        <a:off x="6686468" y="66562"/>
        <a:ext cx="450936" cy="3006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19BDC-14E3-4053-AA0C-6FFC208B8101}" type="datetimeFigureOut">
              <a:rPr lang="fr-FR" smtClean="0"/>
              <a:pPr/>
              <a:t>21/08/2025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59A8E-978A-4B09-9354-73B4CE0BDB9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19BDC-14E3-4053-AA0C-6FFC208B8101}" type="datetimeFigureOut">
              <a:rPr lang="fr-FR" smtClean="0"/>
              <a:pPr/>
              <a:t>21/08/2025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59A8E-978A-4B09-9354-73B4CE0BDB9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19BDC-14E3-4053-AA0C-6FFC208B8101}" type="datetimeFigureOut">
              <a:rPr lang="fr-FR" smtClean="0"/>
              <a:pPr/>
              <a:t>21/08/2025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59A8E-978A-4B09-9354-73B4CE0BDB9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19BDC-14E3-4053-AA0C-6FFC208B8101}" type="datetimeFigureOut">
              <a:rPr lang="fr-FR" smtClean="0"/>
              <a:pPr/>
              <a:t>21/08/2025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59A8E-978A-4B09-9354-73B4CE0BDB9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19BDC-14E3-4053-AA0C-6FFC208B8101}" type="datetimeFigureOut">
              <a:rPr lang="fr-FR" smtClean="0"/>
              <a:pPr/>
              <a:t>21/08/2025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59A8E-978A-4B09-9354-73B4CE0BDB9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19BDC-14E3-4053-AA0C-6FFC208B8101}" type="datetimeFigureOut">
              <a:rPr lang="fr-FR" smtClean="0"/>
              <a:pPr/>
              <a:t>21/08/2025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59A8E-978A-4B09-9354-73B4CE0BDB9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19BDC-14E3-4053-AA0C-6FFC208B8101}" type="datetimeFigureOut">
              <a:rPr lang="fr-FR" smtClean="0"/>
              <a:pPr/>
              <a:t>21/08/2025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59A8E-978A-4B09-9354-73B4CE0BDB9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19BDC-14E3-4053-AA0C-6FFC208B8101}" type="datetimeFigureOut">
              <a:rPr lang="fr-FR" smtClean="0"/>
              <a:pPr/>
              <a:t>21/08/2025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59A8E-978A-4B09-9354-73B4CE0BDB9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19BDC-14E3-4053-AA0C-6FFC208B8101}" type="datetimeFigureOut">
              <a:rPr lang="fr-FR" smtClean="0"/>
              <a:pPr/>
              <a:t>21/08/2025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59A8E-978A-4B09-9354-73B4CE0BDB9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19BDC-14E3-4053-AA0C-6FFC208B8101}" type="datetimeFigureOut">
              <a:rPr lang="fr-FR" smtClean="0"/>
              <a:pPr/>
              <a:t>21/08/2025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59A8E-978A-4B09-9354-73B4CE0BDB9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19BDC-14E3-4053-AA0C-6FFC208B8101}" type="datetimeFigureOut">
              <a:rPr lang="fr-FR" smtClean="0"/>
              <a:pPr/>
              <a:t>21/08/2025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59A8E-978A-4B09-9354-73B4CE0BDB9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D19BDC-14E3-4053-AA0C-6FFC208B8101}" type="datetimeFigureOut">
              <a:rPr lang="fr-FR" smtClean="0"/>
              <a:pPr/>
              <a:t>21/08/2025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59A8E-978A-4B09-9354-73B4CE0BDB9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7030A0"/>
                </a:solidFill>
                <a:cs typeface="Times New Roman" pitchFamily="18" charset="0"/>
              </a:rPr>
              <a:t>Accueil des nouveaux professeurs et formateurs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838944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552791"/>
            <a:ext cx="797356" cy="1199693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30200"/>
            <a:ext cx="5040559" cy="1800225"/>
          </a:xfrm>
          <a:prstGeom prst="rect">
            <a:avLst/>
          </a:prstGeom>
        </p:spPr>
      </p:pic>
      <p:pic>
        <p:nvPicPr>
          <p:cNvPr id="6" name="Picture 2" descr="Rentrée scolaire 2024-2025 - Rentrée scolaire 2024 - 2025 - Lycée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768" y="3501008"/>
            <a:ext cx="2136464" cy="203673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68" y="5925907"/>
            <a:ext cx="8320916" cy="983660"/>
          </a:xfrm>
          <a:prstGeom prst="rect">
            <a:avLst/>
          </a:prstGeom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187624" y="6042780"/>
            <a:ext cx="4141669" cy="442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algn="l" rotWithShape="0">
              <a:prstClr val="black"/>
            </a:outerShdw>
          </a:effectLst>
        </p:spPr>
        <p:txBody>
          <a:bodyPr wrap="square" lIns="72934" tIns="36468" rIns="72934" bIns="36468">
            <a:spAutoFit/>
          </a:bodyPr>
          <a:lstStyle/>
          <a:p>
            <a:pPr algn="ctr"/>
            <a:r>
              <a:rPr lang="fr-FR" sz="2400" dirty="0">
                <a:solidFill>
                  <a:srgbClr val="FFC000"/>
                </a:solidFill>
              </a:rPr>
              <a:t>Mardi 27 août 2024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lèche vers le bas 37"/>
          <p:cNvSpPr/>
          <p:nvPr/>
        </p:nvSpPr>
        <p:spPr>
          <a:xfrm>
            <a:off x="7092465" y="3444784"/>
            <a:ext cx="155611" cy="1787477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7" name="Flèche vers le bas 36"/>
          <p:cNvSpPr/>
          <p:nvPr/>
        </p:nvSpPr>
        <p:spPr>
          <a:xfrm>
            <a:off x="2142523" y="3411277"/>
            <a:ext cx="146150" cy="1787477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7" name="Ellipse 16"/>
          <p:cNvSpPr/>
          <p:nvPr/>
        </p:nvSpPr>
        <p:spPr>
          <a:xfrm>
            <a:off x="2265375" y="4034611"/>
            <a:ext cx="910244" cy="483209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9756" y="82345"/>
            <a:ext cx="8964488" cy="856252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br>
              <a:rPr lang="fr-FR" dirty="0">
                <a:solidFill>
                  <a:srgbClr val="002060"/>
                </a:solidFill>
              </a:rPr>
            </a:br>
            <a:br>
              <a:rPr lang="fr-FR" dirty="0">
                <a:solidFill>
                  <a:srgbClr val="002060"/>
                </a:solidFill>
              </a:rPr>
            </a:br>
            <a:r>
              <a:rPr lang="fr-FR" sz="3600" dirty="0">
                <a:solidFill>
                  <a:srgbClr val="002060"/>
                </a:solidFill>
              </a:rPr>
              <a:t>Rappel moments importants année scolaire- LPP </a:t>
            </a:r>
            <a:r>
              <a:rPr lang="fr-FR" dirty="0"/>
              <a:t>		</a:t>
            </a:r>
            <a:br>
              <a:rPr lang="fr-FR" dirty="0"/>
            </a:br>
            <a:endParaRPr lang="fr-FR" sz="3600" dirty="0">
              <a:solidFill>
                <a:srgbClr val="002060"/>
              </a:solidFill>
            </a:endParaRPr>
          </a:p>
        </p:txBody>
      </p:sp>
      <p:graphicFrame>
        <p:nvGraphicFramePr>
          <p:cNvPr id="6" name="Diagramme 5"/>
          <p:cNvGraphicFramePr/>
          <p:nvPr/>
        </p:nvGraphicFramePr>
        <p:xfrm>
          <a:off x="974667" y="2997681"/>
          <a:ext cx="7373389" cy="431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lèche vers le bas 3"/>
          <p:cNvSpPr/>
          <p:nvPr/>
        </p:nvSpPr>
        <p:spPr>
          <a:xfrm>
            <a:off x="1702031" y="3510039"/>
            <a:ext cx="37407" cy="5081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Flèche vers le bas 8"/>
          <p:cNvSpPr/>
          <p:nvPr/>
        </p:nvSpPr>
        <p:spPr>
          <a:xfrm>
            <a:off x="5143500" y="3494917"/>
            <a:ext cx="37407" cy="5081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0" name="Flèche vers le bas 9"/>
          <p:cNvSpPr/>
          <p:nvPr/>
        </p:nvSpPr>
        <p:spPr>
          <a:xfrm>
            <a:off x="2695403" y="3494917"/>
            <a:ext cx="37407" cy="5081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1" name="Flèche vers le bas 10"/>
          <p:cNvSpPr/>
          <p:nvPr/>
        </p:nvSpPr>
        <p:spPr>
          <a:xfrm>
            <a:off x="3859183" y="3494916"/>
            <a:ext cx="37407" cy="5081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2" name="Flèche vers le bas 11"/>
          <p:cNvSpPr/>
          <p:nvPr/>
        </p:nvSpPr>
        <p:spPr>
          <a:xfrm>
            <a:off x="6734220" y="3427626"/>
            <a:ext cx="56138" cy="1887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3" name="Rectangle 12"/>
          <p:cNvSpPr/>
          <p:nvPr/>
        </p:nvSpPr>
        <p:spPr>
          <a:xfrm>
            <a:off x="1316587" y="4060810"/>
            <a:ext cx="748146" cy="3948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endParaRPr lang="fr-FR" sz="600" dirty="0"/>
          </a:p>
        </p:txBody>
      </p:sp>
      <p:sp>
        <p:nvSpPr>
          <p:cNvPr id="15" name="ZoneTexte 14"/>
          <p:cNvSpPr txBox="1"/>
          <p:nvPr/>
        </p:nvSpPr>
        <p:spPr>
          <a:xfrm>
            <a:off x="1255577" y="4037293"/>
            <a:ext cx="787159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25" dirty="0"/>
              <a:t>Rendu  des progressions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2391831" y="4003042"/>
            <a:ext cx="783787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25" dirty="0"/>
              <a:t>Saisie des appréciations  bulletins S1</a:t>
            </a:r>
          </a:p>
        </p:txBody>
      </p:sp>
      <p:sp>
        <p:nvSpPr>
          <p:cNvPr id="21" name="Ellipse 20"/>
          <p:cNvSpPr/>
          <p:nvPr/>
        </p:nvSpPr>
        <p:spPr>
          <a:xfrm>
            <a:off x="4677947" y="4052323"/>
            <a:ext cx="1118190" cy="5311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825" dirty="0"/>
              <a:t>Saisie des appréciations  bulletins S2</a:t>
            </a:r>
          </a:p>
        </p:txBody>
      </p:sp>
      <p:sp>
        <p:nvSpPr>
          <p:cNvPr id="24" name="Rectangle à coins arrondis 23"/>
          <p:cNvSpPr/>
          <p:nvPr/>
        </p:nvSpPr>
        <p:spPr>
          <a:xfrm>
            <a:off x="5966305" y="4104395"/>
            <a:ext cx="634040" cy="51212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27" name="ZoneTexte 26"/>
          <p:cNvSpPr txBox="1"/>
          <p:nvPr/>
        </p:nvSpPr>
        <p:spPr>
          <a:xfrm>
            <a:off x="5943664" y="4114636"/>
            <a:ext cx="716267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25" dirty="0"/>
              <a:t>Complétion des livrets scolaires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368755" y="3623026"/>
            <a:ext cx="748146" cy="3948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endParaRPr lang="fr-FR" sz="600" dirty="0"/>
          </a:p>
        </p:txBody>
      </p:sp>
      <p:sp>
        <p:nvSpPr>
          <p:cNvPr id="29" name="ZoneTexte 28"/>
          <p:cNvSpPr txBox="1"/>
          <p:nvPr/>
        </p:nvSpPr>
        <p:spPr>
          <a:xfrm>
            <a:off x="6395998" y="3595395"/>
            <a:ext cx="772999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25" dirty="0"/>
              <a:t>Rendu  des bilans : </a:t>
            </a:r>
          </a:p>
          <a:p>
            <a:r>
              <a:rPr lang="fr-FR" sz="825" dirty="0"/>
              <a:t>P.P/ projets</a:t>
            </a:r>
          </a:p>
        </p:txBody>
      </p:sp>
      <p:sp>
        <p:nvSpPr>
          <p:cNvPr id="32" name="Flèche vers le bas 31"/>
          <p:cNvSpPr/>
          <p:nvPr/>
        </p:nvSpPr>
        <p:spPr>
          <a:xfrm>
            <a:off x="6218200" y="3498090"/>
            <a:ext cx="37407" cy="5081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4" name="Rectangle à coins arrondis 33"/>
          <p:cNvSpPr/>
          <p:nvPr/>
        </p:nvSpPr>
        <p:spPr>
          <a:xfrm>
            <a:off x="1796579" y="5290261"/>
            <a:ext cx="5550840" cy="59412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5" name="ZoneTexte 34"/>
          <p:cNvSpPr txBox="1"/>
          <p:nvPr/>
        </p:nvSpPr>
        <p:spPr>
          <a:xfrm>
            <a:off x="2257332" y="5432492"/>
            <a:ext cx="46841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25" dirty="0"/>
              <a:t> </a:t>
            </a:r>
            <a:r>
              <a:rPr lang="fr-FR" sz="1200" dirty="0"/>
              <a:t>Visites en entreprise /se reporter au calendrier des PFMP</a:t>
            </a:r>
          </a:p>
        </p:txBody>
      </p:sp>
      <p:sp>
        <p:nvSpPr>
          <p:cNvPr id="44" name="Organigramme : Bande perforée 43"/>
          <p:cNvSpPr/>
          <p:nvPr/>
        </p:nvSpPr>
        <p:spPr>
          <a:xfrm>
            <a:off x="3318814" y="4052324"/>
            <a:ext cx="1002287" cy="450123"/>
          </a:xfrm>
          <a:prstGeom prst="flowChartPunchedTap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25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Présence conseil de classes S1</a:t>
            </a:r>
          </a:p>
        </p:txBody>
      </p:sp>
      <p:sp>
        <p:nvSpPr>
          <p:cNvPr id="45" name="Flèche vers le bas 44"/>
          <p:cNvSpPr/>
          <p:nvPr/>
        </p:nvSpPr>
        <p:spPr>
          <a:xfrm rot="10800000">
            <a:off x="3404395" y="2578681"/>
            <a:ext cx="225752" cy="4685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46" name="Organigramme : Bande perforée 45"/>
          <p:cNvSpPr/>
          <p:nvPr/>
        </p:nvSpPr>
        <p:spPr>
          <a:xfrm>
            <a:off x="5796137" y="4629773"/>
            <a:ext cx="1052954" cy="450123"/>
          </a:xfrm>
          <a:prstGeom prst="flowChartPunchedTap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25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Présence conseil de classes S2</a:t>
            </a:r>
          </a:p>
        </p:txBody>
      </p:sp>
      <p:sp>
        <p:nvSpPr>
          <p:cNvPr id="51" name="Ellipse 50"/>
          <p:cNvSpPr/>
          <p:nvPr/>
        </p:nvSpPr>
        <p:spPr>
          <a:xfrm>
            <a:off x="1310220" y="2322285"/>
            <a:ext cx="1286770" cy="4765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25" dirty="0"/>
              <a:t>Saisie des notes sur </a:t>
            </a:r>
            <a:r>
              <a:rPr lang="fr-FR" sz="825" dirty="0" err="1"/>
              <a:t>Pronote</a:t>
            </a:r>
            <a:r>
              <a:rPr lang="fr-FR" sz="825" dirty="0"/>
              <a:t> minimum 5</a:t>
            </a:r>
          </a:p>
        </p:txBody>
      </p:sp>
      <p:sp>
        <p:nvSpPr>
          <p:cNvPr id="52" name="Flèche vers le haut 51"/>
          <p:cNvSpPr/>
          <p:nvPr/>
        </p:nvSpPr>
        <p:spPr>
          <a:xfrm>
            <a:off x="6059878" y="2500075"/>
            <a:ext cx="194003" cy="520925"/>
          </a:xfrm>
          <a:prstGeom prst="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53" name="Ellipse 52"/>
          <p:cNvSpPr/>
          <p:nvPr/>
        </p:nvSpPr>
        <p:spPr>
          <a:xfrm>
            <a:off x="5485505" y="1711038"/>
            <a:ext cx="1332077" cy="6125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25" dirty="0"/>
              <a:t>Saisie des notes sur </a:t>
            </a:r>
            <a:r>
              <a:rPr lang="fr-FR" sz="825" dirty="0" err="1"/>
              <a:t>Pronote</a:t>
            </a:r>
            <a:r>
              <a:rPr lang="fr-FR" sz="825" dirty="0"/>
              <a:t> minimum 5</a:t>
            </a:r>
          </a:p>
        </p:txBody>
      </p:sp>
      <p:sp>
        <p:nvSpPr>
          <p:cNvPr id="3" name="Larme 2"/>
          <p:cNvSpPr/>
          <p:nvPr/>
        </p:nvSpPr>
        <p:spPr>
          <a:xfrm>
            <a:off x="2713444" y="1586603"/>
            <a:ext cx="1607657" cy="976293"/>
          </a:xfrm>
          <a:prstGeom prst="teardrop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350" dirty="0">
                <a:solidFill>
                  <a:schemeClr val="tx1"/>
                </a:solidFill>
              </a:rPr>
              <a:t>Examens blancs Terminales /BTS</a:t>
            </a:r>
          </a:p>
        </p:txBody>
      </p:sp>
      <p:pic>
        <p:nvPicPr>
          <p:cNvPr id="33" name="Image 3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68" y="5925907"/>
            <a:ext cx="8320916" cy="983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880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lèche vers le bas 36"/>
          <p:cNvSpPr/>
          <p:nvPr/>
        </p:nvSpPr>
        <p:spPr>
          <a:xfrm>
            <a:off x="4997350" y="3425765"/>
            <a:ext cx="146150" cy="1787477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8" name="Flèche vers le bas 37"/>
          <p:cNvSpPr/>
          <p:nvPr/>
        </p:nvSpPr>
        <p:spPr>
          <a:xfrm>
            <a:off x="6358688" y="3425766"/>
            <a:ext cx="155611" cy="1787477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9" name="Rectangle à coins arrondis 18"/>
          <p:cNvSpPr/>
          <p:nvPr/>
        </p:nvSpPr>
        <p:spPr>
          <a:xfrm>
            <a:off x="3169228" y="5270794"/>
            <a:ext cx="967884" cy="59412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7" name="Ellipse 16"/>
          <p:cNvSpPr/>
          <p:nvPr/>
        </p:nvSpPr>
        <p:spPr>
          <a:xfrm>
            <a:off x="2265375" y="4034611"/>
            <a:ext cx="910244" cy="483209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5496" y="265625"/>
            <a:ext cx="9079390" cy="1014042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fr-FR" dirty="0"/>
              <a:t>	</a:t>
            </a:r>
            <a:br>
              <a:rPr lang="fr-FR" dirty="0"/>
            </a:br>
            <a:r>
              <a:rPr lang="fr-FR" sz="3600" dirty="0">
                <a:solidFill>
                  <a:srgbClr val="002060"/>
                </a:solidFill>
              </a:rPr>
              <a:t>Rappel moments importants année scolaire- CFA</a:t>
            </a:r>
            <a:r>
              <a:rPr lang="fr-FR" sz="4000" dirty="0"/>
              <a:t>	</a:t>
            </a:r>
            <a:br>
              <a:rPr lang="fr-FR" sz="4000" dirty="0"/>
            </a:br>
            <a:endParaRPr lang="fr-FR" sz="4000" dirty="0">
              <a:solidFill>
                <a:srgbClr val="002060"/>
              </a:solidFill>
            </a:endParaRPr>
          </a:p>
        </p:txBody>
      </p:sp>
      <p:graphicFrame>
        <p:nvGraphicFramePr>
          <p:cNvPr id="6" name="Diagramme 5"/>
          <p:cNvGraphicFramePr/>
          <p:nvPr/>
        </p:nvGraphicFramePr>
        <p:xfrm>
          <a:off x="974667" y="2997681"/>
          <a:ext cx="7373389" cy="431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lèche vers le bas 3"/>
          <p:cNvSpPr/>
          <p:nvPr/>
        </p:nvSpPr>
        <p:spPr>
          <a:xfrm>
            <a:off x="1702031" y="3510039"/>
            <a:ext cx="37407" cy="5081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Flèche vers le bas 8"/>
          <p:cNvSpPr/>
          <p:nvPr/>
        </p:nvSpPr>
        <p:spPr>
          <a:xfrm>
            <a:off x="5143500" y="3494917"/>
            <a:ext cx="37407" cy="5081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0" name="Flèche vers le bas 9"/>
          <p:cNvSpPr/>
          <p:nvPr/>
        </p:nvSpPr>
        <p:spPr>
          <a:xfrm>
            <a:off x="2695403" y="3494917"/>
            <a:ext cx="37407" cy="5081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1" name="Flèche vers le bas 10"/>
          <p:cNvSpPr/>
          <p:nvPr/>
        </p:nvSpPr>
        <p:spPr>
          <a:xfrm>
            <a:off x="3859183" y="3494916"/>
            <a:ext cx="37407" cy="5081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2" name="Flèche vers le bas 11"/>
          <p:cNvSpPr/>
          <p:nvPr/>
        </p:nvSpPr>
        <p:spPr>
          <a:xfrm>
            <a:off x="6994103" y="3530930"/>
            <a:ext cx="37407" cy="5081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3" name="Rectangle 12"/>
          <p:cNvSpPr/>
          <p:nvPr/>
        </p:nvSpPr>
        <p:spPr>
          <a:xfrm>
            <a:off x="1316587" y="4060810"/>
            <a:ext cx="748146" cy="3948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endParaRPr lang="fr-FR" sz="600" dirty="0"/>
          </a:p>
        </p:txBody>
      </p:sp>
      <p:sp>
        <p:nvSpPr>
          <p:cNvPr id="15" name="ZoneTexte 14"/>
          <p:cNvSpPr txBox="1"/>
          <p:nvPr/>
        </p:nvSpPr>
        <p:spPr>
          <a:xfrm>
            <a:off x="1325763" y="4037293"/>
            <a:ext cx="786791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25" dirty="0"/>
              <a:t>Rendu  des progressions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2362139" y="4060093"/>
            <a:ext cx="781357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25" dirty="0"/>
              <a:t>Saisie des appréciations  bulletins S1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3169228" y="5299461"/>
            <a:ext cx="81945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25" dirty="0"/>
              <a:t>Fin des visites en entreprise S1 + saisie </a:t>
            </a:r>
            <a:r>
              <a:rPr lang="fr-FR" sz="825" dirty="0" err="1"/>
              <a:t>Pronote</a:t>
            </a:r>
            <a:endParaRPr lang="fr-FR" sz="825" dirty="0"/>
          </a:p>
        </p:txBody>
      </p:sp>
      <p:sp>
        <p:nvSpPr>
          <p:cNvPr id="21" name="Ellipse 20"/>
          <p:cNvSpPr/>
          <p:nvPr/>
        </p:nvSpPr>
        <p:spPr>
          <a:xfrm>
            <a:off x="4567254" y="4062046"/>
            <a:ext cx="1112578" cy="521432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825" dirty="0"/>
              <a:t>Saisie des appréciations  bulletins S2</a:t>
            </a:r>
          </a:p>
        </p:txBody>
      </p:sp>
      <p:sp>
        <p:nvSpPr>
          <p:cNvPr id="24" name="Rectangle à coins arrondis 23"/>
          <p:cNvSpPr/>
          <p:nvPr/>
        </p:nvSpPr>
        <p:spPr>
          <a:xfrm>
            <a:off x="5966305" y="4087482"/>
            <a:ext cx="634040" cy="51212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27" name="ZoneTexte 26"/>
          <p:cNvSpPr txBox="1"/>
          <p:nvPr/>
        </p:nvSpPr>
        <p:spPr>
          <a:xfrm>
            <a:off x="5942204" y="4159880"/>
            <a:ext cx="790730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25" dirty="0"/>
              <a:t> Saisie des livrets </a:t>
            </a:r>
          </a:p>
          <a:p>
            <a:r>
              <a:rPr lang="fr-FR" sz="825" dirty="0"/>
              <a:t>scolaires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657437" y="4107585"/>
            <a:ext cx="748146" cy="3948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endParaRPr lang="fr-FR" sz="600" dirty="0"/>
          </a:p>
        </p:txBody>
      </p:sp>
      <p:sp>
        <p:nvSpPr>
          <p:cNvPr id="29" name="ZoneTexte 28"/>
          <p:cNvSpPr txBox="1"/>
          <p:nvPr/>
        </p:nvSpPr>
        <p:spPr>
          <a:xfrm>
            <a:off x="6657437" y="4066909"/>
            <a:ext cx="748145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25" dirty="0"/>
              <a:t>Rendu  des bilans : </a:t>
            </a:r>
          </a:p>
          <a:p>
            <a:r>
              <a:rPr lang="fr-FR" sz="825" dirty="0"/>
              <a:t>P.P/ projets</a:t>
            </a:r>
          </a:p>
        </p:txBody>
      </p:sp>
      <p:sp>
        <p:nvSpPr>
          <p:cNvPr id="30" name="Rectangle à coins arrondis 29"/>
          <p:cNvSpPr/>
          <p:nvPr/>
        </p:nvSpPr>
        <p:spPr>
          <a:xfrm>
            <a:off x="5936720" y="5252783"/>
            <a:ext cx="967884" cy="59412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1" name="ZoneTexte 30"/>
          <p:cNvSpPr txBox="1"/>
          <p:nvPr/>
        </p:nvSpPr>
        <p:spPr>
          <a:xfrm>
            <a:off x="5904370" y="5299461"/>
            <a:ext cx="83272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25" dirty="0"/>
              <a:t>Fin des visites en entreprise S2 + saisie </a:t>
            </a:r>
            <a:r>
              <a:rPr lang="fr-FR" sz="825" dirty="0" err="1"/>
              <a:t>Pronote</a:t>
            </a:r>
            <a:endParaRPr lang="fr-FR" sz="825" dirty="0"/>
          </a:p>
        </p:txBody>
      </p:sp>
      <p:sp>
        <p:nvSpPr>
          <p:cNvPr id="32" name="Flèche vers le bas 31"/>
          <p:cNvSpPr/>
          <p:nvPr/>
        </p:nvSpPr>
        <p:spPr>
          <a:xfrm>
            <a:off x="6260586" y="3494916"/>
            <a:ext cx="37407" cy="5081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3" name="Flèche vers le bas 32"/>
          <p:cNvSpPr/>
          <p:nvPr/>
        </p:nvSpPr>
        <p:spPr>
          <a:xfrm>
            <a:off x="2116295" y="3429000"/>
            <a:ext cx="157827" cy="1784242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4" name="Rectangle à coins arrondis 33"/>
          <p:cNvSpPr/>
          <p:nvPr/>
        </p:nvSpPr>
        <p:spPr>
          <a:xfrm>
            <a:off x="1775042" y="5262826"/>
            <a:ext cx="967884" cy="59412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5" name="ZoneTexte 34"/>
          <p:cNvSpPr txBox="1"/>
          <p:nvPr/>
        </p:nvSpPr>
        <p:spPr>
          <a:xfrm>
            <a:off x="1849259" y="5299461"/>
            <a:ext cx="84614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25" dirty="0"/>
              <a:t>Début des visites en entreprise S1 + saisie </a:t>
            </a:r>
            <a:r>
              <a:rPr lang="fr-FR" sz="825" dirty="0" err="1"/>
              <a:t>Pronote</a:t>
            </a:r>
            <a:endParaRPr lang="fr-FR" sz="825" dirty="0"/>
          </a:p>
        </p:txBody>
      </p:sp>
      <p:sp>
        <p:nvSpPr>
          <p:cNvPr id="36" name="Flèche vers le bas 35"/>
          <p:cNvSpPr/>
          <p:nvPr/>
        </p:nvSpPr>
        <p:spPr>
          <a:xfrm>
            <a:off x="3665756" y="3425766"/>
            <a:ext cx="144963" cy="1787477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/>
          </a:p>
        </p:txBody>
      </p:sp>
      <p:sp>
        <p:nvSpPr>
          <p:cNvPr id="40" name="Rectangle à coins arrondis 39"/>
          <p:cNvSpPr/>
          <p:nvPr/>
        </p:nvSpPr>
        <p:spPr>
          <a:xfrm>
            <a:off x="4572000" y="5258092"/>
            <a:ext cx="967884" cy="59412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825" dirty="0"/>
              <a:t>Début des visites en entreprise S2 + saisie </a:t>
            </a:r>
            <a:r>
              <a:rPr lang="fr-FR" sz="825" dirty="0" err="1"/>
              <a:t>Pronote</a:t>
            </a:r>
            <a:endParaRPr lang="fr-FR" sz="825" dirty="0"/>
          </a:p>
        </p:txBody>
      </p:sp>
      <p:sp>
        <p:nvSpPr>
          <p:cNvPr id="44" name="Organigramme : Bande perforée 43"/>
          <p:cNvSpPr/>
          <p:nvPr/>
        </p:nvSpPr>
        <p:spPr>
          <a:xfrm>
            <a:off x="3199720" y="4003042"/>
            <a:ext cx="975951" cy="499405"/>
          </a:xfrm>
          <a:prstGeom prst="flowChartPunchedTap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25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Présence conseil de classes S1</a:t>
            </a:r>
          </a:p>
        </p:txBody>
      </p:sp>
      <p:sp>
        <p:nvSpPr>
          <p:cNvPr id="45" name="Flèche vers le bas 44"/>
          <p:cNvSpPr/>
          <p:nvPr/>
        </p:nvSpPr>
        <p:spPr>
          <a:xfrm>
            <a:off x="3504503" y="3500933"/>
            <a:ext cx="37407" cy="5081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46" name="Organigramme : Bande perforée 45"/>
          <p:cNvSpPr/>
          <p:nvPr/>
        </p:nvSpPr>
        <p:spPr>
          <a:xfrm>
            <a:off x="5874518" y="4650915"/>
            <a:ext cx="1020776" cy="464337"/>
          </a:xfrm>
          <a:prstGeom prst="flowChartPunchedTap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25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Présence conseil de classes S2</a:t>
            </a:r>
          </a:p>
        </p:txBody>
      </p:sp>
      <p:sp>
        <p:nvSpPr>
          <p:cNvPr id="47" name="Flèche vers le haut 46"/>
          <p:cNvSpPr/>
          <p:nvPr/>
        </p:nvSpPr>
        <p:spPr>
          <a:xfrm>
            <a:off x="2429254" y="2421687"/>
            <a:ext cx="194003" cy="520925"/>
          </a:xfrm>
          <a:prstGeom prst="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51" name="Ellipse 50"/>
          <p:cNvSpPr/>
          <p:nvPr/>
        </p:nvSpPr>
        <p:spPr>
          <a:xfrm>
            <a:off x="1659641" y="1677921"/>
            <a:ext cx="1553513" cy="6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25" dirty="0"/>
              <a:t>Saisie des notes sur </a:t>
            </a:r>
            <a:r>
              <a:rPr lang="fr-FR" sz="825" dirty="0" err="1"/>
              <a:t>Pronote</a:t>
            </a:r>
            <a:r>
              <a:rPr lang="fr-FR" sz="825" dirty="0"/>
              <a:t> minimum 5</a:t>
            </a:r>
          </a:p>
        </p:txBody>
      </p:sp>
      <p:sp>
        <p:nvSpPr>
          <p:cNvPr id="52" name="Flèche vers le haut 51"/>
          <p:cNvSpPr/>
          <p:nvPr/>
        </p:nvSpPr>
        <p:spPr>
          <a:xfrm>
            <a:off x="5782768" y="2484028"/>
            <a:ext cx="194003" cy="520925"/>
          </a:xfrm>
          <a:prstGeom prst="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53" name="Ellipse 52"/>
          <p:cNvSpPr/>
          <p:nvPr/>
        </p:nvSpPr>
        <p:spPr>
          <a:xfrm>
            <a:off x="5149035" y="1666394"/>
            <a:ext cx="1553513" cy="674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25" dirty="0"/>
              <a:t>Saisie des notes sur </a:t>
            </a:r>
            <a:r>
              <a:rPr lang="fr-FR" sz="825" dirty="0" err="1"/>
              <a:t>Pronote</a:t>
            </a:r>
            <a:r>
              <a:rPr lang="fr-FR" sz="825" dirty="0"/>
              <a:t> minimum 5</a:t>
            </a:r>
          </a:p>
        </p:txBody>
      </p:sp>
      <p:sp>
        <p:nvSpPr>
          <p:cNvPr id="39" name="Larme 38"/>
          <p:cNvSpPr/>
          <p:nvPr/>
        </p:nvSpPr>
        <p:spPr>
          <a:xfrm>
            <a:off x="3143497" y="1919458"/>
            <a:ext cx="1607657" cy="976293"/>
          </a:xfrm>
          <a:prstGeom prst="teardrop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350" dirty="0">
                <a:solidFill>
                  <a:schemeClr val="tx1"/>
                </a:solidFill>
              </a:rPr>
              <a:t>Examens blancs Terminales /BTS</a:t>
            </a:r>
          </a:p>
        </p:txBody>
      </p:sp>
      <p:pic>
        <p:nvPicPr>
          <p:cNvPr id="42" name="Image 4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68" y="5925907"/>
            <a:ext cx="8320916" cy="983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3827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78190" y="476672"/>
            <a:ext cx="7772400" cy="1470025"/>
          </a:xfrm>
        </p:spPr>
        <p:txBody>
          <a:bodyPr/>
          <a:lstStyle/>
          <a:p>
            <a:r>
              <a:rPr lang="fr-FR" b="1" dirty="0">
                <a:solidFill>
                  <a:srgbClr val="7030A0"/>
                </a:solidFill>
                <a:cs typeface="Times New Roman" pitchFamily="18" charset="0"/>
              </a:rPr>
              <a:t>Accueil des nouveaux professeurs et formateurs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838944"/>
          </a:xfrm>
        </p:spPr>
        <p:txBody>
          <a:bodyPr/>
          <a:lstStyle/>
          <a:p>
            <a:endParaRPr lang="fr-FR" dirty="0">
              <a:solidFill>
                <a:srgbClr val="0070C0"/>
              </a:solidFill>
            </a:endParaRPr>
          </a:p>
        </p:txBody>
      </p:sp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552791"/>
            <a:ext cx="797356" cy="1199693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68" y="5925907"/>
            <a:ext cx="8320916" cy="983660"/>
          </a:xfrm>
          <a:prstGeom prst="rect">
            <a:avLst/>
          </a:prstGeom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187624" y="6042780"/>
            <a:ext cx="4141669" cy="442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algn="l" rotWithShape="0">
              <a:prstClr val="black"/>
            </a:outerShdw>
          </a:effectLst>
        </p:spPr>
        <p:txBody>
          <a:bodyPr wrap="square" lIns="72934" tIns="36468" rIns="72934" bIns="36468">
            <a:spAutoFit/>
          </a:bodyPr>
          <a:lstStyle/>
          <a:p>
            <a:pPr algn="ctr"/>
            <a:r>
              <a:rPr lang="fr-FR" sz="2400" dirty="0">
                <a:solidFill>
                  <a:srgbClr val="FFC000"/>
                </a:solidFill>
              </a:rPr>
              <a:t>Mardi 27 août 2024</a:t>
            </a:r>
          </a:p>
        </p:txBody>
      </p:sp>
    </p:spTree>
    <p:extLst>
      <p:ext uri="{BB962C8B-B14F-4D97-AF65-F5344CB8AC3E}">
        <p14:creationId xmlns:p14="http://schemas.microsoft.com/office/powerpoint/2010/main" val="31947563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19256" cy="864096"/>
          </a:xfrm>
        </p:spPr>
        <p:txBody>
          <a:bodyPr>
            <a:normAutofit fontScale="90000"/>
          </a:bodyPr>
          <a:lstStyle/>
          <a:p>
            <a:br>
              <a:rPr lang="fr-FR" dirty="0"/>
            </a:br>
            <a:endParaRPr lang="fr-FR" b="1" dirty="0">
              <a:solidFill>
                <a:srgbClr val="7030A0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99248" y="3127558"/>
            <a:ext cx="7643192" cy="2417069"/>
          </a:xfrm>
        </p:spPr>
        <p:txBody>
          <a:bodyPr>
            <a:normAutofit/>
          </a:bodyPr>
          <a:lstStyle/>
          <a:p>
            <a:endParaRPr lang="fr-FR" sz="1200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  <a:p>
            <a:pPr marL="0" indent="0">
              <a:buNone/>
            </a:pPr>
            <a:r>
              <a:rPr lang="fr-FR" sz="26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5- </a:t>
            </a:r>
            <a:r>
              <a:rPr lang="fr-FR" sz="24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Organisation pédagogique </a:t>
            </a:r>
          </a:p>
          <a:p>
            <a:pPr marL="0" indent="0">
              <a:buNone/>
            </a:pPr>
            <a:r>
              <a:rPr lang="fr-FR" sz="1800" dirty="0">
                <a:solidFill>
                  <a:srgbClr val="002060"/>
                </a:solidFill>
                <a:cs typeface="Times New Roman" pitchFamily="18" charset="0"/>
              </a:rPr>
              <a:t>2.1-  La mallette numérique </a:t>
            </a:r>
          </a:p>
          <a:p>
            <a:pPr>
              <a:buNone/>
            </a:pPr>
            <a:r>
              <a:rPr lang="fr-FR" sz="1800" dirty="0">
                <a:solidFill>
                  <a:srgbClr val="002060"/>
                </a:solidFill>
                <a:cs typeface="Times New Roman" pitchFamily="18" charset="0"/>
              </a:rPr>
              <a:t>2.2-  Le stockage des documents pédagogiques</a:t>
            </a:r>
          </a:p>
          <a:p>
            <a:pPr>
              <a:buNone/>
            </a:pPr>
            <a:r>
              <a:rPr lang="fr-FR" sz="1800" dirty="0">
                <a:solidFill>
                  <a:srgbClr val="002060"/>
                </a:solidFill>
                <a:cs typeface="Times New Roman" pitchFamily="18" charset="0"/>
              </a:rPr>
              <a:t>2.3-  La feuille de rapport</a:t>
            </a:r>
          </a:p>
          <a:p>
            <a:pPr>
              <a:buNone/>
            </a:pPr>
            <a:r>
              <a:rPr lang="fr-FR" sz="1800" dirty="0">
                <a:solidFill>
                  <a:srgbClr val="002060"/>
                </a:solidFill>
                <a:cs typeface="Times New Roman" pitchFamily="18" charset="0"/>
              </a:rPr>
              <a:t>2.4-  Le bon de déplacement</a:t>
            </a:r>
          </a:p>
          <a:p>
            <a:pPr>
              <a:buNone/>
            </a:pPr>
            <a:r>
              <a:rPr lang="fr-FR" sz="1800" dirty="0">
                <a:solidFill>
                  <a:srgbClr val="002060"/>
                </a:solidFill>
                <a:cs typeface="Times New Roman" pitchFamily="18" charset="0"/>
              </a:rPr>
              <a:t>2.5 - Le bon de reprographie</a:t>
            </a:r>
          </a:p>
          <a:p>
            <a:pPr>
              <a:buNone/>
            </a:pPr>
            <a:endParaRPr lang="fr-FR" sz="2400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34" y="5637465"/>
            <a:ext cx="797356" cy="119969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10800000" flipV="1">
            <a:off x="793522" y="1096713"/>
            <a:ext cx="712879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002060"/>
                </a:solidFill>
                <a:cs typeface="Times New Roman" pitchFamily="18" charset="0"/>
              </a:rPr>
              <a:t>4- Prise en main du logiciel Pronote</a:t>
            </a:r>
          </a:p>
          <a:p>
            <a:pPr>
              <a:buNone/>
            </a:pPr>
            <a:r>
              <a:rPr lang="fr-FR" dirty="0">
                <a:solidFill>
                  <a:srgbClr val="002060"/>
                </a:solidFill>
                <a:cs typeface="Times New Roman" pitchFamily="18" charset="0"/>
              </a:rPr>
              <a:t>1.1-Se connecter à </a:t>
            </a:r>
            <a:r>
              <a:rPr lang="fr-FR" dirty="0" err="1">
                <a:solidFill>
                  <a:srgbClr val="002060"/>
                </a:solidFill>
                <a:cs typeface="Times New Roman" pitchFamily="18" charset="0"/>
              </a:rPr>
              <a:t>Pronote</a:t>
            </a:r>
            <a:endParaRPr lang="fr-FR" dirty="0">
              <a:solidFill>
                <a:srgbClr val="002060"/>
              </a:solidFill>
              <a:cs typeface="Times New Roman" pitchFamily="18" charset="0"/>
            </a:endParaRPr>
          </a:p>
          <a:p>
            <a:pPr>
              <a:buNone/>
            </a:pPr>
            <a:r>
              <a:rPr lang="fr-FR" dirty="0">
                <a:solidFill>
                  <a:srgbClr val="002060"/>
                </a:solidFill>
                <a:cs typeface="Times New Roman" pitchFamily="18" charset="0"/>
              </a:rPr>
              <a:t>1.2- Faire l’appel</a:t>
            </a:r>
          </a:p>
          <a:p>
            <a:pPr>
              <a:buNone/>
            </a:pPr>
            <a:r>
              <a:rPr lang="fr-FR" dirty="0">
                <a:solidFill>
                  <a:srgbClr val="002060"/>
                </a:solidFill>
                <a:cs typeface="Times New Roman" pitchFamily="18" charset="0"/>
              </a:rPr>
              <a:t>1.3- Renseigner le cahier de textes</a:t>
            </a:r>
          </a:p>
          <a:p>
            <a:pPr>
              <a:buNone/>
            </a:pPr>
            <a:r>
              <a:rPr lang="fr-FR" dirty="0">
                <a:solidFill>
                  <a:srgbClr val="002060"/>
                </a:solidFill>
                <a:cs typeface="Times New Roman" pitchFamily="18" charset="0"/>
              </a:rPr>
              <a:t>1.4- Se servir de l’outil de liaison avec les services éducatifs, les collègues, les familles.</a:t>
            </a:r>
            <a:endParaRPr lang="fr-FR" sz="3200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1619672" y="121651"/>
            <a:ext cx="5606119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fr-FR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Organisation pédagogique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68" y="5925907"/>
            <a:ext cx="8320916" cy="98366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7030A0"/>
                </a:solidFill>
              </a:rPr>
              <a:t>Documents ressources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01" y="6081584"/>
            <a:ext cx="643904" cy="801102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03648" y="1225289"/>
            <a:ext cx="7289721" cy="23714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Dans l’intranet du GARAC :</a:t>
            </a:r>
          </a:p>
          <a:p>
            <a:r>
              <a:rPr lang="fr-FR" dirty="0">
                <a:solidFill>
                  <a:srgbClr val="7030A0"/>
                </a:solidFill>
              </a:rPr>
              <a:t>Rapport</a:t>
            </a:r>
          </a:p>
          <a:p>
            <a:r>
              <a:rPr lang="fr-FR" dirty="0">
                <a:solidFill>
                  <a:srgbClr val="7030A0"/>
                </a:solidFill>
              </a:rPr>
              <a:t>Bon de déplacement</a:t>
            </a:r>
          </a:p>
          <a:p>
            <a:r>
              <a:rPr lang="fr-FR" dirty="0">
                <a:solidFill>
                  <a:srgbClr val="7030A0"/>
                </a:solidFill>
              </a:rPr>
              <a:t>Bon de reprographie</a:t>
            </a:r>
          </a:p>
          <a:p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68" y="5925907"/>
            <a:ext cx="8320916" cy="98366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1034" y="3746854"/>
            <a:ext cx="6049618" cy="308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3187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6301" y="980728"/>
            <a:ext cx="4464496" cy="520758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37006"/>
            <a:ext cx="643904" cy="80110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59831" y="260648"/>
            <a:ext cx="33374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rgbClr val="7030A0"/>
                </a:solidFill>
              </a:rPr>
              <a:t>RAPPORT</a:t>
            </a:r>
            <a:endParaRPr lang="fr-FR" sz="2800" b="1" dirty="0"/>
          </a:p>
        </p:txBody>
      </p:sp>
      <p:sp>
        <p:nvSpPr>
          <p:cNvPr id="3" name="Ellipse 2"/>
          <p:cNvSpPr/>
          <p:nvPr/>
        </p:nvSpPr>
        <p:spPr>
          <a:xfrm rot="19798045">
            <a:off x="53173" y="706772"/>
            <a:ext cx="2507133" cy="14735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Document essentiel !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079" y="3020951"/>
            <a:ext cx="2132856" cy="2132856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68" y="5925907"/>
            <a:ext cx="8320916" cy="983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4158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01" y="6081584"/>
            <a:ext cx="643904" cy="80110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68" y="5925907"/>
            <a:ext cx="8320916" cy="98366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783" y="51916"/>
            <a:ext cx="8840434" cy="675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1964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b="1" dirty="0">
                <a:solidFill>
                  <a:srgbClr val="7030A0"/>
                </a:solidFill>
              </a:rPr>
              <a:t>BON DE REPROGRAPHIE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37006"/>
            <a:ext cx="643904" cy="801102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7231" y="1600200"/>
            <a:ext cx="7305092" cy="4762439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BA3064AA-738D-4230-B1A0-006FAB218ACB}"/>
              </a:ext>
            </a:extLst>
          </p:cNvPr>
          <p:cNvSpPr/>
          <p:nvPr/>
        </p:nvSpPr>
        <p:spPr>
          <a:xfrm rot="19798045">
            <a:off x="19932" y="285071"/>
            <a:ext cx="2507133" cy="14735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 déposer  aux secrétariats du LPP et du CFA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735CFFF5-7627-4186-89CB-AFA19FF7133B}"/>
              </a:ext>
            </a:extLst>
          </p:cNvPr>
          <p:cNvSpPr/>
          <p:nvPr/>
        </p:nvSpPr>
        <p:spPr>
          <a:xfrm rot="1977963">
            <a:off x="6674245" y="320081"/>
            <a:ext cx="2507133" cy="14735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 récupérer au service reprographie 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68" y="5925907"/>
            <a:ext cx="8320916" cy="983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3409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928" y="-62400"/>
            <a:ext cx="9173855" cy="698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3841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43608" y="264242"/>
            <a:ext cx="8229600" cy="1930226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rgbClr val="7030A0"/>
                </a:solidFill>
              </a:rPr>
              <a:t>Autorisation de mission</a:t>
            </a:r>
            <a:br>
              <a:rPr lang="fr-FR" sz="3200" b="1" dirty="0">
                <a:solidFill>
                  <a:srgbClr val="7030A0"/>
                </a:solidFill>
              </a:rPr>
            </a:br>
            <a:r>
              <a:rPr lang="fr-FR" sz="3200" b="1" dirty="0">
                <a:solidFill>
                  <a:srgbClr val="7030A0"/>
                </a:solidFill>
              </a:rPr>
              <a:t>Bon de déplacement</a:t>
            </a:r>
            <a:br>
              <a:rPr lang="fr-FR" sz="3200" b="1" dirty="0">
                <a:solidFill>
                  <a:srgbClr val="7030A0"/>
                </a:solidFill>
              </a:rPr>
            </a:br>
            <a:r>
              <a:rPr lang="fr-FR" sz="3200" b="1" dirty="0">
                <a:solidFill>
                  <a:srgbClr val="7030A0"/>
                </a:solidFill>
              </a:rPr>
              <a:t>Réservation à effectuer sur l’intranet</a:t>
            </a:r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9040" y="1916832"/>
            <a:ext cx="5956797" cy="423379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37006"/>
            <a:ext cx="643904" cy="80110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5837" y="1916832"/>
            <a:ext cx="2720878" cy="4233799"/>
          </a:xfrm>
          <a:prstGeom prst="rect">
            <a:avLst/>
          </a:prstGeom>
        </p:spPr>
      </p:pic>
      <p:sp>
        <p:nvSpPr>
          <p:cNvPr id="8" name="Ellipse 7"/>
          <p:cNvSpPr/>
          <p:nvPr/>
        </p:nvSpPr>
        <p:spPr>
          <a:xfrm rot="19798045">
            <a:off x="19932" y="285071"/>
            <a:ext cx="2507133" cy="14735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Pour les déplacements extérieurs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68" y="5925907"/>
            <a:ext cx="8320916" cy="983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399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fr-FR" dirty="0">
                <a:cs typeface="Times New Roman" pitchFamily="18" charset="0"/>
              </a:rPr>
            </a:br>
            <a:br>
              <a:rPr lang="fr-FR" dirty="0">
                <a:cs typeface="Times New Roman" pitchFamily="18" charset="0"/>
              </a:rPr>
            </a:br>
            <a:br>
              <a:rPr lang="fr-FR" dirty="0">
                <a:cs typeface="Times New Roman" pitchFamily="18" charset="0"/>
              </a:rPr>
            </a:br>
            <a:r>
              <a:rPr lang="fr-FR" dirty="0">
                <a:cs typeface="Times New Roman" pitchFamily="18" charset="0"/>
              </a:rPr>
              <a:t> </a:t>
            </a:r>
            <a:br>
              <a:rPr lang="fr-FR" dirty="0">
                <a:cs typeface="Times New Roman" pitchFamily="18" charset="0"/>
              </a:rPr>
            </a:br>
            <a:br>
              <a:rPr lang="fr-FR" dirty="0">
                <a:cs typeface="Times New Roman" pitchFamily="18" charset="0"/>
              </a:rPr>
            </a:br>
            <a:br>
              <a:rPr lang="fr-FR" dirty="0">
                <a:cs typeface="Times New Roman" pitchFamily="18" charset="0"/>
              </a:rPr>
            </a:br>
            <a:br>
              <a:rPr lang="fr-FR" dirty="0">
                <a:cs typeface="Times New Roman" pitchFamily="18" charset="0"/>
              </a:rPr>
            </a:br>
            <a:br>
              <a:rPr lang="fr-FR" dirty="0">
                <a:cs typeface="Times New Roman" pitchFamily="18" charset="0"/>
              </a:rPr>
            </a:br>
            <a:br>
              <a:rPr lang="fr-FR" dirty="0">
                <a:cs typeface="Times New Roman" pitchFamily="18" charset="0"/>
              </a:rPr>
            </a:br>
            <a:br>
              <a:rPr lang="fr-FR" dirty="0">
                <a:cs typeface="Times New Roman" pitchFamily="18" charset="0"/>
              </a:rPr>
            </a:br>
            <a:br>
              <a:rPr lang="fr-FR" dirty="0">
                <a:cs typeface="Times New Roman" pitchFamily="18" charset="0"/>
              </a:rPr>
            </a:br>
            <a:r>
              <a:rPr lang="fr-FR" b="1" dirty="0">
                <a:solidFill>
                  <a:srgbClr val="7030A0"/>
                </a:solidFill>
                <a:cs typeface="Times New Roman" pitchFamily="18" charset="0"/>
              </a:rPr>
              <a:t>Mardi 27/08/2024</a:t>
            </a:r>
            <a:br>
              <a:rPr lang="fr-FR" b="1" dirty="0">
                <a:solidFill>
                  <a:srgbClr val="7030A0"/>
                </a:solidFill>
                <a:cs typeface="Times New Roman" pitchFamily="18" charset="0"/>
              </a:rPr>
            </a:br>
            <a:br>
              <a:rPr lang="fr-FR" dirty="0">
                <a:cs typeface="Times New Roman" pitchFamily="18" charset="0"/>
              </a:rPr>
            </a:br>
            <a:br>
              <a:rPr lang="fr-FR" b="1" dirty="0">
                <a:solidFill>
                  <a:srgbClr val="7030A0"/>
                </a:solidFill>
                <a:cs typeface="Times New Roman" pitchFamily="18" charset="0"/>
              </a:rPr>
            </a:br>
            <a:br>
              <a:rPr lang="fr-FR" b="1" dirty="0">
                <a:solidFill>
                  <a:srgbClr val="7030A0"/>
                </a:solidFill>
                <a:cs typeface="Times New Roman" pitchFamily="18" charset="0"/>
              </a:rPr>
            </a:br>
            <a:br>
              <a:rPr lang="fr-FR" b="1" dirty="0">
                <a:solidFill>
                  <a:srgbClr val="7030A0"/>
                </a:solidFill>
                <a:cs typeface="Times New Roman" pitchFamily="18" charset="0"/>
              </a:rPr>
            </a:br>
            <a:br>
              <a:rPr lang="fr-FR" b="1" dirty="0">
                <a:solidFill>
                  <a:srgbClr val="7030A0"/>
                </a:solidFill>
                <a:cs typeface="Times New Roman" pitchFamily="18" charset="0"/>
              </a:rPr>
            </a:br>
            <a:br>
              <a:rPr lang="fr-FR" b="1" dirty="0">
                <a:solidFill>
                  <a:srgbClr val="7030A0"/>
                </a:solidFill>
                <a:cs typeface="Times New Roman" pitchFamily="18" charset="0"/>
              </a:rPr>
            </a:br>
            <a:br>
              <a:rPr lang="fr-FR" b="1" dirty="0">
                <a:solidFill>
                  <a:srgbClr val="7030A0"/>
                </a:solidFill>
                <a:cs typeface="Times New Roman" pitchFamily="18" charset="0"/>
              </a:rPr>
            </a:br>
            <a:br>
              <a:rPr lang="fr-FR" b="1" dirty="0">
                <a:solidFill>
                  <a:srgbClr val="7030A0"/>
                </a:solidFill>
                <a:cs typeface="Times New Roman" pitchFamily="18" charset="0"/>
              </a:rPr>
            </a:br>
            <a:br>
              <a:rPr lang="fr-FR" dirty="0">
                <a:cs typeface="Times New Roman" pitchFamily="18" charset="0"/>
              </a:rPr>
            </a:br>
            <a:br>
              <a:rPr lang="fr-FR" dirty="0">
                <a:cs typeface="Times New Roman" pitchFamily="18" charset="0"/>
              </a:rPr>
            </a:br>
            <a:endParaRPr lang="fr-FR" b="1" dirty="0">
              <a:solidFill>
                <a:srgbClr val="7030A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55577" y="1916832"/>
            <a:ext cx="7848872" cy="40887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dirty="0">
                <a:solidFill>
                  <a:srgbClr val="002060"/>
                </a:solidFill>
                <a:cs typeface="Times New Roman" pitchFamily="18" charset="0"/>
              </a:rPr>
              <a:t>1- Formation pédagogique</a:t>
            </a:r>
          </a:p>
          <a:p>
            <a:pPr marL="0" indent="0">
              <a:buNone/>
            </a:pPr>
            <a:r>
              <a:rPr lang="fr-FR" sz="1800" dirty="0">
                <a:solidFill>
                  <a:srgbClr val="002060"/>
                </a:solidFill>
                <a:cs typeface="Times New Roman" pitchFamily="18" charset="0"/>
              </a:rPr>
              <a:t>Présentation des participants :</a:t>
            </a:r>
          </a:p>
          <a:p>
            <a:r>
              <a:rPr lang="fr-FR" sz="1800" dirty="0">
                <a:solidFill>
                  <a:srgbClr val="002060"/>
                </a:solidFill>
                <a:cs typeface="Times New Roman" pitchFamily="18" charset="0"/>
              </a:rPr>
              <a:t>Delphine HARTMANN </a:t>
            </a:r>
          </a:p>
          <a:p>
            <a:r>
              <a:rPr lang="fr-FR" sz="1800" dirty="0">
                <a:solidFill>
                  <a:srgbClr val="002060"/>
                </a:solidFill>
                <a:cs typeface="Times New Roman" pitchFamily="18" charset="0"/>
              </a:rPr>
              <a:t>Nouveaux enseignants</a:t>
            </a:r>
          </a:p>
          <a:p>
            <a:endParaRPr lang="fr-FR" sz="1800" dirty="0">
              <a:solidFill>
                <a:srgbClr val="002060"/>
              </a:solidFill>
              <a:cs typeface="Times New Roman" pitchFamily="18" charset="0"/>
            </a:endParaRPr>
          </a:p>
          <a:p>
            <a:pPr marL="0" indent="0">
              <a:buNone/>
            </a:pPr>
            <a:r>
              <a:rPr lang="fr-FR" sz="2400" dirty="0">
                <a:solidFill>
                  <a:srgbClr val="002060"/>
                </a:solidFill>
                <a:cs typeface="Times New Roman" pitchFamily="18" charset="0"/>
              </a:rPr>
              <a:t>2- Le métier d’enseignant : le guide de «  survie »</a:t>
            </a:r>
          </a:p>
          <a:p>
            <a:r>
              <a:rPr lang="fr-FR" sz="1800" dirty="0">
                <a:solidFill>
                  <a:srgbClr val="002060"/>
                </a:solidFill>
                <a:cs typeface="Times New Roman" pitchFamily="18" charset="0"/>
              </a:rPr>
              <a:t>Rôle et responsabilité de l’enseignant</a:t>
            </a:r>
          </a:p>
          <a:p>
            <a:r>
              <a:rPr lang="fr-FR" sz="1800" dirty="0">
                <a:solidFill>
                  <a:srgbClr val="002060"/>
                </a:solidFill>
                <a:cs typeface="Times New Roman" pitchFamily="18" charset="0"/>
              </a:rPr>
              <a:t>Gestion de la classe</a:t>
            </a:r>
          </a:p>
          <a:p>
            <a:r>
              <a:rPr lang="fr-FR" sz="1800" dirty="0">
                <a:solidFill>
                  <a:srgbClr val="002060"/>
                </a:solidFill>
                <a:cs typeface="Times New Roman" pitchFamily="18" charset="0"/>
              </a:rPr>
              <a:t>Préparation des cours</a:t>
            </a:r>
          </a:p>
          <a:p>
            <a:r>
              <a:rPr lang="fr-FR" sz="1800" dirty="0">
                <a:solidFill>
                  <a:srgbClr val="002060"/>
                </a:solidFill>
                <a:cs typeface="Times New Roman" pitchFamily="18" charset="0"/>
              </a:rPr>
              <a:t>Démarches et méthodes</a:t>
            </a:r>
          </a:p>
          <a:p>
            <a:endParaRPr lang="fr-FR" sz="2400" dirty="0">
              <a:solidFill>
                <a:srgbClr val="002060"/>
              </a:solidFill>
              <a:cs typeface="Times New Roman" pitchFamily="18" charset="0"/>
            </a:endParaRPr>
          </a:p>
          <a:p>
            <a:endParaRPr lang="fr-FR" sz="1800" dirty="0">
              <a:solidFill>
                <a:srgbClr val="002060"/>
              </a:solidFill>
              <a:cs typeface="Times New Roman" pitchFamily="18" charset="0"/>
            </a:endParaRPr>
          </a:p>
          <a:p>
            <a:endParaRPr lang="fr-FR" sz="1800" dirty="0">
              <a:solidFill>
                <a:srgbClr val="002060"/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fr-FR" sz="1800" dirty="0">
              <a:solidFill>
                <a:srgbClr val="002060"/>
              </a:solidFill>
              <a:cs typeface="Times New Roman" pitchFamily="18" charset="0"/>
            </a:endParaRPr>
          </a:p>
        </p:txBody>
      </p:sp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103376"/>
            <a:ext cx="481030" cy="696644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1547664" y="1165610"/>
            <a:ext cx="5606119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Formation pédagogique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68" y="5925907"/>
            <a:ext cx="8320916" cy="983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8986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495167"/>
            <a:ext cx="7253237" cy="5910395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01" y="6081584"/>
            <a:ext cx="643904" cy="80110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68" y="5925907"/>
            <a:ext cx="8320916" cy="983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9236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01" y="6081584"/>
            <a:ext cx="643904" cy="8011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6301" y="291842"/>
            <a:ext cx="867216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>
                <a:solidFill>
                  <a:srgbClr val="7030A0"/>
                </a:solidFill>
              </a:rPr>
              <a:t>https://eduscol.education.fr/82/disciplines-et-thematiques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431" y="1700808"/>
            <a:ext cx="8259656" cy="4487217"/>
          </a:xfrm>
          <a:prstGeom prst="rect">
            <a:avLst/>
          </a:prstGeom>
        </p:spPr>
      </p:pic>
      <p:sp>
        <p:nvSpPr>
          <p:cNvPr id="7" name="Flèche droite 6"/>
          <p:cNvSpPr/>
          <p:nvPr/>
        </p:nvSpPr>
        <p:spPr>
          <a:xfrm>
            <a:off x="-139583" y="3212976"/>
            <a:ext cx="576064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68" y="5925907"/>
            <a:ext cx="8320916" cy="983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9827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412776"/>
            <a:ext cx="6110808" cy="4536503"/>
          </a:xfrm>
          <a:prstGeom prst="rect">
            <a:avLst/>
          </a:prstGeom>
        </p:spPr>
      </p:pic>
      <p:pic>
        <p:nvPicPr>
          <p:cNvPr id="4" name="Imag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103376"/>
            <a:ext cx="481030" cy="696644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1768940" y="332656"/>
            <a:ext cx="5606119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fr-FR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L a pédagogie tout un art !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68" y="5925907"/>
            <a:ext cx="8320916" cy="983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6252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75556" y="1535404"/>
            <a:ext cx="8147248" cy="1199693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rgbClr val="7030A0"/>
                </a:solidFill>
              </a:rPr>
              <a:t>Jeudi 26 Septembre 2024</a:t>
            </a:r>
            <a:br>
              <a:rPr lang="fr-FR" dirty="0">
                <a:solidFill>
                  <a:srgbClr val="7030A0"/>
                </a:solidFill>
              </a:rPr>
            </a:br>
            <a:r>
              <a:rPr lang="fr-FR" dirty="0">
                <a:solidFill>
                  <a:srgbClr val="7030A0"/>
                </a:solidFill>
              </a:rPr>
              <a:t>17h45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11560" y="2780928"/>
            <a:ext cx="8075240" cy="3345235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002060"/>
                </a:solidFill>
              </a:rPr>
              <a:t>Point avec les nouveaux formateurs et nouveaux enseignants- Bâtiment F</a:t>
            </a:r>
          </a:p>
          <a:p>
            <a:r>
              <a:rPr lang="fr-FR" dirty="0">
                <a:solidFill>
                  <a:srgbClr val="002060"/>
                </a:solidFill>
              </a:rPr>
              <a:t>Retour sur le mois écoulé</a:t>
            </a:r>
          </a:p>
          <a:p>
            <a:r>
              <a:rPr lang="fr-FR" dirty="0">
                <a:solidFill>
                  <a:srgbClr val="002060"/>
                </a:solidFill>
              </a:rPr>
              <a:t>Mise en place du tutorat </a:t>
            </a:r>
          </a:p>
          <a:p>
            <a:r>
              <a:rPr lang="fr-FR" dirty="0">
                <a:solidFill>
                  <a:srgbClr val="002060"/>
                </a:solidFill>
              </a:rPr>
              <a:t>Questions des participants</a:t>
            </a:r>
          </a:p>
        </p:txBody>
      </p:sp>
      <p:pic>
        <p:nvPicPr>
          <p:cNvPr id="6" name="Imag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103376"/>
            <a:ext cx="481030" cy="696644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19" y="25549"/>
            <a:ext cx="2438400" cy="162458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68" y="5925907"/>
            <a:ext cx="8320916" cy="98366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723183" y="1412776"/>
            <a:ext cx="8075612" cy="33448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fr-FR" sz="4000" dirty="0">
                <a:solidFill>
                  <a:srgbClr val="7030A0"/>
                </a:solidFill>
                <a:cs typeface="Times New Roman" pitchFamily="18" charset="0"/>
              </a:rPr>
              <a:t>MERCI DE VOTRE ATTENTION </a:t>
            </a:r>
          </a:p>
          <a:p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589240"/>
            <a:ext cx="797356" cy="119969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240589"/>
            <a:ext cx="4385860" cy="246429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68" y="5925907"/>
            <a:ext cx="8320916" cy="98366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2F73B0D-C42A-BDFC-4D83-CC4F8933E4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2708"/>
            <a:ext cx="9144000" cy="6452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637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8534" y="1928589"/>
            <a:ext cx="8106063" cy="38046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800" dirty="0">
                <a:solidFill>
                  <a:srgbClr val="002060"/>
                </a:solidFill>
              </a:rPr>
              <a:t>3.1-Dénomination des classes</a:t>
            </a:r>
          </a:p>
          <a:p>
            <a:pPr marL="0" indent="0">
              <a:buNone/>
            </a:pPr>
            <a:endParaRPr lang="fr-FR" sz="18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r-FR" sz="1800" dirty="0">
                <a:solidFill>
                  <a:srgbClr val="002060"/>
                </a:solidFill>
              </a:rPr>
              <a:t>3.2 -Calendrier (semestres-S1-S2- Q1/Q2)</a:t>
            </a:r>
          </a:p>
          <a:p>
            <a:pPr marL="0" indent="0">
              <a:buNone/>
            </a:pPr>
            <a:endParaRPr lang="fr-FR" sz="18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r-FR" sz="1800" dirty="0">
                <a:solidFill>
                  <a:srgbClr val="002060"/>
                </a:solidFill>
              </a:rPr>
              <a:t>3.3 -Conseils de classes</a:t>
            </a:r>
          </a:p>
          <a:p>
            <a:pPr marL="0" indent="0">
              <a:buNone/>
            </a:pPr>
            <a:endParaRPr lang="fr-FR" sz="18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r-FR" sz="1800" dirty="0">
                <a:solidFill>
                  <a:srgbClr val="002060"/>
                </a:solidFill>
              </a:rPr>
              <a:t>3.4 -Suivi des stages et visites des apprentis en entreprises</a:t>
            </a:r>
          </a:p>
          <a:p>
            <a:pPr marL="0" indent="0">
              <a:buNone/>
            </a:pPr>
            <a:endParaRPr lang="fr-FR" sz="18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r-FR" sz="1800" dirty="0">
                <a:solidFill>
                  <a:srgbClr val="002060"/>
                </a:solidFill>
              </a:rPr>
              <a:t>3.5- Contrôle en cours de formation (CCF)</a:t>
            </a:r>
          </a:p>
          <a:p>
            <a:endParaRPr lang="fr-FR" sz="2400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1252067" y="594110"/>
            <a:ext cx="6639866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fr-FR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ORGANISATION DE L’ANNEE SC</a:t>
            </a:r>
            <a:r>
              <a:rPr lang="fr-FR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OLAIRE</a:t>
            </a:r>
          </a:p>
        </p:txBody>
      </p:sp>
      <p:pic>
        <p:nvPicPr>
          <p:cNvPr id="8" name="Image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103376"/>
            <a:ext cx="481030" cy="696644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68" y="5925907"/>
            <a:ext cx="8320916" cy="983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846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Dénomination des classes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37006"/>
            <a:ext cx="643904" cy="801102"/>
          </a:xfrm>
          <a:prstGeom prst="rect">
            <a:avLst/>
          </a:prstGeom>
        </p:spPr>
      </p:pic>
      <p:pic>
        <p:nvPicPr>
          <p:cNvPr id="55" name="Image 54"/>
          <p:cNvPicPr>
            <a:picLocks noChangeAspect="1"/>
          </p:cNvPicPr>
          <p:nvPr/>
        </p:nvPicPr>
        <p:blipFill rotWithShape="1">
          <a:blip r:embed="rId3"/>
          <a:srcRect r="18367"/>
          <a:stretch/>
        </p:blipFill>
        <p:spPr>
          <a:xfrm>
            <a:off x="899592" y="1212283"/>
            <a:ext cx="7704856" cy="500447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68" y="5925907"/>
            <a:ext cx="8320916" cy="983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002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Titre 1"/>
          <p:cNvSpPr txBox="1">
            <a:spLocks/>
          </p:cNvSpPr>
          <p:nvPr/>
        </p:nvSpPr>
        <p:spPr bwMode="auto">
          <a:xfrm>
            <a:off x="611188" y="10318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4400" b="1">
                <a:solidFill>
                  <a:srgbClr val="006600"/>
                </a:solidFill>
                <a:cs typeface="Arial" panose="020B0604020202020204" pitchFamily="34" charset="0"/>
              </a:rPr>
              <a:t>Calendrier LPP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1052736"/>
            <a:ext cx="5677692" cy="5515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166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Titre 1"/>
          <p:cNvSpPr>
            <a:spLocks noGrp="1"/>
          </p:cNvSpPr>
          <p:nvPr>
            <p:ph type="title"/>
          </p:nvPr>
        </p:nvSpPr>
        <p:spPr>
          <a:xfrm>
            <a:off x="457200" y="-206375"/>
            <a:ext cx="8229600" cy="1143000"/>
          </a:xfrm>
        </p:spPr>
        <p:txBody>
          <a:bodyPr/>
          <a:lstStyle/>
          <a:p>
            <a:r>
              <a:rPr lang="fr-FR" altLang="fr-FR" b="1">
                <a:solidFill>
                  <a:srgbClr val="006600"/>
                </a:solidFill>
              </a:rPr>
              <a:t>Calendrier LPP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309" y="756864"/>
            <a:ext cx="8459381" cy="534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701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Titre 1"/>
          <p:cNvSpPr txBox="1">
            <a:spLocks/>
          </p:cNvSpPr>
          <p:nvPr/>
        </p:nvSpPr>
        <p:spPr bwMode="auto">
          <a:xfrm>
            <a:off x="544513" y="6508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4400" b="1">
                <a:solidFill>
                  <a:srgbClr val="FF6600"/>
                </a:solidFill>
                <a:cs typeface="Arial" panose="020B0604020202020204" pitchFamily="34" charset="0"/>
              </a:rPr>
              <a:t>Calendrier CFA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3627" y="856891"/>
            <a:ext cx="5696745" cy="5144218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37006"/>
            <a:ext cx="643904" cy="80110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68" y="5925907"/>
            <a:ext cx="8320916" cy="983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196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Titre 1"/>
          <p:cNvSpPr txBox="1">
            <a:spLocks/>
          </p:cNvSpPr>
          <p:nvPr/>
        </p:nvSpPr>
        <p:spPr bwMode="auto">
          <a:xfrm>
            <a:off x="642938" y="0"/>
            <a:ext cx="8229600" cy="1124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4400" b="1" dirty="0">
                <a:solidFill>
                  <a:srgbClr val="FF6600"/>
                </a:solidFill>
                <a:cs typeface="Arial" panose="020B0604020202020204" pitchFamily="34" charset="0"/>
              </a:rPr>
              <a:t>Calendrier CFA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2000" b="1" dirty="0">
                <a:cs typeface="Arial" panose="020B0604020202020204" pitchFamily="34" charset="0"/>
              </a:rPr>
              <a:t>2025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37006"/>
            <a:ext cx="643904" cy="80110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68" y="5925907"/>
            <a:ext cx="8320916" cy="98366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38" y="1216683"/>
            <a:ext cx="7849695" cy="482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262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2157</TotalTime>
  <Words>517</Words>
  <Application>Microsoft Office PowerPoint</Application>
  <PresentationFormat>Affichage à l'écran (4:3)</PresentationFormat>
  <Paragraphs>122</Paragraphs>
  <Slides>24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7" baseType="lpstr">
      <vt:lpstr>Arial</vt:lpstr>
      <vt:lpstr>Calibri</vt:lpstr>
      <vt:lpstr>Thème Office</vt:lpstr>
      <vt:lpstr>Accueil des nouveaux professeurs et formateurs</vt:lpstr>
      <vt:lpstr>            Mardi 27/08/2024           </vt:lpstr>
      <vt:lpstr>Présentation PowerPoint</vt:lpstr>
      <vt:lpstr>Présentation PowerPoint</vt:lpstr>
      <vt:lpstr>Dénomination des classes</vt:lpstr>
      <vt:lpstr>Présentation PowerPoint</vt:lpstr>
      <vt:lpstr>Calendrier LPP </vt:lpstr>
      <vt:lpstr>Présentation PowerPoint</vt:lpstr>
      <vt:lpstr>Présentation PowerPoint</vt:lpstr>
      <vt:lpstr>  Rappel moments importants année scolaire- LPP    </vt:lpstr>
      <vt:lpstr>  Rappel moments importants année scolaire- CFA  </vt:lpstr>
      <vt:lpstr>Accueil des nouveaux professeurs et formateurs</vt:lpstr>
      <vt:lpstr> </vt:lpstr>
      <vt:lpstr>Documents ressources</vt:lpstr>
      <vt:lpstr>Présentation PowerPoint</vt:lpstr>
      <vt:lpstr>Présentation PowerPoint</vt:lpstr>
      <vt:lpstr>BON DE REPROGRAPHIE</vt:lpstr>
      <vt:lpstr>Présentation PowerPoint</vt:lpstr>
      <vt:lpstr>Autorisation de mission Bon de déplacement Réservation à effectuer sur l’intranet</vt:lpstr>
      <vt:lpstr>Présentation PowerPoint</vt:lpstr>
      <vt:lpstr>Présentation PowerPoint</vt:lpstr>
      <vt:lpstr>Présentation PowerPoint</vt:lpstr>
      <vt:lpstr>Jeudi 26 Septembre 2024 17h45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Accueil des nouveaux professeurs et formateurs</dc:title>
  <dc:creator>Delphine</dc:creator>
  <cp:lastModifiedBy>Delphine</cp:lastModifiedBy>
  <cp:revision>126</cp:revision>
  <cp:lastPrinted>2024-08-23T11:35:54Z</cp:lastPrinted>
  <dcterms:created xsi:type="dcterms:W3CDTF">2018-08-08T08:48:50Z</dcterms:created>
  <dcterms:modified xsi:type="dcterms:W3CDTF">2025-08-21T07:47:32Z</dcterms:modified>
</cp:coreProperties>
</file>