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68579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798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413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7929B-0C71-4345-A7ED-7A2EAAD4A3CC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FFACA-E575-48D6-9762-26B1F31C35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808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4B9A950D-FF73-4629-BED8-9D6E85D7B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3049" y="6188577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436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1118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8175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601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5305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5B166FE-173D-4D6B-AE2C-D2D1D5025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000" y="6115615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1253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4E567DF-394A-47E0-A3D5-0953A01D15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000" y="6115615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524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077929B-0C71-4345-A7ED-7A2EAAD4A3CC}" type="datetimeFigureOut">
              <a:rPr lang="fr-FR" smtClean="0"/>
              <a:t>08/12/2025</a:t>
            </a:fld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FBFFACA-E575-48D6-9762-26B1F31C35BB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751ADEF-429A-4620-940F-17914DDEC1E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36000" y="6115615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593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9000E0-7D17-BC3B-B99D-0CCB3E2599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F97F63F-C0AC-8332-B3F2-1C0A36389B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3321753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Rouge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memoire_pro_cesiNiveauVICABTP</Template>
  <TotalTime>573</TotalTime>
  <Words>0</Words>
  <Application>Microsoft Office PowerPoint</Application>
  <PresentationFormat>Grand écran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Gill Sans MT</vt:lpstr>
      <vt:lpstr>Impact</vt:lpstr>
      <vt:lpstr>Badge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Sabrina Laisne</dc:creator>
  <cp:lastModifiedBy>Sabrina Laisne</cp:lastModifiedBy>
  <cp:revision>1</cp:revision>
  <dcterms:created xsi:type="dcterms:W3CDTF">2025-12-08T10:00:36Z</dcterms:created>
  <dcterms:modified xsi:type="dcterms:W3CDTF">2025-12-08T19:33:48Z</dcterms:modified>
</cp:coreProperties>
</file>