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0" r:id="rId4"/>
    <p:sldMasterId id="2147483681" r:id="rId5"/>
    <p:sldMasterId id="2147483682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y="5143500" cx="9144000"/>
  <p:notesSz cx="6858000" cy="9144000"/>
  <p:embeddedFontLst>
    <p:embeddedFont>
      <p:font typeface="Montserrat Alternates Light"/>
      <p:regular r:id="rId17"/>
      <p:bold r:id="rId18"/>
      <p:italic r:id="rId19"/>
      <p:boldItalic r:id="rId20"/>
    </p:embeddedFont>
    <p:embeddedFont>
      <p:font typeface="Montserrat"/>
      <p:regular r:id="rId21"/>
      <p:bold r:id="rId22"/>
      <p:italic r:id="rId23"/>
      <p:boldItalic r:id="rId24"/>
    </p:embeddedFont>
    <p:embeddedFont>
      <p:font typeface="Montserrat Alternates"/>
      <p:regular r:id="rId25"/>
      <p:bold r:id="rId26"/>
      <p:italic r:id="rId27"/>
      <p:boldItalic r:id="rId28"/>
    </p:embeddedFont>
    <p:embeddedFont>
      <p:font typeface="Montserrat Alternates Medium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AlternatesLight-boldItalic.fntdata"/><Relationship Id="rId22" Type="http://schemas.openxmlformats.org/officeDocument/2006/relationships/font" Target="fonts/Montserrat-bold.fntdata"/><Relationship Id="rId21" Type="http://schemas.openxmlformats.org/officeDocument/2006/relationships/font" Target="fonts/Montserrat-regular.fntdata"/><Relationship Id="rId24" Type="http://schemas.openxmlformats.org/officeDocument/2006/relationships/font" Target="fonts/Montserrat-boldItalic.fntdata"/><Relationship Id="rId23" Type="http://schemas.openxmlformats.org/officeDocument/2006/relationships/font" Target="fonts/Montserrat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6" Type="http://schemas.openxmlformats.org/officeDocument/2006/relationships/font" Target="fonts/MontserratAlternates-bold.fntdata"/><Relationship Id="rId25" Type="http://schemas.openxmlformats.org/officeDocument/2006/relationships/font" Target="fonts/MontserratAlternates-regular.fntdata"/><Relationship Id="rId28" Type="http://schemas.openxmlformats.org/officeDocument/2006/relationships/font" Target="fonts/MontserratAlternates-boldItalic.fntdata"/><Relationship Id="rId27" Type="http://schemas.openxmlformats.org/officeDocument/2006/relationships/font" Target="fonts/MontserratAlternates-italic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font" Target="fonts/MontserratAlternatesMedium-regular.fnt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font" Target="fonts/MontserratAlternatesMedium-italic.fntdata"/><Relationship Id="rId30" Type="http://schemas.openxmlformats.org/officeDocument/2006/relationships/font" Target="fonts/MontserratAlternatesMedium-bold.fntdata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32" Type="http://schemas.openxmlformats.org/officeDocument/2006/relationships/font" Target="fonts/MontserratAlternatesMedium-boldItalic.fntdata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font" Target="fonts/MontserratAlternatesLight-regular.fntdata"/><Relationship Id="rId16" Type="http://schemas.openxmlformats.org/officeDocument/2006/relationships/slide" Target="slides/slide9.xml"/><Relationship Id="rId19" Type="http://schemas.openxmlformats.org/officeDocument/2006/relationships/font" Target="fonts/MontserratAlternatesLight-italic.fntdata"/><Relationship Id="rId18" Type="http://schemas.openxmlformats.org/officeDocument/2006/relationships/font" Target="fonts/MontserratAlternatesLight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6976b8d3c3_0_2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6976b8d3c3_0_2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6976b8d3c3_0_4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" name="Google Shape;188;g36976b8d3c3_0_4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6976b8d3c3_0_4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6976b8d3c3_0_4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6976b8d3c3_0_4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6976b8d3c3_0_4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6976b8d3c3_0_4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6976b8d3c3_0_4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6976b8d3c3_0_4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6976b8d3c3_0_4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7c920d5418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7c920d5418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6b0547e33a_1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6b0547e33a_1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6b0547e33a_1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6b0547e33a_1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6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Relationship Id="rId3" Type="http://schemas.openxmlformats.org/officeDocument/2006/relationships/image" Target="../media/image8.png"/><Relationship Id="rId4" Type="http://schemas.openxmlformats.org/officeDocument/2006/relationships/image" Target="../media/image1.png"/><Relationship Id="rId5" Type="http://schemas.openxmlformats.org/officeDocument/2006/relationships/image" Target="../media/image13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4.png"/><Relationship Id="rId3" Type="http://schemas.openxmlformats.org/officeDocument/2006/relationships/image" Target="../media/image15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3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Relationship Id="rId3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8.png"/><Relationship Id="rId3" Type="http://schemas.openxmlformats.org/officeDocument/2006/relationships/image" Target="../media/image8.png"/><Relationship Id="rId4" Type="http://schemas.openxmlformats.org/officeDocument/2006/relationships/image" Target="../media/image1.png"/><Relationship Id="rId5" Type="http://schemas.openxmlformats.org/officeDocument/2006/relationships/image" Target="../media/image13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8.jpg"/><Relationship Id="rId3" Type="http://schemas.openxmlformats.org/officeDocument/2006/relationships/image" Target="../media/image15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3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5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s et textes sur 2 colonnes">
  <p:cSld name="TITLE_AND_TWO_COLUMNS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3" title="Signe-ERTS-30cm-Noir.png"/>
          <p:cNvPicPr preferRelativeResize="0"/>
          <p:nvPr/>
        </p:nvPicPr>
        <p:blipFill rotWithShape="1">
          <a:blip r:embed="rId2">
            <a:alphaModFix amt="6000"/>
          </a:blip>
          <a:srcRect b="6006" l="19244" r="0" t="42172"/>
          <a:stretch/>
        </p:blipFill>
        <p:spPr>
          <a:xfrm>
            <a:off x="0" y="0"/>
            <a:ext cx="801525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3"/>
          <p:cNvSpPr txBox="1"/>
          <p:nvPr>
            <p:ph idx="12" type="sldNum"/>
          </p:nvPr>
        </p:nvSpPr>
        <p:spPr>
          <a:xfrm>
            <a:off x="8430886" y="4899301"/>
            <a:ext cx="548700" cy="12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0" lvl="0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53" name="Google Shape;53;p13"/>
          <p:cNvSpPr txBox="1"/>
          <p:nvPr>
            <p:ph type="title"/>
          </p:nvPr>
        </p:nvSpPr>
        <p:spPr>
          <a:xfrm>
            <a:off x="228600" y="341100"/>
            <a:ext cx="8699100" cy="31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2500"/>
              <a:buFont typeface="Montserrat Alternates"/>
              <a:buNone/>
              <a:defRPr b="1" sz="25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54" name="Google Shape;54;p13"/>
          <p:cNvSpPr txBox="1"/>
          <p:nvPr>
            <p:ph idx="1" type="body"/>
          </p:nvPr>
        </p:nvSpPr>
        <p:spPr>
          <a:xfrm>
            <a:off x="3400050" y="1525025"/>
            <a:ext cx="4554300" cy="18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984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86C4"/>
              </a:buClr>
              <a:buSzPts val="1100"/>
              <a:buFont typeface="Montserrat Alternates"/>
              <a:buChar char="●"/>
              <a:defRPr b="1" sz="1100">
                <a:solidFill>
                  <a:srgbClr val="0F86C4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indent="-2794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800"/>
              <a:buFont typeface="Montserrat Alternates"/>
              <a:buChar char="○"/>
              <a:defRPr sz="8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2pPr>
            <a:lvl3pPr indent="-2794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800"/>
              <a:buFont typeface="Montserrat Alternates"/>
              <a:buChar char="■"/>
              <a:defRPr sz="8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3pPr>
            <a:lvl4pPr indent="-2794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800"/>
              <a:buFont typeface="Montserrat Alternates"/>
              <a:buChar char="●"/>
              <a:defRPr sz="8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4pPr>
            <a:lvl5pPr indent="-2794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800"/>
              <a:buFont typeface="Montserrat Alternates"/>
              <a:buChar char="○"/>
              <a:defRPr sz="8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5pPr>
            <a:lvl6pPr indent="-2794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800"/>
              <a:buFont typeface="Montserrat Alternates"/>
              <a:buChar char="■"/>
              <a:defRPr sz="8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6pPr>
            <a:lvl7pPr indent="-2794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800"/>
              <a:buFont typeface="Montserrat Alternates"/>
              <a:buChar char="●"/>
              <a:defRPr sz="8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7pPr>
            <a:lvl8pPr indent="-2794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800"/>
              <a:buFont typeface="Montserrat Alternates"/>
              <a:buChar char="○"/>
              <a:defRPr sz="8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8pPr>
            <a:lvl9pPr indent="-2794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800"/>
              <a:buFont typeface="Montserrat Alternates"/>
              <a:buChar char="■"/>
              <a:defRPr sz="8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9pPr>
          </a:lstStyle>
          <a:p/>
        </p:txBody>
      </p:sp>
      <p:pic>
        <p:nvPicPr>
          <p:cNvPr id="55" name="Google Shape;55;p13" title="Logo-ERTS---H---RVB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34000" y="4673701"/>
            <a:ext cx="875999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171461" y="4891150"/>
            <a:ext cx="3906900" cy="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b="1" i="0" lang="fr" sz="650" u="none" cap="none" strike="noStrike">
                <a:solidFill>
                  <a:schemeClr val="dk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rPr>
              <a:t>Titre de la présentation</a:t>
            </a:r>
            <a:r>
              <a:rPr b="0" i="0" lang="fr" sz="650" u="none" cap="none" strike="noStrike">
                <a:solidFill>
                  <a:schemeClr val="dk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rPr>
              <a:t> - 01/01/2025</a:t>
            </a:r>
            <a:endParaRPr b="0" i="0" sz="650" u="none" cap="none" strike="noStrike">
              <a:solidFill>
                <a:schemeClr val="dk1"/>
              </a:solidFill>
              <a:latin typeface="Montserrat Alternates"/>
              <a:ea typeface="Montserrat Alternates"/>
              <a:cs typeface="Montserrat Alternates"/>
              <a:sym typeface="Montserrat Alternates"/>
            </a:endParaRPr>
          </a:p>
        </p:txBody>
      </p:sp>
      <p:sp>
        <p:nvSpPr>
          <p:cNvPr id="57" name="Google Shape;57;p13"/>
          <p:cNvSpPr txBox="1"/>
          <p:nvPr>
            <p:ph idx="2" type="subTitle"/>
          </p:nvPr>
        </p:nvSpPr>
        <p:spPr>
          <a:xfrm>
            <a:off x="333275" y="690991"/>
            <a:ext cx="84261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F86C4"/>
              </a:buClr>
              <a:buSzPts val="1200"/>
              <a:buFont typeface="Montserrat Alternates"/>
              <a:buNone/>
              <a:defRPr sz="1200">
                <a:solidFill>
                  <a:srgbClr val="0F86C4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3"/>
          <p:cNvSpPr/>
          <p:nvPr>
            <p:ph idx="3" type="pic"/>
          </p:nvPr>
        </p:nvSpPr>
        <p:spPr>
          <a:xfrm>
            <a:off x="1937750" y="1470325"/>
            <a:ext cx="1278000" cy="1278000"/>
          </a:xfrm>
          <a:prstGeom prst="roundRect">
            <a:avLst>
              <a:gd fmla="val 9769" name="adj"/>
            </a:avLst>
          </a:prstGeom>
          <a:noFill/>
          <a:ln>
            <a:noFill/>
          </a:ln>
        </p:spPr>
      </p:sp>
      <p:sp>
        <p:nvSpPr>
          <p:cNvPr id="59" name="Google Shape;59;p13"/>
          <p:cNvSpPr/>
          <p:nvPr>
            <p:ph idx="4" type="pic"/>
          </p:nvPr>
        </p:nvSpPr>
        <p:spPr>
          <a:xfrm>
            <a:off x="1937750" y="2937175"/>
            <a:ext cx="1278000" cy="1278000"/>
          </a:xfrm>
          <a:prstGeom prst="roundRect">
            <a:avLst>
              <a:gd fmla="val 9769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noFill/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/>
          <p:nvPr/>
        </p:nvSpPr>
        <p:spPr>
          <a:xfrm rot="-5400000">
            <a:off x="1995525" y="-1999975"/>
            <a:ext cx="5157900" cy="9138600"/>
          </a:xfrm>
          <a:prstGeom prst="rect">
            <a:avLst/>
          </a:prstGeom>
          <a:gradFill>
            <a:gsLst>
              <a:gs pos="0">
                <a:srgbClr val="232458"/>
              </a:gs>
              <a:gs pos="50000">
                <a:srgbClr val="2768A7"/>
              </a:gs>
              <a:gs pos="75000">
                <a:srgbClr val="0F86C4"/>
              </a:gs>
              <a:gs pos="88000">
                <a:srgbClr val="20A1DB"/>
              </a:gs>
              <a:gs pos="100000">
                <a:srgbClr val="5FBEE7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" name="Google Shape;66;p15" title="Signe-ERTS-30cm-Blanc.png"/>
          <p:cNvPicPr preferRelativeResize="0"/>
          <p:nvPr/>
        </p:nvPicPr>
        <p:blipFill rotWithShape="1">
          <a:blip r:embed="rId2">
            <a:alphaModFix amt="10000"/>
          </a:blip>
          <a:srcRect b="0" l="0" r="0" t="0"/>
          <a:stretch/>
        </p:blipFill>
        <p:spPr>
          <a:xfrm>
            <a:off x="-71875" y="-2955300"/>
            <a:ext cx="9143997" cy="9144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7062" y="-16348"/>
            <a:ext cx="3275223" cy="5176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 title="Logo-ERTS---V---RVB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658" y="3129982"/>
            <a:ext cx="2045133" cy="2045133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5"/>
          <p:cNvSpPr txBox="1"/>
          <p:nvPr>
            <p:ph type="ctrTitle"/>
          </p:nvPr>
        </p:nvSpPr>
        <p:spPr>
          <a:xfrm>
            <a:off x="3020850" y="1262075"/>
            <a:ext cx="4743600" cy="151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Montserrat Alternates"/>
              <a:buNone/>
              <a:defRPr b="1" sz="4000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70" name="Google Shape;70;p15"/>
          <p:cNvSpPr txBox="1"/>
          <p:nvPr>
            <p:ph idx="1" type="subTitle"/>
          </p:nvPr>
        </p:nvSpPr>
        <p:spPr>
          <a:xfrm>
            <a:off x="3021000" y="2902814"/>
            <a:ext cx="4743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Montserrat Alternates Light"/>
              <a:buNone/>
              <a:defRPr sz="1900">
                <a:solidFill>
                  <a:schemeClr val="lt1"/>
                </a:solidFill>
                <a:latin typeface="Montserrat Alternates Light"/>
                <a:ea typeface="Montserrat Alternates Light"/>
                <a:cs typeface="Montserrat Alternates Light"/>
                <a:sym typeface="Montserrat Alternates Ligh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maire" type="secHead">
  <p:cSld name="SECTION_HEADER">
    <p:bg>
      <p:bgPr>
        <a:noFill/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6" title="Signe-ERTS-30cm-Noir.png"/>
          <p:cNvPicPr preferRelativeResize="0"/>
          <p:nvPr/>
        </p:nvPicPr>
        <p:blipFill rotWithShape="1">
          <a:blip r:embed="rId2">
            <a:alphaModFix amt="6000"/>
          </a:blip>
          <a:srcRect b="6006" l="19244" r="0" t="42172"/>
          <a:stretch/>
        </p:blipFill>
        <p:spPr>
          <a:xfrm>
            <a:off x="0" y="0"/>
            <a:ext cx="801525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6"/>
          <p:cNvSpPr txBox="1"/>
          <p:nvPr>
            <p:ph idx="12" type="sldNum"/>
          </p:nvPr>
        </p:nvSpPr>
        <p:spPr>
          <a:xfrm>
            <a:off x="8430886" y="4899301"/>
            <a:ext cx="548700" cy="12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0" lvl="0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74" name="Google Shape;74;p16"/>
          <p:cNvSpPr txBox="1"/>
          <p:nvPr>
            <p:ph type="title"/>
          </p:nvPr>
        </p:nvSpPr>
        <p:spPr>
          <a:xfrm>
            <a:off x="228600" y="341100"/>
            <a:ext cx="8699100" cy="31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2500"/>
              <a:buFont typeface="Montserrat Alternates"/>
              <a:buNone/>
              <a:defRPr b="1" sz="25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1908975" y="1265250"/>
            <a:ext cx="4197300" cy="18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0000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1400"/>
              <a:buFont typeface="Montserrat Alternates"/>
              <a:buChar char="●"/>
              <a:defRPr b="1" sz="14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indent="-2794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F86C4"/>
              </a:buClr>
              <a:buSzPts val="800"/>
              <a:buFont typeface="Montserrat Alternates"/>
              <a:buChar char="○"/>
              <a:defRPr sz="800">
                <a:solidFill>
                  <a:srgbClr val="0F86C4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2pPr>
            <a:lvl3pPr indent="-2794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ontserrat Alternates"/>
              <a:buChar char="■"/>
              <a:defRPr sz="800">
                <a:latin typeface="Montserrat Alternates"/>
                <a:ea typeface="Montserrat Alternates"/>
                <a:cs typeface="Montserrat Alternates"/>
                <a:sym typeface="Montserrat Alternates"/>
              </a:defRPr>
            </a:lvl3pPr>
            <a:lvl4pPr indent="-2794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ontserrat Alternates"/>
              <a:buChar char="●"/>
              <a:defRPr sz="800">
                <a:latin typeface="Montserrat Alternates"/>
                <a:ea typeface="Montserrat Alternates"/>
                <a:cs typeface="Montserrat Alternates"/>
                <a:sym typeface="Montserrat Alternates"/>
              </a:defRPr>
            </a:lvl4pPr>
            <a:lvl5pPr indent="-2794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ontserrat Alternates"/>
              <a:buChar char="○"/>
              <a:defRPr sz="800">
                <a:latin typeface="Montserrat Alternates"/>
                <a:ea typeface="Montserrat Alternates"/>
                <a:cs typeface="Montserrat Alternates"/>
                <a:sym typeface="Montserrat Alternates"/>
              </a:defRPr>
            </a:lvl5pPr>
            <a:lvl6pPr indent="-2794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ontserrat Alternates"/>
              <a:buChar char="■"/>
              <a:defRPr sz="800">
                <a:latin typeface="Montserrat Alternates"/>
                <a:ea typeface="Montserrat Alternates"/>
                <a:cs typeface="Montserrat Alternates"/>
                <a:sym typeface="Montserrat Alternates"/>
              </a:defRPr>
            </a:lvl6pPr>
            <a:lvl7pPr indent="-2794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ontserrat Alternates"/>
              <a:buChar char="●"/>
              <a:defRPr sz="800">
                <a:latin typeface="Montserrat Alternates"/>
                <a:ea typeface="Montserrat Alternates"/>
                <a:cs typeface="Montserrat Alternates"/>
                <a:sym typeface="Montserrat Alternates"/>
              </a:defRPr>
            </a:lvl7pPr>
            <a:lvl8pPr indent="-2794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ontserrat Alternates"/>
              <a:buChar char="○"/>
              <a:defRPr sz="800">
                <a:latin typeface="Montserrat Alternates"/>
                <a:ea typeface="Montserrat Alternates"/>
                <a:cs typeface="Montserrat Alternates"/>
                <a:sym typeface="Montserrat Alternates"/>
              </a:defRPr>
            </a:lvl8pPr>
            <a:lvl9pPr indent="-2794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ontserrat Alternates"/>
              <a:buChar char="■"/>
              <a:defRPr sz="800">
                <a:latin typeface="Montserrat Alternates"/>
                <a:ea typeface="Montserrat Alternates"/>
                <a:cs typeface="Montserrat Alternates"/>
                <a:sym typeface="Montserrat Alternate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partie" type="tx">
  <p:cSld name="TITLE_AND_BODY">
    <p:bg>
      <p:bgPr>
        <a:noFill/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7" title="Homme.png"/>
          <p:cNvPicPr preferRelativeResize="0"/>
          <p:nvPr/>
        </p:nvPicPr>
        <p:blipFill rotWithShape="1">
          <a:blip r:embed="rId2">
            <a:alphaModFix/>
          </a:blip>
          <a:srcRect b="15676" l="19891" r="0" t="24991"/>
          <a:stretch/>
        </p:blipFill>
        <p:spPr>
          <a:xfrm>
            <a:off x="0" y="0"/>
            <a:ext cx="5232402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7" title="Signe-ERTS-30cm-Blanc.png"/>
          <p:cNvPicPr preferRelativeResize="0"/>
          <p:nvPr/>
        </p:nvPicPr>
        <p:blipFill rotWithShape="1">
          <a:blip r:embed="rId3">
            <a:alphaModFix amt="15000"/>
          </a:blip>
          <a:srcRect b="11027" l="0" r="0" t="31689"/>
          <a:stretch/>
        </p:blipFill>
        <p:spPr>
          <a:xfrm>
            <a:off x="0" y="0"/>
            <a:ext cx="8979574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7"/>
          <p:cNvSpPr txBox="1"/>
          <p:nvPr>
            <p:ph idx="12" type="sldNum"/>
          </p:nvPr>
        </p:nvSpPr>
        <p:spPr>
          <a:xfrm>
            <a:off x="8430886" y="4899301"/>
            <a:ext cx="548700" cy="12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0" lvl="0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80" name="Google Shape;80;p17" title="Logo-ERTS---H---BLANC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34000" y="4673701"/>
            <a:ext cx="875999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7"/>
          <p:cNvPicPr preferRelativeResize="0"/>
          <p:nvPr/>
        </p:nvPicPr>
        <p:blipFill rotWithShape="1">
          <a:blip r:embed="rId5">
            <a:alphaModFix/>
          </a:blip>
          <a:srcRect b="0" l="0" r="24653" t="0"/>
          <a:stretch/>
        </p:blipFill>
        <p:spPr>
          <a:xfrm>
            <a:off x="3085074" y="0"/>
            <a:ext cx="60589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7"/>
          <p:cNvSpPr txBox="1"/>
          <p:nvPr>
            <p:ph type="title"/>
          </p:nvPr>
        </p:nvSpPr>
        <p:spPr>
          <a:xfrm>
            <a:off x="4258550" y="1444300"/>
            <a:ext cx="3792600" cy="120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F86C4"/>
              </a:buClr>
              <a:buSzPts val="3000"/>
              <a:buFont typeface="Montserrat Alternates"/>
              <a:buNone/>
              <a:defRPr b="1" sz="3000">
                <a:solidFill>
                  <a:srgbClr val="0F86C4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3" name="Google Shape;83;p17"/>
          <p:cNvSpPr txBox="1"/>
          <p:nvPr>
            <p:ph idx="1" type="subTitle"/>
          </p:nvPr>
        </p:nvSpPr>
        <p:spPr>
          <a:xfrm>
            <a:off x="4713050" y="2675650"/>
            <a:ext cx="2883600" cy="10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F86C4"/>
              </a:buClr>
              <a:buSzPts val="1800"/>
              <a:buFont typeface="Montserrat Alternates"/>
              <a:buNone/>
              <a:defRPr>
                <a:solidFill>
                  <a:srgbClr val="0F86C4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s et textes sur 2 colonnes" type="twoColTx">
  <p:cSld name="TITLE_AND_TWO_COLUMNS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>
            <p:ph idx="12" type="sldNum"/>
          </p:nvPr>
        </p:nvSpPr>
        <p:spPr>
          <a:xfrm>
            <a:off x="8430886" y="4899301"/>
            <a:ext cx="548700" cy="12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0" lvl="0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86" name="Google Shape;86;p18"/>
          <p:cNvSpPr txBox="1"/>
          <p:nvPr>
            <p:ph type="title"/>
          </p:nvPr>
        </p:nvSpPr>
        <p:spPr>
          <a:xfrm>
            <a:off x="228600" y="341100"/>
            <a:ext cx="8699100" cy="31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2500"/>
              <a:buFont typeface="Montserrat Alternates"/>
              <a:buNone/>
              <a:defRPr b="1" sz="25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87" name="Google Shape;87;p18"/>
          <p:cNvSpPr txBox="1"/>
          <p:nvPr>
            <p:ph idx="1" type="body"/>
          </p:nvPr>
        </p:nvSpPr>
        <p:spPr>
          <a:xfrm>
            <a:off x="3400050" y="1525025"/>
            <a:ext cx="4554300" cy="18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984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86C4"/>
              </a:buClr>
              <a:buSzPts val="1100"/>
              <a:buFont typeface="Montserrat Alternates"/>
              <a:buChar char="●"/>
              <a:defRPr b="1" sz="1100">
                <a:solidFill>
                  <a:srgbClr val="0F86C4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indent="-2794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800"/>
              <a:buFont typeface="Montserrat Alternates"/>
              <a:buChar char="○"/>
              <a:defRPr sz="8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2pPr>
            <a:lvl3pPr indent="-2794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800"/>
              <a:buFont typeface="Montserrat Alternates"/>
              <a:buChar char="■"/>
              <a:defRPr sz="8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3pPr>
            <a:lvl4pPr indent="-2794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800"/>
              <a:buFont typeface="Montserrat Alternates"/>
              <a:buChar char="●"/>
              <a:defRPr sz="8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4pPr>
            <a:lvl5pPr indent="-2794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800"/>
              <a:buFont typeface="Montserrat Alternates"/>
              <a:buChar char="○"/>
              <a:defRPr sz="8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5pPr>
            <a:lvl6pPr indent="-2794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800"/>
              <a:buFont typeface="Montserrat Alternates"/>
              <a:buChar char="■"/>
              <a:defRPr sz="8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6pPr>
            <a:lvl7pPr indent="-2794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800"/>
              <a:buFont typeface="Montserrat Alternates"/>
              <a:buChar char="●"/>
              <a:defRPr sz="8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7pPr>
            <a:lvl8pPr indent="-2794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800"/>
              <a:buFont typeface="Montserrat Alternates"/>
              <a:buChar char="○"/>
              <a:defRPr sz="8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8pPr>
            <a:lvl9pPr indent="-2794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800"/>
              <a:buFont typeface="Montserrat Alternates"/>
              <a:buChar char="■"/>
              <a:defRPr sz="8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9pPr>
          </a:lstStyle>
          <a:p/>
        </p:txBody>
      </p:sp>
      <p:sp>
        <p:nvSpPr>
          <p:cNvPr id="88" name="Google Shape;88;p18"/>
          <p:cNvSpPr txBox="1"/>
          <p:nvPr>
            <p:ph idx="2" type="subTitle"/>
          </p:nvPr>
        </p:nvSpPr>
        <p:spPr>
          <a:xfrm>
            <a:off x="333275" y="690991"/>
            <a:ext cx="84261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F86C4"/>
              </a:buClr>
              <a:buSzPts val="1200"/>
              <a:buFont typeface="Montserrat Alternates"/>
              <a:buNone/>
              <a:defRPr sz="1200">
                <a:solidFill>
                  <a:srgbClr val="0F86C4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8"/>
          <p:cNvSpPr/>
          <p:nvPr>
            <p:ph idx="3" type="pic"/>
          </p:nvPr>
        </p:nvSpPr>
        <p:spPr>
          <a:xfrm>
            <a:off x="1937750" y="1470325"/>
            <a:ext cx="1278000" cy="1278000"/>
          </a:xfrm>
          <a:prstGeom prst="roundRect">
            <a:avLst>
              <a:gd fmla="val 9769" name="adj"/>
            </a:avLst>
          </a:prstGeom>
          <a:noFill/>
          <a:ln>
            <a:noFill/>
          </a:ln>
        </p:spPr>
      </p:sp>
      <p:sp>
        <p:nvSpPr>
          <p:cNvPr id="90" name="Google Shape;90;p18"/>
          <p:cNvSpPr/>
          <p:nvPr>
            <p:ph idx="4" type="pic"/>
          </p:nvPr>
        </p:nvSpPr>
        <p:spPr>
          <a:xfrm>
            <a:off x="1937750" y="2937175"/>
            <a:ext cx="1278000" cy="1278000"/>
          </a:xfrm>
          <a:prstGeom prst="roundRect">
            <a:avLst>
              <a:gd fmla="val 9769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9" title="Signe-ERTS-30cm-Noir.png"/>
          <p:cNvPicPr preferRelativeResize="0"/>
          <p:nvPr/>
        </p:nvPicPr>
        <p:blipFill rotWithShape="1">
          <a:blip r:embed="rId2">
            <a:alphaModFix amt="6000"/>
          </a:blip>
          <a:srcRect b="6006" l="19244" r="0" t="42172"/>
          <a:stretch/>
        </p:blipFill>
        <p:spPr>
          <a:xfrm>
            <a:off x="0" y="0"/>
            <a:ext cx="801525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9"/>
          <p:cNvSpPr txBox="1"/>
          <p:nvPr>
            <p:ph idx="12" type="sldNum"/>
          </p:nvPr>
        </p:nvSpPr>
        <p:spPr>
          <a:xfrm>
            <a:off x="8430886" y="4899301"/>
            <a:ext cx="548700" cy="12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0" lvl="0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94" name="Google Shape;94;p19"/>
          <p:cNvSpPr txBox="1"/>
          <p:nvPr>
            <p:ph type="title"/>
          </p:nvPr>
        </p:nvSpPr>
        <p:spPr>
          <a:xfrm>
            <a:off x="228600" y="341100"/>
            <a:ext cx="8699100" cy="31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2500"/>
              <a:buFont typeface="Montserrat Alternates"/>
              <a:buNone/>
              <a:defRPr b="1" sz="25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95" name="Google Shape;95;p19"/>
          <p:cNvSpPr txBox="1"/>
          <p:nvPr>
            <p:ph idx="1" type="subTitle"/>
          </p:nvPr>
        </p:nvSpPr>
        <p:spPr>
          <a:xfrm>
            <a:off x="333275" y="690991"/>
            <a:ext cx="84261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F86C4"/>
              </a:buClr>
              <a:buSzPts val="1200"/>
              <a:buFont typeface="Montserrat Alternates"/>
              <a:buNone/>
              <a:defRPr sz="1200">
                <a:solidFill>
                  <a:srgbClr val="0F86C4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 fond gris clair">
  <p:cSld name="ONE_COLUMN_TEX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/>
          <p:nvPr/>
        </p:nvSpPr>
        <p:spPr>
          <a:xfrm>
            <a:off x="25" y="0"/>
            <a:ext cx="9144000" cy="5143500"/>
          </a:xfrm>
          <a:prstGeom prst="rect">
            <a:avLst/>
          </a:prstGeom>
          <a:solidFill>
            <a:srgbClr val="EFEF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" name="Google Shape;98;p20" title="Signe-ERTS-30cm-Blanc.png"/>
          <p:cNvPicPr preferRelativeResize="0"/>
          <p:nvPr/>
        </p:nvPicPr>
        <p:blipFill rotWithShape="1">
          <a:blip r:embed="rId2">
            <a:alphaModFix amt="75000"/>
          </a:blip>
          <a:srcRect b="6006" l="19244" r="0" t="42172"/>
          <a:stretch/>
        </p:blipFill>
        <p:spPr>
          <a:xfrm>
            <a:off x="0" y="0"/>
            <a:ext cx="80154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0"/>
          <p:cNvSpPr txBox="1"/>
          <p:nvPr>
            <p:ph idx="12" type="sldNum"/>
          </p:nvPr>
        </p:nvSpPr>
        <p:spPr>
          <a:xfrm>
            <a:off x="8430886" y="4899301"/>
            <a:ext cx="548700" cy="12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0" lvl="0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100" name="Google Shape;100;p20"/>
          <p:cNvSpPr txBox="1"/>
          <p:nvPr>
            <p:ph type="title"/>
          </p:nvPr>
        </p:nvSpPr>
        <p:spPr>
          <a:xfrm>
            <a:off x="228600" y="341100"/>
            <a:ext cx="8699100" cy="31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2500"/>
              <a:buFont typeface="Montserrat Alternates"/>
              <a:buNone/>
              <a:defRPr b="1" sz="25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01" name="Google Shape;101;p20"/>
          <p:cNvSpPr txBox="1"/>
          <p:nvPr>
            <p:ph idx="1" type="subTitle"/>
          </p:nvPr>
        </p:nvSpPr>
        <p:spPr>
          <a:xfrm>
            <a:off x="333275" y="690991"/>
            <a:ext cx="84261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F86C4"/>
              </a:buClr>
              <a:buSzPts val="1200"/>
              <a:buFont typeface="Montserrat Alternates"/>
              <a:buNone/>
              <a:defRPr sz="1200">
                <a:solidFill>
                  <a:srgbClr val="0F86C4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 fond dégradé">
  <p:cSld name="ONE_COLUMN_TEXT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 txBox="1"/>
          <p:nvPr>
            <p:ph idx="12" type="sldNum"/>
          </p:nvPr>
        </p:nvSpPr>
        <p:spPr>
          <a:xfrm>
            <a:off x="8430886" y="4899301"/>
            <a:ext cx="548700" cy="12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0" lvl="0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104" name="Google Shape;104;p21"/>
          <p:cNvSpPr txBox="1"/>
          <p:nvPr>
            <p:ph type="title"/>
          </p:nvPr>
        </p:nvSpPr>
        <p:spPr>
          <a:xfrm>
            <a:off x="228600" y="341100"/>
            <a:ext cx="8699100" cy="31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2500"/>
              <a:buFont typeface="Montserrat Alternates"/>
              <a:buNone/>
              <a:defRPr b="1" sz="25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05" name="Google Shape;105;p21"/>
          <p:cNvSpPr txBox="1"/>
          <p:nvPr>
            <p:ph idx="1" type="subTitle"/>
          </p:nvPr>
        </p:nvSpPr>
        <p:spPr>
          <a:xfrm>
            <a:off x="333275" y="690991"/>
            <a:ext cx="84261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F86C4"/>
              </a:buClr>
              <a:buSzPts val="1200"/>
              <a:buFont typeface="Montserrat Alternates"/>
              <a:buNone/>
              <a:defRPr sz="1200">
                <a:solidFill>
                  <a:srgbClr val="0F86C4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22" title="Jeune-Femme.png"/>
          <p:cNvPicPr preferRelativeResize="0"/>
          <p:nvPr/>
        </p:nvPicPr>
        <p:blipFill rotWithShape="1">
          <a:blip r:embed="rId2">
            <a:alphaModFix/>
          </a:blip>
          <a:srcRect b="29352" l="19630" r="18308" t="14782"/>
          <a:stretch/>
        </p:blipFill>
        <p:spPr>
          <a:xfrm>
            <a:off x="5161000" y="57150"/>
            <a:ext cx="3906900" cy="46674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08" name="Google Shape;108;p22" title="Elément 1 RVB HD 300 dpi.png"/>
          <p:cNvPicPr preferRelativeResize="0"/>
          <p:nvPr/>
        </p:nvPicPr>
        <p:blipFill rotWithShape="1">
          <a:blip r:embed="rId3">
            <a:alphaModFix/>
          </a:blip>
          <a:srcRect b="19259" l="0" r="29869" t="23897"/>
          <a:stretch/>
        </p:blipFill>
        <p:spPr>
          <a:xfrm>
            <a:off x="2003300" y="0"/>
            <a:ext cx="7140700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2"/>
          <p:cNvSpPr txBox="1"/>
          <p:nvPr>
            <p:ph idx="12" type="sldNum"/>
          </p:nvPr>
        </p:nvSpPr>
        <p:spPr>
          <a:xfrm>
            <a:off x="8430886" y="4899301"/>
            <a:ext cx="548700" cy="12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0" lvl="0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110" name="Google Shape;110;p22"/>
          <p:cNvSpPr txBox="1"/>
          <p:nvPr>
            <p:ph type="title"/>
          </p:nvPr>
        </p:nvSpPr>
        <p:spPr>
          <a:xfrm>
            <a:off x="228600" y="341100"/>
            <a:ext cx="8699100" cy="31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2500"/>
              <a:buFont typeface="Montserrat Alternates"/>
              <a:buNone/>
              <a:defRPr b="1" sz="25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11" name="Google Shape;111;p22"/>
          <p:cNvSpPr txBox="1"/>
          <p:nvPr>
            <p:ph idx="1" type="subTitle"/>
          </p:nvPr>
        </p:nvSpPr>
        <p:spPr>
          <a:xfrm>
            <a:off x="333275" y="690991"/>
            <a:ext cx="84261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F86C4"/>
              </a:buClr>
              <a:buSzPts val="1200"/>
              <a:buFont typeface="Montserrat Alternates"/>
              <a:buNone/>
              <a:defRPr sz="1200">
                <a:solidFill>
                  <a:srgbClr val="0F86C4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se en page personnalisée 1">
  <p:cSld name="CUSTOM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3"/>
          <p:cNvSpPr txBox="1"/>
          <p:nvPr>
            <p:ph type="title"/>
          </p:nvPr>
        </p:nvSpPr>
        <p:spPr>
          <a:xfrm>
            <a:off x="228600" y="341100"/>
            <a:ext cx="8699100" cy="31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2500"/>
              <a:buFont typeface="Montserrat Alternates"/>
              <a:buNone/>
              <a:defRPr b="1" sz="25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14" name="Google Shape;114;p23"/>
          <p:cNvSpPr txBox="1"/>
          <p:nvPr>
            <p:ph idx="1" type="subTitle"/>
          </p:nvPr>
        </p:nvSpPr>
        <p:spPr>
          <a:xfrm>
            <a:off x="333275" y="690991"/>
            <a:ext cx="84261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F86C4"/>
              </a:buClr>
              <a:buSzPts val="1200"/>
              <a:buFont typeface="Montserrat Alternates"/>
              <a:buNone/>
              <a:defRPr sz="1200">
                <a:solidFill>
                  <a:srgbClr val="0F86C4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15" name="Google Shape;115;p23" title="Elément-1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992551" y="1466124"/>
            <a:ext cx="4941701" cy="4391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se en page personnalisée 1 1">
  <p:cSld name="CUSTOM_1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4"/>
          <p:cNvSpPr txBox="1"/>
          <p:nvPr>
            <p:ph type="title"/>
          </p:nvPr>
        </p:nvSpPr>
        <p:spPr>
          <a:xfrm>
            <a:off x="228600" y="341100"/>
            <a:ext cx="8699100" cy="31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2500"/>
              <a:buFont typeface="Montserrat Alternates"/>
              <a:buNone/>
              <a:defRPr b="1" sz="25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18" name="Google Shape;118;p24"/>
          <p:cNvSpPr txBox="1"/>
          <p:nvPr>
            <p:ph idx="1" type="subTitle"/>
          </p:nvPr>
        </p:nvSpPr>
        <p:spPr>
          <a:xfrm>
            <a:off x="333275" y="690991"/>
            <a:ext cx="84261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F86C4"/>
              </a:buClr>
              <a:buSzPts val="1200"/>
              <a:buFont typeface="Montserrat Alternates"/>
              <a:buNone/>
              <a:defRPr sz="1200">
                <a:solidFill>
                  <a:srgbClr val="0F86C4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noFill/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6"/>
          <p:cNvSpPr/>
          <p:nvPr/>
        </p:nvSpPr>
        <p:spPr>
          <a:xfrm rot="-5400000">
            <a:off x="1995525" y="-1999975"/>
            <a:ext cx="5157900" cy="9138600"/>
          </a:xfrm>
          <a:prstGeom prst="rect">
            <a:avLst/>
          </a:prstGeom>
          <a:gradFill>
            <a:gsLst>
              <a:gs pos="0">
                <a:srgbClr val="232458"/>
              </a:gs>
              <a:gs pos="50000">
                <a:srgbClr val="2768A7"/>
              </a:gs>
              <a:gs pos="75000">
                <a:srgbClr val="0F86C4"/>
              </a:gs>
              <a:gs pos="88000">
                <a:srgbClr val="20A1DB"/>
              </a:gs>
              <a:gs pos="100000">
                <a:srgbClr val="5FBEE7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5" name="Google Shape;125;p26" title="Signe-ERTS-30cm-Blanc.png"/>
          <p:cNvPicPr preferRelativeResize="0"/>
          <p:nvPr/>
        </p:nvPicPr>
        <p:blipFill rotWithShape="1">
          <a:blip r:embed="rId2">
            <a:alphaModFix amt="10000"/>
          </a:blip>
          <a:srcRect b="0" l="0" r="0" t="0"/>
          <a:stretch/>
        </p:blipFill>
        <p:spPr>
          <a:xfrm>
            <a:off x="-71875" y="-2955300"/>
            <a:ext cx="9143997" cy="9144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7062" y="-16348"/>
            <a:ext cx="3275223" cy="5176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6" title="Logo-ERTS---V---RVB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658" y="3129982"/>
            <a:ext cx="2045133" cy="2045133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6"/>
          <p:cNvSpPr txBox="1"/>
          <p:nvPr>
            <p:ph type="ctrTitle"/>
          </p:nvPr>
        </p:nvSpPr>
        <p:spPr>
          <a:xfrm>
            <a:off x="3020850" y="1262075"/>
            <a:ext cx="4743600" cy="151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Montserrat Alternates"/>
              <a:buNone/>
              <a:defRPr b="1" sz="4000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9" name="Google Shape;129;p26"/>
          <p:cNvSpPr txBox="1"/>
          <p:nvPr>
            <p:ph idx="1" type="subTitle"/>
          </p:nvPr>
        </p:nvSpPr>
        <p:spPr>
          <a:xfrm>
            <a:off x="3021000" y="2902814"/>
            <a:ext cx="4743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Montserrat Alternates Light"/>
              <a:buNone/>
              <a:defRPr sz="1900">
                <a:solidFill>
                  <a:schemeClr val="lt1"/>
                </a:solidFill>
                <a:latin typeface="Montserrat Alternates Light"/>
                <a:ea typeface="Montserrat Alternates Light"/>
                <a:cs typeface="Montserrat Alternates Light"/>
                <a:sym typeface="Montserrat Alternates Ligh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maire" type="secHead">
  <p:cSld name="SECTION_HEADER">
    <p:bg>
      <p:bgPr>
        <a:noFill/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7" title="Signe-ERTS-30cm-Noir.png"/>
          <p:cNvPicPr preferRelativeResize="0"/>
          <p:nvPr/>
        </p:nvPicPr>
        <p:blipFill rotWithShape="1">
          <a:blip r:embed="rId2">
            <a:alphaModFix amt="6000"/>
          </a:blip>
          <a:srcRect b="6006" l="19244" r="0" t="42172"/>
          <a:stretch/>
        </p:blipFill>
        <p:spPr>
          <a:xfrm>
            <a:off x="0" y="0"/>
            <a:ext cx="801525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7"/>
          <p:cNvSpPr txBox="1"/>
          <p:nvPr>
            <p:ph idx="12" type="sldNum"/>
          </p:nvPr>
        </p:nvSpPr>
        <p:spPr>
          <a:xfrm>
            <a:off x="8430886" y="4899301"/>
            <a:ext cx="548700" cy="12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0" lvl="0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133" name="Google Shape;133;p27"/>
          <p:cNvSpPr txBox="1"/>
          <p:nvPr>
            <p:ph type="title"/>
          </p:nvPr>
        </p:nvSpPr>
        <p:spPr>
          <a:xfrm>
            <a:off x="228600" y="341100"/>
            <a:ext cx="8699100" cy="31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2500"/>
              <a:buFont typeface="Montserrat Alternates"/>
              <a:buNone/>
              <a:defRPr b="1" sz="25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34" name="Google Shape;134;p27"/>
          <p:cNvSpPr txBox="1"/>
          <p:nvPr>
            <p:ph idx="1" type="body"/>
          </p:nvPr>
        </p:nvSpPr>
        <p:spPr>
          <a:xfrm>
            <a:off x="1908975" y="1265250"/>
            <a:ext cx="4197300" cy="18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0000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1400"/>
              <a:buFont typeface="Montserrat Alternates"/>
              <a:buChar char="●"/>
              <a:defRPr b="1" sz="14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indent="-2794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F86C4"/>
              </a:buClr>
              <a:buSzPts val="800"/>
              <a:buFont typeface="Montserrat Alternates"/>
              <a:buChar char="○"/>
              <a:defRPr sz="800">
                <a:solidFill>
                  <a:srgbClr val="0F86C4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2pPr>
            <a:lvl3pPr indent="-2794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ontserrat Alternates"/>
              <a:buChar char="■"/>
              <a:defRPr sz="800">
                <a:latin typeface="Montserrat Alternates"/>
                <a:ea typeface="Montserrat Alternates"/>
                <a:cs typeface="Montserrat Alternates"/>
                <a:sym typeface="Montserrat Alternates"/>
              </a:defRPr>
            </a:lvl3pPr>
            <a:lvl4pPr indent="-2794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ontserrat Alternates"/>
              <a:buChar char="●"/>
              <a:defRPr sz="800">
                <a:latin typeface="Montserrat Alternates"/>
                <a:ea typeface="Montserrat Alternates"/>
                <a:cs typeface="Montserrat Alternates"/>
                <a:sym typeface="Montserrat Alternates"/>
              </a:defRPr>
            </a:lvl4pPr>
            <a:lvl5pPr indent="-2794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ontserrat Alternates"/>
              <a:buChar char="○"/>
              <a:defRPr sz="800">
                <a:latin typeface="Montserrat Alternates"/>
                <a:ea typeface="Montserrat Alternates"/>
                <a:cs typeface="Montserrat Alternates"/>
                <a:sym typeface="Montserrat Alternates"/>
              </a:defRPr>
            </a:lvl5pPr>
            <a:lvl6pPr indent="-2794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ontserrat Alternates"/>
              <a:buChar char="■"/>
              <a:defRPr sz="800">
                <a:latin typeface="Montserrat Alternates"/>
                <a:ea typeface="Montserrat Alternates"/>
                <a:cs typeface="Montserrat Alternates"/>
                <a:sym typeface="Montserrat Alternates"/>
              </a:defRPr>
            </a:lvl6pPr>
            <a:lvl7pPr indent="-2794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ontserrat Alternates"/>
              <a:buChar char="●"/>
              <a:defRPr sz="800">
                <a:latin typeface="Montserrat Alternates"/>
                <a:ea typeface="Montserrat Alternates"/>
                <a:cs typeface="Montserrat Alternates"/>
                <a:sym typeface="Montserrat Alternates"/>
              </a:defRPr>
            </a:lvl7pPr>
            <a:lvl8pPr indent="-2794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ontserrat Alternates"/>
              <a:buChar char="○"/>
              <a:defRPr sz="800">
                <a:latin typeface="Montserrat Alternates"/>
                <a:ea typeface="Montserrat Alternates"/>
                <a:cs typeface="Montserrat Alternates"/>
                <a:sym typeface="Montserrat Alternates"/>
              </a:defRPr>
            </a:lvl8pPr>
            <a:lvl9pPr indent="-2794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ontserrat Alternates"/>
              <a:buChar char="■"/>
              <a:defRPr sz="800">
                <a:latin typeface="Montserrat Alternates"/>
                <a:ea typeface="Montserrat Alternates"/>
                <a:cs typeface="Montserrat Alternates"/>
                <a:sym typeface="Montserrat Alternate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partie" type="tx">
  <p:cSld name="TITLE_AND_BODY">
    <p:bg>
      <p:bgPr>
        <a:noFill/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28" title="Homme.png"/>
          <p:cNvPicPr preferRelativeResize="0"/>
          <p:nvPr/>
        </p:nvPicPr>
        <p:blipFill rotWithShape="1">
          <a:blip r:embed="rId2">
            <a:alphaModFix/>
          </a:blip>
          <a:srcRect b="15676" l="19891" r="0" t="24991"/>
          <a:stretch/>
        </p:blipFill>
        <p:spPr>
          <a:xfrm>
            <a:off x="0" y="0"/>
            <a:ext cx="5232402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8" title="Signe-ERTS-30cm-Blanc.png"/>
          <p:cNvPicPr preferRelativeResize="0"/>
          <p:nvPr/>
        </p:nvPicPr>
        <p:blipFill rotWithShape="1">
          <a:blip r:embed="rId3">
            <a:alphaModFix amt="15000"/>
          </a:blip>
          <a:srcRect b="11027" l="0" r="0" t="31689"/>
          <a:stretch/>
        </p:blipFill>
        <p:spPr>
          <a:xfrm>
            <a:off x="0" y="0"/>
            <a:ext cx="8979574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8"/>
          <p:cNvSpPr txBox="1"/>
          <p:nvPr>
            <p:ph idx="12" type="sldNum"/>
          </p:nvPr>
        </p:nvSpPr>
        <p:spPr>
          <a:xfrm>
            <a:off x="8430886" y="4899301"/>
            <a:ext cx="548700" cy="12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0" lvl="0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139" name="Google Shape;139;p28" title="Logo-ERTS---H---BLANC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34000" y="4673701"/>
            <a:ext cx="875999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8"/>
          <p:cNvPicPr preferRelativeResize="0"/>
          <p:nvPr/>
        </p:nvPicPr>
        <p:blipFill rotWithShape="1">
          <a:blip r:embed="rId5">
            <a:alphaModFix/>
          </a:blip>
          <a:srcRect b="0" l="0" r="24653" t="0"/>
          <a:stretch/>
        </p:blipFill>
        <p:spPr>
          <a:xfrm>
            <a:off x="3085074" y="0"/>
            <a:ext cx="60589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8"/>
          <p:cNvSpPr txBox="1"/>
          <p:nvPr>
            <p:ph type="title"/>
          </p:nvPr>
        </p:nvSpPr>
        <p:spPr>
          <a:xfrm>
            <a:off x="4258550" y="1444300"/>
            <a:ext cx="3792600" cy="120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F86C4"/>
              </a:buClr>
              <a:buSzPts val="3000"/>
              <a:buFont typeface="Montserrat Alternates"/>
              <a:buNone/>
              <a:defRPr b="1" sz="3000">
                <a:solidFill>
                  <a:srgbClr val="0F86C4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2" name="Google Shape;142;p28"/>
          <p:cNvSpPr txBox="1"/>
          <p:nvPr>
            <p:ph idx="1" type="subTitle"/>
          </p:nvPr>
        </p:nvSpPr>
        <p:spPr>
          <a:xfrm>
            <a:off x="4713050" y="2675650"/>
            <a:ext cx="2883600" cy="10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F86C4"/>
              </a:buClr>
              <a:buSzPts val="1800"/>
              <a:buFont typeface="Montserrat Alternates"/>
              <a:buNone/>
              <a:defRPr>
                <a:solidFill>
                  <a:srgbClr val="0F86C4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s et textes sur 2 colonnes" type="twoColTx">
  <p:cSld name="TITLE_AND_TWO_COLUMNS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9"/>
          <p:cNvSpPr txBox="1"/>
          <p:nvPr>
            <p:ph idx="12" type="sldNum"/>
          </p:nvPr>
        </p:nvSpPr>
        <p:spPr>
          <a:xfrm>
            <a:off x="8430886" y="4899301"/>
            <a:ext cx="548700" cy="12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0" lvl="0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145" name="Google Shape;145;p29"/>
          <p:cNvSpPr txBox="1"/>
          <p:nvPr>
            <p:ph type="title"/>
          </p:nvPr>
        </p:nvSpPr>
        <p:spPr>
          <a:xfrm>
            <a:off x="228600" y="341100"/>
            <a:ext cx="8699100" cy="31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2500"/>
              <a:buFont typeface="Montserrat Alternates"/>
              <a:buNone/>
              <a:defRPr b="1" sz="25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46" name="Google Shape;146;p29"/>
          <p:cNvSpPr txBox="1"/>
          <p:nvPr>
            <p:ph idx="1" type="body"/>
          </p:nvPr>
        </p:nvSpPr>
        <p:spPr>
          <a:xfrm>
            <a:off x="3400050" y="1525025"/>
            <a:ext cx="4554300" cy="18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984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86C4"/>
              </a:buClr>
              <a:buSzPts val="1100"/>
              <a:buFont typeface="Montserrat Alternates"/>
              <a:buChar char="●"/>
              <a:defRPr b="1" sz="1100">
                <a:solidFill>
                  <a:srgbClr val="0F86C4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indent="-2794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800"/>
              <a:buFont typeface="Montserrat Alternates"/>
              <a:buChar char="○"/>
              <a:defRPr sz="8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2pPr>
            <a:lvl3pPr indent="-2794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800"/>
              <a:buFont typeface="Montserrat Alternates"/>
              <a:buChar char="■"/>
              <a:defRPr sz="8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3pPr>
            <a:lvl4pPr indent="-2794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800"/>
              <a:buFont typeface="Montserrat Alternates"/>
              <a:buChar char="●"/>
              <a:defRPr sz="8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4pPr>
            <a:lvl5pPr indent="-2794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800"/>
              <a:buFont typeface="Montserrat Alternates"/>
              <a:buChar char="○"/>
              <a:defRPr sz="8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5pPr>
            <a:lvl6pPr indent="-2794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800"/>
              <a:buFont typeface="Montserrat Alternates"/>
              <a:buChar char="■"/>
              <a:defRPr sz="8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6pPr>
            <a:lvl7pPr indent="-2794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800"/>
              <a:buFont typeface="Montserrat Alternates"/>
              <a:buChar char="●"/>
              <a:defRPr sz="8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7pPr>
            <a:lvl8pPr indent="-2794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800"/>
              <a:buFont typeface="Montserrat Alternates"/>
              <a:buChar char="○"/>
              <a:defRPr sz="8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8pPr>
            <a:lvl9pPr indent="-2794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800"/>
              <a:buFont typeface="Montserrat Alternates"/>
              <a:buChar char="■"/>
              <a:defRPr sz="8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9pPr>
          </a:lstStyle>
          <a:p/>
        </p:txBody>
      </p:sp>
      <p:sp>
        <p:nvSpPr>
          <p:cNvPr id="147" name="Google Shape;147;p29"/>
          <p:cNvSpPr txBox="1"/>
          <p:nvPr>
            <p:ph idx="2" type="subTitle"/>
          </p:nvPr>
        </p:nvSpPr>
        <p:spPr>
          <a:xfrm>
            <a:off x="333275" y="690991"/>
            <a:ext cx="84261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F86C4"/>
              </a:buClr>
              <a:buSzPts val="1200"/>
              <a:buFont typeface="Montserrat Alternates"/>
              <a:buNone/>
              <a:defRPr sz="1200">
                <a:solidFill>
                  <a:srgbClr val="0F86C4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29"/>
          <p:cNvSpPr/>
          <p:nvPr>
            <p:ph idx="3" type="pic"/>
          </p:nvPr>
        </p:nvSpPr>
        <p:spPr>
          <a:xfrm>
            <a:off x="1937750" y="1470325"/>
            <a:ext cx="1278000" cy="1278000"/>
          </a:xfrm>
          <a:prstGeom prst="roundRect">
            <a:avLst>
              <a:gd fmla="val 9769" name="adj"/>
            </a:avLst>
          </a:prstGeom>
          <a:noFill/>
          <a:ln>
            <a:noFill/>
          </a:ln>
        </p:spPr>
      </p:sp>
      <p:sp>
        <p:nvSpPr>
          <p:cNvPr id="149" name="Google Shape;149;p29"/>
          <p:cNvSpPr/>
          <p:nvPr>
            <p:ph idx="4" type="pic"/>
          </p:nvPr>
        </p:nvSpPr>
        <p:spPr>
          <a:xfrm>
            <a:off x="1937750" y="2937175"/>
            <a:ext cx="1278000" cy="1278000"/>
          </a:xfrm>
          <a:prstGeom prst="roundRect">
            <a:avLst>
              <a:gd fmla="val 9769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30" title="Signe-ERTS-30cm-Noir.png"/>
          <p:cNvPicPr preferRelativeResize="0"/>
          <p:nvPr/>
        </p:nvPicPr>
        <p:blipFill rotWithShape="1">
          <a:blip r:embed="rId2">
            <a:alphaModFix amt="6000"/>
          </a:blip>
          <a:srcRect b="6006" l="19244" r="0" t="42172"/>
          <a:stretch/>
        </p:blipFill>
        <p:spPr>
          <a:xfrm>
            <a:off x="0" y="0"/>
            <a:ext cx="801525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30"/>
          <p:cNvSpPr txBox="1"/>
          <p:nvPr>
            <p:ph idx="12" type="sldNum"/>
          </p:nvPr>
        </p:nvSpPr>
        <p:spPr>
          <a:xfrm>
            <a:off x="8430886" y="4899301"/>
            <a:ext cx="548700" cy="12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0" lvl="0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153" name="Google Shape;153;p30"/>
          <p:cNvSpPr txBox="1"/>
          <p:nvPr>
            <p:ph type="title"/>
          </p:nvPr>
        </p:nvSpPr>
        <p:spPr>
          <a:xfrm>
            <a:off x="228600" y="341100"/>
            <a:ext cx="8699100" cy="31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2500"/>
              <a:buFont typeface="Montserrat Alternates"/>
              <a:buNone/>
              <a:defRPr b="1" sz="25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4" name="Google Shape;154;p30"/>
          <p:cNvSpPr txBox="1"/>
          <p:nvPr>
            <p:ph idx="1" type="subTitle"/>
          </p:nvPr>
        </p:nvSpPr>
        <p:spPr>
          <a:xfrm>
            <a:off x="333275" y="690991"/>
            <a:ext cx="84261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F86C4"/>
              </a:buClr>
              <a:buSzPts val="1200"/>
              <a:buFont typeface="Montserrat Alternates"/>
              <a:buNone/>
              <a:defRPr sz="1200">
                <a:solidFill>
                  <a:srgbClr val="0F86C4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 fond gris clair">
  <p:cSld name="ONE_COLUMN_TEXT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1"/>
          <p:cNvSpPr/>
          <p:nvPr/>
        </p:nvSpPr>
        <p:spPr>
          <a:xfrm>
            <a:off x="25" y="0"/>
            <a:ext cx="9144000" cy="5143500"/>
          </a:xfrm>
          <a:prstGeom prst="rect">
            <a:avLst/>
          </a:prstGeom>
          <a:solidFill>
            <a:srgbClr val="EFEF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" name="Google Shape;157;p31" title="Signe-ERTS-30cm-Blanc.png"/>
          <p:cNvPicPr preferRelativeResize="0"/>
          <p:nvPr/>
        </p:nvPicPr>
        <p:blipFill rotWithShape="1">
          <a:blip r:embed="rId2">
            <a:alphaModFix amt="75000"/>
          </a:blip>
          <a:srcRect b="6006" l="19244" r="0" t="42172"/>
          <a:stretch/>
        </p:blipFill>
        <p:spPr>
          <a:xfrm>
            <a:off x="0" y="0"/>
            <a:ext cx="80154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31"/>
          <p:cNvSpPr txBox="1"/>
          <p:nvPr>
            <p:ph idx="12" type="sldNum"/>
          </p:nvPr>
        </p:nvSpPr>
        <p:spPr>
          <a:xfrm>
            <a:off x="8430886" y="4899301"/>
            <a:ext cx="548700" cy="12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0" lvl="0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159" name="Google Shape;159;p31"/>
          <p:cNvSpPr txBox="1"/>
          <p:nvPr>
            <p:ph type="title"/>
          </p:nvPr>
        </p:nvSpPr>
        <p:spPr>
          <a:xfrm>
            <a:off x="228600" y="341100"/>
            <a:ext cx="8699100" cy="31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2500"/>
              <a:buFont typeface="Montserrat Alternates"/>
              <a:buNone/>
              <a:defRPr b="1" sz="25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0" name="Google Shape;160;p31"/>
          <p:cNvSpPr txBox="1"/>
          <p:nvPr>
            <p:ph idx="1" type="subTitle"/>
          </p:nvPr>
        </p:nvSpPr>
        <p:spPr>
          <a:xfrm>
            <a:off x="333275" y="690991"/>
            <a:ext cx="84261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F86C4"/>
              </a:buClr>
              <a:buSzPts val="1200"/>
              <a:buFont typeface="Montserrat Alternates"/>
              <a:buNone/>
              <a:defRPr sz="1200">
                <a:solidFill>
                  <a:srgbClr val="0F86C4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 fond dégradé">
  <p:cSld name="ONE_COLUMN_TEXT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2"/>
          <p:cNvSpPr txBox="1"/>
          <p:nvPr>
            <p:ph idx="12" type="sldNum"/>
          </p:nvPr>
        </p:nvSpPr>
        <p:spPr>
          <a:xfrm>
            <a:off x="8430886" y="4899301"/>
            <a:ext cx="548700" cy="12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0" lvl="0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163" name="Google Shape;163;p32"/>
          <p:cNvSpPr txBox="1"/>
          <p:nvPr>
            <p:ph type="title"/>
          </p:nvPr>
        </p:nvSpPr>
        <p:spPr>
          <a:xfrm>
            <a:off x="228600" y="341100"/>
            <a:ext cx="8699100" cy="31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2500"/>
              <a:buFont typeface="Montserrat Alternates"/>
              <a:buNone/>
              <a:defRPr b="1" sz="25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4" name="Google Shape;164;p32"/>
          <p:cNvSpPr txBox="1"/>
          <p:nvPr>
            <p:ph idx="1" type="subTitle"/>
          </p:nvPr>
        </p:nvSpPr>
        <p:spPr>
          <a:xfrm>
            <a:off x="333275" y="690991"/>
            <a:ext cx="84261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F86C4"/>
              </a:buClr>
              <a:buSzPts val="1200"/>
              <a:buFont typeface="Montserrat Alternates"/>
              <a:buNone/>
              <a:defRPr sz="1200">
                <a:solidFill>
                  <a:srgbClr val="0F86C4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33" title="plan-moyen-de-femmes-discutant-au-travail.jpg"/>
          <p:cNvPicPr preferRelativeResize="0"/>
          <p:nvPr/>
        </p:nvPicPr>
        <p:blipFill rotWithShape="1">
          <a:blip r:embed="rId2">
            <a:alphaModFix/>
          </a:blip>
          <a:srcRect b="0" l="0" r="16311" t="0"/>
          <a:stretch/>
        </p:blipFill>
        <p:spPr>
          <a:xfrm>
            <a:off x="4327075" y="589950"/>
            <a:ext cx="4816927" cy="3836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33" title="Elément 1 RVB HD 300 dpi.png"/>
          <p:cNvPicPr preferRelativeResize="0"/>
          <p:nvPr/>
        </p:nvPicPr>
        <p:blipFill rotWithShape="1">
          <a:blip r:embed="rId3">
            <a:alphaModFix/>
          </a:blip>
          <a:srcRect b="19259" l="0" r="29869" t="23897"/>
          <a:stretch/>
        </p:blipFill>
        <p:spPr>
          <a:xfrm>
            <a:off x="2003300" y="0"/>
            <a:ext cx="7140700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33"/>
          <p:cNvSpPr txBox="1"/>
          <p:nvPr>
            <p:ph idx="12" type="sldNum"/>
          </p:nvPr>
        </p:nvSpPr>
        <p:spPr>
          <a:xfrm>
            <a:off x="8430886" y="4899301"/>
            <a:ext cx="548700" cy="12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0" lvl="0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  <a:defRPr b="1" i="0" sz="825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169" name="Google Shape;169;p33"/>
          <p:cNvSpPr txBox="1"/>
          <p:nvPr>
            <p:ph type="title"/>
          </p:nvPr>
        </p:nvSpPr>
        <p:spPr>
          <a:xfrm>
            <a:off x="228600" y="341100"/>
            <a:ext cx="8699100" cy="31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2500"/>
              <a:buFont typeface="Montserrat Alternates"/>
              <a:buNone/>
              <a:defRPr b="1" sz="25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0" name="Google Shape;170;p33"/>
          <p:cNvSpPr txBox="1"/>
          <p:nvPr>
            <p:ph idx="1" type="subTitle"/>
          </p:nvPr>
        </p:nvSpPr>
        <p:spPr>
          <a:xfrm>
            <a:off x="333275" y="690991"/>
            <a:ext cx="84261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F86C4"/>
              </a:buClr>
              <a:buSzPts val="1200"/>
              <a:buFont typeface="Montserrat Alternates"/>
              <a:buNone/>
              <a:defRPr sz="1200">
                <a:solidFill>
                  <a:srgbClr val="0F86C4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se en page personnalisée 1">
  <p:cSld name="CUSTOM"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34" title="Elément-1.png"/>
          <p:cNvPicPr preferRelativeResize="0"/>
          <p:nvPr/>
        </p:nvPicPr>
        <p:blipFill>
          <a:blip r:embed="rId2">
            <a:alphaModFix amt="67000"/>
          </a:blip>
          <a:stretch>
            <a:fillRect/>
          </a:stretch>
        </p:blipFill>
        <p:spPr>
          <a:xfrm>
            <a:off x="2778100" y="-2079850"/>
            <a:ext cx="9788723" cy="8698949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34"/>
          <p:cNvSpPr txBox="1"/>
          <p:nvPr>
            <p:ph type="title"/>
          </p:nvPr>
        </p:nvSpPr>
        <p:spPr>
          <a:xfrm>
            <a:off x="228600" y="341100"/>
            <a:ext cx="8699100" cy="31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D55"/>
              </a:buClr>
              <a:buSzPts val="2500"/>
              <a:buFont typeface="Montserrat Alternates"/>
              <a:buNone/>
              <a:defRPr b="1" sz="2500">
                <a:solidFill>
                  <a:srgbClr val="043D55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4" name="Google Shape;174;p34"/>
          <p:cNvSpPr txBox="1"/>
          <p:nvPr>
            <p:ph idx="1" type="subTitle"/>
          </p:nvPr>
        </p:nvSpPr>
        <p:spPr>
          <a:xfrm>
            <a:off x="333275" y="690991"/>
            <a:ext cx="84261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F86C4"/>
              </a:buClr>
              <a:buSzPts val="1200"/>
              <a:buFont typeface="Montserrat Alternates"/>
              <a:buNone/>
              <a:defRPr sz="1200">
                <a:solidFill>
                  <a:srgbClr val="0F86C4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se en page personnalisée 1 1">
  <p:cSld name="CUSTOM_1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5"/>
          <p:cNvSpPr/>
          <p:nvPr/>
        </p:nvSpPr>
        <p:spPr>
          <a:xfrm>
            <a:off x="-49100" y="-58925"/>
            <a:ext cx="9269700" cy="5243700"/>
          </a:xfrm>
          <a:prstGeom prst="rect">
            <a:avLst/>
          </a:prstGeom>
          <a:gradFill>
            <a:gsLst>
              <a:gs pos="0">
                <a:srgbClr val="1E85C5"/>
              </a:gs>
              <a:gs pos="100000">
                <a:srgbClr val="8ADCC8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35"/>
          <p:cNvSpPr txBox="1"/>
          <p:nvPr>
            <p:ph type="title"/>
          </p:nvPr>
        </p:nvSpPr>
        <p:spPr>
          <a:xfrm>
            <a:off x="228600" y="341100"/>
            <a:ext cx="8699100" cy="31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Montserrat Alternates"/>
              <a:buNone/>
              <a:defRPr b="1" sz="2500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8" name="Google Shape;178;p35"/>
          <p:cNvSpPr txBox="1"/>
          <p:nvPr>
            <p:ph idx="1" type="subTitle"/>
          </p:nvPr>
        </p:nvSpPr>
        <p:spPr>
          <a:xfrm>
            <a:off x="333275" y="690991"/>
            <a:ext cx="84261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 Alternates"/>
              <a:buNone/>
              <a:defRPr sz="1200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179" name="Google Shape;179;p35" title="Signe-CFAS-30cm-Blanc.png"/>
          <p:cNvPicPr preferRelativeResize="0"/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-921776" y="-381175"/>
            <a:ext cx="8567025" cy="8567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295650" y="1797575"/>
            <a:ext cx="4943700" cy="13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Alternates Medium"/>
              <a:buNone/>
              <a:defRPr b="0" i="0" sz="2800" u="none" cap="none" strike="noStrike">
                <a:solidFill>
                  <a:schemeClr val="dk1"/>
                </a:solidFill>
                <a:latin typeface="Montserrat Alternates Medium"/>
                <a:ea typeface="Montserrat Alternates Medium"/>
                <a:cs typeface="Montserrat Alternates Medium"/>
                <a:sym typeface="Montserrat Alternates Medium"/>
              </a:defRPr>
            </a:lvl1pPr>
            <a:lvl2pPr lvl="1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Google Shape;63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5"/>
          <p:cNvSpPr txBox="1"/>
          <p:nvPr>
            <p:ph type="title"/>
          </p:nvPr>
        </p:nvSpPr>
        <p:spPr>
          <a:xfrm>
            <a:off x="3295650" y="1797575"/>
            <a:ext cx="4943700" cy="13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Alternates Medium"/>
              <a:buNone/>
              <a:defRPr b="0" i="0" sz="2800" u="none" cap="none" strike="noStrike">
                <a:solidFill>
                  <a:schemeClr val="dk1"/>
                </a:solidFill>
                <a:latin typeface="Montserrat Alternates Medium"/>
                <a:ea typeface="Montserrat Alternates Medium"/>
                <a:cs typeface="Montserrat Alternates Medium"/>
                <a:sym typeface="Montserrat Alternates Medium"/>
              </a:defRPr>
            </a:lvl1pPr>
            <a:lvl2pPr lvl="1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1" name="Google Shape;121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2" name="Google Shape;122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6"/>
          <p:cNvSpPr txBox="1"/>
          <p:nvPr>
            <p:ph type="ctrTitle"/>
          </p:nvPr>
        </p:nvSpPr>
        <p:spPr>
          <a:xfrm>
            <a:off x="3020850" y="1262075"/>
            <a:ext cx="4743600" cy="1516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36"/>
          <p:cNvSpPr txBox="1"/>
          <p:nvPr>
            <p:ph idx="1" type="subTitle"/>
          </p:nvPr>
        </p:nvSpPr>
        <p:spPr>
          <a:xfrm>
            <a:off x="3021000" y="2902814"/>
            <a:ext cx="47436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7"/>
          <p:cNvSpPr txBox="1"/>
          <p:nvPr>
            <p:ph type="title"/>
          </p:nvPr>
        </p:nvSpPr>
        <p:spPr>
          <a:xfrm>
            <a:off x="242900" y="341100"/>
            <a:ext cx="8684700" cy="3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fr"/>
              <a:t>Sommaire</a:t>
            </a:r>
            <a:endParaRPr/>
          </a:p>
        </p:txBody>
      </p:sp>
      <p:sp>
        <p:nvSpPr>
          <p:cNvPr id="191" name="Google Shape;191;p37"/>
          <p:cNvSpPr txBox="1"/>
          <p:nvPr>
            <p:ph idx="1" type="body"/>
          </p:nvPr>
        </p:nvSpPr>
        <p:spPr>
          <a:xfrm>
            <a:off x="1923263" y="1265250"/>
            <a:ext cx="2167800" cy="24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0000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fr"/>
              <a:t>Titre partie A</a:t>
            </a:r>
            <a:endParaRPr/>
          </a:p>
          <a:p>
            <a:pPr indent="-2794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AutoNum type="arabicPeriod"/>
            </a:pPr>
            <a:r>
              <a:rPr lang="fr"/>
              <a:t>Titre de sous-partie</a:t>
            </a:r>
            <a:endParaRPr/>
          </a:p>
          <a:p>
            <a:pPr indent="-2794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</a:pPr>
            <a:r>
              <a:rPr lang="fr">
                <a:solidFill>
                  <a:srgbClr val="8CC63F"/>
                </a:solidFill>
              </a:rPr>
              <a:t>Sous titre</a:t>
            </a:r>
            <a:br>
              <a:rPr lang="fr"/>
            </a:b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fr"/>
              <a:t>Titre partie B</a:t>
            </a:r>
            <a:endParaRPr/>
          </a:p>
          <a:p>
            <a:pPr indent="-2794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AutoNum type="arabicPeriod"/>
            </a:pPr>
            <a:r>
              <a:rPr lang="fr"/>
              <a:t>Titre de sous-partie</a:t>
            </a:r>
            <a:endParaRPr/>
          </a:p>
          <a:p>
            <a:pPr indent="-2794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AutoNum type="arabicPeriod"/>
            </a:pPr>
            <a:r>
              <a:rPr lang="fr"/>
              <a:t>Titre de sous-partie</a:t>
            </a:r>
            <a:endParaRPr/>
          </a:p>
          <a:p>
            <a:pPr indent="-2794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AutoNum type="arabicPeriod"/>
            </a:pPr>
            <a:r>
              <a:rPr lang="fr"/>
              <a:t>Titre de sous-partie</a:t>
            </a:r>
            <a:br>
              <a:rPr lang="fr"/>
            </a:b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fr"/>
              <a:t>Titre partie C</a:t>
            </a:r>
            <a:endParaRPr/>
          </a:p>
          <a:p>
            <a:pPr indent="-2794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AutoNum type="arabicPeriod"/>
            </a:pPr>
            <a:r>
              <a:rPr lang="fr"/>
              <a:t>Titre de sous-partie</a:t>
            </a:r>
            <a:endParaRPr/>
          </a:p>
          <a:p>
            <a:pPr indent="-2794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AutoNum type="arabicPeriod"/>
            </a:pPr>
            <a:r>
              <a:rPr lang="fr"/>
              <a:t>Titre de sous-partie</a:t>
            </a:r>
            <a:br>
              <a:rPr lang="fr"/>
            </a:b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fr"/>
              <a:t>Titre partie D</a:t>
            </a:r>
            <a:endParaRPr/>
          </a:p>
          <a:p>
            <a:pPr indent="-2794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AutoNum type="arabicPeriod"/>
            </a:pPr>
            <a:r>
              <a:rPr lang="fr"/>
              <a:t>Titre de sous-partie</a:t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t/>
            </a:r>
            <a:endParaRPr b="0" sz="1000">
              <a:solidFill>
                <a:srgbClr val="0F86C4"/>
              </a:solidFill>
            </a:endParaRPr>
          </a:p>
        </p:txBody>
      </p:sp>
      <p:sp>
        <p:nvSpPr>
          <p:cNvPr id="192" name="Google Shape;192;p37"/>
          <p:cNvSpPr txBox="1"/>
          <p:nvPr>
            <p:ph idx="1" type="body"/>
          </p:nvPr>
        </p:nvSpPr>
        <p:spPr>
          <a:xfrm>
            <a:off x="4737888" y="1265250"/>
            <a:ext cx="2120100" cy="24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0000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 startAt="5"/>
            </a:pPr>
            <a:r>
              <a:rPr lang="fr"/>
              <a:t>Titre partie E</a:t>
            </a:r>
            <a:br>
              <a:rPr lang="fr"/>
            </a:b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 startAt="5"/>
            </a:pPr>
            <a:r>
              <a:rPr lang="fr"/>
              <a:t>Titre partie F</a:t>
            </a:r>
            <a:endParaRPr/>
          </a:p>
          <a:p>
            <a:pPr indent="-2794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AutoNum type="arabicPeriod"/>
            </a:pPr>
            <a:r>
              <a:rPr lang="fr"/>
              <a:t>Titre de sous-partie</a:t>
            </a:r>
            <a:endParaRPr/>
          </a:p>
          <a:p>
            <a:pPr indent="-2794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AutoNum type="arabicPeriod"/>
            </a:pPr>
            <a:r>
              <a:rPr lang="fr"/>
              <a:t>Titre de sous-partie</a:t>
            </a:r>
            <a:br>
              <a:rPr lang="fr"/>
            </a:b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 startAt="5"/>
            </a:pPr>
            <a:r>
              <a:rPr lang="fr"/>
              <a:t>Titre partie G</a:t>
            </a:r>
            <a:endParaRPr/>
          </a:p>
          <a:p>
            <a:pPr indent="-2794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AutoNum type="arabicPeriod"/>
            </a:pPr>
            <a:r>
              <a:rPr lang="fr"/>
              <a:t>Titre de sous-partie</a:t>
            </a:r>
            <a:endParaRPr/>
          </a:p>
          <a:p>
            <a:pPr indent="-2794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AutoNum type="arabicPeriod"/>
            </a:pPr>
            <a:r>
              <a:rPr lang="fr"/>
              <a:t>Titre de sous-partie</a:t>
            </a:r>
            <a:endParaRPr/>
          </a:p>
          <a:p>
            <a:pPr indent="-2794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AutoNum type="arabicPeriod"/>
            </a:pPr>
            <a:r>
              <a:rPr lang="fr"/>
              <a:t>Titre de sous-partie</a:t>
            </a:r>
            <a:br>
              <a:rPr lang="fr"/>
            </a:b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 startAt="5"/>
            </a:pPr>
            <a:r>
              <a:rPr lang="fr"/>
              <a:t>Titre partie H</a:t>
            </a:r>
            <a:endParaRPr/>
          </a:p>
          <a:p>
            <a:pPr indent="-2794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AutoNum type="arabicPeriod"/>
            </a:pPr>
            <a:r>
              <a:rPr lang="fr"/>
              <a:t>Titre de sous-partie</a:t>
            </a:r>
            <a:endParaRPr/>
          </a:p>
          <a:p>
            <a:pPr indent="-2794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AutoNum type="arabicPeriod"/>
            </a:pPr>
            <a:r>
              <a:rPr lang="fr"/>
              <a:t>Titre de sous-partie</a:t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t/>
            </a:r>
            <a:endParaRPr b="0" sz="1000">
              <a:solidFill>
                <a:srgbClr val="0F86C4"/>
              </a:solidFill>
            </a:endParaRPr>
          </a:p>
        </p:txBody>
      </p:sp>
      <p:sp>
        <p:nvSpPr>
          <p:cNvPr id="193" name="Google Shape;193;p37"/>
          <p:cNvSpPr txBox="1"/>
          <p:nvPr>
            <p:ph idx="12" type="sldNum"/>
          </p:nvPr>
        </p:nvSpPr>
        <p:spPr>
          <a:xfrm>
            <a:off x="8430886" y="4899301"/>
            <a:ext cx="548700" cy="12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194" name="Google Shape;194;p37"/>
          <p:cNvSpPr txBox="1"/>
          <p:nvPr/>
        </p:nvSpPr>
        <p:spPr>
          <a:xfrm>
            <a:off x="171461" y="4891150"/>
            <a:ext cx="3906900" cy="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b="1" i="0" lang="fr" sz="650" u="none" cap="none" strike="noStrike">
                <a:solidFill>
                  <a:schemeClr val="dk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rPr>
              <a:t>Titre de la présentation</a:t>
            </a:r>
            <a:r>
              <a:rPr b="0" i="0" lang="fr" sz="650" u="none" cap="none" strike="noStrike">
                <a:solidFill>
                  <a:schemeClr val="dk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rPr>
              <a:t> - 01/01/2025</a:t>
            </a:r>
            <a:endParaRPr b="0" i="0" sz="650" u="none" cap="none" strike="noStrike">
              <a:solidFill>
                <a:schemeClr val="dk1"/>
              </a:solidFill>
              <a:latin typeface="Montserrat Alternates"/>
              <a:ea typeface="Montserrat Alternates"/>
              <a:cs typeface="Montserrat Alternates"/>
              <a:sym typeface="Montserrat Alternates"/>
            </a:endParaRPr>
          </a:p>
        </p:txBody>
      </p:sp>
      <p:pic>
        <p:nvPicPr>
          <p:cNvPr id="195" name="Google Shape;195;p37" title="Logo-ERTS---H---RVB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34000" y="4673701"/>
            <a:ext cx="875999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8"/>
          <p:cNvSpPr txBox="1"/>
          <p:nvPr>
            <p:ph type="title"/>
          </p:nvPr>
        </p:nvSpPr>
        <p:spPr>
          <a:xfrm>
            <a:off x="228600" y="341100"/>
            <a:ext cx="8699100" cy="31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38"/>
          <p:cNvSpPr txBox="1"/>
          <p:nvPr>
            <p:ph idx="1" type="body"/>
          </p:nvPr>
        </p:nvSpPr>
        <p:spPr>
          <a:xfrm>
            <a:off x="1908975" y="1265250"/>
            <a:ext cx="4197300" cy="1812900"/>
          </a:xfrm>
          <a:prstGeom prst="rect">
            <a:avLst/>
          </a:prstGeom>
        </p:spPr>
        <p:txBody>
          <a:bodyPr anchorCtr="0" anchor="t" bIns="91425" lIns="91425" spcFirstLastPara="1" rIns="91425" wrap="square" tIns="90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38"/>
          <p:cNvSpPr txBox="1"/>
          <p:nvPr/>
        </p:nvSpPr>
        <p:spPr>
          <a:xfrm>
            <a:off x="171461" y="4891150"/>
            <a:ext cx="3906900" cy="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b="1" i="0" lang="fr" sz="650" u="none" cap="none" strike="noStrike">
                <a:solidFill>
                  <a:schemeClr val="dk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rPr>
              <a:t>Titre de la présentation</a:t>
            </a:r>
            <a:r>
              <a:rPr b="0" i="0" lang="fr" sz="650" u="none" cap="none" strike="noStrike">
                <a:solidFill>
                  <a:schemeClr val="dk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rPr>
              <a:t> - 01/01/2025</a:t>
            </a:r>
            <a:endParaRPr b="0" i="0" sz="650" u="none" cap="none" strike="noStrike">
              <a:solidFill>
                <a:schemeClr val="dk1"/>
              </a:solidFill>
              <a:latin typeface="Montserrat Alternates"/>
              <a:ea typeface="Montserrat Alternates"/>
              <a:cs typeface="Montserrat Alternates"/>
              <a:sym typeface="Montserrat Alternates"/>
            </a:endParaRPr>
          </a:p>
        </p:txBody>
      </p:sp>
      <p:pic>
        <p:nvPicPr>
          <p:cNvPr id="203" name="Google Shape;203;p38" title="Logo-ERTS---H---RVB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34000" y="4673701"/>
            <a:ext cx="875999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9"/>
          <p:cNvSpPr txBox="1"/>
          <p:nvPr>
            <p:ph type="title"/>
          </p:nvPr>
        </p:nvSpPr>
        <p:spPr>
          <a:xfrm>
            <a:off x="228600" y="341100"/>
            <a:ext cx="8699100" cy="31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39"/>
          <p:cNvSpPr txBox="1"/>
          <p:nvPr>
            <p:ph idx="2" type="subTitle"/>
          </p:nvPr>
        </p:nvSpPr>
        <p:spPr>
          <a:xfrm>
            <a:off x="333275" y="690991"/>
            <a:ext cx="8426100" cy="36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39"/>
          <p:cNvSpPr txBox="1"/>
          <p:nvPr>
            <p:ph idx="1" type="body"/>
          </p:nvPr>
        </p:nvSpPr>
        <p:spPr>
          <a:xfrm>
            <a:off x="3400050" y="1525025"/>
            <a:ext cx="4554300" cy="181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39"/>
          <p:cNvSpPr/>
          <p:nvPr>
            <p:ph idx="3" type="pic"/>
          </p:nvPr>
        </p:nvSpPr>
        <p:spPr>
          <a:xfrm>
            <a:off x="1937750" y="1470325"/>
            <a:ext cx="1278000" cy="1278000"/>
          </a:xfrm>
          <a:prstGeom prst="roundRect">
            <a:avLst>
              <a:gd fmla="val 16667" name="adj"/>
            </a:avLst>
          </a:prstGeom>
        </p:spPr>
      </p:sp>
      <p:sp>
        <p:nvSpPr>
          <p:cNvPr id="212" name="Google Shape;212;p39"/>
          <p:cNvSpPr/>
          <p:nvPr>
            <p:ph idx="4" type="pic"/>
          </p:nvPr>
        </p:nvSpPr>
        <p:spPr>
          <a:xfrm>
            <a:off x="1937750" y="2937175"/>
            <a:ext cx="1278000" cy="1278000"/>
          </a:xfrm>
          <a:prstGeom prst="roundRect">
            <a:avLst>
              <a:gd fmla="val 16667" name="adj"/>
            </a:avLst>
          </a:prstGeom>
        </p:spPr>
      </p:sp>
      <p:sp>
        <p:nvSpPr>
          <p:cNvPr id="213" name="Google Shape;213;p39"/>
          <p:cNvSpPr txBox="1"/>
          <p:nvPr/>
        </p:nvSpPr>
        <p:spPr>
          <a:xfrm>
            <a:off x="171461" y="4891150"/>
            <a:ext cx="3906900" cy="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b="1" i="0" lang="fr" sz="650" u="none" cap="none" strike="noStrike">
                <a:solidFill>
                  <a:schemeClr val="dk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rPr>
              <a:t>Titre de la présentation</a:t>
            </a:r>
            <a:r>
              <a:rPr b="0" i="0" lang="fr" sz="650" u="none" cap="none" strike="noStrike">
                <a:solidFill>
                  <a:schemeClr val="dk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rPr>
              <a:t> - 01/01/2025</a:t>
            </a:r>
            <a:endParaRPr b="0" i="0" sz="650" u="none" cap="none" strike="noStrike">
              <a:solidFill>
                <a:schemeClr val="dk1"/>
              </a:solidFill>
              <a:latin typeface="Montserrat Alternates"/>
              <a:ea typeface="Montserrat Alternates"/>
              <a:cs typeface="Montserrat Alternates"/>
              <a:sym typeface="Montserrat Alternates"/>
            </a:endParaRPr>
          </a:p>
        </p:txBody>
      </p:sp>
      <p:pic>
        <p:nvPicPr>
          <p:cNvPr id="214" name="Google Shape;214;p39" title="Logo-ERTS---H---RVB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34000" y="4673701"/>
            <a:ext cx="875999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40"/>
          <p:cNvSpPr txBox="1"/>
          <p:nvPr>
            <p:ph type="title"/>
          </p:nvPr>
        </p:nvSpPr>
        <p:spPr>
          <a:xfrm>
            <a:off x="228600" y="341100"/>
            <a:ext cx="8699100" cy="31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40"/>
          <p:cNvSpPr txBox="1"/>
          <p:nvPr>
            <p:ph idx="1" type="subTitle"/>
          </p:nvPr>
        </p:nvSpPr>
        <p:spPr>
          <a:xfrm>
            <a:off x="333275" y="690991"/>
            <a:ext cx="8426100" cy="36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40"/>
          <p:cNvSpPr txBox="1"/>
          <p:nvPr/>
        </p:nvSpPr>
        <p:spPr>
          <a:xfrm>
            <a:off x="171461" y="4891150"/>
            <a:ext cx="3906900" cy="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b="1" i="0" lang="fr" sz="650" u="none" cap="none" strike="noStrike">
                <a:solidFill>
                  <a:schemeClr val="dk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rPr>
              <a:t>Titre de la présentation</a:t>
            </a:r>
            <a:r>
              <a:rPr b="0" i="0" lang="fr" sz="650" u="none" cap="none" strike="noStrike">
                <a:solidFill>
                  <a:schemeClr val="dk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rPr>
              <a:t> - 01/01/2025</a:t>
            </a:r>
            <a:endParaRPr b="0" i="0" sz="650" u="none" cap="none" strike="noStrike">
              <a:solidFill>
                <a:schemeClr val="dk1"/>
              </a:solidFill>
              <a:latin typeface="Montserrat Alternates"/>
              <a:ea typeface="Montserrat Alternates"/>
              <a:cs typeface="Montserrat Alternates"/>
              <a:sym typeface="Montserrat Alternates"/>
            </a:endParaRPr>
          </a:p>
        </p:txBody>
      </p:sp>
      <p:pic>
        <p:nvPicPr>
          <p:cNvPr id="222" name="Google Shape;222;p40" title="Logo-ERTS---H---RVB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34000" y="4673701"/>
            <a:ext cx="875999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1"/>
          <p:cNvSpPr txBox="1"/>
          <p:nvPr>
            <p:ph type="title"/>
          </p:nvPr>
        </p:nvSpPr>
        <p:spPr>
          <a:xfrm>
            <a:off x="228600" y="341100"/>
            <a:ext cx="8699100" cy="31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41"/>
          <p:cNvSpPr txBox="1"/>
          <p:nvPr>
            <p:ph idx="1" type="subTitle"/>
          </p:nvPr>
        </p:nvSpPr>
        <p:spPr>
          <a:xfrm>
            <a:off x="333275" y="690991"/>
            <a:ext cx="8426100" cy="36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41"/>
          <p:cNvSpPr txBox="1"/>
          <p:nvPr/>
        </p:nvSpPr>
        <p:spPr>
          <a:xfrm>
            <a:off x="171461" y="4891150"/>
            <a:ext cx="3906900" cy="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b="1" i="0" lang="fr" sz="650" u="none" cap="none" strike="noStrike">
                <a:solidFill>
                  <a:schemeClr val="dk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rPr>
              <a:t>Titre de la présentation</a:t>
            </a:r>
            <a:r>
              <a:rPr b="0" i="0" lang="fr" sz="650" u="none" cap="none" strike="noStrike">
                <a:solidFill>
                  <a:schemeClr val="dk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rPr>
              <a:t> - 01/01/2025</a:t>
            </a:r>
            <a:endParaRPr b="0" i="0" sz="650" u="none" cap="none" strike="noStrike">
              <a:solidFill>
                <a:schemeClr val="dk1"/>
              </a:solidFill>
              <a:latin typeface="Montserrat Alternates"/>
              <a:ea typeface="Montserrat Alternates"/>
              <a:cs typeface="Montserrat Alternates"/>
              <a:sym typeface="Montserrat Alternates"/>
            </a:endParaRPr>
          </a:p>
        </p:txBody>
      </p:sp>
      <p:pic>
        <p:nvPicPr>
          <p:cNvPr id="230" name="Google Shape;230;p41" title="Logo-ERTS---H---RVB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34000" y="4673701"/>
            <a:ext cx="875999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42"/>
          <p:cNvSpPr txBox="1"/>
          <p:nvPr>
            <p:ph type="title"/>
          </p:nvPr>
        </p:nvSpPr>
        <p:spPr>
          <a:xfrm>
            <a:off x="228600" y="341100"/>
            <a:ext cx="8699100" cy="31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42"/>
          <p:cNvSpPr txBox="1"/>
          <p:nvPr>
            <p:ph idx="1" type="subTitle"/>
          </p:nvPr>
        </p:nvSpPr>
        <p:spPr>
          <a:xfrm>
            <a:off x="333275" y="690991"/>
            <a:ext cx="8426100" cy="36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3"/>
          <p:cNvSpPr txBox="1"/>
          <p:nvPr>
            <p:ph type="title"/>
          </p:nvPr>
        </p:nvSpPr>
        <p:spPr>
          <a:xfrm>
            <a:off x="228600" y="341100"/>
            <a:ext cx="8699100" cy="31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43"/>
          <p:cNvSpPr txBox="1"/>
          <p:nvPr>
            <p:ph idx="1" type="subTitle"/>
          </p:nvPr>
        </p:nvSpPr>
        <p:spPr>
          <a:xfrm>
            <a:off x="333275" y="690991"/>
            <a:ext cx="8426100" cy="36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43"/>
          <p:cNvSpPr txBox="1"/>
          <p:nvPr/>
        </p:nvSpPr>
        <p:spPr>
          <a:xfrm>
            <a:off x="171461" y="4891150"/>
            <a:ext cx="3906900" cy="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b="1" i="0" lang="fr" sz="650" u="none" cap="none" strike="noStrike">
                <a:solidFill>
                  <a:schemeClr val="dk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rPr>
              <a:t>Titre de la présentation</a:t>
            </a:r>
            <a:r>
              <a:rPr b="0" i="0" lang="fr" sz="650" u="none" cap="none" strike="noStrike">
                <a:solidFill>
                  <a:schemeClr val="dk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rPr>
              <a:t> - 01/01/2025</a:t>
            </a:r>
            <a:endParaRPr b="0" i="0" sz="650" u="none" cap="none" strike="noStrike">
              <a:solidFill>
                <a:schemeClr val="dk1"/>
              </a:solidFill>
              <a:latin typeface="Montserrat Alternates"/>
              <a:ea typeface="Montserrat Alternates"/>
              <a:cs typeface="Montserrat Alternates"/>
              <a:sym typeface="Montserrat Alternates"/>
            </a:endParaRPr>
          </a:p>
        </p:txBody>
      </p:sp>
      <p:pic>
        <p:nvPicPr>
          <p:cNvPr id="244" name="Google Shape;244;p43" title="Logo-ERTS---H---RVB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34000" y="4673701"/>
            <a:ext cx="875999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4"/>
          <p:cNvSpPr txBox="1"/>
          <p:nvPr>
            <p:ph type="title"/>
          </p:nvPr>
        </p:nvSpPr>
        <p:spPr>
          <a:xfrm>
            <a:off x="228600" y="341100"/>
            <a:ext cx="8699100" cy="31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44"/>
          <p:cNvSpPr txBox="1"/>
          <p:nvPr>
            <p:ph idx="1" type="subTitle"/>
          </p:nvPr>
        </p:nvSpPr>
        <p:spPr>
          <a:xfrm>
            <a:off x="333275" y="690991"/>
            <a:ext cx="8426100" cy="36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44"/>
          <p:cNvSpPr txBox="1"/>
          <p:nvPr/>
        </p:nvSpPr>
        <p:spPr>
          <a:xfrm>
            <a:off x="171461" y="4891150"/>
            <a:ext cx="3906900" cy="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b="1" i="0" lang="fr" sz="650" u="none" cap="none" strike="noStrike">
                <a:solidFill>
                  <a:schemeClr val="dk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rPr>
              <a:t>Titre de la présentation</a:t>
            </a:r>
            <a:r>
              <a:rPr b="0" i="0" lang="fr" sz="650" u="none" cap="none" strike="noStrike">
                <a:solidFill>
                  <a:schemeClr val="dk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rPr>
              <a:t> - 01/01/2025</a:t>
            </a:r>
            <a:endParaRPr b="0" i="0" sz="650" u="none" cap="none" strike="noStrike">
              <a:solidFill>
                <a:schemeClr val="dk1"/>
              </a:solidFill>
              <a:latin typeface="Montserrat Alternates"/>
              <a:ea typeface="Montserrat Alternates"/>
              <a:cs typeface="Montserrat Alternates"/>
              <a:sym typeface="Montserrat Alternates"/>
            </a:endParaRPr>
          </a:p>
        </p:txBody>
      </p:sp>
      <p:pic>
        <p:nvPicPr>
          <p:cNvPr id="252" name="Google Shape;252;p44" title="Logo-ERTS---H---RVB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34000" y="4673701"/>
            <a:ext cx="875999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ERT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ERT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