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sldIdLst>
    <p:sldId id="257" r:id="rId2"/>
    <p:sldId id="1356" r:id="rId3"/>
    <p:sldId id="1263" r:id="rId4"/>
    <p:sldId id="1359" r:id="rId5"/>
    <p:sldId id="1370" r:id="rId6"/>
    <p:sldId id="1345" r:id="rId7"/>
    <p:sldId id="1371" r:id="rId8"/>
    <p:sldId id="1373" r:id="rId9"/>
    <p:sldId id="1374" r:id="rId10"/>
    <p:sldId id="1375" r:id="rId11"/>
    <p:sldId id="1376" r:id="rId12"/>
    <p:sldId id="1377" r:id="rId13"/>
    <p:sldId id="1378" r:id="rId14"/>
    <p:sldId id="1430" r:id="rId15"/>
    <p:sldId id="1428" r:id="rId16"/>
    <p:sldId id="1429" r:id="rId17"/>
    <p:sldId id="1427" r:id="rId18"/>
    <p:sldId id="1379" r:id="rId19"/>
    <p:sldId id="1382" r:id="rId20"/>
    <p:sldId id="1383" r:id="rId21"/>
    <p:sldId id="1380" r:id="rId22"/>
    <p:sldId id="1381" r:id="rId23"/>
    <p:sldId id="1384" r:id="rId24"/>
    <p:sldId id="1385" r:id="rId25"/>
    <p:sldId id="1386" r:id="rId26"/>
    <p:sldId id="1387" r:id="rId27"/>
    <p:sldId id="1388" r:id="rId28"/>
    <p:sldId id="1389" r:id="rId29"/>
    <p:sldId id="1390" r:id="rId30"/>
    <p:sldId id="1392" r:id="rId31"/>
    <p:sldId id="1399" r:id="rId32"/>
    <p:sldId id="1400" r:id="rId33"/>
    <p:sldId id="1401" r:id="rId34"/>
    <p:sldId id="1402" r:id="rId35"/>
    <p:sldId id="1405" r:id="rId36"/>
    <p:sldId id="1404" r:id="rId37"/>
    <p:sldId id="1431" r:id="rId38"/>
    <p:sldId id="1403" r:id="rId39"/>
    <p:sldId id="1426" r:id="rId40"/>
    <p:sldId id="1406" r:id="rId41"/>
    <p:sldId id="1394" r:id="rId42"/>
    <p:sldId id="1395" r:id="rId43"/>
    <p:sldId id="1393" r:id="rId44"/>
    <p:sldId id="1396" r:id="rId45"/>
    <p:sldId id="1397" r:id="rId46"/>
    <p:sldId id="1398" r:id="rId47"/>
    <p:sldId id="991" r:id="rId48"/>
  </p:sldIdLst>
  <p:sldSz cx="12192000" cy="6858000"/>
  <p:notesSz cx="6797675" cy="9926638"/>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CB3368C-CC6E-434B-A78F-9FD349DBEFCA}">
          <p14:sldIdLst>
            <p14:sldId id="257"/>
            <p14:sldId id="1356"/>
            <p14:sldId id="1263"/>
            <p14:sldId id="1359"/>
            <p14:sldId id="1370"/>
            <p14:sldId id="1345"/>
            <p14:sldId id="1371"/>
            <p14:sldId id="1373"/>
            <p14:sldId id="1374"/>
            <p14:sldId id="1375"/>
            <p14:sldId id="1376"/>
            <p14:sldId id="1377"/>
            <p14:sldId id="1378"/>
            <p14:sldId id="1430"/>
            <p14:sldId id="1428"/>
            <p14:sldId id="1429"/>
            <p14:sldId id="1427"/>
            <p14:sldId id="1379"/>
            <p14:sldId id="1382"/>
            <p14:sldId id="1383"/>
            <p14:sldId id="1380"/>
            <p14:sldId id="1381"/>
            <p14:sldId id="1384"/>
            <p14:sldId id="1385"/>
            <p14:sldId id="1386"/>
            <p14:sldId id="1387"/>
            <p14:sldId id="1388"/>
            <p14:sldId id="1389"/>
            <p14:sldId id="1390"/>
            <p14:sldId id="1392"/>
            <p14:sldId id="1399"/>
            <p14:sldId id="1400"/>
            <p14:sldId id="1401"/>
            <p14:sldId id="1402"/>
            <p14:sldId id="1405"/>
            <p14:sldId id="1404"/>
            <p14:sldId id="1431"/>
            <p14:sldId id="1403"/>
            <p14:sldId id="1426"/>
            <p14:sldId id="1406"/>
            <p14:sldId id="1394"/>
            <p14:sldId id="1395"/>
            <p14:sldId id="1393"/>
            <p14:sldId id="1396"/>
            <p14:sldId id="1397"/>
            <p14:sldId id="1398"/>
            <p14:sldId id="99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15880-6FB8-32BB-35C3-F721E01E9D97}" name="ZERGER Chloé" initials="ZC" userId="S::c.zerger@acais.fr::ab0d0d48-2f25-4140-a1ae-3afa8e1205c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UDRÉ Charlotte" initials="GC" lastIdx="4" clrIdx="0">
    <p:extLst>
      <p:ext uri="{19B8F6BF-5375-455C-9EA6-DF929625EA0E}">
        <p15:presenceInfo xmlns:p15="http://schemas.microsoft.com/office/powerpoint/2012/main" userId="S::c.gaudre@acais.fr::6a5ad47c-f1e2-4c88-a910-ad6eb19026fe" providerId="AD"/>
      </p:ext>
    </p:extLst>
  </p:cmAuthor>
  <p:cmAuthor id="2" name="ZERGER Chloé" initials="ZC" lastIdx="1" clrIdx="1">
    <p:extLst>
      <p:ext uri="{19B8F6BF-5375-455C-9EA6-DF929625EA0E}">
        <p15:presenceInfo xmlns:p15="http://schemas.microsoft.com/office/powerpoint/2012/main" userId="S::c.zerger@acais.fr::ab0d0d48-2f25-4140-a1ae-3afa8e1205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1253"/>
    <a:srgbClr val="8064A2"/>
    <a:srgbClr val="FFC000"/>
    <a:srgbClr val="61993B"/>
    <a:srgbClr val="4BACC6"/>
    <a:srgbClr val="81C7C7"/>
    <a:srgbClr val="FFFFFF"/>
    <a:srgbClr val="8161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56D7E8-4601-4532-B68B-F5F6F2FC40E7}" v="20" dt="2026-06-04T14:54:25.05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75545" autoAdjust="0"/>
  </p:normalViewPr>
  <p:slideViewPr>
    <p:cSldViewPr snapToGrid="0">
      <p:cViewPr varScale="1">
        <p:scale>
          <a:sx n="116" d="100"/>
          <a:sy n="116" d="100"/>
        </p:scale>
        <p:origin x="182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RÉE Olivier" userId="ae6cc857-6795-420c-b474-3c00bd5224df" providerId="ADAL" clId="{2D88BE77-068D-4AA8-A3E1-F2F00E75B184}"/>
    <pc:docChg chg="undo custSel addSld delSld modSld sldOrd modSection">
      <pc:chgData name="PERRÉE Olivier" userId="ae6cc857-6795-420c-b474-3c00bd5224df" providerId="ADAL" clId="{2D88BE77-068D-4AA8-A3E1-F2F00E75B184}" dt="2026-06-04T14:57:33.578" v="5877" actId="27636"/>
      <pc:docMkLst>
        <pc:docMk/>
      </pc:docMkLst>
      <pc:sldChg chg="modSp mod">
        <pc:chgData name="PERRÉE Olivier" userId="ae6cc857-6795-420c-b474-3c00bd5224df" providerId="ADAL" clId="{2D88BE77-068D-4AA8-A3E1-F2F00E75B184}" dt="2026-06-01T08:07:29.310" v="30" actId="1076"/>
        <pc:sldMkLst>
          <pc:docMk/>
          <pc:sldMk cId="1876516366" sldId="257"/>
        </pc:sldMkLst>
        <pc:picChg chg="mod modCrop">
          <ac:chgData name="PERRÉE Olivier" userId="ae6cc857-6795-420c-b474-3c00bd5224df" providerId="ADAL" clId="{2D88BE77-068D-4AA8-A3E1-F2F00E75B184}" dt="2026-06-01T08:07:15.324" v="29" actId="732"/>
          <ac:picMkLst>
            <pc:docMk/>
            <pc:sldMk cId="1876516366" sldId="257"/>
            <ac:picMk id="5" creationId="{B2740CD7-6459-4F0F-B902-9984C3B8965D}"/>
          </ac:picMkLst>
        </pc:picChg>
        <pc:picChg chg="mod">
          <ac:chgData name="PERRÉE Olivier" userId="ae6cc857-6795-420c-b474-3c00bd5224df" providerId="ADAL" clId="{2D88BE77-068D-4AA8-A3E1-F2F00E75B184}" dt="2026-06-01T08:07:29.310" v="30" actId="1076"/>
          <ac:picMkLst>
            <pc:docMk/>
            <pc:sldMk cId="1876516366" sldId="257"/>
            <ac:picMk id="6" creationId="{30334BB1-2183-B921-3A76-7D3B3BE99403}"/>
          </ac:picMkLst>
        </pc:picChg>
        <pc:picChg chg="mod">
          <ac:chgData name="PERRÉE Olivier" userId="ae6cc857-6795-420c-b474-3c00bd5224df" providerId="ADAL" clId="{2D88BE77-068D-4AA8-A3E1-F2F00E75B184}" dt="2026-06-01T08:07:29.310" v="30" actId="1076"/>
          <ac:picMkLst>
            <pc:docMk/>
            <pc:sldMk cId="1876516366" sldId="257"/>
            <ac:picMk id="7" creationId="{B6573754-B946-4199-8846-D017E6751C6C}"/>
          </ac:picMkLst>
        </pc:picChg>
      </pc:sldChg>
      <pc:sldChg chg="modNotesTx">
        <pc:chgData name="PERRÉE Olivier" userId="ae6cc857-6795-420c-b474-3c00bd5224df" providerId="ADAL" clId="{2D88BE77-068D-4AA8-A3E1-F2F00E75B184}" dt="2026-06-04T14:37:42.946" v="5273" actId="20577"/>
        <pc:sldMkLst>
          <pc:docMk/>
          <pc:sldMk cId="1447308018" sldId="1359"/>
        </pc:sldMkLst>
      </pc:sldChg>
      <pc:sldChg chg="modNotesTx">
        <pc:chgData name="PERRÉE Olivier" userId="ae6cc857-6795-420c-b474-3c00bd5224df" providerId="ADAL" clId="{2D88BE77-068D-4AA8-A3E1-F2F00E75B184}" dt="2026-06-04T14:38:12.797" v="5318" actId="20577"/>
        <pc:sldMkLst>
          <pc:docMk/>
          <pc:sldMk cId="3766611834" sldId="1370"/>
        </pc:sldMkLst>
      </pc:sldChg>
      <pc:sldChg chg="modNotesTx">
        <pc:chgData name="PERRÉE Olivier" userId="ae6cc857-6795-420c-b474-3c00bd5224df" providerId="ADAL" clId="{2D88BE77-068D-4AA8-A3E1-F2F00E75B184}" dt="2026-06-04T14:38:42.387" v="5397" actId="5793"/>
        <pc:sldMkLst>
          <pc:docMk/>
          <pc:sldMk cId="3280783563" sldId="1371"/>
        </pc:sldMkLst>
      </pc:sldChg>
      <pc:sldChg chg="modSp mod modNotesTx">
        <pc:chgData name="PERRÉE Olivier" userId="ae6cc857-6795-420c-b474-3c00bd5224df" providerId="ADAL" clId="{2D88BE77-068D-4AA8-A3E1-F2F00E75B184}" dt="2026-06-04T14:41:52.225" v="5421" actId="20577"/>
        <pc:sldMkLst>
          <pc:docMk/>
          <pc:sldMk cId="884818712" sldId="1376"/>
        </pc:sldMkLst>
        <pc:spChg chg="mod">
          <ac:chgData name="PERRÉE Olivier" userId="ae6cc857-6795-420c-b474-3c00bd5224df" providerId="ADAL" clId="{2D88BE77-068D-4AA8-A3E1-F2F00E75B184}" dt="2026-06-02T07:51:34.846" v="35" actId="20577"/>
          <ac:spMkLst>
            <pc:docMk/>
            <pc:sldMk cId="884818712" sldId="1376"/>
            <ac:spMk id="2" creationId="{F4B39DB2-97AE-F615-8C64-DB2AA02872ED}"/>
          </ac:spMkLst>
        </pc:spChg>
      </pc:sldChg>
      <pc:sldChg chg="addSp delSp modSp mod">
        <pc:chgData name="PERRÉE Olivier" userId="ae6cc857-6795-420c-b474-3c00bd5224df" providerId="ADAL" clId="{2D88BE77-068D-4AA8-A3E1-F2F00E75B184}" dt="2026-06-02T08:00:35.808" v="52" actId="14100"/>
        <pc:sldMkLst>
          <pc:docMk/>
          <pc:sldMk cId="2079994833" sldId="1377"/>
        </pc:sldMkLst>
        <pc:picChg chg="add mod modCrop">
          <ac:chgData name="PERRÉE Olivier" userId="ae6cc857-6795-420c-b474-3c00bd5224df" providerId="ADAL" clId="{2D88BE77-068D-4AA8-A3E1-F2F00E75B184}" dt="2026-06-02T08:00:35.808" v="52" actId="14100"/>
          <ac:picMkLst>
            <pc:docMk/>
            <pc:sldMk cId="2079994833" sldId="1377"/>
            <ac:picMk id="7" creationId="{CCFED51C-C95E-A6A5-BC14-347279EAB1A6}"/>
          </ac:picMkLst>
        </pc:picChg>
      </pc:sldChg>
      <pc:sldChg chg="modSp mod">
        <pc:chgData name="PERRÉE Olivier" userId="ae6cc857-6795-420c-b474-3c00bd5224df" providerId="ADAL" clId="{2D88BE77-068D-4AA8-A3E1-F2F00E75B184}" dt="2026-06-04T12:33:07.148" v="3016" actId="403"/>
        <pc:sldMkLst>
          <pc:docMk/>
          <pc:sldMk cId="1046096633" sldId="1378"/>
        </pc:sldMkLst>
        <pc:spChg chg="mod">
          <ac:chgData name="PERRÉE Olivier" userId="ae6cc857-6795-420c-b474-3c00bd5224df" providerId="ADAL" clId="{2D88BE77-068D-4AA8-A3E1-F2F00E75B184}" dt="2026-06-04T12:33:07.148" v="3016" actId="403"/>
          <ac:spMkLst>
            <pc:docMk/>
            <pc:sldMk cId="1046096633" sldId="1378"/>
            <ac:spMk id="2" creationId="{8D1E56DB-1B85-9610-6380-8429830DEF05}"/>
          </ac:spMkLst>
        </pc:spChg>
        <pc:spChg chg="mod">
          <ac:chgData name="PERRÉE Olivier" userId="ae6cc857-6795-420c-b474-3c00bd5224df" providerId="ADAL" clId="{2D88BE77-068D-4AA8-A3E1-F2F00E75B184}" dt="2026-06-04T12:17:44.521" v="2918" actId="313"/>
          <ac:spMkLst>
            <pc:docMk/>
            <pc:sldMk cId="1046096633" sldId="1378"/>
            <ac:spMk id="3" creationId="{BE95CA4F-8F85-7338-9CB5-2013294BB0D3}"/>
          </ac:spMkLst>
        </pc:spChg>
      </pc:sldChg>
      <pc:sldChg chg="addSp delSp modSp mod">
        <pc:chgData name="PERRÉE Olivier" userId="ae6cc857-6795-420c-b474-3c00bd5224df" providerId="ADAL" clId="{2D88BE77-068D-4AA8-A3E1-F2F00E75B184}" dt="2026-06-02T08:10:55.170" v="72" actId="14100"/>
        <pc:sldMkLst>
          <pc:docMk/>
          <pc:sldMk cId="3923024762" sldId="1379"/>
        </pc:sldMkLst>
        <pc:picChg chg="add mod">
          <ac:chgData name="PERRÉE Olivier" userId="ae6cc857-6795-420c-b474-3c00bd5224df" providerId="ADAL" clId="{2D88BE77-068D-4AA8-A3E1-F2F00E75B184}" dt="2026-06-02T08:10:55.170" v="72" actId="14100"/>
          <ac:picMkLst>
            <pc:docMk/>
            <pc:sldMk cId="3923024762" sldId="1379"/>
            <ac:picMk id="7" creationId="{9CDCFF89-DA02-F775-A352-A437787CF77B}"/>
          </ac:picMkLst>
        </pc:picChg>
      </pc:sldChg>
      <pc:sldChg chg="addSp delSp modSp mod">
        <pc:chgData name="PERRÉE Olivier" userId="ae6cc857-6795-420c-b474-3c00bd5224df" providerId="ADAL" clId="{2D88BE77-068D-4AA8-A3E1-F2F00E75B184}" dt="2026-06-02T08:16:29.973" v="90" actId="1038"/>
        <pc:sldMkLst>
          <pc:docMk/>
          <pc:sldMk cId="2127444184" sldId="1381"/>
        </pc:sldMkLst>
        <pc:picChg chg="add mod">
          <ac:chgData name="PERRÉE Olivier" userId="ae6cc857-6795-420c-b474-3c00bd5224df" providerId="ADAL" clId="{2D88BE77-068D-4AA8-A3E1-F2F00E75B184}" dt="2026-06-02T08:16:29.973" v="90" actId="1038"/>
          <ac:picMkLst>
            <pc:docMk/>
            <pc:sldMk cId="2127444184" sldId="1381"/>
            <ac:picMk id="5" creationId="{406F04CC-4681-6436-5A4D-82479EA3BD25}"/>
          </ac:picMkLst>
        </pc:picChg>
      </pc:sldChg>
      <pc:sldChg chg="ord modNotesTx">
        <pc:chgData name="PERRÉE Olivier" userId="ae6cc857-6795-420c-b474-3c00bd5224df" providerId="ADAL" clId="{2D88BE77-068D-4AA8-A3E1-F2F00E75B184}" dt="2026-06-04T12:37:47.899" v="3373" actId="20577"/>
        <pc:sldMkLst>
          <pc:docMk/>
          <pc:sldMk cId="3076473572" sldId="1382"/>
        </pc:sldMkLst>
      </pc:sldChg>
      <pc:sldChg chg="addSp delSp modSp mod ord">
        <pc:chgData name="PERRÉE Olivier" userId="ae6cc857-6795-420c-b474-3c00bd5224df" providerId="ADAL" clId="{2D88BE77-068D-4AA8-A3E1-F2F00E75B184}" dt="2026-06-02T08:14:20.243" v="80" actId="14100"/>
        <pc:sldMkLst>
          <pc:docMk/>
          <pc:sldMk cId="3742412267" sldId="1383"/>
        </pc:sldMkLst>
        <pc:picChg chg="add mod modCrop">
          <ac:chgData name="PERRÉE Olivier" userId="ae6cc857-6795-420c-b474-3c00bd5224df" providerId="ADAL" clId="{2D88BE77-068D-4AA8-A3E1-F2F00E75B184}" dt="2026-06-02T08:14:20.243" v="80" actId="14100"/>
          <ac:picMkLst>
            <pc:docMk/>
            <pc:sldMk cId="3742412267" sldId="1383"/>
            <ac:picMk id="5" creationId="{71857423-16BB-5CA4-EE41-88A17F05B811}"/>
          </ac:picMkLst>
        </pc:picChg>
      </pc:sldChg>
      <pc:sldChg chg="addSp delSp modSp mod modNotesTx">
        <pc:chgData name="PERRÉE Olivier" userId="ae6cc857-6795-420c-b474-3c00bd5224df" providerId="ADAL" clId="{2D88BE77-068D-4AA8-A3E1-F2F00E75B184}" dt="2026-06-04T14:49:23.078" v="5830" actId="20577"/>
        <pc:sldMkLst>
          <pc:docMk/>
          <pc:sldMk cId="3350323173" sldId="1385"/>
        </pc:sldMkLst>
        <pc:picChg chg="add mod modCrop">
          <ac:chgData name="PERRÉE Olivier" userId="ae6cc857-6795-420c-b474-3c00bd5224df" providerId="ADAL" clId="{2D88BE77-068D-4AA8-A3E1-F2F00E75B184}" dt="2026-06-02T08:19:57.248" v="98" actId="1076"/>
          <ac:picMkLst>
            <pc:docMk/>
            <pc:sldMk cId="3350323173" sldId="1385"/>
            <ac:picMk id="5" creationId="{8BE58873-0F2F-993B-1643-D52F8138A913}"/>
          </ac:picMkLst>
        </pc:picChg>
      </pc:sldChg>
      <pc:sldChg chg="ord">
        <pc:chgData name="PERRÉE Olivier" userId="ae6cc857-6795-420c-b474-3c00bd5224df" providerId="ADAL" clId="{2D88BE77-068D-4AA8-A3E1-F2F00E75B184}" dt="2026-06-02T08:20:36.855" v="104" actId="20578"/>
        <pc:sldMkLst>
          <pc:docMk/>
          <pc:sldMk cId="2721251640" sldId="1386"/>
        </pc:sldMkLst>
      </pc:sldChg>
      <pc:sldChg chg="addSp delSp modSp mod ord">
        <pc:chgData name="PERRÉE Olivier" userId="ae6cc857-6795-420c-b474-3c00bd5224df" providerId="ADAL" clId="{2D88BE77-068D-4AA8-A3E1-F2F00E75B184}" dt="2026-06-02T08:25:34.581" v="110" actId="1076"/>
        <pc:sldMkLst>
          <pc:docMk/>
          <pc:sldMk cId="483225018" sldId="1387"/>
        </pc:sldMkLst>
        <pc:picChg chg="add mod">
          <ac:chgData name="PERRÉE Olivier" userId="ae6cc857-6795-420c-b474-3c00bd5224df" providerId="ADAL" clId="{2D88BE77-068D-4AA8-A3E1-F2F00E75B184}" dt="2026-06-02T08:25:34.581" v="110" actId="1076"/>
          <ac:picMkLst>
            <pc:docMk/>
            <pc:sldMk cId="483225018" sldId="1387"/>
            <ac:picMk id="5" creationId="{F0F85523-3540-0AC0-E107-88363803B66D}"/>
          </ac:picMkLst>
        </pc:picChg>
      </pc:sldChg>
      <pc:sldChg chg="modSp mod modNotesTx">
        <pc:chgData name="PERRÉE Olivier" userId="ae6cc857-6795-420c-b474-3c00bd5224df" providerId="ADAL" clId="{2D88BE77-068D-4AA8-A3E1-F2F00E75B184}" dt="2026-06-04T12:40:49.302" v="3416" actId="20577"/>
        <pc:sldMkLst>
          <pc:docMk/>
          <pc:sldMk cId="575668818" sldId="1388"/>
        </pc:sldMkLst>
        <pc:spChg chg="mod">
          <ac:chgData name="PERRÉE Olivier" userId="ae6cc857-6795-420c-b474-3c00bd5224df" providerId="ADAL" clId="{2D88BE77-068D-4AA8-A3E1-F2F00E75B184}" dt="2026-06-02T08:28:09.659" v="123" actId="20577"/>
          <ac:spMkLst>
            <pc:docMk/>
            <pc:sldMk cId="575668818" sldId="1388"/>
            <ac:spMk id="2" creationId="{93C6310A-55D1-EEB2-05C3-11028E4FDAF4}"/>
          </ac:spMkLst>
        </pc:spChg>
      </pc:sldChg>
      <pc:sldChg chg="addSp delSp modSp mod">
        <pc:chgData name="PERRÉE Olivier" userId="ae6cc857-6795-420c-b474-3c00bd5224df" providerId="ADAL" clId="{2D88BE77-068D-4AA8-A3E1-F2F00E75B184}" dt="2026-06-02T08:27:56.866" v="115" actId="1076"/>
        <pc:sldMkLst>
          <pc:docMk/>
          <pc:sldMk cId="627014855" sldId="1389"/>
        </pc:sldMkLst>
        <pc:picChg chg="add mod">
          <ac:chgData name="PERRÉE Olivier" userId="ae6cc857-6795-420c-b474-3c00bd5224df" providerId="ADAL" clId="{2D88BE77-068D-4AA8-A3E1-F2F00E75B184}" dt="2026-06-02T08:27:56.866" v="115" actId="1076"/>
          <ac:picMkLst>
            <pc:docMk/>
            <pc:sldMk cId="627014855" sldId="1389"/>
            <ac:picMk id="5" creationId="{334ED635-00A7-FEF6-969C-7F23DDCFE747}"/>
          </ac:picMkLst>
        </pc:picChg>
      </pc:sldChg>
      <pc:sldChg chg="modSp mod modNotesTx">
        <pc:chgData name="PERRÉE Olivier" userId="ae6cc857-6795-420c-b474-3c00bd5224df" providerId="ADAL" clId="{2D88BE77-068D-4AA8-A3E1-F2F00E75B184}" dt="2026-06-04T12:41:31.017" v="3433" actId="20577"/>
        <pc:sldMkLst>
          <pc:docMk/>
          <pc:sldMk cId="318166022" sldId="1390"/>
        </pc:sldMkLst>
        <pc:spChg chg="mod">
          <ac:chgData name="PERRÉE Olivier" userId="ae6cc857-6795-420c-b474-3c00bd5224df" providerId="ADAL" clId="{2D88BE77-068D-4AA8-A3E1-F2F00E75B184}" dt="2026-06-02T08:29:56.015" v="125" actId="20577"/>
          <ac:spMkLst>
            <pc:docMk/>
            <pc:sldMk cId="318166022" sldId="1390"/>
            <ac:spMk id="2" creationId="{E651E62C-6544-52D7-9651-5B894F2225EE}"/>
          </ac:spMkLst>
        </pc:spChg>
      </pc:sldChg>
      <pc:sldChg chg="addSp delSp del mod">
        <pc:chgData name="PERRÉE Olivier" userId="ae6cc857-6795-420c-b474-3c00bd5224df" providerId="ADAL" clId="{2D88BE77-068D-4AA8-A3E1-F2F00E75B184}" dt="2026-06-03T08:40:50.726" v="2576" actId="47"/>
        <pc:sldMkLst>
          <pc:docMk/>
          <pc:sldMk cId="3252202773" sldId="1391"/>
        </pc:sldMkLst>
        <pc:picChg chg="add del">
          <ac:chgData name="PERRÉE Olivier" userId="ae6cc857-6795-420c-b474-3c00bd5224df" providerId="ADAL" clId="{2D88BE77-068D-4AA8-A3E1-F2F00E75B184}" dt="2026-06-03T08:40:41.136" v="2574" actId="478"/>
          <ac:picMkLst>
            <pc:docMk/>
            <pc:sldMk cId="3252202773" sldId="1391"/>
            <ac:picMk id="3" creationId="{A46180F5-EF78-90C4-9513-89BB35A2B94D}"/>
          </ac:picMkLst>
        </pc:picChg>
      </pc:sldChg>
      <pc:sldChg chg="addSp delSp modSp mod">
        <pc:chgData name="PERRÉE Olivier" userId="ae6cc857-6795-420c-b474-3c00bd5224df" providerId="ADAL" clId="{2D88BE77-068D-4AA8-A3E1-F2F00E75B184}" dt="2026-06-02T08:45:16.674" v="130" actId="1076"/>
        <pc:sldMkLst>
          <pc:docMk/>
          <pc:sldMk cId="1903588866" sldId="1392"/>
        </pc:sldMkLst>
        <pc:picChg chg="add mod">
          <ac:chgData name="PERRÉE Olivier" userId="ae6cc857-6795-420c-b474-3c00bd5224df" providerId="ADAL" clId="{2D88BE77-068D-4AA8-A3E1-F2F00E75B184}" dt="2026-06-02T08:45:16.674" v="130" actId="1076"/>
          <ac:picMkLst>
            <pc:docMk/>
            <pc:sldMk cId="1903588866" sldId="1392"/>
            <ac:picMk id="5" creationId="{C6F9427E-3566-8E54-9B24-F2B839F5842C}"/>
          </ac:picMkLst>
        </pc:picChg>
      </pc:sldChg>
      <pc:sldChg chg="modSp mod modNotesTx">
        <pc:chgData name="PERRÉE Olivier" userId="ae6cc857-6795-420c-b474-3c00bd5224df" providerId="ADAL" clId="{2D88BE77-068D-4AA8-A3E1-F2F00E75B184}" dt="2026-06-04T13:05:46.267" v="5074" actId="20577"/>
        <pc:sldMkLst>
          <pc:docMk/>
          <pc:sldMk cId="2045259932" sldId="1394"/>
        </pc:sldMkLst>
        <pc:spChg chg="mod">
          <ac:chgData name="PERRÉE Olivier" userId="ae6cc857-6795-420c-b474-3c00bd5224df" providerId="ADAL" clId="{2D88BE77-068D-4AA8-A3E1-F2F00E75B184}" dt="2026-05-31T09:40:00.021" v="27" actId="20577"/>
          <ac:spMkLst>
            <pc:docMk/>
            <pc:sldMk cId="2045259932" sldId="1394"/>
            <ac:spMk id="8" creationId="{A1740DF6-E3BB-EB3B-226C-50DBF525ED76}"/>
          </ac:spMkLst>
        </pc:spChg>
      </pc:sldChg>
      <pc:sldChg chg="modSp mod">
        <pc:chgData name="PERRÉE Olivier" userId="ae6cc857-6795-420c-b474-3c00bd5224df" providerId="ADAL" clId="{2D88BE77-068D-4AA8-A3E1-F2F00E75B184}" dt="2026-06-02T08:45:37.401" v="131" actId="108"/>
        <pc:sldMkLst>
          <pc:docMk/>
          <pc:sldMk cId="1808265820" sldId="1395"/>
        </pc:sldMkLst>
        <pc:spChg chg="mod">
          <ac:chgData name="PERRÉE Olivier" userId="ae6cc857-6795-420c-b474-3c00bd5224df" providerId="ADAL" clId="{2D88BE77-068D-4AA8-A3E1-F2F00E75B184}" dt="2026-06-02T08:45:37.401" v="131" actId="108"/>
          <ac:spMkLst>
            <pc:docMk/>
            <pc:sldMk cId="1808265820" sldId="1395"/>
            <ac:spMk id="8" creationId="{4CAE968A-C1CB-AD74-276D-8FAF30CCDF62}"/>
          </ac:spMkLst>
        </pc:spChg>
      </pc:sldChg>
      <pc:sldChg chg="modNotesTx">
        <pc:chgData name="PERRÉE Olivier" userId="ae6cc857-6795-420c-b474-3c00bd5224df" providerId="ADAL" clId="{2D88BE77-068D-4AA8-A3E1-F2F00E75B184}" dt="2026-06-04T13:07:00.795" v="5180" actId="20577"/>
        <pc:sldMkLst>
          <pc:docMk/>
          <pc:sldMk cId="1661727208" sldId="1396"/>
        </pc:sldMkLst>
      </pc:sldChg>
      <pc:sldChg chg="ord">
        <pc:chgData name="PERRÉE Olivier" userId="ae6cc857-6795-420c-b474-3c00bd5224df" providerId="ADAL" clId="{2D88BE77-068D-4AA8-A3E1-F2F00E75B184}" dt="2026-06-03T12:15:22.610" v="2809"/>
        <pc:sldMkLst>
          <pc:docMk/>
          <pc:sldMk cId="1093165476" sldId="1398"/>
        </pc:sldMkLst>
      </pc:sldChg>
      <pc:sldChg chg="modSp add mod ord">
        <pc:chgData name="PERRÉE Olivier" userId="ae6cc857-6795-420c-b474-3c00bd5224df" providerId="ADAL" clId="{2D88BE77-068D-4AA8-A3E1-F2F00E75B184}" dt="2026-06-02T09:00:59.581" v="253" actId="14100"/>
        <pc:sldMkLst>
          <pc:docMk/>
          <pc:sldMk cId="1575427442" sldId="1399"/>
        </pc:sldMkLst>
        <pc:spChg chg="mod">
          <ac:chgData name="PERRÉE Olivier" userId="ae6cc857-6795-420c-b474-3c00bd5224df" providerId="ADAL" clId="{2D88BE77-068D-4AA8-A3E1-F2F00E75B184}" dt="2026-06-02T08:59:10.242" v="162" actId="6549"/>
          <ac:spMkLst>
            <pc:docMk/>
            <pc:sldMk cId="1575427442" sldId="1399"/>
            <ac:spMk id="2" creationId="{0C1FF44A-05E3-8011-22F5-332CFFA0277E}"/>
          </ac:spMkLst>
        </pc:spChg>
        <pc:spChg chg="mod">
          <ac:chgData name="PERRÉE Olivier" userId="ae6cc857-6795-420c-b474-3c00bd5224df" providerId="ADAL" clId="{2D88BE77-068D-4AA8-A3E1-F2F00E75B184}" dt="2026-06-02T09:00:59.581" v="253" actId="14100"/>
          <ac:spMkLst>
            <pc:docMk/>
            <pc:sldMk cId="1575427442" sldId="1399"/>
            <ac:spMk id="8" creationId="{2BDE24B6-05D5-BF00-D4B3-64C6D5821F49}"/>
          </ac:spMkLst>
        </pc:spChg>
      </pc:sldChg>
      <pc:sldChg chg="modSp add mod ord modNotesTx">
        <pc:chgData name="PERRÉE Olivier" userId="ae6cc857-6795-420c-b474-3c00bd5224df" providerId="ADAL" clId="{2D88BE77-068D-4AA8-A3E1-F2F00E75B184}" dt="2026-06-04T12:42:49.196" v="3625" actId="20577"/>
        <pc:sldMkLst>
          <pc:docMk/>
          <pc:sldMk cId="308642864" sldId="1400"/>
        </pc:sldMkLst>
        <pc:spChg chg="mod">
          <ac:chgData name="PERRÉE Olivier" userId="ae6cc857-6795-420c-b474-3c00bd5224df" providerId="ADAL" clId="{2D88BE77-068D-4AA8-A3E1-F2F00E75B184}" dt="2026-06-03T12:13:49.214" v="2807" actId="20577"/>
          <ac:spMkLst>
            <pc:docMk/>
            <pc:sldMk cId="308642864" sldId="1400"/>
            <ac:spMk id="2" creationId="{DE3BCC87-F73F-A95D-0C18-7B16A99D1ACE}"/>
          </ac:spMkLst>
        </pc:spChg>
        <pc:spChg chg="mod">
          <ac:chgData name="PERRÉE Olivier" userId="ae6cc857-6795-420c-b474-3c00bd5224df" providerId="ADAL" clId="{2D88BE77-068D-4AA8-A3E1-F2F00E75B184}" dt="2026-06-02T09:03:45.530" v="295" actId="20577"/>
          <ac:spMkLst>
            <pc:docMk/>
            <pc:sldMk cId="308642864" sldId="1400"/>
            <ac:spMk id="3" creationId="{A14CBBA9-BC7B-55C6-8015-029884ECF92B}"/>
          </ac:spMkLst>
        </pc:spChg>
      </pc:sldChg>
      <pc:sldChg chg="modSp add mod ord">
        <pc:chgData name="PERRÉE Olivier" userId="ae6cc857-6795-420c-b474-3c00bd5224df" providerId="ADAL" clId="{2D88BE77-068D-4AA8-A3E1-F2F00E75B184}" dt="2026-06-03T06:21:57.465" v="711" actId="6549"/>
        <pc:sldMkLst>
          <pc:docMk/>
          <pc:sldMk cId="872596208" sldId="1401"/>
        </pc:sldMkLst>
        <pc:spChg chg="mod">
          <ac:chgData name="PERRÉE Olivier" userId="ae6cc857-6795-420c-b474-3c00bd5224df" providerId="ADAL" clId="{2D88BE77-068D-4AA8-A3E1-F2F00E75B184}" dt="2026-06-03T06:21:57.465" v="711" actId="6549"/>
          <ac:spMkLst>
            <pc:docMk/>
            <pc:sldMk cId="872596208" sldId="1401"/>
            <ac:spMk id="2" creationId="{B91DBF07-BC39-F89E-E678-659B9987121A}"/>
          </ac:spMkLst>
        </pc:spChg>
        <pc:spChg chg="mod">
          <ac:chgData name="PERRÉE Olivier" userId="ae6cc857-6795-420c-b474-3c00bd5224df" providerId="ADAL" clId="{2D88BE77-068D-4AA8-A3E1-F2F00E75B184}" dt="2026-06-02T09:04:54.967" v="348" actId="20577"/>
          <ac:spMkLst>
            <pc:docMk/>
            <pc:sldMk cId="872596208" sldId="1401"/>
            <ac:spMk id="3" creationId="{B0D5E813-3397-6BD1-F4F4-59E8397F8074}"/>
          </ac:spMkLst>
        </pc:spChg>
      </pc:sldChg>
      <pc:sldChg chg="modSp add mod ord modNotesTx">
        <pc:chgData name="PERRÉE Olivier" userId="ae6cc857-6795-420c-b474-3c00bd5224df" providerId="ADAL" clId="{2D88BE77-068D-4AA8-A3E1-F2F00E75B184}" dt="2026-06-04T14:54:42.513" v="5837" actId="6549"/>
        <pc:sldMkLst>
          <pc:docMk/>
          <pc:sldMk cId="3891606983" sldId="1402"/>
        </pc:sldMkLst>
        <pc:spChg chg="mod">
          <ac:chgData name="PERRÉE Olivier" userId="ae6cc857-6795-420c-b474-3c00bd5224df" providerId="ADAL" clId="{2D88BE77-068D-4AA8-A3E1-F2F00E75B184}" dt="2026-06-04T14:54:42.513" v="5837" actId="6549"/>
          <ac:spMkLst>
            <pc:docMk/>
            <pc:sldMk cId="3891606983" sldId="1402"/>
            <ac:spMk id="2" creationId="{F7CE280A-D8A3-3CFF-897F-579305E34A27}"/>
          </ac:spMkLst>
        </pc:spChg>
        <pc:spChg chg="mod">
          <ac:chgData name="PERRÉE Olivier" userId="ae6cc857-6795-420c-b474-3c00bd5224df" providerId="ADAL" clId="{2D88BE77-068D-4AA8-A3E1-F2F00E75B184}" dt="2026-06-02T09:06:00.600" v="380" actId="20577"/>
          <ac:spMkLst>
            <pc:docMk/>
            <pc:sldMk cId="3891606983" sldId="1402"/>
            <ac:spMk id="3" creationId="{9829E53E-D16F-37C7-4A4D-41F640B44D3D}"/>
          </ac:spMkLst>
        </pc:spChg>
      </pc:sldChg>
      <pc:sldChg chg="modSp add mod ord modNotesTx">
        <pc:chgData name="PERRÉE Olivier" userId="ae6cc857-6795-420c-b474-3c00bd5224df" providerId="ADAL" clId="{2D88BE77-068D-4AA8-A3E1-F2F00E75B184}" dt="2026-06-04T13:02:50.178" v="4863" actId="20577"/>
        <pc:sldMkLst>
          <pc:docMk/>
          <pc:sldMk cId="4190147236" sldId="1403"/>
        </pc:sldMkLst>
        <pc:spChg chg="mod">
          <ac:chgData name="PERRÉE Olivier" userId="ae6cc857-6795-420c-b474-3c00bd5224df" providerId="ADAL" clId="{2D88BE77-068D-4AA8-A3E1-F2F00E75B184}" dt="2026-06-04T13:00:43.866" v="4645" actId="20577"/>
          <ac:spMkLst>
            <pc:docMk/>
            <pc:sldMk cId="4190147236" sldId="1403"/>
            <ac:spMk id="2" creationId="{64B16858-83E6-F032-F629-8D4038C94E7D}"/>
          </ac:spMkLst>
        </pc:spChg>
        <pc:spChg chg="mod">
          <ac:chgData name="PERRÉE Olivier" userId="ae6cc857-6795-420c-b474-3c00bd5224df" providerId="ADAL" clId="{2D88BE77-068D-4AA8-A3E1-F2F00E75B184}" dt="2026-06-02T09:07:18.681" v="395" actId="207"/>
          <ac:spMkLst>
            <pc:docMk/>
            <pc:sldMk cId="4190147236" sldId="1403"/>
            <ac:spMk id="3" creationId="{8E4049B1-67A2-1013-1413-D308827BD25B}"/>
          </ac:spMkLst>
        </pc:spChg>
      </pc:sldChg>
      <pc:sldChg chg="add del">
        <pc:chgData name="PERRÉE Olivier" userId="ae6cc857-6795-420c-b474-3c00bd5224df" providerId="ADAL" clId="{2D88BE77-068D-4AA8-A3E1-F2F00E75B184}" dt="2026-06-03T07:24:38.480" v="2418" actId="47"/>
        <pc:sldMkLst>
          <pc:docMk/>
          <pc:sldMk cId="2460997779" sldId="1404"/>
        </pc:sldMkLst>
      </pc:sldChg>
      <pc:sldChg chg="addSp delSp modSp add mod ord modNotesTx">
        <pc:chgData name="PERRÉE Olivier" userId="ae6cc857-6795-420c-b474-3c00bd5224df" providerId="ADAL" clId="{2D88BE77-068D-4AA8-A3E1-F2F00E75B184}" dt="2026-06-04T12:59:59.063" v="4642" actId="113"/>
        <pc:sldMkLst>
          <pc:docMk/>
          <pc:sldMk cId="2953330998" sldId="1404"/>
        </pc:sldMkLst>
        <pc:spChg chg="del">
          <ac:chgData name="PERRÉE Olivier" userId="ae6cc857-6795-420c-b474-3c00bd5224df" providerId="ADAL" clId="{2D88BE77-068D-4AA8-A3E1-F2F00E75B184}" dt="2026-06-03T07:57:39.023" v="2420" actId="478"/>
          <ac:spMkLst>
            <pc:docMk/>
            <pc:sldMk cId="2953330998" sldId="1404"/>
            <ac:spMk id="2" creationId="{D53C3D05-872B-EEBE-A15F-528D99E228B1}"/>
          </ac:spMkLst>
        </pc:spChg>
        <pc:spChg chg="add del mod">
          <ac:chgData name="PERRÉE Olivier" userId="ae6cc857-6795-420c-b474-3c00bd5224df" providerId="ADAL" clId="{2D88BE77-068D-4AA8-A3E1-F2F00E75B184}" dt="2026-06-03T07:57:40.767" v="2421" actId="478"/>
          <ac:spMkLst>
            <pc:docMk/>
            <pc:sldMk cId="2953330998" sldId="1404"/>
            <ac:spMk id="5" creationId="{C2936ECF-243F-4F3A-BB17-68E50A85C6A3}"/>
          </ac:spMkLst>
        </pc:spChg>
        <pc:spChg chg="add mod">
          <ac:chgData name="PERRÉE Olivier" userId="ae6cc857-6795-420c-b474-3c00bd5224df" providerId="ADAL" clId="{2D88BE77-068D-4AA8-A3E1-F2F00E75B184}" dt="2026-06-03T08:01:19.139" v="2447" actId="2085"/>
          <ac:spMkLst>
            <pc:docMk/>
            <pc:sldMk cId="2953330998" sldId="1404"/>
            <ac:spMk id="14" creationId="{74C2634D-732A-83C8-7AC8-5BB5297489FB}"/>
          </ac:spMkLst>
        </pc:spChg>
        <pc:spChg chg="add mod">
          <ac:chgData name="PERRÉE Olivier" userId="ae6cc857-6795-420c-b474-3c00bd5224df" providerId="ADAL" clId="{2D88BE77-068D-4AA8-A3E1-F2F00E75B184}" dt="2026-06-04T12:49:29.366" v="3944" actId="20577"/>
          <ac:spMkLst>
            <pc:docMk/>
            <pc:sldMk cId="2953330998" sldId="1404"/>
            <ac:spMk id="15" creationId="{0BDBD4D2-7996-5C57-5D49-E29B6B505338}"/>
          </ac:spMkLst>
        </pc:spChg>
        <pc:picChg chg="add mod modCrop">
          <ac:chgData name="PERRÉE Olivier" userId="ae6cc857-6795-420c-b474-3c00bd5224df" providerId="ADAL" clId="{2D88BE77-068D-4AA8-A3E1-F2F00E75B184}" dt="2026-06-03T07:58:42.398" v="2434" actId="1076"/>
          <ac:picMkLst>
            <pc:docMk/>
            <pc:sldMk cId="2953330998" sldId="1404"/>
            <ac:picMk id="7" creationId="{394E2AF9-3B1B-B9C0-1537-5FED714F637C}"/>
          </ac:picMkLst>
        </pc:picChg>
        <pc:picChg chg="add mod">
          <ac:chgData name="PERRÉE Olivier" userId="ae6cc857-6795-420c-b474-3c00bd5224df" providerId="ADAL" clId="{2D88BE77-068D-4AA8-A3E1-F2F00E75B184}" dt="2026-06-03T07:58:58.464" v="2435" actId="1076"/>
          <ac:picMkLst>
            <pc:docMk/>
            <pc:sldMk cId="2953330998" sldId="1404"/>
            <ac:picMk id="9" creationId="{016204D4-D334-EFC9-450C-859B3A05F174}"/>
          </ac:picMkLst>
        </pc:picChg>
        <pc:picChg chg="add del mod modCrop">
          <ac:chgData name="PERRÉE Olivier" userId="ae6cc857-6795-420c-b474-3c00bd5224df" providerId="ADAL" clId="{2D88BE77-068D-4AA8-A3E1-F2F00E75B184}" dt="2026-06-03T07:59:43.708" v="2442" actId="478"/>
          <ac:picMkLst>
            <pc:docMk/>
            <pc:sldMk cId="2953330998" sldId="1404"/>
            <ac:picMk id="11" creationId="{42602B18-A4C4-97EE-234A-5F142461DC5C}"/>
          </ac:picMkLst>
        </pc:picChg>
        <pc:picChg chg="add mod ord">
          <ac:chgData name="PERRÉE Olivier" userId="ae6cc857-6795-420c-b474-3c00bd5224df" providerId="ADAL" clId="{2D88BE77-068D-4AA8-A3E1-F2F00E75B184}" dt="2026-06-03T08:01:40.905" v="2450" actId="14100"/>
          <ac:picMkLst>
            <pc:docMk/>
            <pc:sldMk cId="2953330998" sldId="1404"/>
            <ac:picMk id="13" creationId="{18951CBE-6411-1D3C-0837-191B7610F320}"/>
          </ac:picMkLst>
        </pc:picChg>
      </pc:sldChg>
      <pc:sldChg chg="addSp delSp modSp add mod modNotesTx">
        <pc:chgData name="PERRÉE Olivier" userId="ae6cc857-6795-420c-b474-3c00bd5224df" providerId="ADAL" clId="{2D88BE77-068D-4AA8-A3E1-F2F00E75B184}" dt="2026-06-04T12:49:14.535" v="3934" actId="21"/>
        <pc:sldMkLst>
          <pc:docMk/>
          <pc:sldMk cId="781421505" sldId="1405"/>
        </pc:sldMkLst>
        <pc:spChg chg="add del mod">
          <ac:chgData name="PERRÉE Olivier" userId="ae6cc857-6795-420c-b474-3c00bd5224df" providerId="ADAL" clId="{2D88BE77-068D-4AA8-A3E1-F2F00E75B184}" dt="2026-06-04T12:47:54.508" v="3898" actId="21"/>
          <ac:spMkLst>
            <pc:docMk/>
            <pc:sldMk cId="781421505" sldId="1405"/>
            <ac:spMk id="5" creationId="{FE85C2A1-8D41-0309-1BA3-FF91C847969E}"/>
          </ac:spMkLst>
        </pc:spChg>
        <pc:spChg chg="add mod">
          <ac:chgData name="PERRÉE Olivier" userId="ae6cc857-6795-420c-b474-3c00bd5224df" providerId="ADAL" clId="{2D88BE77-068D-4AA8-A3E1-F2F00E75B184}" dt="2026-06-04T12:48:26.563" v="3905" actId="21"/>
          <ac:spMkLst>
            <pc:docMk/>
            <pc:sldMk cId="781421505" sldId="1405"/>
            <ac:spMk id="6" creationId="{FE85C2A1-8D41-0309-1BA3-FF91C847969E}"/>
          </ac:spMkLst>
        </pc:spChg>
        <pc:spChg chg="add del mod">
          <ac:chgData name="PERRÉE Olivier" userId="ae6cc857-6795-420c-b474-3c00bd5224df" providerId="ADAL" clId="{2D88BE77-068D-4AA8-A3E1-F2F00E75B184}" dt="2026-06-04T12:49:14.535" v="3934" actId="21"/>
          <ac:spMkLst>
            <pc:docMk/>
            <pc:sldMk cId="781421505" sldId="1405"/>
            <ac:spMk id="8" creationId="{0BDBD4D2-7996-5C57-5D49-E29B6B505338}"/>
          </ac:spMkLst>
        </pc:spChg>
        <pc:spChg chg="del">
          <ac:chgData name="PERRÉE Olivier" userId="ae6cc857-6795-420c-b474-3c00bd5224df" providerId="ADAL" clId="{2D88BE77-068D-4AA8-A3E1-F2F00E75B184}" dt="2026-06-03T08:05:11.230" v="2455" actId="478"/>
          <ac:spMkLst>
            <pc:docMk/>
            <pc:sldMk cId="781421505" sldId="1405"/>
            <ac:spMk id="14" creationId="{984E9557-0126-DB0F-232E-EA7CD985242C}"/>
          </ac:spMkLst>
        </pc:spChg>
        <pc:picChg chg="add mod">
          <ac:chgData name="PERRÉE Olivier" userId="ae6cc857-6795-420c-b474-3c00bd5224df" providerId="ADAL" clId="{2D88BE77-068D-4AA8-A3E1-F2F00E75B184}" dt="2026-06-04T12:47:59.063" v="3899" actId="1076"/>
          <ac:picMkLst>
            <pc:docMk/>
            <pc:sldMk cId="781421505" sldId="1405"/>
            <ac:picMk id="4" creationId="{1B20AE80-F52B-4FDE-DA3B-D016BDBCC0F4}"/>
          </ac:picMkLst>
        </pc:picChg>
        <pc:picChg chg="del">
          <ac:chgData name="PERRÉE Olivier" userId="ae6cc857-6795-420c-b474-3c00bd5224df" providerId="ADAL" clId="{2D88BE77-068D-4AA8-A3E1-F2F00E75B184}" dt="2026-06-03T08:05:09.059" v="2452" actId="478"/>
          <ac:picMkLst>
            <pc:docMk/>
            <pc:sldMk cId="781421505" sldId="1405"/>
            <ac:picMk id="7" creationId="{18B93FF8-4DCE-DFB8-EAE6-E76152A7DFE9}"/>
          </ac:picMkLst>
        </pc:picChg>
        <pc:picChg chg="del">
          <ac:chgData name="PERRÉE Olivier" userId="ae6cc857-6795-420c-b474-3c00bd5224df" providerId="ADAL" clId="{2D88BE77-068D-4AA8-A3E1-F2F00E75B184}" dt="2026-06-03T08:05:09.698" v="2453" actId="478"/>
          <ac:picMkLst>
            <pc:docMk/>
            <pc:sldMk cId="781421505" sldId="1405"/>
            <ac:picMk id="9" creationId="{B1D05B64-44DC-0B55-B498-EF7502C84D41}"/>
          </ac:picMkLst>
        </pc:picChg>
        <pc:picChg chg="del">
          <ac:chgData name="PERRÉE Olivier" userId="ae6cc857-6795-420c-b474-3c00bd5224df" providerId="ADAL" clId="{2D88BE77-068D-4AA8-A3E1-F2F00E75B184}" dt="2026-06-03T08:05:10.446" v="2454" actId="478"/>
          <ac:picMkLst>
            <pc:docMk/>
            <pc:sldMk cId="781421505" sldId="1405"/>
            <ac:picMk id="13" creationId="{ABBDC62B-80B8-5D2C-E10D-C7655FF22304}"/>
          </ac:picMkLst>
        </pc:picChg>
      </pc:sldChg>
      <pc:sldChg chg="add">
        <pc:chgData name="PERRÉE Olivier" userId="ae6cc857-6795-420c-b474-3c00bd5224df" providerId="ADAL" clId="{2D88BE77-068D-4AA8-A3E1-F2F00E75B184}" dt="2026-06-03T08:40:09.019" v="2572" actId="2890"/>
        <pc:sldMkLst>
          <pc:docMk/>
          <pc:sldMk cId="1563470601" sldId="1406"/>
        </pc:sldMkLst>
      </pc:sldChg>
      <pc:sldChg chg="add modNotesTx">
        <pc:chgData name="PERRÉE Olivier" userId="ae6cc857-6795-420c-b474-3c00bd5224df" providerId="ADAL" clId="{2D88BE77-068D-4AA8-A3E1-F2F00E75B184}" dt="2026-06-04T13:04:24.974" v="5034" actId="20577"/>
        <pc:sldMkLst>
          <pc:docMk/>
          <pc:sldMk cId="167160798" sldId="1426"/>
        </pc:sldMkLst>
      </pc:sldChg>
      <pc:sldChg chg="add modNotesTx">
        <pc:chgData name="PERRÉE Olivier" userId="ae6cc857-6795-420c-b474-3c00bd5224df" providerId="ADAL" clId="{2D88BE77-068D-4AA8-A3E1-F2F00E75B184}" dt="2026-06-04T12:36:36.835" v="3340" actId="20577"/>
        <pc:sldMkLst>
          <pc:docMk/>
          <pc:sldMk cId="1372829732" sldId="1427"/>
        </pc:sldMkLst>
      </pc:sldChg>
      <pc:sldChg chg="add del">
        <pc:chgData name="PERRÉE Olivier" userId="ae6cc857-6795-420c-b474-3c00bd5224df" providerId="ADAL" clId="{2D88BE77-068D-4AA8-A3E1-F2F00E75B184}" dt="2026-06-03T09:30:59.597" v="2592" actId="2696"/>
        <pc:sldMkLst>
          <pc:docMk/>
          <pc:sldMk cId="3335295831" sldId="1427"/>
        </pc:sldMkLst>
      </pc:sldChg>
      <pc:sldChg chg="modSp add mod modNotesTx">
        <pc:chgData name="PERRÉE Olivier" userId="ae6cc857-6795-420c-b474-3c00bd5224df" providerId="ADAL" clId="{2D88BE77-068D-4AA8-A3E1-F2F00E75B184}" dt="2026-06-04T12:34:24.333" v="3128" actId="20577"/>
        <pc:sldMkLst>
          <pc:docMk/>
          <pc:sldMk cId="2344895817" sldId="1428"/>
        </pc:sldMkLst>
        <pc:spChg chg="mod">
          <ac:chgData name="PERRÉE Olivier" userId="ae6cc857-6795-420c-b474-3c00bd5224df" providerId="ADAL" clId="{2D88BE77-068D-4AA8-A3E1-F2F00E75B184}" dt="2026-06-04T12:22:38.315" v="2956" actId="115"/>
          <ac:spMkLst>
            <pc:docMk/>
            <pc:sldMk cId="2344895817" sldId="1428"/>
            <ac:spMk id="2" creationId="{8442C602-044E-DE57-562B-D93BC2BE5125}"/>
          </ac:spMkLst>
        </pc:spChg>
        <pc:spChg chg="mod">
          <ac:chgData name="PERRÉE Olivier" userId="ae6cc857-6795-420c-b474-3c00bd5224df" providerId="ADAL" clId="{2D88BE77-068D-4AA8-A3E1-F2F00E75B184}" dt="2026-06-04T12:17:50.027" v="2919" actId="313"/>
          <ac:spMkLst>
            <pc:docMk/>
            <pc:sldMk cId="2344895817" sldId="1428"/>
            <ac:spMk id="3" creationId="{FEB01F59-251A-7874-13C2-279537EFA676}"/>
          </ac:spMkLst>
        </pc:spChg>
      </pc:sldChg>
      <pc:sldChg chg="modSp add mod modNotesTx">
        <pc:chgData name="PERRÉE Olivier" userId="ae6cc857-6795-420c-b474-3c00bd5224df" providerId="ADAL" clId="{2D88BE77-068D-4AA8-A3E1-F2F00E75B184}" dt="2026-06-04T12:35:49.741" v="3329" actId="5793"/>
        <pc:sldMkLst>
          <pc:docMk/>
          <pc:sldMk cId="2723418098" sldId="1429"/>
        </pc:sldMkLst>
        <pc:spChg chg="mod">
          <ac:chgData name="PERRÉE Olivier" userId="ae6cc857-6795-420c-b474-3c00bd5224df" providerId="ADAL" clId="{2D88BE77-068D-4AA8-A3E1-F2F00E75B184}" dt="2026-06-04T12:22:19.495" v="2955" actId="115"/>
          <ac:spMkLst>
            <pc:docMk/>
            <pc:sldMk cId="2723418098" sldId="1429"/>
            <ac:spMk id="2" creationId="{5619F69F-24DF-D150-235E-A1C7914B02D1}"/>
          </ac:spMkLst>
        </pc:spChg>
      </pc:sldChg>
      <pc:sldChg chg="new del">
        <pc:chgData name="PERRÉE Olivier" userId="ae6cc857-6795-420c-b474-3c00bd5224df" providerId="ADAL" clId="{2D88BE77-068D-4AA8-A3E1-F2F00E75B184}" dt="2026-06-04T14:43:50.026" v="5423" actId="47"/>
        <pc:sldMkLst>
          <pc:docMk/>
          <pc:sldMk cId="916912327" sldId="1430"/>
        </pc:sldMkLst>
      </pc:sldChg>
      <pc:sldChg chg="modSp add mod">
        <pc:chgData name="PERRÉE Olivier" userId="ae6cc857-6795-420c-b474-3c00bd5224df" providerId="ADAL" clId="{2D88BE77-068D-4AA8-A3E1-F2F00E75B184}" dt="2026-06-04T14:45:46.727" v="5651" actId="20577"/>
        <pc:sldMkLst>
          <pc:docMk/>
          <pc:sldMk cId="2652173972" sldId="1430"/>
        </pc:sldMkLst>
        <pc:spChg chg="mod">
          <ac:chgData name="PERRÉE Olivier" userId="ae6cc857-6795-420c-b474-3c00bd5224df" providerId="ADAL" clId="{2D88BE77-068D-4AA8-A3E1-F2F00E75B184}" dt="2026-06-04T14:45:46.727" v="5651" actId="20577"/>
          <ac:spMkLst>
            <pc:docMk/>
            <pc:sldMk cId="2652173972" sldId="1430"/>
            <ac:spMk id="2" creationId="{54B1731B-6E66-6F82-1A65-ADD8411B2C60}"/>
          </ac:spMkLst>
        </pc:spChg>
      </pc:sldChg>
      <pc:sldChg chg="modSp add mod ord modNotesTx">
        <pc:chgData name="PERRÉE Olivier" userId="ae6cc857-6795-420c-b474-3c00bd5224df" providerId="ADAL" clId="{2D88BE77-068D-4AA8-A3E1-F2F00E75B184}" dt="2026-06-04T14:57:33.578" v="5877" actId="27636"/>
        <pc:sldMkLst>
          <pc:docMk/>
          <pc:sldMk cId="2604694809" sldId="1431"/>
        </pc:sldMkLst>
        <pc:spChg chg="mod">
          <ac:chgData name="PERRÉE Olivier" userId="ae6cc857-6795-420c-b474-3c00bd5224df" providerId="ADAL" clId="{2D88BE77-068D-4AA8-A3E1-F2F00E75B184}" dt="2026-06-04T14:57:33.578" v="5877" actId="27636"/>
          <ac:spMkLst>
            <pc:docMk/>
            <pc:sldMk cId="2604694809" sldId="1431"/>
            <ac:spMk id="2" creationId="{805A7B99-971D-119E-D10B-062330DDF9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0"/>
            <a:ext cx="2945659" cy="498055"/>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5" y="0"/>
            <a:ext cx="2945659" cy="498055"/>
          </a:xfrm>
          <a:prstGeom prst="rect">
            <a:avLst/>
          </a:prstGeom>
        </p:spPr>
        <p:txBody>
          <a:bodyPr vert="horz" lIns="91440" tIns="45720" rIns="91440" bIns="45720" rtlCol="0"/>
          <a:lstStyle>
            <a:lvl1pPr algn="r">
              <a:defRPr sz="1200"/>
            </a:lvl1pPr>
          </a:lstStyle>
          <a:p>
            <a:fld id="{2BCED283-EADB-4C80-8DA1-09FC33DBC3BC}" type="datetimeFigureOut">
              <a:rPr lang="fr-FR" smtClean="0"/>
              <a:t>04/06/2026</a:t>
            </a:fld>
            <a:endParaRPr lang="fr-FR" dirty="0"/>
          </a:p>
        </p:txBody>
      </p:sp>
      <p:sp>
        <p:nvSpPr>
          <p:cNvPr id="4" name="Espace réservé de l'image des diapositives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2" y="9428584"/>
            <a:ext cx="2945659" cy="498055"/>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5" y="9428584"/>
            <a:ext cx="2945659" cy="498055"/>
          </a:xfrm>
          <a:prstGeom prst="rect">
            <a:avLst/>
          </a:prstGeom>
        </p:spPr>
        <p:txBody>
          <a:bodyPr vert="horz" lIns="91440" tIns="45720" rIns="91440" bIns="45720" rtlCol="0" anchor="b"/>
          <a:lstStyle>
            <a:lvl1pPr algn="r">
              <a:defRPr sz="1200"/>
            </a:lvl1pPr>
          </a:lstStyle>
          <a:p>
            <a:fld id="{7605B29C-13CE-4514-BFA7-41FB8F2539DD}" type="slidenum">
              <a:rPr lang="fr-FR" smtClean="0"/>
              <a:t>‹N°›</a:t>
            </a:fld>
            <a:endParaRPr lang="fr-FR" dirty="0"/>
          </a:p>
        </p:txBody>
      </p:sp>
    </p:spTree>
    <p:extLst>
      <p:ext uri="{BB962C8B-B14F-4D97-AF65-F5344CB8AC3E}">
        <p14:creationId xmlns:p14="http://schemas.microsoft.com/office/powerpoint/2010/main" val="2051800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1</a:t>
            </a:fld>
            <a:endParaRPr lang="fr-FR" dirty="0"/>
          </a:p>
        </p:txBody>
      </p:sp>
    </p:spTree>
    <p:extLst>
      <p:ext uri="{BB962C8B-B14F-4D97-AF65-F5344CB8AC3E}">
        <p14:creationId xmlns:p14="http://schemas.microsoft.com/office/powerpoint/2010/main" val="2592249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L’absence de respect des droits des personnes et de leurs données entraîne un gros risque financier.</a:t>
            </a:r>
          </a:p>
          <a:p>
            <a:r>
              <a:rPr lang="fr-FR" dirty="0"/>
              <a:t>C’est l’affaire de tous : non partage des mots de passe et accès aux ordinateurs, téléphones,…</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16</a:t>
            </a:fld>
            <a:endParaRPr lang="fr-FR" dirty="0"/>
          </a:p>
        </p:txBody>
      </p:sp>
    </p:spTree>
    <p:extLst>
      <p:ext uri="{BB962C8B-B14F-4D97-AF65-F5344CB8AC3E}">
        <p14:creationId xmlns:p14="http://schemas.microsoft.com/office/powerpoint/2010/main" val="1358785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Sécurisation des baies informatiques</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Constat : plusieurs baies accessibles sans clé, certaines servant de lieu de stockage ou de réfrigérateur (ex. </a:t>
            </a:r>
            <a:r>
              <a:rPr lang="fr-FR" sz="1200" kern="1200" dirty="0" err="1">
                <a:solidFill>
                  <a:schemeClr val="tx1"/>
                </a:solidFill>
                <a:effectLst/>
                <a:latin typeface="+mn-lt"/>
                <a:ea typeface="+mn-ea"/>
                <a:cs typeface="+mn-cs"/>
              </a:rPr>
              <a:t>Sessad</a:t>
            </a:r>
            <a:r>
              <a:rPr lang="fr-FR" sz="1200" kern="1200" dirty="0">
                <a:solidFill>
                  <a:schemeClr val="tx1"/>
                </a:solidFill>
                <a:effectLst/>
                <a:latin typeface="+mn-lt"/>
                <a:ea typeface="+mn-ea"/>
                <a:cs typeface="+mn-cs"/>
              </a:rPr>
              <a:t>, IME, ESAT).</a:t>
            </a:r>
          </a:p>
          <a:p>
            <a:pPr lvl="1"/>
            <a:r>
              <a:rPr lang="fr-FR" sz="1200" kern="1200" dirty="0">
                <a:solidFill>
                  <a:schemeClr val="tx1"/>
                </a:solidFill>
                <a:effectLst/>
                <a:latin typeface="+mn-lt"/>
                <a:ea typeface="+mn-ea"/>
                <a:cs typeface="+mn-cs"/>
              </a:rPr>
              <a:t>Solutions envisagées avec Benoît (services généraux) : pose de barrières, système de </a:t>
            </a:r>
            <a:r>
              <a:rPr lang="fr-FR" sz="1200" b="1" kern="1200" dirty="0">
                <a:solidFill>
                  <a:schemeClr val="tx1"/>
                </a:solidFill>
                <a:effectLst/>
                <a:latin typeface="+mn-lt"/>
                <a:ea typeface="+mn-ea"/>
                <a:cs typeface="+mn-cs"/>
              </a:rPr>
              <a:t>badge</a:t>
            </a:r>
            <a:r>
              <a:rPr lang="fr-FR" sz="1200" kern="1200" dirty="0">
                <a:solidFill>
                  <a:schemeClr val="tx1"/>
                </a:solidFill>
                <a:effectLst/>
                <a:latin typeface="+mn-lt"/>
                <a:ea typeface="+mn-ea"/>
                <a:cs typeface="+mn-cs"/>
              </a:rPr>
              <a:t>, éventuellement mise en cage de l’équipement.</a:t>
            </a:r>
          </a:p>
          <a:p>
            <a:pPr lvl="1"/>
            <a:r>
              <a:rPr lang="fr-FR" sz="1200" kern="1200" dirty="0">
                <a:solidFill>
                  <a:schemeClr val="tx1"/>
                </a:solidFill>
                <a:effectLst/>
                <a:latin typeface="+mn-lt"/>
                <a:ea typeface="+mn-ea"/>
                <a:cs typeface="+mn-cs"/>
              </a:rPr>
              <a:t>Projet sans chiffrage précis à ce stade, jugé rapide.</a:t>
            </a:r>
          </a:p>
          <a:p>
            <a:pPr lvl="1"/>
            <a:r>
              <a:rPr lang="fr-FR" sz="1200" kern="1200" dirty="0">
                <a:solidFill>
                  <a:schemeClr val="tx1"/>
                </a:solidFill>
                <a:effectLst/>
                <a:latin typeface="+mn-lt"/>
                <a:ea typeface="+mn-ea"/>
                <a:cs typeface="+mn-cs"/>
              </a:rPr>
              <a:t>Fin estimée : </a:t>
            </a:r>
            <a:r>
              <a:rPr lang="fr-FR" sz="1200" b="1" kern="1200" dirty="0">
                <a:solidFill>
                  <a:schemeClr val="tx1"/>
                </a:solidFill>
                <a:effectLst/>
                <a:latin typeface="+mn-lt"/>
                <a:ea typeface="+mn-ea"/>
                <a:cs typeface="+mn-cs"/>
              </a:rPr>
              <a:t>été 2026</a:t>
            </a:r>
            <a:r>
              <a:rPr lang="fr-FR" sz="1200" kern="1200" dirty="0">
                <a:solidFill>
                  <a:schemeClr val="tx1"/>
                </a:solidFill>
                <a:effectLst/>
                <a:latin typeface="+mn-lt"/>
                <a:ea typeface="+mn-ea"/>
                <a:cs typeface="+mn-cs"/>
              </a:rPr>
              <a:t>.</a:t>
            </a:r>
          </a:p>
          <a:p>
            <a:pPr lvl="0"/>
            <a:r>
              <a:rPr lang="fr-FR" sz="1200" b="1" kern="1200" dirty="0">
                <a:solidFill>
                  <a:schemeClr val="tx1"/>
                </a:solidFill>
                <a:effectLst/>
                <a:latin typeface="+mn-lt"/>
                <a:ea typeface="+mn-ea"/>
                <a:cs typeface="+mn-cs"/>
              </a:rPr>
              <a:t>Renouvellement des onduleurs</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Plusieurs unités arrivent en fin de vie (durée de vie moyenne d’un onduleur standard : 3 ans).</a:t>
            </a:r>
          </a:p>
          <a:p>
            <a:pPr lvl="1"/>
            <a:r>
              <a:rPr lang="fr-FR" sz="1200" b="1" kern="1200" dirty="0">
                <a:solidFill>
                  <a:schemeClr val="tx1"/>
                </a:solidFill>
                <a:effectLst/>
                <a:latin typeface="+mn-lt"/>
                <a:ea typeface="+mn-ea"/>
                <a:cs typeface="+mn-cs"/>
              </a:rPr>
              <a:t>Coût unitaire</a:t>
            </a:r>
            <a:r>
              <a:rPr lang="fr-FR" sz="1200" kern="1200" dirty="0">
                <a:solidFill>
                  <a:schemeClr val="tx1"/>
                </a:solidFill>
                <a:effectLst/>
                <a:latin typeface="+mn-lt"/>
                <a:ea typeface="+mn-ea"/>
                <a:cs typeface="+mn-cs"/>
              </a:rPr>
              <a:t> (appareil + prestation) : </a:t>
            </a:r>
            <a:r>
              <a:rPr lang="fr-FR" sz="1200" b="1" kern="1200" dirty="0">
                <a:solidFill>
                  <a:schemeClr val="tx1"/>
                </a:solidFill>
                <a:effectLst/>
                <a:latin typeface="+mn-lt"/>
                <a:ea typeface="+mn-ea"/>
                <a:cs typeface="+mn-cs"/>
              </a:rPr>
              <a:t>1 500 €</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17</a:t>
            </a:fld>
            <a:endParaRPr lang="fr-FR" dirty="0"/>
          </a:p>
        </p:txBody>
      </p:sp>
    </p:spTree>
    <p:extLst>
      <p:ext uri="{BB962C8B-B14F-4D97-AF65-F5344CB8AC3E}">
        <p14:creationId xmlns:p14="http://schemas.microsoft.com/office/powerpoint/2010/main" val="3002127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Plan de sécurité SI</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Application des recommandations de l’audit cybersécurité mené avec Normandie Santé (phase 2 après la rencontre avec M. Coutant début juillet).</a:t>
            </a:r>
          </a:p>
          <a:p>
            <a:pPr lvl="1"/>
            <a:r>
              <a:rPr lang="fr-FR" sz="1200" kern="1200" dirty="0">
                <a:solidFill>
                  <a:schemeClr val="tx1"/>
                </a:solidFill>
                <a:effectLst/>
                <a:latin typeface="+mn-lt"/>
                <a:ea typeface="+mn-ea"/>
                <a:cs typeface="+mn-cs"/>
              </a:rPr>
              <a:t>Rédaction du </a:t>
            </a:r>
            <a:r>
              <a:rPr lang="fr-FR" sz="1200" b="1" kern="1200" dirty="0">
                <a:solidFill>
                  <a:schemeClr val="tx1"/>
                </a:solidFill>
                <a:effectLst/>
                <a:latin typeface="+mn-lt"/>
                <a:ea typeface="+mn-ea"/>
                <a:cs typeface="+mn-cs"/>
              </a:rPr>
              <a:t>plan de continuité</a:t>
            </a:r>
            <a:r>
              <a:rPr lang="fr-FR" sz="1200" kern="1200" dirty="0">
                <a:solidFill>
                  <a:schemeClr val="tx1"/>
                </a:solidFill>
                <a:effectLst/>
                <a:latin typeface="+mn-lt"/>
                <a:ea typeface="+mn-ea"/>
                <a:cs typeface="+mn-cs"/>
              </a:rPr>
              <a:t> (PCA) et du </a:t>
            </a:r>
            <a:r>
              <a:rPr lang="fr-FR" sz="1200" b="1" kern="1200" dirty="0">
                <a:solidFill>
                  <a:schemeClr val="tx1"/>
                </a:solidFill>
                <a:effectLst/>
                <a:latin typeface="+mn-lt"/>
                <a:ea typeface="+mn-ea"/>
                <a:cs typeface="+mn-cs"/>
              </a:rPr>
              <a:t>plan de reprise d’activité</a:t>
            </a:r>
            <a:r>
              <a:rPr lang="fr-FR" sz="1200" kern="1200" dirty="0">
                <a:solidFill>
                  <a:schemeClr val="tx1"/>
                </a:solidFill>
                <a:effectLst/>
                <a:latin typeface="+mn-lt"/>
                <a:ea typeface="+mn-ea"/>
                <a:cs typeface="+mn-cs"/>
              </a:rPr>
              <a:t> (PRA).</a:t>
            </a:r>
          </a:p>
          <a:p>
            <a:pPr lvl="1"/>
            <a:r>
              <a:rPr lang="fr-FR" sz="1200" kern="1200" dirty="0">
                <a:solidFill>
                  <a:schemeClr val="tx1"/>
                </a:solidFill>
                <a:effectLst/>
                <a:latin typeface="+mn-lt"/>
                <a:ea typeface="+mn-ea"/>
                <a:cs typeface="+mn-cs"/>
              </a:rPr>
              <a:t>Étude de faisabilité pour la migration vers le </a:t>
            </a:r>
            <a:r>
              <a:rPr lang="fr-FR" sz="1200" b="1" kern="1200" dirty="0">
                <a:solidFill>
                  <a:schemeClr val="tx1"/>
                </a:solidFill>
                <a:effectLst/>
                <a:latin typeface="+mn-lt"/>
                <a:ea typeface="+mn-ea"/>
                <a:cs typeface="+mn-cs"/>
              </a:rPr>
              <a:t>SSO</a:t>
            </a:r>
            <a:r>
              <a:rPr lang="fr-FR" sz="1200" kern="1200" dirty="0">
                <a:solidFill>
                  <a:schemeClr val="tx1"/>
                </a:solidFill>
                <a:effectLst/>
                <a:latin typeface="+mn-lt"/>
                <a:ea typeface="+mn-ea"/>
                <a:cs typeface="+mn-cs"/>
              </a:rPr>
              <a:t> (authentification unique via Office 365).</a:t>
            </a:r>
          </a:p>
          <a:p>
            <a:pPr lvl="1"/>
            <a:r>
              <a:rPr lang="fr-FR" sz="1200" kern="1200" dirty="0">
                <a:solidFill>
                  <a:schemeClr val="tx1"/>
                </a:solidFill>
                <a:effectLst/>
                <a:latin typeface="+mn-lt"/>
                <a:ea typeface="+mn-ea"/>
                <a:cs typeface="+mn-cs"/>
              </a:rPr>
              <a:t>Le SSO ne pourra être attaqué réellement qu’à partir de </a:t>
            </a:r>
            <a:r>
              <a:rPr lang="fr-FR" sz="1200" b="1" kern="1200" dirty="0">
                <a:solidFill>
                  <a:schemeClr val="tx1"/>
                </a:solidFill>
                <a:effectLst/>
                <a:latin typeface="+mn-lt"/>
                <a:ea typeface="+mn-ea"/>
                <a:cs typeface="+mn-cs"/>
              </a:rPr>
              <a:t>début 2027</a:t>
            </a:r>
            <a:r>
              <a:rPr lang="fr-FR" sz="1200" kern="1200" dirty="0">
                <a:solidFill>
                  <a:schemeClr val="tx1"/>
                </a:solidFill>
                <a:effectLst/>
                <a:latin typeface="+mn-lt"/>
                <a:ea typeface="+mn-ea"/>
                <a:cs typeface="+mn-cs"/>
              </a:rPr>
              <a:t>, en raison de la charge déjà dense de fin 2026 ; finalisation prévue au </a:t>
            </a:r>
            <a:r>
              <a:rPr lang="fr-FR" sz="1200" b="1" kern="1200" dirty="0">
                <a:solidFill>
                  <a:schemeClr val="tx1"/>
                </a:solidFill>
                <a:effectLst/>
                <a:latin typeface="+mn-lt"/>
                <a:ea typeface="+mn-ea"/>
                <a:cs typeface="+mn-cs"/>
              </a:rPr>
              <a:t>plus tard avril 2027</a:t>
            </a:r>
            <a:r>
              <a:rPr lang="fr-FR" sz="1200" kern="1200" dirty="0">
                <a:solidFill>
                  <a:schemeClr val="tx1"/>
                </a:solidFill>
                <a:effectLst/>
                <a:latin typeface="+mn-lt"/>
                <a:ea typeface="+mn-ea"/>
                <a:cs typeface="+mn-cs"/>
              </a:rPr>
              <a:t>.</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19</a:t>
            </a:fld>
            <a:endParaRPr lang="fr-FR" dirty="0"/>
          </a:p>
        </p:txBody>
      </p:sp>
    </p:spTree>
    <p:extLst>
      <p:ext uri="{BB962C8B-B14F-4D97-AF65-F5344CB8AC3E}">
        <p14:creationId xmlns:p14="http://schemas.microsoft.com/office/powerpoint/2010/main" val="761437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Coffre-fort numérique des mots de passe</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Centralisation sécurisée des mots de passe pour l’ensemble des utilisateurs (une seule solution au lieu de pratiques individuelles).</a:t>
            </a:r>
          </a:p>
          <a:p>
            <a:pPr lvl="1"/>
            <a:r>
              <a:rPr lang="fr-FR" sz="1200" kern="1200" dirty="0">
                <a:solidFill>
                  <a:schemeClr val="tx1"/>
                </a:solidFill>
                <a:effectLst/>
                <a:latin typeface="+mn-lt"/>
                <a:ea typeface="+mn-ea"/>
                <a:cs typeface="+mn-cs"/>
              </a:rPr>
              <a:t>Plusieurs solutions en cours d’évaluation.</a:t>
            </a:r>
          </a:p>
          <a:p>
            <a:pPr lvl="1"/>
            <a:r>
              <a:rPr lang="fr-FR" sz="1200" kern="1200" dirty="0">
                <a:solidFill>
                  <a:schemeClr val="tx1"/>
                </a:solidFill>
                <a:effectLst/>
                <a:latin typeface="+mn-lt"/>
                <a:ea typeface="+mn-ea"/>
                <a:cs typeface="+mn-cs"/>
              </a:rPr>
              <a:t>Projet peu coûteux, déploiement rapide.</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21</a:t>
            </a:fld>
            <a:endParaRPr lang="fr-FR" dirty="0"/>
          </a:p>
        </p:txBody>
      </p:sp>
    </p:spTree>
    <p:extLst>
      <p:ext uri="{BB962C8B-B14F-4D97-AF65-F5344CB8AC3E}">
        <p14:creationId xmlns:p14="http://schemas.microsoft.com/office/powerpoint/2010/main" val="814398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Solution de </a:t>
            </a:r>
            <a:r>
              <a:rPr lang="fr-FR" sz="1200" b="1" kern="1200" dirty="0" err="1">
                <a:solidFill>
                  <a:schemeClr val="tx1"/>
                </a:solidFill>
                <a:effectLst/>
                <a:latin typeface="+mn-lt"/>
                <a:ea typeface="+mn-ea"/>
                <a:cs typeface="+mn-cs"/>
              </a:rPr>
              <a:t>ticketing</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Conservation de la solution existante (préférée par Benoît à AGEVAL pour la gestion par bâtiment).</a:t>
            </a:r>
          </a:p>
          <a:p>
            <a:pPr lvl="1"/>
            <a:r>
              <a:rPr lang="fr-FR" sz="1200" kern="1200" dirty="0">
                <a:solidFill>
                  <a:schemeClr val="tx1"/>
                </a:solidFill>
                <a:effectLst/>
                <a:latin typeface="+mn-lt"/>
                <a:ea typeface="+mn-ea"/>
                <a:cs typeface="+mn-cs"/>
              </a:rPr>
              <a:t>Refonte du code et ajouts fonctionnels, avec une part de sous-traitance portée par Timothée.</a:t>
            </a:r>
          </a:p>
          <a:p>
            <a:pPr lvl="1"/>
            <a:r>
              <a:rPr lang="fr-FR" sz="1200" kern="1200" dirty="0">
                <a:solidFill>
                  <a:schemeClr val="tx1"/>
                </a:solidFill>
                <a:effectLst/>
                <a:latin typeface="+mn-lt"/>
                <a:ea typeface="+mn-ea"/>
                <a:cs typeface="+mn-cs"/>
              </a:rPr>
              <a:t>Chantier à échéance courte, assez simple.</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23</a:t>
            </a:fld>
            <a:endParaRPr lang="fr-FR" dirty="0"/>
          </a:p>
        </p:txBody>
      </p:sp>
    </p:spTree>
    <p:extLst>
      <p:ext uri="{BB962C8B-B14F-4D97-AF65-F5344CB8AC3E}">
        <p14:creationId xmlns:p14="http://schemas.microsoft.com/office/powerpoint/2010/main" val="3437629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travail se fait sous la supervision de Timothée car, nous n’avons pas les compétences internes et qu’il n’y a pas forcément intérêt à les acquérir dans l’immédiat</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24</a:t>
            </a:fld>
            <a:endParaRPr lang="fr-FR" dirty="0"/>
          </a:p>
        </p:txBody>
      </p:sp>
    </p:spTree>
    <p:extLst>
      <p:ext uri="{BB962C8B-B14F-4D97-AF65-F5344CB8AC3E}">
        <p14:creationId xmlns:p14="http://schemas.microsoft.com/office/powerpoint/2010/main" val="1250464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Déploiement de l’Intelligence Artificielle (IA)</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Année 2026 modeste : recueil des besoins, premières sensibilisations, expérimentations dès l’été.</a:t>
            </a:r>
          </a:p>
          <a:p>
            <a:pPr lvl="1"/>
            <a:r>
              <a:rPr lang="fr-FR" sz="1200" kern="1200" dirty="0">
                <a:solidFill>
                  <a:schemeClr val="tx1"/>
                </a:solidFill>
                <a:effectLst/>
                <a:latin typeface="+mn-lt"/>
                <a:ea typeface="+mn-ea"/>
                <a:cs typeface="+mn-cs"/>
              </a:rPr>
              <a:t>Budgétisation d’un déploiement à grande échelle pour </a:t>
            </a:r>
            <a:r>
              <a:rPr lang="fr-FR" sz="1200" b="1" kern="1200" dirty="0">
                <a:solidFill>
                  <a:schemeClr val="tx1"/>
                </a:solidFill>
                <a:effectLst/>
                <a:latin typeface="+mn-lt"/>
                <a:ea typeface="+mn-ea"/>
                <a:cs typeface="+mn-cs"/>
              </a:rPr>
              <a:t>début 2027</a:t>
            </a:r>
            <a:r>
              <a:rPr lang="fr-FR" sz="1200" kern="1200" dirty="0">
                <a:solidFill>
                  <a:schemeClr val="tx1"/>
                </a:solidFill>
                <a:effectLst/>
                <a:latin typeface="+mn-lt"/>
                <a:ea typeface="+mn-ea"/>
                <a:cs typeface="+mn-cs"/>
              </a:rPr>
              <a:t>.</a:t>
            </a:r>
          </a:p>
          <a:p>
            <a:pPr lvl="1"/>
            <a:r>
              <a:rPr lang="fr-FR" sz="1200" kern="1200" dirty="0">
                <a:solidFill>
                  <a:schemeClr val="tx1"/>
                </a:solidFill>
                <a:effectLst/>
                <a:latin typeface="+mn-lt"/>
                <a:ea typeface="+mn-ea"/>
                <a:cs typeface="+mn-cs"/>
              </a:rPr>
              <a:t>Recherche de subventions fléchée sur cette fiche.</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25</a:t>
            </a:fld>
            <a:endParaRPr lang="fr-FR" dirty="0"/>
          </a:p>
        </p:txBody>
      </p:sp>
    </p:spTree>
    <p:extLst>
      <p:ext uri="{BB962C8B-B14F-4D97-AF65-F5344CB8AC3E}">
        <p14:creationId xmlns:p14="http://schemas.microsoft.com/office/powerpoint/2010/main" val="195374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MDM (Mobile </a:t>
            </a:r>
            <a:r>
              <a:rPr lang="fr-FR" sz="1200" b="1" kern="1200" dirty="0" err="1">
                <a:solidFill>
                  <a:schemeClr val="tx1"/>
                </a:solidFill>
                <a:effectLst/>
                <a:latin typeface="+mn-lt"/>
                <a:ea typeface="+mn-ea"/>
                <a:cs typeface="+mn-cs"/>
              </a:rPr>
              <a:t>Device</a:t>
            </a:r>
            <a:r>
              <a:rPr lang="fr-FR" sz="1200" b="1" kern="1200" dirty="0">
                <a:solidFill>
                  <a:schemeClr val="tx1"/>
                </a:solidFill>
                <a:effectLst/>
                <a:latin typeface="+mn-lt"/>
                <a:ea typeface="+mn-ea"/>
                <a:cs typeface="+mn-cs"/>
              </a:rPr>
              <a:t> Management)</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Gestion centralisée de tous les smartphones de l’ACAIS (renouvellement en cours d’environ </a:t>
            </a:r>
            <a:r>
              <a:rPr lang="fr-FR" sz="1200" b="1" kern="1200" dirty="0">
                <a:solidFill>
                  <a:schemeClr val="tx1"/>
                </a:solidFill>
                <a:effectLst/>
                <a:latin typeface="+mn-lt"/>
                <a:ea typeface="+mn-ea"/>
                <a:cs typeface="+mn-cs"/>
              </a:rPr>
              <a:t>une centaine de téléphones</a:t>
            </a:r>
            <a:r>
              <a:rPr lang="fr-FR" sz="1200" kern="1200" dirty="0">
                <a:solidFill>
                  <a:schemeClr val="tx1"/>
                </a:solidFill>
                <a:effectLst/>
                <a:latin typeface="+mn-lt"/>
                <a:ea typeface="+mn-ea"/>
                <a:cs typeface="+mn-cs"/>
              </a:rPr>
              <a:t>).</a:t>
            </a:r>
          </a:p>
          <a:p>
            <a:pPr lvl="1"/>
            <a:r>
              <a:rPr lang="fr-FR" sz="1200" kern="1200" dirty="0">
                <a:solidFill>
                  <a:schemeClr val="tx1"/>
                </a:solidFill>
                <a:effectLst/>
                <a:latin typeface="+mn-lt"/>
                <a:ea typeface="+mn-ea"/>
                <a:cs typeface="+mn-cs"/>
              </a:rPr>
              <a:t>Permet un paramétrage automatique, gain de temps considérable (quelques jours au lieu de 3 semaines pour Sylvain).</a:t>
            </a:r>
          </a:p>
          <a:p>
            <a:pPr lvl="1"/>
            <a:r>
              <a:rPr lang="fr-FR" sz="1200" kern="1200" dirty="0">
                <a:solidFill>
                  <a:schemeClr val="tx1"/>
                </a:solidFill>
                <a:effectLst/>
                <a:latin typeface="+mn-lt"/>
                <a:ea typeface="+mn-ea"/>
                <a:cs typeface="+mn-cs"/>
              </a:rPr>
              <a:t>Déploiement urgent car le renouvellement va bientôt commencé.</a:t>
            </a:r>
          </a:p>
          <a:p>
            <a:pPr lvl="1"/>
            <a:r>
              <a:rPr lang="fr-FR" sz="1200" kern="1200" dirty="0">
                <a:solidFill>
                  <a:schemeClr val="tx1"/>
                </a:solidFill>
                <a:effectLst/>
                <a:latin typeface="+mn-lt"/>
                <a:ea typeface="+mn-ea"/>
                <a:cs typeface="+mn-cs"/>
              </a:rPr>
              <a:t>Objectif de mise en place : </a:t>
            </a:r>
            <a:r>
              <a:rPr lang="fr-FR" sz="1200" b="1" kern="1200" dirty="0">
                <a:solidFill>
                  <a:schemeClr val="tx1"/>
                </a:solidFill>
                <a:effectLst/>
                <a:latin typeface="+mn-lt"/>
                <a:ea typeface="+mn-ea"/>
                <a:cs typeface="+mn-cs"/>
              </a:rPr>
              <a:t>juin 2026 repoussée à novembre 2026</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27</a:t>
            </a:fld>
            <a:endParaRPr lang="fr-FR" dirty="0"/>
          </a:p>
        </p:txBody>
      </p:sp>
    </p:spTree>
    <p:extLst>
      <p:ext uri="{BB962C8B-B14F-4D97-AF65-F5344CB8AC3E}">
        <p14:creationId xmlns:p14="http://schemas.microsoft.com/office/powerpoint/2010/main" val="3376721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Procédures cadres du SI</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Formalisation progressive de la prise en main du SI par Olivier et Sylvain : rédaction des processus, procédures, refonte de la charte informatique, délais et modalités de traitement.</a:t>
            </a:r>
          </a:p>
          <a:p>
            <a:pPr lvl="1"/>
            <a:r>
              <a:rPr lang="fr-FR" sz="1200" kern="1200" dirty="0">
                <a:solidFill>
                  <a:schemeClr val="tx1"/>
                </a:solidFill>
                <a:effectLst/>
                <a:latin typeface="+mn-lt"/>
                <a:ea typeface="+mn-ea"/>
                <a:cs typeface="+mn-cs"/>
              </a:rPr>
              <a:t>Projet au long cours, jusqu’en décembre 2027 ou </a:t>
            </a:r>
            <a:r>
              <a:rPr lang="fr-FR" sz="1200" b="1" kern="1200" dirty="0">
                <a:solidFill>
                  <a:schemeClr val="tx1"/>
                </a:solidFill>
                <a:effectLst/>
                <a:latin typeface="+mn-lt"/>
                <a:ea typeface="+mn-ea"/>
                <a:cs typeface="+mn-cs"/>
              </a:rPr>
              <a:t>2028</a:t>
            </a:r>
            <a:r>
              <a:rPr lang="fr-FR" sz="1200" kern="1200" dirty="0">
                <a:solidFill>
                  <a:schemeClr val="tx1"/>
                </a:solidFill>
                <a:effectLst/>
                <a:latin typeface="+mn-lt"/>
                <a:ea typeface="+mn-ea"/>
                <a:cs typeface="+mn-cs"/>
              </a:rPr>
              <a:t>.</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29</a:t>
            </a:fld>
            <a:endParaRPr lang="fr-FR" dirty="0"/>
          </a:p>
        </p:txBody>
      </p:sp>
    </p:spTree>
    <p:extLst>
      <p:ext uri="{BB962C8B-B14F-4D97-AF65-F5344CB8AC3E}">
        <p14:creationId xmlns:p14="http://schemas.microsoft.com/office/powerpoint/2010/main" val="1156421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licences vont être plus cher dès juillet et nous n’allons plus pouvoir bénéficier de la forme d’achat actuelle, qui fait que nous allons devoir en acheter plus qu’aujourd’hui…</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32</a:t>
            </a:fld>
            <a:endParaRPr lang="fr-FR" dirty="0"/>
          </a:p>
        </p:txBody>
      </p:sp>
    </p:spTree>
    <p:extLst>
      <p:ext uri="{BB962C8B-B14F-4D97-AF65-F5344CB8AC3E}">
        <p14:creationId xmlns:p14="http://schemas.microsoft.com/office/powerpoint/2010/main" val="2991322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2</a:t>
            </a:fld>
            <a:endParaRPr lang="fr-FR" dirty="0"/>
          </a:p>
        </p:txBody>
      </p:sp>
    </p:spTree>
    <p:extLst>
      <p:ext uri="{BB962C8B-B14F-4D97-AF65-F5344CB8AC3E}">
        <p14:creationId xmlns:p14="http://schemas.microsoft.com/office/powerpoint/2010/main" val="616097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Clr>
                <a:srgbClr val="FFC000"/>
              </a:buClr>
              <a:buFont typeface="Wingdings" panose="05000000000000000000" pitchFamily="2" charset="2"/>
              <a:buNone/>
            </a:pPr>
            <a:r>
              <a:rPr lang="fr-FR" dirty="0"/>
              <a:t>Il y a urgence à migrer LDAP et Dossiers partagés car la machine virtuelle qui héberge le LDAP n’est plus mise à jour et sa sécurité est donc insuffisante.</a:t>
            </a:r>
          </a:p>
          <a:p>
            <a:pPr marL="0" indent="0">
              <a:buClr>
                <a:srgbClr val="FFC000"/>
              </a:buClr>
              <a:buFont typeface="Wingdings" panose="05000000000000000000" pitchFamily="2" charset="2"/>
              <a:buNone/>
            </a:pPr>
            <a:r>
              <a:rPr lang="fr-FR" dirty="0"/>
              <a:t>La migration LDAP va imposer de passer tout le monde en session (plus aucun accès collectif)</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34</a:t>
            </a:fld>
            <a:endParaRPr lang="fr-FR" dirty="0"/>
          </a:p>
        </p:txBody>
      </p:sp>
    </p:spTree>
    <p:extLst>
      <p:ext uri="{BB962C8B-B14F-4D97-AF65-F5344CB8AC3E}">
        <p14:creationId xmlns:p14="http://schemas.microsoft.com/office/powerpoint/2010/main" val="2799612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Wingdings" panose="05000000000000000000" pitchFamily="2" charset="2"/>
              <a:buNone/>
            </a:pPr>
            <a:r>
              <a:rPr lang="fr-FR" dirty="0"/>
              <a:t>Situation actuelle , pour passer de 10 à 3 lecteurs</a:t>
            </a:r>
          </a:p>
          <a:p>
            <a:pPr marL="285750" indent="-285750">
              <a:buFont typeface="Wingdings" panose="05000000000000000000" pitchFamily="2" charset="2"/>
              <a:buChar char="§"/>
            </a:pPr>
            <a:r>
              <a:rPr lang="fr-FR" dirty="0"/>
              <a:t>Pilotage</a:t>
            </a:r>
          </a:p>
          <a:p>
            <a:pPr marL="285750" indent="-285750">
              <a:buFont typeface="Wingdings" panose="05000000000000000000" pitchFamily="2" charset="2"/>
              <a:buChar char="§"/>
            </a:pPr>
            <a:r>
              <a:rPr lang="fr-FR" dirty="0"/>
              <a:t>Processus Principal</a:t>
            </a:r>
          </a:p>
          <a:p>
            <a:pPr marL="285750" indent="-285750">
              <a:buFont typeface="Wingdings" panose="05000000000000000000" pitchFamily="2" charset="2"/>
              <a:buChar char="§"/>
            </a:pPr>
            <a:r>
              <a:rPr lang="fr-FR" dirty="0"/>
              <a:t>Support</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35</a:t>
            </a:fld>
            <a:endParaRPr lang="fr-FR" dirty="0"/>
          </a:p>
        </p:txBody>
      </p:sp>
    </p:spTree>
    <p:extLst>
      <p:ext uri="{BB962C8B-B14F-4D97-AF65-F5344CB8AC3E}">
        <p14:creationId xmlns:p14="http://schemas.microsoft.com/office/powerpoint/2010/main" val="3911446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400" b="1" dirty="0"/>
              <a:t>Pilotage</a:t>
            </a:r>
            <a:r>
              <a:rPr lang="fr-FR" dirty="0"/>
              <a:t> ne sera pas accessible à tous, il concerne les enjeux stratégiques de l’ACAIS. Majoritairement, ce sont les directions et le siège qui y accèdent.</a:t>
            </a:r>
          </a:p>
          <a:p>
            <a:r>
              <a:rPr lang="fr-FR" sz="1400" b="1" dirty="0"/>
              <a:t>Support</a:t>
            </a:r>
            <a:r>
              <a:rPr lang="fr-FR" dirty="0"/>
              <a:t>, comme son nom l’indique s’adresse davantage aux fonctions supports : DST (sécurité, maintenance, transports,..), GRH, Système d’Information, ESAT Pro</a:t>
            </a:r>
          </a:p>
          <a:p>
            <a:r>
              <a:rPr lang="fr-FR" b="1" dirty="0"/>
              <a:t>Processus principal </a:t>
            </a:r>
            <a:r>
              <a:rPr lang="fr-FR" dirty="0"/>
              <a:t>est accessible à l’ensemble des salariés selon ses établissements de rattachement et ses besoins</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36</a:t>
            </a:fld>
            <a:endParaRPr lang="fr-FR" dirty="0"/>
          </a:p>
        </p:txBody>
      </p:sp>
    </p:spTree>
    <p:extLst>
      <p:ext uri="{BB962C8B-B14F-4D97-AF65-F5344CB8AC3E}">
        <p14:creationId xmlns:p14="http://schemas.microsoft.com/office/powerpoint/2010/main" val="715468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97589-F096-526B-825A-E2A72B2EDC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18D3E37-726A-1BEB-C24C-BC9C756A685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B6789D9-09ED-27AD-9F26-CE0D016F92AE}"/>
              </a:ext>
            </a:extLst>
          </p:cNvPr>
          <p:cNvSpPr>
            <a:spLocks noGrp="1"/>
          </p:cNvSpPr>
          <p:nvPr>
            <p:ph type="body" idx="1"/>
          </p:nvPr>
        </p:nvSpPr>
        <p:spPr/>
        <p:txBody>
          <a:bodyPr/>
          <a:lstStyle/>
          <a:p>
            <a:pPr marL="0" indent="0">
              <a:buClr>
                <a:srgbClr val="FFC000"/>
              </a:buClr>
              <a:buFont typeface="Wingdings" panose="05000000000000000000" pitchFamily="2" charset="2"/>
              <a:buNone/>
            </a:pPr>
            <a:r>
              <a:rPr lang="fr-FR" dirty="0"/>
              <a:t>Nécessité urgente de faire prendre conscience à l’ensemble de vos équipes que l’on ne peut pas tout mettre sur les serveurs : aucune donnée personnelle ou nominative concernant les usagers, aucune donnée de santé, pas ou peu de photos :</a:t>
            </a:r>
          </a:p>
          <a:p>
            <a:pPr marL="761238" lvl="2" indent="-285750">
              <a:buClr>
                <a:srgbClr val="FFC000"/>
              </a:buClr>
              <a:buFont typeface="Wingdings" panose="05000000000000000000" pitchFamily="2" charset="2"/>
              <a:buChar char="v"/>
            </a:pPr>
            <a:r>
              <a:rPr lang="fr-FR" dirty="0"/>
              <a:t>Sur OneDrive, les salariés peuvent conserver leurs données personnelles (l’ACAIS n’y a pas accès)</a:t>
            </a:r>
          </a:p>
          <a:p>
            <a:pPr marL="761238" lvl="2" indent="-285750">
              <a:buClr>
                <a:srgbClr val="FFC000"/>
              </a:buClr>
              <a:buFont typeface="Wingdings" panose="05000000000000000000" pitchFamily="2" charset="2"/>
              <a:buChar char="v"/>
            </a:pPr>
            <a:r>
              <a:rPr lang="fr-FR" dirty="0"/>
              <a:t>Sur l’ordinateur (plus précisément la session), on ne trouve que les données/documents en cours d’élaboration et non collaboratifs avant qu’ils ne soient placés sur </a:t>
            </a:r>
            <a:r>
              <a:rPr lang="fr-FR" dirty="0" err="1"/>
              <a:t>Agéval</a:t>
            </a:r>
            <a:r>
              <a:rPr lang="fr-FR" dirty="0"/>
              <a:t>, Imago ou les serveurs.</a:t>
            </a:r>
          </a:p>
          <a:p>
            <a:pPr marL="761238" lvl="2" indent="-285750">
              <a:buClr>
                <a:srgbClr val="FFC000"/>
              </a:buClr>
              <a:buFont typeface="Wingdings" panose="05000000000000000000" pitchFamily="2" charset="2"/>
              <a:buChar char="v"/>
            </a:pPr>
            <a:r>
              <a:rPr lang="fr-FR" dirty="0"/>
              <a:t>Sur les serveurs, ce sont les documents de travail partagés en cours d’élaboration ou validés, avant diffusion sur </a:t>
            </a:r>
            <a:r>
              <a:rPr lang="fr-FR" dirty="0" err="1"/>
              <a:t>Agéval</a:t>
            </a:r>
            <a:r>
              <a:rPr lang="fr-FR" dirty="0"/>
              <a:t> si besoin.</a:t>
            </a:r>
          </a:p>
          <a:p>
            <a:pPr marL="761238" lvl="2" indent="-285750">
              <a:buClr>
                <a:srgbClr val="FFC000"/>
              </a:buClr>
              <a:buFont typeface="Wingdings" panose="05000000000000000000" pitchFamily="2" charset="2"/>
              <a:buChar char="v"/>
            </a:pPr>
            <a:r>
              <a:rPr lang="fr-FR" dirty="0"/>
              <a:t>Quelque soit l’endroit pas de données normatives : RGPD Oblige</a:t>
            </a:r>
          </a:p>
          <a:p>
            <a:pPr marL="475488" lvl="2" indent="0">
              <a:buClr>
                <a:srgbClr val="FFC000"/>
              </a:buClr>
              <a:buFont typeface="Wingdings" panose="05000000000000000000" pitchFamily="2" charset="2"/>
              <a:buNone/>
            </a:pPr>
            <a:endParaRPr lang="fr-FR" dirty="0"/>
          </a:p>
          <a:p>
            <a:pPr marL="475488" lvl="2" indent="0">
              <a:buClr>
                <a:srgbClr val="FFC000"/>
              </a:buClr>
              <a:buFont typeface="Wingdings" panose="05000000000000000000" pitchFamily="2" charset="2"/>
              <a:buNone/>
            </a:pPr>
            <a:r>
              <a:rPr lang="fr-FR" dirty="0"/>
              <a:t>Aujourd’hui on trouve des documents administratifs, des PAP, des photos, des vidéos, des ordonnances et même des bouts de dossiers médicaux.</a:t>
            </a:r>
          </a:p>
          <a:p>
            <a:endParaRPr lang="fr-FR" dirty="0"/>
          </a:p>
        </p:txBody>
      </p:sp>
      <p:sp>
        <p:nvSpPr>
          <p:cNvPr id="4" name="Espace réservé du numéro de diapositive 3">
            <a:extLst>
              <a:ext uri="{FF2B5EF4-FFF2-40B4-BE49-F238E27FC236}">
                <a16:creationId xmlns:a16="http://schemas.microsoft.com/office/drawing/2014/main" id="{7FE6C94C-20D3-34F9-EB96-E4F3E905DA7D}"/>
              </a:ext>
            </a:extLst>
          </p:cNvPr>
          <p:cNvSpPr>
            <a:spLocks noGrp="1"/>
          </p:cNvSpPr>
          <p:nvPr>
            <p:ph type="sldNum" sz="quarter" idx="5"/>
          </p:nvPr>
        </p:nvSpPr>
        <p:spPr/>
        <p:txBody>
          <a:bodyPr/>
          <a:lstStyle/>
          <a:p>
            <a:fld id="{7605B29C-13CE-4514-BFA7-41FB8F2539DD}" type="slidenum">
              <a:rPr lang="fr-FR" smtClean="0"/>
              <a:t>37</a:t>
            </a:fld>
            <a:endParaRPr lang="fr-FR" dirty="0"/>
          </a:p>
        </p:txBody>
      </p:sp>
    </p:spTree>
    <p:extLst>
      <p:ext uri="{BB962C8B-B14F-4D97-AF65-F5344CB8AC3E}">
        <p14:creationId xmlns:p14="http://schemas.microsoft.com/office/powerpoint/2010/main" val="4027117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Toujours la RGPD !</a:t>
            </a:r>
          </a:p>
          <a:p>
            <a:pPr marL="265113" indent="-265113">
              <a:buClr>
                <a:srgbClr val="E61253"/>
              </a:buClr>
              <a:buFont typeface="Wingdings" panose="05000000000000000000" pitchFamily="2" charset="2"/>
              <a:buChar char="§"/>
            </a:pPr>
            <a:r>
              <a:rPr lang="fr-FR" dirty="0"/>
              <a:t>Suivi des chefs de services, nomination de référents sur les équipes. Dès début juillet les consignes vont arriver. Avec des échéances et une date limite à laquelle tous les accès seront coupés.</a:t>
            </a:r>
          </a:p>
          <a:p>
            <a:pPr marL="265113" indent="-265113">
              <a:buClr>
                <a:srgbClr val="E61253"/>
              </a:buClr>
              <a:buFont typeface="Wingdings" panose="05000000000000000000" pitchFamily="2" charset="2"/>
              <a:buChar char="§"/>
            </a:pPr>
            <a:r>
              <a:rPr lang="fr-FR" dirty="0"/>
              <a:t>Toutes les photos antérieures à novembre 2025, devront être effacées. Chaque année en, en janvier de l’année N, les photos antérieures à novembre N-1 seront concernées. 14 mois de sauvegarde, afin de ne pas retirer en janvier les photos de noël et du réveillon qui viennent d’avoir lieu. On imprime les photos que l’on souhaite donner aux usagers et on les supprime ensuite.</a:t>
            </a:r>
          </a:p>
          <a:p>
            <a:pPr marL="0" indent="0">
              <a:buClr>
                <a:srgbClr val="2D9C8D"/>
              </a:buClr>
              <a:buNone/>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38</a:t>
            </a:fld>
            <a:endParaRPr lang="fr-FR" dirty="0"/>
          </a:p>
        </p:txBody>
      </p:sp>
    </p:spTree>
    <p:extLst>
      <p:ext uri="{BB962C8B-B14F-4D97-AF65-F5344CB8AC3E}">
        <p14:creationId xmlns:p14="http://schemas.microsoft.com/office/powerpoint/2010/main" val="38412508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683E5-C0CD-6B56-6FD4-A6C4837194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73EFDE-E86B-EB51-0EF9-73AD55D6B3F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E8CE1F3-254C-8BCA-F71B-0253C8050669}"/>
              </a:ext>
            </a:extLst>
          </p:cNvPr>
          <p:cNvSpPr>
            <a:spLocks noGrp="1"/>
          </p:cNvSpPr>
          <p:nvPr>
            <p:ph type="body" idx="1"/>
          </p:nvPr>
        </p:nvSpPr>
        <p:spPr/>
        <p:txBody>
          <a:bodyPr/>
          <a:lstStyle/>
          <a:p>
            <a:r>
              <a:rPr lang="fr-FR" dirty="0"/>
              <a:t>La Parole à Chloé</a:t>
            </a:r>
          </a:p>
        </p:txBody>
      </p:sp>
      <p:sp>
        <p:nvSpPr>
          <p:cNvPr id="4" name="Espace réservé du numéro de diapositive 3">
            <a:extLst>
              <a:ext uri="{FF2B5EF4-FFF2-40B4-BE49-F238E27FC236}">
                <a16:creationId xmlns:a16="http://schemas.microsoft.com/office/drawing/2014/main" id="{25FD1234-017A-0268-E766-10D30CEDDE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05B29C-13CE-4514-BFA7-41FB8F2539D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01688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Besoins en compétences et plan de formation</a:t>
            </a:r>
          </a:p>
          <a:p>
            <a:r>
              <a:rPr lang="fr-FR" dirty="0"/>
              <a:t>	Pour Olivier : formations orientées pilotage stratégique du SI, architecture réseau, virtualisation, administration système de 1er niveau, intelligence artificielle.</a:t>
            </a:r>
          </a:p>
          <a:p>
            <a:r>
              <a:rPr lang="fr-FR" dirty="0"/>
              <a:t>	Pour Sylvain : montée en compétences techniques avec certifications (Cisco, Microsoft, Fortinet) sur le routage, </a:t>
            </a:r>
            <a:r>
              <a:rPr lang="fr-FR" dirty="0" err="1"/>
              <a:t>firewalling</a:t>
            </a:r>
            <a:r>
              <a:rPr lang="fr-FR" dirty="0"/>
              <a:t>, Active Directory, PowerShell/</a:t>
            </a:r>
            <a:r>
              <a:rPr lang="fr-FR" dirty="0" err="1"/>
              <a:t>scripting</a:t>
            </a:r>
            <a:r>
              <a:rPr lang="fr-FR" dirty="0"/>
              <a:t>, MDM, et IA. Ces certifications sont finançables par l’OPCO.</a:t>
            </a:r>
          </a:p>
          <a:p>
            <a:r>
              <a:rPr lang="fr-FR" dirty="0"/>
              <a:t>	Il y a également des demandes de formation web / réseaux sociaux / </a:t>
            </a:r>
            <a:r>
              <a:rPr lang="fr-FR" dirty="0" err="1"/>
              <a:t>community</a:t>
            </a:r>
            <a:r>
              <a:rPr lang="fr-FR" dirty="0"/>
              <a:t> management </a:t>
            </a:r>
          </a:p>
          <a:p>
            <a:r>
              <a:rPr lang="fr-FR" dirty="0"/>
              <a:t>	L’ensemble des besoins devra être remonté à Manuela avant le codir du 3 juillet pour intégration dans le plan de formation, qui sera finalisé en septembre.</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41</a:t>
            </a:fld>
            <a:endParaRPr lang="fr-FR" dirty="0"/>
          </a:p>
        </p:txBody>
      </p:sp>
    </p:spTree>
    <p:extLst>
      <p:ext uri="{BB962C8B-B14F-4D97-AF65-F5344CB8AC3E}">
        <p14:creationId xmlns:p14="http://schemas.microsoft.com/office/powerpoint/2010/main" val="2959127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les dépenses il y a également la MDM, le coffre-fort numérique et les </a:t>
            </a:r>
            <a:r>
              <a:rPr lang="fr-FR"/>
              <a:t>licences office 365</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44</a:t>
            </a:fld>
            <a:endParaRPr lang="fr-FR" dirty="0"/>
          </a:p>
        </p:txBody>
      </p:sp>
    </p:spTree>
    <p:extLst>
      <p:ext uri="{BB962C8B-B14F-4D97-AF65-F5344CB8AC3E}">
        <p14:creationId xmlns:p14="http://schemas.microsoft.com/office/powerpoint/2010/main" val="2202627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47</a:t>
            </a:fld>
            <a:endParaRPr lang="fr-FR" dirty="0"/>
          </a:p>
        </p:txBody>
      </p:sp>
    </p:spTree>
    <p:extLst>
      <p:ext uri="{BB962C8B-B14F-4D97-AF65-F5344CB8AC3E}">
        <p14:creationId xmlns:p14="http://schemas.microsoft.com/office/powerpoint/2010/main" val="2351279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3</a:t>
            </a:fld>
            <a:endParaRPr lang="fr-FR" dirty="0"/>
          </a:p>
        </p:txBody>
      </p:sp>
    </p:spTree>
    <p:extLst>
      <p:ext uri="{BB962C8B-B14F-4D97-AF65-F5344CB8AC3E}">
        <p14:creationId xmlns:p14="http://schemas.microsoft.com/office/powerpoint/2010/main" val="845940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Ici on voit la presque totalité des prestataires, il en manque des très bons comme BAPI !</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4</a:t>
            </a:fld>
            <a:endParaRPr lang="fr-FR" dirty="0"/>
          </a:p>
        </p:txBody>
      </p:sp>
    </p:spTree>
    <p:extLst>
      <p:ext uri="{BB962C8B-B14F-4D97-AF65-F5344CB8AC3E}">
        <p14:creationId xmlns:p14="http://schemas.microsoft.com/office/powerpoint/2010/main" val="2906589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Ici l’intégralité des logiciels ou presque</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5</a:t>
            </a:fld>
            <a:endParaRPr lang="fr-FR" dirty="0"/>
          </a:p>
        </p:txBody>
      </p:sp>
    </p:spTree>
    <p:extLst>
      <p:ext uri="{BB962C8B-B14F-4D97-AF65-F5344CB8AC3E}">
        <p14:creationId xmlns:p14="http://schemas.microsoft.com/office/powerpoint/2010/main" val="3548567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2FEE106-D861-6343-96FF-5BF90692C3C7}" type="slidenum">
              <a:rPr lang="en-US" smtClean="0"/>
              <a:pPr/>
              <a:t>6</a:t>
            </a:fld>
            <a:endParaRPr lang="en-US"/>
          </a:p>
        </p:txBody>
      </p:sp>
    </p:spTree>
    <p:extLst>
      <p:ext uri="{BB962C8B-B14F-4D97-AF65-F5344CB8AC3E}">
        <p14:creationId xmlns:p14="http://schemas.microsoft.com/office/powerpoint/2010/main" val="822624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Tous les lieux où le système d’information se doit de fonctionner au mieux…</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7</a:t>
            </a:fld>
            <a:endParaRPr lang="fr-FR" dirty="0"/>
          </a:p>
        </p:txBody>
      </p:sp>
    </p:spTree>
    <p:extLst>
      <p:ext uri="{BB962C8B-B14F-4D97-AF65-F5344CB8AC3E}">
        <p14:creationId xmlns:p14="http://schemas.microsoft.com/office/powerpoint/2010/main" val="4037244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Migration du LDAP et des dossiers de partage</a:t>
            </a:r>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Projet </a:t>
            </a:r>
            <a:r>
              <a:rPr lang="fr-FR" sz="1200" b="1" kern="1200" dirty="0">
                <a:solidFill>
                  <a:schemeClr val="tx1"/>
                </a:solidFill>
                <a:effectLst/>
                <a:latin typeface="+mn-lt"/>
                <a:ea typeface="+mn-ea"/>
                <a:cs typeface="+mn-cs"/>
              </a:rPr>
              <a:t>prioritaire</a:t>
            </a:r>
            <a:r>
              <a:rPr lang="fr-FR" sz="1200" kern="1200" dirty="0">
                <a:solidFill>
                  <a:schemeClr val="tx1"/>
                </a:solidFill>
                <a:effectLst/>
                <a:latin typeface="+mn-lt"/>
                <a:ea typeface="+mn-ea"/>
                <a:cs typeface="+mn-cs"/>
              </a:rPr>
              <a:t> en raison d’un double annuaire LDAP (dont un non sécurisé) constituant une faille de cybersécurité.</a:t>
            </a:r>
          </a:p>
          <a:p>
            <a:pPr lvl="1"/>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Comprend le nettoyage des partages réseau, le basculement d’une partie des données vers la GED et la mise en place d’un espace d’archivage sur </a:t>
            </a:r>
            <a:r>
              <a:rPr lang="fr-FR" sz="1200" b="1" kern="1200" dirty="0">
                <a:solidFill>
                  <a:schemeClr val="tx1"/>
                </a:solidFill>
                <a:effectLst/>
                <a:latin typeface="+mn-lt"/>
                <a:ea typeface="+mn-ea"/>
                <a:cs typeface="+mn-cs"/>
              </a:rPr>
              <a:t>NAS</a:t>
            </a:r>
            <a:r>
              <a:rPr lang="fr-FR" sz="1200" kern="1200" dirty="0">
                <a:solidFill>
                  <a:schemeClr val="tx1"/>
                </a:solidFill>
                <a:effectLst/>
                <a:latin typeface="+mn-lt"/>
                <a:ea typeface="+mn-ea"/>
                <a:cs typeface="+mn-cs"/>
              </a:rPr>
              <a:t> pour les fichiers lourds de l’ESAT (évite la duplication RAID et réduit les coûts de stockage). </a:t>
            </a:r>
          </a:p>
          <a:p>
            <a:pPr lvl="1"/>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Un travail préparatoire a déjà été réalisé avec Chloé et Sylvain sur l’arborescence, nous allons y revenir</a:t>
            </a:r>
          </a:p>
          <a:p>
            <a:pPr lvl="1"/>
            <a:endParaRPr lang="fr-FR"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Implique un renforcement technique de Sylvain (Active Directory, partages serveurs) pour réduire la dépendance coûteuse à DATA Ouest.</a:t>
            </a:r>
          </a:p>
          <a:p>
            <a:pPr lvl="1"/>
            <a:r>
              <a:rPr lang="fr-FR" sz="1200" kern="1200" dirty="0">
                <a:solidFill>
                  <a:schemeClr val="tx1"/>
                </a:solidFill>
                <a:effectLst/>
                <a:latin typeface="+mn-lt"/>
                <a:ea typeface="+mn-ea"/>
                <a:cs typeface="+mn-cs"/>
              </a:rPr>
              <a:t>Échéance cible : </a:t>
            </a:r>
            <a:r>
              <a:rPr lang="fr-FR" sz="1200" b="1" kern="1200" dirty="0">
                <a:solidFill>
                  <a:schemeClr val="tx1"/>
                </a:solidFill>
                <a:effectLst/>
                <a:latin typeface="+mn-lt"/>
                <a:ea typeface="+mn-ea"/>
                <a:cs typeface="+mn-cs"/>
              </a:rPr>
              <a:t>décembre 2026</a:t>
            </a:r>
            <a:r>
              <a:rPr lang="fr-FR" sz="1200" kern="1200" dirty="0">
                <a:solidFill>
                  <a:schemeClr val="tx1"/>
                </a:solidFill>
                <a:effectLst/>
                <a:latin typeface="+mn-lt"/>
                <a:ea typeface="+mn-ea"/>
                <a:cs typeface="+mn-cs"/>
              </a:rPr>
              <a:t>.</a:t>
            </a:r>
          </a:p>
          <a:p>
            <a:endParaRPr lang="fr-FR" dirty="0"/>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11</a:t>
            </a:fld>
            <a:endParaRPr lang="fr-FR" dirty="0"/>
          </a:p>
        </p:txBody>
      </p:sp>
    </p:spTree>
    <p:extLst>
      <p:ext uri="{BB962C8B-B14F-4D97-AF65-F5344CB8AC3E}">
        <p14:creationId xmlns:p14="http://schemas.microsoft.com/office/powerpoint/2010/main" val="2714303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L’absence d’analyse d’impact, de délégué ou de sécurisation (MDP et accès) entraîne un gros risque financier.</a:t>
            </a:r>
          </a:p>
        </p:txBody>
      </p:sp>
      <p:sp>
        <p:nvSpPr>
          <p:cNvPr id="4" name="Espace réservé du numéro de diapositive 3"/>
          <p:cNvSpPr>
            <a:spLocks noGrp="1"/>
          </p:cNvSpPr>
          <p:nvPr>
            <p:ph type="sldNum" sz="quarter" idx="5"/>
          </p:nvPr>
        </p:nvSpPr>
        <p:spPr/>
        <p:txBody>
          <a:bodyPr/>
          <a:lstStyle/>
          <a:p>
            <a:fld id="{7605B29C-13CE-4514-BFA7-41FB8F2539DD}" type="slidenum">
              <a:rPr lang="fr-FR" smtClean="0"/>
              <a:t>15</a:t>
            </a:fld>
            <a:endParaRPr lang="fr-FR" dirty="0"/>
          </a:p>
        </p:txBody>
      </p:sp>
    </p:spTree>
    <p:extLst>
      <p:ext uri="{BB962C8B-B14F-4D97-AF65-F5344CB8AC3E}">
        <p14:creationId xmlns:p14="http://schemas.microsoft.com/office/powerpoint/2010/main" val="1906400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097280" y="758952"/>
            <a:ext cx="10058400" cy="3566160"/>
          </a:xfrm>
          <a:prstGeom prst="rect">
            <a:avLst/>
          </a:prstGeo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fr-FR" noProof="0"/>
              <a:t>Modifiez le style du titre</a:t>
            </a:r>
            <a:endParaRPr lang="fr-FR" noProof="0" dirty="0"/>
          </a:p>
        </p:txBody>
      </p:sp>
      <p:sp>
        <p:nvSpPr>
          <p:cNvPr id="3" name="Sous-titre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fr-FR" noProof="0"/>
              <a:t>Modifiez le style des sous-titres du masque</a:t>
            </a:r>
            <a:endParaRPr lang="fr-FR" noProof="0" dirty="0"/>
          </a:p>
        </p:txBody>
      </p:sp>
      <p:cxnSp>
        <p:nvCxnSpPr>
          <p:cNvPr id="9" name="Connecteur droit 8">
            <a:extLst>
              <a:ext uri="{FF2B5EF4-FFF2-40B4-BE49-F238E27FC236}">
                <a16:creationId xmlns:a16="http://schemas.microsoft.com/office/drawing/2014/main" id="{1F5DC8C3-BA5F-4EED-BB9A-A14272BD82A1}"/>
              </a:ext>
            </a:extLst>
          </p:cNvPr>
          <p:cNvCxnSpPr/>
          <p:nvPr/>
        </p:nvCxnSpPr>
        <p:spPr>
          <a:xfrm>
            <a:off x="1207658" y="4474741"/>
            <a:ext cx="9130004"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5" name="Espace réservé du pied de page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endParaRPr lang="fr-FR" dirty="0"/>
          </a:p>
        </p:txBody>
      </p:sp>
      <p:sp>
        <p:nvSpPr>
          <p:cNvPr id="6" name="Espace réservé du numéro de diapositive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sp>
        <p:nvSpPr>
          <p:cNvPr id="11" name="Ovale 10">
            <a:extLst>
              <a:ext uri="{FF2B5EF4-FFF2-40B4-BE49-F238E27FC236}">
                <a16:creationId xmlns:a16="http://schemas.microsoft.com/office/drawing/2014/main" id="{68EC5FC9-F7D0-0141-850B-7623CA81A775}"/>
              </a:ext>
            </a:extLst>
          </p:cNvPr>
          <p:cNvSpPr/>
          <p:nvPr/>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2" name="Ovale 11">
            <a:extLst>
              <a:ext uri="{FF2B5EF4-FFF2-40B4-BE49-F238E27FC236}">
                <a16:creationId xmlns:a16="http://schemas.microsoft.com/office/drawing/2014/main" id="{B8F839E6-7F1F-6E4D-B83C-F5DA99E98229}"/>
              </a:ext>
            </a:extLst>
          </p:cNvPr>
          <p:cNvSpPr/>
          <p:nvPr/>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Ovale 12">
            <a:extLst>
              <a:ext uri="{FF2B5EF4-FFF2-40B4-BE49-F238E27FC236}">
                <a16:creationId xmlns:a16="http://schemas.microsoft.com/office/drawing/2014/main" id="{5EACA50E-A3A8-9D41-B30C-03B00FB2DEF0}"/>
              </a:ext>
            </a:extLst>
          </p:cNvPr>
          <p:cNvSpPr/>
          <p:nvPr/>
        </p:nvSpPr>
        <p:spPr>
          <a:xfrm>
            <a:off x="5664569" y="541205"/>
            <a:ext cx="283407" cy="283407"/>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4" name="Ovale 13">
            <a:extLst>
              <a:ext uri="{FF2B5EF4-FFF2-40B4-BE49-F238E27FC236}">
                <a16:creationId xmlns:a16="http://schemas.microsoft.com/office/drawing/2014/main" id="{EA92073B-F20B-034A-BC3A-9B993F0DD0BA}"/>
              </a:ext>
            </a:extLst>
          </p:cNvPr>
          <p:cNvSpPr/>
          <p:nvPr/>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5" name="Ovale 14">
            <a:extLst>
              <a:ext uri="{FF2B5EF4-FFF2-40B4-BE49-F238E27FC236}">
                <a16:creationId xmlns:a16="http://schemas.microsoft.com/office/drawing/2014/main" id="{C4091F50-D240-B145-B0B1-DAEDDFDE34AD}"/>
              </a:ext>
            </a:extLst>
          </p:cNvPr>
          <p:cNvSpPr/>
          <p:nvPr/>
        </p:nvSpPr>
        <p:spPr>
          <a:xfrm>
            <a:off x="0" y="-1994"/>
            <a:ext cx="1700492" cy="1700492"/>
          </a:xfrm>
          <a:prstGeom prst="ellipse">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3985405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Deux contenus 2">
    <p:spTree>
      <p:nvGrpSpPr>
        <p:cNvPr id="1" name=""/>
        <p:cNvGrpSpPr/>
        <p:nvPr/>
      </p:nvGrpSpPr>
      <p:grpSpPr>
        <a:xfrm>
          <a:off x="0" y="0"/>
          <a:ext cx="0" cy="0"/>
          <a:chOff x="0" y="0"/>
          <a:chExt cx="0" cy="0"/>
        </a:xfrm>
      </p:grpSpPr>
      <p:sp>
        <p:nvSpPr>
          <p:cNvPr id="13" name="Ovale 12">
            <a:extLst>
              <a:ext uri="{FF2B5EF4-FFF2-40B4-BE49-F238E27FC236}">
                <a16:creationId xmlns:a16="http://schemas.microsoft.com/office/drawing/2014/main" id="{71DAD948-6707-714E-9E8F-26A36F4AE20E}"/>
              </a:ext>
            </a:extLst>
          </p:cNvPr>
          <p:cNvSpPr/>
          <p:nvPr/>
        </p:nvSpPr>
        <p:spPr>
          <a:xfrm>
            <a:off x="10429390" y="360726"/>
            <a:ext cx="1035859" cy="1035859"/>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4" name="Ovale 13">
            <a:extLst>
              <a:ext uri="{FF2B5EF4-FFF2-40B4-BE49-F238E27FC236}">
                <a16:creationId xmlns:a16="http://schemas.microsoft.com/office/drawing/2014/main" id="{E5F81511-AC79-6748-869A-9982CD568B16}"/>
              </a:ext>
            </a:extLst>
          </p:cNvPr>
          <p:cNvSpPr/>
          <p:nvPr/>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Espace réservé d’image 5">
            <a:extLst>
              <a:ext uri="{FF2B5EF4-FFF2-40B4-BE49-F238E27FC236}">
                <a16:creationId xmlns:a16="http://schemas.microsoft.com/office/drawing/2014/main" id="{A6F72D4E-9F4D-6341-9F9E-63E01AF59B47}"/>
              </a:ext>
            </a:extLst>
          </p:cNvPr>
          <p:cNvSpPr>
            <a:spLocks noGrp="1"/>
          </p:cNvSpPr>
          <p:nvPr>
            <p:ph type="pic" sz="quarter" idx="13"/>
          </p:nvPr>
        </p:nvSpPr>
        <p:spPr>
          <a:xfrm>
            <a:off x="5654414" y="265113"/>
            <a:ext cx="6089650" cy="6089650"/>
          </a:xfrm>
          <a:prstGeom prst="ellipse">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p:spPr>
        <p:txBody>
          <a:bodyPr rtlCol="0"/>
          <a:lstStyle/>
          <a:p>
            <a:pPr rtl="0"/>
            <a:r>
              <a:rPr lang="fr-FR" noProof="0" dirty="0"/>
              <a:t>Cliquez sur l'icône pour ajouter une image</a:t>
            </a:r>
          </a:p>
        </p:txBody>
      </p:sp>
      <p:sp>
        <p:nvSpPr>
          <p:cNvPr id="2" name="Espace réservé de la date 1"/>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3" name="Espace réservé du pied de page 2"/>
          <p:cNvSpPr>
            <a:spLocks noGrp="1"/>
          </p:cNvSpPr>
          <p:nvPr>
            <p:ph type="ftr" sz="quarter" idx="11"/>
          </p:nvPr>
        </p:nvSpPr>
        <p:spPr/>
        <p:txBody>
          <a:bodyPr rtlCol="0"/>
          <a:lstStyle/>
          <a:p>
            <a:endParaRPr lang="fr-FR" dirty="0"/>
          </a:p>
        </p:txBody>
      </p:sp>
      <p:sp>
        <p:nvSpPr>
          <p:cNvPr id="4" name="Espace réservé du numéro de diapositive 3"/>
          <p:cNvSpPr>
            <a:spLocks noGrp="1"/>
          </p:cNvSpPr>
          <p:nvPr>
            <p:ph type="sldNum" sz="quarter" idx="12"/>
          </p:nvPr>
        </p:nvSpPr>
        <p:spPr/>
        <p:txBody>
          <a:bodyPr rtlCol="0"/>
          <a:lstStyle/>
          <a:p>
            <a:fld id="{BB34A38F-5385-4CA2-AC46-BDB76CFB02B0}" type="slidenum">
              <a:rPr lang="fr-FR" smtClean="0"/>
              <a:t>‹N°›</a:t>
            </a:fld>
            <a:endParaRPr lang="fr-FR" dirty="0"/>
          </a:p>
        </p:txBody>
      </p:sp>
      <p:sp>
        <p:nvSpPr>
          <p:cNvPr id="18" name="Espace réservé du contenu 2">
            <a:extLst>
              <a:ext uri="{FF2B5EF4-FFF2-40B4-BE49-F238E27FC236}">
                <a16:creationId xmlns:a16="http://schemas.microsoft.com/office/drawing/2014/main" id="{A2F758DC-4792-1D42-83A8-ED4E6CD5F7E3}"/>
              </a:ext>
            </a:extLst>
          </p:cNvPr>
          <p:cNvSpPr>
            <a:spLocks noGrp="1"/>
          </p:cNvSpPr>
          <p:nvPr>
            <p:ph sz="half" idx="1"/>
          </p:nvPr>
        </p:nvSpPr>
        <p:spPr>
          <a:xfrm>
            <a:off x="1097279" y="2322728"/>
            <a:ext cx="4144096" cy="4032225"/>
          </a:xfrm>
        </p:spPr>
        <p:txBody>
          <a:bodyPr rtlCol="0" anchor="t">
            <a:normAutofit/>
          </a:bodyPr>
          <a:lstStyle>
            <a:lvl1pPr>
              <a:defRPr sz="1600"/>
            </a:lvl1pPr>
            <a:lvl2pPr>
              <a:defRPr sz="1400"/>
            </a:lvl2pPr>
            <a:lvl3pPr>
              <a:defRPr sz="1200"/>
            </a:lvl3pPr>
            <a:lvl4pPr>
              <a:defRPr sz="1100"/>
            </a:lvl4pPr>
            <a:lvl5pPr>
              <a:defRPr sz="11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1" name="Ovale 10">
            <a:extLst>
              <a:ext uri="{FF2B5EF4-FFF2-40B4-BE49-F238E27FC236}">
                <a16:creationId xmlns:a16="http://schemas.microsoft.com/office/drawing/2014/main" id="{2CB8633A-7C70-3C48-8FEE-69941AF2B466}"/>
              </a:ext>
            </a:extLst>
          </p:cNvPr>
          <p:cNvSpPr/>
          <p:nvPr/>
        </p:nvSpPr>
        <p:spPr>
          <a:xfrm>
            <a:off x="5535466" y="5600935"/>
            <a:ext cx="643415" cy="643415"/>
          </a:xfrm>
          <a:prstGeom prst="ellipse">
            <a:avLst/>
          </a:prstGeom>
          <a:noFill/>
          <a:ln w="3810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0" name="Ovale 19">
            <a:extLst>
              <a:ext uri="{FF2B5EF4-FFF2-40B4-BE49-F238E27FC236}">
                <a16:creationId xmlns:a16="http://schemas.microsoft.com/office/drawing/2014/main" id="{23B967D9-597D-E14A-AE80-4C3877655FB2}"/>
              </a:ext>
            </a:extLst>
          </p:cNvPr>
          <p:cNvSpPr/>
          <p:nvPr/>
        </p:nvSpPr>
        <p:spPr>
          <a:xfrm>
            <a:off x="5664569" y="541205"/>
            <a:ext cx="283407" cy="283407"/>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1" name="Ovale 20">
            <a:extLst>
              <a:ext uri="{FF2B5EF4-FFF2-40B4-BE49-F238E27FC236}">
                <a16:creationId xmlns:a16="http://schemas.microsoft.com/office/drawing/2014/main" id="{B7114435-8CC0-E744-B541-8EF28B774ECF}"/>
              </a:ext>
            </a:extLst>
          </p:cNvPr>
          <p:cNvSpPr/>
          <p:nvPr/>
        </p:nvSpPr>
        <p:spPr>
          <a:xfrm flipV="1">
            <a:off x="11885583" y="3453319"/>
            <a:ext cx="167338" cy="167338"/>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nvGrpSpPr>
          <p:cNvPr id="30" name="Groupe 29">
            <a:extLst>
              <a:ext uri="{FF2B5EF4-FFF2-40B4-BE49-F238E27FC236}">
                <a16:creationId xmlns:a16="http://schemas.microsoft.com/office/drawing/2014/main" id="{BB844B6D-9772-1D4A-A22A-19F6A1250CD6}"/>
              </a:ext>
            </a:extLst>
          </p:cNvPr>
          <p:cNvGrpSpPr/>
          <p:nvPr/>
        </p:nvGrpSpPr>
        <p:grpSpPr>
          <a:xfrm rot="5400000">
            <a:off x="-21619" y="1088453"/>
            <a:ext cx="910099" cy="99010"/>
            <a:chOff x="622418" y="280927"/>
            <a:chExt cx="2335705" cy="254101"/>
          </a:xfrm>
        </p:grpSpPr>
        <p:sp>
          <p:nvSpPr>
            <p:cNvPr id="31" name="Ovale 30">
              <a:extLst>
                <a:ext uri="{FF2B5EF4-FFF2-40B4-BE49-F238E27FC236}">
                  <a16:creationId xmlns:a16="http://schemas.microsoft.com/office/drawing/2014/main" id="{4834FA13-7139-8546-99A9-CF39B5EDFDF5}"/>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2" name="Ovale 31">
              <a:extLst>
                <a:ext uri="{FF2B5EF4-FFF2-40B4-BE49-F238E27FC236}">
                  <a16:creationId xmlns:a16="http://schemas.microsoft.com/office/drawing/2014/main" id="{9746C656-7A16-8445-80B5-88C23703E694}"/>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3" name="Ovale 32">
              <a:extLst>
                <a:ext uri="{FF2B5EF4-FFF2-40B4-BE49-F238E27FC236}">
                  <a16:creationId xmlns:a16="http://schemas.microsoft.com/office/drawing/2014/main" id="{1E0A223A-22AD-6D40-9B6F-62F488036D58}"/>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4" name="Ovale 33">
              <a:extLst>
                <a:ext uri="{FF2B5EF4-FFF2-40B4-BE49-F238E27FC236}">
                  <a16:creationId xmlns:a16="http://schemas.microsoft.com/office/drawing/2014/main" id="{1DB8FD84-D022-E842-9B56-88F0574EBD30}"/>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5" name="Ovale 34">
              <a:extLst>
                <a:ext uri="{FF2B5EF4-FFF2-40B4-BE49-F238E27FC236}">
                  <a16:creationId xmlns:a16="http://schemas.microsoft.com/office/drawing/2014/main" id="{42F4DC0E-4CC4-374D-BE14-132577B95A70}"/>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6" name="Ovale 35">
              <a:extLst>
                <a:ext uri="{FF2B5EF4-FFF2-40B4-BE49-F238E27FC236}">
                  <a16:creationId xmlns:a16="http://schemas.microsoft.com/office/drawing/2014/main" id="{A4E00522-1D16-F244-89FE-668EEBD08F2B}"/>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37" name="Titre 1">
            <a:extLst>
              <a:ext uri="{FF2B5EF4-FFF2-40B4-BE49-F238E27FC236}">
                <a16:creationId xmlns:a16="http://schemas.microsoft.com/office/drawing/2014/main" id="{C4C5AC59-B537-D54C-9B5C-55B75E9117A7}"/>
              </a:ext>
            </a:extLst>
          </p:cNvPr>
          <p:cNvSpPr>
            <a:spLocks noGrp="1"/>
          </p:cNvSpPr>
          <p:nvPr>
            <p:ph type="title" hasCustomPrompt="1"/>
          </p:nvPr>
        </p:nvSpPr>
        <p:spPr>
          <a:xfrm>
            <a:off x="1097280" y="421817"/>
            <a:ext cx="4144095"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Tree>
    <p:extLst>
      <p:ext uri="{BB962C8B-B14F-4D97-AF65-F5344CB8AC3E}">
        <p14:creationId xmlns:p14="http://schemas.microsoft.com/office/powerpoint/2010/main" val="208178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6/4/2026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639001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Espace réservé de la date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8" name="Espace réservé du pied de page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endParaRPr lang="fr-FR" dirty="0"/>
          </a:p>
        </p:txBody>
      </p:sp>
      <p:sp>
        <p:nvSpPr>
          <p:cNvPr id="9" name="Espace réservé du numéro de diapositive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grpSp>
        <p:nvGrpSpPr>
          <p:cNvPr id="21" name="Groupe 20">
            <a:extLst>
              <a:ext uri="{FF2B5EF4-FFF2-40B4-BE49-F238E27FC236}">
                <a16:creationId xmlns:a16="http://schemas.microsoft.com/office/drawing/2014/main" id="{7A2141DD-8D8D-FA43-BD4F-2CFC93C87782}"/>
              </a:ext>
            </a:extLst>
          </p:cNvPr>
          <p:cNvGrpSpPr/>
          <p:nvPr/>
        </p:nvGrpSpPr>
        <p:grpSpPr>
          <a:xfrm rot="5400000">
            <a:off x="-21619" y="1088453"/>
            <a:ext cx="910099" cy="99010"/>
            <a:chOff x="622418" y="280927"/>
            <a:chExt cx="2335705" cy="254101"/>
          </a:xfrm>
        </p:grpSpPr>
        <p:sp>
          <p:nvSpPr>
            <p:cNvPr id="22" name="Ovale 21">
              <a:extLst>
                <a:ext uri="{FF2B5EF4-FFF2-40B4-BE49-F238E27FC236}">
                  <a16:creationId xmlns:a16="http://schemas.microsoft.com/office/drawing/2014/main" id="{71A62821-5E0F-DE41-B5C2-17A3A7277F4E}"/>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3" name="Ovale 22">
              <a:extLst>
                <a:ext uri="{FF2B5EF4-FFF2-40B4-BE49-F238E27FC236}">
                  <a16:creationId xmlns:a16="http://schemas.microsoft.com/office/drawing/2014/main" id="{C311AE14-D8F0-1D4C-9D8D-603836582793}"/>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Ovale 23">
              <a:extLst>
                <a:ext uri="{FF2B5EF4-FFF2-40B4-BE49-F238E27FC236}">
                  <a16:creationId xmlns:a16="http://schemas.microsoft.com/office/drawing/2014/main" id="{1F2BE645-D4F2-304C-9AFA-473D8F888A85}"/>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5" name="Ovale 24">
              <a:extLst>
                <a:ext uri="{FF2B5EF4-FFF2-40B4-BE49-F238E27FC236}">
                  <a16:creationId xmlns:a16="http://schemas.microsoft.com/office/drawing/2014/main" id="{93640330-30A6-6948-87A7-9DE6D41794F5}"/>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6" name="Ovale 25">
              <a:extLst>
                <a:ext uri="{FF2B5EF4-FFF2-40B4-BE49-F238E27FC236}">
                  <a16:creationId xmlns:a16="http://schemas.microsoft.com/office/drawing/2014/main" id="{ADFB6548-D83C-1D4E-AE87-2E8F1D3D0FA7}"/>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7" name="Ovale 26">
              <a:extLst>
                <a:ext uri="{FF2B5EF4-FFF2-40B4-BE49-F238E27FC236}">
                  <a16:creationId xmlns:a16="http://schemas.microsoft.com/office/drawing/2014/main" id="{D97C7400-7EDC-8845-AB5A-80FB8175C1E2}"/>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28" name="Titre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
        <p:nvSpPr>
          <p:cNvPr id="29" name="Ovale 28">
            <a:extLst>
              <a:ext uri="{FF2B5EF4-FFF2-40B4-BE49-F238E27FC236}">
                <a16:creationId xmlns:a16="http://schemas.microsoft.com/office/drawing/2014/main" id="{E014993B-5057-2A4C-9CA0-383DC5504020}"/>
              </a:ext>
            </a:extLst>
          </p:cNvPr>
          <p:cNvSpPr/>
          <p:nvPr/>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1" name="Ovale 30">
            <a:extLst>
              <a:ext uri="{FF2B5EF4-FFF2-40B4-BE49-F238E27FC236}">
                <a16:creationId xmlns:a16="http://schemas.microsoft.com/office/drawing/2014/main" id="{43B110E8-1FE2-BC47-A5AE-4C698B688B65}"/>
              </a:ext>
            </a:extLst>
          </p:cNvPr>
          <p:cNvSpPr/>
          <p:nvPr/>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2" name="Ovale 31">
            <a:extLst>
              <a:ext uri="{FF2B5EF4-FFF2-40B4-BE49-F238E27FC236}">
                <a16:creationId xmlns:a16="http://schemas.microsoft.com/office/drawing/2014/main" id="{87DACF2F-5D4D-434D-8786-E4DF0385E6F6}"/>
              </a:ext>
            </a:extLst>
          </p:cNvPr>
          <p:cNvSpPr/>
          <p:nvPr/>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9" name="Ovale 18">
            <a:extLst>
              <a:ext uri="{FF2B5EF4-FFF2-40B4-BE49-F238E27FC236}">
                <a16:creationId xmlns:a16="http://schemas.microsoft.com/office/drawing/2014/main" id="{CFE816CC-CBCA-7946-B9E5-E9649EF369BE}"/>
              </a:ext>
            </a:extLst>
          </p:cNvPr>
          <p:cNvSpPr/>
          <p:nvPr/>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360808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re et contenu">
    <p:spTree>
      <p:nvGrpSpPr>
        <p:cNvPr id="1" name=""/>
        <p:cNvGrpSpPr/>
        <p:nvPr/>
      </p:nvGrpSpPr>
      <p:grpSpPr>
        <a:xfrm>
          <a:off x="0" y="0"/>
          <a:ext cx="0" cy="0"/>
          <a:chOff x="0" y="0"/>
          <a:chExt cx="0" cy="0"/>
        </a:xfrm>
      </p:grpSpPr>
      <p:sp>
        <p:nvSpPr>
          <p:cNvPr id="7" name="Espace réservé de la date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8" name="Espace réservé du pied de page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endParaRPr lang="fr-FR" dirty="0"/>
          </a:p>
        </p:txBody>
      </p:sp>
      <p:sp>
        <p:nvSpPr>
          <p:cNvPr id="9" name="Espace réservé du numéro de diapositive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sp>
        <p:nvSpPr>
          <p:cNvPr id="14" name="Espace réservé d’image 3">
            <a:extLst>
              <a:ext uri="{FF2B5EF4-FFF2-40B4-BE49-F238E27FC236}">
                <a16:creationId xmlns:a16="http://schemas.microsoft.com/office/drawing/2014/main" id="{C950F4E3-11A9-2549-A00D-601AEF6E49A4}"/>
              </a:ext>
            </a:extLst>
          </p:cNvPr>
          <p:cNvSpPr>
            <a:spLocks noGrp="1"/>
          </p:cNvSpPr>
          <p:nvPr>
            <p:ph type="pic" sz="quarter" idx="13"/>
          </p:nvPr>
        </p:nvSpPr>
        <p:spPr>
          <a:xfrm>
            <a:off x="1097279" y="2160508"/>
            <a:ext cx="2919413" cy="2919413"/>
          </a:xfrm>
          <a:prstGeom prst="ellipse">
            <a:avLst/>
          </a:prstGeom>
          <a:solidFill>
            <a:srgbClr val="EDEFF7"/>
          </a:solidFill>
          <a:ln w="38100">
            <a:solidFill>
              <a:schemeClr val="accent3"/>
            </a:solidFill>
          </a:ln>
        </p:spPr>
        <p:txBody>
          <a:bodyPr rtlCol="0" anchor="ctr"/>
          <a:lstStyle>
            <a:lvl1pPr algn="ctr">
              <a:defRPr/>
            </a:lvl1pPr>
          </a:lstStyle>
          <a:p>
            <a:pPr rtl="0"/>
            <a:r>
              <a:rPr lang="fr-FR" noProof="0" dirty="0"/>
              <a:t>Cliquez sur l'icône pour ajouter une image</a:t>
            </a:r>
          </a:p>
        </p:txBody>
      </p:sp>
      <p:sp>
        <p:nvSpPr>
          <p:cNvPr id="21" name="Espace réservé d’image 3">
            <a:extLst>
              <a:ext uri="{FF2B5EF4-FFF2-40B4-BE49-F238E27FC236}">
                <a16:creationId xmlns:a16="http://schemas.microsoft.com/office/drawing/2014/main" id="{21B5A175-E633-E74F-AE3B-DF58F989F443}"/>
              </a:ext>
            </a:extLst>
          </p:cNvPr>
          <p:cNvSpPr>
            <a:spLocks noGrp="1"/>
          </p:cNvSpPr>
          <p:nvPr>
            <p:ph type="pic" sz="quarter" idx="14"/>
          </p:nvPr>
        </p:nvSpPr>
        <p:spPr>
          <a:xfrm>
            <a:off x="4659186" y="2160508"/>
            <a:ext cx="2919413" cy="2919413"/>
          </a:xfrm>
          <a:prstGeom prst="ellipse">
            <a:avLst/>
          </a:prstGeom>
          <a:solidFill>
            <a:srgbClr val="EDEFF7"/>
          </a:solidFill>
          <a:ln w="38100">
            <a:solidFill>
              <a:schemeClr val="accent6"/>
            </a:solidFill>
          </a:ln>
        </p:spPr>
        <p:txBody>
          <a:bodyPr rtlCol="0" anchor="ctr"/>
          <a:lstStyle>
            <a:lvl1pPr algn="ctr">
              <a:defRPr/>
            </a:lvl1pPr>
          </a:lstStyle>
          <a:p>
            <a:pPr rtl="0"/>
            <a:r>
              <a:rPr lang="fr-FR" noProof="0" dirty="0"/>
              <a:t>Cliquez sur l'icône pour ajouter une image</a:t>
            </a:r>
          </a:p>
        </p:txBody>
      </p:sp>
      <p:sp>
        <p:nvSpPr>
          <p:cNvPr id="22" name="Espace réservé d’image 3">
            <a:extLst>
              <a:ext uri="{FF2B5EF4-FFF2-40B4-BE49-F238E27FC236}">
                <a16:creationId xmlns:a16="http://schemas.microsoft.com/office/drawing/2014/main" id="{261D2778-BA56-D247-9B2C-28D010C9D4E2}"/>
              </a:ext>
            </a:extLst>
          </p:cNvPr>
          <p:cNvSpPr>
            <a:spLocks noGrp="1"/>
          </p:cNvSpPr>
          <p:nvPr>
            <p:ph type="pic" sz="quarter" idx="15"/>
          </p:nvPr>
        </p:nvSpPr>
        <p:spPr>
          <a:xfrm>
            <a:off x="8221093" y="2160508"/>
            <a:ext cx="2919413" cy="2919413"/>
          </a:xfrm>
          <a:prstGeom prst="ellipse">
            <a:avLst/>
          </a:prstGeom>
          <a:solidFill>
            <a:srgbClr val="EDEFF7"/>
          </a:solidFill>
          <a:ln w="38100">
            <a:solidFill>
              <a:schemeClr val="accent1"/>
            </a:solidFill>
          </a:ln>
        </p:spPr>
        <p:txBody>
          <a:bodyPr rtlCol="0" anchor="ctr"/>
          <a:lstStyle>
            <a:lvl1pPr algn="ctr">
              <a:defRPr/>
            </a:lvl1pPr>
          </a:lstStyle>
          <a:p>
            <a:pPr rtl="0"/>
            <a:r>
              <a:rPr lang="fr-FR" noProof="0" dirty="0"/>
              <a:t>Cliquez sur l'icône pour ajouter une image</a:t>
            </a:r>
          </a:p>
        </p:txBody>
      </p:sp>
      <p:sp>
        <p:nvSpPr>
          <p:cNvPr id="23" name="Espace réservé du texte 3">
            <a:extLst>
              <a:ext uri="{FF2B5EF4-FFF2-40B4-BE49-F238E27FC236}">
                <a16:creationId xmlns:a16="http://schemas.microsoft.com/office/drawing/2014/main" id="{2DAF6EFF-134E-BA40-8B51-917FDE13C076}"/>
              </a:ext>
            </a:extLst>
          </p:cNvPr>
          <p:cNvSpPr>
            <a:spLocks noGrp="1"/>
          </p:cNvSpPr>
          <p:nvPr>
            <p:ph type="body" sz="half" idx="2" hasCustomPrompt="1"/>
          </p:nvPr>
        </p:nvSpPr>
        <p:spPr>
          <a:xfrm>
            <a:off x="1097279" y="5486968"/>
            <a:ext cx="2919413" cy="583534"/>
          </a:xfrm>
        </p:spPr>
        <p:txBody>
          <a:bodyPr lIns="91440" rIns="91440" rtlCol="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dirty="0"/>
              <a:t>Le nom vient ici</a:t>
            </a:r>
          </a:p>
        </p:txBody>
      </p:sp>
      <p:sp>
        <p:nvSpPr>
          <p:cNvPr id="24" name="Espace réservé du texte 3">
            <a:extLst>
              <a:ext uri="{FF2B5EF4-FFF2-40B4-BE49-F238E27FC236}">
                <a16:creationId xmlns:a16="http://schemas.microsoft.com/office/drawing/2014/main" id="{188BF917-678C-1249-95B9-7FD2AC7B2231}"/>
              </a:ext>
            </a:extLst>
          </p:cNvPr>
          <p:cNvSpPr>
            <a:spLocks noGrp="1"/>
          </p:cNvSpPr>
          <p:nvPr>
            <p:ph type="body" sz="half" idx="16" hasCustomPrompt="1"/>
          </p:nvPr>
        </p:nvSpPr>
        <p:spPr>
          <a:xfrm>
            <a:off x="4666773" y="5486968"/>
            <a:ext cx="2919413" cy="583534"/>
          </a:xfrm>
        </p:spPr>
        <p:txBody>
          <a:bodyPr lIns="91440" rIns="91440" rtlCol="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dirty="0"/>
              <a:t>Le nom vient ici</a:t>
            </a:r>
          </a:p>
        </p:txBody>
      </p:sp>
      <p:sp>
        <p:nvSpPr>
          <p:cNvPr id="25" name="Espace réservé du texte 3">
            <a:extLst>
              <a:ext uri="{FF2B5EF4-FFF2-40B4-BE49-F238E27FC236}">
                <a16:creationId xmlns:a16="http://schemas.microsoft.com/office/drawing/2014/main" id="{BAFF17AE-3EA2-2D47-BCDD-E5587B127062}"/>
              </a:ext>
            </a:extLst>
          </p:cNvPr>
          <p:cNvSpPr>
            <a:spLocks noGrp="1"/>
          </p:cNvSpPr>
          <p:nvPr>
            <p:ph type="body" sz="half" idx="17" hasCustomPrompt="1"/>
          </p:nvPr>
        </p:nvSpPr>
        <p:spPr>
          <a:xfrm>
            <a:off x="8236267" y="5486968"/>
            <a:ext cx="2919413" cy="583534"/>
          </a:xfrm>
        </p:spPr>
        <p:txBody>
          <a:bodyPr lIns="91440" rIns="91440" rtlCol="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dirty="0"/>
              <a:t>Le nom vient ici</a:t>
            </a:r>
          </a:p>
        </p:txBody>
      </p:sp>
      <p:grpSp>
        <p:nvGrpSpPr>
          <p:cNvPr id="26" name="Groupe 25">
            <a:extLst>
              <a:ext uri="{FF2B5EF4-FFF2-40B4-BE49-F238E27FC236}">
                <a16:creationId xmlns:a16="http://schemas.microsoft.com/office/drawing/2014/main" id="{F2D7EDB7-7C02-0245-8A1F-553F094A4429}"/>
              </a:ext>
            </a:extLst>
          </p:cNvPr>
          <p:cNvGrpSpPr/>
          <p:nvPr/>
        </p:nvGrpSpPr>
        <p:grpSpPr>
          <a:xfrm rot="5400000">
            <a:off x="-21619" y="1088453"/>
            <a:ext cx="910099" cy="99010"/>
            <a:chOff x="622418" y="280927"/>
            <a:chExt cx="2335705" cy="254101"/>
          </a:xfrm>
        </p:grpSpPr>
        <p:sp>
          <p:nvSpPr>
            <p:cNvPr id="27" name="Ovale 26">
              <a:extLst>
                <a:ext uri="{FF2B5EF4-FFF2-40B4-BE49-F238E27FC236}">
                  <a16:creationId xmlns:a16="http://schemas.microsoft.com/office/drawing/2014/main" id="{8CF5D165-4F6F-2447-8B9E-8B0D94808ED3}"/>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8" name="Ovale 27">
              <a:extLst>
                <a:ext uri="{FF2B5EF4-FFF2-40B4-BE49-F238E27FC236}">
                  <a16:creationId xmlns:a16="http://schemas.microsoft.com/office/drawing/2014/main" id="{146C35C7-7133-4C43-BBF7-575440F7BAD3}"/>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9" name="Ovale 28">
              <a:extLst>
                <a:ext uri="{FF2B5EF4-FFF2-40B4-BE49-F238E27FC236}">
                  <a16:creationId xmlns:a16="http://schemas.microsoft.com/office/drawing/2014/main" id="{D33DD7BE-C379-5C42-9FB0-EF72161049F4}"/>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0" name="Ovale 29">
              <a:extLst>
                <a:ext uri="{FF2B5EF4-FFF2-40B4-BE49-F238E27FC236}">
                  <a16:creationId xmlns:a16="http://schemas.microsoft.com/office/drawing/2014/main" id="{743DFC41-C6DE-7942-9358-E23A1EE8759D}"/>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1" name="Ovale 30">
              <a:extLst>
                <a:ext uri="{FF2B5EF4-FFF2-40B4-BE49-F238E27FC236}">
                  <a16:creationId xmlns:a16="http://schemas.microsoft.com/office/drawing/2014/main" id="{A2ABB593-7229-9548-8BCC-C947B1BF8D93}"/>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2" name="Ovale 31">
              <a:extLst>
                <a:ext uri="{FF2B5EF4-FFF2-40B4-BE49-F238E27FC236}">
                  <a16:creationId xmlns:a16="http://schemas.microsoft.com/office/drawing/2014/main" id="{986D2413-D60D-484E-ACAB-31891AFDA133}"/>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34" name="Titre 1">
            <a:extLst>
              <a:ext uri="{FF2B5EF4-FFF2-40B4-BE49-F238E27FC236}">
                <a16:creationId xmlns:a16="http://schemas.microsoft.com/office/drawing/2014/main" id="{86090E0F-345E-3D4B-8886-95D8A4A77CE7}"/>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Tree>
    <p:extLst>
      <p:ext uri="{BB962C8B-B14F-4D97-AF65-F5344CB8AC3E}">
        <p14:creationId xmlns:p14="http://schemas.microsoft.com/office/powerpoint/2010/main" val="405188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2417873" y="758952"/>
            <a:ext cx="7356255" cy="3566160"/>
          </a:xfrm>
          <a:prstGeom prst="rect">
            <a:avLst/>
          </a:prstGeom>
        </p:spPr>
        <p:txBody>
          <a:bodyPr rtlCol="0" anchor="b" anchorCtr="0">
            <a:normAutofit/>
          </a:bodyPr>
          <a:lstStyle>
            <a:lvl1pPr algn="ctr">
              <a:lnSpc>
                <a:spcPct val="90000"/>
              </a:lnSpc>
              <a:defRPr sz="8000" b="0">
                <a:solidFill>
                  <a:schemeClr val="tx1"/>
                </a:solidFill>
              </a:defRPr>
            </a:lvl1pPr>
          </a:lstStyle>
          <a:p>
            <a:pPr rtl="0"/>
            <a:r>
              <a:rPr lang="fr-FR" noProof="0"/>
              <a:t>Modifiez le style du titre</a:t>
            </a:r>
            <a:endParaRPr lang="fr-FR" noProof="0" dirty="0"/>
          </a:p>
        </p:txBody>
      </p:sp>
      <p:sp>
        <p:nvSpPr>
          <p:cNvPr id="3" name="Espace réservé du texte 2"/>
          <p:cNvSpPr>
            <a:spLocks noGrp="1"/>
          </p:cNvSpPr>
          <p:nvPr>
            <p:ph type="body" idx="1" hasCustomPrompt="1"/>
          </p:nvPr>
        </p:nvSpPr>
        <p:spPr>
          <a:xfrm>
            <a:off x="2417873" y="4663440"/>
            <a:ext cx="7356255" cy="1143000"/>
          </a:xfrm>
        </p:spPr>
        <p:txBody>
          <a:bodyPr lIns="91440" rIns="91440" rtlCol="0" anchor="t" anchorCtr="0">
            <a:normAutofit/>
          </a:bodyPr>
          <a:lstStyle>
            <a:lvl1pPr marL="0" indent="0" algn="ctr" rtl="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cxnSp>
        <p:nvCxnSpPr>
          <p:cNvPr id="9" name="Connecteur droit 8">
            <a:extLst>
              <a:ext uri="{FF2B5EF4-FFF2-40B4-BE49-F238E27FC236}">
                <a16:creationId xmlns:a16="http://schemas.microsoft.com/office/drawing/2014/main" id="{459DE2C1-4C52-40A3-8959-27B2C1BEBFF6}"/>
              </a:ext>
            </a:extLst>
          </p:cNvPr>
          <p:cNvCxnSpPr/>
          <p:nvPr/>
        </p:nvCxnSpPr>
        <p:spPr>
          <a:xfrm>
            <a:off x="1158240" y="4485132"/>
            <a:ext cx="98755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Espace réservé de la date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8" name="Espace réservé du pied de page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endParaRPr lang="fr-FR" dirty="0"/>
          </a:p>
        </p:txBody>
      </p:sp>
      <p:sp>
        <p:nvSpPr>
          <p:cNvPr id="11" name="Espace réservé du numéro de diapositive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sp>
        <p:nvSpPr>
          <p:cNvPr id="12" name="Ovale 11">
            <a:extLst>
              <a:ext uri="{FF2B5EF4-FFF2-40B4-BE49-F238E27FC236}">
                <a16:creationId xmlns:a16="http://schemas.microsoft.com/office/drawing/2014/main" id="{8675A452-E352-BE40-9E44-7C0E90F4DBC5}"/>
              </a:ext>
            </a:extLst>
          </p:cNvPr>
          <p:cNvSpPr/>
          <p:nvPr/>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Ovale 12">
            <a:extLst>
              <a:ext uri="{FF2B5EF4-FFF2-40B4-BE49-F238E27FC236}">
                <a16:creationId xmlns:a16="http://schemas.microsoft.com/office/drawing/2014/main" id="{72E00246-7C7C-8E48-B95E-02BE89F197F5}"/>
              </a:ext>
            </a:extLst>
          </p:cNvPr>
          <p:cNvSpPr/>
          <p:nvPr/>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4" name="Ovale 13">
            <a:extLst>
              <a:ext uri="{FF2B5EF4-FFF2-40B4-BE49-F238E27FC236}">
                <a16:creationId xmlns:a16="http://schemas.microsoft.com/office/drawing/2014/main" id="{EBF1652A-A323-BC48-9A00-7ECF1C4E1DA4}"/>
              </a:ext>
            </a:extLst>
          </p:cNvPr>
          <p:cNvSpPr/>
          <p:nvPr/>
        </p:nvSpPr>
        <p:spPr>
          <a:xfrm>
            <a:off x="11634902" y="2565781"/>
            <a:ext cx="283407" cy="283407"/>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5" name="Ovale 14">
            <a:extLst>
              <a:ext uri="{FF2B5EF4-FFF2-40B4-BE49-F238E27FC236}">
                <a16:creationId xmlns:a16="http://schemas.microsoft.com/office/drawing/2014/main" id="{F733BC29-8FD1-CB45-8FF6-0C7CC3CB423D}"/>
              </a:ext>
            </a:extLst>
          </p:cNvPr>
          <p:cNvSpPr/>
          <p:nvPr/>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Ovale 15">
            <a:extLst>
              <a:ext uri="{FF2B5EF4-FFF2-40B4-BE49-F238E27FC236}">
                <a16:creationId xmlns:a16="http://schemas.microsoft.com/office/drawing/2014/main" id="{4C67EB1F-C984-B840-BD1F-FD174D01A3AF}"/>
              </a:ext>
            </a:extLst>
          </p:cNvPr>
          <p:cNvSpPr/>
          <p:nvPr/>
        </p:nvSpPr>
        <p:spPr>
          <a:xfrm>
            <a:off x="6135" y="0"/>
            <a:ext cx="1700492" cy="1700492"/>
          </a:xfrm>
          <a:prstGeom prst="ellipse">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nvGrpSpPr>
          <p:cNvPr id="39" name="Groupe 38">
            <a:extLst>
              <a:ext uri="{FF2B5EF4-FFF2-40B4-BE49-F238E27FC236}">
                <a16:creationId xmlns:a16="http://schemas.microsoft.com/office/drawing/2014/main" id="{9D75F8B1-A294-E349-BD08-B06B2954212A}"/>
              </a:ext>
            </a:extLst>
          </p:cNvPr>
          <p:cNvGrpSpPr/>
          <p:nvPr/>
        </p:nvGrpSpPr>
        <p:grpSpPr>
          <a:xfrm>
            <a:off x="495300" y="0"/>
            <a:ext cx="11201400" cy="6880860"/>
            <a:chOff x="495300" y="0"/>
            <a:chExt cx="11201400" cy="6880860"/>
          </a:xfrm>
        </p:grpSpPr>
        <p:sp>
          <p:nvSpPr>
            <p:cNvPr id="33" name="Forme libre 32">
              <a:extLst>
                <a:ext uri="{FF2B5EF4-FFF2-40B4-BE49-F238E27FC236}">
                  <a16:creationId xmlns:a16="http://schemas.microsoft.com/office/drawing/2014/main" id="{5942EFAD-842E-9C46-9853-C0F135D24007}"/>
                </a:ext>
              </a:extLst>
            </p:cNvPr>
            <p:cNvSpPr/>
            <p:nvPr/>
          </p:nvSpPr>
          <p:spPr>
            <a:xfrm>
              <a:off x="495300" y="0"/>
              <a:ext cx="1337265" cy="6880860"/>
            </a:xfrm>
            <a:custGeom>
              <a:avLst/>
              <a:gdLst>
                <a:gd name="connsiteX0" fmla="*/ 1173967 w 1337265"/>
                <a:gd name="connsiteY0" fmla="*/ 0 h 6880860"/>
                <a:gd name="connsiteX1" fmla="*/ 1319300 w 1337265"/>
                <a:gd name="connsiteY1" fmla="*/ 0 h 6880860"/>
                <a:gd name="connsiteX2" fmla="*/ 1204253 w 1337265"/>
                <a:gd name="connsiteY2" fmla="*/ 146399 h 6880860"/>
                <a:gd name="connsiteX3" fmla="*/ 114300 w 1337265"/>
                <a:gd name="connsiteY3" fmla="*/ 3429000 h 6880860"/>
                <a:gd name="connsiteX4" fmla="*/ 1204253 w 1337265"/>
                <a:gd name="connsiteY4" fmla="*/ 6711601 h 6880860"/>
                <a:gd name="connsiteX5" fmla="*/ 1337265 w 1337265"/>
                <a:gd name="connsiteY5" fmla="*/ 6880860 h 6880860"/>
                <a:gd name="connsiteX6" fmla="*/ 1191931 w 1337265"/>
                <a:gd name="connsiteY6" fmla="*/ 6880860 h 6880860"/>
                <a:gd name="connsiteX7" fmla="*/ 1112661 w 1337265"/>
                <a:gd name="connsiteY7" fmla="*/ 6779988 h 6880860"/>
                <a:gd name="connsiteX8" fmla="*/ 0 w 1337265"/>
                <a:gd name="connsiteY8" fmla="*/ 3429000 h 6880860"/>
                <a:gd name="connsiteX9" fmla="*/ 1112661 w 1337265"/>
                <a:gd name="connsiteY9" fmla="*/ 78012 h 6880860"/>
                <a:gd name="connsiteX10" fmla="*/ 1173967 w 1337265"/>
                <a:gd name="connsiteY10"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265" h="6880860">
                  <a:moveTo>
                    <a:pt x="1173967" y="0"/>
                  </a:moveTo>
                  <a:lnTo>
                    <a:pt x="1319300" y="0"/>
                  </a:lnTo>
                  <a:lnTo>
                    <a:pt x="1204253" y="146399"/>
                  </a:lnTo>
                  <a:cubicBezTo>
                    <a:pt x="519693" y="1061765"/>
                    <a:pt x="114300" y="2198040"/>
                    <a:pt x="114300" y="3429000"/>
                  </a:cubicBezTo>
                  <a:cubicBezTo>
                    <a:pt x="114300" y="4659960"/>
                    <a:pt x="519693" y="5796235"/>
                    <a:pt x="1204253" y="6711601"/>
                  </a:cubicBezTo>
                  <a:lnTo>
                    <a:pt x="1337265" y="6880860"/>
                  </a:lnTo>
                  <a:lnTo>
                    <a:pt x="1191931" y="6880860"/>
                  </a:lnTo>
                  <a:lnTo>
                    <a:pt x="1112661" y="6779988"/>
                  </a:lnTo>
                  <a:cubicBezTo>
                    <a:pt x="413839" y="5845552"/>
                    <a:pt x="0" y="4685605"/>
                    <a:pt x="0" y="3429000"/>
                  </a:cubicBezTo>
                  <a:cubicBezTo>
                    <a:pt x="0" y="2172395"/>
                    <a:pt x="413839" y="1012448"/>
                    <a:pt x="1112661" y="78012"/>
                  </a:cubicBezTo>
                  <a:lnTo>
                    <a:pt x="1173967"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32" name="Forme libre 31">
              <a:extLst>
                <a:ext uri="{FF2B5EF4-FFF2-40B4-BE49-F238E27FC236}">
                  <a16:creationId xmlns:a16="http://schemas.microsoft.com/office/drawing/2014/main" id="{BE0B7AF7-52C0-EB45-93DE-79DFF44F5AAE}"/>
                </a:ext>
              </a:extLst>
            </p:cNvPr>
            <p:cNvSpPr/>
            <p:nvPr/>
          </p:nvSpPr>
          <p:spPr>
            <a:xfrm>
              <a:off x="10359435" y="0"/>
              <a:ext cx="1337265" cy="6880860"/>
            </a:xfrm>
            <a:custGeom>
              <a:avLst/>
              <a:gdLst>
                <a:gd name="connsiteX0" fmla="*/ 17965 w 1337265"/>
                <a:gd name="connsiteY0" fmla="*/ 0 h 6880860"/>
                <a:gd name="connsiteX1" fmla="*/ 163299 w 1337265"/>
                <a:gd name="connsiteY1" fmla="*/ 0 h 6880860"/>
                <a:gd name="connsiteX2" fmla="*/ 224604 w 1337265"/>
                <a:gd name="connsiteY2" fmla="*/ 78012 h 6880860"/>
                <a:gd name="connsiteX3" fmla="*/ 1337265 w 1337265"/>
                <a:gd name="connsiteY3" fmla="*/ 3429000 h 6880860"/>
                <a:gd name="connsiteX4" fmla="*/ 224604 w 1337265"/>
                <a:gd name="connsiteY4" fmla="*/ 6779988 h 6880860"/>
                <a:gd name="connsiteX5" fmla="*/ 145334 w 1337265"/>
                <a:gd name="connsiteY5" fmla="*/ 6880860 h 6880860"/>
                <a:gd name="connsiteX6" fmla="*/ 0 w 1337265"/>
                <a:gd name="connsiteY6" fmla="*/ 6880860 h 6880860"/>
                <a:gd name="connsiteX7" fmla="*/ 133012 w 1337265"/>
                <a:gd name="connsiteY7" fmla="*/ 6711601 h 6880860"/>
                <a:gd name="connsiteX8" fmla="*/ 1222965 w 1337265"/>
                <a:gd name="connsiteY8" fmla="*/ 3429000 h 6880860"/>
                <a:gd name="connsiteX9" fmla="*/ 133012 w 1337265"/>
                <a:gd name="connsiteY9" fmla="*/ 146399 h 6880860"/>
                <a:gd name="connsiteX10" fmla="*/ 17965 w 1337265"/>
                <a:gd name="connsiteY10"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265" h="6880860">
                  <a:moveTo>
                    <a:pt x="17965" y="0"/>
                  </a:moveTo>
                  <a:lnTo>
                    <a:pt x="163299" y="0"/>
                  </a:lnTo>
                  <a:lnTo>
                    <a:pt x="224604" y="78012"/>
                  </a:lnTo>
                  <a:cubicBezTo>
                    <a:pt x="923426" y="1012448"/>
                    <a:pt x="1337265" y="2172395"/>
                    <a:pt x="1337265" y="3429000"/>
                  </a:cubicBezTo>
                  <a:cubicBezTo>
                    <a:pt x="1337265" y="4685605"/>
                    <a:pt x="923426" y="5845552"/>
                    <a:pt x="224604" y="6779988"/>
                  </a:cubicBezTo>
                  <a:lnTo>
                    <a:pt x="145334" y="6880860"/>
                  </a:lnTo>
                  <a:lnTo>
                    <a:pt x="0" y="6880860"/>
                  </a:lnTo>
                  <a:lnTo>
                    <a:pt x="133012" y="6711601"/>
                  </a:lnTo>
                  <a:cubicBezTo>
                    <a:pt x="817572" y="5796235"/>
                    <a:pt x="1222965" y="4659960"/>
                    <a:pt x="1222965" y="3429000"/>
                  </a:cubicBezTo>
                  <a:cubicBezTo>
                    <a:pt x="1222965" y="2198040"/>
                    <a:pt x="817572" y="1061765"/>
                    <a:pt x="133012" y="146399"/>
                  </a:cubicBezTo>
                  <a:lnTo>
                    <a:pt x="17965"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Tree>
    <p:extLst>
      <p:ext uri="{BB962C8B-B14F-4D97-AF65-F5344CB8AC3E}">
        <p14:creationId xmlns:p14="http://schemas.microsoft.com/office/powerpoint/2010/main" val="405714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097280" y="2120900"/>
            <a:ext cx="4639736" cy="3748193"/>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contenu 3"/>
          <p:cNvSpPr>
            <a:spLocks noGrp="1"/>
          </p:cNvSpPr>
          <p:nvPr>
            <p:ph sz="half" idx="2"/>
          </p:nvPr>
        </p:nvSpPr>
        <p:spPr>
          <a:xfrm>
            <a:off x="6515944" y="2120900"/>
            <a:ext cx="4639736" cy="3748194"/>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 name="Espace réservé de la date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9" name="Espace réservé du pied de page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endParaRPr lang="fr-FR" dirty="0"/>
          </a:p>
        </p:txBody>
      </p:sp>
      <p:sp>
        <p:nvSpPr>
          <p:cNvPr id="10" name="Espace réservé du numéro de diapositive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grpSp>
        <p:nvGrpSpPr>
          <p:cNvPr id="11" name="Groupe 10">
            <a:extLst>
              <a:ext uri="{FF2B5EF4-FFF2-40B4-BE49-F238E27FC236}">
                <a16:creationId xmlns:a16="http://schemas.microsoft.com/office/drawing/2014/main" id="{D06E6D77-4CA3-764C-99E1-7D2CFE6B929E}"/>
              </a:ext>
            </a:extLst>
          </p:cNvPr>
          <p:cNvGrpSpPr/>
          <p:nvPr/>
        </p:nvGrpSpPr>
        <p:grpSpPr>
          <a:xfrm rot="5400000">
            <a:off x="-21619" y="1088453"/>
            <a:ext cx="910099" cy="99010"/>
            <a:chOff x="622418" y="280927"/>
            <a:chExt cx="2335705" cy="254101"/>
          </a:xfrm>
        </p:grpSpPr>
        <p:sp>
          <p:nvSpPr>
            <p:cNvPr id="12" name="Ovale 11">
              <a:extLst>
                <a:ext uri="{FF2B5EF4-FFF2-40B4-BE49-F238E27FC236}">
                  <a16:creationId xmlns:a16="http://schemas.microsoft.com/office/drawing/2014/main" id="{1D155117-8A2A-414B-9598-C2919DF747DC}"/>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Ovale 12">
              <a:extLst>
                <a:ext uri="{FF2B5EF4-FFF2-40B4-BE49-F238E27FC236}">
                  <a16:creationId xmlns:a16="http://schemas.microsoft.com/office/drawing/2014/main" id="{53838F88-99DE-9246-A83B-9C7DB6AE99EF}"/>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4" name="Ovale 13">
              <a:extLst>
                <a:ext uri="{FF2B5EF4-FFF2-40B4-BE49-F238E27FC236}">
                  <a16:creationId xmlns:a16="http://schemas.microsoft.com/office/drawing/2014/main" id="{D031FBA2-FD0D-7346-8941-4861923E15CF}"/>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5" name="Ovale 14">
              <a:extLst>
                <a:ext uri="{FF2B5EF4-FFF2-40B4-BE49-F238E27FC236}">
                  <a16:creationId xmlns:a16="http://schemas.microsoft.com/office/drawing/2014/main" id="{022D5D5E-3339-5D47-9E1C-8897082672DB}"/>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Ovale 15">
              <a:extLst>
                <a:ext uri="{FF2B5EF4-FFF2-40B4-BE49-F238E27FC236}">
                  <a16:creationId xmlns:a16="http://schemas.microsoft.com/office/drawing/2014/main" id="{13BE7267-458F-A141-8480-10E9FB553671}"/>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Ovale 16">
              <a:extLst>
                <a:ext uri="{FF2B5EF4-FFF2-40B4-BE49-F238E27FC236}">
                  <a16:creationId xmlns:a16="http://schemas.microsoft.com/office/drawing/2014/main" id="{A71A438B-57BE-F445-AFBB-BBB2270E9BB4}"/>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18" name="Titre 1">
            <a:extLst>
              <a:ext uri="{FF2B5EF4-FFF2-40B4-BE49-F238E27FC236}">
                <a16:creationId xmlns:a16="http://schemas.microsoft.com/office/drawing/2014/main" id="{040C74AA-3663-2A49-AA62-C9207F22BF3D}"/>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
        <p:nvSpPr>
          <p:cNvPr id="19" name="Ovale 18">
            <a:extLst>
              <a:ext uri="{FF2B5EF4-FFF2-40B4-BE49-F238E27FC236}">
                <a16:creationId xmlns:a16="http://schemas.microsoft.com/office/drawing/2014/main" id="{8E70AAE0-F405-8C4D-B2F2-BC73ABD2560F}"/>
              </a:ext>
            </a:extLst>
          </p:cNvPr>
          <p:cNvSpPr/>
          <p:nvPr/>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2" name="Ovale 21">
            <a:extLst>
              <a:ext uri="{FF2B5EF4-FFF2-40B4-BE49-F238E27FC236}">
                <a16:creationId xmlns:a16="http://schemas.microsoft.com/office/drawing/2014/main" id="{FC72AC8A-19AA-5641-88DA-414732A1A643}"/>
              </a:ext>
            </a:extLst>
          </p:cNvPr>
          <p:cNvSpPr/>
          <p:nvPr/>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3" name="Ovale 22">
            <a:extLst>
              <a:ext uri="{FF2B5EF4-FFF2-40B4-BE49-F238E27FC236}">
                <a16:creationId xmlns:a16="http://schemas.microsoft.com/office/drawing/2014/main" id="{B0FF4153-FE4A-204C-B4B4-F331F8058F73}"/>
              </a:ext>
            </a:extLst>
          </p:cNvPr>
          <p:cNvSpPr/>
          <p:nvPr/>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0" name="Ovale 19">
            <a:extLst>
              <a:ext uri="{FF2B5EF4-FFF2-40B4-BE49-F238E27FC236}">
                <a16:creationId xmlns:a16="http://schemas.microsoft.com/office/drawing/2014/main" id="{C0910027-B57E-5C4C-B196-C2CF16EB6B83}"/>
              </a:ext>
            </a:extLst>
          </p:cNvPr>
          <p:cNvSpPr/>
          <p:nvPr/>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3918502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4" name="Espace réservé du contenu 3"/>
          <p:cNvSpPr>
            <a:spLocks noGrp="1"/>
          </p:cNvSpPr>
          <p:nvPr>
            <p:ph sz="half" idx="2"/>
          </p:nvPr>
        </p:nvSpPr>
        <p:spPr>
          <a:xfrm>
            <a:off x="1097280" y="2958274"/>
            <a:ext cx="4639736" cy="2910821"/>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u texte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6" name="Espace réservé du contenu 5"/>
          <p:cNvSpPr>
            <a:spLocks noGrp="1"/>
          </p:cNvSpPr>
          <p:nvPr>
            <p:ph sz="quarter" idx="4"/>
          </p:nvPr>
        </p:nvSpPr>
        <p:spPr>
          <a:xfrm>
            <a:off x="6515944" y="2958273"/>
            <a:ext cx="4639736" cy="2910821"/>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 name="Espace réservé de la date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11" name="Espace réservé du pied de page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endParaRPr lang="fr-FR" dirty="0"/>
          </a:p>
        </p:txBody>
      </p:sp>
      <p:sp>
        <p:nvSpPr>
          <p:cNvPr id="12" name="Espace réservé au numéro de diapositive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grpSp>
        <p:nvGrpSpPr>
          <p:cNvPr id="13" name="Groupe 12">
            <a:extLst>
              <a:ext uri="{FF2B5EF4-FFF2-40B4-BE49-F238E27FC236}">
                <a16:creationId xmlns:a16="http://schemas.microsoft.com/office/drawing/2014/main" id="{DD896C11-7092-DD43-9676-23A81081B759}"/>
              </a:ext>
            </a:extLst>
          </p:cNvPr>
          <p:cNvGrpSpPr/>
          <p:nvPr/>
        </p:nvGrpSpPr>
        <p:grpSpPr>
          <a:xfrm rot="5400000">
            <a:off x="-21619" y="1088453"/>
            <a:ext cx="910099" cy="99010"/>
            <a:chOff x="622418" y="280927"/>
            <a:chExt cx="2335705" cy="254101"/>
          </a:xfrm>
        </p:grpSpPr>
        <p:sp>
          <p:nvSpPr>
            <p:cNvPr id="14" name="Ovale 13">
              <a:extLst>
                <a:ext uri="{FF2B5EF4-FFF2-40B4-BE49-F238E27FC236}">
                  <a16:creationId xmlns:a16="http://schemas.microsoft.com/office/drawing/2014/main" id="{D39FB8D4-533A-0C44-89B5-487470B0B82B}"/>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5" name="Ovale 14">
              <a:extLst>
                <a:ext uri="{FF2B5EF4-FFF2-40B4-BE49-F238E27FC236}">
                  <a16:creationId xmlns:a16="http://schemas.microsoft.com/office/drawing/2014/main" id="{C642B0AB-C322-C14B-B2A1-E9F144473219}"/>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Ovale 15">
              <a:extLst>
                <a:ext uri="{FF2B5EF4-FFF2-40B4-BE49-F238E27FC236}">
                  <a16:creationId xmlns:a16="http://schemas.microsoft.com/office/drawing/2014/main" id="{47ABE4C7-7926-3949-9205-07E33FB2D2CE}"/>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Ovale 16">
              <a:extLst>
                <a:ext uri="{FF2B5EF4-FFF2-40B4-BE49-F238E27FC236}">
                  <a16:creationId xmlns:a16="http://schemas.microsoft.com/office/drawing/2014/main" id="{E1B43F26-6C7C-4D43-9D1C-A0F792F54874}"/>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8" name="Ovale 17">
              <a:extLst>
                <a:ext uri="{FF2B5EF4-FFF2-40B4-BE49-F238E27FC236}">
                  <a16:creationId xmlns:a16="http://schemas.microsoft.com/office/drawing/2014/main" id="{C53D175F-F9D4-DD4E-81B9-495A2E867249}"/>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9" name="Ovale 18">
              <a:extLst>
                <a:ext uri="{FF2B5EF4-FFF2-40B4-BE49-F238E27FC236}">
                  <a16:creationId xmlns:a16="http://schemas.microsoft.com/office/drawing/2014/main" id="{852D03A0-BBCF-2042-832A-8082F1377835}"/>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20" name="Titre 1">
            <a:extLst>
              <a:ext uri="{FF2B5EF4-FFF2-40B4-BE49-F238E27FC236}">
                <a16:creationId xmlns:a16="http://schemas.microsoft.com/office/drawing/2014/main" id="{E2831508-70C2-2F43-998D-55CE4837BA4C}"/>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
        <p:nvSpPr>
          <p:cNvPr id="21" name="Ovale 20">
            <a:extLst>
              <a:ext uri="{FF2B5EF4-FFF2-40B4-BE49-F238E27FC236}">
                <a16:creationId xmlns:a16="http://schemas.microsoft.com/office/drawing/2014/main" id="{5232ACE3-4E65-6243-9416-19BFA39FD92C}"/>
              </a:ext>
            </a:extLst>
          </p:cNvPr>
          <p:cNvSpPr/>
          <p:nvPr/>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Ovale 23">
            <a:extLst>
              <a:ext uri="{FF2B5EF4-FFF2-40B4-BE49-F238E27FC236}">
                <a16:creationId xmlns:a16="http://schemas.microsoft.com/office/drawing/2014/main" id="{6A372105-F1CB-9149-A4B9-C151B3CCB9B4}"/>
              </a:ext>
            </a:extLst>
          </p:cNvPr>
          <p:cNvSpPr/>
          <p:nvPr/>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6" name="Ovale 25">
            <a:extLst>
              <a:ext uri="{FF2B5EF4-FFF2-40B4-BE49-F238E27FC236}">
                <a16:creationId xmlns:a16="http://schemas.microsoft.com/office/drawing/2014/main" id="{CAE2DDF3-5C18-5644-8994-8CD902656DE8}"/>
              </a:ext>
            </a:extLst>
          </p:cNvPr>
          <p:cNvSpPr/>
          <p:nvPr/>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2" name="Ovale 21">
            <a:extLst>
              <a:ext uri="{FF2B5EF4-FFF2-40B4-BE49-F238E27FC236}">
                <a16:creationId xmlns:a16="http://schemas.microsoft.com/office/drawing/2014/main" id="{0383F4E3-E6C1-BB40-90E6-290C140F9A07}"/>
              </a:ext>
            </a:extLst>
          </p:cNvPr>
          <p:cNvSpPr/>
          <p:nvPr/>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2144704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uniquement">
    <p:spTree>
      <p:nvGrpSpPr>
        <p:cNvPr id="1" name=""/>
        <p:cNvGrpSpPr/>
        <p:nvPr/>
      </p:nvGrpSpPr>
      <p:grpSpPr>
        <a:xfrm>
          <a:off x="0" y="0"/>
          <a:ext cx="0" cy="0"/>
          <a:chOff x="0" y="0"/>
          <a:chExt cx="0" cy="0"/>
        </a:xfrm>
      </p:grpSpPr>
      <p:sp>
        <p:nvSpPr>
          <p:cNvPr id="6" name="Espace réservé de la date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7" name="Espace réservé du pied de page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endParaRPr lang="fr-FR" dirty="0"/>
          </a:p>
        </p:txBody>
      </p:sp>
      <p:sp>
        <p:nvSpPr>
          <p:cNvPr id="8" name="Espace réservé du numéro de diapositive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grpSp>
        <p:nvGrpSpPr>
          <p:cNvPr id="9" name="Groupe 8">
            <a:extLst>
              <a:ext uri="{FF2B5EF4-FFF2-40B4-BE49-F238E27FC236}">
                <a16:creationId xmlns:a16="http://schemas.microsoft.com/office/drawing/2014/main" id="{A2C09A16-A6B6-E04E-A40A-F482C0A95C0A}"/>
              </a:ext>
            </a:extLst>
          </p:cNvPr>
          <p:cNvGrpSpPr/>
          <p:nvPr/>
        </p:nvGrpSpPr>
        <p:grpSpPr>
          <a:xfrm rot="5400000">
            <a:off x="-21619" y="1088453"/>
            <a:ext cx="910099" cy="99010"/>
            <a:chOff x="622418" y="280927"/>
            <a:chExt cx="2335705" cy="254101"/>
          </a:xfrm>
        </p:grpSpPr>
        <p:sp>
          <p:nvSpPr>
            <p:cNvPr id="10" name="Ovale 9">
              <a:extLst>
                <a:ext uri="{FF2B5EF4-FFF2-40B4-BE49-F238E27FC236}">
                  <a16:creationId xmlns:a16="http://schemas.microsoft.com/office/drawing/2014/main" id="{A6B2DF34-338D-4F43-B8F7-D7A00348B68B}"/>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Ovale 10">
              <a:extLst>
                <a:ext uri="{FF2B5EF4-FFF2-40B4-BE49-F238E27FC236}">
                  <a16:creationId xmlns:a16="http://schemas.microsoft.com/office/drawing/2014/main" id="{33778C21-4171-774D-A73F-77BEBF2E4C18}"/>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2" name="Ovale 11">
              <a:extLst>
                <a:ext uri="{FF2B5EF4-FFF2-40B4-BE49-F238E27FC236}">
                  <a16:creationId xmlns:a16="http://schemas.microsoft.com/office/drawing/2014/main" id="{CC25D2EF-AE01-A247-8BC3-8F35F863C0A6}"/>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Ovale 12">
              <a:extLst>
                <a:ext uri="{FF2B5EF4-FFF2-40B4-BE49-F238E27FC236}">
                  <a16:creationId xmlns:a16="http://schemas.microsoft.com/office/drawing/2014/main" id="{5F860801-109B-EB4F-96A8-35D76B759583}"/>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4" name="Ovale 13">
              <a:extLst>
                <a:ext uri="{FF2B5EF4-FFF2-40B4-BE49-F238E27FC236}">
                  <a16:creationId xmlns:a16="http://schemas.microsoft.com/office/drawing/2014/main" id="{97337F70-9199-7242-BD8B-8F96606A18A1}"/>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5" name="Ovale 14">
              <a:extLst>
                <a:ext uri="{FF2B5EF4-FFF2-40B4-BE49-F238E27FC236}">
                  <a16:creationId xmlns:a16="http://schemas.microsoft.com/office/drawing/2014/main" id="{DF9320B7-AD58-7649-BC95-614ED90F4E69}"/>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16" name="Titre 1">
            <a:extLst>
              <a:ext uri="{FF2B5EF4-FFF2-40B4-BE49-F238E27FC236}">
                <a16:creationId xmlns:a16="http://schemas.microsoft.com/office/drawing/2014/main" id="{0C0DE796-998A-F84E-9B56-1958C6777C8D}"/>
              </a:ext>
            </a:extLst>
          </p:cNvPr>
          <p:cNvSpPr>
            <a:spLocks noGrp="1"/>
          </p:cNvSpPr>
          <p:nvPr>
            <p:ph type="title" hasCustomPrompt="1"/>
          </p:nvPr>
        </p:nvSpPr>
        <p:spPr>
          <a:xfrm>
            <a:off x="1097280" y="421817"/>
            <a:ext cx="10058400"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
        <p:nvSpPr>
          <p:cNvPr id="17" name="Ovale 16">
            <a:extLst>
              <a:ext uri="{FF2B5EF4-FFF2-40B4-BE49-F238E27FC236}">
                <a16:creationId xmlns:a16="http://schemas.microsoft.com/office/drawing/2014/main" id="{7B23D2B0-E152-D14D-8154-8DD47BD10DF3}"/>
              </a:ext>
            </a:extLst>
          </p:cNvPr>
          <p:cNvSpPr/>
          <p:nvPr/>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3" name="Ovale 22">
            <a:extLst>
              <a:ext uri="{FF2B5EF4-FFF2-40B4-BE49-F238E27FC236}">
                <a16:creationId xmlns:a16="http://schemas.microsoft.com/office/drawing/2014/main" id="{8A3BEDF6-5ABA-3B42-99BB-4438813B1A4B}"/>
              </a:ext>
            </a:extLst>
          </p:cNvPr>
          <p:cNvSpPr/>
          <p:nvPr/>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Ovale 23">
            <a:extLst>
              <a:ext uri="{FF2B5EF4-FFF2-40B4-BE49-F238E27FC236}">
                <a16:creationId xmlns:a16="http://schemas.microsoft.com/office/drawing/2014/main" id="{A9CF8BE7-F2AC-AB4C-900F-F64D55111EFC}"/>
              </a:ext>
            </a:extLst>
          </p:cNvPr>
          <p:cNvSpPr/>
          <p:nvPr/>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7" name="Ovale 26">
            <a:extLst>
              <a:ext uri="{FF2B5EF4-FFF2-40B4-BE49-F238E27FC236}">
                <a16:creationId xmlns:a16="http://schemas.microsoft.com/office/drawing/2014/main" id="{5EF4254B-D281-684E-BD0B-63AEC0AC197C}"/>
              </a:ext>
            </a:extLst>
          </p:cNvPr>
          <p:cNvSpPr/>
          <p:nvPr/>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2269280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re uniquement">
    <p:spTree>
      <p:nvGrpSpPr>
        <p:cNvPr id="1" name=""/>
        <p:cNvGrpSpPr/>
        <p:nvPr/>
      </p:nvGrpSpPr>
      <p:grpSpPr>
        <a:xfrm>
          <a:off x="0" y="0"/>
          <a:ext cx="0" cy="0"/>
          <a:chOff x="0" y="0"/>
          <a:chExt cx="0" cy="0"/>
        </a:xfrm>
      </p:grpSpPr>
      <p:sp>
        <p:nvSpPr>
          <p:cNvPr id="6" name="Espace réservé de la date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7" name="Espace réservé du pied de page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endParaRPr lang="fr-FR" dirty="0"/>
          </a:p>
        </p:txBody>
      </p:sp>
      <p:sp>
        <p:nvSpPr>
          <p:cNvPr id="8" name="Espace réservé du numéro de diapositive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grpSp>
        <p:nvGrpSpPr>
          <p:cNvPr id="9" name="Groupe 8">
            <a:extLst>
              <a:ext uri="{FF2B5EF4-FFF2-40B4-BE49-F238E27FC236}">
                <a16:creationId xmlns:a16="http://schemas.microsoft.com/office/drawing/2014/main" id="{A2C09A16-A6B6-E04E-A40A-F482C0A95C0A}"/>
              </a:ext>
            </a:extLst>
          </p:cNvPr>
          <p:cNvGrpSpPr/>
          <p:nvPr/>
        </p:nvGrpSpPr>
        <p:grpSpPr>
          <a:xfrm rot="5400000">
            <a:off x="-21619" y="1088453"/>
            <a:ext cx="910099" cy="99010"/>
            <a:chOff x="622418" y="280927"/>
            <a:chExt cx="2335705" cy="254101"/>
          </a:xfrm>
        </p:grpSpPr>
        <p:sp>
          <p:nvSpPr>
            <p:cNvPr id="10" name="Ovale 9">
              <a:extLst>
                <a:ext uri="{FF2B5EF4-FFF2-40B4-BE49-F238E27FC236}">
                  <a16:creationId xmlns:a16="http://schemas.microsoft.com/office/drawing/2014/main" id="{A6B2DF34-338D-4F43-B8F7-D7A00348B68B}"/>
                </a:ext>
              </a:extLst>
            </p:cNvPr>
            <p:cNvSpPr/>
            <p:nvPr/>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Ovale 10">
              <a:extLst>
                <a:ext uri="{FF2B5EF4-FFF2-40B4-BE49-F238E27FC236}">
                  <a16:creationId xmlns:a16="http://schemas.microsoft.com/office/drawing/2014/main" id="{33778C21-4171-774D-A73F-77BEBF2E4C18}"/>
                </a:ext>
              </a:extLst>
            </p:cNvPr>
            <p:cNvSpPr/>
            <p:nvPr/>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2" name="Ovale 11">
              <a:extLst>
                <a:ext uri="{FF2B5EF4-FFF2-40B4-BE49-F238E27FC236}">
                  <a16:creationId xmlns:a16="http://schemas.microsoft.com/office/drawing/2014/main" id="{CC25D2EF-AE01-A247-8BC3-8F35F863C0A6}"/>
                </a:ext>
              </a:extLst>
            </p:cNvPr>
            <p:cNvSpPr/>
            <p:nvPr/>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Ovale 12">
              <a:extLst>
                <a:ext uri="{FF2B5EF4-FFF2-40B4-BE49-F238E27FC236}">
                  <a16:creationId xmlns:a16="http://schemas.microsoft.com/office/drawing/2014/main" id="{5F860801-109B-EB4F-96A8-35D76B759583}"/>
                </a:ext>
              </a:extLst>
            </p:cNvPr>
            <p:cNvSpPr/>
            <p:nvPr/>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4" name="Ovale 13">
              <a:extLst>
                <a:ext uri="{FF2B5EF4-FFF2-40B4-BE49-F238E27FC236}">
                  <a16:creationId xmlns:a16="http://schemas.microsoft.com/office/drawing/2014/main" id="{97337F70-9199-7242-BD8B-8F96606A18A1}"/>
                </a:ext>
              </a:extLst>
            </p:cNvPr>
            <p:cNvSpPr/>
            <p:nvPr/>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5" name="Ovale 14">
              <a:extLst>
                <a:ext uri="{FF2B5EF4-FFF2-40B4-BE49-F238E27FC236}">
                  <a16:creationId xmlns:a16="http://schemas.microsoft.com/office/drawing/2014/main" id="{DF9320B7-AD58-7649-BC95-614ED90F4E69}"/>
                </a:ext>
              </a:extLst>
            </p:cNvPr>
            <p:cNvSpPr/>
            <p:nvPr/>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sp>
        <p:nvSpPr>
          <p:cNvPr id="16" name="Titre 1">
            <a:extLst>
              <a:ext uri="{FF2B5EF4-FFF2-40B4-BE49-F238E27FC236}">
                <a16:creationId xmlns:a16="http://schemas.microsoft.com/office/drawing/2014/main" id="{0C0DE796-998A-F84E-9B56-1958C6777C8D}"/>
              </a:ext>
            </a:extLst>
          </p:cNvPr>
          <p:cNvSpPr>
            <a:spLocks noGrp="1"/>
          </p:cNvSpPr>
          <p:nvPr>
            <p:ph type="title" hasCustomPrompt="1"/>
          </p:nvPr>
        </p:nvSpPr>
        <p:spPr>
          <a:xfrm>
            <a:off x="1097280" y="421817"/>
            <a:ext cx="5751389" cy="1369074"/>
          </a:xfrm>
          <a:prstGeom prst="rect">
            <a:avLst/>
          </a:prstGeom>
        </p:spPr>
        <p:txBody>
          <a:bodyPr lIns="0" rIns="0" rtlCol="0" anchor="ctr">
            <a:normAutofit/>
          </a:bodyPr>
          <a:lstStyle>
            <a:lvl1pPr>
              <a:defRPr sz="4000" cap="all" baseline="0"/>
            </a:lvl1pPr>
          </a:lstStyle>
          <a:p>
            <a:pPr rtl="0"/>
            <a:r>
              <a:rPr lang="fr-FR" noProof="0" dirty="0"/>
              <a:t>Le titre vient ici</a:t>
            </a:r>
          </a:p>
        </p:txBody>
      </p:sp>
      <p:sp>
        <p:nvSpPr>
          <p:cNvPr id="21" name="Espace réservé d’image 20">
            <a:extLst>
              <a:ext uri="{FF2B5EF4-FFF2-40B4-BE49-F238E27FC236}">
                <a16:creationId xmlns:a16="http://schemas.microsoft.com/office/drawing/2014/main" id="{384D173E-9054-4C40-98EA-A6EAC4D8511B}"/>
              </a:ext>
            </a:extLst>
          </p:cNvPr>
          <p:cNvSpPr>
            <a:spLocks noGrp="1"/>
          </p:cNvSpPr>
          <p:nvPr>
            <p:ph type="pic" sz="quarter" idx="13"/>
          </p:nvPr>
        </p:nvSpPr>
        <p:spPr>
          <a:xfrm>
            <a:off x="7921641" y="0"/>
            <a:ext cx="4270360" cy="6858001"/>
          </a:xfrm>
          <a:custGeom>
            <a:avLst/>
            <a:gdLst>
              <a:gd name="connsiteX0" fmla="*/ 1904091 w 4305219"/>
              <a:gd name="connsiteY0" fmla="*/ 0 h 6913983"/>
              <a:gd name="connsiteX1" fmla="*/ 4305219 w 4305219"/>
              <a:gd name="connsiteY1" fmla="*/ 0 h 6913983"/>
              <a:gd name="connsiteX2" fmla="*/ 4305219 w 4305219"/>
              <a:gd name="connsiteY2" fmla="*/ 6913983 h 6913983"/>
              <a:gd name="connsiteX3" fmla="*/ 1818156 w 4305219"/>
              <a:gd name="connsiteY3" fmla="*/ 6913983 h 6913983"/>
              <a:gd name="connsiteX4" fmla="*/ 1507580 w 4305219"/>
              <a:gd name="connsiteY4" fmla="*/ 6681739 h 6913983"/>
              <a:gd name="connsiteX5" fmla="*/ 0 w 4305219"/>
              <a:gd name="connsiteY5" fmla="*/ 3484983 h 6913983"/>
              <a:gd name="connsiteX6" fmla="*/ 1826504 w 4305219"/>
              <a:gd name="connsiteY6" fmla="*/ 49741 h 69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5219" h="6913983">
                <a:moveTo>
                  <a:pt x="1904091" y="0"/>
                </a:moveTo>
                <a:lnTo>
                  <a:pt x="4305219" y="0"/>
                </a:lnTo>
                <a:lnTo>
                  <a:pt x="4305219" y="6913983"/>
                </a:lnTo>
                <a:lnTo>
                  <a:pt x="1818156" y="6913983"/>
                </a:lnTo>
                <a:lnTo>
                  <a:pt x="1507580" y="6681739"/>
                </a:lnTo>
                <a:cubicBezTo>
                  <a:pt x="586863" y="5921896"/>
                  <a:pt x="0" y="4771974"/>
                  <a:pt x="0" y="3484983"/>
                </a:cubicBezTo>
                <a:cubicBezTo>
                  <a:pt x="0" y="2054993"/>
                  <a:pt x="724522" y="794225"/>
                  <a:pt x="1826504" y="49741"/>
                </a:cubicBezTo>
                <a:close/>
              </a:path>
            </a:pathLst>
          </a:cu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p:spPr>
        <p:txBody>
          <a:bodyPr wrap="square" rtlCol="0">
            <a:noAutofit/>
          </a:bodyPr>
          <a:lstStyle/>
          <a:p>
            <a:pPr rtl="0"/>
            <a:r>
              <a:rPr lang="fr-FR" noProof="0" dirty="0"/>
              <a:t>Cliquez sur l'icône pour ajouter une image</a:t>
            </a:r>
          </a:p>
        </p:txBody>
      </p:sp>
      <p:sp>
        <p:nvSpPr>
          <p:cNvPr id="18" name="Espace réservé du contenu 2">
            <a:extLst>
              <a:ext uri="{FF2B5EF4-FFF2-40B4-BE49-F238E27FC236}">
                <a16:creationId xmlns:a16="http://schemas.microsoft.com/office/drawing/2014/main" id="{881322FE-E286-E344-B332-CF37E6CAD2DC}"/>
              </a:ext>
            </a:extLst>
          </p:cNvPr>
          <p:cNvSpPr>
            <a:spLocks noGrp="1"/>
          </p:cNvSpPr>
          <p:nvPr>
            <p:ph sz="half" idx="1"/>
          </p:nvPr>
        </p:nvSpPr>
        <p:spPr>
          <a:xfrm>
            <a:off x="1097278" y="2322728"/>
            <a:ext cx="5751389" cy="4032225"/>
          </a:xfrm>
        </p:spPr>
        <p:txBody>
          <a:bodyPr rtlCol="0" anchor="t">
            <a:normAutofit/>
          </a:bodyPr>
          <a:lstStyle>
            <a:lvl1pPr>
              <a:defRPr sz="1600"/>
            </a:lvl1pPr>
            <a:lvl2pPr>
              <a:defRPr sz="1400"/>
            </a:lvl2pPr>
            <a:lvl3pPr>
              <a:defRPr sz="1200"/>
            </a:lvl3pPr>
            <a:lvl4pPr>
              <a:defRPr sz="1100"/>
            </a:lvl4pPr>
            <a:lvl5pPr>
              <a:defRPr sz="11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Tree>
    <p:extLst>
      <p:ext uri="{BB962C8B-B14F-4D97-AF65-F5344CB8AC3E}">
        <p14:creationId xmlns:p14="http://schemas.microsoft.com/office/powerpoint/2010/main" val="1938166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fld id="{152877AF-ECA2-4409-947D-F9FD64B8C57F}" type="datetimeFigureOut">
              <a:rPr lang="fr-FR" smtClean="0"/>
              <a:t>04/06/2026</a:t>
            </a:fld>
            <a:endParaRPr lang="fr-FR" dirty="0"/>
          </a:p>
        </p:txBody>
      </p:sp>
      <p:sp>
        <p:nvSpPr>
          <p:cNvPr id="3" name="Espace réservé du pied de page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endParaRPr lang="fr-FR" dirty="0"/>
          </a:p>
        </p:txBody>
      </p:sp>
      <p:sp>
        <p:nvSpPr>
          <p:cNvPr id="4" name="Espace réservé du numéro de diapositive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fld id="{BB34A38F-5385-4CA2-AC46-BDB76CFB02B0}" type="slidenum">
              <a:rPr lang="fr-FR" smtClean="0"/>
              <a:t>‹N°›</a:t>
            </a:fld>
            <a:endParaRPr lang="fr-FR" dirty="0"/>
          </a:p>
        </p:txBody>
      </p:sp>
    </p:spTree>
    <p:extLst>
      <p:ext uri="{BB962C8B-B14F-4D97-AF65-F5344CB8AC3E}">
        <p14:creationId xmlns:p14="http://schemas.microsoft.com/office/powerpoint/2010/main" val="3065816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fr-FR" noProof="0" dirty="0"/>
              <a:t>Modifiez le style du titre</a:t>
            </a:r>
          </a:p>
        </p:txBody>
      </p:sp>
      <p:sp>
        <p:nvSpPr>
          <p:cNvPr id="3" name="Espace réservé du texte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152877AF-ECA2-4409-947D-F9FD64B8C57F}" type="datetimeFigureOut">
              <a:rPr lang="fr-FR" smtClean="0"/>
              <a:t>04/06/2026</a:t>
            </a:fld>
            <a:endParaRPr lang="fr-FR" dirty="0"/>
          </a:p>
        </p:txBody>
      </p:sp>
      <p:sp>
        <p:nvSpPr>
          <p:cNvPr id="5" name="Espace réservé du pied de page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fr-FR" dirty="0"/>
          </a:p>
        </p:txBody>
      </p:sp>
      <p:sp>
        <p:nvSpPr>
          <p:cNvPr id="6" name="Espace réservé du numéro de diapositive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FFFFFF"/>
                </a:solidFill>
              </a:defRPr>
            </a:lvl1pPr>
          </a:lstStyle>
          <a:p>
            <a:fld id="{BB34A38F-5385-4CA2-AC46-BDB76CFB02B0}" type="slidenum">
              <a:rPr lang="fr-FR" smtClean="0"/>
              <a:t>‹N°›</a:t>
            </a:fld>
            <a:endParaRPr lang="fr-FR" dirty="0"/>
          </a:p>
        </p:txBody>
      </p:sp>
    </p:spTree>
    <p:extLst>
      <p:ext uri="{BB962C8B-B14F-4D97-AF65-F5344CB8AC3E}">
        <p14:creationId xmlns:p14="http://schemas.microsoft.com/office/powerpoint/2010/main" val="3656317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95" r:id="rId11"/>
  </p:sldLayoutIdLst>
  <p:txStyles>
    <p:titleStyle>
      <a:lvl1pPr algn="l" defTabSz="914400" rtl="0" eaLnBrk="1" latinLnBrk="0" hangingPunct="1">
        <a:lnSpc>
          <a:spcPct val="90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43.jp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jpeg"/><Relationship Id="rId17"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FAEB240-B987-4E8B-95A9-8BAEFD019F59}"/>
              </a:ext>
            </a:extLst>
          </p:cNvPr>
          <p:cNvSpPr txBox="1"/>
          <p:nvPr/>
        </p:nvSpPr>
        <p:spPr>
          <a:xfrm>
            <a:off x="933212" y="2626590"/>
            <a:ext cx="4144096" cy="4032225"/>
          </a:xfrm>
          <a:prstGeom prst="rect">
            <a:avLst/>
          </a:prstGeom>
        </p:spPr>
        <p:txBody>
          <a:bodyPr vert="horz" lIns="0" tIns="45720" rIns="0" bIns="45720" rtlCol="0" anchor="t">
            <a:normAutofit/>
          </a:bodyPr>
          <a:lstStyle/>
          <a:p>
            <a:pPr>
              <a:spcAft>
                <a:spcPts val="600"/>
              </a:spcAft>
              <a:buFont typeface="Calibri" panose="020F0502020204030204" pitchFamily="34" charset="0"/>
            </a:pPr>
            <a:r>
              <a:rPr lang="fr-FR" sz="1600" dirty="0">
                <a:solidFill>
                  <a:schemeClr val="tx1">
                    <a:lumMod val="75000"/>
                    <a:lumOff val="25000"/>
                  </a:schemeClr>
                </a:solidFill>
              </a:rPr>
              <a:t>15/03/2022</a:t>
            </a:r>
          </a:p>
        </p:txBody>
      </p:sp>
      <p:pic>
        <p:nvPicPr>
          <p:cNvPr id="5" name="Image 4" descr="Une image contenant extérieur, eau, ciel, bateau&#10;&#10;Description générée automatiquement">
            <a:extLst>
              <a:ext uri="{FF2B5EF4-FFF2-40B4-BE49-F238E27FC236}">
                <a16:creationId xmlns:a16="http://schemas.microsoft.com/office/drawing/2014/main" id="{B2740CD7-6459-4F0F-B902-9984C3B8965D}"/>
              </a:ext>
            </a:extLst>
          </p:cNvPr>
          <p:cNvPicPr>
            <a:picLocks noChangeAspect="1"/>
          </p:cNvPicPr>
          <p:nvPr/>
        </p:nvPicPr>
        <p:blipFill>
          <a:blip r:embed="rId3">
            <a:extLst>
              <a:ext uri="{28A0092B-C50C-407E-A947-70E740481C1C}">
                <a14:useLocalDpi xmlns:a14="http://schemas.microsoft.com/office/drawing/2010/main" val="0"/>
              </a:ext>
            </a:extLst>
          </a:blip>
          <a:srcRect b="20146"/>
          <a:stretch>
            <a:fillRect/>
          </a:stretch>
        </p:blipFill>
        <p:spPr>
          <a:xfrm>
            <a:off x="0" y="2127625"/>
            <a:ext cx="12192000" cy="4730376"/>
          </a:xfrm>
          <a:prstGeom prst="rect">
            <a:avLst/>
          </a:prstGeom>
          <a:ln>
            <a:solidFill>
              <a:schemeClr val="accent1"/>
            </a:solidFill>
          </a:ln>
        </p:spPr>
      </p:pic>
      <p:sp>
        <p:nvSpPr>
          <p:cNvPr id="8" name="ZoneTexte 7">
            <a:extLst>
              <a:ext uri="{FF2B5EF4-FFF2-40B4-BE49-F238E27FC236}">
                <a16:creationId xmlns:a16="http://schemas.microsoft.com/office/drawing/2014/main" id="{98E68AD9-0B02-4FCD-9A77-6F2E71DCFDFE}"/>
              </a:ext>
            </a:extLst>
          </p:cNvPr>
          <p:cNvSpPr txBox="1"/>
          <p:nvPr/>
        </p:nvSpPr>
        <p:spPr>
          <a:xfrm>
            <a:off x="5451231" y="339969"/>
            <a:ext cx="949569" cy="504093"/>
          </a:xfrm>
          <a:prstGeom prst="rect">
            <a:avLst/>
          </a:prstGeom>
          <a:solidFill>
            <a:srgbClr val="FFFFFF"/>
          </a:solidFill>
        </p:spPr>
        <p:txBody>
          <a:bodyPr wrap="square" rtlCol="0">
            <a:spAutoFit/>
          </a:bodyPr>
          <a:lstStyle/>
          <a:p>
            <a:endParaRPr lang="fr-FR" dirty="0"/>
          </a:p>
        </p:txBody>
      </p:sp>
      <p:pic>
        <p:nvPicPr>
          <p:cNvPr id="7" name="Image 6" descr="Une image contenant clipart&#10;&#10;Description générée automatiquement">
            <a:extLst>
              <a:ext uri="{FF2B5EF4-FFF2-40B4-BE49-F238E27FC236}">
                <a16:creationId xmlns:a16="http://schemas.microsoft.com/office/drawing/2014/main" id="{B6573754-B946-4199-8846-D017E6751C6C}"/>
              </a:ext>
            </a:extLst>
          </p:cNvPr>
          <p:cNvPicPr>
            <a:picLocks noChangeAspect="1"/>
          </p:cNvPicPr>
          <p:nvPr/>
        </p:nvPicPr>
        <p:blipFill>
          <a:blip r:embed="rId4">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9800912" y="5462608"/>
            <a:ext cx="2391088" cy="1116378"/>
          </a:xfrm>
          <a:prstGeom prst="rect">
            <a:avLst/>
          </a:prstGeom>
        </p:spPr>
      </p:pic>
      <p:sp>
        <p:nvSpPr>
          <p:cNvPr id="4" name="Titre 3">
            <a:extLst>
              <a:ext uri="{FF2B5EF4-FFF2-40B4-BE49-F238E27FC236}">
                <a16:creationId xmlns:a16="http://schemas.microsoft.com/office/drawing/2014/main" id="{865589B8-7024-4EF2-A07A-93FBA13B3D4F}"/>
              </a:ext>
            </a:extLst>
          </p:cNvPr>
          <p:cNvSpPr>
            <a:spLocks noGrp="1"/>
          </p:cNvSpPr>
          <p:nvPr>
            <p:ph type="title"/>
          </p:nvPr>
        </p:nvSpPr>
        <p:spPr>
          <a:xfrm>
            <a:off x="2342956" y="150029"/>
            <a:ext cx="8115687" cy="1501251"/>
          </a:xfrm>
        </p:spPr>
        <p:txBody>
          <a:bodyPr vert="horz" lIns="0" tIns="45720" rIns="0" bIns="45720" rtlCol="0" anchor="ctr">
            <a:normAutofit/>
          </a:bodyPr>
          <a:lstStyle/>
          <a:p>
            <a:pPr algn="ctr">
              <a:lnSpc>
                <a:spcPct val="100000"/>
              </a:lnSpc>
            </a:pPr>
            <a:r>
              <a:rPr lang="fr-FR" sz="5400" kern="1200" cap="all" spc="-50" baseline="0" dirty="0">
                <a:solidFill>
                  <a:schemeClr val="accent1"/>
                </a:solidFill>
                <a:latin typeface="+mj-lt"/>
                <a:ea typeface="+mj-ea"/>
                <a:cs typeface="+mj-cs"/>
              </a:rPr>
              <a:t>Séminaire cadres</a:t>
            </a:r>
            <a:endParaRPr lang="fr-FR" sz="5400" kern="1200" cap="all" spc="-50" baseline="0" dirty="0">
              <a:solidFill>
                <a:schemeClr val="tx1">
                  <a:lumMod val="85000"/>
                  <a:lumOff val="15000"/>
                </a:schemeClr>
              </a:solidFill>
              <a:latin typeface="+mj-lt"/>
              <a:ea typeface="+mj-ea"/>
              <a:cs typeface="+mj-cs"/>
            </a:endParaRPr>
          </a:p>
        </p:txBody>
      </p:sp>
      <p:sp>
        <p:nvSpPr>
          <p:cNvPr id="2" name="ZoneTexte 1">
            <a:extLst>
              <a:ext uri="{FF2B5EF4-FFF2-40B4-BE49-F238E27FC236}">
                <a16:creationId xmlns:a16="http://schemas.microsoft.com/office/drawing/2014/main" id="{766C4776-3CD3-4720-B37F-C510521FDE9E}"/>
              </a:ext>
            </a:extLst>
          </p:cNvPr>
          <p:cNvSpPr txBox="1"/>
          <p:nvPr/>
        </p:nvSpPr>
        <p:spPr>
          <a:xfrm>
            <a:off x="3005260" y="1651280"/>
            <a:ext cx="7079167" cy="369332"/>
          </a:xfrm>
          <a:prstGeom prst="rect">
            <a:avLst/>
          </a:prstGeom>
          <a:noFill/>
        </p:spPr>
        <p:txBody>
          <a:bodyPr wrap="square" rtlCol="0">
            <a:spAutoFit/>
          </a:bodyPr>
          <a:lstStyle/>
          <a:p>
            <a:pPr algn="ctr"/>
            <a:r>
              <a:rPr lang="fr-FR" dirty="0">
                <a:latin typeface="+mj-lt"/>
              </a:rPr>
              <a:t>05 / 06 / 2026 – Groupe FIM</a:t>
            </a:r>
          </a:p>
        </p:txBody>
      </p:sp>
      <p:pic>
        <p:nvPicPr>
          <p:cNvPr id="6" name="Image 5">
            <a:extLst>
              <a:ext uri="{FF2B5EF4-FFF2-40B4-BE49-F238E27FC236}">
                <a16:creationId xmlns:a16="http://schemas.microsoft.com/office/drawing/2014/main" id="{30334BB1-2183-B921-3A76-7D3B3BE99403}"/>
              </a:ext>
            </a:extLst>
          </p:cNvPr>
          <p:cNvPicPr>
            <a:picLocks noChangeAspect="1"/>
          </p:cNvPicPr>
          <p:nvPr/>
        </p:nvPicPr>
        <p:blipFill>
          <a:blip r:embed="rId5">
            <a:alphaModFix amt="84000"/>
            <a:extLst>
              <a:ext uri="{28A0092B-C50C-407E-A947-70E740481C1C}">
                <a14:useLocalDpi xmlns:a14="http://schemas.microsoft.com/office/drawing/2010/main" val="0"/>
              </a:ext>
            </a:extLst>
          </a:blip>
          <a:stretch>
            <a:fillRect/>
          </a:stretch>
        </p:blipFill>
        <p:spPr>
          <a:xfrm>
            <a:off x="8548229" y="5634948"/>
            <a:ext cx="944038" cy="944038"/>
          </a:xfrm>
          <a:prstGeom prst="rect">
            <a:avLst/>
          </a:prstGeom>
          <a:scene3d>
            <a:camera prst="orthographicFront"/>
            <a:lightRig rig="threePt" dir="t"/>
          </a:scene3d>
          <a:sp3d>
            <a:bevelT w="0"/>
            <a:bevelB w="0"/>
          </a:sp3d>
        </p:spPr>
      </p:pic>
    </p:spTree>
    <p:extLst>
      <p:ext uri="{BB962C8B-B14F-4D97-AF65-F5344CB8AC3E}">
        <p14:creationId xmlns:p14="http://schemas.microsoft.com/office/powerpoint/2010/main" val="1876516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85410-CB63-1121-2589-84BD687A8A4E}"/>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2F62291-2B0D-48CE-4534-9CA8B5FAA73D}"/>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29E72AB5-ACEE-E43D-4CFF-5218D2465BCA}"/>
              </a:ext>
            </a:extLst>
          </p:cNvPr>
          <p:cNvSpPr>
            <a:spLocks noGrp="1"/>
          </p:cNvSpPr>
          <p:nvPr>
            <p:ph type="title"/>
          </p:nvPr>
        </p:nvSpPr>
        <p:spPr>
          <a:xfrm>
            <a:off x="1097280" y="421817"/>
            <a:ext cx="9268247" cy="1369074"/>
          </a:xfrm>
        </p:spPr>
        <p:txBody>
          <a:bodyPr anchor="ctr">
            <a:normAutofit fontScale="90000"/>
          </a:bodyPr>
          <a:lstStyle/>
          <a:p>
            <a:r>
              <a:rPr lang="fr-FR" sz="8000" b="1" dirty="0">
                <a:solidFill>
                  <a:schemeClr val="accent1"/>
                </a:solidFill>
              </a:rPr>
              <a:t>Projets planifiés</a:t>
            </a:r>
          </a:p>
        </p:txBody>
      </p:sp>
      <p:sp>
        <p:nvSpPr>
          <p:cNvPr id="8" name="Espace réservé du contenu 4">
            <a:extLst>
              <a:ext uri="{FF2B5EF4-FFF2-40B4-BE49-F238E27FC236}">
                <a16:creationId xmlns:a16="http://schemas.microsoft.com/office/drawing/2014/main" id="{1008FBF7-3914-C665-48A5-9569BBCCEC99}"/>
              </a:ext>
            </a:extLst>
          </p:cNvPr>
          <p:cNvSpPr>
            <a:spLocks noGrp="1"/>
          </p:cNvSpPr>
          <p:nvPr>
            <p:ph idx="1"/>
          </p:nvPr>
        </p:nvSpPr>
        <p:spPr>
          <a:xfrm>
            <a:off x="838200" y="1825625"/>
            <a:ext cx="10515600" cy="4351338"/>
          </a:xfrm>
        </p:spPr>
        <p:txBody>
          <a:bodyPr>
            <a:normAutofit lnSpcReduction="10000"/>
          </a:bodyPr>
          <a:lstStyle/>
          <a:p>
            <a:pPr marL="355600" indent="-355600">
              <a:spcAft>
                <a:spcPts val="600"/>
              </a:spcAft>
              <a:buClr>
                <a:srgbClr val="E61253"/>
              </a:buClr>
              <a:buFont typeface="Wingdings" panose="05000000000000000000" pitchFamily="2" charset="2"/>
              <a:buChar char="§"/>
            </a:pPr>
            <a:r>
              <a:rPr lang="fr-FR" sz="2400" dirty="0"/>
              <a:t>Migration LDAP et mise à jour des dossiers de partages</a:t>
            </a:r>
          </a:p>
          <a:p>
            <a:pPr marL="355600" indent="-355600">
              <a:spcAft>
                <a:spcPts val="600"/>
              </a:spcAft>
              <a:buClr>
                <a:srgbClr val="E61253"/>
              </a:buClr>
              <a:buFont typeface="Wingdings" panose="05000000000000000000" pitchFamily="2" charset="2"/>
              <a:buChar char="§"/>
            </a:pPr>
            <a:r>
              <a:rPr lang="fr-FR" sz="2400" dirty="0"/>
              <a:t>Sécurisation physique des baies informatiques</a:t>
            </a:r>
          </a:p>
          <a:p>
            <a:pPr marL="355600" indent="-355600">
              <a:spcAft>
                <a:spcPts val="600"/>
              </a:spcAft>
              <a:buClr>
                <a:srgbClr val="E61253"/>
              </a:buClr>
              <a:buFont typeface="Wingdings" panose="05000000000000000000" pitchFamily="2" charset="2"/>
              <a:buChar char="§"/>
            </a:pPr>
            <a:r>
              <a:rPr lang="fr-FR" sz="2400" dirty="0"/>
              <a:t>Mise en place d’un coffre fort numérique</a:t>
            </a:r>
          </a:p>
          <a:p>
            <a:pPr marL="355600" indent="-355600">
              <a:spcAft>
                <a:spcPts val="600"/>
              </a:spcAft>
              <a:buClr>
                <a:srgbClr val="E61253"/>
              </a:buClr>
              <a:buFont typeface="Wingdings" panose="05000000000000000000" pitchFamily="2" charset="2"/>
              <a:buChar char="§"/>
            </a:pPr>
            <a:r>
              <a:rPr lang="fr-FR" sz="2400" dirty="0"/>
              <a:t>Mise en place d’un plan de sécurité SI</a:t>
            </a:r>
          </a:p>
          <a:p>
            <a:pPr marL="355600" indent="-355600">
              <a:spcAft>
                <a:spcPts val="600"/>
              </a:spcAft>
              <a:buClr>
                <a:srgbClr val="E61253"/>
              </a:buClr>
              <a:buFont typeface="Wingdings" panose="05000000000000000000" pitchFamily="2" charset="2"/>
              <a:buChar char="§"/>
            </a:pPr>
            <a:r>
              <a:rPr lang="fr-FR" sz="2400" dirty="0"/>
              <a:t>Mise à jour de la solution de </a:t>
            </a:r>
            <a:r>
              <a:rPr lang="fr-FR" sz="2400" dirty="0" err="1"/>
              <a:t>ticketing</a:t>
            </a:r>
            <a:r>
              <a:rPr lang="fr-FR" sz="2400" dirty="0"/>
              <a:t> de l’ACAIS</a:t>
            </a:r>
          </a:p>
          <a:p>
            <a:pPr marL="355600" indent="-355600">
              <a:spcAft>
                <a:spcPts val="600"/>
              </a:spcAft>
              <a:buClr>
                <a:srgbClr val="E61253"/>
              </a:buClr>
              <a:buFont typeface="Wingdings" panose="05000000000000000000" pitchFamily="2" charset="2"/>
              <a:buChar char="§"/>
            </a:pPr>
            <a:r>
              <a:rPr lang="fr-FR" sz="2400" dirty="0"/>
              <a:t>Déploiement encadré de l’IA au sein de l’ACAIS</a:t>
            </a:r>
          </a:p>
          <a:p>
            <a:pPr marL="355600" indent="-355600">
              <a:spcAft>
                <a:spcPts val="600"/>
              </a:spcAft>
              <a:buClr>
                <a:srgbClr val="E61253"/>
              </a:buClr>
              <a:buFont typeface="Wingdings" panose="05000000000000000000" pitchFamily="2" charset="2"/>
              <a:buChar char="§"/>
            </a:pPr>
            <a:r>
              <a:rPr lang="fr-FR" sz="2400" dirty="0"/>
              <a:t>Mise en place d’un MDM (Mobile </a:t>
            </a:r>
            <a:r>
              <a:rPr lang="fr-FR" sz="2400" dirty="0" err="1"/>
              <a:t>Device</a:t>
            </a:r>
            <a:r>
              <a:rPr lang="fr-FR" sz="2400" dirty="0"/>
              <a:t> Management)</a:t>
            </a:r>
          </a:p>
          <a:p>
            <a:pPr marL="355600" indent="-355600">
              <a:spcAft>
                <a:spcPts val="600"/>
              </a:spcAft>
              <a:buClr>
                <a:srgbClr val="E61253"/>
              </a:buClr>
              <a:buFont typeface="Wingdings" panose="05000000000000000000" pitchFamily="2" charset="2"/>
              <a:buChar char="§"/>
            </a:pPr>
            <a:r>
              <a:rPr lang="fr-FR" sz="2400" dirty="0"/>
              <a:t>Rédaction d’une procédure cadre SI</a:t>
            </a:r>
          </a:p>
        </p:txBody>
      </p:sp>
    </p:spTree>
    <p:extLst>
      <p:ext uri="{BB962C8B-B14F-4D97-AF65-F5344CB8AC3E}">
        <p14:creationId xmlns:p14="http://schemas.microsoft.com/office/powerpoint/2010/main" val="2332559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4B39DB2-97AE-F615-8C64-DB2AA02872ED}"/>
              </a:ext>
            </a:extLst>
          </p:cNvPr>
          <p:cNvSpPr>
            <a:spLocks noGrp="1"/>
          </p:cNvSpPr>
          <p:nvPr>
            <p:ph idx="1"/>
          </p:nvPr>
        </p:nvSpPr>
        <p:spPr/>
        <p:txBody>
          <a:bodyPr/>
          <a:lstStyle/>
          <a:p>
            <a:pPr marL="265113" indent="-265113">
              <a:buClr>
                <a:srgbClr val="E61253"/>
              </a:buClr>
              <a:buFont typeface="Wingdings" panose="05000000000000000000" pitchFamily="2" charset="2"/>
              <a:buChar char="§"/>
            </a:pPr>
            <a:r>
              <a:rPr lang="fr-FR" dirty="0"/>
              <a:t>Refonte des dossiers de partage réseau</a:t>
            </a:r>
          </a:p>
          <a:p>
            <a:pPr marL="265113" indent="-265113">
              <a:buClr>
                <a:srgbClr val="E61253"/>
              </a:buClr>
              <a:buFont typeface="Wingdings" panose="05000000000000000000" pitchFamily="2" charset="2"/>
              <a:buChar char="§"/>
            </a:pPr>
            <a:r>
              <a:rPr lang="fr-FR" dirty="0"/>
              <a:t>Réécriture des pratiques GED/Dossier/OneDrive</a:t>
            </a:r>
          </a:p>
          <a:p>
            <a:pPr marL="265113" indent="-265113">
              <a:buClr>
                <a:srgbClr val="E61253"/>
              </a:buClr>
              <a:buFont typeface="Wingdings" panose="05000000000000000000" pitchFamily="2" charset="2"/>
              <a:buChar char="§"/>
            </a:pPr>
            <a:r>
              <a:rPr lang="fr-FR" dirty="0"/>
              <a:t>Migration de l’Active Directory</a:t>
            </a:r>
          </a:p>
          <a:p>
            <a:pPr marL="265113" indent="-265113">
              <a:buClr>
                <a:srgbClr val="E61253"/>
              </a:buClr>
              <a:buFont typeface="Wingdings" panose="05000000000000000000" pitchFamily="2" charset="2"/>
              <a:buChar char="§"/>
            </a:pPr>
            <a:r>
              <a:rPr lang="fr-FR" dirty="0"/>
              <a:t>Mise en place d’un archivage</a:t>
            </a:r>
          </a:p>
          <a:p>
            <a:endParaRPr lang="fr-FR" dirty="0"/>
          </a:p>
          <a:p>
            <a:pPr marL="0" indent="0">
              <a:buNone/>
            </a:pPr>
            <a:r>
              <a:rPr lang="fr-FR" dirty="0"/>
              <a:t>Échéance : Mars 2027</a:t>
            </a:r>
          </a:p>
          <a:p>
            <a:endParaRPr lang="fr-FR" dirty="0"/>
          </a:p>
        </p:txBody>
      </p:sp>
      <p:sp>
        <p:nvSpPr>
          <p:cNvPr id="3" name="Titre 2">
            <a:extLst>
              <a:ext uri="{FF2B5EF4-FFF2-40B4-BE49-F238E27FC236}">
                <a16:creationId xmlns:a16="http://schemas.microsoft.com/office/drawing/2014/main" id="{26109908-D954-64F1-53B8-18A4FC573830}"/>
              </a:ext>
            </a:extLst>
          </p:cNvPr>
          <p:cNvSpPr>
            <a:spLocks noGrp="1"/>
          </p:cNvSpPr>
          <p:nvPr>
            <p:ph type="title"/>
          </p:nvPr>
        </p:nvSpPr>
        <p:spPr>
          <a:xfrm>
            <a:off x="1097279" y="421817"/>
            <a:ext cx="10475813" cy="1369074"/>
          </a:xfrm>
        </p:spPr>
        <p:txBody>
          <a:bodyPr/>
          <a:lstStyle/>
          <a:p>
            <a:r>
              <a:rPr lang="fr-FR" dirty="0">
                <a:solidFill>
                  <a:srgbClr val="E61253"/>
                </a:solidFill>
              </a:rPr>
              <a:t>Migration LDAP et dossiers de partages</a:t>
            </a:r>
          </a:p>
        </p:txBody>
      </p:sp>
    </p:spTree>
    <p:extLst>
      <p:ext uri="{BB962C8B-B14F-4D97-AF65-F5344CB8AC3E}">
        <p14:creationId xmlns:p14="http://schemas.microsoft.com/office/powerpoint/2010/main" val="884818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9480B-A6A8-C154-594D-072F4DF56E7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43EAD3FE-E8F9-382C-ECBF-4601D2F9517D}"/>
              </a:ext>
            </a:extLst>
          </p:cNvPr>
          <p:cNvSpPr>
            <a:spLocks noGrp="1"/>
          </p:cNvSpPr>
          <p:nvPr>
            <p:ph type="title"/>
          </p:nvPr>
        </p:nvSpPr>
        <p:spPr>
          <a:xfrm>
            <a:off x="1097279" y="421817"/>
            <a:ext cx="10475813" cy="1369074"/>
          </a:xfrm>
        </p:spPr>
        <p:txBody>
          <a:bodyPr/>
          <a:lstStyle/>
          <a:p>
            <a:r>
              <a:rPr lang="fr-FR" dirty="0">
                <a:solidFill>
                  <a:srgbClr val="E61253"/>
                </a:solidFill>
              </a:rPr>
              <a:t>Migration LDAP et dossiers de partages</a:t>
            </a:r>
          </a:p>
        </p:txBody>
      </p:sp>
      <p:pic>
        <p:nvPicPr>
          <p:cNvPr id="7" name="Image 6">
            <a:extLst>
              <a:ext uri="{FF2B5EF4-FFF2-40B4-BE49-F238E27FC236}">
                <a16:creationId xmlns:a16="http://schemas.microsoft.com/office/drawing/2014/main" id="{CCFED51C-C95E-A6A5-BC14-347279EAB1A6}"/>
              </a:ext>
            </a:extLst>
          </p:cNvPr>
          <p:cNvPicPr>
            <a:picLocks noChangeAspect="1"/>
          </p:cNvPicPr>
          <p:nvPr/>
        </p:nvPicPr>
        <p:blipFill>
          <a:blip r:embed="rId2"/>
          <a:srcRect l="3058" t="-1" b="1107"/>
          <a:stretch>
            <a:fillRect/>
          </a:stretch>
        </p:blipFill>
        <p:spPr>
          <a:xfrm>
            <a:off x="1659836" y="1381310"/>
            <a:ext cx="8309112" cy="5418340"/>
          </a:xfrm>
          <a:prstGeom prst="rect">
            <a:avLst/>
          </a:prstGeom>
        </p:spPr>
      </p:pic>
    </p:spTree>
    <p:extLst>
      <p:ext uri="{BB962C8B-B14F-4D97-AF65-F5344CB8AC3E}">
        <p14:creationId xmlns:p14="http://schemas.microsoft.com/office/powerpoint/2010/main" val="2079994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947FE-685C-AAF5-1BC1-B038C8EFAFFB}"/>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D1E56DB-1B85-9610-6380-8429830DEF05}"/>
              </a:ext>
            </a:extLst>
          </p:cNvPr>
          <p:cNvSpPr>
            <a:spLocks noGrp="1"/>
          </p:cNvSpPr>
          <p:nvPr>
            <p:ph idx="1"/>
          </p:nvPr>
        </p:nvSpPr>
        <p:spPr/>
        <p:txBody>
          <a:bodyPr/>
          <a:lstStyle/>
          <a:p>
            <a:pPr marL="0" indent="0">
              <a:buClr>
                <a:srgbClr val="8064A2"/>
              </a:buClr>
              <a:buNone/>
            </a:pPr>
            <a:r>
              <a:rPr lang="fr-FR" dirty="0"/>
              <a:t>Les 3 prochaines diapos concernent directement ou indirectement la cybersécurité :</a:t>
            </a:r>
          </a:p>
          <a:p>
            <a:pPr marL="0" indent="0">
              <a:buClr>
                <a:srgbClr val="8064A2"/>
              </a:buClr>
              <a:buNone/>
            </a:pPr>
            <a:endParaRPr lang="fr-FR" dirty="0"/>
          </a:p>
          <a:p>
            <a:pPr marL="648208" lvl="1" indent="-355600">
              <a:spcAft>
                <a:spcPts val="600"/>
              </a:spcAft>
              <a:buClr>
                <a:srgbClr val="E61253"/>
              </a:buClr>
              <a:buFont typeface="Wingdings" panose="05000000000000000000" pitchFamily="2" charset="2"/>
              <a:buChar char="§"/>
            </a:pPr>
            <a:r>
              <a:rPr lang="fr-FR" sz="2000" dirty="0"/>
              <a:t>Sécurisation physique des baies informatiques</a:t>
            </a:r>
          </a:p>
          <a:p>
            <a:pPr marL="648208" lvl="1" indent="-355600">
              <a:spcAft>
                <a:spcPts val="600"/>
              </a:spcAft>
              <a:buClr>
                <a:srgbClr val="E61253"/>
              </a:buClr>
              <a:buFont typeface="Wingdings" panose="05000000000000000000" pitchFamily="2" charset="2"/>
              <a:buChar char="§"/>
            </a:pPr>
            <a:r>
              <a:rPr lang="fr-FR" sz="2000" dirty="0"/>
              <a:t>Mise en place d’un coffre fort numérique</a:t>
            </a:r>
          </a:p>
          <a:p>
            <a:pPr marL="648208" lvl="1" indent="-355600">
              <a:spcAft>
                <a:spcPts val="600"/>
              </a:spcAft>
              <a:buClr>
                <a:srgbClr val="E61253"/>
              </a:buClr>
              <a:buFont typeface="Wingdings" panose="05000000000000000000" pitchFamily="2" charset="2"/>
              <a:buChar char="§"/>
            </a:pPr>
            <a:r>
              <a:rPr lang="fr-FR" sz="2000" dirty="0"/>
              <a:t>Mise en place d’un plan de sécurité SI</a:t>
            </a:r>
          </a:p>
          <a:p>
            <a:pPr marL="265113" indent="-265113">
              <a:buClr>
                <a:srgbClr val="8064A2"/>
              </a:buClr>
              <a:buFont typeface="Wingdings" panose="05000000000000000000" pitchFamily="2" charset="2"/>
              <a:buChar char="§"/>
            </a:pPr>
            <a:endParaRPr lang="fr-FR" dirty="0"/>
          </a:p>
          <a:p>
            <a:pPr marL="265113" indent="-265113">
              <a:buClr>
                <a:srgbClr val="4BACC6"/>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BE95CA4F-8F85-7338-9CB5-2013294BB0D3}"/>
              </a:ext>
            </a:extLst>
          </p:cNvPr>
          <p:cNvSpPr>
            <a:spLocks noGrp="1"/>
          </p:cNvSpPr>
          <p:nvPr>
            <p:ph type="title"/>
          </p:nvPr>
        </p:nvSpPr>
        <p:spPr>
          <a:xfrm>
            <a:off x="1097279" y="421817"/>
            <a:ext cx="11159869" cy="1369074"/>
          </a:xfrm>
        </p:spPr>
        <p:txBody>
          <a:bodyPr/>
          <a:lstStyle/>
          <a:p>
            <a:r>
              <a:rPr lang="fr-FR" dirty="0">
                <a:solidFill>
                  <a:srgbClr val="8064A2"/>
                </a:solidFill>
              </a:rPr>
              <a:t>Cybersécurité informatique</a:t>
            </a:r>
          </a:p>
        </p:txBody>
      </p:sp>
    </p:spTree>
    <p:extLst>
      <p:ext uri="{BB962C8B-B14F-4D97-AF65-F5344CB8AC3E}">
        <p14:creationId xmlns:p14="http://schemas.microsoft.com/office/powerpoint/2010/main" val="1046096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4E4CF-056A-43ED-446F-C9BC5B1F48DB}"/>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4B1731B-6E66-6F82-1A65-ADD8411B2C60}"/>
              </a:ext>
            </a:extLst>
          </p:cNvPr>
          <p:cNvSpPr>
            <a:spLocks noGrp="1"/>
          </p:cNvSpPr>
          <p:nvPr>
            <p:ph idx="1"/>
          </p:nvPr>
        </p:nvSpPr>
        <p:spPr/>
        <p:txBody>
          <a:bodyPr/>
          <a:lstStyle/>
          <a:p>
            <a:pPr marL="0" indent="0">
              <a:buClr>
                <a:srgbClr val="8064A2"/>
              </a:buClr>
              <a:buNone/>
            </a:pPr>
            <a:r>
              <a:rPr lang="fr-FR" dirty="0"/>
              <a:t>C’est « Le » sujet informatique insuffisamment pris en compte par l’ensemble des salariés de l’ACAIS  :</a:t>
            </a:r>
          </a:p>
          <a:p>
            <a:pPr marL="0" indent="0">
              <a:buClr>
                <a:srgbClr val="8064A2"/>
              </a:buClr>
              <a:buNone/>
            </a:pPr>
            <a:endParaRPr lang="fr-FR" dirty="0"/>
          </a:p>
          <a:p>
            <a:pPr marL="648208" lvl="1" indent="-355600">
              <a:spcAft>
                <a:spcPts val="600"/>
              </a:spcAft>
              <a:buClr>
                <a:srgbClr val="E61253"/>
              </a:buClr>
              <a:buFont typeface="Wingdings" panose="05000000000000000000" pitchFamily="2" charset="2"/>
              <a:buChar char="§"/>
            </a:pPr>
            <a:r>
              <a:rPr lang="fr-FR" sz="2000" dirty="0"/>
              <a:t>Partage des mots de passe</a:t>
            </a:r>
          </a:p>
          <a:p>
            <a:pPr marL="648208" lvl="1" indent="-355600">
              <a:spcAft>
                <a:spcPts val="600"/>
              </a:spcAft>
              <a:buClr>
                <a:srgbClr val="E61253"/>
              </a:buClr>
              <a:buFont typeface="Wingdings" panose="05000000000000000000" pitchFamily="2" charset="2"/>
              <a:buChar char="§"/>
            </a:pPr>
            <a:r>
              <a:rPr lang="fr-FR" sz="2000" dirty="0"/>
              <a:t>Partage des accès aux différentes sessions</a:t>
            </a:r>
          </a:p>
          <a:p>
            <a:pPr marL="648208" lvl="1" indent="-355600">
              <a:spcAft>
                <a:spcPts val="600"/>
              </a:spcAft>
              <a:buClr>
                <a:srgbClr val="E61253"/>
              </a:buClr>
              <a:buFont typeface="Wingdings" panose="05000000000000000000" pitchFamily="2" charset="2"/>
              <a:buChar char="§"/>
            </a:pPr>
            <a:r>
              <a:rPr lang="fr-FR" sz="2000" dirty="0"/>
              <a:t>Stockages d’un peu de tout et n’importe où</a:t>
            </a:r>
          </a:p>
          <a:p>
            <a:pPr marL="265113" indent="-265113">
              <a:buClr>
                <a:srgbClr val="8064A2"/>
              </a:buClr>
              <a:buFont typeface="Wingdings" panose="05000000000000000000" pitchFamily="2" charset="2"/>
              <a:buChar char="§"/>
            </a:pPr>
            <a:endParaRPr lang="fr-FR" dirty="0"/>
          </a:p>
          <a:p>
            <a:pPr marL="265113" indent="-265113">
              <a:buClr>
                <a:srgbClr val="4BACC6"/>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E7B81C60-AAB3-2B01-1FDA-0BDC7A44729A}"/>
              </a:ext>
            </a:extLst>
          </p:cNvPr>
          <p:cNvSpPr>
            <a:spLocks noGrp="1"/>
          </p:cNvSpPr>
          <p:nvPr>
            <p:ph type="title"/>
          </p:nvPr>
        </p:nvSpPr>
        <p:spPr>
          <a:xfrm>
            <a:off x="1097279" y="421817"/>
            <a:ext cx="11159869" cy="1369074"/>
          </a:xfrm>
        </p:spPr>
        <p:txBody>
          <a:bodyPr/>
          <a:lstStyle/>
          <a:p>
            <a:r>
              <a:rPr lang="fr-FR" dirty="0">
                <a:solidFill>
                  <a:srgbClr val="8064A2"/>
                </a:solidFill>
              </a:rPr>
              <a:t>Cybersécurité informatique</a:t>
            </a:r>
          </a:p>
        </p:txBody>
      </p:sp>
    </p:spTree>
    <p:extLst>
      <p:ext uri="{BB962C8B-B14F-4D97-AF65-F5344CB8AC3E}">
        <p14:creationId xmlns:p14="http://schemas.microsoft.com/office/powerpoint/2010/main" val="2652173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7983-3931-A649-8D9A-5685DD675EBB}"/>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442C602-044E-DE57-562B-D93BC2BE5125}"/>
              </a:ext>
            </a:extLst>
          </p:cNvPr>
          <p:cNvSpPr>
            <a:spLocks noGrp="1"/>
          </p:cNvSpPr>
          <p:nvPr>
            <p:ph idx="1"/>
          </p:nvPr>
        </p:nvSpPr>
        <p:spPr>
          <a:xfrm>
            <a:off x="1097280" y="1790891"/>
            <a:ext cx="10058400" cy="4645292"/>
          </a:xfrm>
        </p:spPr>
        <p:txBody>
          <a:bodyPr>
            <a:normAutofit/>
          </a:bodyPr>
          <a:lstStyle/>
          <a:p>
            <a:pPr marL="0" indent="0" algn="just">
              <a:lnSpc>
                <a:spcPct val="150000"/>
              </a:lnSpc>
              <a:buClr>
                <a:srgbClr val="8064A2"/>
              </a:buClr>
              <a:buNone/>
            </a:pPr>
            <a:r>
              <a:rPr lang="fr-FR" sz="2400" dirty="0"/>
              <a:t>Une amende administrative pouvant s’élever jusqu’à </a:t>
            </a:r>
            <a:r>
              <a:rPr lang="fr-FR" sz="2400" b="1" dirty="0"/>
              <a:t>10 millions d’euros ; ou jusqu’à 2% du chiffre d’affaires annuel mondial total de l’entreprise</a:t>
            </a:r>
            <a:r>
              <a:rPr lang="fr-FR" sz="2400" dirty="0"/>
              <a:t>, en cas de violation des obligations générales à la </a:t>
            </a:r>
            <a:r>
              <a:rPr lang="fr-FR" sz="2400" u="sng" dirty="0"/>
              <a:t>sécurité des données à caractère personnel</a:t>
            </a:r>
            <a:r>
              <a:rPr lang="fr-FR" sz="2400" dirty="0"/>
              <a:t>, de l’obligation d’analyse d’impact ou de la désignation d’un délégué à la protection des données (article 83.4 du RGPD)</a:t>
            </a:r>
          </a:p>
          <a:p>
            <a:pPr marL="265113" indent="-265113">
              <a:buClr>
                <a:srgbClr val="8064A2"/>
              </a:buClr>
              <a:buFont typeface="Wingdings" panose="05000000000000000000" pitchFamily="2" charset="2"/>
              <a:buChar char="§"/>
            </a:pPr>
            <a:endParaRPr lang="fr-FR" dirty="0"/>
          </a:p>
          <a:p>
            <a:pPr marL="265113" indent="-265113">
              <a:buClr>
                <a:srgbClr val="4BACC6"/>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FEB01F59-251A-7874-13C2-279537EFA676}"/>
              </a:ext>
            </a:extLst>
          </p:cNvPr>
          <p:cNvSpPr>
            <a:spLocks noGrp="1"/>
          </p:cNvSpPr>
          <p:nvPr>
            <p:ph type="title"/>
          </p:nvPr>
        </p:nvSpPr>
        <p:spPr>
          <a:xfrm>
            <a:off x="1097279" y="421817"/>
            <a:ext cx="11159869" cy="1369074"/>
          </a:xfrm>
        </p:spPr>
        <p:txBody>
          <a:bodyPr/>
          <a:lstStyle/>
          <a:p>
            <a:r>
              <a:rPr lang="fr-FR" dirty="0">
                <a:solidFill>
                  <a:srgbClr val="8064A2"/>
                </a:solidFill>
              </a:rPr>
              <a:t>Cybersécurité informatique</a:t>
            </a:r>
          </a:p>
        </p:txBody>
      </p:sp>
    </p:spTree>
    <p:extLst>
      <p:ext uri="{BB962C8B-B14F-4D97-AF65-F5344CB8AC3E}">
        <p14:creationId xmlns:p14="http://schemas.microsoft.com/office/powerpoint/2010/main" val="2344895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5336A-2C66-1F9D-06D1-4A1468549CA1}"/>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619F69F-24DF-D150-235E-A1C7914B02D1}"/>
              </a:ext>
            </a:extLst>
          </p:cNvPr>
          <p:cNvSpPr>
            <a:spLocks noGrp="1"/>
          </p:cNvSpPr>
          <p:nvPr>
            <p:ph idx="1"/>
          </p:nvPr>
        </p:nvSpPr>
        <p:spPr>
          <a:xfrm>
            <a:off x="1097280" y="1790891"/>
            <a:ext cx="10058400" cy="4078201"/>
          </a:xfrm>
        </p:spPr>
        <p:txBody>
          <a:bodyPr>
            <a:normAutofit/>
          </a:bodyPr>
          <a:lstStyle/>
          <a:p>
            <a:pPr marL="0" indent="0" algn="just">
              <a:lnSpc>
                <a:spcPct val="150000"/>
              </a:lnSpc>
              <a:buClr>
                <a:srgbClr val="8064A2"/>
              </a:buClr>
              <a:buNone/>
            </a:pPr>
            <a:r>
              <a:rPr lang="fr-FR" sz="2400" dirty="0"/>
              <a:t>Une amende administrative pouvant s’élever </a:t>
            </a:r>
            <a:r>
              <a:rPr lang="fr-FR" sz="2400" b="1" dirty="0"/>
              <a:t>jusqu’à 20 millions d’euros ; ou jusqu’à 4% du chiffre d’affaires annuel mondial total de l’entreprise</a:t>
            </a:r>
            <a:r>
              <a:rPr lang="fr-FR" sz="2400" dirty="0"/>
              <a:t>, en cas par exemple, de </a:t>
            </a:r>
            <a:r>
              <a:rPr lang="fr-FR" sz="2400" u="sng" dirty="0"/>
              <a:t>violation des droits des personnes </a:t>
            </a:r>
            <a:r>
              <a:rPr lang="fr-FR" sz="2400" dirty="0"/>
              <a:t>ou du non-respect d’une injonction émise par la CNIL (article 83.5 du RGPD) </a:t>
            </a:r>
          </a:p>
          <a:p>
            <a:pPr marL="265113" indent="-265113">
              <a:buClr>
                <a:srgbClr val="8064A2"/>
              </a:buClr>
              <a:buFont typeface="Wingdings" panose="05000000000000000000" pitchFamily="2" charset="2"/>
              <a:buChar char="§"/>
            </a:pPr>
            <a:endParaRPr lang="fr-FR" dirty="0"/>
          </a:p>
          <a:p>
            <a:pPr marL="265113" indent="-265113">
              <a:buClr>
                <a:srgbClr val="4BACC6"/>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E4F70ECD-54F0-0804-5EB2-A5F794FF2B56}"/>
              </a:ext>
            </a:extLst>
          </p:cNvPr>
          <p:cNvSpPr>
            <a:spLocks noGrp="1"/>
          </p:cNvSpPr>
          <p:nvPr>
            <p:ph type="title"/>
          </p:nvPr>
        </p:nvSpPr>
        <p:spPr>
          <a:xfrm>
            <a:off x="1097279" y="421817"/>
            <a:ext cx="11159869" cy="1369074"/>
          </a:xfrm>
        </p:spPr>
        <p:txBody>
          <a:bodyPr/>
          <a:lstStyle/>
          <a:p>
            <a:r>
              <a:rPr lang="fr-FR" dirty="0">
                <a:solidFill>
                  <a:srgbClr val="8064A2"/>
                </a:solidFill>
              </a:rPr>
              <a:t>Cybersécurité informatique</a:t>
            </a:r>
          </a:p>
        </p:txBody>
      </p:sp>
    </p:spTree>
    <p:extLst>
      <p:ext uri="{BB962C8B-B14F-4D97-AF65-F5344CB8AC3E}">
        <p14:creationId xmlns:p14="http://schemas.microsoft.com/office/powerpoint/2010/main" val="2723418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07201-4185-58AA-AD50-71F981876F85}"/>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FD796B7-1A40-6E15-2BFF-2213EBB26598}"/>
              </a:ext>
            </a:extLst>
          </p:cNvPr>
          <p:cNvSpPr>
            <a:spLocks noGrp="1"/>
          </p:cNvSpPr>
          <p:nvPr>
            <p:ph idx="1"/>
          </p:nvPr>
        </p:nvSpPr>
        <p:spPr/>
        <p:txBody>
          <a:bodyPr/>
          <a:lstStyle/>
          <a:p>
            <a:pPr marL="265113" indent="-265113">
              <a:buClr>
                <a:srgbClr val="8064A2"/>
              </a:buClr>
              <a:buFont typeface="Wingdings" panose="05000000000000000000" pitchFamily="2" charset="2"/>
              <a:buChar char="§"/>
            </a:pPr>
            <a:r>
              <a:rPr lang="fr-FR" dirty="0"/>
              <a:t>Limitation des accès physiques possibles aux baies de brassage </a:t>
            </a:r>
          </a:p>
          <a:p>
            <a:pPr marL="265113" indent="-265113">
              <a:buClr>
                <a:srgbClr val="8064A2"/>
              </a:buClr>
              <a:buFont typeface="Wingdings" panose="05000000000000000000" pitchFamily="2" charset="2"/>
              <a:buChar char="§"/>
            </a:pPr>
            <a:r>
              <a:rPr lang="fr-FR" dirty="0"/>
              <a:t>Remplacement des onduleurs</a:t>
            </a:r>
          </a:p>
          <a:p>
            <a:pPr marL="265113" indent="-265113">
              <a:buClr>
                <a:srgbClr val="4BACC6"/>
              </a:buClr>
              <a:buFont typeface="Wingdings" panose="05000000000000000000" pitchFamily="2" charset="2"/>
              <a:buChar char="§"/>
            </a:pPr>
            <a:endParaRPr lang="fr-FR" dirty="0"/>
          </a:p>
          <a:p>
            <a:pPr marL="0" indent="0">
              <a:buClr>
                <a:srgbClr val="E61253"/>
              </a:buClr>
              <a:buNone/>
            </a:pPr>
            <a:r>
              <a:rPr lang="fr-FR" dirty="0"/>
              <a:t>Échéance : Juillet 2026</a:t>
            </a:r>
          </a:p>
        </p:txBody>
      </p:sp>
      <p:sp>
        <p:nvSpPr>
          <p:cNvPr id="3" name="Titre 2">
            <a:extLst>
              <a:ext uri="{FF2B5EF4-FFF2-40B4-BE49-F238E27FC236}">
                <a16:creationId xmlns:a16="http://schemas.microsoft.com/office/drawing/2014/main" id="{FCD7B697-1A26-2548-05FA-DBBBE11B194C}"/>
              </a:ext>
            </a:extLst>
          </p:cNvPr>
          <p:cNvSpPr>
            <a:spLocks noGrp="1"/>
          </p:cNvSpPr>
          <p:nvPr>
            <p:ph type="title"/>
          </p:nvPr>
        </p:nvSpPr>
        <p:spPr>
          <a:xfrm>
            <a:off x="1097279" y="421817"/>
            <a:ext cx="11159869" cy="1369074"/>
          </a:xfrm>
        </p:spPr>
        <p:txBody>
          <a:bodyPr/>
          <a:lstStyle/>
          <a:p>
            <a:r>
              <a:rPr lang="fr-FR" dirty="0">
                <a:solidFill>
                  <a:srgbClr val="8064A2"/>
                </a:solidFill>
              </a:rPr>
              <a:t>Sécurisation des baies informatiques</a:t>
            </a:r>
          </a:p>
        </p:txBody>
      </p:sp>
    </p:spTree>
    <p:extLst>
      <p:ext uri="{BB962C8B-B14F-4D97-AF65-F5344CB8AC3E}">
        <p14:creationId xmlns:p14="http://schemas.microsoft.com/office/powerpoint/2010/main" val="1372829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48752-030F-50F5-44CC-8BB229D52C6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6E566C4-2FFA-C64B-7B51-75437381BBD5}"/>
              </a:ext>
            </a:extLst>
          </p:cNvPr>
          <p:cNvSpPr>
            <a:spLocks noGrp="1"/>
          </p:cNvSpPr>
          <p:nvPr>
            <p:ph type="title"/>
          </p:nvPr>
        </p:nvSpPr>
        <p:spPr>
          <a:xfrm>
            <a:off x="1097279" y="421817"/>
            <a:ext cx="11159869" cy="1369074"/>
          </a:xfrm>
        </p:spPr>
        <p:txBody>
          <a:bodyPr/>
          <a:lstStyle/>
          <a:p>
            <a:r>
              <a:rPr lang="fr-FR" dirty="0">
                <a:solidFill>
                  <a:srgbClr val="8064A2"/>
                </a:solidFill>
              </a:rPr>
              <a:t>Sécurisation des baies informatiques</a:t>
            </a:r>
          </a:p>
        </p:txBody>
      </p:sp>
      <p:pic>
        <p:nvPicPr>
          <p:cNvPr id="7" name="Image 6">
            <a:extLst>
              <a:ext uri="{FF2B5EF4-FFF2-40B4-BE49-F238E27FC236}">
                <a16:creationId xmlns:a16="http://schemas.microsoft.com/office/drawing/2014/main" id="{9CDCFF89-DA02-F775-A352-A437787CF77B}"/>
              </a:ext>
            </a:extLst>
          </p:cNvPr>
          <p:cNvPicPr>
            <a:picLocks noChangeAspect="1"/>
          </p:cNvPicPr>
          <p:nvPr/>
        </p:nvPicPr>
        <p:blipFill>
          <a:blip r:embed="rId2"/>
          <a:stretch>
            <a:fillRect/>
          </a:stretch>
        </p:blipFill>
        <p:spPr>
          <a:xfrm>
            <a:off x="596348" y="1596966"/>
            <a:ext cx="11108945" cy="3700591"/>
          </a:xfrm>
          <a:prstGeom prst="rect">
            <a:avLst/>
          </a:prstGeom>
        </p:spPr>
      </p:pic>
    </p:spTree>
    <p:extLst>
      <p:ext uri="{BB962C8B-B14F-4D97-AF65-F5344CB8AC3E}">
        <p14:creationId xmlns:p14="http://schemas.microsoft.com/office/powerpoint/2010/main" val="3923024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FBB22-7AD3-B11C-4F95-91331668A549}"/>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CAADD2C-F7DC-0AC5-D550-A0219E6D829F}"/>
              </a:ext>
            </a:extLst>
          </p:cNvPr>
          <p:cNvSpPr>
            <a:spLocks noGrp="1"/>
          </p:cNvSpPr>
          <p:nvPr>
            <p:ph idx="1"/>
          </p:nvPr>
        </p:nvSpPr>
        <p:spPr/>
        <p:txBody>
          <a:bodyPr/>
          <a:lstStyle/>
          <a:p>
            <a:pPr marL="90488" indent="174625">
              <a:buClr>
                <a:srgbClr val="4BACC6"/>
              </a:buClr>
              <a:buFont typeface="Wingdings" panose="05000000000000000000" pitchFamily="2" charset="2"/>
              <a:buChar char="§"/>
            </a:pPr>
            <a:r>
              <a:rPr lang="fr-FR" dirty="0"/>
              <a:t>Application des recommandations de sécurité de l’audit de Cybersécurité</a:t>
            </a:r>
          </a:p>
          <a:p>
            <a:pPr marL="90488" indent="174625">
              <a:buClr>
                <a:srgbClr val="4BACC6"/>
              </a:buClr>
              <a:buFont typeface="Wingdings" panose="05000000000000000000" pitchFamily="2" charset="2"/>
              <a:buChar char="§"/>
            </a:pPr>
            <a:r>
              <a:rPr lang="fr-FR" dirty="0"/>
              <a:t>Rédaction de PCA/PRA</a:t>
            </a:r>
          </a:p>
          <a:p>
            <a:endParaRPr lang="fr-FR" dirty="0"/>
          </a:p>
          <a:p>
            <a:pPr marL="0" indent="0">
              <a:buNone/>
            </a:pPr>
            <a:r>
              <a:rPr lang="fr-FR" dirty="0"/>
              <a:t>Échéance : Avril 2027</a:t>
            </a:r>
          </a:p>
          <a:p>
            <a:pPr>
              <a:buClr>
                <a:srgbClr val="4BACC6"/>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039509FA-7A89-4B3D-A065-19DA2ACCAB57}"/>
              </a:ext>
            </a:extLst>
          </p:cNvPr>
          <p:cNvSpPr>
            <a:spLocks noGrp="1"/>
          </p:cNvSpPr>
          <p:nvPr>
            <p:ph type="title"/>
          </p:nvPr>
        </p:nvSpPr>
        <p:spPr>
          <a:xfrm>
            <a:off x="1097279" y="421817"/>
            <a:ext cx="11159869" cy="1369074"/>
          </a:xfrm>
        </p:spPr>
        <p:txBody>
          <a:bodyPr/>
          <a:lstStyle/>
          <a:p>
            <a:r>
              <a:rPr lang="fr-FR" dirty="0">
                <a:solidFill>
                  <a:srgbClr val="4BACC6"/>
                </a:solidFill>
              </a:rPr>
              <a:t>Mise en place d’un plan de sécurité SI</a:t>
            </a:r>
          </a:p>
        </p:txBody>
      </p:sp>
    </p:spTree>
    <p:extLst>
      <p:ext uri="{BB962C8B-B14F-4D97-AF65-F5344CB8AC3E}">
        <p14:creationId xmlns:p14="http://schemas.microsoft.com/office/powerpoint/2010/main" val="307647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pour une image  11" descr="Une image contenant plein air, ciel, voilier, mât&#10;&#10;Description générée automatiquement">
            <a:extLst>
              <a:ext uri="{FF2B5EF4-FFF2-40B4-BE49-F238E27FC236}">
                <a16:creationId xmlns:a16="http://schemas.microsoft.com/office/drawing/2014/main" id="{86684C4D-5A78-8CE6-8C97-950BD5F4DE0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706" r="25706"/>
          <a:stretch>
            <a:fillRect/>
          </a:stretch>
        </p:blipFill>
        <p:spPr/>
      </p:pic>
      <p:sp>
        <p:nvSpPr>
          <p:cNvPr id="5" name="Espace réservé du texte 2">
            <a:extLst>
              <a:ext uri="{FF2B5EF4-FFF2-40B4-BE49-F238E27FC236}">
                <a16:creationId xmlns:a16="http://schemas.microsoft.com/office/drawing/2014/main" id="{AF5610E9-DE14-14E6-38E5-C3B0FEA2DCE3}"/>
              </a:ext>
            </a:extLst>
          </p:cNvPr>
          <p:cNvSpPr txBox="1">
            <a:spLocks/>
          </p:cNvSpPr>
          <p:nvPr/>
        </p:nvSpPr>
        <p:spPr>
          <a:xfrm>
            <a:off x="-771280" y="3298978"/>
            <a:ext cx="7356255" cy="1143000"/>
          </a:xfrm>
          <a:prstGeom prst="rect">
            <a:avLst/>
          </a:prstGeom>
        </p:spPr>
        <p:txBody>
          <a:bodyPr vert="horz" lIns="0" tIns="45720" rIns="0" bIns="45720" rtlCol="0" anchor="t">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6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1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1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fr-FR" sz="1800" b="1" dirty="0"/>
              <a:t>Schéma Directeur du </a:t>
            </a:r>
          </a:p>
          <a:p>
            <a:pPr algn="ctr"/>
            <a:r>
              <a:rPr lang="fr-FR" sz="1800" b="1" dirty="0"/>
              <a:t>Système d’Information</a:t>
            </a:r>
          </a:p>
        </p:txBody>
      </p:sp>
      <p:sp>
        <p:nvSpPr>
          <p:cNvPr id="8" name="Titre 1">
            <a:extLst>
              <a:ext uri="{FF2B5EF4-FFF2-40B4-BE49-F238E27FC236}">
                <a16:creationId xmlns:a16="http://schemas.microsoft.com/office/drawing/2014/main" id="{F32F92B9-1CBD-4D98-A3A5-657F7350B4A6}"/>
              </a:ext>
            </a:extLst>
          </p:cNvPr>
          <p:cNvSpPr txBox="1">
            <a:spLocks/>
          </p:cNvSpPr>
          <p:nvPr/>
        </p:nvSpPr>
        <p:spPr>
          <a:xfrm>
            <a:off x="432009" y="396695"/>
            <a:ext cx="4949675" cy="2310231"/>
          </a:xfrm>
          <a:prstGeom prst="rect">
            <a:avLst/>
          </a:prstGeom>
        </p:spPr>
        <p:txBody>
          <a:bodyPr vert="horz" lIns="0" tIns="45720" rIns="0" bIns="45720" rtlCol="0" anchor="ctr">
            <a:normAutofit/>
          </a:bodyPr>
          <a:lstStyle>
            <a:lvl1pPr algn="l" defTabSz="914400" rtl="0" eaLnBrk="1" latinLnBrk="0" hangingPunct="1">
              <a:lnSpc>
                <a:spcPct val="90000"/>
              </a:lnSpc>
              <a:spcBef>
                <a:spcPct val="0"/>
              </a:spcBef>
              <a:buNone/>
              <a:defRPr sz="4000" kern="1200" cap="all" spc="-50" baseline="0">
                <a:solidFill>
                  <a:schemeClr val="tx1">
                    <a:lumMod val="75000"/>
                    <a:lumOff val="25000"/>
                  </a:schemeClr>
                </a:solidFill>
                <a:latin typeface="+mj-lt"/>
                <a:ea typeface="+mj-ea"/>
                <a:cs typeface="+mj-cs"/>
              </a:defRPr>
            </a:lvl1pPr>
          </a:lstStyle>
          <a:p>
            <a:pPr algn="ctr"/>
            <a:r>
              <a:rPr lang="fr-FR" sz="8000" b="1" dirty="0">
                <a:solidFill>
                  <a:schemeClr val="accent1"/>
                </a:solidFill>
              </a:rPr>
              <a:t>SDSI</a:t>
            </a:r>
            <a:endParaRPr lang="fr-FR" b="1" dirty="0">
              <a:solidFill>
                <a:schemeClr val="accent1"/>
              </a:solidFill>
            </a:endParaRPr>
          </a:p>
        </p:txBody>
      </p:sp>
    </p:spTree>
    <p:extLst>
      <p:ext uri="{BB962C8B-B14F-4D97-AF65-F5344CB8AC3E}">
        <p14:creationId xmlns:p14="http://schemas.microsoft.com/office/powerpoint/2010/main" val="834900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A717D-3955-18B9-264C-51550BE239A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CED791C0-D42D-1446-7E6D-09038B469511}"/>
              </a:ext>
            </a:extLst>
          </p:cNvPr>
          <p:cNvSpPr>
            <a:spLocks noGrp="1"/>
          </p:cNvSpPr>
          <p:nvPr>
            <p:ph type="title"/>
          </p:nvPr>
        </p:nvSpPr>
        <p:spPr>
          <a:xfrm>
            <a:off x="1097279" y="421817"/>
            <a:ext cx="11159869" cy="1369074"/>
          </a:xfrm>
        </p:spPr>
        <p:txBody>
          <a:bodyPr/>
          <a:lstStyle/>
          <a:p>
            <a:r>
              <a:rPr lang="fr-FR" dirty="0">
                <a:solidFill>
                  <a:srgbClr val="4BACC6"/>
                </a:solidFill>
              </a:rPr>
              <a:t>Mise en place d’un plan de sécurité SI</a:t>
            </a:r>
          </a:p>
        </p:txBody>
      </p:sp>
      <p:pic>
        <p:nvPicPr>
          <p:cNvPr id="5" name="Image 4">
            <a:extLst>
              <a:ext uri="{FF2B5EF4-FFF2-40B4-BE49-F238E27FC236}">
                <a16:creationId xmlns:a16="http://schemas.microsoft.com/office/drawing/2014/main" id="{71857423-16BB-5CA4-EE41-88A17F05B811}"/>
              </a:ext>
            </a:extLst>
          </p:cNvPr>
          <p:cNvPicPr>
            <a:picLocks noChangeAspect="1"/>
          </p:cNvPicPr>
          <p:nvPr/>
        </p:nvPicPr>
        <p:blipFill>
          <a:blip r:embed="rId2"/>
          <a:srcRect l="1544"/>
          <a:stretch>
            <a:fillRect/>
          </a:stretch>
        </p:blipFill>
        <p:spPr>
          <a:xfrm>
            <a:off x="572550" y="1525488"/>
            <a:ext cx="11162253" cy="4471899"/>
          </a:xfrm>
          <a:prstGeom prst="rect">
            <a:avLst/>
          </a:prstGeom>
        </p:spPr>
      </p:pic>
    </p:spTree>
    <p:extLst>
      <p:ext uri="{BB962C8B-B14F-4D97-AF65-F5344CB8AC3E}">
        <p14:creationId xmlns:p14="http://schemas.microsoft.com/office/powerpoint/2010/main" val="3742412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F2EC3-5076-06C6-76BD-1D5D9B7D4FF5}"/>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46E15AA-48C1-91F1-2F99-97C172227F07}"/>
              </a:ext>
            </a:extLst>
          </p:cNvPr>
          <p:cNvSpPr>
            <a:spLocks noGrp="1"/>
          </p:cNvSpPr>
          <p:nvPr>
            <p:ph idx="1"/>
          </p:nvPr>
        </p:nvSpPr>
        <p:spPr/>
        <p:txBody>
          <a:bodyPr/>
          <a:lstStyle/>
          <a:p>
            <a:pPr marL="265113" indent="-265113">
              <a:buClr>
                <a:srgbClr val="2D9C8D"/>
              </a:buClr>
              <a:buFont typeface="Wingdings" panose="05000000000000000000" pitchFamily="2" charset="2"/>
              <a:buChar char="§"/>
            </a:pPr>
            <a:r>
              <a:rPr lang="fr-FR" dirty="0"/>
              <a:t>Mise en place d’une solution centralisée de la gestion des mots de passe</a:t>
            </a:r>
          </a:p>
          <a:p>
            <a:pPr>
              <a:buClr>
                <a:srgbClr val="2D9C8D"/>
              </a:buClr>
              <a:buFont typeface="Wingdings" panose="05000000000000000000" pitchFamily="2" charset="2"/>
              <a:buChar char="§"/>
            </a:pPr>
            <a:endParaRPr lang="fr-FR" dirty="0"/>
          </a:p>
          <a:p>
            <a:pPr marL="0" indent="0">
              <a:buClr>
                <a:srgbClr val="2D9C8D"/>
              </a:buClr>
              <a:buNone/>
            </a:pPr>
            <a:r>
              <a:rPr lang="fr-FR" dirty="0"/>
              <a:t>Échéance : Novembre 2026</a:t>
            </a:r>
          </a:p>
          <a:p>
            <a:pPr>
              <a:buClr>
                <a:srgbClr val="81C7C7"/>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B95D7F5F-DAC9-7733-3EAC-3AD3DDD913B8}"/>
              </a:ext>
            </a:extLst>
          </p:cNvPr>
          <p:cNvSpPr>
            <a:spLocks noGrp="1"/>
          </p:cNvSpPr>
          <p:nvPr>
            <p:ph type="title"/>
          </p:nvPr>
        </p:nvSpPr>
        <p:spPr>
          <a:xfrm>
            <a:off x="1097279" y="421817"/>
            <a:ext cx="11159869" cy="1369074"/>
          </a:xfrm>
        </p:spPr>
        <p:txBody>
          <a:bodyPr/>
          <a:lstStyle/>
          <a:p>
            <a:r>
              <a:rPr lang="fr-FR" dirty="0">
                <a:solidFill>
                  <a:srgbClr val="81C7C7"/>
                </a:solidFill>
              </a:rPr>
              <a:t>Mise en place d’un coffre-fort numérique</a:t>
            </a:r>
          </a:p>
        </p:txBody>
      </p:sp>
    </p:spTree>
    <p:extLst>
      <p:ext uri="{BB962C8B-B14F-4D97-AF65-F5344CB8AC3E}">
        <p14:creationId xmlns:p14="http://schemas.microsoft.com/office/powerpoint/2010/main" val="1801798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734A1-D86C-9CE9-E3C0-F79F4DED3C52}"/>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EDA7C8F-7617-5B6C-6FE1-94B4E6A75B38}"/>
              </a:ext>
            </a:extLst>
          </p:cNvPr>
          <p:cNvSpPr>
            <a:spLocks noGrp="1"/>
          </p:cNvSpPr>
          <p:nvPr>
            <p:ph type="title"/>
          </p:nvPr>
        </p:nvSpPr>
        <p:spPr>
          <a:xfrm>
            <a:off x="1097279" y="421817"/>
            <a:ext cx="11159869" cy="1369074"/>
          </a:xfrm>
        </p:spPr>
        <p:txBody>
          <a:bodyPr/>
          <a:lstStyle/>
          <a:p>
            <a:r>
              <a:rPr lang="fr-FR" dirty="0">
                <a:solidFill>
                  <a:srgbClr val="81C7C7"/>
                </a:solidFill>
              </a:rPr>
              <a:t>Mise en place d’un coffre-fort numérique</a:t>
            </a:r>
          </a:p>
        </p:txBody>
      </p:sp>
      <p:pic>
        <p:nvPicPr>
          <p:cNvPr id="5" name="Image 4">
            <a:extLst>
              <a:ext uri="{FF2B5EF4-FFF2-40B4-BE49-F238E27FC236}">
                <a16:creationId xmlns:a16="http://schemas.microsoft.com/office/drawing/2014/main" id="{406F04CC-4681-6436-5A4D-82479EA3BD25}"/>
              </a:ext>
            </a:extLst>
          </p:cNvPr>
          <p:cNvPicPr>
            <a:picLocks noChangeAspect="1"/>
          </p:cNvPicPr>
          <p:nvPr/>
        </p:nvPicPr>
        <p:blipFill>
          <a:blip r:embed="rId2"/>
          <a:stretch>
            <a:fillRect/>
          </a:stretch>
        </p:blipFill>
        <p:spPr>
          <a:xfrm>
            <a:off x="1137035" y="1414417"/>
            <a:ext cx="9487895" cy="5291695"/>
          </a:xfrm>
          <a:prstGeom prst="rect">
            <a:avLst/>
          </a:prstGeom>
        </p:spPr>
      </p:pic>
    </p:spTree>
    <p:extLst>
      <p:ext uri="{BB962C8B-B14F-4D97-AF65-F5344CB8AC3E}">
        <p14:creationId xmlns:p14="http://schemas.microsoft.com/office/powerpoint/2010/main" val="2127444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FB31F-89E7-D930-56ED-8989FC408FE0}"/>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6EE8650-5B95-11F6-74B4-46C91B927ACD}"/>
              </a:ext>
            </a:extLst>
          </p:cNvPr>
          <p:cNvSpPr>
            <a:spLocks noGrp="1"/>
          </p:cNvSpPr>
          <p:nvPr>
            <p:ph idx="1"/>
          </p:nvPr>
        </p:nvSpPr>
        <p:spPr/>
        <p:txBody>
          <a:bodyPr/>
          <a:lstStyle/>
          <a:p>
            <a:pPr marL="265113" indent="-265113">
              <a:buClr>
                <a:srgbClr val="61993B"/>
              </a:buClr>
              <a:buFont typeface="Wingdings" panose="05000000000000000000" pitchFamily="2" charset="2"/>
              <a:buChar char="§"/>
            </a:pPr>
            <a:r>
              <a:rPr lang="fr-FR" dirty="0"/>
              <a:t>Reprise de contrôle sur la solution actuelle et mise à jour du code pour amélioration des fonctionnements</a:t>
            </a:r>
          </a:p>
          <a:p>
            <a:pPr marL="0" indent="0">
              <a:buClr>
                <a:srgbClr val="2D9C8D"/>
              </a:buClr>
              <a:buNone/>
            </a:pPr>
            <a:endParaRPr lang="fr-FR" dirty="0"/>
          </a:p>
          <a:p>
            <a:pPr marL="0" indent="0">
              <a:buClr>
                <a:srgbClr val="2D9C8D"/>
              </a:buClr>
              <a:buNone/>
            </a:pPr>
            <a:endParaRPr lang="fr-FR" dirty="0"/>
          </a:p>
          <a:p>
            <a:pPr marL="0" indent="0">
              <a:buClr>
                <a:srgbClr val="2D9C8D"/>
              </a:buClr>
              <a:buNone/>
            </a:pPr>
            <a:endParaRPr lang="fr-FR" dirty="0"/>
          </a:p>
          <a:p>
            <a:pPr marL="0" indent="0">
              <a:buClr>
                <a:srgbClr val="2D9C8D"/>
              </a:buClr>
              <a:buNone/>
            </a:pPr>
            <a:r>
              <a:rPr lang="fr-FR" dirty="0"/>
              <a:t>Échéance : Octobre 2026</a:t>
            </a:r>
          </a:p>
          <a:p>
            <a:pPr>
              <a:buClr>
                <a:srgbClr val="61993B"/>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8BDEA7AF-01A2-00A3-7240-5E8373F2B729}"/>
              </a:ext>
            </a:extLst>
          </p:cNvPr>
          <p:cNvSpPr>
            <a:spLocks noGrp="1"/>
          </p:cNvSpPr>
          <p:nvPr>
            <p:ph type="title"/>
          </p:nvPr>
        </p:nvSpPr>
        <p:spPr>
          <a:xfrm>
            <a:off x="1097279" y="421817"/>
            <a:ext cx="11159869" cy="1369074"/>
          </a:xfrm>
        </p:spPr>
        <p:txBody>
          <a:bodyPr/>
          <a:lstStyle/>
          <a:p>
            <a:r>
              <a:rPr lang="fr-FR" dirty="0">
                <a:solidFill>
                  <a:srgbClr val="61993B"/>
                </a:solidFill>
              </a:rPr>
              <a:t>Mise à jour de la solution de </a:t>
            </a:r>
            <a:r>
              <a:rPr lang="fr-FR" dirty="0" err="1">
                <a:solidFill>
                  <a:srgbClr val="61993B"/>
                </a:solidFill>
              </a:rPr>
              <a:t>ticketing</a:t>
            </a:r>
            <a:endParaRPr lang="fr-FR" dirty="0">
              <a:solidFill>
                <a:srgbClr val="61993B"/>
              </a:solidFill>
            </a:endParaRPr>
          </a:p>
        </p:txBody>
      </p:sp>
    </p:spTree>
    <p:extLst>
      <p:ext uri="{BB962C8B-B14F-4D97-AF65-F5344CB8AC3E}">
        <p14:creationId xmlns:p14="http://schemas.microsoft.com/office/powerpoint/2010/main" val="309609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5CFA3-8911-00BF-3A71-91D5AC7014D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06D90C7D-2FF0-9E48-06EE-C15885262B23}"/>
              </a:ext>
            </a:extLst>
          </p:cNvPr>
          <p:cNvSpPr>
            <a:spLocks noGrp="1"/>
          </p:cNvSpPr>
          <p:nvPr>
            <p:ph type="title"/>
          </p:nvPr>
        </p:nvSpPr>
        <p:spPr>
          <a:xfrm>
            <a:off x="1097279" y="421817"/>
            <a:ext cx="11159869" cy="1369074"/>
          </a:xfrm>
        </p:spPr>
        <p:txBody>
          <a:bodyPr/>
          <a:lstStyle/>
          <a:p>
            <a:r>
              <a:rPr lang="fr-FR" dirty="0">
                <a:solidFill>
                  <a:srgbClr val="61993B"/>
                </a:solidFill>
              </a:rPr>
              <a:t>Mise à jour de la solution de </a:t>
            </a:r>
            <a:r>
              <a:rPr lang="fr-FR" dirty="0" err="1">
                <a:solidFill>
                  <a:srgbClr val="61993B"/>
                </a:solidFill>
              </a:rPr>
              <a:t>ticketing</a:t>
            </a:r>
            <a:endParaRPr lang="fr-FR" dirty="0">
              <a:solidFill>
                <a:srgbClr val="61993B"/>
              </a:solidFill>
            </a:endParaRPr>
          </a:p>
        </p:txBody>
      </p:sp>
      <p:pic>
        <p:nvPicPr>
          <p:cNvPr id="5" name="Image 4">
            <a:extLst>
              <a:ext uri="{FF2B5EF4-FFF2-40B4-BE49-F238E27FC236}">
                <a16:creationId xmlns:a16="http://schemas.microsoft.com/office/drawing/2014/main" id="{8BE58873-0F2F-993B-1643-D52F8138A913}"/>
              </a:ext>
            </a:extLst>
          </p:cNvPr>
          <p:cNvPicPr>
            <a:picLocks noChangeAspect="1"/>
          </p:cNvPicPr>
          <p:nvPr/>
        </p:nvPicPr>
        <p:blipFill>
          <a:blip r:embed="rId3"/>
          <a:srcRect r="9469"/>
          <a:stretch>
            <a:fillRect/>
          </a:stretch>
        </p:blipFill>
        <p:spPr>
          <a:xfrm>
            <a:off x="914400" y="1416062"/>
            <a:ext cx="9501809" cy="5276152"/>
          </a:xfrm>
          <a:prstGeom prst="rect">
            <a:avLst/>
          </a:prstGeom>
        </p:spPr>
      </p:pic>
    </p:spTree>
    <p:extLst>
      <p:ext uri="{BB962C8B-B14F-4D97-AF65-F5344CB8AC3E}">
        <p14:creationId xmlns:p14="http://schemas.microsoft.com/office/powerpoint/2010/main" val="3350323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DD481-4A0C-A258-3BE8-ABDCCE42E31E}"/>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92F721F-CF32-BDF3-CFDB-B4C2E572F061}"/>
              </a:ext>
            </a:extLst>
          </p:cNvPr>
          <p:cNvSpPr>
            <a:spLocks noGrp="1"/>
          </p:cNvSpPr>
          <p:nvPr>
            <p:ph idx="1"/>
          </p:nvPr>
        </p:nvSpPr>
        <p:spPr/>
        <p:txBody>
          <a:bodyPr/>
          <a:lstStyle/>
          <a:p>
            <a:pPr marL="265113" indent="-265113">
              <a:buClr>
                <a:srgbClr val="FFC000"/>
              </a:buClr>
              <a:buFont typeface="Wingdings" panose="05000000000000000000" pitchFamily="2" charset="2"/>
              <a:buChar char="§"/>
            </a:pPr>
            <a:r>
              <a:rPr lang="fr-FR" dirty="0"/>
              <a:t>Sensibilisation des équipes et rédaction d’un cadre réglementaire d’utilisation adapté à ACAIS</a:t>
            </a:r>
          </a:p>
          <a:p>
            <a:pPr marL="265113" indent="-265113">
              <a:buClr>
                <a:srgbClr val="FFC000"/>
              </a:buClr>
              <a:buFont typeface="Wingdings" panose="05000000000000000000" pitchFamily="2" charset="2"/>
              <a:buChar char="§"/>
            </a:pPr>
            <a:r>
              <a:rPr lang="fr-FR" dirty="0"/>
              <a:t>Création d’espace d’expérimentation et déploiement à l’échelle de l‘établissement</a:t>
            </a:r>
          </a:p>
          <a:p>
            <a:endParaRPr lang="fr-FR" dirty="0"/>
          </a:p>
          <a:p>
            <a:pPr marL="0" indent="0">
              <a:buNone/>
            </a:pPr>
            <a:r>
              <a:rPr lang="fr-FR" dirty="0"/>
              <a:t>Échéance : Juillet 2027</a:t>
            </a:r>
          </a:p>
          <a:p>
            <a:pPr marL="0" indent="0">
              <a:buClr>
                <a:srgbClr val="61993B"/>
              </a:buClr>
              <a:buNone/>
            </a:pPr>
            <a:endParaRPr lang="fr-FR" dirty="0"/>
          </a:p>
        </p:txBody>
      </p:sp>
      <p:sp>
        <p:nvSpPr>
          <p:cNvPr id="3" name="Titre 2">
            <a:extLst>
              <a:ext uri="{FF2B5EF4-FFF2-40B4-BE49-F238E27FC236}">
                <a16:creationId xmlns:a16="http://schemas.microsoft.com/office/drawing/2014/main" id="{09E27F79-3B4D-6F09-A9A6-DD3604206963}"/>
              </a:ext>
            </a:extLst>
          </p:cNvPr>
          <p:cNvSpPr>
            <a:spLocks noGrp="1"/>
          </p:cNvSpPr>
          <p:nvPr>
            <p:ph type="title"/>
          </p:nvPr>
        </p:nvSpPr>
        <p:spPr>
          <a:xfrm>
            <a:off x="837619" y="435777"/>
            <a:ext cx="11265966" cy="1369074"/>
          </a:xfrm>
        </p:spPr>
        <p:txBody>
          <a:bodyPr>
            <a:normAutofit/>
          </a:bodyPr>
          <a:lstStyle/>
          <a:p>
            <a:r>
              <a:rPr lang="fr-FR" sz="3600" dirty="0">
                <a:solidFill>
                  <a:srgbClr val="FFC000"/>
                </a:solidFill>
              </a:rPr>
              <a:t>Déploiement encadré de l’IA au sein de l’ACAIS</a:t>
            </a:r>
          </a:p>
        </p:txBody>
      </p:sp>
    </p:spTree>
    <p:extLst>
      <p:ext uri="{BB962C8B-B14F-4D97-AF65-F5344CB8AC3E}">
        <p14:creationId xmlns:p14="http://schemas.microsoft.com/office/powerpoint/2010/main" val="2721251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AFC44-5FD5-CE99-34ED-02DDE6DD022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1D435D3B-7DA0-1DD0-AF14-3ACECE713DEE}"/>
              </a:ext>
            </a:extLst>
          </p:cNvPr>
          <p:cNvSpPr>
            <a:spLocks noGrp="1"/>
          </p:cNvSpPr>
          <p:nvPr>
            <p:ph type="title"/>
          </p:nvPr>
        </p:nvSpPr>
        <p:spPr>
          <a:xfrm>
            <a:off x="837619" y="435777"/>
            <a:ext cx="11265966" cy="1369074"/>
          </a:xfrm>
        </p:spPr>
        <p:txBody>
          <a:bodyPr>
            <a:normAutofit/>
          </a:bodyPr>
          <a:lstStyle/>
          <a:p>
            <a:r>
              <a:rPr lang="fr-FR" sz="3600" dirty="0">
                <a:solidFill>
                  <a:srgbClr val="FFC000"/>
                </a:solidFill>
              </a:rPr>
              <a:t>Déploiement encadré de l’IA au sein de l’ACAIS</a:t>
            </a:r>
          </a:p>
        </p:txBody>
      </p:sp>
      <p:pic>
        <p:nvPicPr>
          <p:cNvPr id="5" name="Image 4">
            <a:extLst>
              <a:ext uri="{FF2B5EF4-FFF2-40B4-BE49-F238E27FC236}">
                <a16:creationId xmlns:a16="http://schemas.microsoft.com/office/drawing/2014/main" id="{F0F85523-3540-0AC0-E107-88363803B66D}"/>
              </a:ext>
            </a:extLst>
          </p:cNvPr>
          <p:cNvPicPr>
            <a:picLocks noChangeAspect="1"/>
          </p:cNvPicPr>
          <p:nvPr/>
        </p:nvPicPr>
        <p:blipFill>
          <a:blip r:embed="rId2"/>
          <a:stretch>
            <a:fillRect/>
          </a:stretch>
        </p:blipFill>
        <p:spPr>
          <a:xfrm>
            <a:off x="793411" y="1511209"/>
            <a:ext cx="10560970" cy="4911014"/>
          </a:xfrm>
          <a:prstGeom prst="rect">
            <a:avLst/>
          </a:prstGeom>
        </p:spPr>
      </p:pic>
    </p:spTree>
    <p:extLst>
      <p:ext uri="{BB962C8B-B14F-4D97-AF65-F5344CB8AC3E}">
        <p14:creationId xmlns:p14="http://schemas.microsoft.com/office/powerpoint/2010/main" val="483225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8184A-141F-273B-EBB9-907151ABD83E}"/>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93C6310A-55D1-EEB2-05C3-11028E4FDAF4}"/>
              </a:ext>
            </a:extLst>
          </p:cNvPr>
          <p:cNvSpPr>
            <a:spLocks noGrp="1"/>
          </p:cNvSpPr>
          <p:nvPr>
            <p:ph idx="1"/>
          </p:nvPr>
        </p:nvSpPr>
        <p:spPr/>
        <p:txBody>
          <a:bodyPr/>
          <a:lstStyle/>
          <a:p>
            <a:pPr marL="265113" indent="-265113">
              <a:buClr>
                <a:srgbClr val="E61253"/>
              </a:buClr>
              <a:buFont typeface="Wingdings" panose="05000000000000000000" pitchFamily="2" charset="2"/>
              <a:buChar char="§"/>
            </a:pPr>
            <a:r>
              <a:rPr lang="fr-FR" dirty="0"/>
              <a:t>Mise en place d’une solution de déploiement et pilotage des terminaux mobiles de l’établissement</a:t>
            </a:r>
          </a:p>
          <a:p>
            <a:pPr marL="265113" indent="-265113">
              <a:buClr>
                <a:srgbClr val="E61253"/>
              </a:buClr>
              <a:buFont typeface="Wingdings" panose="05000000000000000000" pitchFamily="2" charset="2"/>
              <a:buChar char="§"/>
            </a:pPr>
            <a:r>
              <a:rPr lang="fr-FR" dirty="0"/>
              <a:t>Déploiement piloté de 106 nouveaux smartphones</a:t>
            </a:r>
          </a:p>
          <a:p>
            <a:pPr marL="0" indent="0">
              <a:buClr>
                <a:srgbClr val="2D9C8D"/>
              </a:buClr>
              <a:buNone/>
            </a:pPr>
            <a:endParaRPr lang="fr-FR" dirty="0"/>
          </a:p>
          <a:p>
            <a:pPr marL="0" indent="0">
              <a:buClr>
                <a:srgbClr val="2D9C8D"/>
              </a:buClr>
              <a:buNone/>
            </a:pPr>
            <a:endParaRPr lang="fr-FR" dirty="0"/>
          </a:p>
          <a:p>
            <a:pPr marL="0" indent="0">
              <a:buClr>
                <a:srgbClr val="2D9C8D"/>
              </a:buClr>
              <a:buNone/>
            </a:pPr>
            <a:r>
              <a:rPr lang="fr-FR" dirty="0"/>
              <a:t>Échéance : Novembre 2026</a:t>
            </a:r>
          </a:p>
          <a:p>
            <a:pPr marL="0" indent="0">
              <a:buClr>
                <a:srgbClr val="61993B"/>
              </a:buClr>
              <a:buNone/>
            </a:pPr>
            <a:endParaRPr lang="fr-FR" dirty="0"/>
          </a:p>
        </p:txBody>
      </p:sp>
      <p:sp>
        <p:nvSpPr>
          <p:cNvPr id="3" name="Titre 2">
            <a:extLst>
              <a:ext uri="{FF2B5EF4-FFF2-40B4-BE49-F238E27FC236}">
                <a16:creationId xmlns:a16="http://schemas.microsoft.com/office/drawing/2014/main" id="{14B59416-CC66-F738-0F13-36DFDE6CD0B4}"/>
              </a:ext>
            </a:extLst>
          </p:cNvPr>
          <p:cNvSpPr>
            <a:spLocks noGrp="1"/>
          </p:cNvSpPr>
          <p:nvPr>
            <p:ph type="title"/>
          </p:nvPr>
        </p:nvSpPr>
        <p:spPr>
          <a:xfrm>
            <a:off x="1097279" y="421817"/>
            <a:ext cx="11159869" cy="1369074"/>
          </a:xfrm>
        </p:spPr>
        <p:txBody>
          <a:bodyPr/>
          <a:lstStyle/>
          <a:p>
            <a:r>
              <a:rPr lang="fr-FR" dirty="0">
                <a:solidFill>
                  <a:srgbClr val="E61253"/>
                </a:solidFill>
              </a:rPr>
              <a:t>Mise en place d’un MDM</a:t>
            </a:r>
          </a:p>
        </p:txBody>
      </p:sp>
    </p:spTree>
    <p:extLst>
      <p:ext uri="{BB962C8B-B14F-4D97-AF65-F5344CB8AC3E}">
        <p14:creationId xmlns:p14="http://schemas.microsoft.com/office/powerpoint/2010/main" val="575668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D12DB-A12E-F225-9F64-400B48182680}"/>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25589A6-9223-CF74-3B81-181017F9B862}"/>
              </a:ext>
            </a:extLst>
          </p:cNvPr>
          <p:cNvSpPr>
            <a:spLocks noGrp="1"/>
          </p:cNvSpPr>
          <p:nvPr>
            <p:ph type="title"/>
          </p:nvPr>
        </p:nvSpPr>
        <p:spPr>
          <a:xfrm>
            <a:off x="1097279" y="421817"/>
            <a:ext cx="11159869" cy="1369074"/>
          </a:xfrm>
        </p:spPr>
        <p:txBody>
          <a:bodyPr/>
          <a:lstStyle/>
          <a:p>
            <a:r>
              <a:rPr lang="fr-FR" dirty="0">
                <a:solidFill>
                  <a:srgbClr val="E61253"/>
                </a:solidFill>
              </a:rPr>
              <a:t>Mise en place d’un MDM</a:t>
            </a:r>
          </a:p>
        </p:txBody>
      </p:sp>
      <p:pic>
        <p:nvPicPr>
          <p:cNvPr id="5" name="Image 4">
            <a:extLst>
              <a:ext uri="{FF2B5EF4-FFF2-40B4-BE49-F238E27FC236}">
                <a16:creationId xmlns:a16="http://schemas.microsoft.com/office/drawing/2014/main" id="{334ED635-00A7-FEF6-969C-7F23DDCFE747}"/>
              </a:ext>
            </a:extLst>
          </p:cNvPr>
          <p:cNvPicPr>
            <a:picLocks noChangeAspect="1"/>
          </p:cNvPicPr>
          <p:nvPr/>
        </p:nvPicPr>
        <p:blipFill>
          <a:blip r:embed="rId2"/>
          <a:stretch>
            <a:fillRect/>
          </a:stretch>
        </p:blipFill>
        <p:spPr>
          <a:xfrm>
            <a:off x="687574" y="1514057"/>
            <a:ext cx="11320669" cy="4192318"/>
          </a:xfrm>
          <a:prstGeom prst="rect">
            <a:avLst/>
          </a:prstGeom>
        </p:spPr>
      </p:pic>
    </p:spTree>
    <p:extLst>
      <p:ext uri="{BB962C8B-B14F-4D97-AF65-F5344CB8AC3E}">
        <p14:creationId xmlns:p14="http://schemas.microsoft.com/office/powerpoint/2010/main" val="627014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2921B-5305-C120-4AED-7992485E91C8}"/>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651E62C-6544-52D7-9651-5B894F2225EE}"/>
              </a:ext>
            </a:extLst>
          </p:cNvPr>
          <p:cNvSpPr>
            <a:spLocks noGrp="1"/>
          </p:cNvSpPr>
          <p:nvPr>
            <p:ph idx="1"/>
          </p:nvPr>
        </p:nvSpPr>
        <p:spPr/>
        <p:txBody>
          <a:bodyPr/>
          <a:lstStyle/>
          <a:p>
            <a:pPr marL="265113" indent="-265113">
              <a:buClr>
                <a:srgbClr val="8064A2"/>
              </a:buClr>
              <a:buFont typeface="Wingdings" panose="05000000000000000000" pitchFamily="2" charset="2"/>
              <a:buChar char="§"/>
            </a:pPr>
            <a:r>
              <a:rPr lang="fr-FR" dirty="0"/>
              <a:t>Formalisation et rédaction de l’ensemble des documents de services : processus, procédure, charte informatique</a:t>
            </a:r>
          </a:p>
          <a:p>
            <a:pPr marL="265113" indent="-265113">
              <a:buClr>
                <a:srgbClr val="E61253"/>
              </a:buClr>
              <a:buFont typeface="Wingdings" panose="05000000000000000000" pitchFamily="2" charset="2"/>
              <a:buChar char="§"/>
            </a:pPr>
            <a:endParaRPr lang="fr-FR" dirty="0"/>
          </a:p>
          <a:p>
            <a:pPr marL="0" indent="0">
              <a:buClr>
                <a:srgbClr val="E61253"/>
              </a:buClr>
              <a:buNone/>
            </a:pPr>
            <a:endParaRPr lang="fr-FR" dirty="0"/>
          </a:p>
          <a:p>
            <a:pPr marL="0" indent="0">
              <a:buClr>
                <a:srgbClr val="E61253"/>
              </a:buClr>
              <a:buNone/>
            </a:pPr>
            <a:r>
              <a:rPr lang="fr-FR" dirty="0"/>
              <a:t>Échéance : Décembre 2027</a:t>
            </a:r>
          </a:p>
          <a:p>
            <a:pPr marL="0" indent="0">
              <a:buClr>
                <a:srgbClr val="61993B"/>
              </a:buClr>
              <a:buNone/>
            </a:pPr>
            <a:endParaRPr lang="fr-FR" dirty="0"/>
          </a:p>
        </p:txBody>
      </p:sp>
      <p:sp>
        <p:nvSpPr>
          <p:cNvPr id="3" name="Titre 2">
            <a:extLst>
              <a:ext uri="{FF2B5EF4-FFF2-40B4-BE49-F238E27FC236}">
                <a16:creationId xmlns:a16="http://schemas.microsoft.com/office/drawing/2014/main" id="{9E0F055D-81A8-E96E-098A-E6D8D64D066E}"/>
              </a:ext>
            </a:extLst>
          </p:cNvPr>
          <p:cNvSpPr>
            <a:spLocks noGrp="1"/>
          </p:cNvSpPr>
          <p:nvPr>
            <p:ph type="title"/>
          </p:nvPr>
        </p:nvSpPr>
        <p:spPr>
          <a:xfrm>
            <a:off x="1097279" y="421817"/>
            <a:ext cx="11159869" cy="1369074"/>
          </a:xfrm>
        </p:spPr>
        <p:txBody>
          <a:bodyPr/>
          <a:lstStyle/>
          <a:p>
            <a:r>
              <a:rPr lang="fr-FR" dirty="0">
                <a:solidFill>
                  <a:srgbClr val="8064A2"/>
                </a:solidFill>
              </a:rPr>
              <a:t>Rédaction d’une procédure cadre SI</a:t>
            </a:r>
          </a:p>
        </p:txBody>
      </p:sp>
    </p:spTree>
    <p:extLst>
      <p:ext uri="{BB962C8B-B14F-4D97-AF65-F5344CB8AC3E}">
        <p14:creationId xmlns:p14="http://schemas.microsoft.com/office/powerpoint/2010/main" val="318166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521676-98CE-307C-F620-DD0AE84D512D}"/>
              </a:ext>
            </a:extLst>
          </p:cNvPr>
          <p:cNvSpPr>
            <a:spLocks noGrp="1"/>
          </p:cNvSpPr>
          <p:nvPr>
            <p:ph type="title"/>
          </p:nvPr>
        </p:nvSpPr>
        <p:spPr>
          <a:xfrm>
            <a:off x="1221526" y="747800"/>
            <a:ext cx="9828055" cy="3566160"/>
          </a:xfrm>
        </p:spPr>
        <p:txBody>
          <a:bodyPr>
            <a:noAutofit/>
          </a:bodyPr>
          <a:lstStyle/>
          <a:p>
            <a:r>
              <a:rPr lang="fr-FR" sz="4800" dirty="0"/>
              <a:t>Avant tout, petit rappel du :</a:t>
            </a:r>
            <a:br>
              <a:rPr lang="fr-FR" sz="4800" dirty="0"/>
            </a:br>
            <a:br>
              <a:rPr lang="fr-FR" sz="2400" dirty="0"/>
            </a:br>
            <a:r>
              <a:rPr lang="fr-FR" sz="4800" dirty="0"/>
              <a:t>qui – quoi – où – quand et</a:t>
            </a:r>
            <a:br>
              <a:rPr lang="fr-FR" sz="4800" dirty="0"/>
            </a:br>
            <a:br>
              <a:rPr lang="fr-FR" sz="2400" dirty="0"/>
            </a:br>
            <a:r>
              <a:rPr lang="fr-FR" sz="4800" dirty="0"/>
              <a:t> comment du SSI</a:t>
            </a:r>
          </a:p>
        </p:txBody>
      </p:sp>
      <p:sp>
        <p:nvSpPr>
          <p:cNvPr id="3" name="Espace réservé du texte 2">
            <a:extLst>
              <a:ext uri="{FF2B5EF4-FFF2-40B4-BE49-F238E27FC236}">
                <a16:creationId xmlns:a16="http://schemas.microsoft.com/office/drawing/2014/main" id="{60F81A0C-17BC-8C35-A631-A56509FE7802}"/>
              </a:ext>
            </a:extLst>
          </p:cNvPr>
          <p:cNvSpPr>
            <a:spLocks noGrp="1"/>
          </p:cNvSpPr>
          <p:nvPr>
            <p:ph type="body" idx="1"/>
          </p:nvPr>
        </p:nvSpPr>
        <p:spPr/>
        <p:txBody>
          <a:bodyPr>
            <a:normAutofit/>
          </a:bodyPr>
          <a:lstStyle/>
          <a:p>
            <a:r>
              <a:rPr lang="fr-FR" sz="3200" spc="-50" dirty="0">
                <a:solidFill>
                  <a:srgbClr val="E61253"/>
                </a:solidFill>
                <a:latin typeface="+mj-lt"/>
                <a:ea typeface="+mj-ea"/>
                <a:cs typeface="+mj-cs"/>
              </a:rPr>
              <a:t>De quoi qu’on parle ?</a:t>
            </a:r>
          </a:p>
        </p:txBody>
      </p:sp>
    </p:spTree>
    <p:extLst>
      <p:ext uri="{BB962C8B-B14F-4D97-AF65-F5344CB8AC3E}">
        <p14:creationId xmlns:p14="http://schemas.microsoft.com/office/powerpoint/2010/main" val="620579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7E09D-998E-B926-D99E-93B543779B9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23E48822-97FD-89F2-3EB6-5055B8C0B086}"/>
              </a:ext>
            </a:extLst>
          </p:cNvPr>
          <p:cNvSpPr>
            <a:spLocks noGrp="1"/>
          </p:cNvSpPr>
          <p:nvPr>
            <p:ph type="title"/>
          </p:nvPr>
        </p:nvSpPr>
        <p:spPr>
          <a:xfrm>
            <a:off x="1097279" y="421817"/>
            <a:ext cx="11159869" cy="1369074"/>
          </a:xfrm>
        </p:spPr>
        <p:txBody>
          <a:bodyPr/>
          <a:lstStyle/>
          <a:p>
            <a:r>
              <a:rPr lang="fr-FR" dirty="0">
                <a:solidFill>
                  <a:srgbClr val="8064A2"/>
                </a:solidFill>
              </a:rPr>
              <a:t>Rédaction d’une procédure cadre SI</a:t>
            </a:r>
          </a:p>
        </p:txBody>
      </p:sp>
      <p:pic>
        <p:nvPicPr>
          <p:cNvPr id="5" name="Image 4">
            <a:extLst>
              <a:ext uri="{FF2B5EF4-FFF2-40B4-BE49-F238E27FC236}">
                <a16:creationId xmlns:a16="http://schemas.microsoft.com/office/drawing/2014/main" id="{C6F9427E-3566-8E54-9B24-F2B839F5842C}"/>
              </a:ext>
            </a:extLst>
          </p:cNvPr>
          <p:cNvPicPr>
            <a:picLocks noChangeAspect="1"/>
          </p:cNvPicPr>
          <p:nvPr/>
        </p:nvPicPr>
        <p:blipFill>
          <a:blip r:embed="rId2"/>
          <a:stretch>
            <a:fillRect/>
          </a:stretch>
        </p:blipFill>
        <p:spPr>
          <a:xfrm>
            <a:off x="649704" y="2087766"/>
            <a:ext cx="10892592" cy="2979344"/>
          </a:xfrm>
          <a:prstGeom prst="rect">
            <a:avLst/>
          </a:prstGeom>
        </p:spPr>
      </p:pic>
    </p:spTree>
    <p:extLst>
      <p:ext uri="{BB962C8B-B14F-4D97-AF65-F5344CB8AC3E}">
        <p14:creationId xmlns:p14="http://schemas.microsoft.com/office/powerpoint/2010/main" val="19035888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1C6C2-F501-C9D1-C04D-07321A6152FC}"/>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C387156-BB65-F0EE-2678-F11B1409B24F}"/>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0C1FF44A-05E3-8011-22F5-332CFFA0277E}"/>
              </a:ext>
            </a:extLst>
          </p:cNvPr>
          <p:cNvSpPr>
            <a:spLocks noGrp="1"/>
          </p:cNvSpPr>
          <p:nvPr>
            <p:ph type="title"/>
          </p:nvPr>
        </p:nvSpPr>
        <p:spPr>
          <a:xfrm>
            <a:off x="1097280" y="421817"/>
            <a:ext cx="10796098" cy="1369074"/>
          </a:xfrm>
        </p:spPr>
        <p:txBody>
          <a:bodyPr anchor="ctr">
            <a:normAutofit fontScale="90000"/>
          </a:bodyPr>
          <a:lstStyle/>
          <a:p>
            <a:r>
              <a:rPr lang="fr-FR" sz="8000" b="1" dirty="0">
                <a:solidFill>
                  <a:schemeClr val="accent1"/>
                </a:solidFill>
              </a:rPr>
              <a:t>Projets </a:t>
            </a:r>
            <a:r>
              <a:rPr lang="fr-FR" sz="5300" b="1" dirty="0">
                <a:solidFill>
                  <a:schemeClr val="accent1"/>
                </a:solidFill>
              </a:rPr>
              <a:t>«</a:t>
            </a:r>
            <a:r>
              <a:rPr lang="fr-FR" sz="4900" b="1" dirty="0">
                <a:solidFill>
                  <a:schemeClr val="accent1"/>
                </a:solidFill>
              </a:rPr>
              <a:t>non»</a:t>
            </a:r>
            <a:r>
              <a:rPr lang="fr-FR" sz="8000" b="1" dirty="0">
                <a:solidFill>
                  <a:schemeClr val="accent1"/>
                </a:solidFill>
              </a:rPr>
              <a:t> planifiés</a:t>
            </a:r>
          </a:p>
        </p:txBody>
      </p:sp>
      <p:sp>
        <p:nvSpPr>
          <p:cNvPr id="8" name="Espace réservé du contenu 4">
            <a:extLst>
              <a:ext uri="{FF2B5EF4-FFF2-40B4-BE49-F238E27FC236}">
                <a16:creationId xmlns:a16="http://schemas.microsoft.com/office/drawing/2014/main" id="{2BDE24B6-05D5-BF00-D4B3-64C6D5821F49}"/>
              </a:ext>
            </a:extLst>
          </p:cNvPr>
          <p:cNvSpPr>
            <a:spLocks noGrp="1"/>
          </p:cNvSpPr>
          <p:nvPr>
            <p:ph idx="1"/>
          </p:nvPr>
        </p:nvSpPr>
        <p:spPr>
          <a:xfrm>
            <a:off x="838200" y="2360141"/>
            <a:ext cx="10515600" cy="3816822"/>
          </a:xfrm>
        </p:spPr>
        <p:txBody>
          <a:bodyPr>
            <a:normAutofit/>
          </a:bodyPr>
          <a:lstStyle/>
          <a:p>
            <a:pPr marL="355600" indent="-355600">
              <a:spcAft>
                <a:spcPts val="600"/>
              </a:spcAft>
              <a:buClr>
                <a:srgbClr val="E61253"/>
              </a:buClr>
              <a:buFont typeface="Wingdings" panose="05000000000000000000" pitchFamily="2" charset="2"/>
              <a:buChar char="§"/>
            </a:pPr>
            <a:r>
              <a:rPr lang="fr-FR" sz="2400" dirty="0"/>
              <a:t>Licences Office 365</a:t>
            </a:r>
          </a:p>
          <a:p>
            <a:pPr marL="355600" indent="-355600">
              <a:spcAft>
                <a:spcPts val="600"/>
              </a:spcAft>
              <a:buClr>
                <a:srgbClr val="E61253"/>
              </a:buClr>
              <a:buFont typeface="Wingdings" panose="05000000000000000000" pitchFamily="2" charset="2"/>
              <a:buChar char="§"/>
            </a:pPr>
            <a:r>
              <a:rPr lang="fr-FR" sz="2400" dirty="0"/>
              <a:t>GTC</a:t>
            </a:r>
          </a:p>
          <a:p>
            <a:pPr marL="355600" indent="-355600">
              <a:spcAft>
                <a:spcPts val="600"/>
              </a:spcAft>
              <a:buClr>
                <a:srgbClr val="E61253"/>
              </a:buClr>
              <a:buFont typeface="Wingdings" panose="05000000000000000000" pitchFamily="2" charset="2"/>
              <a:buChar char="§"/>
            </a:pPr>
            <a:r>
              <a:rPr lang="fr-FR" sz="2400" dirty="0"/>
              <a:t>Arborescence réseau</a:t>
            </a:r>
          </a:p>
          <a:p>
            <a:pPr marL="355600" indent="-355600">
              <a:spcAft>
                <a:spcPts val="600"/>
              </a:spcAft>
              <a:buClr>
                <a:srgbClr val="E61253"/>
              </a:buClr>
              <a:buFont typeface="Wingdings" panose="05000000000000000000" pitchFamily="2" charset="2"/>
              <a:buChar char="§"/>
            </a:pPr>
            <a:r>
              <a:rPr lang="fr-FR" sz="2400" dirty="0"/>
              <a:t>Tri et suppression des données sur le serveur</a:t>
            </a:r>
          </a:p>
        </p:txBody>
      </p:sp>
    </p:spTree>
    <p:extLst>
      <p:ext uri="{BB962C8B-B14F-4D97-AF65-F5344CB8AC3E}">
        <p14:creationId xmlns:p14="http://schemas.microsoft.com/office/powerpoint/2010/main" val="1575427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A2EB9-65E8-F26C-57A7-7F9BE1968652}"/>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E3BCC87-F73F-A95D-0C18-7B16A99D1ACE}"/>
              </a:ext>
            </a:extLst>
          </p:cNvPr>
          <p:cNvSpPr>
            <a:spLocks noGrp="1"/>
          </p:cNvSpPr>
          <p:nvPr>
            <p:ph idx="1"/>
          </p:nvPr>
        </p:nvSpPr>
        <p:spPr/>
        <p:txBody>
          <a:bodyPr/>
          <a:lstStyle/>
          <a:p>
            <a:pPr marL="90488" indent="357188">
              <a:buClr>
                <a:srgbClr val="4BACC6"/>
              </a:buClr>
              <a:buFont typeface="Wingdings" panose="05000000000000000000" pitchFamily="2" charset="2"/>
              <a:buChar char="§"/>
            </a:pPr>
            <a:r>
              <a:rPr lang="fr-FR" dirty="0"/>
              <a:t>Changement des règles de licences et de tarifications par Microsoft</a:t>
            </a:r>
          </a:p>
          <a:p>
            <a:pPr marL="447675" indent="-358775">
              <a:buClr>
                <a:srgbClr val="4BACC6"/>
              </a:buClr>
              <a:buFont typeface="Wingdings" panose="05000000000000000000" pitchFamily="2" charset="2"/>
              <a:buChar char="§"/>
            </a:pPr>
            <a:r>
              <a:rPr lang="fr-FR" dirty="0"/>
              <a:t>Besoin d’évaluer les coûts supplémentaires et les fonctionnalités à ajouter (MDM, Entra ID,…)</a:t>
            </a:r>
          </a:p>
          <a:p>
            <a:pPr marL="447675" indent="-358775">
              <a:buClr>
                <a:srgbClr val="4BACC6"/>
              </a:buClr>
              <a:buFont typeface="Wingdings" panose="05000000000000000000" pitchFamily="2" charset="2"/>
              <a:buChar char="§"/>
            </a:pPr>
            <a:endParaRPr lang="fr-FR" dirty="0"/>
          </a:p>
          <a:p>
            <a:pPr marL="88900" indent="0">
              <a:buClr>
                <a:srgbClr val="4BACC6"/>
              </a:buClr>
              <a:buNone/>
            </a:pPr>
            <a:endParaRPr lang="fr-FR" dirty="0"/>
          </a:p>
          <a:p>
            <a:pPr marL="0" indent="0">
              <a:buNone/>
            </a:pPr>
            <a:r>
              <a:rPr lang="fr-FR" dirty="0"/>
              <a:t>Échéance : fin juin 2026</a:t>
            </a:r>
          </a:p>
          <a:p>
            <a:pPr>
              <a:buClr>
                <a:srgbClr val="4BACC6"/>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A14CBBA9-BC7B-55C6-8015-029884ECF92B}"/>
              </a:ext>
            </a:extLst>
          </p:cNvPr>
          <p:cNvSpPr>
            <a:spLocks noGrp="1"/>
          </p:cNvSpPr>
          <p:nvPr>
            <p:ph type="title"/>
          </p:nvPr>
        </p:nvSpPr>
        <p:spPr>
          <a:xfrm>
            <a:off x="1097279" y="421817"/>
            <a:ext cx="11159869" cy="1369074"/>
          </a:xfrm>
        </p:spPr>
        <p:txBody>
          <a:bodyPr/>
          <a:lstStyle/>
          <a:p>
            <a:r>
              <a:rPr lang="fr-FR" dirty="0">
                <a:solidFill>
                  <a:srgbClr val="4BACC6"/>
                </a:solidFill>
              </a:rPr>
              <a:t>Licences office 365</a:t>
            </a:r>
          </a:p>
        </p:txBody>
      </p:sp>
    </p:spTree>
    <p:extLst>
      <p:ext uri="{BB962C8B-B14F-4D97-AF65-F5344CB8AC3E}">
        <p14:creationId xmlns:p14="http://schemas.microsoft.com/office/powerpoint/2010/main" val="308642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6AEE-B6ED-31B0-7162-DAC0017BD123}"/>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B91DBF07-BC39-F89E-E678-659B9987121A}"/>
              </a:ext>
            </a:extLst>
          </p:cNvPr>
          <p:cNvSpPr>
            <a:spLocks noGrp="1"/>
          </p:cNvSpPr>
          <p:nvPr>
            <p:ph idx="1"/>
          </p:nvPr>
        </p:nvSpPr>
        <p:spPr/>
        <p:txBody>
          <a:bodyPr/>
          <a:lstStyle/>
          <a:p>
            <a:pPr marL="265113" indent="-265113">
              <a:buClr>
                <a:srgbClr val="61993B"/>
              </a:buClr>
              <a:buFont typeface="Wingdings" panose="05000000000000000000" pitchFamily="2" charset="2"/>
              <a:buChar char="§"/>
            </a:pPr>
            <a:r>
              <a:rPr lang="fr-FR" dirty="0"/>
              <a:t>Sécuriser les accès au logiciel de pilotage à distance des installations de chauffage pour que les entreprises extérieures puissent y accéder sans se déplacer systématiquement</a:t>
            </a:r>
          </a:p>
          <a:p>
            <a:pPr marL="0" indent="0">
              <a:buClr>
                <a:srgbClr val="2D9C8D"/>
              </a:buClr>
              <a:buNone/>
            </a:pPr>
            <a:endParaRPr lang="fr-FR" dirty="0"/>
          </a:p>
          <a:p>
            <a:pPr marL="0" indent="0">
              <a:buClr>
                <a:srgbClr val="2D9C8D"/>
              </a:buClr>
              <a:buNone/>
            </a:pPr>
            <a:endParaRPr lang="fr-FR" dirty="0"/>
          </a:p>
          <a:p>
            <a:pPr marL="0" indent="0">
              <a:buClr>
                <a:srgbClr val="2D9C8D"/>
              </a:buClr>
              <a:buNone/>
            </a:pPr>
            <a:r>
              <a:rPr lang="fr-FR" dirty="0"/>
              <a:t>Échéance : non définie</a:t>
            </a:r>
          </a:p>
          <a:p>
            <a:pPr>
              <a:buClr>
                <a:srgbClr val="61993B"/>
              </a:buClr>
              <a:buFont typeface="Wingdings" panose="05000000000000000000" pitchFamily="2" charset="2"/>
              <a:buChar char="§"/>
            </a:pPr>
            <a:endParaRPr lang="fr-FR" dirty="0"/>
          </a:p>
        </p:txBody>
      </p:sp>
      <p:sp>
        <p:nvSpPr>
          <p:cNvPr id="3" name="Titre 2">
            <a:extLst>
              <a:ext uri="{FF2B5EF4-FFF2-40B4-BE49-F238E27FC236}">
                <a16:creationId xmlns:a16="http://schemas.microsoft.com/office/drawing/2014/main" id="{B0D5E813-3397-6BD1-F4F4-59E8397F8074}"/>
              </a:ext>
            </a:extLst>
          </p:cNvPr>
          <p:cNvSpPr>
            <a:spLocks noGrp="1"/>
          </p:cNvSpPr>
          <p:nvPr>
            <p:ph type="title"/>
          </p:nvPr>
        </p:nvSpPr>
        <p:spPr>
          <a:xfrm>
            <a:off x="1097279" y="421817"/>
            <a:ext cx="11159869" cy="1369074"/>
          </a:xfrm>
        </p:spPr>
        <p:txBody>
          <a:bodyPr/>
          <a:lstStyle/>
          <a:p>
            <a:r>
              <a:rPr lang="fr-FR" dirty="0">
                <a:solidFill>
                  <a:srgbClr val="61993B"/>
                </a:solidFill>
              </a:rPr>
              <a:t>GTC – Gestion à distance du chauffage</a:t>
            </a:r>
          </a:p>
        </p:txBody>
      </p:sp>
    </p:spTree>
    <p:extLst>
      <p:ext uri="{BB962C8B-B14F-4D97-AF65-F5344CB8AC3E}">
        <p14:creationId xmlns:p14="http://schemas.microsoft.com/office/powerpoint/2010/main" val="8725962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29AB-5D52-CBD8-8835-CFBE45D18A15}"/>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7CE280A-D8A3-3CFF-897F-579305E34A27}"/>
              </a:ext>
            </a:extLst>
          </p:cNvPr>
          <p:cNvSpPr>
            <a:spLocks noGrp="1"/>
          </p:cNvSpPr>
          <p:nvPr>
            <p:ph idx="1"/>
          </p:nvPr>
        </p:nvSpPr>
        <p:spPr>
          <a:xfrm>
            <a:off x="1097280" y="1676401"/>
            <a:ext cx="10058400" cy="4634752"/>
          </a:xfrm>
        </p:spPr>
        <p:txBody>
          <a:bodyPr>
            <a:normAutofit/>
          </a:bodyPr>
          <a:lstStyle/>
          <a:p>
            <a:pPr marL="265113" indent="-265113">
              <a:buClr>
                <a:srgbClr val="FFC000"/>
              </a:buClr>
              <a:buFont typeface="Wingdings" panose="05000000000000000000" pitchFamily="2" charset="2"/>
              <a:buChar char="§"/>
            </a:pPr>
            <a:r>
              <a:rPr lang="fr-FR" dirty="0"/>
              <a:t>Etude des besoins en cours</a:t>
            </a:r>
          </a:p>
          <a:p>
            <a:pPr marL="265113" indent="-265113">
              <a:buClr>
                <a:srgbClr val="FFC000"/>
              </a:buClr>
              <a:buFont typeface="Wingdings" panose="05000000000000000000" pitchFamily="2" charset="2"/>
              <a:buChar char="§"/>
            </a:pPr>
            <a:r>
              <a:rPr lang="fr-FR" dirty="0"/>
              <a:t>Mise en place rapide d’une arborescence réseau simplifiée pour pouvoir réaliser la fiche «Migration LDAP et dossiers de partages » dans le respect de la RGPD</a:t>
            </a:r>
          </a:p>
          <a:p>
            <a:endParaRPr lang="fr-FR" dirty="0"/>
          </a:p>
          <a:p>
            <a:endParaRPr lang="fr-FR" dirty="0"/>
          </a:p>
          <a:p>
            <a:pPr marL="0" indent="0">
              <a:buNone/>
            </a:pPr>
            <a:r>
              <a:rPr lang="fr-FR" dirty="0"/>
              <a:t>Échéance : 1</a:t>
            </a:r>
            <a:r>
              <a:rPr lang="fr-FR" baseline="30000" dirty="0"/>
              <a:t>er</a:t>
            </a:r>
            <a:r>
              <a:rPr lang="fr-FR" dirty="0"/>
              <a:t> trimestre 2027</a:t>
            </a:r>
          </a:p>
          <a:p>
            <a:pPr marL="0" indent="0">
              <a:buClr>
                <a:srgbClr val="61993B"/>
              </a:buClr>
              <a:buNone/>
            </a:pPr>
            <a:endParaRPr lang="fr-FR" dirty="0"/>
          </a:p>
        </p:txBody>
      </p:sp>
      <p:sp>
        <p:nvSpPr>
          <p:cNvPr id="3" name="Titre 2">
            <a:extLst>
              <a:ext uri="{FF2B5EF4-FFF2-40B4-BE49-F238E27FC236}">
                <a16:creationId xmlns:a16="http://schemas.microsoft.com/office/drawing/2014/main" id="{9829E53E-D16F-37C7-4A4D-41F640B44D3D}"/>
              </a:ext>
            </a:extLst>
          </p:cNvPr>
          <p:cNvSpPr>
            <a:spLocks noGrp="1"/>
          </p:cNvSpPr>
          <p:nvPr>
            <p:ph type="title"/>
          </p:nvPr>
        </p:nvSpPr>
        <p:spPr>
          <a:xfrm>
            <a:off x="837619" y="435777"/>
            <a:ext cx="11265966" cy="1369074"/>
          </a:xfrm>
        </p:spPr>
        <p:txBody>
          <a:bodyPr>
            <a:normAutofit/>
          </a:bodyPr>
          <a:lstStyle/>
          <a:p>
            <a:r>
              <a:rPr lang="fr-FR" sz="3600" dirty="0">
                <a:solidFill>
                  <a:srgbClr val="FFC000"/>
                </a:solidFill>
              </a:rPr>
              <a:t>Arborescence réseau de l’ACAIS</a:t>
            </a:r>
          </a:p>
        </p:txBody>
      </p:sp>
    </p:spTree>
    <p:extLst>
      <p:ext uri="{BB962C8B-B14F-4D97-AF65-F5344CB8AC3E}">
        <p14:creationId xmlns:p14="http://schemas.microsoft.com/office/powerpoint/2010/main" val="3891606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5A493-3CEE-DF9C-1A62-552151716FA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E269540-CE13-36AF-FDD1-829A7B73F768}"/>
              </a:ext>
            </a:extLst>
          </p:cNvPr>
          <p:cNvSpPr>
            <a:spLocks noGrp="1"/>
          </p:cNvSpPr>
          <p:nvPr>
            <p:ph type="title"/>
          </p:nvPr>
        </p:nvSpPr>
        <p:spPr>
          <a:xfrm>
            <a:off x="837619" y="435777"/>
            <a:ext cx="11265966" cy="1369074"/>
          </a:xfrm>
        </p:spPr>
        <p:txBody>
          <a:bodyPr>
            <a:normAutofit/>
          </a:bodyPr>
          <a:lstStyle/>
          <a:p>
            <a:r>
              <a:rPr lang="fr-FR" sz="3600" dirty="0">
                <a:solidFill>
                  <a:srgbClr val="FFC000"/>
                </a:solidFill>
              </a:rPr>
              <a:t>Arborescence réseau de l’ACAIS</a:t>
            </a:r>
          </a:p>
        </p:txBody>
      </p:sp>
      <p:pic>
        <p:nvPicPr>
          <p:cNvPr id="4" name="Image 3">
            <a:extLst>
              <a:ext uri="{FF2B5EF4-FFF2-40B4-BE49-F238E27FC236}">
                <a16:creationId xmlns:a16="http://schemas.microsoft.com/office/drawing/2014/main" id="{1B20AE80-F52B-4FDE-DA3B-D016BDBCC0F4}"/>
              </a:ext>
            </a:extLst>
          </p:cNvPr>
          <p:cNvPicPr>
            <a:picLocks noChangeAspect="1"/>
          </p:cNvPicPr>
          <p:nvPr/>
        </p:nvPicPr>
        <p:blipFill>
          <a:blip r:embed="rId3"/>
          <a:stretch>
            <a:fillRect/>
          </a:stretch>
        </p:blipFill>
        <p:spPr>
          <a:xfrm>
            <a:off x="340360" y="3085201"/>
            <a:ext cx="11511280" cy="2205597"/>
          </a:xfrm>
          <a:prstGeom prst="rect">
            <a:avLst/>
          </a:prstGeom>
        </p:spPr>
      </p:pic>
      <p:sp>
        <p:nvSpPr>
          <p:cNvPr id="6" name="ZoneTexte 5">
            <a:extLst>
              <a:ext uri="{FF2B5EF4-FFF2-40B4-BE49-F238E27FC236}">
                <a16:creationId xmlns:a16="http://schemas.microsoft.com/office/drawing/2014/main" id="{FE85C2A1-8D41-0309-1BA3-FF91C847969E}"/>
              </a:ext>
            </a:extLst>
          </p:cNvPr>
          <p:cNvSpPr txBox="1"/>
          <p:nvPr/>
        </p:nvSpPr>
        <p:spPr>
          <a:xfrm>
            <a:off x="1926535" y="1979980"/>
            <a:ext cx="8338930" cy="646331"/>
          </a:xfrm>
          <a:prstGeom prst="rect">
            <a:avLst/>
          </a:prstGeom>
          <a:noFill/>
        </p:spPr>
        <p:txBody>
          <a:bodyPr wrap="square" rtlCol="0">
            <a:spAutoFit/>
          </a:bodyPr>
          <a:lstStyle/>
          <a:p>
            <a:pPr algn="ctr"/>
            <a:r>
              <a:rPr lang="fr-FR" dirty="0"/>
              <a:t>Situation actuelle du réseau</a:t>
            </a:r>
          </a:p>
          <a:p>
            <a:pPr marL="285750" indent="-285750">
              <a:buFont typeface="Wingdings" panose="05000000000000000000" pitchFamily="2" charset="2"/>
              <a:buChar char="§"/>
            </a:pPr>
            <a:endParaRPr lang="fr-FR" dirty="0"/>
          </a:p>
        </p:txBody>
      </p:sp>
    </p:spTree>
    <p:extLst>
      <p:ext uri="{BB962C8B-B14F-4D97-AF65-F5344CB8AC3E}">
        <p14:creationId xmlns:p14="http://schemas.microsoft.com/office/powerpoint/2010/main" val="7814215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1946C-9B44-3245-3743-16588017A73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9653B74E-CBEA-963E-EEDB-56E63B401B3C}"/>
              </a:ext>
            </a:extLst>
          </p:cNvPr>
          <p:cNvSpPr>
            <a:spLocks noGrp="1"/>
          </p:cNvSpPr>
          <p:nvPr>
            <p:ph type="title"/>
          </p:nvPr>
        </p:nvSpPr>
        <p:spPr>
          <a:xfrm>
            <a:off x="837619" y="435777"/>
            <a:ext cx="11265966" cy="1369074"/>
          </a:xfrm>
        </p:spPr>
        <p:txBody>
          <a:bodyPr>
            <a:normAutofit/>
          </a:bodyPr>
          <a:lstStyle/>
          <a:p>
            <a:r>
              <a:rPr lang="fr-FR" sz="3600" dirty="0">
                <a:solidFill>
                  <a:srgbClr val="FFC000"/>
                </a:solidFill>
              </a:rPr>
              <a:t>Arborescence réseau de l’ACAIS</a:t>
            </a:r>
          </a:p>
        </p:txBody>
      </p:sp>
      <p:pic>
        <p:nvPicPr>
          <p:cNvPr id="7" name="Image 6">
            <a:extLst>
              <a:ext uri="{FF2B5EF4-FFF2-40B4-BE49-F238E27FC236}">
                <a16:creationId xmlns:a16="http://schemas.microsoft.com/office/drawing/2014/main" id="{394E2AF9-3B1B-B9C0-1537-5FED714F637C}"/>
              </a:ext>
            </a:extLst>
          </p:cNvPr>
          <p:cNvPicPr>
            <a:picLocks noChangeAspect="1"/>
          </p:cNvPicPr>
          <p:nvPr/>
        </p:nvPicPr>
        <p:blipFill>
          <a:blip r:embed="rId3">
            <a:extLst>
              <a:ext uri="{28A0092B-C50C-407E-A947-70E740481C1C}">
                <a14:useLocalDpi xmlns:a14="http://schemas.microsoft.com/office/drawing/2010/main" val="0"/>
              </a:ext>
            </a:extLst>
          </a:blip>
          <a:srcRect l="13737" t="6040" b="5463"/>
          <a:stretch>
            <a:fillRect/>
          </a:stretch>
        </p:blipFill>
        <p:spPr>
          <a:xfrm>
            <a:off x="567769" y="1478031"/>
            <a:ext cx="2880420" cy="5060258"/>
          </a:xfrm>
          <a:prstGeom prst="rect">
            <a:avLst/>
          </a:prstGeom>
        </p:spPr>
      </p:pic>
      <p:pic>
        <p:nvPicPr>
          <p:cNvPr id="9" name="Image 8">
            <a:extLst>
              <a:ext uri="{FF2B5EF4-FFF2-40B4-BE49-F238E27FC236}">
                <a16:creationId xmlns:a16="http://schemas.microsoft.com/office/drawing/2014/main" id="{016204D4-D334-EFC9-450C-859B3A05F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743" y="2536463"/>
            <a:ext cx="3784975" cy="3535064"/>
          </a:xfrm>
          <a:prstGeom prst="rect">
            <a:avLst/>
          </a:prstGeom>
        </p:spPr>
      </p:pic>
      <p:sp>
        <p:nvSpPr>
          <p:cNvPr id="14" name="Rectangle 13">
            <a:extLst>
              <a:ext uri="{FF2B5EF4-FFF2-40B4-BE49-F238E27FC236}">
                <a16:creationId xmlns:a16="http://schemas.microsoft.com/office/drawing/2014/main" id="{74C2634D-732A-83C8-7AC8-5BB5297489FB}"/>
              </a:ext>
            </a:extLst>
          </p:cNvPr>
          <p:cNvSpPr/>
          <p:nvPr/>
        </p:nvSpPr>
        <p:spPr>
          <a:xfrm>
            <a:off x="10130118" y="143435"/>
            <a:ext cx="1721223" cy="16614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18951CBE-6411-1D3C-0837-191B7610F3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4568" y="-1"/>
            <a:ext cx="4139663" cy="7127317"/>
          </a:xfrm>
          <a:prstGeom prst="rect">
            <a:avLst/>
          </a:prstGeom>
        </p:spPr>
      </p:pic>
      <p:sp>
        <p:nvSpPr>
          <p:cNvPr id="15" name="ZoneTexte 14">
            <a:extLst>
              <a:ext uri="{FF2B5EF4-FFF2-40B4-BE49-F238E27FC236}">
                <a16:creationId xmlns:a16="http://schemas.microsoft.com/office/drawing/2014/main" id="{0BDBD4D2-7996-5C57-5D49-E29B6B505338}"/>
              </a:ext>
            </a:extLst>
          </p:cNvPr>
          <p:cNvSpPr txBox="1"/>
          <p:nvPr/>
        </p:nvSpPr>
        <p:spPr>
          <a:xfrm>
            <a:off x="1926535" y="1594298"/>
            <a:ext cx="8338930" cy="646331"/>
          </a:xfrm>
          <a:prstGeom prst="rect">
            <a:avLst/>
          </a:prstGeom>
          <a:noFill/>
        </p:spPr>
        <p:txBody>
          <a:bodyPr wrap="square" rtlCol="0">
            <a:spAutoFit/>
          </a:bodyPr>
          <a:lstStyle/>
          <a:p>
            <a:pPr algn="ctr"/>
            <a:r>
              <a:rPr lang="fr-FR" dirty="0"/>
              <a:t>Situation future du réseau</a:t>
            </a:r>
          </a:p>
          <a:p>
            <a:pPr marL="285750" indent="-285750">
              <a:buFont typeface="Wingdings" panose="05000000000000000000" pitchFamily="2" charset="2"/>
              <a:buChar char="§"/>
            </a:pPr>
            <a:endParaRPr lang="fr-FR" dirty="0"/>
          </a:p>
        </p:txBody>
      </p:sp>
    </p:spTree>
    <p:extLst>
      <p:ext uri="{BB962C8B-B14F-4D97-AF65-F5344CB8AC3E}">
        <p14:creationId xmlns:p14="http://schemas.microsoft.com/office/powerpoint/2010/main" val="2953330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B2726-4520-0B11-8FA9-546C218AD09B}"/>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05A7B99-971D-119E-D10B-062330DDF941}"/>
              </a:ext>
            </a:extLst>
          </p:cNvPr>
          <p:cNvSpPr>
            <a:spLocks noGrp="1"/>
          </p:cNvSpPr>
          <p:nvPr>
            <p:ph idx="1"/>
          </p:nvPr>
        </p:nvSpPr>
        <p:spPr>
          <a:xfrm>
            <a:off x="1097280" y="1676401"/>
            <a:ext cx="10058400" cy="4634752"/>
          </a:xfrm>
        </p:spPr>
        <p:txBody>
          <a:bodyPr>
            <a:normAutofit/>
          </a:bodyPr>
          <a:lstStyle/>
          <a:p>
            <a:pPr marL="0" indent="0" algn="ctr">
              <a:buClr>
                <a:srgbClr val="FFC000"/>
              </a:buClr>
              <a:buNone/>
            </a:pPr>
            <a:r>
              <a:rPr lang="fr-FR" sz="2600" b="1" dirty="0"/>
              <a:t>Le Rangement</a:t>
            </a:r>
          </a:p>
          <a:p>
            <a:pPr marL="265113" indent="-265113">
              <a:buClr>
                <a:srgbClr val="FFC000"/>
              </a:buClr>
              <a:buFont typeface="Wingdings" panose="05000000000000000000" pitchFamily="2" charset="2"/>
              <a:buChar char="§"/>
            </a:pPr>
            <a:r>
              <a:rPr lang="fr-FR" b="1" dirty="0"/>
              <a:t>OneDrive</a:t>
            </a:r>
            <a:r>
              <a:rPr lang="fr-FR" dirty="0"/>
              <a:t> : les salariés peuvent conserver leurs données personnelles (l’ACAIS n’y a pas accès)</a:t>
            </a:r>
          </a:p>
          <a:p>
            <a:pPr marL="265113" indent="-265113">
              <a:buClr>
                <a:srgbClr val="FFC000"/>
              </a:buClr>
              <a:buFont typeface="Wingdings" panose="05000000000000000000" pitchFamily="2" charset="2"/>
              <a:buChar char="§"/>
            </a:pPr>
            <a:r>
              <a:rPr lang="fr-FR" b="1" dirty="0"/>
              <a:t>L’ordinateur</a:t>
            </a:r>
            <a:r>
              <a:rPr lang="fr-FR" dirty="0"/>
              <a:t> (plus précisément la session), on ne trouve que les données/documents en cours d’élaboration et non collaboratifs avant qu’ils ne soient placés sur </a:t>
            </a:r>
            <a:r>
              <a:rPr lang="fr-FR" dirty="0" err="1"/>
              <a:t>Agéval</a:t>
            </a:r>
            <a:r>
              <a:rPr lang="fr-FR" dirty="0"/>
              <a:t>, Imago ou les serveurs.</a:t>
            </a:r>
          </a:p>
          <a:p>
            <a:pPr marL="265113" indent="-265113">
              <a:buClr>
                <a:srgbClr val="FFC000"/>
              </a:buClr>
              <a:buFont typeface="Wingdings" panose="05000000000000000000" pitchFamily="2" charset="2"/>
              <a:buChar char="§"/>
            </a:pPr>
            <a:r>
              <a:rPr lang="fr-FR" b="1" dirty="0"/>
              <a:t>Les serveurs</a:t>
            </a:r>
            <a:r>
              <a:rPr lang="fr-FR" dirty="0"/>
              <a:t>, ce sont les documents de travail partagés en cours d’élaboration ou validés, avant diffusion sur </a:t>
            </a:r>
            <a:r>
              <a:rPr lang="fr-FR" dirty="0" err="1"/>
              <a:t>Agéval</a:t>
            </a:r>
            <a:r>
              <a:rPr lang="fr-FR" dirty="0"/>
              <a:t> si besoin.</a:t>
            </a:r>
          </a:p>
          <a:p>
            <a:pPr marL="0" indent="0" algn="ctr">
              <a:buClr>
                <a:srgbClr val="FFC000"/>
              </a:buClr>
              <a:buNone/>
            </a:pPr>
            <a:r>
              <a:rPr lang="fr-FR" b="1" dirty="0">
                <a:solidFill>
                  <a:srgbClr val="FF0000"/>
                </a:solidFill>
              </a:rPr>
              <a:t>Quelque soit l’endroit pas de </a:t>
            </a:r>
            <a:r>
              <a:rPr lang="fr-FR" b="1">
                <a:solidFill>
                  <a:srgbClr val="FF0000"/>
                </a:solidFill>
              </a:rPr>
              <a:t>données normatives</a:t>
            </a:r>
            <a:endParaRPr lang="fr-FR" dirty="0"/>
          </a:p>
          <a:p>
            <a:endParaRPr lang="fr-FR" dirty="0"/>
          </a:p>
          <a:p>
            <a:pPr marL="0" indent="0">
              <a:buNone/>
            </a:pPr>
            <a:r>
              <a:rPr lang="fr-FR" dirty="0"/>
              <a:t>Échéance : </a:t>
            </a:r>
            <a:r>
              <a:rPr lang="fr-FR" b="1" u="sng" dirty="0"/>
              <a:t>avant fin 2026</a:t>
            </a:r>
            <a:r>
              <a:rPr lang="fr-FR" dirty="0"/>
              <a:t>… pour pouvoir la migration au 1</a:t>
            </a:r>
            <a:r>
              <a:rPr lang="fr-FR" baseline="30000" dirty="0"/>
              <a:t>er</a:t>
            </a:r>
            <a:r>
              <a:rPr lang="fr-FR" dirty="0"/>
              <a:t> trimestre 2027</a:t>
            </a:r>
          </a:p>
          <a:p>
            <a:pPr marL="0" indent="0">
              <a:buClr>
                <a:srgbClr val="61993B"/>
              </a:buClr>
              <a:buNone/>
            </a:pPr>
            <a:endParaRPr lang="fr-FR" dirty="0"/>
          </a:p>
        </p:txBody>
      </p:sp>
      <p:sp>
        <p:nvSpPr>
          <p:cNvPr id="3" name="Titre 2">
            <a:extLst>
              <a:ext uri="{FF2B5EF4-FFF2-40B4-BE49-F238E27FC236}">
                <a16:creationId xmlns:a16="http://schemas.microsoft.com/office/drawing/2014/main" id="{E89A0FC3-1DAD-5813-0394-94B371B38CEA}"/>
              </a:ext>
            </a:extLst>
          </p:cNvPr>
          <p:cNvSpPr>
            <a:spLocks noGrp="1"/>
          </p:cNvSpPr>
          <p:nvPr>
            <p:ph type="title"/>
          </p:nvPr>
        </p:nvSpPr>
        <p:spPr>
          <a:xfrm>
            <a:off x="837619" y="435777"/>
            <a:ext cx="11265966" cy="1369074"/>
          </a:xfrm>
        </p:spPr>
        <p:txBody>
          <a:bodyPr>
            <a:normAutofit/>
          </a:bodyPr>
          <a:lstStyle/>
          <a:p>
            <a:r>
              <a:rPr lang="fr-FR" sz="3600" dirty="0">
                <a:solidFill>
                  <a:srgbClr val="FFC000"/>
                </a:solidFill>
              </a:rPr>
              <a:t>Arborescence réseau de l’ACAIS</a:t>
            </a:r>
          </a:p>
        </p:txBody>
      </p:sp>
    </p:spTree>
    <p:extLst>
      <p:ext uri="{BB962C8B-B14F-4D97-AF65-F5344CB8AC3E}">
        <p14:creationId xmlns:p14="http://schemas.microsoft.com/office/powerpoint/2010/main" val="2604694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70330-5EB2-3C51-480D-57760BAED478}"/>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4B16858-83E6-F032-F629-8D4038C94E7D}"/>
              </a:ext>
            </a:extLst>
          </p:cNvPr>
          <p:cNvSpPr>
            <a:spLocks noGrp="1"/>
          </p:cNvSpPr>
          <p:nvPr>
            <p:ph idx="1"/>
          </p:nvPr>
        </p:nvSpPr>
        <p:spPr/>
        <p:txBody>
          <a:bodyPr>
            <a:normAutofit/>
          </a:bodyPr>
          <a:lstStyle/>
          <a:p>
            <a:pPr marL="265113" indent="-265113">
              <a:buClr>
                <a:srgbClr val="E61253"/>
              </a:buClr>
              <a:buFont typeface="Wingdings" panose="05000000000000000000" pitchFamily="2" charset="2"/>
              <a:buChar char="§"/>
            </a:pPr>
            <a:r>
              <a:rPr lang="fr-FR" dirty="0"/>
              <a:t>Toutes les données stockées sur le serveur vont devoir migrer sur un nouveau serveur, un travail de tri et d’archivage va donc devoir être réalisé par l’ensemble du personnel.</a:t>
            </a:r>
          </a:p>
          <a:p>
            <a:pPr marL="265113" indent="-265113">
              <a:buClr>
                <a:srgbClr val="E61253"/>
              </a:buClr>
              <a:buFont typeface="Wingdings" panose="05000000000000000000" pitchFamily="2" charset="2"/>
              <a:buChar char="§"/>
            </a:pPr>
            <a:r>
              <a:rPr lang="fr-FR" dirty="0"/>
              <a:t>Aucune donnée nominative, donnée d’identité, donnée de santé ne devra être conservée. Soit, elles seront sauvegardées dans Imago, soit elles seront supprimées.</a:t>
            </a:r>
          </a:p>
          <a:p>
            <a:pPr marL="0" indent="0">
              <a:buClr>
                <a:srgbClr val="2D9C8D"/>
              </a:buClr>
              <a:buNone/>
            </a:pPr>
            <a:endParaRPr lang="fr-FR" dirty="0"/>
          </a:p>
          <a:p>
            <a:pPr marL="0" indent="0">
              <a:buClr>
                <a:srgbClr val="2D9C8D"/>
              </a:buClr>
              <a:buNone/>
            </a:pPr>
            <a:r>
              <a:rPr lang="fr-FR" dirty="0"/>
              <a:t>Échéance : Décembre 2026</a:t>
            </a:r>
          </a:p>
        </p:txBody>
      </p:sp>
      <p:sp>
        <p:nvSpPr>
          <p:cNvPr id="3" name="Titre 2">
            <a:extLst>
              <a:ext uri="{FF2B5EF4-FFF2-40B4-BE49-F238E27FC236}">
                <a16:creationId xmlns:a16="http://schemas.microsoft.com/office/drawing/2014/main" id="{8E4049B1-67A2-1013-1413-D308827BD25B}"/>
              </a:ext>
            </a:extLst>
          </p:cNvPr>
          <p:cNvSpPr>
            <a:spLocks noGrp="1"/>
          </p:cNvSpPr>
          <p:nvPr>
            <p:ph type="title"/>
          </p:nvPr>
        </p:nvSpPr>
        <p:spPr>
          <a:xfrm>
            <a:off x="716693" y="495958"/>
            <a:ext cx="8686799" cy="1369074"/>
          </a:xfrm>
        </p:spPr>
        <p:txBody>
          <a:bodyPr/>
          <a:lstStyle/>
          <a:p>
            <a:pPr>
              <a:spcAft>
                <a:spcPts val="600"/>
              </a:spcAft>
              <a:buClr>
                <a:srgbClr val="E61253"/>
              </a:buClr>
            </a:pPr>
            <a:r>
              <a:rPr lang="fr-FR" dirty="0">
                <a:solidFill>
                  <a:srgbClr val="E61253"/>
                </a:solidFill>
              </a:rPr>
              <a:t>Tri et suppression des données sur le serveur</a:t>
            </a:r>
          </a:p>
        </p:txBody>
      </p:sp>
    </p:spTree>
    <p:extLst>
      <p:ext uri="{BB962C8B-B14F-4D97-AF65-F5344CB8AC3E}">
        <p14:creationId xmlns:p14="http://schemas.microsoft.com/office/powerpoint/2010/main" val="4190147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ADF2C-110A-7D85-CCDF-653EE60A618D}"/>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80469E38-CBF9-90BB-CEC3-BE9CA4B9F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999" y="4621688"/>
            <a:ext cx="9288000" cy="37783"/>
          </a:xfrm>
          <a:prstGeom prst="rect">
            <a:avLst/>
          </a:prstGeom>
        </p:spPr>
      </p:pic>
      <p:sp>
        <p:nvSpPr>
          <p:cNvPr id="8" name="Espace réservé du texte 2">
            <a:extLst>
              <a:ext uri="{FF2B5EF4-FFF2-40B4-BE49-F238E27FC236}">
                <a16:creationId xmlns:a16="http://schemas.microsoft.com/office/drawing/2014/main" id="{0C14BB91-7874-DF04-4AEB-8043B2925686}"/>
              </a:ext>
            </a:extLst>
          </p:cNvPr>
          <p:cNvSpPr>
            <a:spLocks noGrp="1"/>
          </p:cNvSpPr>
          <p:nvPr>
            <p:ph type="body" idx="1"/>
          </p:nvPr>
        </p:nvSpPr>
        <p:spPr>
          <a:xfrm>
            <a:off x="2417873" y="4956048"/>
            <a:ext cx="7356255" cy="1143000"/>
          </a:xfrm>
        </p:spPr>
        <p:txBody>
          <a:bodyPr>
            <a:normAutofit/>
          </a:bodyPr>
          <a:lstStyle/>
          <a:p>
            <a:r>
              <a:rPr lang="fr-FR" sz="3600" dirty="0">
                <a:solidFill>
                  <a:schemeClr val="accent1"/>
                </a:solidFill>
              </a:rPr>
              <a:t>charte informatique</a:t>
            </a:r>
          </a:p>
        </p:txBody>
      </p:sp>
      <p:pic>
        <p:nvPicPr>
          <p:cNvPr id="10" name="Image 9" descr="Une image contenant noir, obscurité&#10;&#10;Le contenu généré par l’IA peut être incorrect.">
            <a:extLst>
              <a:ext uri="{FF2B5EF4-FFF2-40B4-BE49-F238E27FC236}">
                <a16:creationId xmlns:a16="http://schemas.microsoft.com/office/drawing/2014/main" id="{B7916645-9F5A-65E0-1CD5-9FDA1FCCA4F9}"/>
              </a:ext>
            </a:extLst>
          </p:cNvPr>
          <p:cNvPicPr>
            <a:picLocks noChangeAspect="1"/>
          </p:cNvPicPr>
          <p:nvPr/>
        </p:nvPicPr>
        <p:blipFill>
          <a:blip r:embed="rId4">
            <a:extLst>
              <a:ext uri="{28A0092B-C50C-407E-A947-70E740481C1C}">
                <a14:useLocalDpi xmlns:a14="http://schemas.microsoft.com/office/drawing/2010/main" val="0"/>
              </a:ext>
            </a:extLst>
          </a:blip>
          <a:srcRect r="45097"/>
          <a:stretch>
            <a:fillRect/>
          </a:stretch>
        </p:blipFill>
        <p:spPr>
          <a:xfrm>
            <a:off x="4790043" y="1044451"/>
            <a:ext cx="2611912" cy="3191945"/>
          </a:xfrm>
          <a:prstGeom prst="rect">
            <a:avLst/>
          </a:prstGeom>
        </p:spPr>
      </p:pic>
    </p:spTree>
    <p:extLst>
      <p:ext uri="{BB962C8B-B14F-4D97-AF65-F5344CB8AC3E}">
        <p14:creationId xmlns:p14="http://schemas.microsoft.com/office/powerpoint/2010/main" val="167160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84F2E3-DEB2-E8CE-F2E1-7938A4045FEE}"/>
              </a:ext>
            </a:extLst>
          </p:cNvPr>
          <p:cNvSpPr>
            <a:spLocks noGrp="1"/>
          </p:cNvSpPr>
          <p:nvPr>
            <p:ph type="title"/>
          </p:nvPr>
        </p:nvSpPr>
        <p:spPr>
          <a:xfrm>
            <a:off x="1097280" y="421817"/>
            <a:ext cx="5751389" cy="1369074"/>
          </a:xfrm>
        </p:spPr>
        <p:txBody>
          <a:bodyPr anchor="ctr">
            <a:normAutofit/>
          </a:bodyPr>
          <a:lstStyle/>
          <a:p>
            <a:r>
              <a:rPr lang="fr-FR" sz="8000" b="1" dirty="0">
                <a:solidFill>
                  <a:schemeClr val="accent1"/>
                </a:solidFill>
              </a:rPr>
              <a:t>Qui</a:t>
            </a:r>
          </a:p>
        </p:txBody>
      </p:sp>
      <p:sp>
        <p:nvSpPr>
          <p:cNvPr id="4" name="object 4">
            <a:extLst>
              <a:ext uri="{FF2B5EF4-FFF2-40B4-BE49-F238E27FC236}">
                <a16:creationId xmlns:a16="http://schemas.microsoft.com/office/drawing/2014/main" id="{7A10EB77-9F7D-6542-A880-AA35403F1846}"/>
              </a:ext>
            </a:extLst>
          </p:cNvPr>
          <p:cNvSpPr/>
          <p:nvPr/>
        </p:nvSpPr>
        <p:spPr>
          <a:xfrm rot="5400000" flipH="1">
            <a:off x="245057" y="5248741"/>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5" name="ZoneTexte 4">
            <a:extLst>
              <a:ext uri="{FF2B5EF4-FFF2-40B4-BE49-F238E27FC236}">
                <a16:creationId xmlns:a16="http://schemas.microsoft.com/office/drawing/2014/main" id="{0A2C8BC9-DC63-8189-4628-2D3661CD6992}"/>
              </a:ext>
            </a:extLst>
          </p:cNvPr>
          <p:cNvSpPr txBox="1"/>
          <p:nvPr/>
        </p:nvSpPr>
        <p:spPr>
          <a:xfrm>
            <a:off x="3238790" y="752411"/>
            <a:ext cx="8397123" cy="707886"/>
          </a:xfrm>
          <a:prstGeom prst="rect">
            <a:avLst/>
          </a:prstGeom>
          <a:noFill/>
        </p:spPr>
        <p:txBody>
          <a:bodyPr wrap="square" rtlCol="0">
            <a:spAutoFit/>
          </a:bodyPr>
          <a:lstStyle/>
          <a:p>
            <a:pPr algn="just"/>
            <a:r>
              <a:rPr lang="fr-FR" sz="2000" dirty="0"/>
              <a:t>Prestataires externes et collègues internes avec qui il faut travailler et se coordonner de manière directe ou indirecte</a:t>
            </a:r>
          </a:p>
        </p:txBody>
      </p:sp>
      <p:pic>
        <p:nvPicPr>
          <p:cNvPr id="8" name="Image 7">
            <a:extLst>
              <a:ext uri="{FF2B5EF4-FFF2-40B4-BE49-F238E27FC236}">
                <a16:creationId xmlns:a16="http://schemas.microsoft.com/office/drawing/2014/main" id="{45FCB539-9E07-0CC1-B221-047E531E5511}"/>
              </a:ext>
            </a:extLst>
          </p:cNvPr>
          <p:cNvPicPr>
            <a:picLocks noChangeAspect="1"/>
          </p:cNvPicPr>
          <p:nvPr/>
        </p:nvPicPr>
        <p:blipFill>
          <a:blip r:embed="rId3"/>
          <a:stretch>
            <a:fillRect/>
          </a:stretch>
        </p:blipFill>
        <p:spPr>
          <a:xfrm>
            <a:off x="257960" y="1460297"/>
            <a:ext cx="11687045" cy="4919898"/>
          </a:xfrm>
          <a:prstGeom prst="rect">
            <a:avLst/>
          </a:prstGeom>
        </p:spPr>
      </p:pic>
      <p:pic>
        <p:nvPicPr>
          <p:cNvPr id="11" name="Image 10">
            <a:extLst>
              <a:ext uri="{FF2B5EF4-FFF2-40B4-BE49-F238E27FC236}">
                <a16:creationId xmlns:a16="http://schemas.microsoft.com/office/drawing/2014/main" id="{891AE20D-5FAA-73C9-894F-8753B40C4EBD}"/>
              </a:ext>
            </a:extLst>
          </p:cNvPr>
          <p:cNvPicPr>
            <a:picLocks noChangeAspect="1"/>
          </p:cNvPicPr>
          <p:nvPr/>
        </p:nvPicPr>
        <p:blipFill>
          <a:blip r:embed="rId4"/>
          <a:stretch>
            <a:fillRect/>
          </a:stretch>
        </p:blipFill>
        <p:spPr>
          <a:xfrm>
            <a:off x="6560627" y="5130144"/>
            <a:ext cx="969348" cy="975445"/>
          </a:xfrm>
          <a:prstGeom prst="rect">
            <a:avLst/>
          </a:prstGeom>
        </p:spPr>
      </p:pic>
    </p:spTree>
    <p:extLst>
      <p:ext uri="{BB962C8B-B14F-4D97-AF65-F5344CB8AC3E}">
        <p14:creationId xmlns:p14="http://schemas.microsoft.com/office/powerpoint/2010/main" val="1447308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BF32-6EDD-E2E5-20C8-0487B1B4AE3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44B1A2A-5002-0A73-74D5-BF74BF9086E5}"/>
              </a:ext>
            </a:extLst>
          </p:cNvPr>
          <p:cNvSpPr>
            <a:spLocks noGrp="1"/>
          </p:cNvSpPr>
          <p:nvPr>
            <p:ph type="title"/>
          </p:nvPr>
        </p:nvSpPr>
        <p:spPr>
          <a:xfrm>
            <a:off x="1903461" y="779893"/>
            <a:ext cx="8385078" cy="3566160"/>
          </a:xfrm>
        </p:spPr>
        <p:txBody>
          <a:bodyPr>
            <a:normAutofit/>
          </a:bodyPr>
          <a:lstStyle/>
          <a:p>
            <a:r>
              <a:rPr lang="fr-FR" dirty="0"/>
              <a:t>Impact sur les besoins en compétences</a:t>
            </a:r>
          </a:p>
        </p:txBody>
      </p:sp>
      <p:sp>
        <p:nvSpPr>
          <p:cNvPr id="6" name="Espace réservé du texte 5">
            <a:extLst>
              <a:ext uri="{FF2B5EF4-FFF2-40B4-BE49-F238E27FC236}">
                <a16:creationId xmlns:a16="http://schemas.microsoft.com/office/drawing/2014/main" id="{EA8969BD-971E-708E-6453-CDB5606FC88D}"/>
              </a:ext>
            </a:extLst>
          </p:cNvPr>
          <p:cNvSpPr>
            <a:spLocks noGrp="1"/>
          </p:cNvSpPr>
          <p:nvPr>
            <p:ph type="body" idx="1"/>
          </p:nvPr>
        </p:nvSpPr>
        <p:spPr/>
        <p:txBody>
          <a:bodyPr/>
          <a:lstStyle/>
          <a:p>
            <a:r>
              <a:rPr lang="fr-FR" sz="3200" spc="-50" dirty="0">
                <a:solidFill>
                  <a:srgbClr val="E61253"/>
                </a:solidFill>
                <a:latin typeface="+mj-lt"/>
                <a:ea typeface="+mj-ea"/>
                <a:cs typeface="+mj-cs"/>
              </a:rPr>
              <a:t>Plan de formation</a:t>
            </a:r>
          </a:p>
        </p:txBody>
      </p:sp>
    </p:spTree>
    <p:extLst>
      <p:ext uri="{BB962C8B-B14F-4D97-AF65-F5344CB8AC3E}">
        <p14:creationId xmlns:p14="http://schemas.microsoft.com/office/powerpoint/2010/main" val="1563470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E7861-7540-D0EC-77E9-980881E469B9}"/>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8AFFBC0-BDB6-616D-C826-FF10F0140C66}"/>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E6B2690C-9724-78C9-858F-36FC29D9A257}"/>
              </a:ext>
            </a:extLst>
          </p:cNvPr>
          <p:cNvSpPr>
            <a:spLocks noGrp="1"/>
          </p:cNvSpPr>
          <p:nvPr>
            <p:ph type="title"/>
          </p:nvPr>
        </p:nvSpPr>
        <p:spPr>
          <a:xfrm>
            <a:off x="663115" y="421817"/>
            <a:ext cx="11386145" cy="1369074"/>
          </a:xfrm>
        </p:spPr>
        <p:txBody>
          <a:bodyPr anchor="ctr">
            <a:noAutofit/>
          </a:bodyPr>
          <a:lstStyle/>
          <a:p>
            <a:r>
              <a:rPr lang="fr-FR" sz="6600" b="1" dirty="0">
                <a:solidFill>
                  <a:schemeClr val="accent1"/>
                </a:solidFill>
              </a:rPr>
              <a:t>Formation-sensibilisation</a:t>
            </a:r>
          </a:p>
        </p:txBody>
      </p:sp>
      <p:sp>
        <p:nvSpPr>
          <p:cNvPr id="8" name="Espace réservé du contenu 4">
            <a:extLst>
              <a:ext uri="{FF2B5EF4-FFF2-40B4-BE49-F238E27FC236}">
                <a16:creationId xmlns:a16="http://schemas.microsoft.com/office/drawing/2014/main" id="{A1740DF6-E3BB-EB3B-226C-50DBF525ED76}"/>
              </a:ext>
            </a:extLst>
          </p:cNvPr>
          <p:cNvSpPr>
            <a:spLocks noGrp="1"/>
          </p:cNvSpPr>
          <p:nvPr>
            <p:ph idx="1"/>
          </p:nvPr>
        </p:nvSpPr>
        <p:spPr>
          <a:xfrm>
            <a:off x="838200" y="1825625"/>
            <a:ext cx="10515600" cy="4351338"/>
          </a:xfrm>
        </p:spPr>
        <p:txBody>
          <a:bodyPr>
            <a:normAutofit lnSpcReduction="10000"/>
          </a:bodyPr>
          <a:lstStyle/>
          <a:p>
            <a:pPr marL="355600" indent="-355600">
              <a:spcAft>
                <a:spcPts val="600"/>
              </a:spcAft>
              <a:buClr>
                <a:srgbClr val="E61253"/>
              </a:buClr>
              <a:buFont typeface="Wingdings" panose="05000000000000000000" pitchFamily="2" charset="2"/>
              <a:buChar char="§"/>
            </a:pPr>
            <a:r>
              <a:rPr lang="fr-FR" sz="2400" dirty="0"/>
              <a:t>RGPD</a:t>
            </a:r>
          </a:p>
          <a:p>
            <a:pPr marL="355600" indent="-355600">
              <a:spcAft>
                <a:spcPts val="600"/>
              </a:spcAft>
              <a:buClr>
                <a:srgbClr val="E61253"/>
              </a:buClr>
              <a:buFont typeface="Wingdings" panose="05000000000000000000" pitchFamily="2" charset="2"/>
              <a:buChar char="§"/>
            </a:pPr>
            <a:r>
              <a:rPr lang="fr-FR" sz="2400" dirty="0"/>
              <a:t>Cybersécurité</a:t>
            </a:r>
          </a:p>
          <a:p>
            <a:pPr marL="355600" indent="-355600">
              <a:spcAft>
                <a:spcPts val="600"/>
              </a:spcAft>
              <a:buClr>
                <a:srgbClr val="E61253"/>
              </a:buClr>
              <a:buFont typeface="Wingdings" panose="05000000000000000000" pitchFamily="2" charset="2"/>
              <a:buChar char="§"/>
            </a:pPr>
            <a:r>
              <a:rPr lang="fr-FR" sz="2400" dirty="0"/>
              <a:t>Usages adaptés du DUI (unifié par établissement)</a:t>
            </a:r>
          </a:p>
          <a:p>
            <a:pPr marL="355600" indent="-355600">
              <a:spcAft>
                <a:spcPts val="600"/>
              </a:spcAft>
              <a:buClr>
                <a:srgbClr val="E61253"/>
              </a:buClr>
              <a:buFont typeface="Wingdings" panose="05000000000000000000" pitchFamily="2" charset="2"/>
              <a:buChar char="§"/>
            </a:pPr>
            <a:r>
              <a:rPr lang="fr-FR" sz="2400" dirty="0"/>
              <a:t>Intelligence Artificielle</a:t>
            </a:r>
          </a:p>
          <a:p>
            <a:pPr marL="355600" indent="-355600">
              <a:spcAft>
                <a:spcPts val="600"/>
              </a:spcAft>
              <a:buClr>
                <a:srgbClr val="E61253"/>
              </a:buClr>
              <a:buFont typeface="Wingdings" panose="05000000000000000000" pitchFamily="2" charset="2"/>
              <a:buChar char="§"/>
            </a:pPr>
            <a:r>
              <a:rPr lang="fr-FR" sz="2400" dirty="0"/>
              <a:t>Bureautique Office 365 (Word, Outlook et outils collaboratifs)</a:t>
            </a:r>
          </a:p>
          <a:p>
            <a:pPr marL="355600" indent="-355600">
              <a:spcAft>
                <a:spcPts val="600"/>
              </a:spcAft>
              <a:buClr>
                <a:srgbClr val="E61253"/>
              </a:buClr>
              <a:buFont typeface="Wingdings" panose="05000000000000000000" pitchFamily="2" charset="2"/>
              <a:buChar char="§"/>
            </a:pPr>
            <a:r>
              <a:rPr lang="fr-FR" sz="2400" dirty="0"/>
              <a:t>GED et partages</a:t>
            </a:r>
          </a:p>
          <a:p>
            <a:pPr marL="355600" indent="-355600">
              <a:spcAft>
                <a:spcPts val="600"/>
              </a:spcAft>
              <a:buClr>
                <a:srgbClr val="E61253"/>
              </a:buClr>
              <a:buFont typeface="Wingdings" panose="05000000000000000000" pitchFamily="2" charset="2"/>
              <a:buChar char="§"/>
            </a:pPr>
            <a:r>
              <a:rPr lang="fr-FR" sz="2400" dirty="0"/>
              <a:t>Coffre-fort</a:t>
            </a:r>
          </a:p>
          <a:p>
            <a:pPr marL="355600" indent="-355600">
              <a:spcAft>
                <a:spcPts val="600"/>
              </a:spcAft>
              <a:buClr>
                <a:srgbClr val="E61253"/>
              </a:buClr>
              <a:buFont typeface="Wingdings" panose="05000000000000000000" pitchFamily="2" charset="2"/>
              <a:buChar char="§"/>
            </a:pPr>
            <a:r>
              <a:rPr lang="fr-FR" sz="2400" dirty="0"/>
              <a:t>Formations des CSI et RSI</a:t>
            </a:r>
          </a:p>
        </p:txBody>
      </p:sp>
    </p:spTree>
    <p:extLst>
      <p:ext uri="{BB962C8B-B14F-4D97-AF65-F5344CB8AC3E}">
        <p14:creationId xmlns:p14="http://schemas.microsoft.com/office/powerpoint/2010/main" val="2045259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C42A3-92B3-9E94-D774-6589694732E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C16BA97C-A6D7-E581-FB4D-B68EE0556C6B}"/>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72E42368-E6E6-00E2-B999-35756251E211}"/>
              </a:ext>
            </a:extLst>
          </p:cNvPr>
          <p:cNvSpPr>
            <a:spLocks noGrp="1"/>
          </p:cNvSpPr>
          <p:nvPr>
            <p:ph type="title"/>
          </p:nvPr>
        </p:nvSpPr>
        <p:spPr>
          <a:xfrm>
            <a:off x="663115" y="421817"/>
            <a:ext cx="11386145" cy="1369074"/>
          </a:xfrm>
        </p:spPr>
        <p:txBody>
          <a:bodyPr anchor="ctr">
            <a:noAutofit/>
          </a:bodyPr>
          <a:lstStyle/>
          <a:p>
            <a:r>
              <a:rPr lang="fr-FR" sz="6600" b="1" dirty="0">
                <a:solidFill>
                  <a:schemeClr val="accent1"/>
                </a:solidFill>
              </a:rPr>
              <a:t>Formation-sensibilisation</a:t>
            </a:r>
          </a:p>
        </p:txBody>
      </p:sp>
      <p:sp>
        <p:nvSpPr>
          <p:cNvPr id="8" name="Espace réservé du contenu 4">
            <a:extLst>
              <a:ext uri="{FF2B5EF4-FFF2-40B4-BE49-F238E27FC236}">
                <a16:creationId xmlns:a16="http://schemas.microsoft.com/office/drawing/2014/main" id="{4CAE968A-C1CB-AD74-276D-8FAF30CCDF62}"/>
              </a:ext>
            </a:extLst>
          </p:cNvPr>
          <p:cNvSpPr>
            <a:spLocks noGrp="1"/>
          </p:cNvSpPr>
          <p:nvPr>
            <p:ph idx="1"/>
          </p:nvPr>
        </p:nvSpPr>
        <p:spPr>
          <a:xfrm>
            <a:off x="838200" y="1825625"/>
            <a:ext cx="10515600" cy="4351338"/>
          </a:xfrm>
        </p:spPr>
        <p:txBody>
          <a:bodyPr>
            <a:normAutofit/>
          </a:bodyPr>
          <a:lstStyle/>
          <a:p>
            <a:pPr marL="355600" indent="-355600">
              <a:spcAft>
                <a:spcPts val="600"/>
              </a:spcAft>
              <a:buClr>
                <a:srgbClr val="E61253"/>
              </a:buClr>
              <a:buFont typeface="Wingdings" panose="05000000000000000000" pitchFamily="2" charset="2"/>
              <a:buChar char="§"/>
            </a:pPr>
            <a:r>
              <a:rPr lang="fr-FR" sz="2400" dirty="0"/>
              <a:t>Comment ?</a:t>
            </a:r>
          </a:p>
          <a:p>
            <a:pPr marL="648208" lvl="1" indent="-355600">
              <a:spcAft>
                <a:spcPts val="600"/>
              </a:spcAft>
              <a:buClr>
                <a:srgbClr val="E61253"/>
              </a:buClr>
              <a:buFont typeface="Wingdings" panose="05000000000000000000" pitchFamily="2" charset="2"/>
              <a:buChar char="ü"/>
            </a:pPr>
            <a:r>
              <a:rPr lang="fr-FR" sz="2400" dirty="0"/>
              <a:t>Mobilisation du plan de formation</a:t>
            </a:r>
          </a:p>
          <a:p>
            <a:pPr marL="648208" lvl="1" indent="-355600">
              <a:spcAft>
                <a:spcPts val="600"/>
              </a:spcAft>
              <a:buClr>
                <a:srgbClr val="E61253"/>
              </a:buClr>
              <a:buFont typeface="Wingdings" panose="05000000000000000000" pitchFamily="2" charset="2"/>
              <a:buChar char="ü"/>
            </a:pPr>
            <a:r>
              <a:rPr lang="fr-FR" sz="2400" dirty="0"/>
              <a:t>Elaboration d’une plateforme formation avec attestation de suivi</a:t>
            </a:r>
          </a:p>
          <a:p>
            <a:pPr marL="648208" lvl="1" indent="-355600">
              <a:spcAft>
                <a:spcPts val="600"/>
              </a:spcAft>
              <a:buClr>
                <a:srgbClr val="E61253"/>
              </a:buClr>
              <a:buFont typeface="Wingdings" panose="05000000000000000000" pitchFamily="2" charset="2"/>
              <a:buChar char="ü"/>
            </a:pPr>
            <a:r>
              <a:rPr lang="fr-FR" sz="2400" dirty="0"/>
              <a:t>Intervention sur site</a:t>
            </a:r>
          </a:p>
        </p:txBody>
      </p:sp>
    </p:spTree>
    <p:extLst>
      <p:ext uri="{BB962C8B-B14F-4D97-AF65-F5344CB8AC3E}">
        <p14:creationId xmlns:p14="http://schemas.microsoft.com/office/powerpoint/2010/main" val="1808265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56857-F8F8-3F0D-FBCC-17E332C6C58A}"/>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6B084BE1-64E6-F5DF-B7B5-548FAE2CA9D7}"/>
              </a:ext>
            </a:extLst>
          </p:cNvPr>
          <p:cNvSpPr>
            <a:spLocks noGrp="1"/>
          </p:cNvSpPr>
          <p:nvPr>
            <p:ph type="title"/>
          </p:nvPr>
        </p:nvSpPr>
        <p:spPr>
          <a:xfrm>
            <a:off x="1340189" y="779893"/>
            <a:ext cx="9479048" cy="3566160"/>
          </a:xfrm>
        </p:spPr>
        <p:txBody>
          <a:bodyPr>
            <a:normAutofit/>
          </a:bodyPr>
          <a:lstStyle/>
          <a:p>
            <a:r>
              <a:rPr lang="fr-FR" dirty="0"/>
              <a:t>Impact sur les besoins matériels</a:t>
            </a:r>
          </a:p>
        </p:txBody>
      </p:sp>
      <p:sp>
        <p:nvSpPr>
          <p:cNvPr id="6" name="Espace réservé du texte 5">
            <a:extLst>
              <a:ext uri="{FF2B5EF4-FFF2-40B4-BE49-F238E27FC236}">
                <a16:creationId xmlns:a16="http://schemas.microsoft.com/office/drawing/2014/main" id="{8FD5DF69-AF5D-9ACC-0845-4C67AD0040FB}"/>
              </a:ext>
            </a:extLst>
          </p:cNvPr>
          <p:cNvSpPr>
            <a:spLocks noGrp="1"/>
          </p:cNvSpPr>
          <p:nvPr>
            <p:ph type="body" idx="1"/>
          </p:nvPr>
        </p:nvSpPr>
        <p:spPr/>
        <p:txBody>
          <a:bodyPr/>
          <a:lstStyle/>
          <a:p>
            <a:r>
              <a:rPr lang="fr-FR" sz="3200" spc="-50" dirty="0">
                <a:solidFill>
                  <a:srgbClr val="E61253"/>
                </a:solidFill>
                <a:latin typeface="+mj-lt"/>
                <a:ea typeface="+mj-ea"/>
                <a:cs typeface="+mj-cs"/>
              </a:rPr>
              <a:t>Plan d’investissement</a:t>
            </a:r>
          </a:p>
        </p:txBody>
      </p:sp>
    </p:spTree>
    <p:extLst>
      <p:ext uri="{BB962C8B-B14F-4D97-AF65-F5344CB8AC3E}">
        <p14:creationId xmlns:p14="http://schemas.microsoft.com/office/powerpoint/2010/main" val="4151303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50CF8-BD17-3998-4FA8-4BEB1733BEE7}"/>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FF921E9-52C3-A1A5-066F-E9DF7B18EDB8}"/>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C94B2253-F17C-89EA-4349-4234B0F85395}"/>
              </a:ext>
            </a:extLst>
          </p:cNvPr>
          <p:cNvSpPr>
            <a:spLocks noGrp="1"/>
          </p:cNvSpPr>
          <p:nvPr>
            <p:ph type="title"/>
          </p:nvPr>
        </p:nvSpPr>
        <p:spPr>
          <a:xfrm>
            <a:off x="663115" y="421817"/>
            <a:ext cx="11386145" cy="1369074"/>
          </a:xfrm>
        </p:spPr>
        <p:txBody>
          <a:bodyPr anchor="ctr">
            <a:noAutofit/>
          </a:bodyPr>
          <a:lstStyle/>
          <a:p>
            <a:r>
              <a:rPr lang="fr-FR" sz="6600" b="1" dirty="0">
                <a:solidFill>
                  <a:schemeClr val="accent1"/>
                </a:solidFill>
              </a:rPr>
              <a:t>BESOINS MATERIELS</a:t>
            </a:r>
          </a:p>
        </p:txBody>
      </p:sp>
      <p:sp>
        <p:nvSpPr>
          <p:cNvPr id="8" name="Espace réservé du contenu 4">
            <a:extLst>
              <a:ext uri="{FF2B5EF4-FFF2-40B4-BE49-F238E27FC236}">
                <a16:creationId xmlns:a16="http://schemas.microsoft.com/office/drawing/2014/main" id="{D29B670C-0A6E-C84C-C56D-0E2CDB21BC1D}"/>
              </a:ext>
            </a:extLst>
          </p:cNvPr>
          <p:cNvSpPr>
            <a:spLocks noGrp="1"/>
          </p:cNvSpPr>
          <p:nvPr>
            <p:ph idx="1"/>
          </p:nvPr>
        </p:nvSpPr>
        <p:spPr>
          <a:xfrm>
            <a:off x="838200" y="1825625"/>
            <a:ext cx="10515600" cy="4351338"/>
          </a:xfrm>
        </p:spPr>
        <p:txBody>
          <a:bodyPr>
            <a:normAutofit/>
          </a:bodyPr>
          <a:lstStyle/>
          <a:p>
            <a:pPr marL="355600" indent="-355600">
              <a:spcAft>
                <a:spcPts val="600"/>
              </a:spcAft>
              <a:buClr>
                <a:srgbClr val="E61253"/>
              </a:buClr>
              <a:buFont typeface="Wingdings" panose="05000000000000000000" pitchFamily="2" charset="2"/>
              <a:buChar char="§"/>
            </a:pPr>
            <a:r>
              <a:rPr lang="fr-FR" sz="2400" dirty="0"/>
              <a:t>Remplacement d’un onduleur</a:t>
            </a:r>
          </a:p>
          <a:p>
            <a:pPr marL="355600" indent="-355600">
              <a:spcAft>
                <a:spcPts val="600"/>
              </a:spcAft>
              <a:buClr>
                <a:srgbClr val="E61253"/>
              </a:buClr>
              <a:buFont typeface="Wingdings" panose="05000000000000000000" pitchFamily="2" charset="2"/>
              <a:buChar char="§"/>
            </a:pPr>
            <a:r>
              <a:rPr lang="fr-FR" sz="2400" dirty="0"/>
              <a:t>Amélioration des outils de vidéoprojection sur le SESSAD de Cherbourg, l’IME et le Siège</a:t>
            </a:r>
          </a:p>
          <a:p>
            <a:pPr marL="355600" indent="-355600">
              <a:spcAft>
                <a:spcPts val="600"/>
              </a:spcAft>
              <a:buClr>
                <a:srgbClr val="E61253"/>
              </a:buClr>
              <a:buFont typeface="Wingdings" panose="05000000000000000000" pitchFamily="2" charset="2"/>
              <a:buChar char="§"/>
            </a:pPr>
            <a:r>
              <a:rPr lang="fr-FR" sz="2400" dirty="0"/>
              <a:t>Mise en place d’un NAS pour l’ESAT Commercial</a:t>
            </a:r>
          </a:p>
          <a:p>
            <a:pPr marL="355600" indent="-355600">
              <a:spcAft>
                <a:spcPts val="600"/>
              </a:spcAft>
              <a:buClr>
                <a:srgbClr val="E61253"/>
              </a:buClr>
              <a:buFont typeface="Wingdings" panose="05000000000000000000" pitchFamily="2" charset="2"/>
              <a:buChar char="§"/>
            </a:pPr>
            <a:r>
              <a:rPr lang="fr-FR" sz="2400" dirty="0"/>
              <a:t>Remplacement et déploiement de </a:t>
            </a:r>
            <a:r>
              <a:rPr lang="fr-FR" sz="2400" b="1" dirty="0"/>
              <a:t>106 smartphones </a:t>
            </a:r>
            <a:r>
              <a:rPr lang="fr-FR" sz="2400" dirty="0"/>
              <a:t>qui ne disposent plus d’aucune mise à jour de sécurité</a:t>
            </a:r>
          </a:p>
          <a:p>
            <a:pPr marL="355600" indent="-355600">
              <a:spcAft>
                <a:spcPts val="600"/>
              </a:spcAft>
              <a:buClr>
                <a:srgbClr val="E61253"/>
              </a:buClr>
              <a:buFont typeface="Wingdings" panose="05000000000000000000" pitchFamily="2" charset="2"/>
              <a:buChar char="§"/>
            </a:pPr>
            <a:r>
              <a:rPr lang="fr-FR" sz="2400" dirty="0"/>
              <a:t>Achat de badges de sécurité pour les baies informatiques</a:t>
            </a:r>
          </a:p>
        </p:txBody>
      </p:sp>
    </p:spTree>
    <p:extLst>
      <p:ext uri="{BB962C8B-B14F-4D97-AF65-F5344CB8AC3E}">
        <p14:creationId xmlns:p14="http://schemas.microsoft.com/office/powerpoint/2010/main" val="16617272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B27F5-242F-D16E-D41A-E049109C44F0}"/>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07BB5A87-830C-1AD5-6350-611409FFA325}"/>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A3D8A718-7005-1CE1-3440-BD3ED384FF93}"/>
              </a:ext>
            </a:extLst>
          </p:cNvPr>
          <p:cNvSpPr>
            <a:spLocks noGrp="1"/>
          </p:cNvSpPr>
          <p:nvPr>
            <p:ph type="title"/>
          </p:nvPr>
        </p:nvSpPr>
        <p:spPr>
          <a:xfrm>
            <a:off x="663115" y="421817"/>
            <a:ext cx="11386145" cy="1369074"/>
          </a:xfrm>
        </p:spPr>
        <p:txBody>
          <a:bodyPr anchor="ctr">
            <a:noAutofit/>
          </a:bodyPr>
          <a:lstStyle/>
          <a:p>
            <a:r>
              <a:rPr lang="fr-FR" sz="6600" b="1" dirty="0">
                <a:solidFill>
                  <a:schemeClr val="accent1"/>
                </a:solidFill>
              </a:rPr>
              <a:t>BESOINS MATERIELS</a:t>
            </a:r>
          </a:p>
        </p:txBody>
      </p:sp>
      <p:sp>
        <p:nvSpPr>
          <p:cNvPr id="8" name="Espace réservé du contenu 4">
            <a:extLst>
              <a:ext uri="{FF2B5EF4-FFF2-40B4-BE49-F238E27FC236}">
                <a16:creationId xmlns:a16="http://schemas.microsoft.com/office/drawing/2014/main" id="{32CA4740-8E97-9E93-D4A5-057E62CCF3FE}"/>
              </a:ext>
            </a:extLst>
          </p:cNvPr>
          <p:cNvSpPr>
            <a:spLocks noGrp="1"/>
          </p:cNvSpPr>
          <p:nvPr>
            <p:ph idx="1"/>
          </p:nvPr>
        </p:nvSpPr>
        <p:spPr>
          <a:xfrm>
            <a:off x="838200" y="1825625"/>
            <a:ext cx="10515600" cy="589508"/>
          </a:xfrm>
        </p:spPr>
        <p:txBody>
          <a:bodyPr>
            <a:normAutofit/>
          </a:bodyPr>
          <a:lstStyle/>
          <a:p>
            <a:pPr marL="355600" indent="-355600">
              <a:spcAft>
                <a:spcPts val="600"/>
              </a:spcAft>
              <a:buClr>
                <a:srgbClr val="E61253"/>
              </a:buClr>
              <a:buFont typeface="Wingdings" panose="05000000000000000000" pitchFamily="2" charset="2"/>
              <a:buChar char="§"/>
            </a:pPr>
            <a:r>
              <a:rPr lang="fr-FR" sz="2400" dirty="0"/>
              <a:t>Les smartphones si on investit dans la continuité:</a:t>
            </a:r>
          </a:p>
        </p:txBody>
      </p:sp>
      <p:pic>
        <p:nvPicPr>
          <p:cNvPr id="12" name="Image 11">
            <a:extLst>
              <a:ext uri="{FF2B5EF4-FFF2-40B4-BE49-F238E27FC236}">
                <a16:creationId xmlns:a16="http://schemas.microsoft.com/office/drawing/2014/main" id="{A7215E37-5BA2-CEE3-478B-13C9B512FE3E}"/>
              </a:ext>
            </a:extLst>
          </p:cNvPr>
          <p:cNvPicPr>
            <a:picLocks noChangeAspect="1"/>
          </p:cNvPicPr>
          <p:nvPr/>
        </p:nvPicPr>
        <p:blipFill>
          <a:blip r:embed="rId2"/>
          <a:stretch>
            <a:fillRect/>
          </a:stretch>
        </p:blipFill>
        <p:spPr>
          <a:xfrm>
            <a:off x="1655968" y="2255716"/>
            <a:ext cx="8597285" cy="4180467"/>
          </a:xfrm>
          <a:prstGeom prst="rect">
            <a:avLst/>
          </a:prstGeom>
        </p:spPr>
      </p:pic>
    </p:spTree>
    <p:extLst>
      <p:ext uri="{BB962C8B-B14F-4D97-AF65-F5344CB8AC3E}">
        <p14:creationId xmlns:p14="http://schemas.microsoft.com/office/powerpoint/2010/main" val="3630639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0086E-6566-ADCB-1E37-910204FC197D}"/>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27B6EF21-ED6B-7524-EE6E-1D09F711A30B}"/>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61DCEB4D-EDD0-00BE-44DA-48FA0AE73BBD}"/>
              </a:ext>
            </a:extLst>
          </p:cNvPr>
          <p:cNvSpPr>
            <a:spLocks noGrp="1"/>
          </p:cNvSpPr>
          <p:nvPr>
            <p:ph type="title"/>
          </p:nvPr>
        </p:nvSpPr>
        <p:spPr>
          <a:xfrm>
            <a:off x="663115" y="421817"/>
            <a:ext cx="11386145" cy="1369074"/>
          </a:xfrm>
        </p:spPr>
        <p:txBody>
          <a:bodyPr anchor="ctr">
            <a:noAutofit/>
          </a:bodyPr>
          <a:lstStyle/>
          <a:p>
            <a:r>
              <a:rPr lang="fr-FR" sz="6600" b="1" dirty="0">
                <a:solidFill>
                  <a:schemeClr val="accent1"/>
                </a:solidFill>
              </a:rPr>
              <a:t>BESOINS MATERIELS</a:t>
            </a:r>
          </a:p>
        </p:txBody>
      </p:sp>
      <p:sp>
        <p:nvSpPr>
          <p:cNvPr id="8" name="Espace réservé du contenu 4">
            <a:extLst>
              <a:ext uri="{FF2B5EF4-FFF2-40B4-BE49-F238E27FC236}">
                <a16:creationId xmlns:a16="http://schemas.microsoft.com/office/drawing/2014/main" id="{1A97BD76-CA4E-6EC1-437E-3E0C1CEFC1EC}"/>
              </a:ext>
            </a:extLst>
          </p:cNvPr>
          <p:cNvSpPr>
            <a:spLocks noGrp="1"/>
          </p:cNvSpPr>
          <p:nvPr>
            <p:ph idx="1"/>
          </p:nvPr>
        </p:nvSpPr>
        <p:spPr>
          <a:xfrm>
            <a:off x="838200" y="1609244"/>
            <a:ext cx="10515600" cy="589508"/>
          </a:xfrm>
        </p:spPr>
        <p:txBody>
          <a:bodyPr>
            <a:normAutofit/>
          </a:bodyPr>
          <a:lstStyle/>
          <a:p>
            <a:pPr marL="355600" indent="-355600">
              <a:spcAft>
                <a:spcPts val="600"/>
              </a:spcAft>
              <a:buClr>
                <a:srgbClr val="E61253"/>
              </a:buClr>
              <a:buFont typeface="Wingdings" panose="05000000000000000000" pitchFamily="2" charset="2"/>
              <a:buChar char="§"/>
            </a:pPr>
            <a:r>
              <a:rPr lang="fr-FR" sz="2400" dirty="0"/>
              <a:t>Les smartphones si on monte en gamme:</a:t>
            </a:r>
          </a:p>
        </p:txBody>
      </p:sp>
      <p:pic>
        <p:nvPicPr>
          <p:cNvPr id="5" name="Image 4">
            <a:extLst>
              <a:ext uri="{FF2B5EF4-FFF2-40B4-BE49-F238E27FC236}">
                <a16:creationId xmlns:a16="http://schemas.microsoft.com/office/drawing/2014/main" id="{B1F86F7B-1CAB-9A8A-4591-F79130C88221}"/>
              </a:ext>
            </a:extLst>
          </p:cNvPr>
          <p:cNvPicPr>
            <a:picLocks noChangeAspect="1"/>
          </p:cNvPicPr>
          <p:nvPr/>
        </p:nvPicPr>
        <p:blipFill>
          <a:blip r:embed="rId2"/>
          <a:stretch>
            <a:fillRect/>
          </a:stretch>
        </p:blipFill>
        <p:spPr>
          <a:xfrm>
            <a:off x="1556065" y="2144907"/>
            <a:ext cx="7713578" cy="4667526"/>
          </a:xfrm>
          <a:prstGeom prst="rect">
            <a:avLst/>
          </a:prstGeom>
        </p:spPr>
      </p:pic>
    </p:spTree>
    <p:extLst>
      <p:ext uri="{BB962C8B-B14F-4D97-AF65-F5344CB8AC3E}">
        <p14:creationId xmlns:p14="http://schemas.microsoft.com/office/powerpoint/2010/main" val="10931654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24572FC4-6FF8-99CF-34FE-D67BD0117340}"/>
              </a:ext>
            </a:extLst>
          </p:cNvPr>
          <p:cNvSpPr/>
          <p:nvPr/>
        </p:nvSpPr>
        <p:spPr>
          <a:xfrm>
            <a:off x="5491021" y="-1094292"/>
            <a:ext cx="5354052" cy="444940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659CA90-1385-442B-A815-6FD7D21DD115}"/>
              </a:ext>
            </a:extLst>
          </p:cNvPr>
          <p:cNvSpPr>
            <a:spLocks noGrp="1"/>
          </p:cNvSpPr>
          <p:nvPr>
            <p:ph type="title"/>
          </p:nvPr>
        </p:nvSpPr>
        <p:spPr>
          <a:xfrm>
            <a:off x="5601935" y="-430294"/>
            <a:ext cx="5132223" cy="3785403"/>
          </a:xfrm>
        </p:spPr>
        <p:txBody>
          <a:bodyPr anchor="ctr">
            <a:normAutofit/>
          </a:bodyPr>
          <a:lstStyle/>
          <a:p>
            <a:pPr algn="ctr"/>
            <a:r>
              <a:rPr lang="fr-FR" dirty="0">
                <a:solidFill>
                  <a:schemeClr val="accent1"/>
                </a:solidFill>
              </a:rPr>
              <a:t>Merci pour votre attention</a:t>
            </a:r>
          </a:p>
        </p:txBody>
      </p:sp>
      <p:pic>
        <p:nvPicPr>
          <p:cNvPr id="10" name="Image 9">
            <a:extLst>
              <a:ext uri="{FF2B5EF4-FFF2-40B4-BE49-F238E27FC236}">
                <a16:creationId xmlns:a16="http://schemas.microsoft.com/office/drawing/2014/main" id="{80894C45-2F4F-471B-9EE0-0C3D8EABF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477" y="473518"/>
            <a:ext cx="4115374" cy="6058746"/>
          </a:xfrm>
          <a:prstGeom prst="rect">
            <a:avLst/>
          </a:prstGeom>
        </p:spPr>
      </p:pic>
      <p:pic>
        <p:nvPicPr>
          <p:cNvPr id="12" name="Image 11" descr="Une image contenant flèche&#10;&#10;Description générée automatiquement">
            <a:extLst>
              <a:ext uri="{FF2B5EF4-FFF2-40B4-BE49-F238E27FC236}">
                <a16:creationId xmlns:a16="http://schemas.microsoft.com/office/drawing/2014/main" id="{4694A2F5-CA82-48F8-8ED5-C5834AD37507}"/>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108251" y="4642611"/>
            <a:ext cx="2554824" cy="1457853"/>
          </a:xfrm>
          <a:prstGeom prst="rect">
            <a:avLst/>
          </a:prstGeom>
        </p:spPr>
      </p:pic>
    </p:spTree>
    <p:extLst>
      <p:ext uri="{BB962C8B-B14F-4D97-AF65-F5344CB8AC3E}">
        <p14:creationId xmlns:p14="http://schemas.microsoft.com/office/powerpoint/2010/main" val="912743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5CC30-D959-D282-7BDA-F424865534B6}"/>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0B5A752C-267F-7FBE-A718-3E375D382170}"/>
              </a:ext>
            </a:extLst>
          </p:cNvPr>
          <p:cNvSpPr txBox="1"/>
          <p:nvPr/>
        </p:nvSpPr>
        <p:spPr>
          <a:xfrm>
            <a:off x="3832104" y="752411"/>
            <a:ext cx="7803809" cy="707886"/>
          </a:xfrm>
          <a:prstGeom prst="rect">
            <a:avLst/>
          </a:prstGeom>
          <a:noFill/>
        </p:spPr>
        <p:txBody>
          <a:bodyPr wrap="square" rtlCol="0">
            <a:spAutoFit/>
          </a:bodyPr>
          <a:lstStyle/>
          <a:p>
            <a:pPr algn="just"/>
            <a:r>
              <a:rPr lang="fr-FR" sz="2000" dirty="0"/>
              <a:t>Matériels physiques ou virtuels, logiciels, services, en local ou en ligne,…</a:t>
            </a:r>
          </a:p>
        </p:txBody>
      </p:sp>
      <p:sp>
        <p:nvSpPr>
          <p:cNvPr id="4" name="object 4">
            <a:extLst>
              <a:ext uri="{FF2B5EF4-FFF2-40B4-BE49-F238E27FC236}">
                <a16:creationId xmlns:a16="http://schemas.microsoft.com/office/drawing/2014/main" id="{442CA759-E7FD-FCA4-93DA-37C2984BC0E5}"/>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7E9AA6C3-C5C9-46D0-7DC3-2A87F3256B60}"/>
              </a:ext>
            </a:extLst>
          </p:cNvPr>
          <p:cNvSpPr>
            <a:spLocks noGrp="1"/>
          </p:cNvSpPr>
          <p:nvPr>
            <p:ph type="title"/>
          </p:nvPr>
        </p:nvSpPr>
        <p:spPr>
          <a:xfrm>
            <a:off x="1097280" y="421817"/>
            <a:ext cx="5751389" cy="1369074"/>
          </a:xfrm>
        </p:spPr>
        <p:txBody>
          <a:bodyPr anchor="ctr">
            <a:normAutofit/>
          </a:bodyPr>
          <a:lstStyle/>
          <a:p>
            <a:r>
              <a:rPr lang="fr-FR" sz="8000" b="1" dirty="0">
                <a:solidFill>
                  <a:schemeClr val="accent1"/>
                </a:solidFill>
              </a:rPr>
              <a:t>quoi</a:t>
            </a:r>
          </a:p>
        </p:txBody>
      </p:sp>
      <p:pic>
        <p:nvPicPr>
          <p:cNvPr id="7" name="Image 6">
            <a:extLst>
              <a:ext uri="{FF2B5EF4-FFF2-40B4-BE49-F238E27FC236}">
                <a16:creationId xmlns:a16="http://schemas.microsoft.com/office/drawing/2014/main" id="{B50E4786-DC50-AD77-3557-4F0487242FCD}"/>
              </a:ext>
            </a:extLst>
          </p:cNvPr>
          <p:cNvPicPr>
            <a:picLocks noChangeAspect="1"/>
          </p:cNvPicPr>
          <p:nvPr/>
        </p:nvPicPr>
        <p:blipFill>
          <a:blip r:embed="rId3"/>
          <a:stretch>
            <a:fillRect/>
          </a:stretch>
        </p:blipFill>
        <p:spPr>
          <a:xfrm>
            <a:off x="2158255" y="3339300"/>
            <a:ext cx="1463167" cy="1463167"/>
          </a:xfrm>
          <a:prstGeom prst="rect">
            <a:avLst/>
          </a:prstGeom>
        </p:spPr>
      </p:pic>
      <p:pic>
        <p:nvPicPr>
          <p:cNvPr id="9" name="Picture 2" descr="Ordinateur portable logo icône illustration vectorielle | Vecteur Premium">
            <a:extLst>
              <a:ext uri="{FF2B5EF4-FFF2-40B4-BE49-F238E27FC236}">
                <a16:creationId xmlns:a16="http://schemas.microsoft.com/office/drawing/2014/main" id="{22EB886E-F495-A8BC-FEC1-CD3966D0711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456" b="9627"/>
          <a:stretch>
            <a:fillRect/>
          </a:stretch>
        </p:blipFill>
        <p:spPr bwMode="auto">
          <a:xfrm>
            <a:off x="1814446" y="1764858"/>
            <a:ext cx="2390775" cy="14534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ordinateur PC icône logo conception 24049007 Art vectoriel chez Vecteezy">
            <a:extLst>
              <a:ext uri="{FF2B5EF4-FFF2-40B4-BE49-F238E27FC236}">
                <a16:creationId xmlns:a16="http://schemas.microsoft.com/office/drawing/2014/main" id="{EC0BC1DE-111B-D326-B01B-1BE143897B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30" y="464572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Mobile Phone Logo - Images et vidéos libres de droits | Adobe Stock">
            <a:extLst>
              <a:ext uri="{FF2B5EF4-FFF2-40B4-BE49-F238E27FC236}">
                <a16:creationId xmlns:a16="http://schemas.microsoft.com/office/drawing/2014/main" id="{A783C806-2895-4629-306A-A307A6A4436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4457"/>
          <a:stretch>
            <a:fillRect/>
          </a:stretch>
        </p:blipFill>
        <p:spPr bwMode="auto">
          <a:xfrm>
            <a:off x="270231" y="3592859"/>
            <a:ext cx="1743852"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Modèle De Conception Vectorielle De Logo D'icône De Machine D'imprimante  Clip Art Libres De Droits, Svg, Vecteurs Et Illustration. Image 198198439">
            <a:extLst>
              <a:ext uri="{FF2B5EF4-FFF2-40B4-BE49-F238E27FC236}">
                <a16:creationId xmlns:a16="http://schemas.microsoft.com/office/drawing/2014/main" id="{C141CD79-6EFA-7766-50A7-215A5799A0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5520" y="4714873"/>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Photocopieur - Icônes la technologie gratuites">
            <a:extLst>
              <a:ext uri="{FF2B5EF4-FFF2-40B4-BE49-F238E27FC236}">
                <a16:creationId xmlns:a16="http://schemas.microsoft.com/office/drawing/2014/main" id="{CD3C7978-A589-67BB-6B70-652AB53584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7805" y="1831942"/>
            <a:ext cx="1637777" cy="16377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2" descr="modèle de conception de logo vectoriel icône serveur réseau 10754227 Art  vectoriel chez Vecteezy">
            <a:extLst>
              <a:ext uri="{FF2B5EF4-FFF2-40B4-BE49-F238E27FC236}">
                <a16:creationId xmlns:a16="http://schemas.microsoft.com/office/drawing/2014/main" id="{1418CCDF-E3C1-54FC-187A-388C50CBBC0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14814" y="3565902"/>
            <a:ext cx="2238375" cy="20383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4" descr="Icône du routeur sans fil.Borne Internet.Périphérique de connexion réseau  Image Vectorielle Stock - Alamy">
            <a:extLst>
              <a:ext uri="{FF2B5EF4-FFF2-40B4-BE49-F238E27FC236}">
                <a16:creationId xmlns:a16="http://schemas.microsoft.com/office/drawing/2014/main" id="{C01BC05D-7F58-14CD-9EF8-BE7DD563AF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0248" y="5340594"/>
            <a:ext cx="1143832"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368222DF-4D93-253A-22D5-9D63466C8C70}"/>
              </a:ext>
            </a:extLst>
          </p:cNvPr>
          <p:cNvPicPr>
            <a:picLocks noChangeAspect="1"/>
          </p:cNvPicPr>
          <p:nvPr/>
        </p:nvPicPr>
        <p:blipFill>
          <a:blip r:embed="rId11"/>
          <a:stretch>
            <a:fillRect/>
          </a:stretch>
        </p:blipFill>
        <p:spPr>
          <a:xfrm>
            <a:off x="2202232" y="5304956"/>
            <a:ext cx="996742" cy="996742"/>
          </a:xfrm>
          <a:prstGeom prst="rect">
            <a:avLst/>
          </a:prstGeom>
        </p:spPr>
      </p:pic>
      <p:pic>
        <p:nvPicPr>
          <p:cNvPr id="18" name="Picture 2" descr="Groupe Cegi | LinkedIn">
            <a:extLst>
              <a:ext uri="{FF2B5EF4-FFF2-40B4-BE49-F238E27FC236}">
                <a16:creationId xmlns:a16="http://schemas.microsoft.com/office/drawing/2014/main" id="{956CD5E5-FB43-9123-CDA5-C74F6061AA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76746" y="2207437"/>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MSSanté Pro | Maison de Santé Marie Galène">
            <a:extLst>
              <a:ext uri="{FF2B5EF4-FFF2-40B4-BE49-F238E27FC236}">
                <a16:creationId xmlns:a16="http://schemas.microsoft.com/office/drawing/2014/main" id="{143F04CC-BDF5-4C29-0085-0B994B5A02A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98256" y="4070883"/>
            <a:ext cx="882776" cy="94379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DMP - Formation Sesan">
            <a:extLst>
              <a:ext uri="{FF2B5EF4-FFF2-40B4-BE49-F238E27FC236}">
                <a16:creationId xmlns:a16="http://schemas.microsoft.com/office/drawing/2014/main" id="{F9FABEAC-55C6-A34C-086D-0C316F72AE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74095" y="3698064"/>
            <a:ext cx="1390825" cy="101006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ViaTrajectoire : des simplifications et de nouvelles évolutions en 2025 -  GCS Sara">
            <a:extLst>
              <a:ext uri="{FF2B5EF4-FFF2-40B4-BE49-F238E27FC236}">
                <a16:creationId xmlns:a16="http://schemas.microsoft.com/office/drawing/2014/main" id="{51FD68F5-0F01-AA51-2608-C0B64532AC92}"/>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23828" b="22342"/>
          <a:stretch>
            <a:fillRect/>
          </a:stretch>
        </p:blipFill>
        <p:spPr bwMode="auto">
          <a:xfrm>
            <a:off x="8819307" y="3952040"/>
            <a:ext cx="2428875" cy="1010068"/>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 22">
            <a:extLst>
              <a:ext uri="{FF2B5EF4-FFF2-40B4-BE49-F238E27FC236}">
                <a16:creationId xmlns:a16="http://schemas.microsoft.com/office/drawing/2014/main" id="{D3176471-42EF-CFE4-6FFC-FEC473764EA3}"/>
              </a:ext>
            </a:extLst>
          </p:cNvPr>
          <p:cNvPicPr>
            <a:picLocks noChangeAspect="1"/>
          </p:cNvPicPr>
          <p:nvPr/>
        </p:nvPicPr>
        <p:blipFill>
          <a:blip r:embed="rId16"/>
          <a:stretch>
            <a:fillRect/>
          </a:stretch>
        </p:blipFill>
        <p:spPr>
          <a:xfrm>
            <a:off x="6264562" y="1247828"/>
            <a:ext cx="5602560" cy="2651212"/>
          </a:xfrm>
          <a:prstGeom prst="rect">
            <a:avLst/>
          </a:prstGeom>
        </p:spPr>
      </p:pic>
      <p:pic>
        <p:nvPicPr>
          <p:cNvPr id="25" name="Image 24">
            <a:extLst>
              <a:ext uri="{FF2B5EF4-FFF2-40B4-BE49-F238E27FC236}">
                <a16:creationId xmlns:a16="http://schemas.microsoft.com/office/drawing/2014/main" id="{8C7C310F-5FD6-CF7B-11F3-A3643ED45ED9}"/>
              </a:ext>
            </a:extLst>
          </p:cNvPr>
          <p:cNvPicPr>
            <a:picLocks noChangeAspect="1"/>
          </p:cNvPicPr>
          <p:nvPr/>
        </p:nvPicPr>
        <p:blipFill>
          <a:blip r:embed="rId17"/>
          <a:stretch>
            <a:fillRect/>
          </a:stretch>
        </p:blipFill>
        <p:spPr>
          <a:xfrm>
            <a:off x="5429859" y="5470513"/>
            <a:ext cx="2139881" cy="1188823"/>
          </a:xfrm>
          <a:prstGeom prst="rect">
            <a:avLst/>
          </a:prstGeom>
        </p:spPr>
      </p:pic>
    </p:spTree>
    <p:extLst>
      <p:ext uri="{BB962C8B-B14F-4D97-AF65-F5344CB8AC3E}">
        <p14:creationId xmlns:p14="http://schemas.microsoft.com/office/powerpoint/2010/main" val="3766611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4E8004-5CFB-08B0-029E-CDCA7545F0D8}"/>
              </a:ext>
            </a:extLst>
          </p:cNvPr>
          <p:cNvSpPr>
            <a:spLocks noGrp="1"/>
          </p:cNvSpPr>
          <p:nvPr>
            <p:ph type="title"/>
          </p:nvPr>
        </p:nvSpPr>
        <p:spPr/>
        <p:txBody>
          <a:bodyPr/>
          <a:lstStyle/>
          <a:p>
            <a:r>
              <a:rPr lang="fr-FR" b="1" dirty="0" err="1">
                <a:solidFill>
                  <a:schemeClr val="accent1"/>
                </a:solidFill>
              </a:rPr>
              <a:t>L’acais</a:t>
            </a:r>
            <a:r>
              <a:rPr lang="fr-FR" b="1" dirty="0">
                <a:solidFill>
                  <a:schemeClr val="accent1"/>
                </a:solidFill>
              </a:rPr>
              <a:t>, c’est…</a:t>
            </a:r>
          </a:p>
        </p:txBody>
      </p:sp>
      <p:sp>
        <p:nvSpPr>
          <p:cNvPr id="9" name="Rectangle 8">
            <a:extLst>
              <a:ext uri="{FF2B5EF4-FFF2-40B4-BE49-F238E27FC236}">
                <a16:creationId xmlns:a16="http://schemas.microsoft.com/office/drawing/2014/main" id="{709BC352-EFEF-2CE0-BBC6-A33C2AE00447}"/>
              </a:ext>
            </a:extLst>
          </p:cNvPr>
          <p:cNvSpPr>
            <a:spLocks/>
          </p:cNvSpPr>
          <p:nvPr/>
        </p:nvSpPr>
        <p:spPr>
          <a:xfrm>
            <a:off x="0" y="3143195"/>
            <a:ext cx="12192001" cy="376872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37"/>
          </a:p>
        </p:txBody>
      </p:sp>
      <p:sp>
        <p:nvSpPr>
          <p:cNvPr id="27" name="Ellipse 26">
            <a:extLst>
              <a:ext uri="{FF2B5EF4-FFF2-40B4-BE49-F238E27FC236}">
                <a16:creationId xmlns:a16="http://schemas.microsoft.com/office/drawing/2014/main" id="{05A14524-9E2F-BDF4-42BA-C44E725D386D}"/>
              </a:ext>
            </a:extLst>
          </p:cNvPr>
          <p:cNvSpPr/>
          <p:nvPr/>
        </p:nvSpPr>
        <p:spPr>
          <a:xfrm>
            <a:off x="1210714" y="3453270"/>
            <a:ext cx="1321084" cy="1309356"/>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33"/>
          </a:p>
        </p:txBody>
      </p:sp>
      <p:sp>
        <p:nvSpPr>
          <p:cNvPr id="13" name="ZoneTexte 12">
            <a:extLst>
              <a:ext uri="{FF2B5EF4-FFF2-40B4-BE49-F238E27FC236}">
                <a16:creationId xmlns:a16="http://schemas.microsoft.com/office/drawing/2014/main" id="{E1C85144-C17A-C96E-30D4-906BEBF6FFCA}"/>
              </a:ext>
            </a:extLst>
          </p:cNvPr>
          <p:cNvSpPr txBox="1"/>
          <p:nvPr/>
        </p:nvSpPr>
        <p:spPr>
          <a:xfrm rot="16200000">
            <a:off x="-652902" y="3854165"/>
            <a:ext cx="2175431" cy="642246"/>
          </a:xfrm>
          <a:prstGeom prst="rect">
            <a:avLst/>
          </a:prstGeom>
          <a:noFill/>
        </p:spPr>
        <p:txBody>
          <a:bodyPr rot="0" spcFirstLastPara="0" vertOverflow="overflow" horzOverflow="overflow" vert="horz" wrap="square" lIns="82951" tIns="41475" rIns="82951" bIns="41475" numCol="1" spcCol="0" rtlCol="0" fromWordArt="0" anchor="t" anchorCtr="0" forceAA="0" compatLnSpc="1">
            <a:prstTxWarp prst="textNoShape">
              <a:avLst/>
            </a:prstTxWarp>
            <a:spAutoFit/>
          </a:bodyPr>
          <a:lstStyle/>
          <a:p>
            <a:pPr marL="414791"/>
            <a:r>
              <a:rPr lang="fr-FR" sz="1633" b="1" dirty="0">
                <a:latin typeface="Calibri" panose="020F0502020204030204" pitchFamily="34" charset="0"/>
                <a:cs typeface="Calibri"/>
              </a:rPr>
              <a:t>L'ACAIS, c'est </a:t>
            </a:r>
            <a:r>
              <a:rPr lang="fr-FR" sz="1633" dirty="0">
                <a:latin typeface="Calibri" panose="020F0502020204030204" pitchFamily="34" charset="0"/>
                <a:cs typeface="Calibri"/>
              </a:rPr>
              <a:t>:</a:t>
            </a:r>
            <a:r>
              <a:rPr lang="fr-FR" sz="3629" dirty="0">
                <a:latin typeface="Calibri" panose="020F0502020204030204" pitchFamily="34" charset="0"/>
                <a:cs typeface="Calibri"/>
              </a:rPr>
              <a:t> </a:t>
            </a:r>
          </a:p>
        </p:txBody>
      </p:sp>
      <p:sp>
        <p:nvSpPr>
          <p:cNvPr id="19" name="ZoneTexte 18">
            <a:extLst>
              <a:ext uri="{FF2B5EF4-FFF2-40B4-BE49-F238E27FC236}">
                <a16:creationId xmlns:a16="http://schemas.microsoft.com/office/drawing/2014/main" id="{90308119-5A25-6B36-8F61-268C8245FC6D}"/>
              </a:ext>
            </a:extLst>
          </p:cNvPr>
          <p:cNvSpPr txBox="1"/>
          <p:nvPr/>
        </p:nvSpPr>
        <p:spPr>
          <a:xfrm>
            <a:off x="831375" y="4847687"/>
            <a:ext cx="2079762" cy="335047"/>
          </a:xfrm>
          <a:prstGeom prst="rect">
            <a:avLst/>
          </a:prstGeom>
          <a:noFill/>
        </p:spPr>
        <p:txBody>
          <a:bodyPr rot="0" spcFirstLastPara="0" vertOverflow="overflow" horzOverflow="overflow" vert="horz" wrap="square" lIns="82951" tIns="41475" rIns="82951" bIns="41475" numCol="1" spcCol="0" rtlCol="0" fromWordArt="0" anchor="t" anchorCtr="0" forceAA="0" compatLnSpc="1">
            <a:prstTxWarp prst="textNoShape">
              <a:avLst/>
            </a:prstTxWarp>
            <a:spAutoFit/>
          </a:bodyPr>
          <a:lstStyle/>
          <a:p>
            <a:pPr algn="ctr"/>
            <a:r>
              <a:rPr lang="fr-FR" sz="1633" b="1" dirty="0">
                <a:cs typeface="Calibri"/>
              </a:rPr>
              <a:t>Smartphones</a:t>
            </a:r>
            <a:endParaRPr lang="fr-FR" sz="1633" dirty="0">
              <a:cs typeface="Calibri"/>
            </a:endParaRPr>
          </a:p>
        </p:txBody>
      </p:sp>
      <p:sp>
        <p:nvSpPr>
          <p:cNvPr id="21" name="ZoneTexte 20">
            <a:extLst>
              <a:ext uri="{FF2B5EF4-FFF2-40B4-BE49-F238E27FC236}">
                <a16:creationId xmlns:a16="http://schemas.microsoft.com/office/drawing/2014/main" id="{1CCBEBC3-F2D7-DC15-EB45-0BE9FF58D85F}"/>
              </a:ext>
            </a:extLst>
          </p:cNvPr>
          <p:cNvSpPr txBox="1"/>
          <p:nvPr/>
        </p:nvSpPr>
        <p:spPr>
          <a:xfrm>
            <a:off x="3390035" y="4843476"/>
            <a:ext cx="2211454" cy="586334"/>
          </a:xfrm>
          <a:prstGeom prst="rect">
            <a:avLst/>
          </a:prstGeom>
          <a:noFill/>
        </p:spPr>
        <p:txBody>
          <a:bodyPr rot="0" spcFirstLastPara="0" vertOverflow="overflow" horzOverflow="overflow" vert="horz" wrap="square" lIns="82951" tIns="41475" rIns="82951" bIns="41475" numCol="1" spcCol="0" rtlCol="0" fromWordArt="0" anchor="t" anchorCtr="0" forceAA="0" compatLnSpc="1">
            <a:prstTxWarp prst="textNoShape">
              <a:avLst/>
            </a:prstTxWarp>
            <a:spAutoFit/>
          </a:bodyPr>
          <a:lstStyle/>
          <a:p>
            <a:pPr algn="ctr">
              <a:spcBef>
                <a:spcPts val="544"/>
              </a:spcBef>
            </a:pPr>
            <a:r>
              <a:rPr lang="fr-FR" sz="1633" b="1" dirty="0">
                <a:cs typeface="Calibri"/>
              </a:rPr>
              <a:t>Ordinateurs fixes ou portables</a:t>
            </a:r>
            <a:endParaRPr lang="fr-FR" sz="1633" dirty="0"/>
          </a:p>
        </p:txBody>
      </p:sp>
      <p:sp>
        <p:nvSpPr>
          <p:cNvPr id="24" name="Text Box 3">
            <a:extLst>
              <a:ext uri="{FF2B5EF4-FFF2-40B4-BE49-F238E27FC236}">
                <a16:creationId xmlns:a16="http://schemas.microsoft.com/office/drawing/2014/main" id="{FA3F4261-B91F-1D2F-BC30-3F4F890399C4}"/>
              </a:ext>
            </a:extLst>
          </p:cNvPr>
          <p:cNvSpPr txBox="1">
            <a:spLocks noChangeArrowheads="1"/>
          </p:cNvSpPr>
          <p:nvPr/>
        </p:nvSpPr>
        <p:spPr bwMode="auto">
          <a:xfrm>
            <a:off x="1387404" y="3768084"/>
            <a:ext cx="982816" cy="698387"/>
          </a:xfrm>
          <a:prstGeom prst="rect">
            <a:avLst/>
          </a:prstGeom>
          <a:noFill/>
          <a:ln>
            <a:noFill/>
          </a:ln>
          <a:effectLst/>
          <a:extLst>
            <a:ext uri="{909E8E84-426E-40DD-AFC4-6F175D3DCCD1}">
              <a14:hiddenFill xmlns:a14="http://schemas.microsoft.com/office/drawing/2010/main">
                <a:solidFill>
                  <a:srgbClr val="816183"/>
                </a:solidFill>
              </a14:hiddenFill>
            </a:ext>
            <a:ext uri="{91240B29-F687-4F45-9708-019B960494DF}">
              <a14:hiddenLine xmlns:a14="http://schemas.microsoft.com/office/drawing/2010/main" w="25400" algn="ctr">
                <a:solidFill>
                  <a:srgbClr val="861A22"/>
                </a:solidFill>
                <a:miter lim="800000"/>
                <a:headEnd/>
                <a:tailEnd/>
              </a14:hiddenLine>
            </a:ext>
            <a:ext uri="{AF507438-7753-43E0-B8FC-AC1667EBCBE1}">
              <a14:hiddenEffects xmlns:a14="http://schemas.microsoft.com/office/drawing/2010/main">
                <a:effectLst>
                  <a:outerShdw dist="35921" dir="2700000" algn="ctr" rotWithShape="0">
                    <a:srgbClr val="861A22"/>
                  </a:outerShdw>
                </a:effectLst>
              </a14:hiddenEffects>
            </a:ext>
          </a:extLst>
        </p:spPr>
        <p:txBody>
          <a:bodyPr vert="horz" wrap="square" lIns="33180" tIns="33180" rIns="33180" bIns="33180" numCol="1" anchor="t" anchorCtr="0" compatLnSpc="1">
            <a:prstTxWarp prst="textNoShape">
              <a:avLst/>
            </a:prstTxWarp>
          </a:bodyPr>
          <a:lstStyle/>
          <a:p>
            <a:pPr algn="ctr" defTabSz="829583" eaLnBrk="0" fontAlgn="base" hangingPunct="0">
              <a:spcBef>
                <a:spcPct val="0"/>
              </a:spcBef>
              <a:spcAft>
                <a:spcPct val="0"/>
              </a:spcAft>
            </a:pPr>
            <a:r>
              <a:rPr lang="fr-FR" altLang="fr-FR" sz="4899" dirty="0">
                <a:solidFill>
                  <a:srgbClr val="D63765"/>
                </a:solidFill>
                <a:latin typeface="Mystical Woods Rough Script" panose="02000500000000000000" pitchFamily="2" charset="0"/>
              </a:rPr>
              <a:t>156</a:t>
            </a:r>
            <a:endParaRPr lang="fr-FR" altLang="fr-FR" sz="1814" dirty="0">
              <a:solidFill>
                <a:srgbClr val="D63765"/>
              </a:solidFill>
              <a:latin typeface="Arial" panose="020B0604020202020204" pitchFamily="34" charset="0"/>
            </a:endParaRPr>
          </a:p>
        </p:txBody>
      </p:sp>
      <p:sp>
        <p:nvSpPr>
          <p:cNvPr id="28" name="Ellipse 27">
            <a:extLst>
              <a:ext uri="{FF2B5EF4-FFF2-40B4-BE49-F238E27FC236}">
                <a16:creationId xmlns:a16="http://schemas.microsoft.com/office/drawing/2014/main" id="{58D6930F-BE00-E464-A26A-75F45E043719}"/>
              </a:ext>
            </a:extLst>
          </p:cNvPr>
          <p:cNvSpPr/>
          <p:nvPr/>
        </p:nvSpPr>
        <p:spPr>
          <a:xfrm>
            <a:off x="3835221" y="3456452"/>
            <a:ext cx="1321084" cy="1309356"/>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33"/>
          </a:p>
        </p:txBody>
      </p:sp>
      <p:sp>
        <p:nvSpPr>
          <p:cNvPr id="25" name="Text Box 3">
            <a:extLst>
              <a:ext uri="{FF2B5EF4-FFF2-40B4-BE49-F238E27FC236}">
                <a16:creationId xmlns:a16="http://schemas.microsoft.com/office/drawing/2014/main" id="{A35DEF51-B8D5-160E-77C7-8D38C5D210CB}"/>
              </a:ext>
            </a:extLst>
          </p:cNvPr>
          <p:cNvSpPr txBox="1">
            <a:spLocks noChangeArrowheads="1"/>
          </p:cNvSpPr>
          <p:nvPr/>
        </p:nvSpPr>
        <p:spPr bwMode="auto">
          <a:xfrm>
            <a:off x="3899417" y="3768084"/>
            <a:ext cx="1192689" cy="698387"/>
          </a:xfrm>
          <a:prstGeom prst="rect">
            <a:avLst/>
          </a:prstGeom>
          <a:noFill/>
          <a:ln>
            <a:noFill/>
          </a:ln>
          <a:effectLst/>
          <a:extLst>
            <a:ext uri="{909E8E84-426E-40DD-AFC4-6F175D3DCCD1}">
              <a14:hiddenFill xmlns:a14="http://schemas.microsoft.com/office/drawing/2010/main">
                <a:solidFill>
                  <a:srgbClr val="816183"/>
                </a:solidFill>
              </a14:hiddenFill>
            </a:ext>
            <a:ext uri="{91240B29-F687-4F45-9708-019B960494DF}">
              <a14:hiddenLine xmlns:a14="http://schemas.microsoft.com/office/drawing/2010/main" w="25400" algn="ctr">
                <a:solidFill>
                  <a:srgbClr val="861A22"/>
                </a:solidFill>
                <a:miter lim="800000"/>
                <a:headEnd/>
                <a:tailEnd/>
              </a14:hiddenLine>
            </a:ext>
            <a:ext uri="{AF507438-7753-43E0-B8FC-AC1667EBCBE1}">
              <a14:hiddenEffects xmlns:a14="http://schemas.microsoft.com/office/drawing/2010/main">
                <a:effectLst>
                  <a:outerShdw dist="35921" dir="2700000" algn="ctr" rotWithShape="0">
                    <a:srgbClr val="861A22"/>
                  </a:outerShdw>
                </a:effectLst>
              </a14:hiddenEffects>
            </a:ext>
          </a:extLst>
        </p:spPr>
        <p:txBody>
          <a:bodyPr vert="horz" wrap="square" lIns="33180" tIns="33180" rIns="33180" bIns="33180" numCol="1" anchor="t" anchorCtr="0" compatLnSpc="1">
            <a:prstTxWarp prst="textNoShape">
              <a:avLst/>
            </a:prstTxWarp>
          </a:bodyPr>
          <a:lstStyle/>
          <a:p>
            <a:pPr algn="ctr" defTabSz="829583" eaLnBrk="0" fontAlgn="base" hangingPunct="0">
              <a:spcBef>
                <a:spcPct val="0"/>
              </a:spcBef>
              <a:spcAft>
                <a:spcPct val="0"/>
              </a:spcAft>
            </a:pPr>
            <a:r>
              <a:rPr lang="fr-FR" altLang="fr-FR" sz="4899" dirty="0">
                <a:solidFill>
                  <a:srgbClr val="D63765"/>
                </a:solidFill>
                <a:latin typeface="Mystical Woods Rough Script" panose="02000500000000000000" pitchFamily="2" charset="0"/>
              </a:rPr>
              <a:t>320</a:t>
            </a:r>
            <a:endParaRPr lang="fr-FR" altLang="fr-FR" sz="1814" dirty="0">
              <a:solidFill>
                <a:srgbClr val="D63765"/>
              </a:solidFill>
              <a:latin typeface="Arial" panose="020B0604020202020204" pitchFamily="34" charset="0"/>
            </a:endParaRPr>
          </a:p>
        </p:txBody>
      </p:sp>
      <p:sp>
        <p:nvSpPr>
          <p:cNvPr id="29" name="Ellipse 28">
            <a:extLst>
              <a:ext uri="{FF2B5EF4-FFF2-40B4-BE49-F238E27FC236}">
                <a16:creationId xmlns:a16="http://schemas.microsoft.com/office/drawing/2014/main" id="{7D3EDACF-C377-C5C3-4B85-CA049C24BBB8}"/>
              </a:ext>
            </a:extLst>
          </p:cNvPr>
          <p:cNvSpPr/>
          <p:nvPr/>
        </p:nvSpPr>
        <p:spPr>
          <a:xfrm>
            <a:off x="9640684" y="3424522"/>
            <a:ext cx="1321084" cy="1309356"/>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33"/>
          </a:p>
        </p:txBody>
      </p:sp>
      <p:sp>
        <p:nvSpPr>
          <p:cNvPr id="26" name="Text Box 3">
            <a:extLst>
              <a:ext uri="{FF2B5EF4-FFF2-40B4-BE49-F238E27FC236}">
                <a16:creationId xmlns:a16="http://schemas.microsoft.com/office/drawing/2014/main" id="{DCC9BE48-D8C3-CBC0-2AD0-632F4CD95A4F}"/>
              </a:ext>
            </a:extLst>
          </p:cNvPr>
          <p:cNvSpPr txBox="1">
            <a:spLocks noChangeArrowheads="1"/>
          </p:cNvSpPr>
          <p:nvPr/>
        </p:nvSpPr>
        <p:spPr bwMode="auto">
          <a:xfrm>
            <a:off x="9704884" y="3782906"/>
            <a:ext cx="1192689" cy="698387"/>
          </a:xfrm>
          <a:prstGeom prst="rect">
            <a:avLst/>
          </a:prstGeom>
          <a:noFill/>
          <a:ln>
            <a:noFill/>
          </a:ln>
          <a:effectLst/>
          <a:extLst>
            <a:ext uri="{909E8E84-426E-40DD-AFC4-6F175D3DCCD1}">
              <a14:hiddenFill xmlns:a14="http://schemas.microsoft.com/office/drawing/2010/main">
                <a:solidFill>
                  <a:srgbClr val="816183"/>
                </a:solidFill>
              </a14:hiddenFill>
            </a:ext>
            <a:ext uri="{91240B29-F687-4F45-9708-019B960494DF}">
              <a14:hiddenLine xmlns:a14="http://schemas.microsoft.com/office/drawing/2010/main" w="25400" algn="ctr">
                <a:solidFill>
                  <a:srgbClr val="861A22"/>
                </a:solidFill>
                <a:miter lim="800000"/>
                <a:headEnd/>
                <a:tailEnd/>
              </a14:hiddenLine>
            </a:ext>
            <a:ext uri="{AF507438-7753-43E0-B8FC-AC1667EBCBE1}">
              <a14:hiddenEffects xmlns:a14="http://schemas.microsoft.com/office/drawing/2010/main">
                <a:effectLst>
                  <a:outerShdw dist="35921" dir="2700000" algn="ctr" rotWithShape="0">
                    <a:srgbClr val="861A22"/>
                  </a:outerShdw>
                </a:effectLst>
              </a14:hiddenEffects>
            </a:ext>
          </a:extLst>
        </p:spPr>
        <p:txBody>
          <a:bodyPr vert="horz" wrap="square" lIns="33180" tIns="33180" rIns="33180" bIns="33180" numCol="1" anchor="t" anchorCtr="0" compatLnSpc="1">
            <a:prstTxWarp prst="textNoShape">
              <a:avLst/>
            </a:prstTxWarp>
          </a:bodyPr>
          <a:lstStyle/>
          <a:p>
            <a:pPr algn="ctr" defTabSz="829583" eaLnBrk="0" fontAlgn="base" hangingPunct="0">
              <a:spcBef>
                <a:spcPct val="0"/>
              </a:spcBef>
              <a:spcAft>
                <a:spcPct val="0"/>
              </a:spcAft>
            </a:pPr>
            <a:r>
              <a:rPr lang="fr-FR" altLang="fr-FR" sz="4899" dirty="0">
                <a:solidFill>
                  <a:srgbClr val="D63765"/>
                </a:solidFill>
                <a:latin typeface="Mystical Woods Rough Script" panose="02000500000000000000" pitchFamily="2" charset="0"/>
              </a:rPr>
              <a:t>34</a:t>
            </a:r>
            <a:endParaRPr lang="fr-FR" altLang="fr-FR" sz="1814" dirty="0">
              <a:solidFill>
                <a:srgbClr val="D63765"/>
              </a:solidFill>
              <a:latin typeface="Arial" panose="020B0604020202020204" pitchFamily="34" charset="0"/>
            </a:endParaRPr>
          </a:p>
        </p:txBody>
      </p:sp>
      <p:sp>
        <p:nvSpPr>
          <p:cNvPr id="30" name="Ellipse 29">
            <a:extLst>
              <a:ext uri="{FF2B5EF4-FFF2-40B4-BE49-F238E27FC236}">
                <a16:creationId xmlns:a16="http://schemas.microsoft.com/office/drawing/2014/main" id="{0D9C0AA6-AA78-FD55-666C-930850FC9C78}"/>
              </a:ext>
            </a:extLst>
          </p:cNvPr>
          <p:cNvSpPr/>
          <p:nvPr/>
        </p:nvSpPr>
        <p:spPr>
          <a:xfrm>
            <a:off x="10934740" y="4855461"/>
            <a:ext cx="2511501" cy="2383177"/>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33"/>
          </a:p>
        </p:txBody>
      </p:sp>
      <p:sp>
        <p:nvSpPr>
          <p:cNvPr id="31" name="Ellipse 30">
            <a:extLst>
              <a:ext uri="{FF2B5EF4-FFF2-40B4-BE49-F238E27FC236}">
                <a16:creationId xmlns:a16="http://schemas.microsoft.com/office/drawing/2014/main" id="{01DB837B-29C3-F65E-2D8C-F4307B4AB7FE}"/>
              </a:ext>
            </a:extLst>
          </p:cNvPr>
          <p:cNvSpPr/>
          <p:nvPr/>
        </p:nvSpPr>
        <p:spPr>
          <a:xfrm>
            <a:off x="11304503" y="4489059"/>
            <a:ext cx="772264" cy="732805"/>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33"/>
          </a:p>
        </p:txBody>
      </p:sp>
      <p:pic>
        <p:nvPicPr>
          <p:cNvPr id="3" name="Picture 2" descr="Ordinateur portable logo icône illustration vectorielle | Vecteur Premium">
            <a:extLst>
              <a:ext uri="{FF2B5EF4-FFF2-40B4-BE49-F238E27FC236}">
                <a16:creationId xmlns:a16="http://schemas.microsoft.com/office/drawing/2014/main" id="{12194838-15CD-A6D8-1982-7C04DB4624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17" b="14874"/>
          <a:stretch>
            <a:fillRect/>
          </a:stretch>
        </p:blipFill>
        <p:spPr bwMode="auto">
          <a:xfrm>
            <a:off x="3346854" y="1635778"/>
            <a:ext cx="2390775" cy="139969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F0066798-D69D-51D9-FFC2-274ECBB57FA2}"/>
              </a:ext>
            </a:extLst>
          </p:cNvPr>
          <p:cNvPicPr>
            <a:picLocks noChangeAspect="1"/>
          </p:cNvPicPr>
          <p:nvPr/>
        </p:nvPicPr>
        <p:blipFill>
          <a:blip r:embed="rId4"/>
          <a:stretch>
            <a:fillRect/>
          </a:stretch>
        </p:blipFill>
        <p:spPr>
          <a:xfrm>
            <a:off x="985099" y="1790891"/>
            <a:ext cx="1743607" cy="1188823"/>
          </a:xfrm>
          <a:prstGeom prst="rect">
            <a:avLst/>
          </a:prstGeom>
        </p:spPr>
      </p:pic>
      <p:pic>
        <p:nvPicPr>
          <p:cNvPr id="7" name="Image 6">
            <a:extLst>
              <a:ext uri="{FF2B5EF4-FFF2-40B4-BE49-F238E27FC236}">
                <a16:creationId xmlns:a16="http://schemas.microsoft.com/office/drawing/2014/main" id="{5F5020B5-8EC2-4AFF-FB50-8E9ABD27DE39}"/>
              </a:ext>
            </a:extLst>
          </p:cNvPr>
          <p:cNvPicPr>
            <a:picLocks noChangeAspect="1"/>
          </p:cNvPicPr>
          <p:nvPr/>
        </p:nvPicPr>
        <p:blipFill>
          <a:blip r:embed="rId5"/>
          <a:stretch>
            <a:fillRect/>
          </a:stretch>
        </p:blipFill>
        <p:spPr>
          <a:xfrm>
            <a:off x="6445660" y="1313484"/>
            <a:ext cx="2010567" cy="1824808"/>
          </a:xfrm>
          <a:prstGeom prst="rect">
            <a:avLst/>
          </a:prstGeom>
        </p:spPr>
      </p:pic>
      <p:pic>
        <p:nvPicPr>
          <p:cNvPr id="10" name="Image 9">
            <a:extLst>
              <a:ext uri="{FF2B5EF4-FFF2-40B4-BE49-F238E27FC236}">
                <a16:creationId xmlns:a16="http://schemas.microsoft.com/office/drawing/2014/main" id="{95D880F0-0921-489D-D7AE-234C8182126F}"/>
              </a:ext>
            </a:extLst>
          </p:cNvPr>
          <p:cNvPicPr>
            <a:picLocks noChangeAspect="1"/>
          </p:cNvPicPr>
          <p:nvPr/>
        </p:nvPicPr>
        <p:blipFill>
          <a:blip r:embed="rId6"/>
          <a:stretch>
            <a:fillRect/>
          </a:stretch>
        </p:blipFill>
        <p:spPr>
          <a:xfrm>
            <a:off x="9779993" y="1701787"/>
            <a:ext cx="1146147" cy="1188823"/>
          </a:xfrm>
          <a:prstGeom prst="rect">
            <a:avLst/>
          </a:prstGeom>
        </p:spPr>
      </p:pic>
      <p:sp>
        <p:nvSpPr>
          <p:cNvPr id="11" name="ZoneTexte 10">
            <a:extLst>
              <a:ext uri="{FF2B5EF4-FFF2-40B4-BE49-F238E27FC236}">
                <a16:creationId xmlns:a16="http://schemas.microsoft.com/office/drawing/2014/main" id="{721A6ED3-767D-FF3F-8D28-056875B0280B}"/>
              </a:ext>
            </a:extLst>
          </p:cNvPr>
          <p:cNvSpPr txBox="1"/>
          <p:nvPr/>
        </p:nvSpPr>
        <p:spPr>
          <a:xfrm>
            <a:off x="6290498" y="4811416"/>
            <a:ext cx="2449288" cy="1468434"/>
          </a:xfrm>
          <a:prstGeom prst="rect">
            <a:avLst/>
          </a:prstGeom>
          <a:noFill/>
        </p:spPr>
        <p:txBody>
          <a:bodyPr rot="0" spcFirstLastPara="0" vertOverflow="overflow" horzOverflow="overflow" vert="horz" wrap="square" lIns="82951" tIns="41475" rIns="82951" bIns="41475" numCol="1" spcCol="0" rtlCol="0" fromWordArt="0" anchor="t" anchorCtr="0" forceAA="0" compatLnSpc="1">
            <a:prstTxWarp prst="textNoShape">
              <a:avLst/>
            </a:prstTxWarp>
            <a:spAutoFit/>
          </a:bodyPr>
          <a:lstStyle/>
          <a:p>
            <a:pPr algn="ctr">
              <a:spcBef>
                <a:spcPts val="544"/>
              </a:spcBef>
            </a:pPr>
            <a:r>
              <a:rPr lang="fr-FR" sz="1633" b="1" dirty="0">
                <a:cs typeface="Calibri"/>
              </a:rPr>
              <a:t>Machines virtuelles</a:t>
            </a:r>
            <a:endParaRPr lang="fr-FR" sz="1633" dirty="0">
              <a:cs typeface="Calibri"/>
            </a:endParaRPr>
          </a:p>
          <a:p>
            <a:pPr algn="ctr">
              <a:spcBef>
                <a:spcPts val="544"/>
              </a:spcBef>
            </a:pPr>
            <a:r>
              <a:rPr lang="fr-FR" sz="1633" dirty="0">
                <a:cs typeface="Calibri"/>
              </a:rPr>
              <a:t> qui sont placées sur</a:t>
            </a:r>
          </a:p>
          <a:p>
            <a:pPr algn="ctr">
              <a:spcBef>
                <a:spcPts val="544"/>
              </a:spcBef>
            </a:pPr>
            <a:r>
              <a:rPr lang="fr-FR" sz="1633" dirty="0">
                <a:cs typeface="Calibri"/>
              </a:rPr>
              <a:t>2 serveurs qui permettent d'accéder aux 10 baies</a:t>
            </a:r>
            <a:endParaRPr lang="fr-FR" sz="1633" dirty="0"/>
          </a:p>
        </p:txBody>
      </p:sp>
      <p:sp>
        <p:nvSpPr>
          <p:cNvPr id="12" name="Ellipse 11">
            <a:extLst>
              <a:ext uri="{FF2B5EF4-FFF2-40B4-BE49-F238E27FC236}">
                <a16:creationId xmlns:a16="http://schemas.microsoft.com/office/drawing/2014/main" id="{E2BA39DB-23A9-9818-2E71-862186E269D7}"/>
              </a:ext>
            </a:extLst>
          </p:cNvPr>
          <p:cNvSpPr/>
          <p:nvPr/>
        </p:nvSpPr>
        <p:spPr>
          <a:xfrm>
            <a:off x="6790403" y="3424522"/>
            <a:ext cx="1321084" cy="1309356"/>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33"/>
          </a:p>
        </p:txBody>
      </p:sp>
      <p:sp>
        <p:nvSpPr>
          <p:cNvPr id="14" name="Text Box 3">
            <a:extLst>
              <a:ext uri="{FF2B5EF4-FFF2-40B4-BE49-F238E27FC236}">
                <a16:creationId xmlns:a16="http://schemas.microsoft.com/office/drawing/2014/main" id="{6B048245-E463-6403-F0EF-FAF110771F07}"/>
              </a:ext>
            </a:extLst>
          </p:cNvPr>
          <p:cNvSpPr txBox="1">
            <a:spLocks noChangeArrowheads="1"/>
          </p:cNvSpPr>
          <p:nvPr/>
        </p:nvSpPr>
        <p:spPr bwMode="auto">
          <a:xfrm>
            <a:off x="6854598" y="3730006"/>
            <a:ext cx="1192689" cy="698387"/>
          </a:xfrm>
          <a:prstGeom prst="rect">
            <a:avLst/>
          </a:prstGeom>
          <a:noFill/>
          <a:ln>
            <a:noFill/>
          </a:ln>
          <a:effectLst/>
          <a:extLst>
            <a:ext uri="{909E8E84-426E-40DD-AFC4-6F175D3DCCD1}">
              <a14:hiddenFill xmlns:a14="http://schemas.microsoft.com/office/drawing/2010/main">
                <a:solidFill>
                  <a:srgbClr val="816183"/>
                </a:solidFill>
              </a14:hiddenFill>
            </a:ext>
            <a:ext uri="{91240B29-F687-4F45-9708-019B960494DF}">
              <a14:hiddenLine xmlns:a14="http://schemas.microsoft.com/office/drawing/2010/main" w="25400" algn="ctr">
                <a:solidFill>
                  <a:srgbClr val="861A22"/>
                </a:solidFill>
                <a:miter lim="800000"/>
                <a:headEnd/>
                <a:tailEnd/>
              </a14:hiddenLine>
            </a:ext>
            <a:ext uri="{AF507438-7753-43E0-B8FC-AC1667EBCBE1}">
              <a14:hiddenEffects xmlns:a14="http://schemas.microsoft.com/office/drawing/2010/main">
                <a:effectLst>
                  <a:outerShdw dist="35921" dir="2700000" algn="ctr" rotWithShape="0">
                    <a:srgbClr val="861A22"/>
                  </a:outerShdw>
                </a:effectLst>
              </a14:hiddenEffects>
            </a:ext>
          </a:extLst>
        </p:spPr>
        <p:txBody>
          <a:bodyPr vert="horz" wrap="square" lIns="33180" tIns="33180" rIns="33180" bIns="33180" numCol="1" anchor="t" anchorCtr="0" compatLnSpc="1">
            <a:prstTxWarp prst="textNoShape">
              <a:avLst/>
            </a:prstTxWarp>
          </a:bodyPr>
          <a:lstStyle/>
          <a:p>
            <a:pPr algn="ctr" defTabSz="829583" eaLnBrk="0" fontAlgn="base" hangingPunct="0">
              <a:spcBef>
                <a:spcPct val="0"/>
              </a:spcBef>
              <a:spcAft>
                <a:spcPct val="0"/>
              </a:spcAft>
            </a:pPr>
            <a:r>
              <a:rPr lang="fr-FR" altLang="fr-FR" sz="4899" dirty="0">
                <a:solidFill>
                  <a:srgbClr val="D63765"/>
                </a:solidFill>
                <a:latin typeface="Mystical Woods Rough Script" panose="02000500000000000000" pitchFamily="2" charset="0"/>
              </a:rPr>
              <a:t>14</a:t>
            </a:r>
            <a:endParaRPr lang="fr-FR" altLang="fr-FR" sz="1814" dirty="0">
              <a:solidFill>
                <a:srgbClr val="D63765"/>
              </a:solidFill>
              <a:latin typeface="Arial" panose="020B0604020202020204" pitchFamily="34" charset="0"/>
            </a:endParaRPr>
          </a:p>
        </p:txBody>
      </p:sp>
      <p:sp>
        <p:nvSpPr>
          <p:cNvPr id="23" name="ZoneTexte 22">
            <a:extLst>
              <a:ext uri="{FF2B5EF4-FFF2-40B4-BE49-F238E27FC236}">
                <a16:creationId xmlns:a16="http://schemas.microsoft.com/office/drawing/2014/main" id="{F754CD9E-9F04-17DD-4D35-A8C327A16ED3}"/>
              </a:ext>
            </a:extLst>
          </p:cNvPr>
          <p:cNvSpPr txBox="1"/>
          <p:nvPr/>
        </p:nvSpPr>
        <p:spPr>
          <a:xfrm>
            <a:off x="9300399" y="4839677"/>
            <a:ext cx="2077038" cy="1340194"/>
          </a:xfrm>
          <a:prstGeom prst="rect">
            <a:avLst/>
          </a:prstGeom>
          <a:noFill/>
        </p:spPr>
        <p:txBody>
          <a:bodyPr rot="0" spcFirstLastPara="0" vertOverflow="overflow" horzOverflow="overflow" vert="horz" wrap="square" lIns="82951" tIns="41475" rIns="82951" bIns="41475" numCol="1" spcCol="0" rtlCol="0" fromWordArt="0" anchor="t" anchorCtr="0" forceAA="0" compatLnSpc="1">
            <a:prstTxWarp prst="textNoShape">
              <a:avLst/>
            </a:prstTxWarp>
            <a:spAutoFit/>
          </a:bodyPr>
          <a:lstStyle/>
          <a:p>
            <a:pPr algn="ctr"/>
            <a:r>
              <a:rPr lang="fr-FR" sz="1633" dirty="0">
                <a:solidFill>
                  <a:srgbClr val="8ECEA5"/>
                </a:solidFill>
                <a:latin typeface="Calibri" panose="020F0502020204030204" pitchFamily="34" charset="0"/>
                <a:cs typeface="Calibri"/>
              </a:rPr>
              <a:t> </a:t>
            </a:r>
            <a:r>
              <a:rPr lang="fr-FR" sz="1633" b="1" dirty="0">
                <a:cs typeface="Calibri"/>
              </a:rPr>
              <a:t>Bornes wifi</a:t>
            </a:r>
            <a:r>
              <a:rPr lang="fr-FR" sz="1633" dirty="0">
                <a:cs typeface="Calibri"/>
              </a:rPr>
              <a:t> reliées à l’une des 10 baies ce qui permet le maillage internet</a:t>
            </a:r>
          </a:p>
        </p:txBody>
      </p:sp>
      <p:sp>
        <p:nvSpPr>
          <p:cNvPr id="17" name="ZoneTexte 16">
            <a:extLst>
              <a:ext uri="{FF2B5EF4-FFF2-40B4-BE49-F238E27FC236}">
                <a16:creationId xmlns:a16="http://schemas.microsoft.com/office/drawing/2014/main" id="{B5964535-2D35-2C57-7BA2-5F73B49FE824}"/>
              </a:ext>
            </a:extLst>
          </p:cNvPr>
          <p:cNvSpPr txBox="1"/>
          <p:nvPr/>
        </p:nvSpPr>
        <p:spPr>
          <a:xfrm>
            <a:off x="553275" y="6211011"/>
            <a:ext cx="4922659" cy="642246"/>
          </a:xfrm>
          <a:prstGeom prst="rect">
            <a:avLst/>
          </a:prstGeom>
          <a:noFill/>
        </p:spPr>
        <p:txBody>
          <a:bodyPr rot="0" spcFirstLastPara="0" vertOverflow="overflow" horzOverflow="overflow" vert="horz" wrap="square" lIns="82951" tIns="41475" rIns="82951" bIns="41475" numCol="1" spcCol="0" rtlCol="0" fromWordArt="0" anchor="t" anchorCtr="0" forceAA="0" compatLnSpc="1">
            <a:prstTxWarp prst="textNoShape">
              <a:avLst/>
            </a:prstTxWarp>
            <a:spAutoFit/>
          </a:bodyPr>
          <a:lstStyle/>
          <a:p>
            <a:pPr marL="414791"/>
            <a:r>
              <a:rPr lang="fr-FR" sz="1633" b="1" dirty="0">
                <a:latin typeface="Calibri" panose="020F0502020204030204" pitchFamily="34" charset="0"/>
                <a:cs typeface="Calibri"/>
              </a:rPr>
              <a:t>L'ACAIS, c'est </a:t>
            </a:r>
            <a:r>
              <a:rPr lang="fr-FR" sz="1633" dirty="0">
                <a:latin typeface="Calibri" panose="020F0502020204030204" pitchFamily="34" charset="0"/>
                <a:cs typeface="Calibri"/>
              </a:rPr>
              <a:t>un seul technicien pour tout çà…</a:t>
            </a:r>
            <a:r>
              <a:rPr lang="fr-FR" sz="3629" dirty="0">
                <a:latin typeface="Calibri" panose="020F0502020204030204" pitchFamily="34" charset="0"/>
                <a:cs typeface="Calibri"/>
              </a:rPr>
              <a:t> </a:t>
            </a:r>
          </a:p>
        </p:txBody>
      </p:sp>
    </p:spTree>
    <p:extLst>
      <p:ext uri="{BB962C8B-B14F-4D97-AF65-F5344CB8AC3E}">
        <p14:creationId xmlns:p14="http://schemas.microsoft.com/office/powerpoint/2010/main" val="205459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5B2EE-407A-9EC0-DBFB-044CCD0EC99A}"/>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B2A81592-9108-323B-3CD2-3D8F2DC19EDF}"/>
              </a:ext>
            </a:extLst>
          </p:cNvPr>
          <p:cNvSpPr txBox="1"/>
          <p:nvPr/>
        </p:nvSpPr>
        <p:spPr>
          <a:xfrm>
            <a:off x="132623" y="1863701"/>
            <a:ext cx="3734382" cy="1015663"/>
          </a:xfrm>
          <a:prstGeom prst="rect">
            <a:avLst/>
          </a:prstGeom>
          <a:noFill/>
        </p:spPr>
        <p:txBody>
          <a:bodyPr wrap="square" rtlCol="0">
            <a:spAutoFit/>
          </a:bodyPr>
          <a:lstStyle/>
          <a:p>
            <a:r>
              <a:rPr lang="fr-FR" sz="2000" dirty="0"/>
              <a:t>Sur l’ensemble des sites de l’ACAIS,</a:t>
            </a:r>
          </a:p>
          <a:p>
            <a:r>
              <a:rPr lang="fr-FR" sz="2000" dirty="0"/>
              <a:t>et ailleurs…</a:t>
            </a:r>
          </a:p>
        </p:txBody>
      </p:sp>
      <p:sp>
        <p:nvSpPr>
          <p:cNvPr id="4" name="object 4">
            <a:extLst>
              <a:ext uri="{FF2B5EF4-FFF2-40B4-BE49-F238E27FC236}">
                <a16:creationId xmlns:a16="http://schemas.microsoft.com/office/drawing/2014/main" id="{F6C8C477-E7A0-CDF3-6EDD-733824BB1A32}"/>
              </a:ext>
            </a:extLst>
          </p:cNvPr>
          <p:cNvSpPr/>
          <p:nvPr/>
        </p:nvSpPr>
        <p:spPr>
          <a:xfrm rot="5400000" flipH="1">
            <a:off x="215880" y="531156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819CE93E-7E87-5617-C176-D4E8402C7A69}"/>
              </a:ext>
            </a:extLst>
          </p:cNvPr>
          <p:cNvSpPr>
            <a:spLocks noGrp="1"/>
          </p:cNvSpPr>
          <p:nvPr>
            <p:ph type="title"/>
          </p:nvPr>
        </p:nvSpPr>
        <p:spPr>
          <a:xfrm>
            <a:off x="769213" y="491619"/>
            <a:ext cx="1527257" cy="1369074"/>
          </a:xfrm>
        </p:spPr>
        <p:txBody>
          <a:bodyPr anchor="ctr">
            <a:normAutofit/>
          </a:bodyPr>
          <a:lstStyle/>
          <a:p>
            <a:r>
              <a:rPr lang="fr-FR" sz="8000" b="1" dirty="0">
                <a:solidFill>
                  <a:schemeClr val="accent1"/>
                </a:solidFill>
              </a:rPr>
              <a:t>où</a:t>
            </a:r>
          </a:p>
        </p:txBody>
      </p:sp>
      <p:pic>
        <p:nvPicPr>
          <p:cNvPr id="7" name="Image 6">
            <a:extLst>
              <a:ext uri="{FF2B5EF4-FFF2-40B4-BE49-F238E27FC236}">
                <a16:creationId xmlns:a16="http://schemas.microsoft.com/office/drawing/2014/main" id="{E1F06909-5283-1054-0BAA-92A9BA67A74A}"/>
              </a:ext>
            </a:extLst>
          </p:cNvPr>
          <p:cNvPicPr>
            <a:picLocks noChangeAspect="1"/>
          </p:cNvPicPr>
          <p:nvPr/>
        </p:nvPicPr>
        <p:blipFill>
          <a:blip r:embed="rId3"/>
          <a:stretch>
            <a:fillRect/>
          </a:stretch>
        </p:blipFill>
        <p:spPr>
          <a:xfrm>
            <a:off x="3777481" y="0"/>
            <a:ext cx="8414519" cy="6858000"/>
          </a:xfrm>
          <a:prstGeom prst="rect">
            <a:avLst/>
          </a:prstGeom>
        </p:spPr>
      </p:pic>
      <p:pic>
        <p:nvPicPr>
          <p:cNvPr id="9" name="Image 8">
            <a:extLst>
              <a:ext uri="{FF2B5EF4-FFF2-40B4-BE49-F238E27FC236}">
                <a16:creationId xmlns:a16="http://schemas.microsoft.com/office/drawing/2014/main" id="{49274C94-DE70-9690-EB7E-3E7097E8DA61}"/>
              </a:ext>
            </a:extLst>
          </p:cNvPr>
          <p:cNvPicPr>
            <a:picLocks noChangeAspect="1"/>
          </p:cNvPicPr>
          <p:nvPr/>
        </p:nvPicPr>
        <p:blipFill>
          <a:blip r:embed="rId4"/>
          <a:stretch>
            <a:fillRect/>
          </a:stretch>
        </p:blipFill>
        <p:spPr>
          <a:xfrm>
            <a:off x="1850738" y="3828887"/>
            <a:ext cx="1648055" cy="2838846"/>
          </a:xfrm>
          <a:prstGeom prst="rect">
            <a:avLst/>
          </a:prstGeom>
        </p:spPr>
      </p:pic>
    </p:spTree>
    <p:extLst>
      <p:ext uri="{BB962C8B-B14F-4D97-AF65-F5344CB8AC3E}">
        <p14:creationId xmlns:p14="http://schemas.microsoft.com/office/powerpoint/2010/main" val="3280783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717A3-62B6-D3BC-C8F5-758A81CB318D}"/>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B599DA61-9A7A-5880-9A25-B3E0CC0A31D4}"/>
              </a:ext>
            </a:extLst>
          </p:cNvPr>
          <p:cNvSpPr/>
          <p:nvPr/>
        </p:nvSpPr>
        <p:spPr>
          <a:xfrm rot="16200000">
            <a:off x="10693089" y="5304582"/>
            <a:ext cx="1369074" cy="1343268"/>
          </a:xfrm>
          <a:custGeom>
            <a:avLst/>
            <a:gdLst/>
            <a:ahLst/>
            <a:cxnLst/>
            <a:rect l="l" t="t" r="r" b="b"/>
            <a:pathLst>
              <a:path w="862330" h="861695">
                <a:moveTo>
                  <a:pt x="861974" y="0"/>
                </a:moveTo>
                <a:lnTo>
                  <a:pt x="0" y="0"/>
                </a:lnTo>
                <a:lnTo>
                  <a:pt x="1607" y="48784"/>
                </a:lnTo>
                <a:lnTo>
                  <a:pt x="5868" y="96850"/>
                </a:lnTo>
                <a:lnTo>
                  <a:pt x="12712" y="144128"/>
                </a:lnTo>
                <a:lnTo>
                  <a:pt x="22067" y="190544"/>
                </a:lnTo>
                <a:lnTo>
                  <a:pt x="33860" y="236028"/>
                </a:lnTo>
                <a:lnTo>
                  <a:pt x="48021" y="280508"/>
                </a:lnTo>
                <a:lnTo>
                  <a:pt x="64477" y="323911"/>
                </a:lnTo>
                <a:lnTo>
                  <a:pt x="83156" y="366166"/>
                </a:lnTo>
                <a:lnTo>
                  <a:pt x="103988" y="407201"/>
                </a:lnTo>
                <a:lnTo>
                  <a:pt x="126899" y="446945"/>
                </a:lnTo>
                <a:lnTo>
                  <a:pt x="151819" y="485325"/>
                </a:lnTo>
                <a:lnTo>
                  <a:pt x="178675" y="522270"/>
                </a:lnTo>
                <a:lnTo>
                  <a:pt x="207396" y="557708"/>
                </a:lnTo>
                <a:lnTo>
                  <a:pt x="237910" y="591567"/>
                </a:lnTo>
                <a:lnTo>
                  <a:pt x="270145" y="623775"/>
                </a:lnTo>
                <a:lnTo>
                  <a:pt x="304030" y="654262"/>
                </a:lnTo>
                <a:lnTo>
                  <a:pt x="339492" y="682954"/>
                </a:lnTo>
                <a:lnTo>
                  <a:pt x="376460" y="709780"/>
                </a:lnTo>
                <a:lnTo>
                  <a:pt x="414863" y="734668"/>
                </a:lnTo>
                <a:lnTo>
                  <a:pt x="454627" y="757547"/>
                </a:lnTo>
                <a:lnTo>
                  <a:pt x="495683" y="778345"/>
                </a:lnTo>
                <a:lnTo>
                  <a:pt x="537957" y="796990"/>
                </a:lnTo>
                <a:lnTo>
                  <a:pt x="581378" y="813409"/>
                </a:lnTo>
                <a:lnTo>
                  <a:pt x="625874" y="827533"/>
                </a:lnTo>
                <a:lnTo>
                  <a:pt x="671374" y="839287"/>
                </a:lnTo>
                <a:lnTo>
                  <a:pt x="717806" y="848602"/>
                </a:lnTo>
                <a:lnTo>
                  <a:pt x="765098" y="855404"/>
                </a:lnTo>
                <a:lnTo>
                  <a:pt x="813178" y="859623"/>
                </a:lnTo>
                <a:lnTo>
                  <a:pt x="861974" y="861187"/>
                </a:lnTo>
                <a:lnTo>
                  <a:pt x="861974" y="0"/>
                </a:lnTo>
                <a:close/>
              </a:path>
            </a:pathLst>
          </a:custGeom>
          <a:solidFill>
            <a:srgbClr val="E61253"/>
          </a:solidFill>
          <a:ln>
            <a:solidFill>
              <a:srgbClr val="E61253"/>
            </a:solidFill>
          </a:ln>
        </p:spPr>
        <p:txBody>
          <a:bodyPr wrap="square" lIns="0" tIns="0" rIns="0" bIns="0" rtlCol="0"/>
          <a:lstStyle/>
          <a:p>
            <a:endParaRPr sz="3127"/>
          </a:p>
        </p:txBody>
      </p:sp>
      <p:sp>
        <p:nvSpPr>
          <p:cNvPr id="2" name="Titre 1">
            <a:extLst>
              <a:ext uri="{FF2B5EF4-FFF2-40B4-BE49-F238E27FC236}">
                <a16:creationId xmlns:a16="http://schemas.microsoft.com/office/drawing/2014/main" id="{77EDE9EE-3F36-522D-A077-BD7A2171D404}"/>
              </a:ext>
            </a:extLst>
          </p:cNvPr>
          <p:cNvSpPr>
            <a:spLocks noGrp="1"/>
          </p:cNvSpPr>
          <p:nvPr>
            <p:ph type="title"/>
          </p:nvPr>
        </p:nvSpPr>
        <p:spPr>
          <a:xfrm>
            <a:off x="1097280" y="421817"/>
            <a:ext cx="9268247" cy="1369074"/>
          </a:xfrm>
        </p:spPr>
        <p:txBody>
          <a:bodyPr anchor="ctr">
            <a:normAutofit/>
          </a:bodyPr>
          <a:lstStyle/>
          <a:p>
            <a:r>
              <a:rPr lang="fr-FR" sz="8000" b="1" dirty="0" err="1">
                <a:solidFill>
                  <a:schemeClr val="accent1"/>
                </a:solidFill>
              </a:rPr>
              <a:t>quAND</a:t>
            </a:r>
            <a:r>
              <a:rPr lang="fr-FR" sz="8000" b="1" dirty="0">
                <a:solidFill>
                  <a:schemeClr val="accent1"/>
                </a:solidFill>
              </a:rPr>
              <a:t> ET COMMENT</a:t>
            </a:r>
          </a:p>
        </p:txBody>
      </p:sp>
      <p:sp>
        <p:nvSpPr>
          <p:cNvPr id="8" name="Espace réservé du contenu 4">
            <a:extLst>
              <a:ext uri="{FF2B5EF4-FFF2-40B4-BE49-F238E27FC236}">
                <a16:creationId xmlns:a16="http://schemas.microsoft.com/office/drawing/2014/main" id="{C2BC6B3D-3907-94DE-33FD-AE28B46B9C77}"/>
              </a:ext>
            </a:extLst>
          </p:cNvPr>
          <p:cNvSpPr>
            <a:spLocks noGrp="1"/>
          </p:cNvSpPr>
          <p:nvPr>
            <p:ph idx="1"/>
          </p:nvPr>
        </p:nvSpPr>
        <p:spPr>
          <a:xfrm>
            <a:off x="838200" y="1825625"/>
            <a:ext cx="10515600" cy="4351338"/>
          </a:xfrm>
        </p:spPr>
        <p:txBody>
          <a:bodyPr>
            <a:normAutofit/>
          </a:bodyPr>
          <a:lstStyle/>
          <a:p>
            <a:pPr marL="180975" indent="-180975">
              <a:buClr>
                <a:srgbClr val="E61253"/>
              </a:buClr>
              <a:buFont typeface="Wingdings" panose="05000000000000000000" pitchFamily="2" charset="2"/>
              <a:buChar char="§"/>
            </a:pPr>
            <a:r>
              <a:rPr lang="fr-FR" sz="2400" dirty="0"/>
              <a:t>Aujourd'hui les demandes sont traitées un peu par ordre d’arrivée</a:t>
            </a:r>
          </a:p>
          <a:p>
            <a:pPr marL="180975" indent="-180975">
              <a:buClr>
                <a:srgbClr val="E61253"/>
              </a:buClr>
              <a:buFont typeface="Wingdings" panose="05000000000000000000" pitchFamily="2" charset="2"/>
              <a:buChar char="§"/>
            </a:pPr>
            <a:r>
              <a:rPr lang="fr-FR" sz="2400" dirty="0"/>
              <a:t>Les chantiers ne sont pas toujours planifiés à l’avance</a:t>
            </a:r>
          </a:p>
          <a:p>
            <a:pPr marL="180975" indent="-180975">
              <a:buClr>
                <a:srgbClr val="E61253"/>
              </a:buClr>
              <a:buFont typeface="Wingdings" panose="05000000000000000000" pitchFamily="2" charset="2"/>
              <a:buChar char="§"/>
            </a:pPr>
            <a:r>
              <a:rPr lang="fr-FR" sz="2400" dirty="0"/>
              <a:t>Les chantiers sont traités sans impact (le moins possible) pour les professionnels sur le terrain</a:t>
            </a:r>
          </a:p>
          <a:p>
            <a:pPr marL="180975" indent="-180975">
              <a:buClr>
                <a:srgbClr val="E61253"/>
              </a:buClr>
              <a:buFont typeface="Wingdings" panose="05000000000000000000" pitchFamily="2" charset="2"/>
              <a:buChar char="§"/>
            </a:pPr>
            <a:r>
              <a:rPr lang="fr-FR" sz="2400" dirty="0"/>
              <a:t>Les déploiements et dépannages de matériels sont fait avec les compétences actuelles du responsable et du coordinateur SI, avec le soutien de notre infogérant</a:t>
            </a:r>
          </a:p>
          <a:p>
            <a:pPr marL="180975" indent="-180975">
              <a:buClr>
                <a:srgbClr val="E61253"/>
              </a:buClr>
              <a:buFont typeface="Wingdings" panose="05000000000000000000" pitchFamily="2" charset="2"/>
              <a:buChar char="§"/>
            </a:pPr>
            <a:r>
              <a:rPr lang="fr-FR" sz="2400" dirty="0"/>
              <a:t>Nous mettons donc en place un schéma directeur pour être plus efficient possible, avec l’appui de Timothée</a:t>
            </a:r>
          </a:p>
        </p:txBody>
      </p:sp>
    </p:spTree>
    <p:extLst>
      <p:ext uri="{BB962C8B-B14F-4D97-AF65-F5344CB8AC3E}">
        <p14:creationId xmlns:p14="http://schemas.microsoft.com/office/powerpoint/2010/main" val="3186232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8E4C2AC-D25F-8FA7-AC44-69E6D9F97D0C}"/>
              </a:ext>
            </a:extLst>
          </p:cNvPr>
          <p:cNvSpPr>
            <a:spLocks noGrp="1"/>
          </p:cNvSpPr>
          <p:nvPr>
            <p:ph type="title"/>
          </p:nvPr>
        </p:nvSpPr>
        <p:spPr>
          <a:xfrm>
            <a:off x="1903461" y="779893"/>
            <a:ext cx="8385078" cy="3566160"/>
          </a:xfrm>
        </p:spPr>
        <p:txBody>
          <a:bodyPr>
            <a:normAutofit fontScale="90000"/>
          </a:bodyPr>
          <a:lstStyle/>
          <a:p>
            <a:r>
              <a:rPr lang="fr-FR" dirty="0"/>
              <a:t>Schéma Directeur du Système d’Information</a:t>
            </a:r>
          </a:p>
        </p:txBody>
      </p:sp>
      <p:sp>
        <p:nvSpPr>
          <p:cNvPr id="6" name="Espace réservé du texte 5">
            <a:extLst>
              <a:ext uri="{FF2B5EF4-FFF2-40B4-BE49-F238E27FC236}">
                <a16:creationId xmlns:a16="http://schemas.microsoft.com/office/drawing/2014/main" id="{13903C5E-EC0A-892B-8860-23376C0E1C3D}"/>
              </a:ext>
            </a:extLst>
          </p:cNvPr>
          <p:cNvSpPr>
            <a:spLocks noGrp="1"/>
          </p:cNvSpPr>
          <p:nvPr>
            <p:ph type="body" idx="1"/>
          </p:nvPr>
        </p:nvSpPr>
        <p:spPr/>
        <p:txBody>
          <a:bodyPr/>
          <a:lstStyle/>
          <a:p>
            <a:r>
              <a:rPr lang="fr-FR" sz="3200" spc="-50" dirty="0">
                <a:solidFill>
                  <a:srgbClr val="E61253"/>
                </a:solidFill>
                <a:latin typeface="+mj-lt"/>
                <a:ea typeface="+mj-ea"/>
                <a:cs typeface="+mj-cs"/>
              </a:rPr>
              <a:t>SDSI 2026-2028</a:t>
            </a:r>
          </a:p>
        </p:txBody>
      </p:sp>
    </p:spTree>
    <p:extLst>
      <p:ext uri="{BB962C8B-B14F-4D97-AF65-F5344CB8AC3E}">
        <p14:creationId xmlns:p14="http://schemas.microsoft.com/office/powerpoint/2010/main" val="332124010"/>
      </p:ext>
    </p:extLst>
  </p:cSld>
  <p:clrMapOvr>
    <a:masterClrMapping/>
  </p:clrMapOvr>
</p:sld>
</file>

<file path=ppt/theme/theme1.xml><?xml version="1.0" encoding="utf-8"?>
<a:theme xmlns:a="http://schemas.openxmlformats.org/drawingml/2006/main" name="Thème1">
  <a:themeElements>
    <a:clrScheme name="ACAIS 2">
      <a:dk1>
        <a:sysClr val="windowText" lastClr="000000"/>
      </a:dk1>
      <a:lt1>
        <a:sysClr val="window" lastClr="FFFFFF"/>
      </a:lt1>
      <a:dk2>
        <a:srgbClr val="44546A"/>
      </a:dk2>
      <a:lt2>
        <a:srgbClr val="E7E6E6"/>
      </a:lt2>
      <a:accent1>
        <a:srgbClr val="E61253"/>
      </a:accent1>
      <a:accent2>
        <a:srgbClr val="8064A2"/>
      </a:accent2>
      <a:accent3>
        <a:srgbClr val="81C7C7"/>
      </a:accent3>
      <a:accent4>
        <a:srgbClr val="4BACC6"/>
      </a:accent4>
      <a:accent5>
        <a:srgbClr val="61993B"/>
      </a:accent5>
      <a:accent6>
        <a:srgbClr val="FFC000"/>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ème1" id="{AF3F4DBD-1081-405B-8BAF-4AA72BC00CC7}" vid="{C7CB2103-B9E8-4DE8-B903-7D768CC8D8D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Thème1</Template>
  <TotalTime>0</TotalTime>
  <Words>2492</Words>
  <Application>Microsoft Office PowerPoint</Application>
  <PresentationFormat>Grand écran</PresentationFormat>
  <Paragraphs>285</Paragraphs>
  <Slides>47</Slides>
  <Notes>28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47</vt:i4>
      </vt:variant>
    </vt:vector>
  </HeadingPairs>
  <TitlesOfParts>
    <vt:vector size="54" baseType="lpstr">
      <vt:lpstr>Arial</vt:lpstr>
      <vt:lpstr>Calibri</vt:lpstr>
      <vt:lpstr>Consolas</vt:lpstr>
      <vt:lpstr>Mystical Woods Rough Script</vt:lpstr>
      <vt:lpstr>Verdana</vt:lpstr>
      <vt:lpstr>Wingdings</vt:lpstr>
      <vt:lpstr>Thème1</vt:lpstr>
      <vt:lpstr>Séminaire cadres</vt:lpstr>
      <vt:lpstr>Présentation PowerPoint</vt:lpstr>
      <vt:lpstr>Avant tout, petit rappel du :  qui – quoi – où – quand et   comment du SSI</vt:lpstr>
      <vt:lpstr>Qui</vt:lpstr>
      <vt:lpstr>quoi</vt:lpstr>
      <vt:lpstr>L’acais, c’est…</vt:lpstr>
      <vt:lpstr>où</vt:lpstr>
      <vt:lpstr>quAND ET COMMENT</vt:lpstr>
      <vt:lpstr>Schéma Directeur du Système d’Information</vt:lpstr>
      <vt:lpstr>Projets planifiés</vt:lpstr>
      <vt:lpstr>Migration LDAP et dossiers de partages</vt:lpstr>
      <vt:lpstr>Migration LDAP et dossiers de partages</vt:lpstr>
      <vt:lpstr>Cybersécurité informatique</vt:lpstr>
      <vt:lpstr>Cybersécurité informatique</vt:lpstr>
      <vt:lpstr>Cybersécurité informatique</vt:lpstr>
      <vt:lpstr>Cybersécurité informatique</vt:lpstr>
      <vt:lpstr>Sécurisation des baies informatiques</vt:lpstr>
      <vt:lpstr>Sécurisation des baies informatiques</vt:lpstr>
      <vt:lpstr>Mise en place d’un plan de sécurité SI</vt:lpstr>
      <vt:lpstr>Mise en place d’un plan de sécurité SI</vt:lpstr>
      <vt:lpstr>Mise en place d’un coffre-fort numérique</vt:lpstr>
      <vt:lpstr>Mise en place d’un coffre-fort numérique</vt:lpstr>
      <vt:lpstr>Mise à jour de la solution de ticketing</vt:lpstr>
      <vt:lpstr>Mise à jour de la solution de ticketing</vt:lpstr>
      <vt:lpstr>Déploiement encadré de l’IA au sein de l’ACAIS</vt:lpstr>
      <vt:lpstr>Déploiement encadré de l’IA au sein de l’ACAIS</vt:lpstr>
      <vt:lpstr>Mise en place d’un MDM</vt:lpstr>
      <vt:lpstr>Mise en place d’un MDM</vt:lpstr>
      <vt:lpstr>Rédaction d’une procédure cadre SI</vt:lpstr>
      <vt:lpstr>Rédaction d’une procédure cadre SI</vt:lpstr>
      <vt:lpstr>Projets «non» planifiés</vt:lpstr>
      <vt:lpstr>Licences office 365</vt:lpstr>
      <vt:lpstr>GTC – Gestion à distance du chauffage</vt:lpstr>
      <vt:lpstr>Arborescence réseau de l’ACAIS</vt:lpstr>
      <vt:lpstr>Arborescence réseau de l’ACAIS</vt:lpstr>
      <vt:lpstr>Arborescence réseau de l’ACAIS</vt:lpstr>
      <vt:lpstr>Arborescence réseau de l’ACAIS</vt:lpstr>
      <vt:lpstr>Tri et suppression des données sur le serveur</vt:lpstr>
      <vt:lpstr>Présentation PowerPoint</vt:lpstr>
      <vt:lpstr>Impact sur les besoins en compétences</vt:lpstr>
      <vt:lpstr>Formation-sensibilisation</vt:lpstr>
      <vt:lpstr>Formation-sensibilisation</vt:lpstr>
      <vt:lpstr>Impact sur les besoins matériels</vt:lpstr>
      <vt:lpstr>BESOINS MATERIELS</vt:lpstr>
      <vt:lpstr>BESOINS MATERIELS</vt:lpstr>
      <vt:lpstr>BESOINS MATERIELS</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ACAIS</dc:title>
  <dc:creator>ZERGER Chloé</dc:creator>
  <cp:lastModifiedBy>PERRÉE Olivier</cp:lastModifiedBy>
  <cp:revision>507</cp:revision>
  <cp:lastPrinted>2024-06-18T14:43:41Z</cp:lastPrinted>
  <dcterms:created xsi:type="dcterms:W3CDTF">2019-01-18T13:41:44Z</dcterms:created>
  <dcterms:modified xsi:type="dcterms:W3CDTF">2026-06-04T14:57:34Z</dcterms:modified>
</cp:coreProperties>
</file>