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  <p:sldId id="260" r:id="rId6"/>
    <p:sldId id="263" r:id="rId7"/>
    <p:sldId id="261" r:id="rId8"/>
    <p:sldId id="264" r:id="rId9"/>
    <p:sldId id="271" r:id="rId10"/>
    <p:sldId id="273" r:id="rId11"/>
    <p:sldId id="274" r:id="rId12"/>
    <p:sldId id="285" r:id="rId13"/>
    <p:sldId id="277" r:id="rId14"/>
    <p:sldId id="278" r:id="rId15"/>
    <p:sldId id="284" r:id="rId16"/>
    <p:sldId id="282" r:id="rId17"/>
    <p:sldId id="286" r:id="rId1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D9C8D"/>
    <a:srgbClr val="6B72B4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1701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74" y="11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19DDFFE3-43B0-2A25-B0B6-58174298CB3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461846" y="3411417"/>
            <a:ext cx="7115907" cy="560875"/>
          </a:xfrm>
          <a:prstGeom prst="rect">
            <a:avLst/>
          </a:prstGeom>
          <a:solidFill>
            <a:srgbClr val="2D9C8D"/>
          </a:solidFill>
        </p:spPr>
        <p:txBody>
          <a:bodyPr anchor="ctr">
            <a:noAutofit/>
          </a:bodyPr>
          <a:lstStyle>
            <a:lvl1pPr algn="ctr">
              <a:defRPr sz="3200" b="1">
                <a:solidFill>
                  <a:schemeClr val="bg1"/>
                </a:solidFill>
                <a:latin typeface="Rubik" panose="02000604000000020004" pitchFamily="2" charset="-79"/>
                <a:cs typeface="Rubik" panose="02000604000000020004" pitchFamily="2" charset="-79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275007E-194C-6F9C-3C94-A622E62A407D}"/>
              </a:ext>
            </a:extLst>
          </p:cNvPr>
          <p:cNvSpPr/>
          <p:nvPr userDrawn="1"/>
        </p:nvSpPr>
        <p:spPr>
          <a:xfrm>
            <a:off x="114300" y="114300"/>
            <a:ext cx="12077700" cy="6629400"/>
          </a:xfrm>
          <a:prstGeom prst="rect">
            <a:avLst/>
          </a:prstGeom>
          <a:noFill/>
          <a:ln w="2540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FC0BB52-8661-D625-1722-89F2A51C005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58849" y="5027928"/>
            <a:ext cx="1274298" cy="15479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0" name="Freeform: Shape 24">
            <a:extLst>
              <a:ext uri="{FF2B5EF4-FFF2-40B4-BE49-F238E27FC236}">
                <a16:creationId xmlns:a16="http://schemas.microsoft.com/office/drawing/2014/main" id="{80B33F6E-7606-401D-4FAF-E0CC8A32B99B}"/>
              </a:ext>
            </a:extLst>
          </p:cNvPr>
          <p:cNvSpPr/>
          <p:nvPr userDrawn="1"/>
        </p:nvSpPr>
        <p:spPr>
          <a:xfrm rot="10955266" flipH="1">
            <a:off x="8912450" y="-70158"/>
            <a:ext cx="6559100" cy="4033972"/>
          </a:xfrm>
          <a:custGeom>
            <a:avLst/>
            <a:gdLst>
              <a:gd name="connsiteX0" fmla="*/ 693943 w 6559100"/>
              <a:gd name="connsiteY0" fmla="*/ 24 h 4033972"/>
              <a:gd name="connsiteX1" fmla="*/ 1311870 w 6559100"/>
              <a:gd name="connsiteY1" fmla="*/ 165667 h 4033972"/>
              <a:gd name="connsiteX2" fmla="*/ 1726102 w 6559100"/>
              <a:gd name="connsiteY2" fmla="*/ 440665 h 4033972"/>
              <a:gd name="connsiteX3" fmla="*/ 2332915 w 6559100"/>
              <a:gd name="connsiteY3" fmla="*/ 572664 h 4033972"/>
              <a:gd name="connsiteX4" fmla="*/ 5127161 w 6559100"/>
              <a:gd name="connsiteY4" fmla="*/ 517664 h 4033972"/>
              <a:gd name="connsiteX5" fmla="*/ 6235413 w 6559100"/>
              <a:gd name="connsiteY5" fmla="*/ 539664 h 4033972"/>
              <a:gd name="connsiteX6" fmla="*/ 6416604 w 6559100"/>
              <a:gd name="connsiteY6" fmla="*/ 596282 h 4033972"/>
              <a:gd name="connsiteX7" fmla="*/ 6559100 w 6559100"/>
              <a:gd name="connsiteY7" fmla="*/ 657540 h 4033972"/>
              <a:gd name="connsiteX8" fmla="*/ 6559100 w 6559100"/>
              <a:gd name="connsiteY8" fmla="*/ 2102891 h 4033972"/>
              <a:gd name="connsiteX9" fmla="*/ 4120651 w 6559100"/>
              <a:gd name="connsiteY9" fmla="*/ 4033972 h 4033972"/>
              <a:gd name="connsiteX10" fmla="*/ 3390295 w 6559100"/>
              <a:gd name="connsiteY10" fmla="*/ 3194312 h 4033972"/>
              <a:gd name="connsiteX11" fmla="*/ 2249342 w 6559100"/>
              <a:gd name="connsiteY11" fmla="*/ 2948647 h 4033972"/>
              <a:gd name="connsiteX12" fmla="*/ 1293702 w 6559100"/>
              <a:gd name="connsiteY12" fmla="*/ 2332651 h 4033972"/>
              <a:gd name="connsiteX13" fmla="*/ 930341 w 6559100"/>
              <a:gd name="connsiteY13" fmla="*/ 1580990 h 4033972"/>
              <a:gd name="connsiteX14" fmla="*/ 636018 w 6559100"/>
              <a:gd name="connsiteY14" fmla="*/ 1423324 h 4033972"/>
              <a:gd name="connsiteX15" fmla="*/ 136 w 6559100"/>
              <a:gd name="connsiteY15" fmla="*/ 455331 h 4033972"/>
              <a:gd name="connsiteX16" fmla="*/ 36473 w 6559100"/>
              <a:gd name="connsiteY16" fmla="*/ 282999 h 4033972"/>
              <a:gd name="connsiteX17" fmla="*/ 312627 w 6559100"/>
              <a:gd name="connsiteY17" fmla="*/ 66668 h 4033972"/>
              <a:gd name="connsiteX18" fmla="*/ 693943 w 6559100"/>
              <a:gd name="connsiteY18" fmla="*/ 24 h 4033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559100" h="4033972">
                <a:moveTo>
                  <a:pt x="693943" y="24"/>
                </a:moveTo>
                <a:cubicBezTo>
                  <a:pt x="909618" y="-1337"/>
                  <a:pt x="1125647" y="55668"/>
                  <a:pt x="1311870" y="165667"/>
                </a:cubicBezTo>
                <a:cubicBezTo>
                  <a:pt x="1453581" y="250000"/>
                  <a:pt x="1577124" y="367332"/>
                  <a:pt x="1726102" y="440665"/>
                </a:cubicBezTo>
                <a:cubicBezTo>
                  <a:pt x="1911416" y="535998"/>
                  <a:pt x="2125799" y="557997"/>
                  <a:pt x="2332915" y="572664"/>
                </a:cubicBezTo>
                <a:cubicBezTo>
                  <a:pt x="3263119" y="642330"/>
                  <a:pt x="4196957" y="594664"/>
                  <a:pt x="5127161" y="517664"/>
                </a:cubicBezTo>
                <a:cubicBezTo>
                  <a:pt x="5497790" y="484665"/>
                  <a:pt x="5875685" y="451665"/>
                  <a:pt x="6235413" y="539664"/>
                </a:cubicBezTo>
                <a:cubicBezTo>
                  <a:pt x="6297184" y="555247"/>
                  <a:pt x="6357536" y="574268"/>
                  <a:pt x="6416604" y="596282"/>
                </a:cubicBezTo>
                <a:lnTo>
                  <a:pt x="6559100" y="657540"/>
                </a:lnTo>
                <a:lnTo>
                  <a:pt x="6559100" y="2102891"/>
                </a:lnTo>
                <a:lnTo>
                  <a:pt x="4120651" y="4033972"/>
                </a:lnTo>
                <a:cubicBezTo>
                  <a:pt x="4095216" y="3641642"/>
                  <a:pt x="3753657" y="3337311"/>
                  <a:pt x="3390295" y="3194312"/>
                </a:cubicBezTo>
                <a:cubicBezTo>
                  <a:pt x="3026934" y="3054979"/>
                  <a:pt x="2630871" y="3036646"/>
                  <a:pt x="2249342" y="2948647"/>
                </a:cubicBezTo>
                <a:cubicBezTo>
                  <a:pt x="1867813" y="2864314"/>
                  <a:pt x="1475383" y="2680982"/>
                  <a:pt x="1293702" y="2332651"/>
                </a:cubicBezTo>
                <a:cubicBezTo>
                  <a:pt x="1162892" y="2083320"/>
                  <a:pt x="1144724" y="1760655"/>
                  <a:pt x="930341" y="1580990"/>
                </a:cubicBezTo>
                <a:cubicBezTo>
                  <a:pt x="843134" y="1511324"/>
                  <a:pt x="737759" y="1470991"/>
                  <a:pt x="636018" y="1423324"/>
                </a:cubicBezTo>
                <a:cubicBezTo>
                  <a:pt x="276291" y="1239992"/>
                  <a:pt x="-7131" y="862329"/>
                  <a:pt x="136" y="455331"/>
                </a:cubicBezTo>
                <a:cubicBezTo>
                  <a:pt x="3770" y="396665"/>
                  <a:pt x="11037" y="337999"/>
                  <a:pt x="36473" y="282999"/>
                </a:cubicBezTo>
                <a:cubicBezTo>
                  <a:pt x="87343" y="173000"/>
                  <a:pt x="199985" y="107001"/>
                  <a:pt x="312627" y="66668"/>
                </a:cubicBezTo>
                <a:cubicBezTo>
                  <a:pt x="435261" y="22668"/>
                  <a:pt x="564538" y="840"/>
                  <a:pt x="693943" y="24"/>
                </a:cubicBezTo>
                <a:close/>
              </a:path>
            </a:pathLst>
          </a:custGeom>
          <a:solidFill>
            <a:schemeClr val="bg1">
              <a:lumMod val="6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25">
            <a:extLst>
              <a:ext uri="{FF2B5EF4-FFF2-40B4-BE49-F238E27FC236}">
                <a16:creationId xmlns:a16="http://schemas.microsoft.com/office/drawing/2014/main" id="{593F4E4F-93F1-04CA-EBB8-A7D54C0E0030}"/>
              </a:ext>
            </a:extLst>
          </p:cNvPr>
          <p:cNvSpPr/>
          <p:nvPr userDrawn="1"/>
        </p:nvSpPr>
        <p:spPr>
          <a:xfrm rot="20158795" flipH="1">
            <a:off x="-2066803" y="4050365"/>
            <a:ext cx="6559100" cy="4033972"/>
          </a:xfrm>
          <a:custGeom>
            <a:avLst/>
            <a:gdLst>
              <a:gd name="connsiteX0" fmla="*/ 693943 w 6559100"/>
              <a:gd name="connsiteY0" fmla="*/ 24 h 4033972"/>
              <a:gd name="connsiteX1" fmla="*/ 1311870 w 6559100"/>
              <a:gd name="connsiteY1" fmla="*/ 165667 h 4033972"/>
              <a:gd name="connsiteX2" fmla="*/ 1726102 w 6559100"/>
              <a:gd name="connsiteY2" fmla="*/ 440665 h 4033972"/>
              <a:gd name="connsiteX3" fmla="*/ 2332915 w 6559100"/>
              <a:gd name="connsiteY3" fmla="*/ 572664 h 4033972"/>
              <a:gd name="connsiteX4" fmla="*/ 5127161 w 6559100"/>
              <a:gd name="connsiteY4" fmla="*/ 517664 h 4033972"/>
              <a:gd name="connsiteX5" fmla="*/ 6235413 w 6559100"/>
              <a:gd name="connsiteY5" fmla="*/ 539664 h 4033972"/>
              <a:gd name="connsiteX6" fmla="*/ 6416604 w 6559100"/>
              <a:gd name="connsiteY6" fmla="*/ 596282 h 4033972"/>
              <a:gd name="connsiteX7" fmla="*/ 6559100 w 6559100"/>
              <a:gd name="connsiteY7" fmla="*/ 657540 h 4033972"/>
              <a:gd name="connsiteX8" fmla="*/ 6559100 w 6559100"/>
              <a:gd name="connsiteY8" fmla="*/ 2102891 h 4033972"/>
              <a:gd name="connsiteX9" fmla="*/ 4120651 w 6559100"/>
              <a:gd name="connsiteY9" fmla="*/ 4033972 h 4033972"/>
              <a:gd name="connsiteX10" fmla="*/ 3390295 w 6559100"/>
              <a:gd name="connsiteY10" fmla="*/ 3194312 h 4033972"/>
              <a:gd name="connsiteX11" fmla="*/ 2249342 w 6559100"/>
              <a:gd name="connsiteY11" fmla="*/ 2948647 h 4033972"/>
              <a:gd name="connsiteX12" fmla="*/ 1293702 w 6559100"/>
              <a:gd name="connsiteY12" fmla="*/ 2332651 h 4033972"/>
              <a:gd name="connsiteX13" fmla="*/ 930341 w 6559100"/>
              <a:gd name="connsiteY13" fmla="*/ 1580990 h 4033972"/>
              <a:gd name="connsiteX14" fmla="*/ 636018 w 6559100"/>
              <a:gd name="connsiteY14" fmla="*/ 1423324 h 4033972"/>
              <a:gd name="connsiteX15" fmla="*/ 136 w 6559100"/>
              <a:gd name="connsiteY15" fmla="*/ 455331 h 4033972"/>
              <a:gd name="connsiteX16" fmla="*/ 36473 w 6559100"/>
              <a:gd name="connsiteY16" fmla="*/ 282999 h 4033972"/>
              <a:gd name="connsiteX17" fmla="*/ 312627 w 6559100"/>
              <a:gd name="connsiteY17" fmla="*/ 66668 h 4033972"/>
              <a:gd name="connsiteX18" fmla="*/ 693943 w 6559100"/>
              <a:gd name="connsiteY18" fmla="*/ 24 h 4033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559100" h="4033972">
                <a:moveTo>
                  <a:pt x="693943" y="24"/>
                </a:moveTo>
                <a:cubicBezTo>
                  <a:pt x="909618" y="-1337"/>
                  <a:pt x="1125647" y="55668"/>
                  <a:pt x="1311870" y="165667"/>
                </a:cubicBezTo>
                <a:cubicBezTo>
                  <a:pt x="1453581" y="250000"/>
                  <a:pt x="1577124" y="367332"/>
                  <a:pt x="1726102" y="440665"/>
                </a:cubicBezTo>
                <a:cubicBezTo>
                  <a:pt x="1911416" y="535998"/>
                  <a:pt x="2125799" y="557997"/>
                  <a:pt x="2332915" y="572664"/>
                </a:cubicBezTo>
                <a:cubicBezTo>
                  <a:pt x="3263119" y="642330"/>
                  <a:pt x="4196957" y="594664"/>
                  <a:pt x="5127161" y="517664"/>
                </a:cubicBezTo>
                <a:cubicBezTo>
                  <a:pt x="5497790" y="484665"/>
                  <a:pt x="5875685" y="451665"/>
                  <a:pt x="6235413" y="539664"/>
                </a:cubicBezTo>
                <a:cubicBezTo>
                  <a:pt x="6297184" y="555247"/>
                  <a:pt x="6357536" y="574268"/>
                  <a:pt x="6416604" y="596282"/>
                </a:cubicBezTo>
                <a:lnTo>
                  <a:pt x="6559100" y="657540"/>
                </a:lnTo>
                <a:lnTo>
                  <a:pt x="6559100" y="2102891"/>
                </a:lnTo>
                <a:lnTo>
                  <a:pt x="4120651" y="4033972"/>
                </a:lnTo>
                <a:cubicBezTo>
                  <a:pt x="4095216" y="3641642"/>
                  <a:pt x="3753657" y="3337311"/>
                  <a:pt x="3390295" y="3194312"/>
                </a:cubicBezTo>
                <a:cubicBezTo>
                  <a:pt x="3026934" y="3054979"/>
                  <a:pt x="2630871" y="3036646"/>
                  <a:pt x="2249342" y="2948647"/>
                </a:cubicBezTo>
                <a:cubicBezTo>
                  <a:pt x="1867813" y="2864314"/>
                  <a:pt x="1475383" y="2680982"/>
                  <a:pt x="1293702" y="2332651"/>
                </a:cubicBezTo>
                <a:cubicBezTo>
                  <a:pt x="1162892" y="2083320"/>
                  <a:pt x="1144724" y="1760655"/>
                  <a:pt x="930341" y="1580990"/>
                </a:cubicBezTo>
                <a:cubicBezTo>
                  <a:pt x="843134" y="1511324"/>
                  <a:pt x="737759" y="1470991"/>
                  <a:pt x="636018" y="1423324"/>
                </a:cubicBezTo>
                <a:cubicBezTo>
                  <a:pt x="276291" y="1239992"/>
                  <a:pt x="-7131" y="862329"/>
                  <a:pt x="136" y="455331"/>
                </a:cubicBezTo>
                <a:cubicBezTo>
                  <a:pt x="3770" y="396665"/>
                  <a:pt x="11037" y="337999"/>
                  <a:pt x="36473" y="282999"/>
                </a:cubicBezTo>
                <a:cubicBezTo>
                  <a:pt x="87343" y="173000"/>
                  <a:pt x="199985" y="107001"/>
                  <a:pt x="312627" y="66668"/>
                </a:cubicBezTo>
                <a:cubicBezTo>
                  <a:pt x="435261" y="22668"/>
                  <a:pt x="564538" y="840"/>
                  <a:pt x="693943" y="24"/>
                </a:cubicBezTo>
                <a:close/>
              </a:path>
            </a:pathLst>
          </a:custGeom>
          <a:solidFill>
            <a:schemeClr val="bg1">
              <a:lumMod val="6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Image 11" descr="Une image contenant capture d’écran, cercle&#10;&#10;Description générée automatiquement">
            <a:extLst>
              <a:ext uri="{FF2B5EF4-FFF2-40B4-BE49-F238E27FC236}">
                <a16:creationId xmlns:a16="http://schemas.microsoft.com/office/drawing/2014/main" id="{5EF74056-9066-8750-9FA0-D15CE87FCC3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3157" y="5776022"/>
            <a:ext cx="2099986" cy="684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2668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54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lexandria" pitchFamily="2" charset="-78"/>
                <a:cs typeface="Alexandria" pitchFamily="2" charset="-78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lexandria" pitchFamily="2" charset="-78"/>
                <a:cs typeface="Alexandria" pitchFamily="2" charset="-78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lexandria" pitchFamily="2" charset="-78"/>
                <a:cs typeface="Alexandria" pitchFamily="2" charset="-78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lexandria" pitchFamily="2" charset="-78"/>
                <a:cs typeface="Alexandria" pitchFamily="2" charset="-78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lexandria" pitchFamily="2" charset="-78"/>
                <a:cs typeface="Alexandria" pitchFamily="2" charset="-78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fr-FR" dirty="0"/>
              <a:t># </a:t>
            </a:r>
            <a:fld id="{9CEBCC66-DACA-436E-86E0-F433546C354C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1" name="Titre 1"/>
          <p:cNvSpPr>
            <a:spLocks noGrp="1"/>
          </p:cNvSpPr>
          <p:nvPr>
            <p:ph type="title"/>
          </p:nvPr>
        </p:nvSpPr>
        <p:spPr>
          <a:xfrm>
            <a:off x="2936968" y="735014"/>
            <a:ext cx="6311043" cy="546099"/>
          </a:xfrm>
          <a:prstGeom prst="rect">
            <a:avLst/>
          </a:prstGeom>
          <a:solidFill>
            <a:srgbClr val="2D9C8D"/>
          </a:solidFill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  <a:latin typeface="Rubik" panose="02000604000000020004" pitchFamily="2" charset="-79"/>
                <a:cs typeface="Rubik" panose="02000604000000020004" pitchFamily="2" charset="-79"/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pic>
        <p:nvPicPr>
          <p:cNvPr id="2" name="Image 3">
            <a:extLst>
              <a:ext uri="{FF2B5EF4-FFF2-40B4-BE49-F238E27FC236}">
                <a16:creationId xmlns:a16="http://schemas.microsoft.com/office/drawing/2014/main" id="{AE44930D-A54A-5CEE-F634-A00843110A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23990" y="6270564"/>
            <a:ext cx="858319" cy="279919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48AA2564-405E-8C94-47C9-10622A23709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72202" y="1825625"/>
            <a:ext cx="5181600" cy="4351338"/>
          </a:xfrm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1664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54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lexandria" pitchFamily="2" charset="-78"/>
                <a:cs typeface="Alexandria" pitchFamily="2" charset="-78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lexandria" pitchFamily="2" charset="-78"/>
                <a:cs typeface="Alexandria" pitchFamily="2" charset="-78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lexandria" pitchFamily="2" charset="-78"/>
                <a:cs typeface="Alexandria" pitchFamily="2" charset="-78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lexandria" pitchFamily="2" charset="-78"/>
                <a:cs typeface="Alexandria" pitchFamily="2" charset="-78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lexandria" pitchFamily="2" charset="-78"/>
                <a:cs typeface="Alexandria" pitchFamily="2" charset="-78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lexandria" pitchFamily="2" charset="-78"/>
                <a:cs typeface="Alexandria" pitchFamily="2" charset="-78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lexandria" pitchFamily="2" charset="-78"/>
                <a:cs typeface="Alexandria" pitchFamily="2" charset="-78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lexandria" pitchFamily="2" charset="-78"/>
                <a:cs typeface="Alexandria" pitchFamily="2" charset="-78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lexandria" pitchFamily="2" charset="-78"/>
                <a:cs typeface="Alexandria" pitchFamily="2" charset="-78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lexandria" pitchFamily="2" charset="-78"/>
                <a:cs typeface="Alexandria" pitchFamily="2" charset="-78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fr-FR" dirty="0"/>
              <a:t># </a:t>
            </a:r>
            <a:fld id="{9CEBCC66-DACA-436E-86E0-F433546C354C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1" name="Titre 1"/>
          <p:cNvSpPr>
            <a:spLocks noGrp="1"/>
          </p:cNvSpPr>
          <p:nvPr>
            <p:ph type="title"/>
          </p:nvPr>
        </p:nvSpPr>
        <p:spPr>
          <a:xfrm>
            <a:off x="2936968" y="735014"/>
            <a:ext cx="6311043" cy="546099"/>
          </a:xfrm>
          <a:prstGeom prst="rect">
            <a:avLst/>
          </a:prstGeom>
          <a:solidFill>
            <a:srgbClr val="2D9C8D"/>
          </a:solidFill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  <a:latin typeface="Rubik" panose="02000604000000020004" pitchFamily="2" charset="-79"/>
                <a:cs typeface="Rubik" panose="02000604000000020004" pitchFamily="2" charset="-79"/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pic>
        <p:nvPicPr>
          <p:cNvPr id="2" name="Image 3">
            <a:extLst>
              <a:ext uri="{FF2B5EF4-FFF2-40B4-BE49-F238E27FC236}">
                <a16:creationId xmlns:a16="http://schemas.microsoft.com/office/drawing/2014/main" id="{AE44930D-A54A-5CEE-F634-A00843110A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23990" y="6270564"/>
            <a:ext cx="858319" cy="279919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449635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54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lexandria" pitchFamily="2" charset="-78"/>
                <a:cs typeface="Alexandria" pitchFamily="2" charset="-78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lexandria" pitchFamily="2" charset="-78"/>
                <a:cs typeface="Alexandria" pitchFamily="2" charset="-78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lexandria" pitchFamily="2" charset="-78"/>
                <a:cs typeface="Alexandria" pitchFamily="2" charset="-78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lexandria" pitchFamily="2" charset="-78"/>
                <a:cs typeface="Alexandria" pitchFamily="2" charset="-78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lexandria" pitchFamily="2" charset="-78"/>
                <a:cs typeface="Alexandria" pitchFamily="2" charset="-78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lexandria" pitchFamily="2" charset="-78"/>
                <a:cs typeface="Alexandria" pitchFamily="2" charset="-78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lexandria" pitchFamily="2" charset="-78"/>
                <a:cs typeface="Alexandria" pitchFamily="2" charset="-78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lexandria" pitchFamily="2" charset="-78"/>
                <a:cs typeface="Alexandria" pitchFamily="2" charset="-78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lexandria" pitchFamily="2" charset="-78"/>
                <a:cs typeface="Alexandria" pitchFamily="2" charset="-78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lexandria" pitchFamily="2" charset="-78"/>
                <a:cs typeface="Alexandria" pitchFamily="2" charset="-78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fr-FR" dirty="0"/>
              <a:t># </a:t>
            </a:r>
            <a:fld id="{9CEBCC66-DACA-436E-86E0-F433546C354C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1" name="Titre 1"/>
          <p:cNvSpPr>
            <a:spLocks noGrp="1"/>
          </p:cNvSpPr>
          <p:nvPr>
            <p:ph type="title"/>
          </p:nvPr>
        </p:nvSpPr>
        <p:spPr>
          <a:xfrm>
            <a:off x="2936968" y="735014"/>
            <a:ext cx="6311043" cy="546099"/>
          </a:xfrm>
          <a:prstGeom prst="rect">
            <a:avLst/>
          </a:prstGeom>
          <a:solidFill>
            <a:srgbClr val="6B72B4"/>
          </a:solidFill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  <a:latin typeface="Rubik" panose="02000604000000020004" pitchFamily="2" charset="-79"/>
                <a:cs typeface="Rubik" panose="02000604000000020004" pitchFamily="2" charset="-79"/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pic>
        <p:nvPicPr>
          <p:cNvPr id="2" name="Image 3">
            <a:extLst>
              <a:ext uri="{FF2B5EF4-FFF2-40B4-BE49-F238E27FC236}">
                <a16:creationId xmlns:a16="http://schemas.microsoft.com/office/drawing/2014/main" id="{AE44930D-A54A-5CEE-F634-A00843110A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23990" y="6270564"/>
            <a:ext cx="858319" cy="279919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1538803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54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fr-FR" dirty="0"/>
              <a:t># </a:t>
            </a:r>
            <a:fld id="{9CEBCC66-DACA-436E-86E0-F433546C354C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3" name="Titre 1"/>
          <p:cNvSpPr>
            <a:spLocks noGrp="1"/>
          </p:cNvSpPr>
          <p:nvPr>
            <p:ph type="title"/>
          </p:nvPr>
        </p:nvSpPr>
        <p:spPr>
          <a:xfrm>
            <a:off x="2936968" y="735014"/>
            <a:ext cx="6311043" cy="546099"/>
          </a:xfrm>
          <a:prstGeom prst="rect">
            <a:avLst/>
          </a:prstGeom>
          <a:solidFill>
            <a:srgbClr val="6B72B4"/>
          </a:solidFill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pic>
        <p:nvPicPr>
          <p:cNvPr id="2" name="Image 3">
            <a:extLst>
              <a:ext uri="{FF2B5EF4-FFF2-40B4-BE49-F238E27FC236}">
                <a16:creationId xmlns:a16="http://schemas.microsoft.com/office/drawing/2014/main" id="{DF6B9FAB-79FA-C3EF-6307-C4DE1F7E622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23990" y="6270564"/>
            <a:ext cx="858319" cy="279919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3480408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54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lexandria" pitchFamily="2" charset="-78"/>
                <a:cs typeface="Alexandria" pitchFamily="2" charset="-78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lexandria" pitchFamily="2" charset="-78"/>
                <a:cs typeface="Alexandria" pitchFamily="2" charset="-78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lexandria" pitchFamily="2" charset="-78"/>
                <a:cs typeface="Alexandria" pitchFamily="2" charset="-78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lexandria" pitchFamily="2" charset="-78"/>
                <a:cs typeface="Alexandria" pitchFamily="2" charset="-78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lexandria" pitchFamily="2" charset="-78"/>
                <a:cs typeface="Alexandria" pitchFamily="2" charset="-78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fr-FR" dirty="0"/>
              <a:t># </a:t>
            </a:r>
            <a:fld id="{9CEBCC66-DACA-436E-86E0-F433546C354C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1" name="Titre 1"/>
          <p:cNvSpPr>
            <a:spLocks noGrp="1"/>
          </p:cNvSpPr>
          <p:nvPr>
            <p:ph type="title"/>
          </p:nvPr>
        </p:nvSpPr>
        <p:spPr>
          <a:xfrm>
            <a:off x="2936968" y="735014"/>
            <a:ext cx="6311043" cy="546099"/>
          </a:xfrm>
          <a:prstGeom prst="rect">
            <a:avLst/>
          </a:prstGeom>
          <a:solidFill>
            <a:srgbClr val="6B72B4"/>
          </a:solidFill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  <a:latin typeface="Rubik" panose="02000604000000020004" pitchFamily="2" charset="-79"/>
                <a:cs typeface="Rubik" panose="02000604000000020004" pitchFamily="2" charset="-79"/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pic>
        <p:nvPicPr>
          <p:cNvPr id="2" name="Image 3">
            <a:extLst>
              <a:ext uri="{FF2B5EF4-FFF2-40B4-BE49-F238E27FC236}">
                <a16:creationId xmlns:a16="http://schemas.microsoft.com/office/drawing/2014/main" id="{AE44930D-A54A-5CEE-F634-A00843110A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23990" y="6270564"/>
            <a:ext cx="858319" cy="279919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Espace réservé pour une image  5">
            <a:extLst>
              <a:ext uri="{FF2B5EF4-FFF2-40B4-BE49-F238E27FC236}">
                <a16:creationId xmlns:a16="http://schemas.microsoft.com/office/drawing/2014/main" id="{536F96B6-3137-0E41-3693-6E97B675098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72202" y="1825625"/>
            <a:ext cx="5181600" cy="4351338"/>
          </a:xfrm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56277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fr-FR" dirty="0"/>
              <a:t># </a:t>
            </a:r>
            <a:fld id="{9CEBCC66-DACA-436E-86E0-F433546C354C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9" name="Titre 1"/>
          <p:cNvSpPr>
            <a:spLocks noGrp="1"/>
          </p:cNvSpPr>
          <p:nvPr>
            <p:ph type="title"/>
          </p:nvPr>
        </p:nvSpPr>
        <p:spPr>
          <a:xfrm>
            <a:off x="2936968" y="735014"/>
            <a:ext cx="6311043" cy="546099"/>
          </a:xfrm>
          <a:prstGeom prst="rect">
            <a:avLst/>
          </a:prstGeom>
          <a:solidFill>
            <a:srgbClr val="2D9C8D"/>
          </a:solidFill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  <a:latin typeface="Rubik" panose="02000604000000020004" pitchFamily="2" charset="-79"/>
                <a:cs typeface="Rubik" panose="02000604000000020004" pitchFamily="2" charset="-79"/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pic>
        <p:nvPicPr>
          <p:cNvPr id="2" name="Image 3">
            <a:extLst>
              <a:ext uri="{FF2B5EF4-FFF2-40B4-BE49-F238E27FC236}">
                <a16:creationId xmlns:a16="http://schemas.microsoft.com/office/drawing/2014/main" id="{88223E1B-66CB-145E-AFE8-AE2A66F0E39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23990" y="6270564"/>
            <a:ext cx="858319" cy="279919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9321352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fr-FR" dirty="0"/>
              <a:t># </a:t>
            </a:r>
            <a:fld id="{9CEBCC66-DACA-436E-86E0-F433546C354C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2" name="Image 3">
            <a:extLst>
              <a:ext uri="{FF2B5EF4-FFF2-40B4-BE49-F238E27FC236}">
                <a16:creationId xmlns:a16="http://schemas.microsoft.com/office/drawing/2014/main" id="{EA56BDEA-77A8-2CE0-A985-21208647BA7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23990" y="6270564"/>
            <a:ext cx="858319" cy="279919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Freeform: Shape 24">
            <a:extLst>
              <a:ext uri="{FF2B5EF4-FFF2-40B4-BE49-F238E27FC236}">
                <a16:creationId xmlns:a16="http://schemas.microsoft.com/office/drawing/2014/main" id="{C44DF680-14C4-C0A1-0712-BBDEE141D454}"/>
              </a:ext>
            </a:extLst>
          </p:cNvPr>
          <p:cNvSpPr/>
          <p:nvPr userDrawn="1"/>
        </p:nvSpPr>
        <p:spPr>
          <a:xfrm rot="10955266" flipH="1">
            <a:off x="8912450" y="-70158"/>
            <a:ext cx="6559100" cy="4033972"/>
          </a:xfrm>
          <a:custGeom>
            <a:avLst/>
            <a:gdLst>
              <a:gd name="connsiteX0" fmla="*/ 693943 w 6559100"/>
              <a:gd name="connsiteY0" fmla="*/ 24 h 4033972"/>
              <a:gd name="connsiteX1" fmla="*/ 1311870 w 6559100"/>
              <a:gd name="connsiteY1" fmla="*/ 165667 h 4033972"/>
              <a:gd name="connsiteX2" fmla="*/ 1726102 w 6559100"/>
              <a:gd name="connsiteY2" fmla="*/ 440665 h 4033972"/>
              <a:gd name="connsiteX3" fmla="*/ 2332915 w 6559100"/>
              <a:gd name="connsiteY3" fmla="*/ 572664 h 4033972"/>
              <a:gd name="connsiteX4" fmla="*/ 5127161 w 6559100"/>
              <a:gd name="connsiteY4" fmla="*/ 517664 h 4033972"/>
              <a:gd name="connsiteX5" fmla="*/ 6235413 w 6559100"/>
              <a:gd name="connsiteY5" fmla="*/ 539664 h 4033972"/>
              <a:gd name="connsiteX6" fmla="*/ 6416604 w 6559100"/>
              <a:gd name="connsiteY6" fmla="*/ 596282 h 4033972"/>
              <a:gd name="connsiteX7" fmla="*/ 6559100 w 6559100"/>
              <a:gd name="connsiteY7" fmla="*/ 657540 h 4033972"/>
              <a:gd name="connsiteX8" fmla="*/ 6559100 w 6559100"/>
              <a:gd name="connsiteY8" fmla="*/ 2102891 h 4033972"/>
              <a:gd name="connsiteX9" fmla="*/ 4120651 w 6559100"/>
              <a:gd name="connsiteY9" fmla="*/ 4033972 h 4033972"/>
              <a:gd name="connsiteX10" fmla="*/ 3390295 w 6559100"/>
              <a:gd name="connsiteY10" fmla="*/ 3194312 h 4033972"/>
              <a:gd name="connsiteX11" fmla="*/ 2249342 w 6559100"/>
              <a:gd name="connsiteY11" fmla="*/ 2948647 h 4033972"/>
              <a:gd name="connsiteX12" fmla="*/ 1293702 w 6559100"/>
              <a:gd name="connsiteY12" fmla="*/ 2332651 h 4033972"/>
              <a:gd name="connsiteX13" fmla="*/ 930341 w 6559100"/>
              <a:gd name="connsiteY13" fmla="*/ 1580990 h 4033972"/>
              <a:gd name="connsiteX14" fmla="*/ 636018 w 6559100"/>
              <a:gd name="connsiteY14" fmla="*/ 1423324 h 4033972"/>
              <a:gd name="connsiteX15" fmla="*/ 136 w 6559100"/>
              <a:gd name="connsiteY15" fmla="*/ 455331 h 4033972"/>
              <a:gd name="connsiteX16" fmla="*/ 36473 w 6559100"/>
              <a:gd name="connsiteY16" fmla="*/ 282999 h 4033972"/>
              <a:gd name="connsiteX17" fmla="*/ 312627 w 6559100"/>
              <a:gd name="connsiteY17" fmla="*/ 66668 h 4033972"/>
              <a:gd name="connsiteX18" fmla="*/ 693943 w 6559100"/>
              <a:gd name="connsiteY18" fmla="*/ 24 h 4033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559100" h="4033972">
                <a:moveTo>
                  <a:pt x="693943" y="24"/>
                </a:moveTo>
                <a:cubicBezTo>
                  <a:pt x="909618" y="-1337"/>
                  <a:pt x="1125647" y="55668"/>
                  <a:pt x="1311870" y="165667"/>
                </a:cubicBezTo>
                <a:cubicBezTo>
                  <a:pt x="1453581" y="250000"/>
                  <a:pt x="1577124" y="367332"/>
                  <a:pt x="1726102" y="440665"/>
                </a:cubicBezTo>
                <a:cubicBezTo>
                  <a:pt x="1911416" y="535998"/>
                  <a:pt x="2125799" y="557997"/>
                  <a:pt x="2332915" y="572664"/>
                </a:cubicBezTo>
                <a:cubicBezTo>
                  <a:pt x="3263119" y="642330"/>
                  <a:pt x="4196957" y="594664"/>
                  <a:pt x="5127161" y="517664"/>
                </a:cubicBezTo>
                <a:cubicBezTo>
                  <a:pt x="5497790" y="484665"/>
                  <a:pt x="5875685" y="451665"/>
                  <a:pt x="6235413" y="539664"/>
                </a:cubicBezTo>
                <a:cubicBezTo>
                  <a:pt x="6297184" y="555247"/>
                  <a:pt x="6357536" y="574268"/>
                  <a:pt x="6416604" y="596282"/>
                </a:cubicBezTo>
                <a:lnTo>
                  <a:pt x="6559100" y="657540"/>
                </a:lnTo>
                <a:lnTo>
                  <a:pt x="6559100" y="2102891"/>
                </a:lnTo>
                <a:lnTo>
                  <a:pt x="4120651" y="4033972"/>
                </a:lnTo>
                <a:cubicBezTo>
                  <a:pt x="4095216" y="3641642"/>
                  <a:pt x="3753657" y="3337311"/>
                  <a:pt x="3390295" y="3194312"/>
                </a:cubicBezTo>
                <a:cubicBezTo>
                  <a:pt x="3026934" y="3054979"/>
                  <a:pt x="2630871" y="3036646"/>
                  <a:pt x="2249342" y="2948647"/>
                </a:cubicBezTo>
                <a:cubicBezTo>
                  <a:pt x="1867813" y="2864314"/>
                  <a:pt x="1475383" y="2680982"/>
                  <a:pt x="1293702" y="2332651"/>
                </a:cubicBezTo>
                <a:cubicBezTo>
                  <a:pt x="1162892" y="2083320"/>
                  <a:pt x="1144724" y="1760655"/>
                  <a:pt x="930341" y="1580990"/>
                </a:cubicBezTo>
                <a:cubicBezTo>
                  <a:pt x="843134" y="1511324"/>
                  <a:pt x="737759" y="1470991"/>
                  <a:pt x="636018" y="1423324"/>
                </a:cubicBezTo>
                <a:cubicBezTo>
                  <a:pt x="276291" y="1239992"/>
                  <a:pt x="-7131" y="862329"/>
                  <a:pt x="136" y="455331"/>
                </a:cubicBezTo>
                <a:cubicBezTo>
                  <a:pt x="3770" y="396665"/>
                  <a:pt x="11037" y="337999"/>
                  <a:pt x="36473" y="282999"/>
                </a:cubicBezTo>
                <a:cubicBezTo>
                  <a:pt x="87343" y="173000"/>
                  <a:pt x="199985" y="107001"/>
                  <a:pt x="312627" y="66668"/>
                </a:cubicBezTo>
                <a:cubicBezTo>
                  <a:pt x="435261" y="22668"/>
                  <a:pt x="564538" y="840"/>
                  <a:pt x="693943" y="24"/>
                </a:cubicBezTo>
                <a:close/>
              </a:path>
            </a:pathLst>
          </a:custGeom>
          <a:solidFill>
            <a:schemeClr val="bg1">
              <a:lumMod val="6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25">
            <a:extLst>
              <a:ext uri="{FF2B5EF4-FFF2-40B4-BE49-F238E27FC236}">
                <a16:creationId xmlns:a16="http://schemas.microsoft.com/office/drawing/2014/main" id="{F61DB2CA-6AD0-D823-F6D5-9E167BBC9672}"/>
              </a:ext>
            </a:extLst>
          </p:cNvPr>
          <p:cNvSpPr/>
          <p:nvPr userDrawn="1"/>
        </p:nvSpPr>
        <p:spPr>
          <a:xfrm rot="20158795" flipH="1">
            <a:off x="-2066803" y="4050365"/>
            <a:ext cx="6559100" cy="4033972"/>
          </a:xfrm>
          <a:custGeom>
            <a:avLst/>
            <a:gdLst>
              <a:gd name="connsiteX0" fmla="*/ 693943 w 6559100"/>
              <a:gd name="connsiteY0" fmla="*/ 24 h 4033972"/>
              <a:gd name="connsiteX1" fmla="*/ 1311870 w 6559100"/>
              <a:gd name="connsiteY1" fmla="*/ 165667 h 4033972"/>
              <a:gd name="connsiteX2" fmla="*/ 1726102 w 6559100"/>
              <a:gd name="connsiteY2" fmla="*/ 440665 h 4033972"/>
              <a:gd name="connsiteX3" fmla="*/ 2332915 w 6559100"/>
              <a:gd name="connsiteY3" fmla="*/ 572664 h 4033972"/>
              <a:gd name="connsiteX4" fmla="*/ 5127161 w 6559100"/>
              <a:gd name="connsiteY4" fmla="*/ 517664 h 4033972"/>
              <a:gd name="connsiteX5" fmla="*/ 6235413 w 6559100"/>
              <a:gd name="connsiteY5" fmla="*/ 539664 h 4033972"/>
              <a:gd name="connsiteX6" fmla="*/ 6416604 w 6559100"/>
              <a:gd name="connsiteY6" fmla="*/ 596282 h 4033972"/>
              <a:gd name="connsiteX7" fmla="*/ 6559100 w 6559100"/>
              <a:gd name="connsiteY7" fmla="*/ 657540 h 4033972"/>
              <a:gd name="connsiteX8" fmla="*/ 6559100 w 6559100"/>
              <a:gd name="connsiteY8" fmla="*/ 2102891 h 4033972"/>
              <a:gd name="connsiteX9" fmla="*/ 4120651 w 6559100"/>
              <a:gd name="connsiteY9" fmla="*/ 4033972 h 4033972"/>
              <a:gd name="connsiteX10" fmla="*/ 3390295 w 6559100"/>
              <a:gd name="connsiteY10" fmla="*/ 3194312 h 4033972"/>
              <a:gd name="connsiteX11" fmla="*/ 2249342 w 6559100"/>
              <a:gd name="connsiteY11" fmla="*/ 2948647 h 4033972"/>
              <a:gd name="connsiteX12" fmla="*/ 1293702 w 6559100"/>
              <a:gd name="connsiteY12" fmla="*/ 2332651 h 4033972"/>
              <a:gd name="connsiteX13" fmla="*/ 930341 w 6559100"/>
              <a:gd name="connsiteY13" fmla="*/ 1580990 h 4033972"/>
              <a:gd name="connsiteX14" fmla="*/ 636018 w 6559100"/>
              <a:gd name="connsiteY14" fmla="*/ 1423324 h 4033972"/>
              <a:gd name="connsiteX15" fmla="*/ 136 w 6559100"/>
              <a:gd name="connsiteY15" fmla="*/ 455331 h 4033972"/>
              <a:gd name="connsiteX16" fmla="*/ 36473 w 6559100"/>
              <a:gd name="connsiteY16" fmla="*/ 282999 h 4033972"/>
              <a:gd name="connsiteX17" fmla="*/ 312627 w 6559100"/>
              <a:gd name="connsiteY17" fmla="*/ 66668 h 4033972"/>
              <a:gd name="connsiteX18" fmla="*/ 693943 w 6559100"/>
              <a:gd name="connsiteY18" fmla="*/ 24 h 4033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559100" h="4033972">
                <a:moveTo>
                  <a:pt x="693943" y="24"/>
                </a:moveTo>
                <a:cubicBezTo>
                  <a:pt x="909618" y="-1337"/>
                  <a:pt x="1125647" y="55668"/>
                  <a:pt x="1311870" y="165667"/>
                </a:cubicBezTo>
                <a:cubicBezTo>
                  <a:pt x="1453581" y="250000"/>
                  <a:pt x="1577124" y="367332"/>
                  <a:pt x="1726102" y="440665"/>
                </a:cubicBezTo>
                <a:cubicBezTo>
                  <a:pt x="1911416" y="535998"/>
                  <a:pt x="2125799" y="557997"/>
                  <a:pt x="2332915" y="572664"/>
                </a:cubicBezTo>
                <a:cubicBezTo>
                  <a:pt x="3263119" y="642330"/>
                  <a:pt x="4196957" y="594664"/>
                  <a:pt x="5127161" y="517664"/>
                </a:cubicBezTo>
                <a:cubicBezTo>
                  <a:pt x="5497790" y="484665"/>
                  <a:pt x="5875685" y="451665"/>
                  <a:pt x="6235413" y="539664"/>
                </a:cubicBezTo>
                <a:cubicBezTo>
                  <a:pt x="6297184" y="555247"/>
                  <a:pt x="6357536" y="574268"/>
                  <a:pt x="6416604" y="596282"/>
                </a:cubicBezTo>
                <a:lnTo>
                  <a:pt x="6559100" y="657540"/>
                </a:lnTo>
                <a:lnTo>
                  <a:pt x="6559100" y="2102891"/>
                </a:lnTo>
                <a:lnTo>
                  <a:pt x="4120651" y="4033972"/>
                </a:lnTo>
                <a:cubicBezTo>
                  <a:pt x="4095216" y="3641642"/>
                  <a:pt x="3753657" y="3337311"/>
                  <a:pt x="3390295" y="3194312"/>
                </a:cubicBezTo>
                <a:cubicBezTo>
                  <a:pt x="3026934" y="3054979"/>
                  <a:pt x="2630871" y="3036646"/>
                  <a:pt x="2249342" y="2948647"/>
                </a:cubicBezTo>
                <a:cubicBezTo>
                  <a:pt x="1867813" y="2864314"/>
                  <a:pt x="1475383" y="2680982"/>
                  <a:pt x="1293702" y="2332651"/>
                </a:cubicBezTo>
                <a:cubicBezTo>
                  <a:pt x="1162892" y="2083320"/>
                  <a:pt x="1144724" y="1760655"/>
                  <a:pt x="930341" y="1580990"/>
                </a:cubicBezTo>
                <a:cubicBezTo>
                  <a:pt x="843134" y="1511324"/>
                  <a:pt x="737759" y="1470991"/>
                  <a:pt x="636018" y="1423324"/>
                </a:cubicBezTo>
                <a:cubicBezTo>
                  <a:pt x="276291" y="1239992"/>
                  <a:pt x="-7131" y="862329"/>
                  <a:pt x="136" y="455331"/>
                </a:cubicBezTo>
                <a:cubicBezTo>
                  <a:pt x="3770" y="396665"/>
                  <a:pt x="11037" y="337999"/>
                  <a:pt x="36473" y="282999"/>
                </a:cubicBezTo>
                <a:cubicBezTo>
                  <a:pt x="87343" y="173000"/>
                  <a:pt x="199985" y="107001"/>
                  <a:pt x="312627" y="66668"/>
                </a:cubicBezTo>
                <a:cubicBezTo>
                  <a:pt x="435261" y="22668"/>
                  <a:pt x="564538" y="840"/>
                  <a:pt x="693943" y="24"/>
                </a:cubicBezTo>
                <a:close/>
              </a:path>
            </a:pathLst>
          </a:custGeom>
          <a:solidFill>
            <a:schemeClr val="bg1">
              <a:lumMod val="6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8409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d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709B80D-23A5-406F-B993-BF498CC4F58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556211" y="1675670"/>
            <a:ext cx="3635788" cy="4336619"/>
          </a:xfrm>
          <a:custGeom>
            <a:avLst/>
            <a:gdLst>
              <a:gd name="connsiteX0" fmla="*/ 2586514 w 3635788"/>
              <a:gd name="connsiteY0" fmla="*/ 1523 h 4336619"/>
              <a:gd name="connsiteX1" fmla="*/ 3134474 w 3635788"/>
              <a:gd name="connsiteY1" fmla="*/ 66552 h 4336619"/>
              <a:gd name="connsiteX2" fmla="*/ 3635788 w 3635788"/>
              <a:gd name="connsiteY2" fmla="*/ 200897 h 4336619"/>
              <a:gd name="connsiteX3" fmla="*/ 3635788 w 3635788"/>
              <a:gd name="connsiteY3" fmla="*/ 3223646 h 4336619"/>
              <a:gd name="connsiteX4" fmla="*/ 3057919 w 3635788"/>
              <a:gd name="connsiteY4" fmla="*/ 3255989 h 4336619"/>
              <a:gd name="connsiteX5" fmla="*/ 2635630 w 3635788"/>
              <a:gd name="connsiteY5" fmla="*/ 3532141 h 4336619"/>
              <a:gd name="connsiteX6" fmla="*/ 1511996 w 3635788"/>
              <a:gd name="connsiteY6" fmla="*/ 4193912 h 4336619"/>
              <a:gd name="connsiteX7" fmla="*/ 864980 w 3635788"/>
              <a:gd name="connsiteY7" fmla="*/ 4328256 h 4336619"/>
              <a:gd name="connsiteX8" fmla="*/ 215495 w 3635788"/>
              <a:gd name="connsiteY8" fmla="*/ 3848099 h 4336619"/>
              <a:gd name="connsiteX9" fmla="*/ 5585 w 3635788"/>
              <a:gd name="connsiteY9" fmla="*/ 3223646 h 4336619"/>
              <a:gd name="connsiteX10" fmla="*/ 635314 w 3635788"/>
              <a:gd name="connsiteY10" fmla="*/ 2300650 h 4336619"/>
              <a:gd name="connsiteX11" fmla="*/ 753851 w 3635788"/>
              <a:gd name="connsiteY11" fmla="*/ 1203504 h 4336619"/>
              <a:gd name="connsiteX12" fmla="*/ 1687332 w 3635788"/>
              <a:gd name="connsiteY12" fmla="*/ 143676 h 4336619"/>
              <a:gd name="connsiteX13" fmla="*/ 2586514 w 3635788"/>
              <a:gd name="connsiteY13" fmla="*/ 1523 h 4336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35788" h="4336619">
                <a:moveTo>
                  <a:pt x="2586514" y="1523"/>
                </a:moveTo>
                <a:cubicBezTo>
                  <a:pt x="2770643" y="7543"/>
                  <a:pt x="2954816" y="31100"/>
                  <a:pt x="3134474" y="66552"/>
                </a:cubicBezTo>
                <a:cubicBezTo>
                  <a:pt x="3304871" y="98894"/>
                  <a:pt x="3472799" y="141188"/>
                  <a:pt x="3635788" y="200897"/>
                </a:cubicBezTo>
                <a:cubicBezTo>
                  <a:pt x="3635788" y="200897"/>
                  <a:pt x="3635788" y="200897"/>
                  <a:pt x="3635788" y="3223646"/>
                </a:cubicBezTo>
                <a:cubicBezTo>
                  <a:pt x="3445635" y="3171401"/>
                  <a:pt x="3240664" y="3178865"/>
                  <a:pt x="3057919" y="3255989"/>
                </a:cubicBezTo>
                <a:cubicBezTo>
                  <a:pt x="2904808" y="3323161"/>
                  <a:pt x="2771454" y="3430139"/>
                  <a:pt x="2635630" y="3532141"/>
                </a:cubicBezTo>
                <a:cubicBezTo>
                  <a:pt x="2287427" y="3795854"/>
                  <a:pt x="1909589" y="4017274"/>
                  <a:pt x="1511996" y="4193912"/>
                </a:cubicBezTo>
                <a:cubicBezTo>
                  <a:pt x="1307025" y="4283475"/>
                  <a:pt x="1084768" y="4363086"/>
                  <a:pt x="864980" y="4328256"/>
                </a:cubicBezTo>
                <a:cubicBezTo>
                  <a:pt x="593332" y="4285963"/>
                  <a:pt x="376014" y="4074494"/>
                  <a:pt x="215495" y="3848099"/>
                </a:cubicBezTo>
                <a:cubicBezTo>
                  <a:pt x="84610" y="3666485"/>
                  <a:pt x="-26519" y="3447554"/>
                  <a:pt x="5585" y="3223646"/>
                </a:cubicBezTo>
                <a:cubicBezTo>
                  <a:pt x="59914" y="2850467"/>
                  <a:pt x="472325" y="2641487"/>
                  <a:pt x="635314" y="2300650"/>
                </a:cubicBezTo>
                <a:cubicBezTo>
                  <a:pt x="793364" y="1967277"/>
                  <a:pt x="689643" y="1569220"/>
                  <a:pt x="753851" y="1203504"/>
                </a:cubicBezTo>
                <a:cubicBezTo>
                  <a:pt x="837815" y="718372"/>
                  <a:pt x="1230470" y="322802"/>
                  <a:pt x="1687332" y="143676"/>
                </a:cubicBezTo>
                <a:cubicBezTo>
                  <a:pt x="1972871" y="30167"/>
                  <a:pt x="2279632" y="-8511"/>
                  <a:pt x="2586514" y="1523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45F5BBEA-FE9C-48D2-B9F7-4A6255B9E57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04745" y="4967786"/>
            <a:ext cx="5950897" cy="1035224"/>
          </a:xfrm>
          <a:custGeom>
            <a:avLst/>
            <a:gdLst>
              <a:gd name="connsiteX0" fmla="*/ 145242 w 5950897"/>
              <a:gd name="connsiteY0" fmla="*/ 0 h 1035224"/>
              <a:gd name="connsiteX1" fmla="*/ 5805655 w 5950897"/>
              <a:gd name="connsiteY1" fmla="*/ 0 h 1035224"/>
              <a:gd name="connsiteX2" fmla="*/ 5950897 w 5950897"/>
              <a:gd name="connsiteY2" fmla="*/ 145242 h 1035224"/>
              <a:gd name="connsiteX3" fmla="*/ 5950897 w 5950897"/>
              <a:gd name="connsiteY3" fmla="*/ 889982 h 1035224"/>
              <a:gd name="connsiteX4" fmla="*/ 5805655 w 5950897"/>
              <a:gd name="connsiteY4" fmla="*/ 1035224 h 1035224"/>
              <a:gd name="connsiteX5" fmla="*/ 145242 w 5950897"/>
              <a:gd name="connsiteY5" fmla="*/ 1035224 h 1035224"/>
              <a:gd name="connsiteX6" fmla="*/ 0 w 5950897"/>
              <a:gd name="connsiteY6" fmla="*/ 889982 h 1035224"/>
              <a:gd name="connsiteX7" fmla="*/ 0 w 5950897"/>
              <a:gd name="connsiteY7" fmla="*/ 145242 h 1035224"/>
              <a:gd name="connsiteX8" fmla="*/ 145242 w 5950897"/>
              <a:gd name="connsiteY8" fmla="*/ 0 h 1035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50897" h="1035224">
                <a:moveTo>
                  <a:pt x="145242" y="0"/>
                </a:moveTo>
                <a:lnTo>
                  <a:pt x="5805655" y="0"/>
                </a:lnTo>
                <a:cubicBezTo>
                  <a:pt x="5885870" y="0"/>
                  <a:pt x="5950897" y="65027"/>
                  <a:pt x="5950897" y="145242"/>
                </a:cubicBezTo>
                <a:lnTo>
                  <a:pt x="5950897" y="889982"/>
                </a:lnTo>
                <a:cubicBezTo>
                  <a:pt x="5950897" y="970197"/>
                  <a:pt x="5885870" y="1035224"/>
                  <a:pt x="5805655" y="1035224"/>
                </a:cubicBezTo>
                <a:lnTo>
                  <a:pt x="145242" y="1035224"/>
                </a:lnTo>
                <a:cubicBezTo>
                  <a:pt x="65027" y="1035224"/>
                  <a:pt x="0" y="970197"/>
                  <a:pt x="0" y="889982"/>
                </a:cubicBezTo>
                <a:lnTo>
                  <a:pt x="0" y="145242"/>
                </a:lnTo>
                <a:cubicBezTo>
                  <a:pt x="0" y="65027"/>
                  <a:pt x="65027" y="0"/>
                  <a:pt x="14524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800">
                <a:latin typeface="+mj-lt"/>
              </a:defRPr>
            </a:lvl1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22D3B098-8A01-4D0D-9EF1-BFDA84977FB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4745" y="1890214"/>
            <a:ext cx="1915886" cy="1995168"/>
          </a:xfrm>
          <a:custGeom>
            <a:avLst/>
            <a:gdLst>
              <a:gd name="connsiteX0" fmla="*/ 109761 w 1915886"/>
              <a:gd name="connsiteY0" fmla="*/ 0 h 1995168"/>
              <a:gd name="connsiteX1" fmla="*/ 1806125 w 1915886"/>
              <a:gd name="connsiteY1" fmla="*/ 0 h 1995168"/>
              <a:gd name="connsiteX2" fmla="*/ 1915886 w 1915886"/>
              <a:gd name="connsiteY2" fmla="*/ 109761 h 1995168"/>
              <a:gd name="connsiteX3" fmla="*/ 1915886 w 1915886"/>
              <a:gd name="connsiteY3" fmla="*/ 1885407 h 1995168"/>
              <a:gd name="connsiteX4" fmla="*/ 1806125 w 1915886"/>
              <a:gd name="connsiteY4" fmla="*/ 1995168 h 1995168"/>
              <a:gd name="connsiteX5" fmla="*/ 109761 w 1915886"/>
              <a:gd name="connsiteY5" fmla="*/ 1995168 h 1995168"/>
              <a:gd name="connsiteX6" fmla="*/ 0 w 1915886"/>
              <a:gd name="connsiteY6" fmla="*/ 1885407 h 1995168"/>
              <a:gd name="connsiteX7" fmla="*/ 0 w 1915886"/>
              <a:gd name="connsiteY7" fmla="*/ 109761 h 1995168"/>
              <a:gd name="connsiteX8" fmla="*/ 109761 w 1915886"/>
              <a:gd name="connsiteY8" fmla="*/ 0 h 1995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15886" h="1995168">
                <a:moveTo>
                  <a:pt x="109761" y="0"/>
                </a:moveTo>
                <a:lnTo>
                  <a:pt x="1806125" y="0"/>
                </a:lnTo>
                <a:cubicBezTo>
                  <a:pt x="1866744" y="0"/>
                  <a:pt x="1915886" y="49142"/>
                  <a:pt x="1915886" y="109761"/>
                </a:cubicBezTo>
                <a:lnTo>
                  <a:pt x="1915886" y="1885407"/>
                </a:lnTo>
                <a:cubicBezTo>
                  <a:pt x="1915886" y="1946026"/>
                  <a:pt x="1866744" y="1995168"/>
                  <a:pt x="1806125" y="1995168"/>
                </a:cubicBezTo>
                <a:lnTo>
                  <a:pt x="109761" y="1995168"/>
                </a:lnTo>
                <a:cubicBezTo>
                  <a:pt x="49142" y="1995168"/>
                  <a:pt x="0" y="1946026"/>
                  <a:pt x="0" y="1885407"/>
                </a:cubicBezTo>
                <a:lnTo>
                  <a:pt x="0" y="109761"/>
                </a:lnTo>
                <a:cubicBezTo>
                  <a:pt x="0" y="49142"/>
                  <a:pt x="49142" y="0"/>
                  <a:pt x="10976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2B9FEF5B-9B30-418A-9CEA-FEAE5107189B}"/>
              </a:ext>
            </a:extLst>
          </p:cNvPr>
          <p:cNvSpPr/>
          <p:nvPr userDrawn="1"/>
        </p:nvSpPr>
        <p:spPr>
          <a:xfrm>
            <a:off x="628177" y="1174318"/>
            <a:ext cx="129092" cy="129092"/>
          </a:xfrm>
          <a:prstGeom prst="ellipse">
            <a:avLst/>
          </a:prstGeom>
          <a:solidFill>
            <a:srgbClr val="2D9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70F95497-6BE7-4F2E-9F70-61F20152C7A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5300" y="282190"/>
            <a:ext cx="5951537" cy="1035223"/>
          </a:xfrm>
        </p:spPr>
        <p:txBody>
          <a:bodyPr anchor="ctr">
            <a:normAutofit/>
          </a:bodyPr>
          <a:lstStyle>
            <a:lvl1pPr marL="0" indent="0">
              <a:buNone/>
              <a:defRPr sz="4800">
                <a:latin typeface="Rubik" panose="02000604000000020004" pitchFamily="2" charset="-79"/>
                <a:cs typeface="Rubik" panose="02000604000000020004" pitchFamily="2" charset="-79"/>
              </a:defRPr>
            </a:lvl1pPr>
          </a:lstStyle>
          <a:p>
            <a:pPr lvl="0"/>
            <a:r>
              <a:rPr lang="en-US" dirty="0"/>
              <a:t>TITLE HERE</a:t>
            </a:r>
          </a:p>
        </p:txBody>
      </p:sp>
      <p:sp>
        <p:nvSpPr>
          <p:cNvPr id="26" name="Text Placeholder 24">
            <a:extLst>
              <a:ext uri="{FF2B5EF4-FFF2-40B4-BE49-F238E27FC236}">
                <a16:creationId xmlns:a16="http://schemas.microsoft.com/office/drawing/2014/main" id="{712CC1B4-6C42-4EBE-BF51-D121A3FDFC4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7238" y="1132813"/>
            <a:ext cx="2190750" cy="256069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sz="1200" dirty="0"/>
              <a:t>Subtitle </a:t>
            </a:r>
            <a:r>
              <a:rPr lang="en-US" sz="1200" dirty="0" err="1"/>
              <a:t>iDea</a:t>
            </a:r>
            <a:r>
              <a:rPr lang="en-US" sz="1200" dirty="0"/>
              <a:t> here</a:t>
            </a:r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9A75D28-DCF8-434C-AFAA-1633BF0CD9D6}"/>
              </a:ext>
            </a:extLst>
          </p:cNvPr>
          <p:cNvSpPr/>
          <p:nvPr userDrawn="1"/>
        </p:nvSpPr>
        <p:spPr>
          <a:xfrm>
            <a:off x="5632898" y="1846589"/>
            <a:ext cx="6559100" cy="4033972"/>
          </a:xfrm>
          <a:custGeom>
            <a:avLst/>
            <a:gdLst>
              <a:gd name="connsiteX0" fmla="*/ 693943 w 6559100"/>
              <a:gd name="connsiteY0" fmla="*/ 24 h 4033972"/>
              <a:gd name="connsiteX1" fmla="*/ 1311870 w 6559100"/>
              <a:gd name="connsiteY1" fmla="*/ 165667 h 4033972"/>
              <a:gd name="connsiteX2" fmla="*/ 1726102 w 6559100"/>
              <a:gd name="connsiteY2" fmla="*/ 440665 h 4033972"/>
              <a:gd name="connsiteX3" fmla="*/ 2332915 w 6559100"/>
              <a:gd name="connsiteY3" fmla="*/ 572664 h 4033972"/>
              <a:gd name="connsiteX4" fmla="*/ 5127161 w 6559100"/>
              <a:gd name="connsiteY4" fmla="*/ 517664 h 4033972"/>
              <a:gd name="connsiteX5" fmla="*/ 6235413 w 6559100"/>
              <a:gd name="connsiteY5" fmla="*/ 539664 h 4033972"/>
              <a:gd name="connsiteX6" fmla="*/ 6416604 w 6559100"/>
              <a:gd name="connsiteY6" fmla="*/ 596282 h 4033972"/>
              <a:gd name="connsiteX7" fmla="*/ 6559100 w 6559100"/>
              <a:gd name="connsiteY7" fmla="*/ 657540 h 4033972"/>
              <a:gd name="connsiteX8" fmla="*/ 6559100 w 6559100"/>
              <a:gd name="connsiteY8" fmla="*/ 2102891 h 4033972"/>
              <a:gd name="connsiteX9" fmla="*/ 4120651 w 6559100"/>
              <a:gd name="connsiteY9" fmla="*/ 4033972 h 4033972"/>
              <a:gd name="connsiteX10" fmla="*/ 3390295 w 6559100"/>
              <a:gd name="connsiteY10" fmla="*/ 3194312 h 4033972"/>
              <a:gd name="connsiteX11" fmla="*/ 2249342 w 6559100"/>
              <a:gd name="connsiteY11" fmla="*/ 2948647 h 4033972"/>
              <a:gd name="connsiteX12" fmla="*/ 1293702 w 6559100"/>
              <a:gd name="connsiteY12" fmla="*/ 2332651 h 4033972"/>
              <a:gd name="connsiteX13" fmla="*/ 930341 w 6559100"/>
              <a:gd name="connsiteY13" fmla="*/ 1580990 h 4033972"/>
              <a:gd name="connsiteX14" fmla="*/ 636018 w 6559100"/>
              <a:gd name="connsiteY14" fmla="*/ 1423324 h 4033972"/>
              <a:gd name="connsiteX15" fmla="*/ 136 w 6559100"/>
              <a:gd name="connsiteY15" fmla="*/ 455331 h 4033972"/>
              <a:gd name="connsiteX16" fmla="*/ 36473 w 6559100"/>
              <a:gd name="connsiteY16" fmla="*/ 282999 h 4033972"/>
              <a:gd name="connsiteX17" fmla="*/ 312627 w 6559100"/>
              <a:gd name="connsiteY17" fmla="*/ 66668 h 4033972"/>
              <a:gd name="connsiteX18" fmla="*/ 693943 w 6559100"/>
              <a:gd name="connsiteY18" fmla="*/ 24 h 4033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559100" h="4033972">
                <a:moveTo>
                  <a:pt x="693943" y="24"/>
                </a:moveTo>
                <a:cubicBezTo>
                  <a:pt x="909618" y="-1337"/>
                  <a:pt x="1125647" y="55668"/>
                  <a:pt x="1311870" y="165667"/>
                </a:cubicBezTo>
                <a:cubicBezTo>
                  <a:pt x="1453581" y="250000"/>
                  <a:pt x="1577124" y="367332"/>
                  <a:pt x="1726102" y="440665"/>
                </a:cubicBezTo>
                <a:cubicBezTo>
                  <a:pt x="1911416" y="535998"/>
                  <a:pt x="2125799" y="557997"/>
                  <a:pt x="2332915" y="572664"/>
                </a:cubicBezTo>
                <a:cubicBezTo>
                  <a:pt x="3263119" y="642330"/>
                  <a:pt x="4196957" y="594664"/>
                  <a:pt x="5127161" y="517664"/>
                </a:cubicBezTo>
                <a:cubicBezTo>
                  <a:pt x="5497790" y="484665"/>
                  <a:pt x="5875685" y="451665"/>
                  <a:pt x="6235413" y="539664"/>
                </a:cubicBezTo>
                <a:cubicBezTo>
                  <a:pt x="6297184" y="555247"/>
                  <a:pt x="6357536" y="574268"/>
                  <a:pt x="6416604" y="596282"/>
                </a:cubicBezTo>
                <a:lnTo>
                  <a:pt x="6559100" y="657540"/>
                </a:lnTo>
                <a:lnTo>
                  <a:pt x="6559100" y="2102891"/>
                </a:lnTo>
                <a:lnTo>
                  <a:pt x="4120651" y="4033972"/>
                </a:lnTo>
                <a:cubicBezTo>
                  <a:pt x="4095216" y="3641642"/>
                  <a:pt x="3753657" y="3337311"/>
                  <a:pt x="3390295" y="3194312"/>
                </a:cubicBezTo>
                <a:cubicBezTo>
                  <a:pt x="3026934" y="3054979"/>
                  <a:pt x="2630871" y="3036646"/>
                  <a:pt x="2249342" y="2948647"/>
                </a:cubicBezTo>
                <a:cubicBezTo>
                  <a:pt x="1867813" y="2864314"/>
                  <a:pt x="1475383" y="2680982"/>
                  <a:pt x="1293702" y="2332651"/>
                </a:cubicBezTo>
                <a:cubicBezTo>
                  <a:pt x="1162892" y="2083320"/>
                  <a:pt x="1144724" y="1760655"/>
                  <a:pt x="930341" y="1580990"/>
                </a:cubicBezTo>
                <a:cubicBezTo>
                  <a:pt x="843134" y="1511324"/>
                  <a:pt x="737759" y="1470991"/>
                  <a:pt x="636018" y="1423324"/>
                </a:cubicBezTo>
                <a:cubicBezTo>
                  <a:pt x="276291" y="1239992"/>
                  <a:pt x="-7131" y="862329"/>
                  <a:pt x="136" y="455331"/>
                </a:cubicBezTo>
                <a:cubicBezTo>
                  <a:pt x="3770" y="396665"/>
                  <a:pt x="11037" y="337999"/>
                  <a:pt x="36473" y="282999"/>
                </a:cubicBezTo>
                <a:cubicBezTo>
                  <a:pt x="87343" y="173000"/>
                  <a:pt x="199985" y="107001"/>
                  <a:pt x="312627" y="66668"/>
                </a:cubicBezTo>
                <a:cubicBezTo>
                  <a:pt x="435261" y="22668"/>
                  <a:pt x="564538" y="840"/>
                  <a:pt x="693943" y="24"/>
                </a:cubicBezTo>
                <a:close/>
              </a:path>
            </a:pathLst>
          </a:custGeom>
          <a:solidFill>
            <a:schemeClr val="bg1">
              <a:lumMod val="6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 2" descr="Une image contenant capture d’écran, cercle&#10;&#10;Description générée automatiquement">
            <a:extLst>
              <a:ext uri="{FF2B5EF4-FFF2-40B4-BE49-F238E27FC236}">
                <a16:creationId xmlns:a16="http://schemas.microsoft.com/office/drawing/2014/main" id="{8EA65BEA-327E-881C-5929-CE35B06DCB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3909" y="282190"/>
            <a:ext cx="1727927" cy="563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2758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E6BB0912-28C3-40F6-AFF6-2A3B1560F62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23195" y="4750529"/>
            <a:ext cx="1130726" cy="1130726"/>
          </a:xfrm>
          <a:custGeom>
            <a:avLst/>
            <a:gdLst>
              <a:gd name="connsiteX0" fmla="*/ 565363 w 1130726"/>
              <a:gd name="connsiteY0" fmla="*/ 0 h 1130726"/>
              <a:gd name="connsiteX1" fmla="*/ 1130726 w 1130726"/>
              <a:gd name="connsiteY1" fmla="*/ 565363 h 1130726"/>
              <a:gd name="connsiteX2" fmla="*/ 565363 w 1130726"/>
              <a:gd name="connsiteY2" fmla="*/ 1130726 h 1130726"/>
              <a:gd name="connsiteX3" fmla="*/ 0 w 1130726"/>
              <a:gd name="connsiteY3" fmla="*/ 565363 h 1130726"/>
              <a:gd name="connsiteX4" fmla="*/ 565363 w 1130726"/>
              <a:gd name="connsiteY4" fmla="*/ 0 h 1130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0726" h="1130726">
                <a:moveTo>
                  <a:pt x="565363" y="0"/>
                </a:moveTo>
                <a:cubicBezTo>
                  <a:pt x="877604" y="0"/>
                  <a:pt x="1130726" y="253122"/>
                  <a:pt x="1130726" y="565363"/>
                </a:cubicBezTo>
                <a:cubicBezTo>
                  <a:pt x="1130726" y="877604"/>
                  <a:pt x="877604" y="1130726"/>
                  <a:pt x="565363" y="1130726"/>
                </a:cubicBezTo>
                <a:cubicBezTo>
                  <a:pt x="253122" y="1130726"/>
                  <a:pt x="0" y="877604"/>
                  <a:pt x="0" y="565363"/>
                </a:cubicBezTo>
                <a:cubicBezTo>
                  <a:pt x="0" y="253122"/>
                  <a:pt x="253122" y="0"/>
                  <a:pt x="56536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18A91231-52FF-405B-9FAD-FC88DD9F2CB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378681" y="4750529"/>
            <a:ext cx="1130726" cy="1130726"/>
          </a:xfrm>
          <a:custGeom>
            <a:avLst/>
            <a:gdLst>
              <a:gd name="connsiteX0" fmla="*/ 565363 w 1130726"/>
              <a:gd name="connsiteY0" fmla="*/ 0 h 1130726"/>
              <a:gd name="connsiteX1" fmla="*/ 1130726 w 1130726"/>
              <a:gd name="connsiteY1" fmla="*/ 565363 h 1130726"/>
              <a:gd name="connsiteX2" fmla="*/ 565363 w 1130726"/>
              <a:gd name="connsiteY2" fmla="*/ 1130726 h 1130726"/>
              <a:gd name="connsiteX3" fmla="*/ 0 w 1130726"/>
              <a:gd name="connsiteY3" fmla="*/ 565363 h 1130726"/>
              <a:gd name="connsiteX4" fmla="*/ 565363 w 1130726"/>
              <a:gd name="connsiteY4" fmla="*/ 0 h 1130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0726" h="1130726">
                <a:moveTo>
                  <a:pt x="565363" y="0"/>
                </a:moveTo>
                <a:cubicBezTo>
                  <a:pt x="877604" y="0"/>
                  <a:pt x="1130726" y="253122"/>
                  <a:pt x="1130726" y="565363"/>
                </a:cubicBezTo>
                <a:cubicBezTo>
                  <a:pt x="1130726" y="877604"/>
                  <a:pt x="877604" y="1130726"/>
                  <a:pt x="565363" y="1130726"/>
                </a:cubicBezTo>
                <a:cubicBezTo>
                  <a:pt x="253122" y="1130726"/>
                  <a:pt x="0" y="877604"/>
                  <a:pt x="0" y="565363"/>
                </a:cubicBezTo>
                <a:cubicBezTo>
                  <a:pt x="0" y="253122"/>
                  <a:pt x="253122" y="0"/>
                  <a:pt x="56536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544D53EC-17FD-4290-93D1-E57D54B4B2C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734167" y="4750529"/>
            <a:ext cx="1130726" cy="1130726"/>
          </a:xfrm>
          <a:custGeom>
            <a:avLst/>
            <a:gdLst>
              <a:gd name="connsiteX0" fmla="*/ 565363 w 1130726"/>
              <a:gd name="connsiteY0" fmla="*/ 0 h 1130726"/>
              <a:gd name="connsiteX1" fmla="*/ 1130726 w 1130726"/>
              <a:gd name="connsiteY1" fmla="*/ 565363 h 1130726"/>
              <a:gd name="connsiteX2" fmla="*/ 565363 w 1130726"/>
              <a:gd name="connsiteY2" fmla="*/ 1130726 h 1130726"/>
              <a:gd name="connsiteX3" fmla="*/ 0 w 1130726"/>
              <a:gd name="connsiteY3" fmla="*/ 565363 h 1130726"/>
              <a:gd name="connsiteX4" fmla="*/ 565363 w 1130726"/>
              <a:gd name="connsiteY4" fmla="*/ 0 h 1130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0726" h="1130726">
                <a:moveTo>
                  <a:pt x="565363" y="0"/>
                </a:moveTo>
                <a:cubicBezTo>
                  <a:pt x="877604" y="0"/>
                  <a:pt x="1130726" y="253122"/>
                  <a:pt x="1130726" y="565363"/>
                </a:cubicBezTo>
                <a:cubicBezTo>
                  <a:pt x="1130726" y="877604"/>
                  <a:pt x="877604" y="1130726"/>
                  <a:pt x="565363" y="1130726"/>
                </a:cubicBezTo>
                <a:cubicBezTo>
                  <a:pt x="253122" y="1130726"/>
                  <a:pt x="0" y="877604"/>
                  <a:pt x="0" y="565363"/>
                </a:cubicBezTo>
                <a:cubicBezTo>
                  <a:pt x="0" y="253122"/>
                  <a:pt x="253122" y="0"/>
                  <a:pt x="56536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E45C56C3-7B2A-40B0-B099-162407396D24}"/>
              </a:ext>
            </a:extLst>
          </p:cNvPr>
          <p:cNvSpPr/>
          <p:nvPr userDrawn="1"/>
        </p:nvSpPr>
        <p:spPr>
          <a:xfrm>
            <a:off x="628177" y="1174318"/>
            <a:ext cx="129092" cy="129092"/>
          </a:xfrm>
          <a:prstGeom prst="ellipse">
            <a:avLst/>
          </a:prstGeom>
          <a:solidFill>
            <a:srgbClr val="2D9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21">
            <a:extLst>
              <a:ext uri="{FF2B5EF4-FFF2-40B4-BE49-F238E27FC236}">
                <a16:creationId xmlns:a16="http://schemas.microsoft.com/office/drawing/2014/main" id="{A41D54D2-C4E2-45FC-8956-5CE97815572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5300" y="282190"/>
            <a:ext cx="5951537" cy="1035223"/>
          </a:xfrm>
        </p:spPr>
        <p:txBody>
          <a:bodyPr anchor="ctr">
            <a:normAutofit/>
          </a:bodyPr>
          <a:lstStyle>
            <a:lvl1pPr marL="0" indent="0">
              <a:buNone/>
              <a:defRPr sz="4800">
                <a:latin typeface="Rubik" panose="02000604000000020004" pitchFamily="2" charset="-79"/>
                <a:cs typeface="Rubik" panose="02000604000000020004" pitchFamily="2" charset="-79"/>
              </a:defRPr>
            </a:lvl1pPr>
          </a:lstStyle>
          <a:p>
            <a:pPr lvl="0"/>
            <a:r>
              <a:rPr lang="en-US" dirty="0"/>
              <a:t>TITLE HERE</a:t>
            </a:r>
          </a:p>
        </p:txBody>
      </p:sp>
      <p:sp>
        <p:nvSpPr>
          <p:cNvPr id="19" name="Text Placeholder 24">
            <a:extLst>
              <a:ext uri="{FF2B5EF4-FFF2-40B4-BE49-F238E27FC236}">
                <a16:creationId xmlns:a16="http://schemas.microsoft.com/office/drawing/2014/main" id="{DCB93F29-65F5-4B9B-9241-B47C6D0A4F5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7238" y="1132813"/>
            <a:ext cx="2190750" cy="256069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sz="1200" dirty="0"/>
              <a:t>Subtitle </a:t>
            </a:r>
            <a:r>
              <a:rPr lang="en-US" sz="1200" dirty="0" err="1"/>
              <a:t>iDea</a:t>
            </a:r>
            <a:r>
              <a:rPr lang="en-US" sz="1200" dirty="0"/>
              <a:t> here</a:t>
            </a:r>
            <a:endParaRPr lang="en-US" dirty="0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D4705737-C3B5-41BC-8204-2A466BE29134}"/>
              </a:ext>
            </a:extLst>
          </p:cNvPr>
          <p:cNvSpPr/>
          <p:nvPr userDrawn="1"/>
        </p:nvSpPr>
        <p:spPr>
          <a:xfrm rot="20158795" flipH="1">
            <a:off x="-2593133" y="4302101"/>
            <a:ext cx="6559100" cy="4033972"/>
          </a:xfrm>
          <a:custGeom>
            <a:avLst/>
            <a:gdLst>
              <a:gd name="connsiteX0" fmla="*/ 693943 w 6559100"/>
              <a:gd name="connsiteY0" fmla="*/ 24 h 4033972"/>
              <a:gd name="connsiteX1" fmla="*/ 1311870 w 6559100"/>
              <a:gd name="connsiteY1" fmla="*/ 165667 h 4033972"/>
              <a:gd name="connsiteX2" fmla="*/ 1726102 w 6559100"/>
              <a:gd name="connsiteY2" fmla="*/ 440665 h 4033972"/>
              <a:gd name="connsiteX3" fmla="*/ 2332915 w 6559100"/>
              <a:gd name="connsiteY3" fmla="*/ 572664 h 4033972"/>
              <a:gd name="connsiteX4" fmla="*/ 5127161 w 6559100"/>
              <a:gd name="connsiteY4" fmla="*/ 517664 h 4033972"/>
              <a:gd name="connsiteX5" fmla="*/ 6235413 w 6559100"/>
              <a:gd name="connsiteY5" fmla="*/ 539664 h 4033972"/>
              <a:gd name="connsiteX6" fmla="*/ 6416604 w 6559100"/>
              <a:gd name="connsiteY6" fmla="*/ 596282 h 4033972"/>
              <a:gd name="connsiteX7" fmla="*/ 6559100 w 6559100"/>
              <a:gd name="connsiteY7" fmla="*/ 657540 h 4033972"/>
              <a:gd name="connsiteX8" fmla="*/ 6559100 w 6559100"/>
              <a:gd name="connsiteY8" fmla="*/ 2102891 h 4033972"/>
              <a:gd name="connsiteX9" fmla="*/ 4120651 w 6559100"/>
              <a:gd name="connsiteY9" fmla="*/ 4033972 h 4033972"/>
              <a:gd name="connsiteX10" fmla="*/ 3390295 w 6559100"/>
              <a:gd name="connsiteY10" fmla="*/ 3194312 h 4033972"/>
              <a:gd name="connsiteX11" fmla="*/ 2249342 w 6559100"/>
              <a:gd name="connsiteY11" fmla="*/ 2948647 h 4033972"/>
              <a:gd name="connsiteX12" fmla="*/ 1293702 w 6559100"/>
              <a:gd name="connsiteY12" fmla="*/ 2332651 h 4033972"/>
              <a:gd name="connsiteX13" fmla="*/ 930341 w 6559100"/>
              <a:gd name="connsiteY13" fmla="*/ 1580990 h 4033972"/>
              <a:gd name="connsiteX14" fmla="*/ 636018 w 6559100"/>
              <a:gd name="connsiteY14" fmla="*/ 1423324 h 4033972"/>
              <a:gd name="connsiteX15" fmla="*/ 136 w 6559100"/>
              <a:gd name="connsiteY15" fmla="*/ 455331 h 4033972"/>
              <a:gd name="connsiteX16" fmla="*/ 36473 w 6559100"/>
              <a:gd name="connsiteY16" fmla="*/ 282999 h 4033972"/>
              <a:gd name="connsiteX17" fmla="*/ 312627 w 6559100"/>
              <a:gd name="connsiteY17" fmla="*/ 66668 h 4033972"/>
              <a:gd name="connsiteX18" fmla="*/ 693943 w 6559100"/>
              <a:gd name="connsiteY18" fmla="*/ 24 h 4033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559100" h="4033972">
                <a:moveTo>
                  <a:pt x="693943" y="24"/>
                </a:moveTo>
                <a:cubicBezTo>
                  <a:pt x="909618" y="-1337"/>
                  <a:pt x="1125647" y="55668"/>
                  <a:pt x="1311870" y="165667"/>
                </a:cubicBezTo>
                <a:cubicBezTo>
                  <a:pt x="1453581" y="250000"/>
                  <a:pt x="1577124" y="367332"/>
                  <a:pt x="1726102" y="440665"/>
                </a:cubicBezTo>
                <a:cubicBezTo>
                  <a:pt x="1911416" y="535998"/>
                  <a:pt x="2125799" y="557997"/>
                  <a:pt x="2332915" y="572664"/>
                </a:cubicBezTo>
                <a:cubicBezTo>
                  <a:pt x="3263119" y="642330"/>
                  <a:pt x="4196957" y="594664"/>
                  <a:pt x="5127161" y="517664"/>
                </a:cubicBezTo>
                <a:cubicBezTo>
                  <a:pt x="5497790" y="484665"/>
                  <a:pt x="5875685" y="451665"/>
                  <a:pt x="6235413" y="539664"/>
                </a:cubicBezTo>
                <a:cubicBezTo>
                  <a:pt x="6297184" y="555247"/>
                  <a:pt x="6357536" y="574268"/>
                  <a:pt x="6416604" y="596282"/>
                </a:cubicBezTo>
                <a:lnTo>
                  <a:pt x="6559100" y="657540"/>
                </a:lnTo>
                <a:lnTo>
                  <a:pt x="6559100" y="2102891"/>
                </a:lnTo>
                <a:lnTo>
                  <a:pt x="4120651" y="4033972"/>
                </a:lnTo>
                <a:cubicBezTo>
                  <a:pt x="4095216" y="3641642"/>
                  <a:pt x="3753657" y="3337311"/>
                  <a:pt x="3390295" y="3194312"/>
                </a:cubicBezTo>
                <a:cubicBezTo>
                  <a:pt x="3026934" y="3054979"/>
                  <a:pt x="2630871" y="3036646"/>
                  <a:pt x="2249342" y="2948647"/>
                </a:cubicBezTo>
                <a:cubicBezTo>
                  <a:pt x="1867813" y="2864314"/>
                  <a:pt x="1475383" y="2680982"/>
                  <a:pt x="1293702" y="2332651"/>
                </a:cubicBezTo>
                <a:cubicBezTo>
                  <a:pt x="1162892" y="2083320"/>
                  <a:pt x="1144724" y="1760655"/>
                  <a:pt x="930341" y="1580990"/>
                </a:cubicBezTo>
                <a:cubicBezTo>
                  <a:pt x="843134" y="1511324"/>
                  <a:pt x="737759" y="1470991"/>
                  <a:pt x="636018" y="1423324"/>
                </a:cubicBezTo>
                <a:cubicBezTo>
                  <a:pt x="276291" y="1239992"/>
                  <a:pt x="-7131" y="862329"/>
                  <a:pt x="136" y="455331"/>
                </a:cubicBezTo>
                <a:cubicBezTo>
                  <a:pt x="3770" y="396665"/>
                  <a:pt x="11037" y="337999"/>
                  <a:pt x="36473" y="282999"/>
                </a:cubicBezTo>
                <a:cubicBezTo>
                  <a:pt x="87343" y="173000"/>
                  <a:pt x="199985" y="107001"/>
                  <a:pt x="312627" y="66668"/>
                </a:cubicBezTo>
                <a:cubicBezTo>
                  <a:pt x="435261" y="22668"/>
                  <a:pt x="564538" y="840"/>
                  <a:pt x="693943" y="24"/>
                </a:cubicBezTo>
                <a:close/>
              </a:path>
            </a:pathLst>
          </a:custGeom>
          <a:solidFill>
            <a:schemeClr val="bg1">
              <a:lumMod val="6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D8F618DF-8998-4AA8-B445-AE280A503CDD}"/>
              </a:ext>
            </a:extLst>
          </p:cNvPr>
          <p:cNvSpPr/>
          <p:nvPr userDrawn="1"/>
        </p:nvSpPr>
        <p:spPr>
          <a:xfrm rot="10955266" flipH="1">
            <a:off x="8912450" y="-70158"/>
            <a:ext cx="6559100" cy="4033972"/>
          </a:xfrm>
          <a:custGeom>
            <a:avLst/>
            <a:gdLst>
              <a:gd name="connsiteX0" fmla="*/ 693943 w 6559100"/>
              <a:gd name="connsiteY0" fmla="*/ 24 h 4033972"/>
              <a:gd name="connsiteX1" fmla="*/ 1311870 w 6559100"/>
              <a:gd name="connsiteY1" fmla="*/ 165667 h 4033972"/>
              <a:gd name="connsiteX2" fmla="*/ 1726102 w 6559100"/>
              <a:gd name="connsiteY2" fmla="*/ 440665 h 4033972"/>
              <a:gd name="connsiteX3" fmla="*/ 2332915 w 6559100"/>
              <a:gd name="connsiteY3" fmla="*/ 572664 h 4033972"/>
              <a:gd name="connsiteX4" fmla="*/ 5127161 w 6559100"/>
              <a:gd name="connsiteY4" fmla="*/ 517664 h 4033972"/>
              <a:gd name="connsiteX5" fmla="*/ 6235413 w 6559100"/>
              <a:gd name="connsiteY5" fmla="*/ 539664 h 4033972"/>
              <a:gd name="connsiteX6" fmla="*/ 6416604 w 6559100"/>
              <a:gd name="connsiteY6" fmla="*/ 596282 h 4033972"/>
              <a:gd name="connsiteX7" fmla="*/ 6559100 w 6559100"/>
              <a:gd name="connsiteY7" fmla="*/ 657540 h 4033972"/>
              <a:gd name="connsiteX8" fmla="*/ 6559100 w 6559100"/>
              <a:gd name="connsiteY8" fmla="*/ 2102891 h 4033972"/>
              <a:gd name="connsiteX9" fmla="*/ 4120651 w 6559100"/>
              <a:gd name="connsiteY9" fmla="*/ 4033972 h 4033972"/>
              <a:gd name="connsiteX10" fmla="*/ 3390295 w 6559100"/>
              <a:gd name="connsiteY10" fmla="*/ 3194312 h 4033972"/>
              <a:gd name="connsiteX11" fmla="*/ 2249342 w 6559100"/>
              <a:gd name="connsiteY11" fmla="*/ 2948647 h 4033972"/>
              <a:gd name="connsiteX12" fmla="*/ 1293702 w 6559100"/>
              <a:gd name="connsiteY12" fmla="*/ 2332651 h 4033972"/>
              <a:gd name="connsiteX13" fmla="*/ 930341 w 6559100"/>
              <a:gd name="connsiteY13" fmla="*/ 1580990 h 4033972"/>
              <a:gd name="connsiteX14" fmla="*/ 636018 w 6559100"/>
              <a:gd name="connsiteY14" fmla="*/ 1423324 h 4033972"/>
              <a:gd name="connsiteX15" fmla="*/ 136 w 6559100"/>
              <a:gd name="connsiteY15" fmla="*/ 455331 h 4033972"/>
              <a:gd name="connsiteX16" fmla="*/ 36473 w 6559100"/>
              <a:gd name="connsiteY16" fmla="*/ 282999 h 4033972"/>
              <a:gd name="connsiteX17" fmla="*/ 312627 w 6559100"/>
              <a:gd name="connsiteY17" fmla="*/ 66668 h 4033972"/>
              <a:gd name="connsiteX18" fmla="*/ 693943 w 6559100"/>
              <a:gd name="connsiteY18" fmla="*/ 24 h 4033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559100" h="4033972">
                <a:moveTo>
                  <a:pt x="693943" y="24"/>
                </a:moveTo>
                <a:cubicBezTo>
                  <a:pt x="909618" y="-1337"/>
                  <a:pt x="1125647" y="55668"/>
                  <a:pt x="1311870" y="165667"/>
                </a:cubicBezTo>
                <a:cubicBezTo>
                  <a:pt x="1453581" y="250000"/>
                  <a:pt x="1577124" y="367332"/>
                  <a:pt x="1726102" y="440665"/>
                </a:cubicBezTo>
                <a:cubicBezTo>
                  <a:pt x="1911416" y="535998"/>
                  <a:pt x="2125799" y="557997"/>
                  <a:pt x="2332915" y="572664"/>
                </a:cubicBezTo>
                <a:cubicBezTo>
                  <a:pt x="3263119" y="642330"/>
                  <a:pt x="4196957" y="594664"/>
                  <a:pt x="5127161" y="517664"/>
                </a:cubicBezTo>
                <a:cubicBezTo>
                  <a:pt x="5497790" y="484665"/>
                  <a:pt x="5875685" y="451665"/>
                  <a:pt x="6235413" y="539664"/>
                </a:cubicBezTo>
                <a:cubicBezTo>
                  <a:pt x="6297184" y="555247"/>
                  <a:pt x="6357536" y="574268"/>
                  <a:pt x="6416604" y="596282"/>
                </a:cubicBezTo>
                <a:lnTo>
                  <a:pt x="6559100" y="657540"/>
                </a:lnTo>
                <a:lnTo>
                  <a:pt x="6559100" y="2102891"/>
                </a:lnTo>
                <a:lnTo>
                  <a:pt x="4120651" y="4033972"/>
                </a:lnTo>
                <a:cubicBezTo>
                  <a:pt x="4095216" y="3641642"/>
                  <a:pt x="3753657" y="3337311"/>
                  <a:pt x="3390295" y="3194312"/>
                </a:cubicBezTo>
                <a:cubicBezTo>
                  <a:pt x="3026934" y="3054979"/>
                  <a:pt x="2630871" y="3036646"/>
                  <a:pt x="2249342" y="2948647"/>
                </a:cubicBezTo>
                <a:cubicBezTo>
                  <a:pt x="1867813" y="2864314"/>
                  <a:pt x="1475383" y="2680982"/>
                  <a:pt x="1293702" y="2332651"/>
                </a:cubicBezTo>
                <a:cubicBezTo>
                  <a:pt x="1162892" y="2083320"/>
                  <a:pt x="1144724" y="1760655"/>
                  <a:pt x="930341" y="1580990"/>
                </a:cubicBezTo>
                <a:cubicBezTo>
                  <a:pt x="843134" y="1511324"/>
                  <a:pt x="737759" y="1470991"/>
                  <a:pt x="636018" y="1423324"/>
                </a:cubicBezTo>
                <a:cubicBezTo>
                  <a:pt x="276291" y="1239992"/>
                  <a:pt x="-7131" y="862329"/>
                  <a:pt x="136" y="455331"/>
                </a:cubicBezTo>
                <a:cubicBezTo>
                  <a:pt x="3770" y="396665"/>
                  <a:pt x="11037" y="337999"/>
                  <a:pt x="36473" y="282999"/>
                </a:cubicBezTo>
                <a:cubicBezTo>
                  <a:pt x="87343" y="173000"/>
                  <a:pt x="199985" y="107001"/>
                  <a:pt x="312627" y="66668"/>
                </a:cubicBezTo>
                <a:cubicBezTo>
                  <a:pt x="435261" y="22668"/>
                  <a:pt x="564538" y="840"/>
                  <a:pt x="693943" y="24"/>
                </a:cubicBezTo>
                <a:close/>
              </a:path>
            </a:pathLst>
          </a:custGeom>
          <a:solidFill>
            <a:srgbClr val="2D9C8D"/>
          </a:solidFill>
          <a:ln>
            <a:solidFill>
              <a:srgbClr val="2D9C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 1" descr="Une image contenant capture d’écran, cercle&#10;&#10;Description générée automatiquement">
            <a:extLst>
              <a:ext uri="{FF2B5EF4-FFF2-40B4-BE49-F238E27FC236}">
                <a16:creationId xmlns:a16="http://schemas.microsoft.com/office/drawing/2014/main" id="{ADBC613B-9FA7-719E-E9F1-C0FD70D5F05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3909" y="282190"/>
            <a:ext cx="1727927" cy="563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7663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6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val 13">
            <a:extLst>
              <a:ext uri="{FF2B5EF4-FFF2-40B4-BE49-F238E27FC236}">
                <a16:creationId xmlns:a16="http://schemas.microsoft.com/office/drawing/2014/main" id="{BC7AEC5A-001D-4B43-B8EF-CC6464E88B24}"/>
              </a:ext>
            </a:extLst>
          </p:cNvPr>
          <p:cNvSpPr/>
          <p:nvPr userDrawn="1"/>
        </p:nvSpPr>
        <p:spPr>
          <a:xfrm>
            <a:off x="628177" y="1174318"/>
            <a:ext cx="129092" cy="129092"/>
          </a:xfrm>
          <a:prstGeom prst="ellipse">
            <a:avLst/>
          </a:prstGeom>
          <a:solidFill>
            <a:srgbClr val="2D9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0094CDD9-469C-409F-9396-34877BE893DF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495300" y="282190"/>
            <a:ext cx="5951537" cy="1035223"/>
          </a:xfrm>
        </p:spPr>
        <p:txBody>
          <a:bodyPr anchor="ctr">
            <a:normAutofit/>
          </a:bodyPr>
          <a:lstStyle>
            <a:lvl1pPr marL="0" indent="0">
              <a:buNone/>
              <a:defRPr sz="4800">
                <a:latin typeface="Rubik" panose="02000604000000020004" pitchFamily="2" charset="-79"/>
                <a:cs typeface="Rubik" panose="02000604000000020004" pitchFamily="2" charset="-79"/>
              </a:defRPr>
            </a:lvl1pPr>
          </a:lstStyle>
          <a:p>
            <a:pPr lvl="0"/>
            <a:r>
              <a:rPr lang="en-US" dirty="0"/>
              <a:t>TITLE HERE</a:t>
            </a:r>
          </a:p>
        </p:txBody>
      </p:sp>
      <p:sp>
        <p:nvSpPr>
          <p:cNvPr id="16" name="Text Placeholder 24">
            <a:extLst>
              <a:ext uri="{FF2B5EF4-FFF2-40B4-BE49-F238E27FC236}">
                <a16:creationId xmlns:a16="http://schemas.microsoft.com/office/drawing/2014/main" id="{D476463B-9F7F-48F2-AF0D-53CA2286A451}"/>
              </a:ext>
            </a:extLst>
          </p:cNvPr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757238" y="1132813"/>
            <a:ext cx="2190750" cy="256069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sz="1200" dirty="0"/>
              <a:t>Subtitle </a:t>
            </a:r>
            <a:r>
              <a:rPr lang="en-US" sz="1200" dirty="0" err="1"/>
              <a:t>iDea</a:t>
            </a:r>
            <a:r>
              <a:rPr lang="en-US" sz="1200" dirty="0"/>
              <a:t> here</a:t>
            </a:r>
            <a:endParaRPr lang="en-US" dirty="0"/>
          </a:p>
        </p:txBody>
      </p:sp>
      <p:sp>
        <p:nvSpPr>
          <p:cNvPr id="34" name="Picture Placeholder 33">
            <a:extLst>
              <a:ext uri="{FF2B5EF4-FFF2-40B4-BE49-F238E27FC236}">
                <a16:creationId xmlns:a16="http://schemas.microsoft.com/office/drawing/2014/main" id="{AAA21E11-328E-4766-BBB2-59677F313E2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714499" y="2556360"/>
            <a:ext cx="2913771" cy="1407648"/>
          </a:xfrm>
          <a:custGeom>
            <a:avLst/>
            <a:gdLst>
              <a:gd name="connsiteX0" fmla="*/ 30602 w 2913771"/>
              <a:gd name="connsiteY0" fmla="*/ 0 h 1407648"/>
              <a:gd name="connsiteX1" fmla="*/ 2883169 w 2913771"/>
              <a:gd name="connsiteY1" fmla="*/ 0 h 1407648"/>
              <a:gd name="connsiteX2" fmla="*/ 2913771 w 2913771"/>
              <a:gd name="connsiteY2" fmla="*/ 30602 h 1407648"/>
              <a:gd name="connsiteX3" fmla="*/ 2913771 w 2913771"/>
              <a:gd name="connsiteY3" fmla="*/ 1377046 h 1407648"/>
              <a:gd name="connsiteX4" fmla="*/ 2883169 w 2913771"/>
              <a:gd name="connsiteY4" fmla="*/ 1407648 h 1407648"/>
              <a:gd name="connsiteX5" fmla="*/ 30602 w 2913771"/>
              <a:gd name="connsiteY5" fmla="*/ 1407648 h 1407648"/>
              <a:gd name="connsiteX6" fmla="*/ 0 w 2913771"/>
              <a:gd name="connsiteY6" fmla="*/ 1377046 h 1407648"/>
              <a:gd name="connsiteX7" fmla="*/ 0 w 2913771"/>
              <a:gd name="connsiteY7" fmla="*/ 30602 h 1407648"/>
              <a:gd name="connsiteX8" fmla="*/ 30602 w 2913771"/>
              <a:gd name="connsiteY8" fmla="*/ 0 h 14076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13771" h="1407648">
                <a:moveTo>
                  <a:pt x="30602" y="0"/>
                </a:moveTo>
                <a:lnTo>
                  <a:pt x="2883169" y="0"/>
                </a:lnTo>
                <a:cubicBezTo>
                  <a:pt x="2900070" y="0"/>
                  <a:pt x="2913771" y="13701"/>
                  <a:pt x="2913771" y="30602"/>
                </a:cubicBezTo>
                <a:lnTo>
                  <a:pt x="2913771" y="1377046"/>
                </a:lnTo>
                <a:cubicBezTo>
                  <a:pt x="2913771" y="1393947"/>
                  <a:pt x="2900070" y="1407648"/>
                  <a:pt x="2883169" y="1407648"/>
                </a:cubicBezTo>
                <a:lnTo>
                  <a:pt x="30602" y="1407648"/>
                </a:lnTo>
                <a:cubicBezTo>
                  <a:pt x="13701" y="1407648"/>
                  <a:pt x="0" y="1393947"/>
                  <a:pt x="0" y="1377046"/>
                </a:cubicBezTo>
                <a:lnTo>
                  <a:pt x="0" y="30602"/>
                </a:lnTo>
                <a:cubicBezTo>
                  <a:pt x="0" y="13701"/>
                  <a:pt x="13701" y="0"/>
                  <a:pt x="3060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35" name="Picture Placeholder 34">
            <a:extLst>
              <a:ext uri="{FF2B5EF4-FFF2-40B4-BE49-F238E27FC236}">
                <a16:creationId xmlns:a16="http://schemas.microsoft.com/office/drawing/2014/main" id="{AE0F371B-E622-4CEB-8D13-9742F5616C9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31300" y="2556360"/>
            <a:ext cx="2913771" cy="1407648"/>
          </a:xfrm>
          <a:custGeom>
            <a:avLst/>
            <a:gdLst>
              <a:gd name="connsiteX0" fmla="*/ 30602 w 2913771"/>
              <a:gd name="connsiteY0" fmla="*/ 0 h 1407648"/>
              <a:gd name="connsiteX1" fmla="*/ 2883169 w 2913771"/>
              <a:gd name="connsiteY1" fmla="*/ 0 h 1407648"/>
              <a:gd name="connsiteX2" fmla="*/ 2913771 w 2913771"/>
              <a:gd name="connsiteY2" fmla="*/ 30602 h 1407648"/>
              <a:gd name="connsiteX3" fmla="*/ 2913771 w 2913771"/>
              <a:gd name="connsiteY3" fmla="*/ 1377046 h 1407648"/>
              <a:gd name="connsiteX4" fmla="*/ 2883169 w 2913771"/>
              <a:gd name="connsiteY4" fmla="*/ 1407648 h 1407648"/>
              <a:gd name="connsiteX5" fmla="*/ 30602 w 2913771"/>
              <a:gd name="connsiteY5" fmla="*/ 1407648 h 1407648"/>
              <a:gd name="connsiteX6" fmla="*/ 0 w 2913771"/>
              <a:gd name="connsiteY6" fmla="*/ 1377046 h 1407648"/>
              <a:gd name="connsiteX7" fmla="*/ 0 w 2913771"/>
              <a:gd name="connsiteY7" fmla="*/ 30602 h 1407648"/>
              <a:gd name="connsiteX8" fmla="*/ 30602 w 2913771"/>
              <a:gd name="connsiteY8" fmla="*/ 0 h 14076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13771" h="1407648">
                <a:moveTo>
                  <a:pt x="30602" y="0"/>
                </a:moveTo>
                <a:lnTo>
                  <a:pt x="2883169" y="0"/>
                </a:lnTo>
                <a:cubicBezTo>
                  <a:pt x="2900070" y="0"/>
                  <a:pt x="2913771" y="13701"/>
                  <a:pt x="2913771" y="30602"/>
                </a:cubicBezTo>
                <a:lnTo>
                  <a:pt x="2913771" y="1377046"/>
                </a:lnTo>
                <a:cubicBezTo>
                  <a:pt x="2913771" y="1393947"/>
                  <a:pt x="2900070" y="1407648"/>
                  <a:pt x="2883169" y="1407648"/>
                </a:cubicBezTo>
                <a:lnTo>
                  <a:pt x="30602" y="1407648"/>
                </a:lnTo>
                <a:cubicBezTo>
                  <a:pt x="13701" y="1407648"/>
                  <a:pt x="0" y="1393947"/>
                  <a:pt x="0" y="1377046"/>
                </a:cubicBezTo>
                <a:lnTo>
                  <a:pt x="0" y="30602"/>
                </a:lnTo>
                <a:cubicBezTo>
                  <a:pt x="0" y="13701"/>
                  <a:pt x="13701" y="0"/>
                  <a:pt x="3060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36" name="Picture Placeholder 35">
            <a:extLst>
              <a:ext uri="{FF2B5EF4-FFF2-40B4-BE49-F238E27FC236}">
                <a16:creationId xmlns:a16="http://schemas.microsoft.com/office/drawing/2014/main" id="{239F2787-4BA9-41CE-808F-07AE5EC3250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960555" y="2556360"/>
            <a:ext cx="2913771" cy="1407648"/>
          </a:xfrm>
          <a:custGeom>
            <a:avLst/>
            <a:gdLst>
              <a:gd name="connsiteX0" fmla="*/ 30602 w 2913771"/>
              <a:gd name="connsiteY0" fmla="*/ 0 h 1407648"/>
              <a:gd name="connsiteX1" fmla="*/ 2883169 w 2913771"/>
              <a:gd name="connsiteY1" fmla="*/ 0 h 1407648"/>
              <a:gd name="connsiteX2" fmla="*/ 2913771 w 2913771"/>
              <a:gd name="connsiteY2" fmla="*/ 30602 h 1407648"/>
              <a:gd name="connsiteX3" fmla="*/ 2913771 w 2913771"/>
              <a:gd name="connsiteY3" fmla="*/ 1377046 h 1407648"/>
              <a:gd name="connsiteX4" fmla="*/ 2883169 w 2913771"/>
              <a:gd name="connsiteY4" fmla="*/ 1407648 h 1407648"/>
              <a:gd name="connsiteX5" fmla="*/ 30602 w 2913771"/>
              <a:gd name="connsiteY5" fmla="*/ 1407648 h 1407648"/>
              <a:gd name="connsiteX6" fmla="*/ 0 w 2913771"/>
              <a:gd name="connsiteY6" fmla="*/ 1377046 h 1407648"/>
              <a:gd name="connsiteX7" fmla="*/ 0 w 2913771"/>
              <a:gd name="connsiteY7" fmla="*/ 30602 h 1407648"/>
              <a:gd name="connsiteX8" fmla="*/ 30602 w 2913771"/>
              <a:gd name="connsiteY8" fmla="*/ 0 h 14076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13771" h="1407648">
                <a:moveTo>
                  <a:pt x="30602" y="0"/>
                </a:moveTo>
                <a:lnTo>
                  <a:pt x="2883169" y="0"/>
                </a:lnTo>
                <a:cubicBezTo>
                  <a:pt x="2900070" y="0"/>
                  <a:pt x="2913771" y="13701"/>
                  <a:pt x="2913771" y="30602"/>
                </a:cubicBezTo>
                <a:lnTo>
                  <a:pt x="2913771" y="1377046"/>
                </a:lnTo>
                <a:cubicBezTo>
                  <a:pt x="2913771" y="1393947"/>
                  <a:pt x="2900070" y="1407648"/>
                  <a:pt x="2883169" y="1407648"/>
                </a:cubicBezTo>
                <a:lnTo>
                  <a:pt x="30602" y="1407648"/>
                </a:lnTo>
                <a:cubicBezTo>
                  <a:pt x="13701" y="1407648"/>
                  <a:pt x="0" y="1393947"/>
                  <a:pt x="0" y="1377046"/>
                </a:cubicBezTo>
                <a:lnTo>
                  <a:pt x="0" y="30602"/>
                </a:lnTo>
                <a:cubicBezTo>
                  <a:pt x="0" y="13701"/>
                  <a:pt x="13701" y="0"/>
                  <a:pt x="3060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37" name="Picture Placeholder 36">
            <a:extLst>
              <a:ext uri="{FF2B5EF4-FFF2-40B4-BE49-F238E27FC236}">
                <a16:creationId xmlns:a16="http://schemas.microsoft.com/office/drawing/2014/main" id="{0905057A-4325-4420-9BE3-9E4D2EE9330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714499" y="4187849"/>
            <a:ext cx="2913771" cy="1407648"/>
          </a:xfrm>
          <a:custGeom>
            <a:avLst/>
            <a:gdLst>
              <a:gd name="connsiteX0" fmla="*/ 30602 w 2913771"/>
              <a:gd name="connsiteY0" fmla="*/ 0 h 1407648"/>
              <a:gd name="connsiteX1" fmla="*/ 2883169 w 2913771"/>
              <a:gd name="connsiteY1" fmla="*/ 0 h 1407648"/>
              <a:gd name="connsiteX2" fmla="*/ 2913771 w 2913771"/>
              <a:gd name="connsiteY2" fmla="*/ 30602 h 1407648"/>
              <a:gd name="connsiteX3" fmla="*/ 2913771 w 2913771"/>
              <a:gd name="connsiteY3" fmla="*/ 1377046 h 1407648"/>
              <a:gd name="connsiteX4" fmla="*/ 2883169 w 2913771"/>
              <a:gd name="connsiteY4" fmla="*/ 1407648 h 1407648"/>
              <a:gd name="connsiteX5" fmla="*/ 30602 w 2913771"/>
              <a:gd name="connsiteY5" fmla="*/ 1407648 h 1407648"/>
              <a:gd name="connsiteX6" fmla="*/ 0 w 2913771"/>
              <a:gd name="connsiteY6" fmla="*/ 1377046 h 1407648"/>
              <a:gd name="connsiteX7" fmla="*/ 0 w 2913771"/>
              <a:gd name="connsiteY7" fmla="*/ 30602 h 1407648"/>
              <a:gd name="connsiteX8" fmla="*/ 30602 w 2913771"/>
              <a:gd name="connsiteY8" fmla="*/ 0 h 14076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13771" h="1407648">
                <a:moveTo>
                  <a:pt x="30602" y="0"/>
                </a:moveTo>
                <a:lnTo>
                  <a:pt x="2883169" y="0"/>
                </a:lnTo>
                <a:cubicBezTo>
                  <a:pt x="2900070" y="0"/>
                  <a:pt x="2913771" y="13701"/>
                  <a:pt x="2913771" y="30602"/>
                </a:cubicBezTo>
                <a:lnTo>
                  <a:pt x="2913771" y="1377046"/>
                </a:lnTo>
                <a:cubicBezTo>
                  <a:pt x="2913771" y="1393947"/>
                  <a:pt x="2900070" y="1407648"/>
                  <a:pt x="2883169" y="1407648"/>
                </a:cubicBezTo>
                <a:lnTo>
                  <a:pt x="30602" y="1407648"/>
                </a:lnTo>
                <a:cubicBezTo>
                  <a:pt x="13701" y="1407648"/>
                  <a:pt x="0" y="1393947"/>
                  <a:pt x="0" y="1377046"/>
                </a:cubicBezTo>
                <a:lnTo>
                  <a:pt x="0" y="30602"/>
                </a:lnTo>
                <a:cubicBezTo>
                  <a:pt x="0" y="13701"/>
                  <a:pt x="13701" y="0"/>
                  <a:pt x="3060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38" name="Picture Placeholder 37">
            <a:extLst>
              <a:ext uri="{FF2B5EF4-FFF2-40B4-BE49-F238E27FC236}">
                <a16:creationId xmlns:a16="http://schemas.microsoft.com/office/drawing/2014/main" id="{8B779642-50D4-4FFD-80E3-21D34CEAF387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831300" y="4187849"/>
            <a:ext cx="2913771" cy="1407648"/>
          </a:xfrm>
          <a:custGeom>
            <a:avLst/>
            <a:gdLst>
              <a:gd name="connsiteX0" fmla="*/ 30602 w 2913771"/>
              <a:gd name="connsiteY0" fmla="*/ 0 h 1407648"/>
              <a:gd name="connsiteX1" fmla="*/ 2883169 w 2913771"/>
              <a:gd name="connsiteY1" fmla="*/ 0 h 1407648"/>
              <a:gd name="connsiteX2" fmla="*/ 2913771 w 2913771"/>
              <a:gd name="connsiteY2" fmla="*/ 30602 h 1407648"/>
              <a:gd name="connsiteX3" fmla="*/ 2913771 w 2913771"/>
              <a:gd name="connsiteY3" fmla="*/ 1377046 h 1407648"/>
              <a:gd name="connsiteX4" fmla="*/ 2883169 w 2913771"/>
              <a:gd name="connsiteY4" fmla="*/ 1407648 h 1407648"/>
              <a:gd name="connsiteX5" fmla="*/ 30602 w 2913771"/>
              <a:gd name="connsiteY5" fmla="*/ 1407648 h 1407648"/>
              <a:gd name="connsiteX6" fmla="*/ 0 w 2913771"/>
              <a:gd name="connsiteY6" fmla="*/ 1377046 h 1407648"/>
              <a:gd name="connsiteX7" fmla="*/ 0 w 2913771"/>
              <a:gd name="connsiteY7" fmla="*/ 30602 h 1407648"/>
              <a:gd name="connsiteX8" fmla="*/ 30602 w 2913771"/>
              <a:gd name="connsiteY8" fmla="*/ 0 h 14076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13771" h="1407648">
                <a:moveTo>
                  <a:pt x="30602" y="0"/>
                </a:moveTo>
                <a:lnTo>
                  <a:pt x="2883169" y="0"/>
                </a:lnTo>
                <a:cubicBezTo>
                  <a:pt x="2900070" y="0"/>
                  <a:pt x="2913771" y="13701"/>
                  <a:pt x="2913771" y="30602"/>
                </a:cubicBezTo>
                <a:lnTo>
                  <a:pt x="2913771" y="1377046"/>
                </a:lnTo>
                <a:cubicBezTo>
                  <a:pt x="2913771" y="1393947"/>
                  <a:pt x="2900070" y="1407648"/>
                  <a:pt x="2883169" y="1407648"/>
                </a:cubicBezTo>
                <a:lnTo>
                  <a:pt x="30602" y="1407648"/>
                </a:lnTo>
                <a:cubicBezTo>
                  <a:pt x="13701" y="1407648"/>
                  <a:pt x="0" y="1393947"/>
                  <a:pt x="0" y="1377046"/>
                </a:cubicBezTo>
                <a:lnTo>
                  <a:pt x="0" y="30602"/>
                </a:lnTo>
                <a:cubicBezTo>
                  <a:pt x="0" y="13701"/>
                  <a:pt x="13701" y="0"/>
                  <a:pt x="3060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39" name="Picture Placeholder 38">
            <a:extLst>
              <a:ext uri="{FF2B5EF4-FFF2-40B4-BE49-F238E27FC236}">
                <a16:creationId xmlns:a16="http://schemas.microsoft.com/office/drawing/2014/main" id="{72B0F0FA-EA50-4E63-BF07-6B3872858DE1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960555" y="4187849"/>
            <a:ext cx="2913771" cy="1407648"/>
          </a:xfrm>
          <a:custGeom>
            <a:avLst/>
            <a:gdLst>
              <a:gd name="connsiteX0" fmla="*/ 30602 w 2913771"/>
              <a:gd name="connsiteY0" fmla="*/ 0 h 1407648"/>
              <a:gd name="connsiteX1" fmla="*/ 2883169 w 2913771"/>
              <a:gd name="connsiteY1" fmla="*/ 0 h 1407648"/>
              <a:gd name="connsiteX2" fmla="*/ 2913771 w 2913771"/>
              <a:gd name="connsiteY2" fmla="*/ 30602 h 1407648"/>
              <a:gd name="connsiteX3" fmla="*/ 2913771 w 2913771"/>
              <a:gd name="connsiteY3" fmla="*/ 1377046 h 1407648"/>
              <a:gd name="connsiteX4" fmla="*/ 2883169 w 2913771"/>
              <a:gd name="connsiteY4" fmla="*/ 1407648 h 1407648"/>
              <a:gd name="connsiteX5" fmla="*/ 30602 w 2913771"/>
              <a:gd name="connsiteY5" fmla="*/ 1407648 h 1407648"/>
              <a:gd name="connsiteX6" fmla="*/ 0 w 2913771"/>
              <a:gd name="connsiteY6" fmla="*/ 1377046 h 1407648"/>
              <a:gd name="connsiteX7" fmla="*/ 0 w 2913771"/>
              <a:gd name="connsiteY7" fmla="*/ 30602 h 1407648"/>
              <a:gd name="connsiteX8" fmla="*/ 30602 w 2913771"/>
              <a:gd name="connsiteY8" fmla="*/ 0 h 14076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13771" h="1407648">
                <a:moveTo>
                  <a:pt x="30602" y="0"/>
                </a:moveTo>
                <a:lnTo>
                  <a:pt x="2883169" y="0"/>
                </a:lnTo>
                <a:cubicBezTo>
                  <a:pt x="2900070" y="0"/>
                  <a:pt x="2913771" y="13701"/>
                  <a:pt x="2913771" y="30602"/>
                </a:cubicBezTo>
                <a:lnTo>
                  <a:pt x="2913771" y="1377046"/>
                </a:lnTo>
                <a:cubicBezTo>
                  <a:pt x="2913771" y="1393947"/>
                  <a:pt x="2900070" y="1407648"/>
                  <a:pt x="2883169" y="1407648"/>
                </a:cubicBezTo>
                <a:lnTo>
                  <a:pt x="30602" y="1407648"/>
                </a:lnTo>
                <a:cubicBezTo>
                  <a:pt x="13701" y="1407648"/>
                  <a:pt x="0" y="1393947"/>
                  <a:pt x="0" y="1377046"/>
                </a:cubicBezTo>
                <a:lnTo>
                  <a:pt x="0" y="30602"/>
                </a:lnTo>
                <a:cubicBezTo>
                  <a:pt x="0" y="13701"/>
                  <a:pt x="13701" y="0"/>
                  <a:pt x="3060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20221349-5C25-4B72-9EF8-49A0CC82B4E9}"/>
              </a:ext>
            </a:extLst>
          </p:cNvPr>
          <p:cNvSpPr/>
          <p:nvPr userDrawn="1"/>
        </p:nvSpPr>
        <p:spPr>
          <a:xfrm rot="20158795" flipH="1">
            <a:off x="-2066803" y="4050365"/>
            <a:ext cx="6559100" cy="4033972"/>
          </a:xfrm>
          <a:custGeom>
            <a:avLst/>
            <a:gdLst>
              <a:gd name="connsiteX0" fmla="*/ 693943 w 6559100"/>
              <a:gd name="connsiteY0" fmla="*/ 24 h 4033972"/>
              <a:gd name="connsiteX1" fmla="*/ 1311870 w 6559100"/>
              <a:gd name="connsiteY1" fmla="*/ 165667 h 4033972"/>
              <a:gd name="connsiteX2" fmla="*/ 1726102 w 6559100"/>
              <a:gd name="connsiteY2" fmla="*/ 440665 h 4033972"/>
              <a:gd name="connsiteX3" fmla="*/ 2332915 w 6559100"/>
              <a:gd name="connsiteY3" fmla="*/ 572664 h 4033972"/>
              <a:gd name="connsiteX4" fmla="*/ 5127161 w 6559100"/>
              <a:gd name="connsiteY4" fmla="*/ 517664 h 4033972"/>
              <a:gd name="connsiteX5" fmla="*/ 6235413 w 6559100"/>
              <a:gd name="connsiteY5" fmla="*/ 539664 h 4033972"/>
              <a:gd name="connsiteX6" fmla="*/ 6416604 w 6559100"/>
              <a:gd name="connsiteY6" fmla="*/ 596282 h 4033972"/>
              <a:gd name="connsiteX7" fmla="*/ 6559100 w 6559100"/>
              <a:gd name="connsiteY7" fmla="*/ 657540 h 4033972"/>
              <a:gd name="connsiteX8" fmla="*/ 6559100 w 6559100"/>
              <a:gd name="connsiteY8" fmla="*/ 2102891 h 4033972"/>
              <a:gd name="connsiteX9" fmla="*/ 4120651 w 6559100"/>
              <a:gd name="connsiteY9" fmla="*/ 4033972 h 4033972"/>
              <a:gd name="connsiteX10" fmla="*/ 3390295 w 6559100"/>
              <a:gd name="connsiteY10" fmla="*/ 3194312 h 4033972"/>
              <a:gd name="connsiteX11" fmla="*/ 2249342 w 6559100"/>
              <a:gd name="connsiteY11" fmla="*/ 2948647 h 4033972"/>
              <a:gd name="connsiteX12" fmla="*/ 1293702 w 6559100"/>
              <a:gd name="connsiteY12" fmla="*/ 2332651 h 4033972"/>
              <a:gd name="connsiteX13" fmla="*/ 930341 w 6559100"/>
              <a:gd name="connsiteY13" fmla="*/ 1580990 h 4033972"/>
              <a:gd name="connsiteX14" fmla="*/ 636018 w 6559100"/>
              <a:gd name="connsiteY14" fmla="*/ 1423324 h 4033972"/>
              <a:gd name="connsiteX15" fmla="*/ 136 w 6559100"/>
              <a:gd name="connsiteY15" fmla="*/ 455331 h 4033972"/>
              <a:gd name="connsiteX16" fmla="*/ 36473 w 6559100"/>
              <a:gd name="connsiteY16" fmla="*/ 282999 h 4033972"/>
              <a:gd name="connsiteX17" fmla="*/ 312627 w 6559100"/>
              <a:gd name="connsiteY17" fmla="*/ 66668 h 4033972"/>
              <a:gd name="connsiteX18" fmla="*/ 693943 w 6559100"/>
              <a:gd name="connsiteY18" fmla="*/ 24 h 4033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559100" h="4033972">
                <a:moveTo>
                  <a:pt x="693943" y="24"/>
                </a:moveTo>
                <a:cubicBezTo>
                  <a:pt x="909618" y="-1337"/>
                  <a:pt x="1125647" y="55668"/>
                  <a:pt x="1311870" y="165667"/>
                </a:cubicBezTo>
                <a:cubicBezTo>
                  <a:pt x="1453581" y="250000"/>
                  <a:pt x="1577124" y="367332"/>
                  <a:pt x="1726102" y="440665"/>
                </a:cubicBezTo>
                <a:cubicBezTo>
                  <a:pt x="1911416" y="535998"/>
                  <a:pt x="2125799" y="557997"/>
                  <a:pt x="2332915" y="572664"/>
                </a:cubicBezTo>
                <a:cubicBezTo>
                  <a:pt x="3263119" y="642330"/>
                  <a:pt x="4196957" y="594664"/>
                  <a:pt x="5127161" y="517664"/>
                </a:cubicBezTo>
                <a:cubicBezTo>
                  <a:pt x="5497790" y="484665"/>
                  <a:pt x="5875685" y="451665"/>
                  <a:pt x="6235413" y="539664"/>
                </a:cubicBezTo>
                <a:cubicBezTo>
                  <a:pt x="6297184" y="555247"/>
                  <a:pt x="6357536" y="574268"/>
                  <a:pt x="6416604" y="596282"/>
                </a:cubicBezTo>
                <a:lnTo>
                  <a:pt x="6559100" y="657540"/>
                </a:lnTo>
                <a:lnTo>
                  <a:pt x="6559100" y="2102891"/>
                </a:lnTo>
                <a:lnTo>
                  <a:pt x="4120651" y="4033972"/>
                </a:lnTo>
                <a:cubicBezTo>
                  <a:pt x="4095216" y="3641642"/>
                  <a:pt x="3753657" y="3337311"/>
                  <a:pt x="3390295" y="3194312"/>
                </a:cubicBezTo>
                <a:cubicBezTo>
                  <a:pt x="3026934" y="3054979"/>
                  <a:pt x="2630871" y="3036646"/>
                  <a:pt x="2249342" y="2948647"/>
                </a:cubicBezTo>
                <a:cubicBezTo>
                  <a:pt x="1867813" y="2864314"/>
                  <a:pt x="1475383" y="2680982"/>
                  <a:pt x="1293702" y="2332651"/>
                </a:cubicBezTo>
                <a:cubicBezTo>
                  <a:pt x="1162892" y="2083320"/>
                  <a:pt x="1144724" y="1760655"/>
                  <a:pt x="930341" y="1580990"/>
                </a:cubicBezTo>
                <a:cubicBezTo>
                  <a:pt x="843134" y="1511324"/>
                  <a:pt x="737759" y="1470991"/>
                  <a:pt x="636018" y="1423324"/>
                </a:cubicBezTo>
                <a:cubicBezTo>
                  <a:pt x="276291" y="1239992"/>
                  <a:pt x="-7131" y="862329"/>
                  <a:pt x="136" y="455331"/>
                </a:cubicBezTo>
                <a:cubicBezTo>
                  <a:pt x="3770" y="396665"/>
                  <a:pt x="11037" y="337999"/>
                  <a:pt x="36473" y="282999"/>
                </a:cubicBezTo>
                <a:cubicBezTo>
                  <a:pt x="87343" y="173000"/>
                  <a:pt x="199985" y="107001"/>
                  <a:pt x="312627" y="66668"/>
                </a:cubicBezTo>
                <a:cubicBezTo>
                  <a:pt x="435261" y="22668"/>
                  <a:pt x="564538" y="840"/>
                  <a:pt x="693943" y="24"/>
                </a:cubicBezTo>
                <a:close/>
              </a:path>
            </a:pathLst>
          </a:custGeom>
          <a:solidFill>
            <a:srgbClr val="2D9C8D"/>
          </a:solidFill>
          <a:ln>
            <a:solidFill>
              <a:srgbClr val="2D9C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663BA2D9-75DC-4E26-9B0B-FE9BD6982EB3}"/>
              </a:ext>
            </a:extLst>
          </p:cNvPr>
          <p:cNvSpPr/>
          <p:nvPr userDrawn="1"/>
        </p:nvSpPr>
        <p:spPr>
          <a:xfrm rot="10955266" flipH="1">
            <a:off x="8912450" y="-70158"/>
            <a:ext cx="6559100" cy="4033972"/>
          </a:xfrm>
          <a:custGeom>
            <a:avLst/>
            <a:gdLst>
              <a:gd name="connsiteX0" fmla="*/ 693943 w 6559100"/>
              <a:gd name="connsiteY0" fmla="*/ 24 h 4033972"/>
              <a:gd name="connsiteX1" fmla="*/ 1311870 w 6559100"/>
              <a:gd name="connsiteY1" fmla="*/ 165667 h 4033972"/>
              <a:gd name="connsiteX2" fmla="*/ 1726102 w 6559100"/>
              <a:gd name="connsiteY2" fmla="*/ 440665 h 4033972"/>
              <a:gd name="connsiteX3" fmla="*/ 2332915 w 6559100"/>
              <a:gd name="connsiteY3" fmla="*/ 572664 h 4033972"/>
              <a:gd name="connsiteX4" fmla="*/ 5127161 w 6559100"/>
              <a:gd name="connsiteY4" fmla="*/ 517664 h 4033972"/>
              <a:gd name="connsiteX5" fmla="*/ 6235413 w 6559100"/>
              <a:gd name="connsiteY5" fmla="*/ 539664 h 4033972"/>
              <a:gd name="connsiteX6" fmla="*/ 6416604 w 6559100"/>
              <a:gd name="connsiteY6" fmla="*/ 596282 h 4033972"/>
              <a:gd name="connsiteX7" fmla="*/ 6559100 w 6559100"/>
              <a:gd name="connsiteY7" fmla="*/ 657540 h 4033972"/>
              <a:gd name="connsiteX8" fmla="*/ 6559100 w 6559100"/>
              <a:gd name="connsiteY8" fmla="*/ 2102891 h 4033972"/>
              <a:gd name="connsiteX9" fmla="*/ 4120651 w 6559100"/>
              <a:gd name="connsiteY9" fmla="*/ 4033972 h 4033972"/>
              <a:gd name="connsiteX10" fmla="*/ 3390295 w 6559100"/>
              <a:gd name="connsiteY10" fmla="*/ 3194312 h 4033972"/>
              <a:gd name="connsiteX11" fmla="*/ 2249342 w 6559100"/>
              <a:gd name="connsiteY11" fmla="*/ 2948647 h 4033972"/>
              <a:gd name="connsiteX12" fmla="*/ 1293702 w 6559100"/>
              <a:gd name="connsiteY12" fmla="*/ 2332651 h 4033972"/>
              <a:gd name="connsiteX13" fmla="*/ 930341 w 6559100"/>
              <a:gd name="connsiteY13" fmla="*/ 1580990 h 4033972"/>
              <a:gd name="connsiteX14" fmla="*/ 636018 w 6559100"/>
              <a:gd name="connsiteY14" fmla="*/ 1423324 h 4033972"/>
              <a:gd name="connsiteX15" fmla="*/ 136 w 6559100"/>
              <a:gd name="connsiteY15" fmla="*/ 455331 h 4033972"/>
              <a:gd name="connsiteX16" fmla="*/ 36473 w 6559100"/>
              <a:gd name="connsiteY16" fmla="*/ 282999 h 4033972"/>
              <a:gd name="connsiteX17" fmla="*/ 312627 w 6559100"/>
              <a:gd name="connsiteY17" fmla="*/ 66668 h 4033972"/>
              <a:gd name="connsiteX18" fmla="*/ 693943 w 6559100"/>
              <a:gd name="connsiteY18" fmla="*/ 24 h 4033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559100" h="4033972">
                <a:moveTo>
                  <a:pt x="693943" y="24"/>
                </a:moveTo>
                <a:cubicBezTo>
                  <a:pt x="909618" y="-1337"/>
                  <a:pt x="1125647" y="55668"/>
                  <a:pt x="1311870" y="165667"/>
                </a:cubicBezTo>
                <a:cubicBezTo>
                  <a:pt x="1453581" y="250000"/>
                  <a:pt x="1577124" y="367332"/>
                  <a:pt x="1726102" y="440665"/>
                </a:cubicBezTo>
                <a:cubicBezTo>
                  <a:pt x="1911416" y="535998"/>
                  <a:pt x="2125799" y="557997"/>
                  <a:pt x="2332915" y="572664"/>
                </a:cubicBezTo>
                <a:cubicBezTo>
                  <a:pt x="3263119" y="642330"/>
                  <a:pt x="4196957" y="594664"/>
                  <a:pt x="5127161" y="517664"/>
                </a:cubicBezTo>
                <a:cubicBezTo>
                  <a:pt x="5497790" y="484665"/>
                  <a:pt x="5875685" y="451665"/>
                  <a:pt x="6235413" y="539664"/>
                </a:cubicBezTo>
                <a:cubicBezTo>
                  <a:pt x="6297184" y="555247"/>
                  <a:pt x="6357536" y="574268"/>
                  <a:pt x="6416604" y="596282"/>
                </a:cubicBezTo>
                <a:lnTo>
                  <a:pt x="6559100" y="657540"/>
                </a:lnTo>
                <a:lnTo>
                  <a:pt x="6559100" y="2102891"/>
                </a:lnTo>
                <a:lnTo>
                  <a:pt x="4120651" y="4033972"/>
                </a:lnTo>
                <a:cubicBezTo>
                  <a:pt x="4095216" y="3641642"/>
                  <a:pt x="3753657" y="3337311"/>
                  <a:pt x="3390295" y="3194312"/>
                </a:cubicBezTo>
                <a:cubicBezTo>
                  <a:pt x="3026934" y="3054979"/>
                  <a:pt x="2630871" y="3036646"/>
                  <a:pt x="2249342" y="2948647"/>
                </a:cubicBezTo>
                <a:cubicBezTo>
                  <a:pt x="1867813" y="2864314"/>
                  <a:pt x="1475383" y="2680982"/>
                  <a:pt x="1293702" y="2332651"/>
                </a:cubicBezTo>
                <a:cubicBezTo>
                  <a:pt x="1162892" y="2083320"/>
                  <a:pt x="1144724" y="1760655"/>
                  <a:pt x="930341" y="1580990"/>
                </a:cubicBezTo>
                <a:cubicBezTo>
                  <a:pt x="843134" y="1511324"/>
                  <a:pt x="737759" y="1470991"/>
                  <a:pt x="636018" y="1423324"/>
                </a:cubicBezTo>
                <a:cubicBezTo>
                  <a:pt x="276291" y="1239992"/>
                  <a:pt x="-7131" y="862329"/>
                  <a:pt x="136" y="455331"/>
                </a:cubicBezTo>
                <a:cubicBezTo>
                  <a:pt x="3770" y="396665"/>
                  <a:pt x="11037" y="337999"/>
                  <a:pt x="36473" y="282999"/>
                </a:cubicBezTo>
                <a:cubicBezTo>
                  <a:pt x="87343" y="173000"/>
                  <a:pt x="199985" y="107001"/>
                  <a:pt x="312627" y="66668"/>
                </a:cubicBezTo>
                <a:cubicBezTo>
                  <a:pt x="435261" y="22668"/>
                  <a:pt x="564538" y="840"/>
                  <a:pt x="693943" y="24"/>
                </a:cubicBezTo>
                <a:close/>
              </a:path>
            </a:pathLst>
          </a:custGeom>
          <a:solidFill>
            <a:srgbClr val="6B72B4"/>
          </a:solidFill>
          <a:ln>
            <a:solidFill>
              <a:srgbClr val="6B72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 1" descr="Une image contenant capture d’écran, cercle&#10;&#10;Description générée automatiquement">
            <a:extLst>
              <a:ext uri="{FF2B5EF4-FFF2-40B4-BE49-F238E27FC236}">
                <a16:creationId xmlns:a16="http://schemas.microsoft.com/office/drawing/2014/main" id="{CE80F56D-CBEC-82BB-D398-31FB90DECD6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3909" y="282190"/>
            <a:ext cx="1727927" cy="563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226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3088481" y="2546857"/>
            <a:ext cx="6110960" cy="676841"/>
          </a:xfrm>
          <a:prstGeom prst="rect">
            <a:avLst/>
          </a:prstGeom>
          <a:solidFill>
            <a:srgbClr val="2D9C8D"/>
          </a:solidFill>
        </p:spPr>
        <p:txBody>
          <a:bodyPr anchor="ctr">
            <a:noAutofit/>
          </a:bodyPr>
          <a:lstStyle>
            <a:lvl1pPr algn="ctr">
              <a:defRPr sz="3200" b="1">
                <a:solidFill>
                  <a:schemeClr val="bg1"/>
                </a:solidFill>
                <a:latin typeface="Rubik" panose="02000604000000020004" pitchFamily="2" charset="-79"/>
                <a:cs typeface="Rubik" panose="02000604000000020004" pitchFamily="2" charset="-79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088481" y="3433030"/>
            <a:ext cx="6110959" cy="10937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400" b="0">
                <a:latin typeface="Alexandria" pitchFamily="2" charset="-78"/>
                <a:cs typeface="Alexandria" pitchFamily="2" charset="-7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FR" dirty="0"/>
          </a:p>
        </p:txBody>
      </p:sp>
      <p:sp>
        <p:nvSpPr>
          <p:cNvPr id="4" name="Freeform: Shape 24">
            <a:extLst>
              <a:ext uri="{FF2B5EF4-FFF2-40B4-BE49-F238E27FC236}">
                <a16:creationId xmlns:a16="http://schemas.microsoft.com/office/drawing/2014/main" id="{713307FD-E379-1EEF-E9EC-FE2E854D15E3}"/>
              </a:ext>
            </a:extLst>
          </p:cNvPr>
          <p:cNvSpPr/>
          <p:nvPr userDrawn="1"/>
        </p:nvSpPr>
        <p:spPr>
          <a:xfrm rot="10955266" flipH="1">
            <a:off x="8912450" y="-70158"/>
            <a:ext cx="6559100" cy="4033972"/>
          </a:xfrm>
          <a:custGeom>
            <a:avLst/>
            <a:gdLst>
              <a:gd name="connsiteX0" fmla="*/ 693943 w 6559100"/>
              <a:gd name="connsiteY0" fmla="*/ 24 h 4033972"/>
              <a:gd name="connsiteX1" fmla="*/ 1311870 w 6559100"/>
              <a:gd name="connsiteY1" fmla="*/ 165667 h 4033972"/>
              <a:gd name="connsiteX2" fmla="*/ 1726102 w 6559100"/>
              <a:gd name="connsiteY2" fmla="*/ 440665 h 4033972"/>
              <a:gd name="connsiteX3" fmla="*/ 2332915 w 6559100"/>
              <a:gd name="connsiteY3" fmla="*/ 572664 h 4033972"/>
              <a:gd name="connsiteX4" fmla="*/ 5127161 w 6559100"/>
              <a:gd name="connsiteY4" fmla="*/ 517664 h 4033972"/>
              <a:gd name="connsiteX5" fmla="*/ 6235413 w 6559100"/>
              <a:gd name="connsiteY5" fmla="*/ 539664 h 4033972"/>
              <a:gd name="connsiteX6" fmla="*/ 6416604 w 6559100"/>
              <a:gd name="connsiteY6" fmla="*/ 596282 h 4033972"/>
              <a:gd name="connsiteX7" fmla="*/ 6559100 w 6559100"/>
              <a:gd name="connsiteY7" fmla="*/ 657540 h 4033972"/>
              <a:gd name="connsiteX8" fmla="*/ 6559100 w 6559100"/>
              <a:gd name="connsiteY8" fmla="*/ 2102891 h 4033972"/>
              <a:gd name="connsiteX9" fmla="*/ 4120651 w 6559100"/>
              <a:gd name="connsiteY9" fmla="*/ 4033972 h 4033972"/>
              <a:gd name="connsiteX10" fmla="*/ 3390295 w 6559100"/>
              <a:gd name="connsiteY10" fmla="*/ 3194312 h 4033972"/>
              <a:gd name="connsiteX11" fmla="*/ 2249342 w 6559100"/>
              <a:gd name="connsiteY11" fmla="*/ 2948647 h 4033972"/>
              <a:gd name="connsiteX12" fmla="*/ 1293702 w 6559100"/>
              <a:gd name="connsiteY12" fmla="*/ 2332651 h 4033972"/>
              <a:gd name="connsiteX13" fmla="*/ 930341 w 6559100"/>
              <a:gd name="connsiteY13" fmla="*/ 1580990 h 4033972"/>
              <a:gd name="connsiteX14" fmla="*/ 636018 w 6559100"/>
              <a:gd name="connsiteY14" fmla="*/ 1423324 h 4033972"/>
              <a:gd name="connsiteX15" fmla="*/ 136 w 6559100"/>
              <a:gd name="connsiteY15" fmla="*/ 455331 h 4033972"/>
              <a:gd name="connsiteX16" fmla="*/ 36473 w 6559100"/>
              <a:gd name="connsiteY16" fmla="*/ 282999 h 4033972"/>
              <a:gd name="connsiteX17" fmla="*/ 312627 w 6559100"/>
              <a:gd name="connsiteY17" fmla="*/ 66668 h 4033972"/>
              <a:gd name="connsiteX18" fmla="*/ 693943 w 6559100"/>
              <a:gd name="connsiteY18" fmla="*/ 24 h 4033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559100" h="4033972">
                <a:moveTo>
                  <a:pt x="693943" y="24"/>
                </a:moveTo>
                <a:cubicBezTo>
                  <a:pt x="909618" y="-1337"/>
                  <a:pt x="1125647" y="55668"/>
                  <a:pt x="1311870" y="165667"/>
                </a:cubicBezTo>
                <a:cubicBezTo>
                  <a:pt x="1453581" y="250000"/>
                  <a:pt x="1577124" y="367332"/>
                  <a:pt x="1726102" y="440665"/>
                </a:cubicBezTo>
                <a:cubicBezTo>
                  <a:pt x="1911416" y="535998"/>
                  <a:pt x="2125799" y="557997"/>
                  <a:pt x="2332915" y="572664"/>
                </a:cubicBezTo>
                <a:cubicBezTo>
                  <a:pt x="3263119" y="642330"/>
                  <a:pt x="4196957" y="594664"/>
                  <a:pt x="5127161" y="517664"/>
                </a:cubicBezTo>
                <a:cubicBezTo>
                  <a:pt x="5497790" y="484665"/>
                  <a:pt x="5875685" y="451665"/>
                  <a:pt x="6235413" y="539664"/>
                </a:cubicBezTo>
                <a:cubicBezTo>
                  <a:pt x="6297184" y="555247"/>
                  <a:pt x="6357536" y="574268"/>
                  <a:pt x="6416604" y="596282"/>
                </a:cubicBezTo>
                <a:lnTo>
                  <a:pt x="6559100" y="657540"/>
                </a:lnTo>
                <a:lnTo>
                  <a:pt x="6559100" y="2102891"/>
                </a:lnTo>
                <a:lnTo>
                  <a:pt x="4120651" y="4033972"/>
                </a:lnTo>
                <a:cubicBezTo>
                  <a:pt x="4095216" y="3641642"/>
                  <a:pt x="3753657" y="3337311"/>
                  <a:pt x="3390295" y="3194312"/>
                </a:cubicBezTo>
                <a:cubicBezTo>
                  <a:pt x="3026934" y="3054979"/>
                  <a:pt x="2630871" y="3036646"/>
                  <a:pt x="2249342" y="2948647"/>
                </a:cubicBezTo>
                <a:cubicBezTo>
                  <a:pt x="1867813" y="2864314"/>
                  <a:pt x="1475383" y="2680982"/>
                  <a:pt x="1293702" y="2332651"/>
                </a:cubicBezTo>
                <a:cubicBezTo>
                  <a:pt x="1162892" y="2083320"/>
                  <a:pt x="1144724" y="1760655"/>
                  <a:pt x="930341" y="1580990"/>
                </a:cubicBezTo>
                <a:cubicBezTo>
                  <a:pt x="843134" y="1511324"/>
                  <a:pt x="737759" y="1470991"/>
                  <a:pt x="636018" y="1423324"/>
                </a:cubicBezTo>
                <a:cubicBezTo>
                  <a:pt x="276291" y="1239992"/>
                  <a:pt x="-7131" y="862329"/>
                  <a:pt x="136" y="455331"/>
                </a:cubicBezTo>
                <a:cubicBezTo>
                  <a:pt x="3770" y="396665"/>
                  <a:pt x="11037" y="337999"/>
                  <a:pt x="36473" y="282999"/>
                </a:cubicBezTo>
                <a:cubicBezTo>
                  <a:pt x="87343" y="173000"/>
                  <a:pt x="199985" y="107001"/>
                  <a:pt x="312627" y="66668"/>
                </a:cubicBezTo>
                <a:cubicBezTo>
                  <a:pt x="435261" y="22668"/>
                  <a:pt x="564538" y="840"/>
                  <a:pt x="693943" y="24"/>
                </a:cubicBezTo>
                <a:close/>
              </a:path>
            </a:pathLst>
          </a:custGeom>
          <a:solidFill>
            <a:schemeClr val="bg1">
              <a:lumMod val="6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25">
            <a:extLst>
              <a:ext uri="{FF2B5EF4-FFF2-40B4-BE49-F238E27FC236}">
                <a16:creationId xmlns:a16="http://schemas.microsoft.com/office/drawing/2014/main" id="{E5295BDF-91A2-3335-B94E-5E89C8E25885}"/>
              </a:ext>
            </a:extLst>
          </p:cNvPr>
          <p:cNvSpPr/>
          <p:nvPr userDrawn="1"/>
        </p:nvSpPr>
        <p:spPr>
          <a:xfrm rot="20158795" flipH="1">
            <a:off x="-2066803" y="4050365"/>
            <a:ext cx="6559100" cy="4033972"/>
          </a:xfrm>
          <a:custGeom>
            <a:avLst/>
            <a:gdLst>
              <a:gd name="connsiteX0" fmla="*/ 693943 w 6559100"/>
              <a:gd name="connsiteY0" fmla="*/ 24 h 4033972"/>
              <a:gd name="connsiteX1" fmla="*/ 1311870 w 6559100"/>
              <a:gd name="connsiteY1" fmla="*/ 165667 h 4033972"/>
              <a:gd name="connsiteX2" fmla="*/ 1726102 w 6559100"/>
              <a:gd name="connsiteY2" fmla="*/ 440665 h 4033972"/>
              <a:gd name="connsiteX3" fmla="*/ 2332915 w 6559100"/>
              <a:gd name="connsiteY3" fmla="*/ 572664 h 4033972"/>
              <a:gd name="connsiteX4" fmla="*/ 5127161 w 6559100"/>
              <a:gd name="connsiteY4" fmla="*/ 517664 h 4033972"/>
              <a:gd name="connsiteX5" fmla="*/ 6235413 w 6559100"/>
              <a:gd name="connsiteY5" fmla="*/ 539664 h 4033972"/>
              <a:gd name="connsiteX6" fmla="*/ 6416604 w 6559100"/>
              <a:gd name="connsiteY6" fmla="*/ 596282 h 4033972"/>
              <a:gd name="connsiteX7" fmla="*/ 6559100 w 6559100"/>
              <a:gd name="connsiteY7" fmla="*/ 657540 h 4033972"/>
              <a:gd name="connsiteX8" fmla="*/ 6559100 w 6559100"/>
              <a:gd name="connsiteY8" fmla="*/ 2102891 h 4033972"/>
              <a:gd name="connsiteX9" fmla="*/ 4120651 w 6559100"/>
              <a:gd name="connsiteY9" fmla="*/ 4033972 h 4033972"/>
              <a:gd name="connsiteX10" fmla="*/ 3390295 w 6559100"/>
              <a:gd name="connsiteY10" fmla="*/ 3194312 h 4033972"/>
              <a:gd name="connsiteX11" fmla="*/ 2249342 w 6559100"/>
              <a:gd name="connsiteY11" fmla="*/ 2948647 h 4033972"/>
              <a:gd name="connsiteX12" fmla="*/ 1293702 w 6559100"/>
              <a:gd name="connsiteY12" fmla="*/ 2332651 h 4033972"/>
              <a:gd name="connsiteX13" fmla="*/ 930341 w 6559100"/>
              <a:gd name="connsiteY13" fmla="*/ 1580990 h 4033972"/>
              <a:gd name="connsiteX14" fmla="*/ 636018 w 6559100"/>
              <a:gd name="connsiteY14" fmla="*/ 1423324 h 4033972"/>
              <a:gd name="connsiteX15" fmla="*/ 136 w 6559100"/>
              <a:gd name="connsiteY15" fmla="*/ 455331 h 4033972"/>
              <a:gd name="connsiteX16" fmla="*/ 36473 w 6559100"/>
              <a:gd name="connsiteY16" fmla="*/ 282999 h 4033972"/>
              <a:gd name="connsiteX17" fmla="*/ 312627 w 6559100"/>
              <a:gd name="connsiteY17" fmla="*/ 66668 h 4033972"/>
              <a:gd name="connsiteX18" fmla="*/ 693943 w 6559100"/>
              <a:gd name="connsiteY18" fmla="*/ 24 h 4033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559100" h="4033972">
                <a:moveTo>
                  <a:pt x="693943" y="24"/>
                </a:moveTo>
                <a:cubicBezTo>
                  <a:pt x="909618" y="-1337"/>
                  <a:pt x="1125647" y="55668"/>
                  <a:pt x="1311870" y="165667"/>
                </a:cubicBezTo>
                <a:cubicBezTo>
                  <a:pt x="1453581" y="250000"/>
                  <a:pt x="1577124" y="367332"/>
                  <a:pt x="1726102" y="440665"/>
                </a:cubicBezTo>
                <a:cubicBezTo>
                  <a:pt x="1911416" y="535998"/>
                  <a:pt x="2125799" y="557997"/>
                  <a:pt x="2332915" y="572664"/>
                </a:cubicBezTo>
                <a:cubicBezTo>
                  <a:pt x="3263119" y="642330"/>
                  <a:pt x="4196957" y="594664"/>
                  <a:pt x="5127161" y="517664"/>
                </a:cubicBezTo>
                <a:cubicBezTo>
                  <a:pt x="5497790" y="484665"/>
                  <a:pt x="5875685" y="451665"/>
                  <a:pt x="6235413" y="539664"/>
                </a:cubicBezTo>
                <a:cubicBezTo>
                  <a:pt x="6297184" y="555247"/>
                  <a:pt x="6357536" y="574268"/>
                  <a:pt x="6416604" y="596282"/>
                </a:cubicBezTo>
                <a:lnTo>
                  <a:pt x="6559100" y="657540"/>
                </a:lnTo>
                <a:lnTo>
                  <a:pt x="6559100" y="2102891"/>
                </a:lnTo>
                <a:lnTo>
                  <a:pt x="4120651" y="4033972"/>
                </a:lnTo>
                <a:cubicBezTo>
                  <a:pt x="4095216" y="3641642"/>
                  <a:pt x="3753657" y="3337311"/>
                  <a:pt x="3390295" y="3194312"/>
                </a:cubicBezTo>
                <a:cubicBezTo>
                  <a:pt x="3026934" y="3054979"/>
                  <a:pt x="2630871" y="3036646"/>
                  <a:pt x="2249342" y="2948647"/>
                </a:cubicBezTo>
                <a:cubicBezTo>
                  <a:pt x="1867813" y="2864314"/>
                  <a:pt x="1475383" y="2680982"/>
                  <a:pt x="1293702" y="2332651"/>
                </a:cubicBezTo>
                <a:cubicBezTo>
                  <a:pt x="1162892" y="2083320"/>
                  <a:pt x="1144724" y="1760655"/>
                  <a:pt x="930341" y="1580990"/>
                </a:cubicBezTo>
                <a:cubicBezTo>
                  <a:pt x="843134" y="1511324"/>
                  <a:pt x="737759" y="1470991"/>
                  <a:pt x="636018" y="1423324"/>
                </a:cubicBezTo>
                <a:cubicBezTo>
                  <a:pt x="276291" y="1239992"/>
                  <a:pt x="-7131" y="862329"/>
                  <a:pt x="136" y="455331"/>
                </a:cubicBezTo>
                <a:cubicBezTo>
                  <a:pt x="3770" y="396665"/>
                  <a:pt x="11037" y="337999"/>
                  <a:pt x="36473" y="282999"/>
                </a:cubicBezTo>
                <a:cubicBezTo>
                  <a:pt x="87343" y="173000"/>
                  <a:pt x="199985" y="107001"/>
                  <a:pt x="312627" y="66668"/>
                </a:cubicBezTo>
                <a:cubicBezTo>
                  <a:pt x="435261" y="22668"/>
                  <a:pt x="564538" y="840"/>
                  <a:pt x="693943" y="24"/>
                </a:cubicBezTo>
                <a:close/>
              </a:path>
            </a:pathLst>
          </a:custGeom>
          <a:solidFill>
            <a:schemeClr val="bg1">
              <a:lumMod val="6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 5" descr="Une image contenant capture d’écran, cercle&#10;&#10;Description générée automatiquement">
            <a:extLst>
              <a:ext uri="{FF2B5EF4-FFF2-40B4-BE49-F238E27FC236}">
                <a16:creationId xmlns:a16="http://schemas.microsoft.com/office/drawing/2014/main" id="{8C1D35C2-CE08-539F-12AF-0313B41BFCB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3157" y="5776022"/>
            <a:ext cx="2099986" cy="684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2564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vignet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4">
            <a:extLst>
              <a:ext uri="{FF2B5EF4-FFF2-40B4-BE49-F238E27FC236}">
                <a16:creationId xmlns:a16="http://schemas.microsoft.com/office/drawing/2014/main" id="{35ABBFA7-105B-4894-9268-146063BA0F9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010559" y="1726060"/>
            <a:ext cx="1702939" cy="1702939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defRPr sz="800"/>
            </a:lvl1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7" name="Picture Placeholder 14">
            <a:extLst>
              <a:ext uri="{FF2B5EF4-FFF2-40B4-BE49-F238E27FC236}">
                <a16:creationId xmlns:a16="http://schemas.microsoft.com/office/drawing/2014/main" id="{E1838652-8287-4425-B8B4-53F1A60ECAB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441464" y="1726059"/>
            <a:ext cx="1702939" cy="1702939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defRPr sz="800"/>
            </a:lvl1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8" name="Picture Placeholder 14">
            <a:extLst>
              <a:ext uri="{FF2B5EF4-FFF2-40B4-BE49-F238E27FC236}">
                <a16:creationId xmlns:a16="http://schemas.microsoft.com/office/drawing/2014/main" id="{9B25C9E5-2F19-4660-B75C-6F6D0C8ECCD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36372" y="4026369"/>
            <a:ext cx="1702939" cy="1702939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defRPr sz="800"/>
            </a:lvl1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9" name="Picture Placeholder 14">
            <a:extLst>
              <a:ext uri="{FF2B5EF4-FFF2-40B4-BE49-F238E27FC236}">
                <a16:creationId xmlns:a16="http://schemas.microsoft.com/office/drawing/2014/main" id="{4CEE29BF-FA9D-4A80-BB0D-A36629F5DF2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10558" y="4026369"/>
            <a:ext cx="1702939" cy="1702939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defRPr sz="800"/>
            </a:lvl1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F86A052-C3E7-4479-BDF9-0ED3100CAF46}"/>
              </a:ext>
            </a:extLst>
          </p:cNvPr>
          <p:cNvSpPr/>
          <p:nvPr userDrawn="1"/>
        </p:nvSpPr>
        <p:spPr>
          <a:xfrm>
            <a:off x="628177" y="1174318"/>
            <a:ext cx="129092" cy="129092"/>
          </a:xfrm>
          <a:prstGeom prst="ellipse">
            <a:avLst/>
          </a:prstGeom>
          <a:solidFill>
            <a:srgbClr val="2D9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21">
            <a:extLst>
              <a:ext uri="{FF2B5EF4-FFF2-40B4-BE49-F238E27FC236}">
                <a16:creationId xmlns:a16="http://schemas.microsoft.com/office/drawing/2014/main" id="{902C01EA-2458-49DF-9E39-02DBCB4EF27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5300" y="282190"/>
            <a:ext cx="5951537" cy="1035223"/>
          </a:xfrm>
        </p:spPr>
        <p:txBody>
          <a:bodyPr anchor="ctr">
            <a:normAutofit/>
          </a:bodyPr>
          <a:lstStyle>
            <a:lvl1pPr marL="0" indent="0">
              <a:buNone/>
              <a:defRPr sz="4800">
                <a:latin typeface="Rubik" panose="02000604000000020004" pitchFamily="2" charset="-79"/>
                <a:cs typeface="Rubik" panose="02000604000000020004" pitchFamily="2" charset="-79"/>
              </a:defRPr>
            </a:lvl1pPr>
          </a:lstStyle>
          <a:p>
            <a:pPr lvl="0"/>
            <a:r>
              <a:rPr lang="en-US" dirty="0"/>
              <a:t>TITLE HERE</a:t>
            </a:r>
          </a:p>
        </p:txBody>
      </p:sp>
      <p:sp>
        <p:nvSpPr>
          <p:cNvPr id="12" name="Text Placeholder 24">
            <a:extLst>
              <a:ext uri="{FF2B5EF4-FFF2-40B4-BE49-F238E27FC236}">
                <a16:creationId xmlns:a16="http://schemas.microsoft.com/office/drawing/2014/main" id="{2FE5813A-6958-4AFD-BDF7-DE1D11171B2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7238" y="1132813"/>
            <a:ext cx="2190750" cy="256069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sz="1200" dirty="0"/>
              <a:t>Subtitle </a:t>
            </a:r>
            <a:r>
              <a:rPr lang="en-US" sz="1200" dirty="0" err="1"/>
              <a:t>iDea</a:t>
            </a:r>
            <a:r>
              <a:rPr lang="en-US" sz="1200" dirty="0"/>
              <a:t> here</a:t>
            </a:r>
            <a:endParaRPr lang="en-US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5E093FA9-19DA-4C45-85E0-1DC5F6F4E720}"/>
              </a:ext>
            </a:extLst>
          </p:cNvPr>
          <p:cNvSpPr/>
          <p:nvPr userDrawn="1"/>
        </p:nvSpPr>
        <p:spPr>
          <a:xfrm rot="20158795" flipH="1">
            <a:off x="-2066803" y="4050365"/>
            <a:ext cx="6559100" cy="4033972"/>
          </a:xfrm>
          <a:custGeom>
            <a:avLst/>
            <a:gdLst>
              <a:gd name="connsiteX0" fmla="*/ 693943 w 6559100"/>
              <a:gd name="connsiteY0" fmla="*/ 24 h 4033972"/>
              <a:gd name="connsiteX1" fmla="*/ 1311870 w 6559100"/>
              <a:gd name="connsiteY1" fmla="*/ 165667 h 4033972"/>
              <a:gd name="connsiteX2" fmla="*/ 1726102 w 6559100"/>
              <a:gd name="connsiteY2" fmla="*/ 440665 h 4033972"/>
              <a:gd name="connsiteX3" fmla="*/ 2332915 w 6559100"/>
              <a:gd name="connsiteY3" fmla="*/ 572664 h 4033972"/>
              <a:gd name="connsiteX4" fmla="*/ 5127161 w 6559100"/>
              <a:gd name="connsiteY4" fmla="*/ 517664 h 4033972"/>
              <a:gd name="connsiteX5" fmla="*/ 6235413 w 6559100"/>
              <a:gd name="connsiteY5" fmla="*/ 539664 h 4033972"/>
              <a:gd name="connsiteX6" fmla="*/ 6416604 w 6559100"/>
              <a:gd name="connsiteY6" fmla="*/ 596282 h 4033972"/>
              <a:gd name="connsiteX7" fmla="*/ 6559100 w 6559100"/>
              <a:gd name="connsiteY7" fmla="*/ 657540 h 4033972"/>
              <a:gd name="connsiteX8" fmla="*/ 6559100 w 6559100"/>
              <a:gd name="connsiteY8" fmla="*/ 2102891 h 4033972"/>
              <a:gd name="connsiteX9" fmla="*/ 4120651 w 6559100"/>
              <a:gd name="connsiteY9" fmla="*/ 4033972 h 4033972"/>
              <a:gd name="connsiteX10" fmla="*/ 3390295 w 6559100"/>
              <a:gd name="connsiteY10" fmla="*/ 3194312 h 4033972"/>
              <a:gd name="connsiteX11" fmla="*/ 2249342 w 6559100"/>
              <a:gd name="connsiteY11" fmla="*/ 2948647 h 4033972"/>
              <a:gd name="connsiteX12" fmla="*/ 1293702 w 6559100"/>
              <a:gd name="connsiteY12" fmla="*/ 2332651 h 4033972"/>
              <a:gd name="connsiteX13" fmla="*/ 930341 w 6559100"/>
              <a:gd name="connsiteY13" fmla="*/ 1580990 h 4033972"/>
              <a:gd name="connsiteX14" fmla="*/ 636018 w 6559100"/>
              <a:gd name="connsiteY14" fmla="*/ 1423324 h 4033972"/>
              <a:gd name="connsiteX15" fmla="*/ 136 w 6559100"/>
              <a:gd name="connsiteY15" fmla="*/ 455331 h 4033972"/>
              <a:gd name="connsiteX16" fmla="*/ 36473 w 6559100"/>
              <a:gd name="connsiteY16" fmla="*/ 282999 h 4033972"/>
              <a:gd name="connsiteX17" fmla="*/ 312627 w 6559100"/>
              <a:gd name="connsiteY17" fmla="*/ 66668 h 4033972"/>
              <a:gd name="connsiteX18" fmla="*/ 693943 w 6559100"/>
              <a:gd name="connsiteY18" fmla="*/ 24 h 4033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559100" h="4033972">
                <a:moveTo>
                  <a:pt x="693943" y="24"/>
                </a:moveTo>
                <a:cubicBezTo>
                  <a:pt x="909618" y="-1337"/>
                  <a:pt x="1125647" y="55668"/>
                  <a:pt x="1311870" y="165667"/>
                </a:cubicBezTo>
                <a:cubicBezTo>
                  <a:pt x="1453581" y="250000"/>
                  <a:pt x="1577124" y="367332"/>
                  <a:pt x="1726102" y="440665"/>
                </a:cubicBezTo>
                <a:cubicBezTo>
                  <a:pt x="1911416" y="535998"/>
                  <a:pt x="2125799" y="557997"/>
                  <a:pt x="2332915" y="572664"/>
                </a:cubicBezTo>
                <a:cubicBezTo>
                  <a:pt x="3263119" y="642330"/>
                  <a:pt x="4196957" y="594664"/>
                  <a:pt x="5127161" y="517664"/>
                </a:cubicBezTo>
                <a:cubicBezTo>
                  <a:pt x="5497790" y="484665"/>
                  <a:pt x="5875685" y="451665"/>
                  <a:pt x="6235413" y="539664"/>
                </a:cubicBezTo>
                <a:cubicBezTo>
                  <a:pt x="6297184" y="555247"/>
                  <a:pt x="6357536" y="574268"/>
                  <a:pt x="6416604" y="596282"/>
                </a:cubicBezTo>
                <a:lnTo>
                  <a:pt x="6559100" y="657540"/>
                </a:lnTo>
                <a:lnTo>
                  <a:pt x="6559100" y="2102891"/>
                </a:lnTo>
                <a:lnTo>
                  <a:pt x="4120651" y="4033972"/>
                </a:lnTo>
                <a:cubicBezTo>
                  <a:pt x="4095216" y="3641642"/>
                  <a:pt x="3753657" y="3337311"/>
                  <a:pt x="3390295" y="3194312"/>
                </a:cubicBezTo>
                <a:cubicBezTo>
                  <a:pt x="3026934" y="3054979"/>
                  <a:pt x="2630871" y="3036646"/>
                  <a:pt x="2249342" y="2948647"/>
                </a:cubicBezTo>
                <a:cubicBezTo>
                  <a:pt x="1867813" y="2864314"/>
                  <a:pt x="1475383" y="2680982"/>
                  <a:pt x="1293702" y="2332651"/>
                </a:cubicBezTo>
                <a:cubicBezTo>
                  <a:pt x="1162892" y="2083320"/>
                  <a:pt x="1144724" y="1760655"/>
                  <a:pt x="930341" y="1580990"/>
                </a:cubicBezTo>
                <a:cubicBezTo>
                  <a:pt x="843134" y="1511324"/>
                  <a:pt x="737759" y="1470991"/>
                  <a:pt x="636018" y="1423324"/>
                </a:cubicBezTo>
                <a:cubicBezTo>
                  <a:pt x="276291" y="1239992"/>
                  <a:pt x="-7131" y="862329"/>
                  <a:pt x="136" y="455331"/>
                </a:cubicBezTo>
                <a:cubicBezTo>
                  <a:pt x="3770" y="396665"/>
                  <a:pt x="11037" y="337999"/>
                  <a:pt x="36473" y="282999"/>
                </a:cubicBezTo>
                <a:cubicBezTo>
                  <a:pt x="87343" y="173000"/>
                  <a:pt x="199985" y="107001"/>
                  <a:pt x="312627" y="66668"/>
                </a:cubicBezTo>
                <a:cubicBezTo>
                  <a:pt x="435261" y="22668"/>
                  <a:pt x="564538" y="840"/>
                  <a:pt x="693943" y="24"/>
                </a:cubicBezTo>
                <a:close/>
              </a:path>
            </a:pathLst>
          </a:custGeom>
          <a:solidFill>
            <a:schemeClr val="bg1">
              <a:lumMod val="6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4B164909-17F8-43DB-8139-2B5B40F494B7}"/>
              </a:ext>
            </a:extLst>
          </p:cNvPr>
          <p:cNvSpPr/>
          <p:nvPr userDrawn="1"/>
        </p:nvSpPr>
        <p:spPr>
          <a:xfrm rot="10955266" flipH="1">
            <a:off x="8912450" y="-70158"/>
            <a:ext cx="6559100" cy="4033972"/>
          </a:xfrm>
          <a:custGeom>
            <a:avLst/>
            <a:gdLst>
              <a:gd name="connsiteX0" fmla="*/ 693943 w 6559100"/>
              <a:gd name="connsiteY0" fmla="*/ 24 h 4033972"/>
              <a:gd name="connsiteX1" fmla="*/ 1311870 w 6559100"/>
              <a:gd name="connsiteY1" fmla="*/ 165667 h 4033972"/>
              <a:gd name="connsiteX2" fmla="*/ 1726102 w 6559100"/>
              <a:gd name="connsiteY2" fmla="*/ 440665 h 4033972"/>
              <a:gd name="connsiteX3" fmla="*/ 2332915 w 6559100"/>
              <a:gd name="connsiteY3" fmla="*/ 572664 h 4033972"/>
              <a:gd name="connsiteX4" fmla="*/ 5127161 w 6559100"/>
              <a:gd name="connsiteY4" fmla="*/ 517664 h 4033972"/>
              <a:gd name="connsiteX5" fmla="*/ 6235413 w 6559100"/>
              <a:gd name="connsiteY5" fmla="*/ 539664 h 4033972"/>
              <a:gd name="connsiteX6" fmla="*/ 6416604 w 6559100"/>
              <a:gd name="connsiteY6" fmla="*/ 596282 h 4033972"/>
              <a:gd name="connsiteX7" fmla="*/ 6559100 w 6559100"/>
              <a:gd name="connsiteY7" fmla="*/ 657540 h 4033972"/>
              <a:gd name="connsiteX8" fmla="*/ 6559100 w 6559100"/>
              <a:gd name="connsiteY8" fmla="*/ 2102891 h 4033972"/>
              <a:gd name="connsiteX9" fmla="*/ 4120651 w 6559100"/>
              <a:gd name="connsiteY9" fmla="*/ 4033972 h 4033972"/>
              <a:gd name="connsiteX10" fmla="*/ 3390295 w 6559100"/>
              <a:gd name="connsiteY10" fmla="*/ 3194312 h 4033972"/>
              <a:gd name="connsiteX11" fmla="*/ 2249342 w 6559100"/>
              <a:gd name="connsiteY11" fmla="*/ 2948647 h 4033972"/>
              <a:gd name="connsiteX12" fmla="*/ 1293702 w 6559100"/>
              <a:gd name="connsiteY12" fmla="*/ 2332651 h 4033972"/>
              <a:gd name="connsiteX13" fmla="*/ 930341 w 6559100"/>
              <a:gd name="connsiteY13" fmla="*/ 1580990 h 4033972"/>
              <a:gd name="connsiteX14" fmla="*/ 636018 w 6559100"/>
              <a:gd name="connsiteY14" fmla="*/ 1423324 h 4033972"/>
              <a:gd name="connsiteX15" fmla="*/ 136 w 6559100"/>
              <a:gd name="connsiteY15" fmla="*/ 455331 h 4033972"/>
              <a:gd name="connsiteX16" fmla="*/ 36473 w 6559100"/>
              <a:gd name="connsiteY16" fmla="*/ 282999 h 4033972"/>
              <a:gd name="connsiteX17" fmla="*/ 312627 w 6559100"/>
              <a:gd name="connsiteY17" fmla="*/ 66668 h 4033972"/>
              <a:gd name="connsiteX18" fmla="*/ 693943 w 6559100"/>
              <a:gd name="connsiteY18" fmla="*/ 24 h 4033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559100" h="4033972">
                <a:moveTo>
                  <a:pt x="693943" y="24"/>
                </a:moveTo>
                <a:cubicBezTo>
                  <a:pt x="909618" y="-1337"/>
                  <a:pt x="1125647" y="55668"/>
                  <a:pt x="1311870" y="165667"/>
                </a:cubicBezTo>
                <a:cubicBezTo>
                  <a:pt x="1453581" y="250000"/>
                  <a:pt x="1577124" y="367332"/>
                  <a:pt x="1726102" y="440665"/>
                </a:cubicBezTo>
                <a:cubicBezTo>
                  <a:pt x="1911416" y="535998"/>
                  <a:pt x="2125799" y="557997"/>
                  <a:pt x="2332915" y="572664"/>
                </a:cubicBezTo>
                <a:cubicBezTo>
                  <a:pt x="3263119" y="642330"/>
                  <a:pt x="4196957" y="594664"/>
                  <a:pt x="5127161" y="517664"/>
                </a:cubicBezTo>
                <a:cubicBezTo>
                  <a:pt x="5497790" y="484665"/>
                  <a:pt x="5875685" y="451665"/>
                  <a:pt x="6235413" y="539664"/>
                </a:cubicBezTo>
                <a:cubicBezTo>
                  <a:pt x="6297184" y="555247"/>
                  <a:pt x="6357536" y="574268"/>
                  <a:pt x="6416604" y="596282"/>
                </a:cubicBezTo>
                <a:lnTo>
                  <a:pt x="6559100" y="657540"/>
                </a:lnTo>
                <a:lnTo>
                  <a:pt x="6559100" y="2102891"/>
                </a:lnTo>
                <a:lnTo>
                  <a:pt x="4120651" y="4033972"/>
                </a:lnTo>
                <a:cubicBezTo>
                  <a:pt x="4095216" y="3641642"/>
                  <a:pt x="3753657" y="3337311"/>
                  <a:pt x="3390295" y="3194312"/>
                </a:cubicBezTo>
                <a:cubicBezTo>
                  <a:pt x="3026934" y="3054979"/>
                  <a:pt x="2630871" y="3036646"/>
                  <a:pt x="2249342" y="2948647"/>
                </a:cubicBezTo>
                <a:cubicBezTo>
                  <a:pt x="1867813" y="2864314"/>
                  <a:pt x="1475383" y="2680982"/>
                  <a:pt x="1293702" y="2332651"/>
                </a:cubicBezTo>
                <a:cubicBezTo>
                  <a:pt x="1162892" y="2083320"/>
                  <a:pt x="1144724" y="1760655"/>
                  <a:pt x="930341" y="1580990"/>
                </a:cubicBezTo>
                <a:cubicBezTo>
                  <a:pt x="843134" y="1511324"/>
                  <a:pt x="737759" y="1470991"/>
                  <a:pt x="636018" y="1423324"/>
                </a:cubicBezTo>
                <a:cubicBezTo>
                  <a:pt x="276291" y="1239992"/>
                  <a:pt x="-7131" y="862329"/>
                  <a:pt x="136" y="455331"/>
                </a:cubicBezTo>
                <a:cubicBezTo>
                  <a:pt x="3770" y="396665"/>
                  <a:pt x="11037" y="337999"/>
                  <a:pt x="36473" y="282999"/>
                </a:cubicBezTo>
                <a:cubicBezTo>
                  <a:pt x="87343" y="173000"/>
                  <a:pt x="199985" y="107001"/>
                  <a:pt x="312627" y="66668"/>
                </a:cubicBezTo>
                <a:cubicBezTo>
                  <a:pt x="435261" y="22668"/>
                  <a:pt x="564538" y="840"/>
                  <a:pt x="693943" y="24"/>
                </a:cubicBezTo>
                <a:close/>
              </a:path>
            </a:pathLst>
          </a:custGeom>
          <a:solidFill>
            <a:schemeClr val="bg1">
              <a:lumMod val="6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 1" descr="Une image contenant capture d’écran, cercle&#10;&#10;Description générée automatiquement">
            <a:extLst>
              <a:ext uri="{FF2B5EF4-FFF2-40B4-BE49-F238E27FC236}">
                <a16:creationId xmlns:a16="http://schemas.microsoft.com/office/drawing/2014/main" id="{E2C9DA33-B44B-3B50-F413-A11B6A0AF2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3909" y="282190"/>
            <a:ext cx="1727927" cy="563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0231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images ang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AA0CECC6-7E56-4830-A088-8FA0323FAE7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93545" y="1564336"/>
            <a:ext cx="2298454" cy="3624211"/>
          </a:xfrm>
          <a:custGeom>
            <a:avLst/>
            <a:gdLst>
              <a:gd name="connsiteX0" fmla="*/ 1207149 w 2298454"/>
              <a:gd name="connsiteY0" fmla="*/ 0 h 3624211"/>
              <a:gd name="connsiteX1" fmla="*/ 1361169 w 2298454"/>
              <a:gd name="connsiteY1" fmla="*/ 65677 h 3624211"/>
              <a:gd name="connsiteX2" fmla="*/ 2298454 w 2298454"/>
              <a:gd name="connsiteY2" fmla="*/ 1007720 h 3624211"/>
              <a:gd name="connsiteX3" fmla="*/ 2298454 w 2298454"/>
              <a:gd name="connsiteY3" fmla="*/ 3624211 h 3624211"/>
              <a:gd name="connsiteX4" fmla="*/ 63188 w 2298454"/>
              <a:gd name="connsiteY4" fmla="*/ 1371269 h 3624211"/>
              <a:gd name="connsiteX5" fmla="*/ 63188 w 2298454"/>
              <a:gd name="connsiteY5" fmla="*/ 1060793 h 3624211"/>
              <a:gd name="connsiteX6" fmla="*/ 1053129 w 2298454"/>
              <a:gd name="connsiteY6" fmla="*/ 65677 h 3624211"/>
              <a:gd name="connsiteX7" fmla="*/ 1207149 w 2298454"/>
              <a:gd name="connsiteY7" fmla="*/ 0 h 3624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98454" h="3624211">
                <a:moveTo>
                  <a:pt x="1207149" y="0"/>
                </a:moveTo>
                <a:cubicBezTo>
                  <a:pt x="1263097" y="0"/>
                  <a:pt x="1319044" y="21892"/>
                  <a:pt x="1361169" y="65677"/>
                </a:cubicBezTo>
                <a:cubicBezTo>
                  <a:pt x="1361169" y="65677"/>
                  <a:pt x="1361169" y="65677"/>
                  <a:pt x="2298454" y="1007720"/>
                </a:cubicBezTo>
                <a:cubicBezTo>
                  <a:pt x="2298454" y="1007720"/>
                  <a:pt x="2298454" y="1007720"/>
                  <a:pt x="2298454" y="3624211"/>
                </a:cubicBezTo>
                <a:cubicBezTo>
                  <a:pt x="2298454" y="3624211"/>
                  <a:pt x="2298454" y="3624211"/>
                  <a:pt x="63188" y="1371269"/>
                </a:cubicBezTo>
                <a:cubicBezTo>
                  <a:pt x="-21062" y="1286353"/>
                  <a:pt x="-21062" y="1145710"/>
                  <a:pt x="63188" y="1060793"/>
                </a:cubicBezTo>
                <a:cubicBezTo>
                  <a:pt x="63188" y="1060793"/>
                  <a:pt x="63188" y="1060793"/>
                  <a:pt x="1053129" y="65677"/>
                </a:cubicBezTo>
                <a:cubicBezTo>
                  <a:pt x="1095255" y="21892"/>
                  <a:pt x="1151202" y="0"/>
                  <a:pt x="120714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3A445639-51D8-4FFD-8302-E9FA2F63B6D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269459" y="3978684"/>
            <a:ext cx="2922541" cy="2879316"/>
          </a:xfrm>
          <a:custGeom>
            <a:avLst/>
            <a:gdLst>
              <a:gd name="connsiteX0" fmla="*/ 1208125 w 2922541"/>
              <a:gd name="connsiteY0" fmla="*/ 0 h 2879316"/>
              <a:gd name="connsiteX1" fmla="*/ 1363502 w 2922541"/>
              <a:gd name="connsiteY1" fmla="*/ 63690 h 2879316"/>
              <a:gd name="connsiteX2" fmla="*/ 2922541 w 2922541"/>
              <a:gd name="connsiteY2" fmla="*/ 1637362 h 2879316"/>
              <a:gd name="connsiteX3" fmla="*/ 2922541 w 2922541"/>
              <a:gd name="connsiteY3" fmla="*/ 2879316 h 2879316"/>
              <a:gd name="connsiteX4" fmla="*/ 1561015 w 2922541"/>
              <a:gd name="connsiteY4" fmla="*/ 2879316 h 2879316"/>
              <a:gd name="connsiteX5" fmla="*/ 65180 w 2922541"/>
              <a:gd name="connsiteY5" fmla="*/ 1371988 h 2879316"/>
              <a:gd name="connsiteX6" fmla="*/ 65180 w 2922541"/>
              <a:gd name="connsiteY6" fmla="*/ 1061499 h 2879316"/>
              <a:gd name="connsiteX7" fmla="*/ 1052747 w 2922541"/>
              <a:gd name="connsiteY7" fmla="*/ 63690 h 2879316"/>
              <a:gd name="connsiteX8" fmla="*/ 1208125 w 2922541"/>
              <a:gd name="connsiteY8" fmla="*/ 0 h 2879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2541" h="2879316">
                <a:moveTo>
                  <a:pt x="1208125" y="0"/>
                </a:moveTo>
                <a:cubicBezTo>
                  <a:pt x="1264087" y="0"/>
                  <a:pt x="1320049" y="21230"/>
                  <a:pt x="1363502" y="63690"/>
                </a:cubicBezTo>
                <a:cubicBezTo>
                  <a:pt x="1363502" y="63690"/>
                  <a:pt x="1363502" y="63690"/>
                  <a:pt x="2922541" y="1637362"/>
                </a:cubicBezTo>
                <a:cubicBezTo>
                  <a:pt x="2922541" y="1637362"/>
                  <a:pt x="2922541" y="1637362"/>
                  <a:pt x="2922541" y="2879316"/>
                </a:cubicBezTo>
                <a:cubicBezTo>
                  <a:pt x="2922541" y="2879316"/>
                  <a:pt x="2922541" y="2879316"/>
                  <a:pt x="1561015" y="2879316"/>
                </a:cubicBezTo>
                <a:cubicBezTo>
                  <a:pt x="1561015" y="2879316"/>
                  <a:pt x="1561015" y="2879316"/>
                  <a:pt x="65180" y="1371988"/>
                </a:cubicBezTo>
                <a:cubicBezTo>
                  <a:pt x="-21726" y="1287068"/>
                  <a:pt x="-21726" y="1146419"/>
                  <a:pt x="65180" y="1061499"/>
                </a:cubicBezTo>
                <a:cubicBezTo>
                  <a:pt x="65180" y="1061499"/>
                  <a:pt x="65180" y="1061499"/>
                  <a:pt x="1052747" y="63690"/>
                </a:cubicBezTo>
                <a:cubicBezTo>
                  <a:pt x="1096200" y="21230"/>
                  <a:pt x="1152162" y="0"/>
                  <a:pt x="120812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E59EC363-C744-4F6E-84B4-E9AC7565431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633539" y="4318764"/>
            <a:ext cx="3817672" cy="2539236"/>
          </a:xfrm>
          <a:custGeom>
            <a:avLst/>
            <a:gdLst>
              <a:gd name="connsiteX0" fmla="*/ 1208041 w 3817672"/>
              <a:gd name="connsiteY0" fmla="*/ 0 h 2539236"/>
              <a:gd name="connsiteX1" fmla="*/ 1363407 w 3817672"/>
              <a:gd name="connsiteY1" fmla="*/ 65687 h 2539236"/>
              <a:gd name="connsiteX2" fmla="*/ 3817672 w 3817672"/>
              <a:gd name="connsiteY2" fmla="*/ 2539236 h 2539236"/>
              <a:gd name="connsiteX3" fmla="*/ 1221208 w 3817672"/>
              <a:gd name="connsiteY3" fmla="*/ 2539236 h 2539236"/>
              <a:gd name="connsiteX4" fmla="*/ 65175 w 3817672"/>
              <a:gd name="connsiteY4" fmla="*/ 1374120 h 2539236"/>
              <a:gd name="connsiteX5" fmla="*/ 65175 w 3817672"/>
              <a:gd name="connsiteY5" fmla="*/ 1060945 h 2539236"/>
              <a:gd name="connsiteX6" fmla="*/ 1052674 w 3817672"/>
              <a:gd name="connsiteY6" fmla="*/ 65687 h 2539236"/>
              <a:gd name="connsiteX7" fmla="*/ 1208041 w 3817672"/>
              <a:gd name="connsiteY7" fmla="*/ 0 h 2539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17672" h="2539236">
                <a:moveTo>
                  <a:pt x="1208041" y="0"/>
                </a:moveTo>
                <a:cubicBezTo>
                  <a:pt x="1263999" y="0"/>
                  <a:pt x="1319958" y="21896"/>
                  <a:pt x="1363407" y="65687"/>
                </a:cubicBezTo>
                <a:cubicBezTo>
                  <a:pt x="1363407" y="65687"/>
                  <a:pt x="1363407" y="65687"/>
                  <a:pt x="3817672" y="2539236"/>
                </a:cubicBezTo>
                <a:cubicBezTo>
                  <a:pt x="3817672" y="2539236"/>
                  <a:pt x="3817672" y="2539236"/>
                  <a:pt x="1221208" y="2539236"/>
                </a:cubicBezTo>
                <a:cubicBezTo>
                  <a:pt x="1221208" y="2539236"/>
                  <a:pt x="1221208" y="2539236"/>
                  <a:pt x="65175" y="1374120"/>
                </a:cubicBezTo>
                <a:cubicBezTo>
                  <a:pt x="-21725" y="1286537"/>
                  <a:pt x="-21725" y="1145874"/>
                  <a:pt x="65175" y="1060945"/>
                </a:cubicBezTo>
                <a:cubicBezTo>
                  <a:pt x="65175" y="1060945"/>
                  <a:pt x="65175" y="1060945"/>
                  <a:pt x="1052674" y="65687"/>
                </a:cubicBezTo>
                <a:cubicBezTo>
                  <a:pt x="1096124" y="21896"/>
                  <a:pt x="1152083" y="0"/>
                  <a:pt x="120804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0C33E7C-1FEA-41ED-84FD-E64E0C7A7A3D}"/>
              </a:ext>
            </a:extLst>
          </p:cNvPr>
          <p:cNvSpPr/>
          <p:nvPr userDrawn="1"/>
        </p:nvSpPr>
        <p:spPr>
          <a:xfrm>
            <a:off x="628177" y="1174318"/>
            <a:ext cx="129092" cy="129092"/>
          </a:xfrm>
          <a:prstGeom prst="ellipse">
            <a:avLst/>
          </a:prstGeom>
          <a:solidFill>
            <a:srgbClr val="2D9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 Placeholder 21">
            <a:extLst>
              <a:ext uri="{FF2B5EF4-FFF2-40B4-BE49-F238E27FC236}">
                <a16:creationId xmlns:a16="http://schemas.microsoft.com/office/drawing/2014/main" id="{8EF04F2C-EB12-4EBC-819A-E059F79D702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5300" y="282190"/>
            <a:ext cx="5951537" cy="1035223"/>
          </a:xfrm>
        </p:spPr>
        <p:txBody>
          <a:bodyPr anchor="ctr">
            <a:normAutofit/>
          </a:bodyPr>
          <a:lstStyle>
            <a:lvl1pPr marL="0" indent="0">
              <a:buNone/>
              <a:defRPr sz="4800">
                <a:latin typeface="Rubik" panose="02000604000000020004" pitchFamily="2" charset="-79"/>
                <a:cs typeface="Rubik" panose="02000604000000020004" pitchFamily="2" charset="-79"/>
              </a:defRPr>
            </a:lvl1pPr>
          </a:lstStyle>
          <a:p>
            <a:pPr lvl="0"/>
            <a:r>
              <a:rPr lang="en-US" dirty="0"/>
              <a:t>TITLE HERE</a:t>
            </a:r>
          </a:p>
        </p:txBody>
      </p:sp>
      <p:sp>
        <p:nvSpPr>
          <p:cNvPr id="21" name="Text Placeholder 24">
            <a:extLst>
              <a:ext uri="{FF2B5EF4-FFF2-40B4-BE49-F238E27FC236}">
                <a16:creationId xmlns:a16="http://schemas.microsoft.com/office/drawing/2014/main" id="{D662F4CF-9806-4086-A599-B5DC36DF58F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7238" y="1132813"/>
            <a:ext cx="2190750" cy="256069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sz="1200" dirty="0"/>
              <a:t>Subtitle </a:t>
            </a:r>
            <a:r>
              <a:rPr lang="en-US" sz="1200" dirty="0" err="1"/>
              <a:t>iDea</a:t>
            </a:r>
            <a:r>
              <a:rPr lang="en-US" sz="1200" dirty="0"/>
              <a:t> here</a:t>
            </a:r>
            <a:endParaRPr lang="en-US" dirty="0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FDF7395A-38B5-4977-9A02-50948784B929}"/>
              </a:ext>
            </a:extLst>
          </p:cNvPr>
          <p:cNvSpPr/>
          <p:nvPr userDrawn="1"/>
        </p:nvSpPr>
        <p:spPr>
          <a:xfrm rot="20158795" flipH="1">
            <a:off x="-2066803" y="4050365"/>
            <a:ext cx="6559100" cy="4033972"/>
          </a:xfrm>
          <a:custGeom>
            <a:avLst/>
            <a:gdLst>
              <a:gd name="connsiteX0" fmla="*/ 693943 w 6559100"/>
              <a:gd name="connsiteY0" fmla="*/ 24 h 4033972"/>
              <a:gd name="connsiteX1" fmla="*/ 1311870 w 6559100"/>
              <a:gd name="connsiteY1" fmla="*/ 165667 h 4033972"/>
              <a:gd name="connsiteX2" fmla="*/ 1726102 w 6559100"/>
              <a:gd name="connsiteY2" fmla="*/ 440665 h 4033972"/>
              <a:gd name="connsiteX3" fmla="*/ 2332915 w 6559100"/>
              <a:gd name="connsiteY3" fmla="*/ 572664 h 4033972"/>
              <a:gd name="connsiteX4" fmla="*/ 5127161 w 6559100"/>
              <a:gd name="connsiteY4" fmla="*/ 517664 h 4033972"/>
              <a:gd name="connsiteX5" fmla="*/ 6235413 w 6559100"/>
              <a:gd name="connsiteY5" fmla="*/ 539664 h 4033972"/>
              <a:gd name="connsiteX6" fmla="*/ 6416604 w 6559100"/>
              <a:gd name="connsiteY6" fmla="*/ 596282 h 4033972"/>
              <a:gd name="connsiteX7" fmla="*/ 6559100 w 6559100"/>
              <a:gd name="connsiteY7" fmla="*/ 657540 h 4033972"/>
              <a:gd name="connsiteX8" fmla="*/ 6559100 w 6559100"/>
              <a:gd name="connsiteY8" fmla="*/ 2102891 h 4033972"/>
              <a:gd name="connsiteX9" fmla="*/ 4120651 w 6559100"/>
              <a:gd name="connsiteY9" fmla="*/ 4033972 h 4033972"/>
              <a:gd name="connsiteX10" fmla="*/ 3390295 w 6559100"/>
              <a:gd name="connsiteY10" fmla="*/ 3194312 h 4033972"/>
              <a:gd name="connsiteX11" fmla="*/ 2249342 w 6559100"/>
              <a:gd name="connsiteY11" fmla="*/ 2948647 h 4033972"/>
              <a:gd name="connsiteX12" fmla="*/ 1293702 w 6559100"/>
              <a:gd name="connsiteY12" fmla="*/ 2332651 h 4033972"/>
              <a:gd name="connsiteX13" fmla="*/ 930341 w 6559100"/>
              <a:gd name="connsiteY13" fmla="*/ 1580990 h 4033972"/>
              <a:gd name="connsiteX14" fmla="*/ 636018 w 6559100"/>
              <a:gd name="connsiteY14" fmla="*/ 1423324 h 4033972"/>
              <a:gd name="connsiteX15" fmla="*/ 136 w 6559100"/>
              <a:gd name="connsiteY15" fmla="*/ 455331 h 4033972"/>
              <a:gd name="connsiteX16" fmla="*/ 36473 w 6559100"/>
              <a:gd name="connsiteY16" fmla="*/ 282999 h 4033972"/>
              <a:gd name="connsiteX17" fmla="*/ 312627 w 6559100"/>
              <a:gd name="connsiteY17" fmla="*/ 66668 h 4033972"/>
              <a:gd name="connsiteX18" fmla="*/ 693943 w 6559100"/>
              <a:gd name="connsiteY18" fmla="*/ 24 h 4033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559100" h="4033972">
                <a:moveTo>
                  <a:pt x="693943" y="24"/>
                </a:moveTo>
                <a:cubicBezTo>
                  <a:pt x="909618" y="-1337"/>
                  <a:pt x="1125647" y="55668"/>
                  <a:pt x="1311870" y="165667"/>
                </a:cubicBezTo>
                <a:cubicBezTo>
                  <a:pt x="1453581" y="250000"/>
                  <a:pt x="1577124" y="367332"/>
                  <a:pt x="1726102" y="440665"/>
                </a:cubicBezTo>
                <a:cubicBezTo>
                  <a:pt x="1911416" y="535998"/>
                  <a:pt x="2125799" y="557997"/>
                  <a:pt x="2332915" y="572664"/>
                </a:cubicBezTo>
                <a:cubicBezTo>
                  <a:pt x="3263119" y="642330"/>
                  <a:pt x="4196957" y="594664"/>
                  <a:pt x="5127161" y="517664"/>
                </a:cubicBezTo>
                <a:cubicBezTo>
                  <a:pt x="5497790" y="484665"/>
                  <a:pt x="5875685" y="451665"/>
                  <a:pt x="6235413" y="539664"/>
                </a:cubicBezTo>
                <a:cubicBezTo>
                  <a:pt x="6297184" y="555247"/>
                  <a:pt x="6357536" y="574268"/>
                  <a:pt x="6416604" y="596282"/>
                </a:cubicBezTo>
                <a:lnTo>
                  <a:pt x="6559100" y="657540"/>
                </a:lnTo>
                <a:lnTo>
                  <a:pt x="6559100" y="2102891"/>
                </a:lnTo>
                <a:lnTo>
                  <a:pt x="4120651" y="4033972"/>
                </a:lnTo>
                <a:cubicBezTo>
                  <a:pt x="4095216" y="3641642"/>
                  <a:pt x="3753657" y="3337311"/>
                  <a:pt x="3390295" y="3194312"/>
                </a:cubicBezTo>
                <a:cubicBezTo>
                  <a:pt x="3026934" y="3054979"/>
                  <a:pt x="2630871" y="3036646"/>
                  <a:pt x="2249342" y="2948647"/>
                </a:cubicBezTo>
                <a:cubicBezTo>
                  <a:pt x="1867813" y="2864314"/>
                  <a:pt x="1475383" y="2680982"/>
                  <a:pt x="1293702" y="2332651"/>
                </a:cubicBezTo>
                <a:cubicBezTo>
                  <a:pt x="1162892" y="2083320"/>
                  <a:pt x="1144724" y="1760655"/>
                  <a:pt x="930341" y="1580990"/>
                </a:cubicBezTo>
                <a:cubicBezTo>
                  <a:pt x="843134" y="1511324"/>
                  <a:pt x="737759" y="1470991"/>
                  <a:pt x="636018" y="1423324"/>
                </a:cubicBezTo>
                <a:cubicBezTo>
                  <a:pt x="276291" y="1239992"/>
                  <a:pt x="-7131" y="862329"/>
                  <a:pt x="136" y="455331"/>
                </a:cubicBezTo>
                <a:cubicBezTo>
                  <a:pt x="3770" y="396665"/>
                  <a:pt x="11037" y="337999"/>
                  <a:pt x="36473" y="282999"/>
                </a:cubicBezTo>
                <a:cubicBezTo>
                  <a:pt x="87343" y="173000"/>
                  <a:pt x="199985" y="107001"/>
                  <a:pt x="312627" y="66668"/>
                </a:cubicBezTo>
                <a:cubicBezTo>
                  <a:pt x="435261" y="22668"/>
                  <a:pt x="564538" y="840"/>
                  <a:pt x="693943" y="24"/>
                </a:cubicBezTo>
                <a:close/>
              </a:path>
            </a:pathLst>
          </a:custGeom>
          <a:solidFill>
            <a:schemeClr val="bg1">
              <a:lumMod val="6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47099C49-00FF-4874-805C-3649EFF3ADF7}"/>
              </a:ext>
            </a:extLst>
          </p:cNvPr>
          <p:cNvSpPr/>
          <p:nvPr userDrawn="1"/>
        </p:nvSpPr>
        <p:spPr>
          <a:xfrm rot="10955266" flipH="1">
            <a:off x="8912450" y="-70158"/>
            <a:ext cx="6559100" cy="4033972"/>
          </a:xfrm>
          <a:custGeom>
            <a:avLst/>
            <a:gdLst>
              <a:gd name="connsiteX0" fmla="*/ 693943 w 6559100"/>
              <a:gd name="connsiteY0" fmla="*/ 24 h 4033972"/>
              <a:gd name="connsiteX1" fmla="*/ 1311870 w 6559100"/>
              <a:gd name="connsiteY1" fmla="*/ 165667 h 4033972"/>
              <a:gd name="connsiteX2" fmla="*/ 1726102 w 6559100"/>
              <a:gd name="connsiteY2" fmla="*/ 440665 h 4033972"/>
              <a:gd name="connsiteX3" fmla="*/ 2332915 w 6559100"/>
              <a:gd name="connsiteY3" fmla="*/ 572664 h 4033972"/>
              <a:gd name="connsiteX4" fmla="*/ 5127161 w 6559100"/>
              <a:gd name="connsiteY4" fmla="*/ 517664 h 4033972"/>
              <a:gd name="connsiteX5" fmla="*/ 6235413 w 6559100"/>
              <a:gd name="connsiteY5" fmla="*/ 539664 h 4033972"/>
              <a:gd name="connsiteX6" fmla="*/ 6416604 w 6559100"/>
              <a:gd name="connsiteY6" fmla="*/ 596282 h 4033972"/>
              <a:gd name="connsiteX7" fmla="*/ 6559100 w 6559100"/>
              <a:gd name="connsiteY7" fmla="*/ 657540 h 4033972"/>
              <a:gd name="connsiteX8" fmla="*/ 6559100 w 6559100"/>
              <a:gd name="connsiteY8" fmla="*/ 2102891 h 4033972"/>
              <a:gd name="connsiteX9" fmla="*/ 4120651 w 6559100"/>
              <a:gd name="connsiteY9" fmla="*/ 4033972 h 4033972"/>
              <a:gd name="connsiteX10" fmla="*/ 3390295 w 6559100"/>
              <a:gd name="connsiteY10" fmla="*/ 3194312 h 4033972"/>
              <a:gd name="connsiteX11" fmla="*/ 2249342 w 6559100"/>
              <a:gd name="connsiteY11" fmla="*/ 2948647 h 4033972"/>
              <a:gd name="connsiteX12" fmla="*/ 1293702 w 6559100"/>
              <a:gd name="connsiteY12" fmla="*/ 2332651 h 4033972"/>
              <a:gd name="connsiteX13" fmla="*/ 930341 w 6559100"/>
              <a:gd name="connsiteY13" fmla="*/ 1580990 h 4033972"/>
              <a:gd name="connsiteX14" fmla="*/ 636018 w 6559100"/>
              <a:gd name="connsiteY14" fmla="*/ 1423324 h 4033972"/>
              <a:gd name="connsiteX15" fmla="*/ 136 w 6559100"/>
              <a:gd name="connsiteY15" fmla="*/ 455331 h 4033972"/>
              <a:gd name="connsiteX16" fmla="*/ 36473 w 6559100"/>
              <a:gd name="connsiteY16" fmla="*/ 282999 h 4033972"/>
              <a:gd name="connsiteX17" fmla="*/ 312627 w 6559100"/>
              <a:gd name="connsiteY17" fmla="*/ 66668 h 4033972"/>
              <a:gd name="connsiteX18" fmla="*/ 693943 w 6559100"/>
              <a:gd name="connsiteY18" fmla="*/ 24 h 4033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559100" h="4033972">
                <a:moveTo>
                  <a:pt x="693943" y="24"/>
                </a:moveTo>
                <a:cubicBezTo>
                  <a:pt x="909618" y="-1337"/>
                  <a:pt x="1125647" y="55668"/>
                  <a:pt x="1311870" y="165667"/>
                </a:cubicBezTo>
                <a:cubicBezTo>
                  <a:pt x="1453581" y="250000"/>
                  <a:pt x="1577124" y="367332"/>
                  <a:pt x="1726102" y="440665"/>
                </a:cubicBezTo>
                <a:cubicBezTo>
                  <a:pt x="1911416" y="535998"/>
                  <a:pt x="2125799" y="557997"/>
                  <a:pt x="2332915" y="572664"/>
                </a:cubicBezTo>
                <a:cubicBezTo>
                  <a:pt x="3263119" y="642330"/>
                  <a:pt x="4196957" y="594664"/>
                  <a:pt x="5127161" y="517664"/>
                </a:cubicBezTo>
                <a:cubicBezTo>
                  <a:pt x="5497790" y="484665"/>
                  <a:pt x="5875685" y="451665"/>
                  <a:pt x="6235413" y="539664"/>
                </a:cubicBezTo>
                <a:cubicBezTo>
                  <a:pt x="6297184" y="555247"/>
                  <a:pt x="6357536" y="574268"/>
                  <a:pt x="6416604" y="596282"/>
                </a:cubicBezTo>
                <a:lnTo>
                  <a:pt x="6559100" y="657540"/>
                </a:lnTo>
                <a:lnTo>
                  <a:pt x="6559100" y="2102891"/>
                </a:lnTo>
                <a:lnTo>
                  <a:pt x="4120651" y="4033972"/>
                </a:lnTo>
                <a:cubicBezTo>
                  <a:pt x="4095216" y="3641642"/>
                  <a:pt x="3753657" y="3337311"/>
                  <a:pt x="3390295" y="3194312"/>
                </a:cubicBezTo>
                <a:cubicBezTo>
                  <a:pt x="3026934" y="3054979"/>
                  <a:pt x="2630871" y="3036646"/>
                  <a:pt x="2249342" y="2948647"/>
                </a:cubicBezTo>
                <a:cubicBezTo>
                  <a:pt x="1867813" y="2864314"/>
                  <a:pt x="1475383" y="2680982"/>
                  <a:pt x="1293702" y="2332651"/>
                </a:cubicBezTo>
                <a:cubicBezTo>
                  <a:pt x="1162892" y="2083320"/>
                  <a:pt x="1144724" y="1760655"/>
                  <a:pt x="930341" y="1580990"/>
                </a:cubicBezTo>
                <a:cubicBezTo>
                  <a:pt x="843134" y="1511324"/>
                  <a:pt x="737759" y="1470991"/>
                  <a:pt x="636018" y="1423324"/>
                </a:cubicBezTo>
                <a:cubicBezTo>
                  <a:pt x="276291" y="1239992"/>
                  <a:pt x="-7131" y="862329"/>
                  <a:pt x="136" y="455331"/>
                </a:cubicBezTo>
                <a:cubicBezTo>
                  <a:pt x="3770" y="396665"/>
                  <a:pt x="11037" y="337999"/>
                  <a:pt x="36473" y="282999"/>
                </a:cubicBezTo>
                <a:cubicBezTo>
                  <a:pt x="87343" y="173000"/>
                  <a:pt x="199985" y="107001"/>
                  <a:pt x="312627" y="66668"/>
                </a:cubicBezTo>
                <a:cubicBezTo>
                  <a:pt x="435261" y="22668"/>
                  <a:pt x="564538" y="840"/>
                  <a:pt x="693943" y="24"/>
                </a:cubicBezTo>
                <a:close/>
              </a:path>
            </a:pathLst>
          </a:custGeom>
          <a:solidFill>
            <a:schemeClr val="bg1">
              <a:lumMod val="6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 1" descr="Une image contenant capture d’écran, cercle&#10;&#10;Description générée automatiquement">
            <a:extLst>
              <a:ext uri="{FF2B5EF4-FFF2-40B4-BE49-F238E27FC236}">
                <a16:creationId xmlns:a16="http://schemas.microsoft.com/office/drawing/2014/main" id="{E39AA125-5884-E9C6-FC40-83C724CFD7B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3909" y="282190"/>
            <a:ext cx="1727927" cy="563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1689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WOT_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95D023E-8BEE-4DBF-AD9A-FCDCAE7EBF5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89709" y="1908354"/>
            <a:ext cx="3541499" cy="4311338"/>
          </a:xfrm>
          <a:custGeom>
            <a:avLst/>
            <a:gdLst>
              <a:gd name="connsiteX0" fmla="*/ 2712747 w 3541499"/>
              <a:gd name="connsiteY0" fmla="*/ 0 h 4311338"/>
              <a:gd name="connsiteX1" fmla="*/ 2937471 w 3541499"/>
              <a:gd name="connsiteY1" fmla="*/ 32295 h 4311338"/>
              <a:gd name="connsiteX2" fmla="*/ 3097989 w 3541499"/>
              <a:gd name="connsiteY2" fmla="*/ 96884 h 4311338"/>
              <a:gd name="connsiteX3" fmla="*/ 3435076 w 3541499"/>
              <a:gd name="connsiteY3" fmla="*/ 427904 h 4311338"/>
              <a:gd name="connsiteX4" fmla="*/ 3539412 w 3541499"/>
              <a:gd name="connsiteY4" fmla="*/ 742777 h 4311338"/>
              <a:gd name="connsiteX5" fmla="*/ 3507309 w 3541499"/>
              <a:gd name="connsiteY5" fmla="*/ 1089945 h 4311338"/>
              <a:gd name="connsiteX6" fmla="*/ 3338765 w 3541499"/>
              <a:gd name="connsiteY6" fmla="*/ 1404818 h 4311338"/>
              <a:gd name="connsiteX7" fmla="*/ 3210351 w 3541499"/>
              <a:gd name="connsiteY7" fmla="*/ 1517850 h 4311338"/>
              <a:gd name="connsiteX8" fmla="*/ 3073911 w 3541499"/>
              <a:gd name="connsiteY8" fmla="*/ 1574365 h 4311338"/>
              <a:gd name="connsiteX9" fmla="*/ 2937471 w 3541499"/>
              <a:gd name="connsiteY9" fmla="*/ 1598586 h 4311338"/>
              <a:gd name="connsiteX10" fmla="*/ 2833135 w 3541499"/>
              <a:gd name="connsiteY10" fmla="*/ 1598586 h 4311338"/>
              <a:gd name="connsiteX11" fmla="*/ 2696695 w 3541499"/>
              <a:gd name="connsiteY11" fmla="*/ 1582439 h 4311338"/>
              <a:gd name="connsiteX12" fmla="*/ 2520126 w 3541499"/>
              <a:gd name="connsiteY12" fmla="*/ 1550144 h 4311338"/>
              <a:gd name="connsiteX13" fmla="*/ 2359608 w 3541499"/>
              <a:gd name="connsiteY13" fmla="*/ 1485555 h 4311338"/>
              <a:gd name="connsiteX14" fmla="*/ 2287375 w 3541499"/>
              <a:gd name="connsiteY14" fmla="*/ 1388671 h 4311338"/>
              <a:gd name="connsiteX15" fmla="*/ 2303427 w 3541499"/>
              <a:gd name="connsiteY15" fmla="*/ 1324082 h 4311338"/>
              <a:gd name="connsiteX16" fmla="*/ 2343556 w 3541499"/>
              <a:gd name="connsiteY16" fmla="*/ 1243345 h 4311338"/>
              <a:gd name="connsiteX17" fmla="*/ 2399738 w 3541499"/>
              <a:gd name="connsiteY17" fmla="*/ 1162608 h 4311338"/>
              <a:gd name="connsiteX18" fmla="*/ 2439867 w 3541499"/>
              <a:gd name="connsiteY18" fmla="*/ 1073798 h 4311338"/>
              <a:gd name="connsiteX19" fmla="*/ 2407763 w 3541499"/>
              <a:gd name="connsiteY19" fmla="*/ 1009208 h 4311338"/>
              <a:gd name="connsiteX20" fmla="*/ 2311453 w 3541499"/>
              <a:gd name="connsiteY20" fmla="*/ 1009208 h 4311338"/>
              <a:gd name="connsiteX21" fmla="*/ 2183039 w 3541499"/>
              <a:gd name="connsiteY21" fmla="*/ 1065724 h 4311338"/>
              <a:gd name="connsiteX22" fmla="*/ 1998444 w 3541499"/>
              <a:gd name="connsiteY22" fmla="*/ 1170682 h 4311338"/>
              <a:gd name="connsiteX23" fmla="*/ 1829900 w 3541499"/>
              <a:gd name="connsiteY23" fmla="*/ 1291787 h 4311338"/>
              <a:gd name="connsiteX24" fmla="*/ 1765693 w 3541499"/>
              <a:gd name="connsiteY24" fmla="*/ 1396745 h 4311338"/>
              <a:gd name="connsiteX25" fmla="*/ 1837926 w 3541499"/>
              <a:gd name="connsiteY25" fmla="*/ 1533997 h 4311338"/>
              <a:gd name="connsiteX26" fmla="*/ 2014496 w 3541499"/>
              <a:gd name="connsiteY26" fmla="*/ 1687397 h 4311338"/>
              <a:gd name="connsiteX27" fmla="*/ 2239220 w 3541499"/>
              <a:gd name="connsiteY27" fmla="*/ 1873091 h 4311338"/>
              <a:gd name="connsiteX28" fmla="*/ 2463945 w 3541499"/>
              <a:gd name="connsiteY28" fmla="*/ 2099153 h 4311338"/>
              <a:gd name="connsiteX29" fmla="*/ 2648540 w 3541499"/>
              <a:gd name="connsiteY29" fmla="*/ 2381732 h 4311338"/>
              <a:gd name="connsiteX30" fmla="*/ 2728799 w 3541499"/>
              <a:gd name="connsiteY30" fmla="*/ 2728899 h 4311338"/>
              <a:gd name="connsiteX31" fmla="*/ 2640514 w 3541499"/>
              <a:gd name="connsiteY31" fmla="*/ 3269835 h 4311338"/>
              <a:gd name="connsiteX32" fmla="*/ 2359608 w 3541499"/>
              <a:gd name="connsiteY32" fmla="*/ 3697739 h 4311338"/>
              <a:gd name="connsiteX33" fmla="*/ 1926211 w 3541499"/>
              <a:gd name="connsiteY33" fmla="*/ 4012612 h 4311338"/>
              <a:gd name="connsiteX34" fmla="*/ 1404529 w 3541499"/>
              <a:gd name="connsiteY34" fmla="*/ 4230602 h 4311338"/>
              <a:gd name="connsiteX35" fmla="*/ 1123623 w 3541499"/>
              <a:gd name="connsiteY35" fmla="*/ 4287117 h 4311338"/>
              <a:gd name="connsiteX36" fmla="*/ 858769 w 3541499"/>
              <a:gd name="connsiteY36" fmla="*/ 4311338 h 4311338"/>
              <a:gd name="connsiteX37" fmla="*/ 561812 w 3541499"/>
              <a:gd name="connsiteY37" fmla="*/ 4198307 h 4311338"/>
              <a:gd name="connsiteX38" fmla="*/ 288932 w 3541499"/>
              <a:gd name="connsiteY38" fmla="*/ 3931876 h 4311338"/>
              <a:gd name="connsiteX39" fmla="*/ 80259 w 3541499"/>
              <a:gd name="connsiteY39" fmla="*/ 3633150 h 4311338"/>
              <a:gd name="connsiteX40" fmla="*/ 0 w 3541499"/>
              <a:gd name="connsiteY40" fmla="*/ 3399014 h 4311338"/>
              <a:gd name="connsiteX41" fmla="*/ 88285 w 3541499"/>
              <a:gd name="connsiteY41" fmla="*/ 3172951 h 4311338"/>
              <a:gd name="connsiteX42" fmla="*/ 288932 w 3541499"/>
              <a:gd name="connsiteY42" fmla="*/ 2987257 h 4311338"/>
              <a:gd name="connsiteX43" fmla="*/ 521682 w 3541499"/>
              <a:gd name="connsiteY43" fmla="*/ 2866152 h 4311338"/>
              <a:gd name="connsiteX44" fmla="*/ 698252 w 3541499"/>
              <a:gd name="connsiteY44" fmla="*/ 2825783 h 4311338"/>
              <a:gd name="connsiteX45" fmla="*/ 882847 w 3541499"/>
              <a:gd name="connsiteY45" fmla="*/ 2898446 h 4311338"/>
              <a:gd name="connsiteX46" fmla="*/ 971131 w 3541499"/>
              <a:gd name="connsiteY46" fmla="*/ 3051846 h 4311338"/>
              <a:gd name="connsiteX47" fmla="*/ 1035338 w 3541499"/>
              <a:gd name="connsiteY47" fmla="*/ 3197172 h 4311338"/>
              <a:gd name="connsiteX48" fmla="*/ 1147701 w 3541499"/>
              <a:gd name="connsiteY48" fmla="*/ 3269835 h 4311338"/>
              <a:gd name="connsiteX49" fmla="*/ 1308218 w 3541499"/>
              <a:gd name="connsiteY49" fmla="*/ 3245614 h 4311338"/>
              <a:gd name="connsiteX50" fmla="*/ 1476762 w 3541499"/>
              <a:gd name="connsiteY50" fmla="*/ 3181025 h 4311338"/>
              <a:gd name="connsiteX51" fmla="*/ 1597150 w 3541499"/>
              <a:gd name="connsiteY51" fmla="*/ 3067993 h 4311338"/>
              <a:gd name="connsiteX52" fmla="*/ 1645305 w 3541499"/>
              <a:gd name="connsiteY52" fmla="*/ 2914594 h 4311338"/>
              <a:gd name="connsiteX53" fmla="*/ 1581098 w 3541499"/>
              <a:gd name="connsiteY53" fmla="*/ 2769268 h 4311338"/>
              <a:gd name="connsiteX54" fmla="*/ 1420581 w 3541499"/>
              <a:gd name="connsiteY54" fmla="*/ 2607794 h 4311338"/>
              <a:gd name="connsiteX55" fmla="*/ 1211908 w 3541499"/>
              <a:gd name="connsiteY55" fmla="*/ 2422100 h 4311338"/>
              <a:gd name="connsiteX56" fmla="*/ 1003235 w 3541499"/>
              <a:gd name="connsiteY56" fmla="*/ 2204111 h 4311338"/>
              <a:gd name="connsiteX57" fmla="*/ 842717 w 3541499"/>
              <a:gd name="connsiteY57" fmla="*/ 1937680 h 4311338"/>
              <a:gd name="connsiteX58" fmla="*/ 770484 w 3541499"/>
              <a:gd name="connsiteY58" fmla="*/ 1614734 h 4311338"/>
              <a:gd name="connsiteX59" fmla="*/ 802588 w 3541499"/>
              <a:gd name="connsiteY59" fmla="*/ 1291787 h 4311338"/>
              <a:gd name="connsiteX60" fmla="*/ 1059416 w 3541499"/>
              <a:gd name="connsiteY60" fmla="*/ 750851 h 4311338"/>
              <a:gd name="connsiteX61" fmla="*/ 1565046 w 3541499"/>
              <a:gd name="connsiteY61" fmla="*/ 347168 h 4311338"/>
              <a:gd name="connsiteX62" fmla="*/ 2158961 w 3541499"/>
              <a:gd name="connsiteY62" fmla="*/ 96884 h 4311338"/>
              <a:gd name="connsiteX63" fmla="*/ 2712747 w 3541499"/>
              <a:gd name="connsiteY63" fmla="*/ 0 h 4311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3541499" h="4311338">
                <a:moveTo>
                  <a:pt x="2712747" y="0"/>
                </a:moveTo>
                <a:cubicBezTo>
                  <a:pt x="2801031" y="0"/>
                  <a:pt x="2873264" y="16148"/>
                  <a:pt x="2937471" y="32295"/>
                </a:cubicBezTo>
                <a:cubicBezTo>
                  <a:pt x="3009704" y="48442"/>
                  <a:pt x="3057860" y="72663"/>
                  <a:pt x="3097989" y="96884"/>
                </a:cubicBezTo>
                <a:cubicBezTo>
                  <a:pt x="3258507" y="193768"/>
                  <a:pt x="3370869" y="306799"/>
                  <a:pt x="3435076" y="427904"/>
                </a:cubicBezTo>
                <a:cubicBezTo>
                  <a:pt x="3499283" y="549009"/>
                  <a:pt x="3539412" y="653967"/>
                  <a:pt x="3539412" y="742777"/>
                </a:cubicBezTo>
                <a:cubicBezTo>
                  <a:pt x="3547438" y="871956"/>
                  <a:pt x="3531386" y="984987"/>
                  <a:pt x="3507309" y="1089945"/>
                </a:cubicBezTo>
                <a:cubicBezTo>
                  <a:pt x="3475205" y="1186829"/>
                  <a:pt x="3427050" y="1291787"/>
                  <a:pt x="3338765" y="1404818"/>
                </a:cubicBezTo>
                <a:cubicBezTo>
                  <a:pt x="3306662" y="1453260"/>
                  <a:pt x="3258507" y="1493629"/>
                  <a:pt x="3210351" y="1517850"/>
                </a:cubicBezTo>
                <a:cubicBezTo>
                  <a:pt x="3170222" y="1550144"/>
                  <a:pt x="3122067" y="1566292"/>
                  <a:pt x="3073911" y="1574365"/>
                </a:cubicBezTo>
                <a:cubicBezTo>
                  <a:pt x="3025756" y="1582439"/>
                  <a:pt x="2977601" y="1590513"/>
                  <a:pt x="2937471" y="1598586"/>
                </a:cubicBezTo>
                <a:cubicBezTo>
                  <a:pt x="2897342" y="1598586"/>
                  <a:pt x="2857213" y="1598586"/>
                  <a:pt x="2833135" y="1598586"/>
                </a:cubicBezTo>
                <a:cubicBezTo>
                  <a:pt x="2801031" y="1598586"/>
                  <a:pt x="2760902" y="1590513"/>
                  <a:pt x="2696695" y="1582439"/>
                </a:cubicBezTo>
                <a:cubicBezTo>
                  <a:pt x="2640514" y="1574365"/>
                  <a:pt x="2576307" y="1566292"/>
                  <a:pt x="2520126" y="1550144"/>
                </a:cubicBezTo>
                <a:cubicBezTo>
                  <a:pt x="2463945" y="1533997"/>
                  <a:pt x="2407763" y="1509776"/>
                  <a:pt x="2359608" y="1485555"/>
                </a:cubicBezTo>
                <a:cubicBezTo>
                  <a:pt x="2311453" y="1453260"/>
                  <a:pt x="2287375" y="1420966"/>
                  <a:pt x="2287375" y="1388671"/>
                </a:cubicBezTo>
                <a:cubicBezTo>
                  <a:pt x="2287375" y="1364450"/>
                  <a:pt x="2295401" y="1348303"/>
                  <a:pt x="2303427" y="1324082"/>
                </a:cubicBezTo>
                <a:cubicBezTo>
                  <a:pt x="2319479" y="1299861"/>
                  <a:pt x="2327505" y="1275640"/>
                  <a:pt x="2343556" y="1243345"/>
                </a:cubicBezTo>
                <a:cubicBezTo>
                  <a:pt x="2367634" y="1219124"/>
                  <a:pt x="2383686" y="1186829"/>
                  <a:pt x="2399738" y="1162608"/>
                </a:cubicBezTo>
                <a:cubicBezTo>
                  <a:pt x="2415789" y="1130314"/>
                  <a:pt x="2431841" y="1098019"/>
                  <a:pt x="2439867" y="1073798"/>
                </a:cubicBezTo>
                <a:cubicBezTo>
                  <a:pt x="2447893" y="1041503"/>
                  <a:pt x="2439867" y="1017282"/>
                  <a:pt x="2407763" y="1009208"/>
                </a:cubicBezTo>
                <a:cubicBezTo>
                  <a:pt x="2375660" y="993061"/>
                  <a:pt x="2343556" y="1001135"/>
                  <a:pt x="2311453" y="1009208"/>
                </a:cubicBezTo>
                <a:cubicBezTo>
                  <a:pt x="2279349" y="1017282"/>
                  <a:pt x="2239220" y="1041503"/>
                  <a:pt x="2183039" y="1065724"/>
                </a:cubicBezTo>
                <a:cubicBezTo>
                  <a:pt x="2118832" y="1098019"/>
                  <a:pt x="2062651" y="1130314"/>
                  <a:pt x="1998444" y="1170682"/>
                </a:cubicBezTo>
                <a:cubicBezTo>
                  <a:pt x="1934237" y="1211050"/>
                  <a:pt x="1878056" y="1251419"/>
                  <a:pt x="1829900" y="1291787"/>
                </a:cubicBezTo>
                <a:cubicBezTo>
                  <a:pt x="1789771" y="1332155"/>
                  <a:pt x="1765693" y="1364450"/>
                  <a:pt x="1765693" y="1396745"/>
                </a:cubicBezTo>
                <a:cubicBezTo>
                  <a:pt x="1765693" y="1445187"/>
                  <a:pt x="1789771" y="1493629"/>
                  <a:pt x="1837926" y="1533997"/>
                </a:cubicBezTo>
                <a:cubicBezTo>
                  <a:pt x="1886081" y="1582439"/>
                  <a:pt x="1942263" y="1630881"/>
                  <a:pt x="2014496" y="1687397"/>
                </a:cubicBezTo>
                <a:cubicBezTo>
                  <a:pt x="2078703" y="1743912"/>
                  <a:pt x="2158961" y="1808502"/>
                  <a:pt x="2239220" y="1873091"/>
                </a:cubicBezTo>
                <a:cubicBezTo>
                  <a:pt x="2319479" y="1937680"/>
                  <a:pt x="2391712" y="2018417"/>
                  <a:pt x="2463945" y="2099153"/>
                </a:cubicBezTo>
                <a:cubicBezTo>
                  <a:pt x="2536178" y="2179890"/>
                  <a:pt x="2592359" y="2276774"/>
                  <a:pt x="2648540" y="2381732"/>
                </a:cubicBezTo>
                <a:cubicBezTo>
                  <a:pt x="2696695" y="2486689"/>
                  <a:pt x="2720773" y="2599721"/>
                  <a:pt x="2728799" y="2728899"/>
                </a:cubicBezTo>
                <a:cubicBezTo>
                  <a:pt x="2736824" y="2930741"/>
                  <a:pt x="2704721" y="3108362"/>
                  <a:pt x="2640514" y="3269835"/>
                </a:cubicBezTo>
                <a:cubicBezTo>
                  <a:pt x="2576307" y="3431308"/>
                  <a:pt x="2479996" y="3568561"/>
                  <a:pt x="2359608" y="3697739"/>
                </a:cubicBezTo>
                <a:cubicBezTo>
                  <a:pt x="2231194" y="3818844"/>
                  <a:pt x="2094754" y="3923802"/>
                  <a:pt x="1926211" y="4012612"/>
                </a:cubicBezTo>
                <a:cubicBezTo>
                  <a:pt x="1757667" y="4101423"/>
                  <a:pt x="1589124" y="4174086"/>
                  <a:pt x="1404529" y="4230602"/>
                </a:cubicBezTo>
                <a:cubicBezTo>
                  <a:pt x="1324270" y="4254823"/>
                  <a:pt x="1227959" y="4270970"/>
                  <a:pt x="1123623" y="4287117"/>
                </a:cubicBezTo>
                <a:cubicBezTo>
                  <a:pt x="1019287" y="4303265"/>
                  <a:pt x="931002" y="4311338"/>
                  <a:pt x="858769" y="4311338"/>
                </a:cubicBezTo>
                <a:cubicBezTo>
                  <a:pt x="762459" y="4311338"/>
                  <a:pt x="666148" y="4270970"/>
                  <a:pt x="561812" y="4198307"/>
                </a:cubicBezTo>
                <a:cubicBezTo>
                  <a:pt x="465501" y="4125644"/>
                  <a:pt x="369191" y="4036833"/>
                  <a:pt x="288932" y="3931876"/>
                </a:cubicBezTo>
                <a:cubicBezTo>
                  <a:pt x="208673" y="3834992"/>
                  <a:pt x="136440" y="3730034"/>
                  <a:pt x="80259" y="3633150"/>
                </a:cubicBezTo>
                <a:cubicBezTo>
                  <a:pt x="32104" y="3528192"/>
                  <a:pt x="0" y="3455529"/>
                  <a:pt x="0" y="3399014"/>
                </a:cubicBezTo>
                <a:cubicBezTo>
                  <a:pt x="0" y="3318277"/>
                  <a:pt x="32104" y="3245614"/>
                  <a:pt x="88285" y="3172951"/>
                </a:cubicBezTo>
                <a:cubicBezTo>
                  <a:pt x="144466" y="3100288"/>
                  <a:pt x="216699" y="3035699"/>
                  <a:pt x="288932" y="2987257"/>
                </a:cubicBezTo>
                <a:cubicBezTo>
                  <a:pt x="369191" y="2938815"/>
                  <a:pt x="449449" y="2898446"/>
                  <a:pt x="521682" y="2866152"/>
                </a:cubicBezTo>
                <a:cubicBezTo>
                  <a:pt x="601941" y="2841931"/>
                  <a:pt x="658122" y="2825783"/>
                  <a:pt x="698252" y="2825783"/>
                </a:cubicBezTo>
                <a:cubicBezTo>
                  <a:pt x="778510" y="2825783"/>
                  <a:pt x="842717" y="2850004"/>
                  <a:pt x="882847" y="2898446"/>
                </a:cubicBezTo>
                <a:cubicBezTo>
                  <a:pt x="922976" y="2946888"/>
                  <a:pt x="955080" y="2995330"/>
                  <a:pt x="971131" y="3051846"/>
                </a:cubicBezTo>
                <a:cubicBezTo>
                  <a:pt x="995209" y="3100288"/>
                  <a:pt x="1019287" y="3148730"/>
                  <a:pt x="1035338" y="3197172"/>
                </a:cubicBezTo>
                <a:cubicBezTo>
                  <a:pt x="1059416" y="3245614"/>
                  <a:pt x="1091519" y="3269835"/>
                  <a:pt x="1147701" y="3269835"/>
                </a:cubicBezTo>
                <a:cubicBezTo>
                  <a:pt x="1195856" y="3269835"/>
                  <a:pt x="1244011" y="3261761"/>
                  <a:pt x="1308218" y="3245614"/>
                </a:cubicBezTo>
                <a:cubicBezTo>
                  <a:pt x="1364399" y="3229467"/>
                  <a:pt x="1420581" y="3213319"/>
                  <a:pt x="1476762" y="3181025"/>
                </a:cubicBezTo>
                <a:cubicBezTo>
                  <a:pt x="1524917" y="3148730"/>
                  <a:pt x="1565046" y="3116435"/>
                  <a:pt x="1597150" y="3067993"/>
                </a:cubicBezTo>
                <a:cubicBezTo>
                  <a:pt x="1629253" y="3019551"/>
                  <a:pt x="1645305" y="2971109"/>
                  <a:pt x="1645305" y="2914594"/>
                </a:cubicBezTo>
                <a:cubicBezTo>
                  <a:pt x="1645305" y="2866152"/>
                  <a:pt x="1629253" y="2817710"/>
                  <a:pt x="1581098" y="2769268"/>
                </a:cubicBezTo>
                <a:cubicBezTo>
                  <a:pt x="1540969" y="2712752"/>
                  <a:pt x="1484788" y="2664310"/>
                  <a:pt x="1420581" y="2607794"/>
                </a:cubicBezTo>
                <a:cubicBezTo>
                  <a:pt x="1356374" y="2551279"/>
                  <a:pt x="1292166" y="2486689"/>
                  <a:pt x="1211908" y="2422100"/>
                </a:cubicBezTo>
                <a:cubicBezTo>
                  <a:pt x="1139675" y="2357511"/>
                  <a:pt x="1067442" y="2284848"/>
                  <a:pt x="1003235" y="2204111"/>
                </a:cubicBezTo>
                <a:cubicBezTo>
                  <a:pt x="939028" y="2123374"/>
                  <a:pt x="882847" y="2034564"/>
                  <a:pt x="842717" y="1937680"/>
                </a:cubicBezTo>
                <a:cubicBezTo>
                  <a:pt x="794562" y="1840796"/>
                  <a:pt x="770484" y="1727765"/>
                  <a:pt x="770484" y="1614734"/>
                </a:cubicBezTo>
                <a:cubicBezTo>
                  <a:pt x="770484" y="1501702"/>
                  <a:pt x="778510" y="1396745"/>
                  <a:pt x="802588" y="1291787"/>
                </a:cubicBezTo>
                <a:cubicBezTo>
                  <a:pt x="826666" y="1089945"/>
                  <a:pt x="914950" y="912324"/>
                  <a:pt x="1059416" y="750851"/>
                </a:cubicBezTo>
                <a:cubicBezTo>
                  <a:pt x="1203882" y="589378"/>
                  <a:pt x="1372425" y="460199"/>
                  <a:pt x="1565046" y="347168"/>
                </a:cubicBezTo>
                <a:cubicBezTo>
                  <a:pt x="1757667" y="242210"/>
                  <a:pt x="1958314" y="153400"/>
                  <a:pt x="2158961" y="96884"/>
                </a:cubicBezTo>
                <a:cubicBezTo>
                  <a:pt x="2367634" y="32295"/>
                  <a:pt x="2552229" y="0"/>
                  <a:pt x="271274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E834062-DBF3-4A48-A63F-420F3BE68D1F}"/>
              </a:ext>
            </a:extLst>
          </p:cNvPr>
          <p:cNvSpPr/>
          <p:nvPr userDrawn="1"/>
        </p:nvSpPr>
        <p:spPr>
          <a:xfrm>
            <a:off x="628177" y="1174318"/>
            <a:ext cx="129092" cy="129092"/>
          </a:xfrm>
          <a:prstGeom prst="ellipse">
            <a:avLst/>
          </a:prstGeom>
          <a:solidFill>
            <a:srgbClr val="2D9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21">
            <a:extLst>
              <a:ext uri="{FF2B5EF4-FFF2-40B4-BE49-F238E27FC236}">
                <a16:creationId xmlns:a16="http://schemas.microsoft.com/office/drawing/2014/main" id="{333A6146-93C2-4210-A41D-9A0889CD3BD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5300" y="282190"/>
            <a:ext cx="5951537" cy="1035223"/>
          </a:xfrm>
        </p:spPr>
        <p:txBody>
          <a:bodyPr anchor="ctr">
            <a:normAutofit/>
          </a:bodyPr>
          <a:lstStyle>
            <a:lvl1pPr marL="0" indent="0">
              <a:buNone/>
              <a:defRPr sz="4800">
                <a:latin typeface="Rubik" panose="02000604000000020004" pitchFamily="2" charset="-79"/>
                <a:cs typeface="Rubik" panose="02000604000000020004" pitchFamily="2" charset="-79"/>
              </a:defRPr>
            </a:lvl1pPr>
          </a:lstStyle>
          <a:p>
            <a:pPr lvl="0"/>
            <a:r>
              <a:rPr lang="en-US" dirty="0"/>
              <a:t>TITLE HERE</a:t>
            </a:r>
          </a:p>
        </p:txBody>
      </p:sp>
      <p:sp>
        <p:nvSpPr>
          <p:cNvPr id="12" name="Text Placeholder 24">
            <a:extLst>
              <a:ext uri="{FF2B5EF4-FFF2-40B4-BE49-F238E27FC236}">
                <a16:creationId xmlns:a16="http://schemas.microsoft.com/office/drawing/2014/main" id="{507AED71-B48E-458A-9AD2-F9370A37CC6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7238" y="1132813"/>
            <a:ext cx="2190750" cy="256069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sz="1200" dirty="0"/>
              <a:t>Subtitle </a:t>
            </a:r>
            <a:r>
              <a:rPr lang="en-US" sz="1200" dirty="0" err="1"/>
              <a:t>iDea</a:t>
            </a:r>
            <a:r>
              <a:rPr lang="en-US" sz="1200" dirty="0"/>
              <a:t> here</a:t>
            </a:r>
            <a:endParaRPr lang="en-US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20398255-204C-4745-AC1E-BB0ACC6187C3}"/>
              </a:ext>
            </a:extLst>
          </p:cNvPr>
          <p:cNvSpPr/>
          <p:nvPr userDrawn="1"/>
        </p:nvSpPr>
        <p:spPr>
          <a:xfrm rot="20158795" flipH="1">
            <a:off x="-2066803" y="4050365"/>
            <a:ext cx="6559100" cy="4033972"/>
          </a:xfrm>
          <a:custGeom>
            <a:avLst/>
            <a:gdLst>
              <a:gd name="connsiteX0" fmla="*/ 693943 w 6559100"/>
              <a:gd name="connsiteY0" fmla="*/ 24 h 4033972"/>
              <a:gd name="connsiteX1" fmla="*/ 1311870 w 6559100"/>
              <a:gd name="connsiteY1" fmla="*/ 165667 h 4033972"/>
              <a:gd name="connsiteX2" fmla="*/ 1726102 w 6559100"/>
              <a:gd name="connsiteY2" fmla="*/ 440665 h 4033972"/>
              <a:gd name="connsiteX3" fmla="*/ 2332915 w 6559100"/>
              <a:gd name="connsiteY3" fmla="*/ 572664 h 4033972"/>
              <a:gd name="connsiteX4" fmla="*/ 5127161 w 6559100"/>
              <a:gd name="connsiteY4" fmla="*/ 517664 h 4033972"/>
              <a:gd name="connsiteX5" fmla="*/ 6235413 w 6559100"/>
              <a:gd name="connsiteY5" fmla="*/ 539664 h 4033972"/>
              <a:gd name="connsiteX6" fmla="*/ 6416604 w 6559100"/>
              <a:gd name="connsiteY6" fmla="*/ 596282 h 4033972"/>
              <a:gd name="connsiteX7" fmla="*/ 6559100 w 6559100"/>
              <a:gd name="connsiteY7" fmla="*/ 657540 h 4033972"/>
              <a:gd name="connsiteX8" fmla="*/ 6559100 w 6559100"/>
              <a:gd name="connsiteY8" fmla="*/ 2102891 h 4033972"/>
              <a:gd name="connsiteX9" fmla="*/ 4120651 w 6559100"/>
              <a:gd name="connsiteY9" fmla="*/ 4033972 h 4033972"/>
              <a:gd name="connsiteX10" fmla="*/ 3390295 w 6559100"/>
              <a:gd name="connsiteY10" fmla="*/ 3194312 h 4033972"/>
              <a:gd name="connsiteX11" fmla="*/ 2249342 w 6559100"/>
              <a:gd name="connsiteY11" fmla="*/ 2948647 h 4033972"/>
              <a:gd name="connsiteX12" fmla="*/ 1293702 w 6559100"/>
              <a:gd name="connsiteY12" fmla="*/ 2332651 h 4033972"/>
              <a:gd name="connsiteX13" fmla="*/ 930341 w 6559100"/>
              <a:gd name="connsiteY13" fmla="*/ 1580990 h 4033972"/>
              <a:gd name="connsiteX14" fmla="*/ 636018 w 6559100"/>
              <a:gd name="connsiteY14" fmla="*/ 1423324 h 4033972"/>
              <a:gd name="connsiteX15" fmla="*/ 136 w 6559100"/>
              <a:gd name="connsiteY15" fmla="*/ 455331 h 4033972"/>
              <a:gd name="connsiteX16" fmla="*/ 36473 w 6559100"/>
              <a:gd name="connsiteY16" fmla="*/ 282999 h 4033972"/>
              <a:gd name="connsiteX17" fmla="*/ 312627 w 6559100"/>
              <a:gd name="connsiteY17" fmla="*/ 66668 h 4033972"/>
              <a:gd name="connsiteX18" fmla="*/ 693943 w 6559100"/>
              <a:gd name="connsiteY18" fmla="*/ 24 h 4033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559100" h="4033972">
                <a:moveTo>
                  <a:pt x="693943" y="24"/>
                </a:moveTo>
                <a:cubicBezTo>
                  <a:pt x="909618" y="-1337"/>
                  <a:pt x="1125647" y="55668"/>
                  <a:pt x="1311870" y="165667"/>
                </a:cubicBezTo>
                <a:cubicBezTo>
                  <a:pt x="1453581" y="250000"/>
                  <a:pt x="1577124" y="367332"/>
                  <a:pt x="1726102" y="440665"/>
                </a:cubicBezTo>
                <a:cubicBezTo>
                  <a:pt x="1911416" y="535998"/>
                  <a:pt x="2125799" y="557997"/>
                  <a:pt x="2332915" y="572664"/>
                </a:cubicBezTo>
                <a:cubicBezTo>
                  <a:pt x="3263119" y="642330"/>
                  <a:pt x="4196957" y="594664"/>
                  <a:pt x="5127161" y="517664"/>
                </a:cubicBezTo>
                <a:cubicBezTo>
                  <a:pt x="5497790" y="484665"/>
                  <a:pt x="5875685" y="451665"/>
                  <a:pt x="6235413" y="539664"/>
                </a:cubicBezTo>
                <a:cubicBezTo>
                  <a:pt x="6297184" y="555247"/>
                  <a:pt x="6357536" y="574268"/>
                  <a:pt x="6416604" y="596282"/>
                </a:cubicBezTo>
                <a:lnTo>
                  <a:pt x="6559100" y="657540"/>
                </a:lnTo>
                <a:lnTo>
                  <a:pt x="6559100" y="2102891"/>
                </a:lnTo>
                <a:lnTo>
                  <a:pt x="4120651" y="4033972"/>
                </a:lnTo>
                <a:cubicBezTo>
                  <a:pt x="4095216" y="3641642"/>
                  <a:pt x="3753657" y="3337311"/>
                  <a:pt x="3390295" y="3194312"/>
                </a:cubicBezTo>
                <a:cubicBezTo>
                  <a:pt x="3026934" y="3054979"/>
                  <a:pt x="2630871" y="3036646"/>
                  <a:pt x="2249342" y="2948647"/>
                </a:cubicBezTo>
                <a:cubicBezTo>
                  <a:pt x="1867813" y="2864314"/>
                  <a:pt x="1475383" y="2680982"/>
                  <a:pt x="1293702" y="2332651"/>
                </a:cubicBezTo>
                <a:cubicBezTo>
                  <a:pt x="1162892" y="2083320"/>
                  <a:pt x="1144724" y="1760655"/>
                  <a:pt x="930341" y="1580990"/>
                </a:cubicBezTo>
                <a:cubicBezTo>
                  <a:pt x="843134" y="1511324"/>
                  <a:pt x="737759" y="1470991"/>
                  <a:pt x="636018" y="1423324"/>
                </a:cubicBezTo>
                <a:cubicBezTo>
                  <a:pt x="276291" y="1239992"/>
                  <a:pt x="-7131" y="862329"/>
                  <a:pt x="136" y="455331"/>
                </a:cubicBezTo>
                <a:cubicBezTo>
                  <a:pt x="3770" y="396665"/>
                  <a:pt x="11037" y="337999"/>
                  <a:pt x="36473" y="282999"/>
                </a:cubicBezTo>
                <a:cubicBezTo>
                  <a:pt x="87343" y="173000"/>
                  <a:pt x="199985" y="107001"/>
                  <a:pt x="312627" y="66668"/>
                </a:cubicBezTo>
                <a:cubicBezTo>
                  <a:pt x="435261" y="22668"/>
                  <a:pt x="564538" y="840"/>
                  <a:pt x="693943" y="24"/>
                </a:cubicBezTo>
                <a:close/>
              </a:path>
            </a:pathLst>
          </a:custGeom>
          <a:solidFill>
            <a:schemeClr val="bg1">
              <a:lumMod val="6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BC4C1B21-507A-4AA7-8D32-B7086ED820B0}"/>
              </a:ext>
            </a:extLst>
          </p:cNvPr>
          <p:cNvSpPr/>
          <p:nvPr userDrawn="1"/>
        </p:nvSpPr>
        <p:spPr>
          <a:xfrm rot="10955266" flipH="1">
            <a:off x="8912450" y="-70158"/>
            <a:ext cx="6559100" cy="4033972"/>
          </a:xfrm>
          <a:custGeom>
            <a:avLst/>
            <a:gdLst>
              <a:gd name="connsiteX0" fmla="*/ 693943 w 6559100"/>
              <a:gd name="connsiteY0" fmla="*/ 24 h 4033972"/>
              <a:gd name="connsiteX1" fmla="*/ 1311870 w 6559100"/>
              <a:gd name="connsiteY1" fmla="*/ 165667 h 4033972"/>
              <a:gd name="connsiteX2" fmla="*/ 1726102 w 6559100"/>
              <a:gd name="connsiteY2" fmla="*/ 440665 h 4033972"/>
              <a:gd name="connsiteX3" fmla="*/ 2332915 w 6559100"/>
              <a:gd name="connsiteY3" fmla="*/ 572664 h 4033972"/>
              <a:gd name="connsiteX4" fmla="*/ 5127161 w 6559100"/>
              <a:gd name="connsiteY4" fmla="*/ 517664 h 4033972"/>
              <a:gd name="connsiteX5" fmla="*/ 6235413 w 6559100"/>
              <a:gd name="connsiteY5" fmla="*/ 539664 h 4033972"/>
              <a:gd name="connsiteX6" fmla="*/ 6416604 w 6559100"/>
              <a:gd name="connsiteY6" fmla="*/ 596282 h 4033972"/>
              <a:gd name="connsiteX7" fmla="*/ 6559100 w 6559100"/>
              <a:gd name="connsiteY7" fmla="*/ 657540 h 4033972"/>
              <a:gd name="connsiteX8" fmla="*/ 6559100 w 6559100"/>
              <a:gd name="connsiteY8" fmla="*/ 2102891 h 4033972"/>
              <a:gd name="connsiteX9" fmla="*/ 4120651 w 6559100"/>
              <a:gd name="connsiteY9" fmla="*/ 4033972 h 4033972"/>
              <a:gd name="connsiteX10" fmla="*/ 3390295 w 6559100"/>
              <a:gd name="connsiteY10" fmla="*/ 3194312 h 4033972"/>
              <a:gd name="connsiteX11" fmla="*/ 2249342 w 6559100"/>
              <a:gd name="connsiteY11" fmla="*/ 2948647 h 4033972"/>
              <a:gd name="connsiteX12" fmla="*/ 1293702 w 6559100"/>
              <a:gd name="connsiteY12" fmla="*/ 2332651 h 4033972"/>
              <a:gd name="connsiteX13" fmla="*/ 930341 w 6559100"/>
              <a:gd name="connsiteY13" fmla="*/ 1580990 h 4033972"/>
              <a:gd name="connsiteX14" fmla="*/ 636018 w 6559100"/>
              <a:gd name="connsiteY14" fmla="*/ 1423324 h 4033972"/>
              <a:gd name="connsiteX15" fmla="*/ 136 w 6559100"/>
              <a:gd name="connsiteY15" fmla="*/ 455331 h 4033972"/>
              <a:gd name="connsiteX16" fmla="*/ 36473 w 6559100"/>
              <a:gd name="connsiteY16" fmla="*/ 282999 h 4033972"/>
              <a:gd name="connsiteX17" fmla="*/ 312627 w 6559100"/>
              <a:gd name="connsiteY17" fmla="*/ 66668 h 4033972"/>
              <a:gd name="connsiteX18" fmla="*/ 693943 w 6559100"/>
              <a:gd name="connsiteY18" fmla="*/ 24 h 4033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559100" h="4033972">
                <a:moveTo>
                  <a:pt x="693943" y="24"/>
                </a:moveTo>
                <a:cubicBezTo>
                  <a:pt x="909618" y="-1337"/>
                  <a:pt x="1125647" y="55668"/>
                  <a:pt x="1311870" y="165667"/>
                </a:cubicBezTo>
                <a:cubicBezTo>
                  <a:pt x="1453581" y="250000"/>
                  <a:pt x="1577124" y="367332"/>
                  <a:pt x="1726102" y="440665"/>
                </a:cubicBezTo>
                <a:cubicBezTo>
                  <a:pt x="1911416" y="535998"/>
                  <a:pt x="2125799" y="557997"/>
                  <a:pt x="2332915" y="572664"/>
                </a:cubicBezTo>
                <a:cubicBezTo>
                  <a:pt x="3263119" y="642330"/>
                  <a:pt x="4196957" y="594664"/>
                  <a:pt x="5127161" y="517664"/>
                </a:cubicBezTo>
                <a:cubicBezTo>
                  <a:pt x="5497790" y="484665"/>
                  <a:pt x="5875685" y="451665"/>
                  <a:pt x="6235413" y="539664"/>
                </a:cubicBezTo>
                <a:cubicBezTo>
                  <a:pt x="6297184" y="555247"/>
                  <a:pt x="6357536" y="574268"/>
                  <a:pt x="6416604" y="596282"/>
                </a:cubicBezTo>
                <a:lnTo>
                  <a:pt x="6559100" y="657540"/>
                </a:lnTo>
                <a:lnTo>
                  <a:pt x="6559100" y="2102891"/>
                </a:lnTo>
                <a:lnTo>
                  <a:pt x="4120651" y="4033972"/>
                </a:lnTo>
                <a:cubicBezTo>
                  <a:pt x="4095216" y="3641642"/>
                  <a:pt x="3753657" y="3337311"/>
                  <a:pt x="3390295" y="3194312"/>
                </a:cubicBezTo>
                <a:cubicBezTo>
                  <a:pt x="3026934" y="3054979"/>
                  <a:pt x="2630871" y="3036646"/>
                  <a:pt x="2249342" y="2948647"/>
                </a:cubicBezTo>
                <a:cubicBezTo>
                  <a:pt x="1867813" y="2864314"/>
                  <a:pt x="1475383" y="2680982"/>
                  <a:pt x="1293702" y="2332651"/>
                </a:cubicBezTo>
                <a:cubicBezTo>
                  <a:pt x="1162892" y="2083320"/>
                  <a:pt x="1144724" y="1760655"/>
                  <a:pt x="930341" y="1580990"/>
                </a:cubicBezTo>
                <a:cubicBezTo>
                  <a:pt x="843134" y="1511324"/>
                  <a:pt x="737759" y="1470991"/>
                  <a:pt x="636018" y="1423324"/>
                </a:cubicBezTo>
                <a:cubicBezTo>
                  <a:pt x="276291" y="1239992"/>
                  <a:pt x="-7131" y="862329"/>
                  <a:pt x="136" y="455331"/>
                </a:cubicBezTo>
                <a:cubicBezTo>
                  <a:pt x="3770" y="396665"/>
                  <a:pt x="11037" y="337999"/>
                  <a:pt x="36473" y="282999"/>
                </a:cubicBezTo>
                <a:cubicBezTo>
                  <a:pt x="87343" y="173000"/>
                  <a:pt x="199985" y="107001"/>
                  <a:pt x="312627" y="66668"/>
                </a:cubicBezTo>
                <a:cubicBezTo>
                  <a:pt x="435261" y="22668"/>
                  <a:pt x="564538" y="840"/>
                  <a:pt x="693943" y="24"/>
                </a:cubicBezTo>
                <a:close/>
              </a:path>
            </a:pathLst>
          </a:custGeom>
          <a:solidFill>
            <a:schemeClr val="bg1">
              <a:lumMod val="6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 1" descr="Une image contenant capture d’écran, cercle&#10;&#10;Description générée automatiquement">
            <a:extLst>
              <a:ext uri="{FF2B5EF4-FFF2-40B4-BE49-F238E27FC236}">
                <a16:creationId xmlns:a16="http://schemas.microsoft.com/office/drawing/2014/main" id="{499CB484-B690-689A-9181-F10AFE958BB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3909" y="282190"/>
            <a:ext cx="1727927" cy="563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8604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WOT_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>
            <a:extLst>
              <a:ext uri="{FF2B5EF4-FFF2-40B4-BE49-F238E27FC236}">
                <a16:creationId xmlns:a16="http://schemas.microsoft.com/office/drawing/2014/main" id="{FDAE3C4D-CE4D-43A3-A783-518633460A9D}"/>
              </a:ext>
            </a:extLst>
          </p:cNvPr>
          <p:cNvSpPr/>
          <p:nvPr userDrawn="1"/>
        </p:nvSpPr>
        <p:spPr>
          <a:xfrm>
            <a:off x="628177" y="1174318"/>
            <a:ext cx="129092" cy="129092"/>
          </a:xfrm>
          <a:prstGeom prst="ellipse">
            <a:avLst/>
          </a:prstGeom>
          <a:solidFill>
            <a:srgbClr val="2D9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 Placeholder 21">
            <a:extLst>
              <a:ext uri="{FF2B5EF4-FFF2-40B4-BE49-F238E27FC236}">
                <a16:creationId xmlns:a16="http://schemas.microsoft.com/office/drawing/2014/main" id="{643DE121-7656-4B90-8F7A-BB9035DF70A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5300" y="282190"/>
            <a:ext cx="5951537" cy="1035223"/>
          </a:xfrm>
        </p:spPr>
        <p:txBody>
          <a:bodyPr anchor="ctr">
            <a:normAutofit/>
          </a:bodyPr>
          <a:lstStyle>
            <a:lvl1pPr marL="0" indent="0">
              <a:buNone/>
              <a:defRPr sz="4800">
                <a:latin typeface="Rubik" panose="02000604000000020004" pitchFamily="2" charset="-79"/>
                <a:cs typeface="Rubik" panose="02000604000000020004" pitchFamily="2" charset="-79"/>
              </a:defRPr>
            </a:lvl1pPr>
          </a:lstStyle>
          <a:p>
            <a:pPr lvl="0"/>
            <a:r>
              <a:rPr lang="en-US" dirty="0"/>
              <a:t>TITLE HERE</a:t>
            </a:r>
          </a:p>
        </p:txBody>
      </p:sp>
      <p:sp>
        <p:nvSpPr>
          <p:cNvPr id="14" name="Text Placeholder 24">
            <a:extLst>
              <a:ext uri="{FF2B5EF4-FFF2-40B4-BE49-F238E27FC236}">
                <a16:creationId xmlns:a16="http://schemas.microsoft.com/office/drawing/2014/main" id="{1E6D16B8-AC6A-4E1E-AAC3-7D5A2C04689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7238" y="1132813"/>
            <a:ext cx="2190750" cy="256069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sz="1200" dirty="0"/>
              <a:t>Subtitle </a:t>
            </a:r>
            <a:r>
              <a:rPr lang="en-US" sz="1200" dirty="0" err="1"/>
              <a:t>iDea</a:t>
            </a:r>
            <a:r>
              <a:rPr lang="en-US" sz="1200" dirty="0"/>
              <a:t> here</a:t>
            </a:r>
            <a:endParaRPr lang="en-US" dirty="0"/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F889061B-8AF6-4039-9EBD-18158F0D80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93345" y="1852554"/>
            <a:ext cx="4276728" cy="4122582"/>
          </a:xfrm>
          <a:custGeom>
            <a:avLst/>
            <a:gdLst>
              <a:gd name="connsiteX0" fmla="*/ 666200 w 3354580"/>
              <a:gd name="connsiteY0" fmla="*/ 0 h 3233672"/>
              <a:gd name="connsiteX1" fmla="*/ 807693 w 3354580"/>
              <a:gd name="connsiteY1" fmla="*/ 29776 h 3233672"/>
              <a:gd name="connsiteX2" fmla="*/ 966874 w 3354580"/>
              <a:gd name="connsiteY2" fmla="*/ 113149 h 3233672"/>
              <a:gd name="connsiteX3" fmla="*/ 1090681 w 3354580"/>
              <a:gd name="connsiteY3" fmla="*/ 220342 h 3233672"/>
              <a:gd name="connsiteX4" fmla="*/ 1114263 w 3354580"/>
              <a:gd name="connsiteY4" fmla="*/ 339446 h 3233672"/>
              <a:gd name="connsiteX5" fmla="*/ 996352 w 3354580"/>
              <a:gd name="connsiteY5" fmla="*/ 714624 h 3233672"/>
              <a:gd name="connsiteX6" fmla="*/ 890231 w 3354580"/>
              <a:gd name="connsiteY6" fmla="*/ 1119577 h 3233672"/>
              <a:gd name="connsiteX7" fmla="*/ 807693 w 3354580"/>
              <a:gd name="connsiteY7" fmla="*/ 1500710 h 3233672"/>
              <a:gd name="connsiteX8" fmla="*/ 766424 w 3354580"/>
              <a:gd name="connsiteY8" fmla="*/ 1792515 h 3233672"/>
              <a:gd name="connsiteX9" fmla="*/ 784111 w 3354580"/>
              <a:gd name="connsiteY9" fmla="*/ 1858022 h 3233672"/>
              <a:gd name="connsiteX10" fmla="*/ 878440 w 3354580"/>
              <a:gd name="connsiteY10" fmla="*/ 1750828 h 3233672"/>
              <a:gd name="connsiteX11" fmla="*/ 955083 w 3354580"/>
              <a:gd name="connsiteY11" fmla="*/ 1613859 h 3233672"/>
              <a:gd name="connsiteX12" fmla="*/ 1072994 w 3354580"/>
              <a:gd name="connsiteY12" fmla="*/ 1387561 h 3233672"/>
              <a:gd name="connsiteX13" fmla="*/ 1202697 w 3354580"/>
              <a:gd name="connsiteY13" fmla="*/ 1107667 h 3233672"/>
              <a:gd name="connsiteX14" fmla="*/ 1332399 w 3354580"/>
              <a:gd name="connsiteY14" fmla="*/ 821817 h 3233672"/>
              <a:gd name="connsiteX15" fmla="*/ 1444415 w 3354580"/>
              <a:gd name="connsiteY15" fmla="*/ 571699 h 3233672"/>
              <a:gd name="connsiteX16" fmla="*/ 1503371 w 3354580"/>
              <a:gd name="connsiteY16" fmla="*/ 398998 h 3233672"/>
              <a:gd name="connsiteX17" fmla="*/ 1515162 w 3354580"/>
              <a:gd name="connsiteY17" fmla="*/ 333491 h 3233672"/>
              <a:gd name="connsiteX18" fmla="*/ 1550535 w 3354580"/>
              <a:gd name="connsiteY18" fmla="*/ 232253 h 3233672"/>
              <a:gd name="connsiteX19" fmla="*/ 1597700 w 3354580"/>
              <a:gd name="connsiteY19" fmla="*/ 131014 h 3233672"/>
              <a:gd name="connsiteX20" fmla="*/ 1662551 w 3354580"/>
              <a:gd name="connsiteY20" fmla="*/ 83373 h 3233672"/>
              <a:gd name="connsiteX21" fmla="*/ 1786358 w 3354580"/>
              <a:gd name="connsiteY21" fmla="*/ 125059 h 3233672"/>
              <a:gd name="connsiteX22" fmla="*/ 1957330 w 3354580"/>
              <a:gd name="connsiteY22" fmla="*/ 220342 h 3233672"/>
              <a:gd name="connsiteX23" fmla="*/ 2104719 w 3354580"/>
              <a:gd name="connsiteY23" fmla="*/ 339446 h 3233672"/>
              <a:gd name="connsiteX24" fmla="*/ 2163675 w 3354580"/>
              <a:gd name="connsiteY24" fmla="*/ 458550 h 3233672"/>
              <a:gd name="connsiteX25" fmla="*/ 2128301 w 3354580"/>
              <a:gd name="connsiteY25" fmla="*/ 732489 h 3233672"/>
              <a:gd name="connsiteX26" fmla="*/ 2075241 w 3354580"/>
              <a:gd name="connsiteY26" fmla="*/ 1000473 h 3233672"/>
              <a:gd name="connsiteX27" fmla="*/ 2028077 w 3354580"/>
              <a:gd name="connsiteY27" fmla="*/ 1280368 h 3233672"/>
              <a:gd name="connsiteX28" fmla="*/ 1998599 w 3354580"/>
              <a:gd name="connsiteY28" fmla="*/ 1500710 h 3233672"/>
              <a:gd name="connsiteX29" fmla="*/ 1980912 w 3354580"/>
              <a:gd name="connsiteY29" fmla="*/ 1691276 h 3233672"/>
              <a:gd name="connsiteX30" fmla="*/ 2004494 w 3354580"/>
              <a:gd name="connsiteY30" fmla="*/ 1804425 h 3233672"/>
              <a:gd name="connsiteX31" fmla="*/ 2092928 w 3354580"/>
              <a:gd name="connsiteY31" fmla="*/ 1697231 h 3233672"/>
              <a:gd name="connsiteX32" fmla="*/ 2269795 w 3354580"/>
              <a:gd name="connsiteY32" fmla="*/ 1304188 h 3233672"/>
              <a:gd name="connsiteX33" fmla="*/ 2411289 w 3354580"/>
              <a:gd name="connsiteY33" fmla="*/ 946876 h 3233672"/>
              <a:gd name="connsiteX34" fmla="*/ 2529200 w 3354580"/>
              <a:gd name="connsiteY34" fmla="*/ 589565 h 3233672"/>
              <a:gd name="connsiteX35" fmla="*/ 2647112 w 3354580"/>
              <a:gd name="connsiteY35" fmla="*/ 160790 h 3233672"/>
              <a:gd name="connsiteX36" fmla="*/ 2859352 w 3354580"/>
              <a:gd name="connsiteY36" fmla="*/ 53597 h 3233672"/>
              <a:gd name="connsiteX37" fmla="*/ 3000846 w 3354580"/>
              <a:gd name="connsiteY37" fmla="*/ 95283 h 3233672"/>
              <a:gd name="connsiteX38" fmla="*/ 3165922 w 3354580"/>
              <a:gd name="connsiteY38" fmla="*/ 196522 h 3233672"/>
              <a:gd name="connsiteX39" fmla="*/ 3301520 w 3354580"/>
              <a:gd name="connsiteY39" fmla="*/ 333491 h 3233672"/>
              <a:gd name="connsiteX40" fmla="*/ 3354580 w 3354580"/>
              <a:gd name="connsiteY40" fmla="*/ 458550 h 3233672"/>
              <a:gd name="connsiteX41" fmla="*/ 3266147 w 3354580"/>
              <a:gd name="connsiteY41" fmla="*/ 738445 h 3233672"/>
              <a:gd name="connsiteX42" fmla="*/ 3036219 w 3354580"/>
              <a:gd name="connsiteY42" fmla="*/ 1238681 h 3233672"/>
              <a:gd name="connsiteX43" fmla="*/ 2723754 w 3354580"/>
              <a:gd name="connsiteY43" fmla="*/ 1852066 h 3233672"/>
              <a:gd name="connsiteX44" fmla="*/ 2399498 w 3354580"/>
              <a:gd name="connsiteY44" fmla="*/ 2453541 h 3233672"/>
              <a:gd name="connsiteX45" fmla="*/ 2122406 w 3354580"/>
              <a:gd name="connsiteY45" fmla="*/ 2935912 h 3233672"/>
              <a:gd name="connsiteX46" fmla="*/ 1957330 w 3354580"/>
              <a:gd name="connsiteY46" fmla="*/ 3180075 h 3233672"/>
              <a:gd name="connsiteX47" fmla="*/ 1904270 w 3354580"/>
              <a:gd name="connsiteY47" fmla="*/ 3221762 h 3233672"/>
              <a:gd name="connsiteX48" fmla="*/ 1845314 w 3354580"/>
              <a:gd name="connsiteY48" fmla="*/ 3233672 h 3233672"/>
              <a:gd name="connsiteX49" fmla="*/ 1727403 w 3354580"/>
              <a:gd name="connsiteY49" fmla="*/ 3186031 h 3233672"/>
              <a:gd name="connsiteX50" fmla="*/ 1562327 w 3354580"/>
              <a:gd name="connsiteY50" fmla="*/ 3066927 h 3233672"/>
              <a:gd name="connsiteX51" fmla="*/ 1426728 w 3354580"/>
              <a:gd name="connsiteY51" fmla="*/ 2924002 h 3233672"/>
              <a:gd name="connsiteX52" fmla="*/ 1367773 w 3354580"/>
              <a:gd name="connsiteY52" fmla="*/ 2792988 h 3233672"/>
              <a:gd name="connsiteX53" fmla="*/ 1373668 w 3354580"/>
              <a:gd name="connsiteY53" fmla="*/ 2548824 h 3233672"/>
              <a:gd name="connsiteX54" fmla="*/ 1397251 w 3354580"/>
              <a:gd name="connsiteY54" fmla="*/ 2274885 h 3233672"/>
              <a:gd name="connsiteX55" fmla="*/ 1432624 w 3354580"/>
              <a:gd name="connsiteY55" fmla="*/ 2000946 h 3233672"/>
              <a:gd name="connsiteX56" fmla="*/ 1479789 w 3354580"/>
              <a:gd name="connsiteY56" fmla="*/ 1750828 h 3233672"/>
              <a:gd name="connsiteX57" fmla="*/ 1467997 w 3354580"/>
              <a:gd name="connsiteY57" fmla="*/ 1691276 h 3233672"/>
              <a:gd name="connsiteX58" fmla="*/ 1426728 w 3354580"/>
              <a:gd name="connsiteY58" fmla="*/ 1738918 h 3233672"/>
              <a:gd name="connsiteX59" fmla="*/ 1279339 w 3354580"/>
              <a:gd name="connsiteY59" fmla="*/ 2006902 h 3233672"/>
              <a:gd name="connsiteX60" fmla="*/ 1161428 w 3354580"/>
              <a:gd name="connsiteY60" fmla="*/ 2209378 h 3233672"/>
              <a:gd name="connsiteX61" fmla="*/ 1067099 w 3354580"/>
              <a:gd name="connsiteY61" fmla="*/ 2399945 h 3233672"/>
              <a:gd name="connsiteX62" fmla="*/ 955083 w 3354580"/>
              <a:gd name="connsiteY62" fmla="*/ 2608376 h 3233672"/>
              <a:gd name="connsiteX63" fmla="*/ 713364 w 3354580"/>
              <a:gd name="connsiteY63" fmla="*/ 3007375 h 3233672"/>
              <a:gd name="connsiteX64" fmla="*/ 501124 w 3354580"/>
              <a:gd name="connsiteY64" fmla="*/ 3174120 h 3233672"/>
              <a:gd name="connsiteX65" fmla="*/ 365525 w 3354580"/>
              <a:gd name="connsiteY65" fmla="*/ 3126479 h 3233672"/>
              <a:gd name="connsiteX66" fmla="*/ 200449 w 3354580"/>
              <a:gd name="connsiteY66" fmla="*/ 3007375 h 3233672"/>
              <a:gd name="connsiteX67" fmla="*/ 58956 w 3354580"/>
              <a:gd name="connsiteY67" fmla="*/ 2864450 h 3233672"/>
              <a:gd name="connsiteX68" fmla="*/ 0 w 3354580"/>
              <a:gd name="connsiteY68" fmla="*/ 2745346 h 3233672"/>
              <a:gd name="connsiteX69" fmla="*/ 17687 w 3354580"/>
              <a:gd name="connsiteY69" fmla="*/ 2483317 h 3233672"/>
              <a:gd name="connsiteX70" fmla="*/ 64851 w 3354580"/>
              <a:gd name="connsiteY70" fmla="*/ 2060498 h 3233672"/>
              <a:gd name="connsiteX71" fmla="*/ 141494 w 3354580"/>
              <a:gd name="connsiteY71" fmla="*/ 1542396 h 3233672"/>
              <a:gd name="connsiteX72" fmla="*/ 224032 w 3354580"/>
              <a:gd name="connsiteY72" fmla="*/ 1000473 h 3233672"/>
              <a:gd name="connsiteX73" fmla="*/ 306570 w 3354580"/>
              <a:gd name="connsiteY73" fmla="*/ 506192 h 3233672"/>
              <a:gd name="connsiteX74" fmla="*/ 383212 w 3354580"/>
              <a:gd name="connsiteY74" fmla="*/ 125059 h 3233672"/>
              <a:gd name="connsiteX75" fmla="*/ 418586 w 3354580"/>
              <a:gd name="connsiteY75" fmla="*/ 71462 h 3233672"/>
              <a:gd name="connsiteX76" fmla="*/ 489333 w 3354580"/>
              <a:gd name="connsiteY76" fmla="*/ 29776 h 3233672"/>
              <a:gd name="connsiteX77" fmla="*/ 577766 w 3354580"/>
              <a:gd name="connsiteY77" fmla="*/ 5955 h 3233672"/>
              <a:gd name="connsiteX78" fmla="*/ 666200 w 3354580"/>
              <a:gd name="connsiteY78" fmla="*/ 0 h 32336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3354580" h="3233672">
                <a:moveTo>
                  <a:pt x="666200" y="0"/>
                </a:moveTo>
                <a:cubicBezTo>
                  <a:pt x="701573" y="0"/>
                  <a:pt x="748738" y="11911"/>
                  <a:pt x="807693" y="29776"/>
                </a:cubicBezTo>
                <a:cubicBezTo>
                  <a:pt x="860754" y="47642"/>
                  <a:pt x="913814" y="77418"/>
                  <a:pt x="966874" y="113149"/>
                </a:cubicBezTo>
                <a:cubicBezTo>
                  <a:pt x="1019934" y="142925"/>
                  <a:pt x="1061203" y="178656"/>
                  <a:pt x="1090681" y="220342"/>
                </a:cubicBezTo>
                <a:cubicBezTo>
                  <a:pt x="1126054" y="262029"/>
                  <a:pt x="1131950" y="303715"/>
                  <a:pt x="1114263" y="339446"/>
                </a:cubicBezTo>
                <a:cubicBezTo>
                  <a:pt x="1072994" y="452595"/>
                  <a:pt x="1037621" y="577654"/>
                  <a:pt x="996352" y="714624"/>
                </a:cubicBezTo>
                <a:cubicBezTo>
                  <a:pt x="955083" y="851593"/>
                  <a:pt x="919709" y="988563"/>
                  <a:pt x="890231" y="1119577"/>
                </a:cubicBezTo>
                <a:cubicBezTo>
                  <a:pt x="860754" y="1256547"/>
                  <a:pt x="831276" y="1381606"/>
                  <a:pt x="807693" y="1500710"/>
                </a:cubicBezTo>
                <a:cubicBezTo>
                  <a:pt x="790007" y="1619814"/>
                  <a:pt x="772320" y="1721052"/>
                  <a:pt x="766424" y="1792515"/>
                </a:cubicBezTo>
                <a:cubicBezTo>
                  <a:pt x="760529" y="1840156"/>
                  <a:pt x="766424" y="1858022"/>
                  <a:pt x="784111" y="1858022"/>
                </a:cubicBezTo>
                <a:cubicBezTo>
                  <a:pt x="807693" y="1858022"/>
                  <a:pt x="837171" y="1822290"/>
                  <a:pt x="878440" y="1750828"/>
                </a:cubicBezTo>
                <a:cubicBezTo>
                  <a:pt x="896127" y="1727007"/>
                  <a:pt x="919709" y="1679366"/>
                  <a:pt x="955083" y="1613859"/>
                </a:cubicBezTo>
                <a:cubicBezTo>
                  <a:pt x="990456" y="1548351"/>
                  <a:pt x="1031725" y="1470934"/>
                  <a:pt x="1072994" y="1387561"/>
                </a:cubicBezTo>
                <a:cubicBezTo>
                  <a:pt x="1114263" y="1298233"/>
                  <a:pt x="1155532" y="1208905"/>
                  <a:pt x="1202697" y="1107667"/>
                </a:cubicBezTo>
                <a:cubicBezTo>
                  <a:pt x="1249861" y="1012384"/>
                  <a:pt x="1291130" y="917101"/>
                  <a:pt x="1332399" y="821817"/>
                </a:cubicBezTo>
                <a:cubicBezTo>
                  <a:pt x="1373668" y="732489"/>
                  <a:pt x="1409042" y="649117"/>
                  <a:pt x="1444415" y="571699"/>
                </a:cubicBezTo>
                <a:cubicBezTo>
                  <a:pt x="1473893" y="500237"/>
                  <a:pt x="1491580" y="440685"/>
                  <a:pt x="1503371" y="398998"/>
                </a:cubicBezTo>
                <a:cubicBezTo>
                  <a:pt x="1509266" y="387088"/>
                  <a:pt x="1509266" y="369222"/>
                  <a:pt x="1515162" y="333491"/>
                </a:cubicBezTo>
                <a:cubicBezTo>
                  <a:pt x="1521058" y="303715"/>
                  <a:pt x="1532849" y="267984"/>
                  <a:pt x="1550535" y="232253"/>
                </a:cubicBezTo>
                <a:cubicBezTo>
                  <a:pt x="1562327" y="190566"/>
                  <a:pt x="1580013" y="160790"/>
                  <a:pt x="1597700" y="131014"/>
                </a:cubicBezTo>
                <a:cubicBezTo>
                  <a:pt x="1615387" y="101238"/>
                  <a:pt x="1638969" y="83373"/>
                  <a:pt x="1662551" y="83373"/>
                </a:cubicBezTo>
                <a:cubicBezTo>
                  <a:pt x="1692029" y="83373"/>
                  <a:pt x="1733298" y="95283"/>
                  <a:pt x="1786358" y="125059"/>
                </a:cubicBezTo>
                <a:cubicBezTo>
                  <a:pt x="1845314" y="148880"/>
                  <a:pt x="1898374" y="178656"/>
                  <a:pt x="1957330" y="220342"/>
                </a:cubicBezTo>
                <a:cubicBezTo>
                  <a:pt x="2010390" y="256074"/>
                  <a:pt x="2063450" y="297760"/>
                  <a:pt x="2104719" y="339446"/>
                </a:cubicBezTo>
                <a:cubicBezTo>
                  <a:pt x="2145988" y="387088"/>
                  <a:pt x="2163675" y="428774"/>
                  <a:pt x="2163675" y="458550"/>
                </a:cubicBezTo>
                <a:cubicBezTo>
                  <a:pt x="2163675" y="541923"/>
                  <a:pt x="2151884" y="631251"/>
                  <a:pt x="2128301" y="732489"/>
                </a:cubicBezTo>
                <a:cubicBezTo>
                  <a:pt x="2110615" y="827773"/>
                  <a:pt x="2087032" y="917101"/>
                  <a:pt x="2075241" y="1000473"/>
                </a:cubicBezTo>
                <a:cubicBezTo>
                  <a:pt x="2057555" y="1101712"/>
                  <a:pt x="2039868" y="1196995"/>
                  <a:pt x="2028077" y="1280368"/>
                </a:cubicBezTo>
                <a:cubicBezTo>
                  <a:pt x="2016286" y="1363740"/>
                  <a:pt x="2004494" y="1441158"/>
                  <a:pt x="1998599" y="1500710"/>
                </a:cubicBezTo>
                <a:cubicBezTo>
                  <a:pt x="1986808" y="1572172"/>
                  <a:pt x="1980912" y="1637679"/>
                  <a:pt x="1980912" y="1691276"/>
                </a:cubicBezTo>
                <a:cubicBezTo>
                  <a:pt x="1969121" y="1762739"/>
                  <a:pt x="1980912" y="1804425"/>
                  <a:pt x="2004494" y="1804425"/>
                </a:cubicBezTo>
                <a:cubicBezTo>
                  <a:pt x="2028077" y="1810380"/>
                  <a:pt x="2057555" y="1774649"/>
                  <a:pt x="2092928" y="1697231"/>
                </a:cubicBezTo>
                <a:cubicBezTo>
                  <a:pt x="2157779" y="1554307"/>
                  <a:pt x="2216735" y="1423292"/>
                  <a:pt x="2269795" y="1304188"/>
                </a:cubicBezTo>
                <a:cubicBezTo>
                  <a:pt x="2322855" y="1185084"/>
                  <a:pt x="2370020" y="1065980"/>
                  <a:pt x="2411289" y="946876"/>
                </a:cubicBezTo>
                <a:cubicBezTo>
                  <a:pt x="2452558" y="833728"/>
                  <a:pt x="2493827" y="714624"/>
                  <a:pt x="2529200" y="589565"/>
                </a:cubicBezTo>
                <a:cubicBezTo>
                  <a:pt x="2570469" y="464506"/>
                  <a:pt x="2605843" y="321581"/>
                  <a:pt x="2647112" y="160790"/>
                </a:cubicBezTo>
                <a:cubicBezTo>
                  <a:pt x="2664798" y="89328"/>
                  <a:pt x="2735545" y="53597"/>
                  <a:pt x="2859352" y="53597"/>
                </a:cubicBezTo>
                <a:cubicBezTo>
                  <a:pt x="2900621" y="53597"/>
                  <a:pt x="2947786" y="65507"/>
                  <a:pt x="3000846" y="95283"/>
                </a:cubicBezTo>
                <a:cubicBezTo>
                  <a:pt x="3059802" y="125059"/>
                  <a:pt x="3112862" y="154835"/>
                  <a:pt x="3165922" y="196522"/>
                </a:cubicBezTo>
                <a:cubicBezTo>
                  <a:pt x="3218982" y="238208"/>
                  <a:pt x="3260251" y="285850"/>
                  <a:pt x="3301520" y="333491"/>
                </a:cubicBezTo>
                <a:cubicBezTo>
                  <a:pt x="3336893" y="381133"/>
                  <a:pt x="3354580" y="422819"/>
                  <a:pt x="3354580" y="458550"/>
                </a:cubicBezTo>
                <a:cubicBezTo>
                  <a:pt x="3354580" y="500237"/>
                  <a:pt x="3325102" y="595520"/>
                  <a:pt x="3266147" y="738445"/>
                </a:cubicBezTo>
                <a:cubicBezTo>
                  <a:pt x="3201295" y="881369"/>
                  <a:pt x="3124653" y="1048115"/>
                  <a:pt x="3036219" y="1238681"/>
                </a:cubicBezTo>
                <a:cubicBezTo>
                  <a:pt x="2941890" y="1429247"/>
                  <a:pt x="2835770" y="1637679"/>
                  <a:pt x="2723754" y="1852066"/>
                </a:cubicBezTo>
                <a:cubicBezTo>
                  <a:pt x="2611738" y="2066454"/>
                  <a:pt x="2505618" y="2262975"/>
                  <a:pt x="2399498" y="2453541"/>
                </a:cubicBezTo>
                <a:cubicBezTo>
                  <a:pt x="2293377" y="2638152"/>
                  <a:pt x="2204944" y="2798943"/>
                  <a:pt x="2122406" y="2935912"/>
                </a:cubicBezTo>
                <a:cubicBezTo>
                  <a:pt x="2045763" y="3066927"/>
                  <a:pt x="1986808" y="3150299"/>
                  <a:pt x="1957330" y="3180075"/>
                </a:cubicBezTo>
                <a:cubicBezTo>
                  <a:pt x="1939643" y="3197941"/>
                  <a:pt x="1921956" y="3209851"/>
                  <a:pt x="1904270" y="3221762"/>
                </a:cubicBezTo>
                <a:cubicBezTo>
                  <a:pt x="1886583" y="3227717"/>
                  <a:pt x="1868896" y="3233672"/>
                  <a:pt x="1845314" y="3233672"/>
                </a:cubicBezTo>
                <a:cubicBezTo>
                  <a:pt x="1821732" y="3233672"/>
                  <a:pt x="1780463" y="3215807"/>
                  <a:pt x="1727403" y="3186031"/>
                </a:cubicBezTo>
                <a:cubicBezTo>
                  <a:pt x="1674342" y="3156255"/>
                  <a:pt x="1615387" y="3114568"/>
                  <a:pt x="1562327" y="3066927"/>
                </a:cubicBezTo>
                <a:cubicBezTo>
                  <a:pt x="1509266" y="3025240"/>
                  <a:pt x="1462102" y="2977599"/>
                  <a:pt x="1426728" y="2924002"/>
                </a:cubicBezTo>
                <a:cubicBezTo>
                  <a:pt x="1385459" y="2870405"/>
                  <a:pt x="1367773" y="2828719"/>
                  <a:pt x="1367773" y="2792988"/>
                </a:cubicBezTo>
                <a:cubicBezTo>
                  <a:pt x="1367773" y="2721525"/>
                  <a:pt x="1367773" y="2638152"/>
                  <a:pt x="1373668" y="2548824"/>
                </a:cubicBezTo>
                <a:cubicBezTo>
                  <a:pt x="1379564" y="2459497"/>
                  <a:pt x="1391355" y="2370169"/>
                  <a:pt x="1397251" y="2274885"/>
                </a:cubicBezTo>
                <a:cubicBezTo>
                  <a:pt x="1409042" y="2185557"/>
                  <a:pt x="1420833" y="2090274"/>
                  <a:pt x="1432624" y="2000946"/>
                </a:cubicBezTo>
                <a:cubicBezTo>
                  <a:pt x="1450311" y="1911618"/>
                  <a:pt x="1462102" y="1828246"/>
                  <a:pt x="1479789" y="1750828"/>
                </a:cubicBezTo>
                <a:cubicBezTo>
                  <a:pt x="1485684" y="1715097"/>
                  <a:pt x="1485684" y="1697231"/>
                  <a:pt x="1467997" y="1691276"/>
                </a:cubicBezTo>
                <a:cubicBezTo>
                  <a:pt x="1456206" y="1685321"/>
                  <a:pt x="1444415" y="1703187"/>
                  <a:pt x="1426728" y="1738918"/>
                </a:cubicBezTo>
                <a:cubicBezTo>
                  <a:pt x="1367773" y="1840156"/>
                  <a:pt x="1320608" y="1929484"/>
                  <a:pt x="1279339" y="2006902"/>
                </a:cubicBezTo>
                <a:cubicBezTo>
                  <a:pt x="1238070" y="2084319"/>
                  <a:pt x="1196801" y="2149826"/>
                  <a:pt x="1161428" y="2209378"/>
                </a:cubicBezTo>
                <a:cubicBezTo>
                  <a:pt x="1131950" y="2274885"/>
                  <a:pt x="1096576" y="2334437"/>
                  <a:pt x="1067099" y="2399945"/>
                </a:cubicBezTo>
                <a:cubicBezTo>
                  <a:pt x="1031725" y="2459497"/>
                  <a:pt x="996352" y="2530959"/>
                  <a:pt x="955083" y="2608376"/>
                </a:cubicBezTo>
                <a:cubicBezTo>
                  <a:pt x="872545" y="2769167"/>
                  <a:pt x="795902" y="2900181"/>
                  <a:pt x="713364" y="3007375"/>
                </a:cubicBezTo>
                <a:cubicBezTo>
                  <a:pt x="636722" y="3120523"/>
                  <a:pt x="565975" y="3174120"/>
                  <a:pt x="501124" y="3174120"/>
                </a:cubicBezTo>
                <a:cubicBezTo>
                  <a:pt x="465750" y="3174120"/>
                  <a:pt x="418586" y="3156255"/>
                  <a:pt x="365525" y="3126479"/>
                </a:cubicBezTo>
                <a:cubicBezTo>
                  <a:pt x="306570" y="3090747"/>
                  <a:pt x="253510" y="3055016"/>
                  <a:pt x="200449" y="3007375"/>
                </a:cubicBezTo>
                <a:cubicBezTo>
                  <a:pt x="141494" y="2959733"/>
                  <a:pt x="94329" y="2912091"/>
                  <a:pt x="58956" y="2864450"/>
                </a:cubicBezTo>
                <a:cubicBezTo>
                  <a:pt x="17687" y="2816808"/>
                  <a:pt x="0" y="2781077"/>
                  <a:pt x="0" y="2745346"/>
                </a:cubicBezTo>
                <a:cubicBezTo>
                  <a:pt x="0" y="2691749"/>
                  <a:pt x="5896" y="2608376"/>
                  <a:pt x="17687" y="2483317"/>
                </a:cubicBezTo>
                <a:cubicBezTo>
                  <a:pt x="29478" y="2358258"/>
                  <a:pt x="47165" y="2221289"/>
                  <a:pt x="64851" y="2060498"/>
                </a:cubicBezTo>
                <a:cubicBezTo>
                  <a:pt x="88434" y="1899708"/>
                  <a:pt x="112016" y="1727007"/>
                  <a:pt x="141494" y="1542396"/>
                </a:cubicBezTo>
                <a:cubicBezTo>
                  <a:pt x="170972" y="1357785"/>
                  <a:pt x="194554" y="1179129"/>
                  <a:pt x="224032" y="1000473"/>
                </a:cubicBezTo>
                <a:cubicBezTo>
                  <a:pt x="253510" y="827773"/>
                  <a:pt x="282988" y="661027"/>
                  <a:pt x="306570" y="506192"/>
                </a:cubicBezTo>
                <a:cubicBezTo>
                  <a:pt x="336048" y="351357"/>
                  <a:pt x="359630" y="226298"/>
                  <a:pt x="383212" y="125059"/>
                </a:cubicBezTo>
                <a:cubicBezTo>
                  <a:pt x="383212" y="101238"/>
                  <a:pt x="395003" y="83373"/>
                  <a:pt x="418586" y="71462"/>
                </a:cubicBezTo>
                <a:cubicBezTo>
                  <a:pt x="436272" y="53597"/>
                  <a:pt x="459855" y="41687"/>
                  <a:pt x="489333" y="29776"/>
                </a:cubicBezTo>
                <a:cubicBezTo>
                  <a:pt x="518810" y="23821"/>
                  <a:pt x="548288" y="11911"/>
                  <a:pt x="577766" y="5955"/>
                </a:cubicBezTo>
                <a:cubicBezTo>
                  <a:pt x="613140" y="0"/>
                  <a:pt x="642617" y="0"/>
                  <a:pt x="66620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0EB6C2EE-0C15-4B06-9F5D-4D4D73FD4F93}"/>
              </a:ext>
            </a:extLst>
          </p:cNvPr>
          <p:cNvSpPr/>
          <p:nvPr userDrawn="1"/>
        </p:nvSpPr>
        <p:spPr>
          <a:xfrm rot="20158795" flipH="1">
            <a:off x="-2066803" y="4050365"/>
            <a:ext cx="6559100" cy="4033972"/>
          </a:xfrm>
          <a:custGeom>
            <a:avLst/>
            <a:gdLst>
              <a:gd name="connsiteX0" fmla="*/ 693943 w 6559100"/>
              <a:gd name="connsiteY0" fmla="*/ 24 h 4033972"/>
              <a:gd name="connsiteX1" fmla="*/ 1311870 w 6559100"/>
              <a:gd name="connsiteY1" fmla="*/ 165667 h 4033972"/>
              <a:gd name="connsiteX2" fmla="*/ 1726102 w 6559100"/>
              <a:gd name="connsiteY2" fmla="*/ 440665 h 4033972"/>
              <a:gd name="connsiteX3" fmla="*/ 2332915 w 6559100"/>
              <a:gd name="connsiteY3" fmla="*/ 572664 h 4033972"/>
              <a:gd name="connsiteX4" fmla="*/ 5127161 w 6559100"/>
              <a:gd name="connsiteY4" fmla="*/ 517664 h 4033972"/>
              <a:gd name="connsiteX5" fmla="*/ 6235413 w 6559100"/>
              <a:gd name="connsiteY5" fmla="*/ 539664 h 4033972"/>
              <a:gd name="connsiteX6" fmla="*/ 6416604 w 6559100"/>
              <a:gd name="connsiteY6" fmla="*/ 596282 h 4033972"/>
              <a:gd name="connsiteX7" fmla="*/ 6559100 w 6559100"/>
              <a:gd name="connsiteY7" fmla="*/ 657540 h 4033972"/>
              <a:gd name="connsiteX8" fmla="*/ 6559100 w 6559100"/>
              <a:gd name="connsiteY8" fmla="*/ 2102891 h 4033972"/>
              <a:gd name="connsiteX9" fmla="*/ 4120651 w 6559100"/>
              <a:gd name="connsiteY9" fmla="*/ 4033972 h 4033972"/>
              <a:gd name="connsiteX10" fmla="*/ 3390295 w 6559100"/>
              <a:gd name="connsiteY10" fmla="*/ 3194312 h 4033972"/>
              <a:gd name="connsiteX11" fmla="*/ 2249342 w 6559100"/>
              <a:gd name="connsiteY11" fmla="*/ 2948647 h 4033972"/>
              <a:gd name="connsiteX12" fmla="*/ 1293702 w 6559100"/>
              <a:gd name="connsiteY12" fmla="*/ 2332651 h 4033972"/>
              <a:gd name="connsiteX13" fmla="*/ 930341 w 6559100"/>
              <a:gd name="connsiteY13" fmla="*/ 1580990 h 4033972"/>
              <a:gd name="connsiteX14" fmla="*/ 636018 w 6559100"/>
              <a:gd name="connsiteY14" fmla="*/ 1423324 h 4033972"/>
              <a:gd name="connsiteX15" fmla="*/ 136 w 6559100"/>
              <a:gd name="connsiteY15" fmla="*/ 455331 h 4033972"/>
              <a:gd name="connsiteX16" fmla="*/ 36473 w 6559100"/>
              <a:gd name="connsiteY16" fmla="*/ 282999 h 4033972"/>
              <a:gd name="connsiteX17" fmla="*/ 312627 w 6559100"/>
              <a:gd name="connsiteY17" fmla="*/ 66668 h 4033972"/>
              <a:gd name="connsiteX18" fmla="*/ 693943 w 6559100"/>
              <a:gd name="connsiteY18" fmla="*/ 24 h 4033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559100" h="4033972">
                <a:moveTo>
                  <a:pt x="693943" y="24"/>
                </a:moveTo>
                <a:cubicBezTo>
                  <a:pt x="909618" y="-1337"/>
                  <a:pt x="1125647" y="55668"/>
                  <a:pt x="1311870" y="165667"/>
                </a:cubicBezTo>
                <a:cubicBezTo>
                  <a:pt x="1453581" y="250000"/>
                  <a:pt x="1577124" y="367332"/>
                  <a:pt x="1726102" y="440665"/>
                </a:cubicBezTo>
                <a:cubicBezTo>
                  <a:pt x="1911416" y="535998"/>
                  <a:pt x="2125799" y="557997"/>
                  <a:pt x="2332915" y="572664"/>
                </a:cubicBezTo>
                <a:cubicBezTo>
                  <a:pt x="3263119" y="642330"/>
                  <a:pt x="4196957" y="594664"/>
                  <a:pt x="5127161" y="517664"/>
                </a:cubicBezTo>
                <a:cubicBezTo>
                  <a:pt x="5497790" y="484665"/>
                  <a:pt x="5875685" y="451665"/>
                  <a:pt x="6235413" y="539664"/>
                </a:cubicBezTo>
                <a:cubicBezTo>
                  <a:pt x="6297184" y="555247"/>
                  <a:pt x="6357536" y="574268"/>
                  <a:pt x="6416604" y="596282"/>
                </a:cubicBezTo>
                <a:lnTo>
                  <a:pt x="6559100" y="657540"/>
                </a:lnTo>
                <a:lnTo>
                  <a:pt x="6559100" y="2102891"/>
                </a:lnTo>
                <a:lnTo>
                  <a:pt x="4120651" y="4033972"/>
                </a:lnTo>
                <a:cubicBezTo>
                  <a:pt x="4095216" y="3641642"/>
                  <a:pt x="3753657" y="3337311"/>
                  <a:pt x="3390295" y="3194312"/>
                </a:cubicBezTo>
                <a:cubicBezTo>
                  <a:pt x="3026934" y="3054979"/>
                  <a:pt x="2630871" y="3036646"/>
                  <a:pt x="2249342" y="2948647"/>
                </a:cubicBezTo>
                <a:cubicBezTo>
                  <a:pt x="1867813" y="2864314"/>
                  <a:pt x="1475383" y="2680982"/>
                  <a:pt x="1293702" y="2332651"/>
                </a:cubicBezTo>
                <a:cubicBezTo>
                  <a:pt x="1162892" y="2083320"/>
                  <a:pt x="1144724" y="1760655"/>
                  <a:pt x="930341" y="1580990"/>
                </a:cubicBezTo>
                <a:cubicBezTo>
                  <a:pt x="843134" y="1511324"/>
                  <a:pt x="737759" y="1470991"/>
                  <a:pt x="636018" y="1423324"/>
                </a:cubicBezTo>
                <a:cubicBezTo>
                  <a:pt x="276291" y="1239992"/>
                  <a:pt x="-7131" y="862329"/>
                  <a:pt x="136" y="455331"/>
                </a:cubicBezTo>
                <a:cubicBezTo>
                  <a:pt x="3770" y="396665"/>
                  <a:pt x="11037" y="337999"/>
                  <a:pt x="36473" y="282999"/>
                </a:cubicBezTo>
                <a:cubicBezTo>
                  <a:pt x="87343" y="173000"/>
                  <a:pt x="199985" y="107001"/>
                  <a:pt x="312627" y="66668"/>
                </a:cubicBezTo>
                <a:cubicBezTo>
                  <a:pt x="435261" y="22668"/>
                  <a:pt x="564538" y="840"/>
                  <a:pt x="693943" y="24"/>
                </a:cubicBezTo>
                <a:close/>
              </a:path>
            </a:pathLst>
          </a:custGeom>
          <a:solidFill>
            <a:schemeClr val="bg1">
              <a:lumMod val="6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825F5991-ABBA-4D80-923C-1556A2DAD0E1}"/>
              </a:ext>
            </a:extLst>
          </p:cNvPr>
          <p:cNvSpPr/>
          <p:nvPr userDrawn="1"/>
        </p:nvSpPr>
        <p:spPr>
          <a:xfrm rot="10955266" flipH="1">
            <a:off x="8912450" y="-70158"/>
            <a:ext cx="6559100" cy="4033972"/>
          </a:xfrm>
          <a:custGeom>
            <a:avLst/>
            <a:gdLst>
              <a:gd name="connsiteX0" fmla="*/ 693943 w 6559100"/>
              <a:gd name="connsiteY0" fmla="*/ 24 h 4033972"/>
              <a:gd name="connsiteX1" fmla="*/ 1311870 w 6559100"/>
              <a:gd name="connsiteY1" fmla="*/ 165667 h 4033972"/>
              <a:gd name="connsiteX2" fmla="*/ 1726102 w 6559100"/>
              <a:gd name="connsiteY2" fmla="*/ 440665 h 4033972"/>
              <a:gd name="connsiteX3" fmla="*/ 2332915 w 6559100"/>
              <a:gd name="connsiteY3" fmla="*/ 572664 h 4033972"/>
              <a:gd name="connsiteX4" fmla="*/ 5127161 w 6559100"/>
              <a:gd name="connsiteY4" fmla="*/ 517664 h 4033972"/>
              <a:gd name="connsiteX5" fmla="*/ 6235413 w 6559100"/>
              <a:gd name="connsiteY5" fmla="*/ 539664 h 4033972"/>
              <a:gd name="connsiteX6" fmla="*/ 6416604 w 6559100"/>
              <a:gd name="connsiteY6" fmla="*/ 596282 h 4033972"/>
              <a:gd name="connsiteX7" fmla="*/ 6559100 w 6559100"/>
              <a:gd name="connsiteY7" fmla="*/ 657540 h 4033972"/>
              <a:gd name="connsiteX8" fmla="*/ 6559100 w 6559100"/>
              <a:gd name="connsiteY8" fmla="*/ 2102891 h 4033972"/>
              <a:gd name="connsiteX9" fmla="*/ 4120651 w 6559100"/>
              <a:gd name="connsiteY9" fmla="*/ 4033972 h 4033972"/>
              <a:gd name="connsiteX10" fmla="*/ 3390295 w 6559100"/>
              <a:gd name="connsiteY10" fmla="*/ 3194312 h 4033972"/>
              <a:gd name="connsiteX11" fmla="*/ 2249342 w 6559100"/>
              <a:gd name="connsiteY11" fmla="*/ 2948647 h 4033972"/>
              <a:gd name="connsiteX12" fmla="*/ 1293702 w 6559100"/>
              <a:gd name="connsiteY12" fmla="*/ 2332651 h 4033972"/>
              <a:gd name="connsiteX13" fmla="*/ 930341 w 6559100"/>
              <a:gd name="connsiteY13" fmla="*/ 1580990 h 4033972"/>
              <a:gd name="connsiteX14" fmla="*/ 636018 w 6559100"/>
              <a:gd name="connsiteY14" fmla="*/ 1423324 h 4033972"/>
              <a:gd name="connsiteX15" fmla="*/ 136 w 6559100"/>
              <a:gd name="connsiteY15" fmla="*/ 455331 h 4033972"/>
              <a:gd name="connsiteX16" fmla="*/ 36473 w 6559100"/>
              <a:gd name="connsiteY16" fmla="*/ 282999 h 4033972"/>
              <a:gd name="connsiteX17" fmla="*/ 312627 w 6559100"/>
              <a:gd name="connsiteY17" fmla="*/ 66668 h 4033972"/>
              <a:gd name="connsiteX18" fmla="*/ 693943 w 6559100"/>
              <a:gd name="connsiteY18" fmla="*/ 24 h 4033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559100" h="4033972">
                <a:moveTo>
                  <a:pt x="693943" y="24"/>
                </a:moveTo>
                <a:cubicBezTo>
                  <a:pt x="909618" y="-1337"/>
                  <a:pt x="1125647" y="55668"/>
                  <a:pt x="1311870" y="165667"/>
                </a:cubicBezTo>
                <a:cubicBezTo>
                  <a:pt x="1453581" y="250000"/>
                  <a:pt x="1577124" y="367332"/>
                  <a:pt x="1726102" y="440665"/>
                </a:cubicBezTo>
                <a:cubicBezTo>
                  <a:pt x="1911416" y="535998"/>
                  <a:pt x="2125799" y="557997"/>
                  <a:pt x="2332915" y="572664"/>
                </a:cubicBezTo>
                <a:cubicBezTo>
                  <a:pt x="3263119" y="642330"/>
                  <a:pt x="4196957" y="594664"/>
                  <a:pt x="5127161" y="517664"/>
                </a:cubicBezTo>
                <a:cubicBezTo>
                  <a:pt x="5497790" y="484665"/>
                  <a:pt x="5875685" y="451665"/>
                  <a:pt x="6235413" y="539664"/>
                </a:cubicBezTo>
                <a:cubicBezTo>
                  <a:pt x="6297184" y="555247"/>
                  <a:pt x="6357536" y="574268"/>
                  <a:pt x="6416604" y="596282"/>
                </a:cubicBezTo>
                <a:lnTo>
                  <a:pt x="6559100" y="657540"/>
                </a:lnTo>
                <a:lnTo>
                  <a:pt x="6559100" y="2102891"/>
                </a:lnTo>
                <a:lnTo>
                  <a:pt x="4120651" y="4033972"/>
                </a:lnTo>
                <a:cubicBezTo>
                  <a:pt x="4095216" y="3641642"/>
                  <a:pt x="3753657" y="3337311"/>
                  <a:pt x="3390295" y="3194312"/>
                </a:cubicBezTo>
                <a:cubicBezTo>
                  <a:pt x="3026934" y="3054979"/>
                  <a:pt x="2630871" y="3036646"/>
                  <a:pt x="2249342" y="2948647"/>
                </a:cubicBezTo>
                <a:cubicBezTo>
                  <a:pt x="1867813" y="2864314"/>
                  <a:pt x="1475383" y="2680982"/>
                  <a:pt x="1293702" y="2332651"/>
                </a:cubicBezTo>
                <a:cubicBezTo>
                  <a:pt x="1162892" y="2083320"/>
                  <a:pt x="1144724" y="1760655"/>
                  <a:pt x="930341" y="1580990"/>
                </a:cubicBezTo>
                <a:cubicBezTo>
                  <a:pt x="843134" y="1511324"/>
                  <a:pt x="737759" y="1470991"/>
                  <a:pt x="636018" y="1423324"/>
                </a:cubicBezTo>
                <a:cubicBezTo>
                  <a:pt x="276291" y="1239992"/>
                  <a:pt x="-7131" y="862329"/>
                  <a:pt x="136" y="455331"/>
                </a:cubicBezTo>
                <a:cubicBezTo>
                  <a:pt x="3770" y="396665"/>
                  <a:pt x="11037" y="337999"/>
                  <a:pt x="36473" y="282999"/>
                </a:cubicBezTo>
                <a:cubicBezTo>
                  <a:pt x="87343" y="173000"/>
                  <a:pt x="199985" y="107001"/>
                  <a:pt x="312627" y="66668"/>
                </a:cubicBezTo>
                <a:cubicBezTo>
                  <a:pt x="435261" y="22668"/>
                  <a:pt x="564538" y="840"/>
                  <a:pt x="693943" y="24"/>
                </a:cubicBezTo>
                <a:close/>
              </a:path>
            </a:pathLst>
          </a:custGeom>
          <a:solidFill>
            <a:schemeClr val="bg1">
              <a:lumMod val="6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 1" descr="Une image contenant capture d’écran, cercle&#10;&#10;Description générée automatiquement">
            <a:extLst>
              <a:ext uri="{FF2B5EF4-FFF2-40B4-BE49-F238E27FC236}">
                <a16:creationId xmlns:a16="http://schemas.microsoft.com/office/drawing/2014/main" id="{7EFC4143-8C35-95D3-2D03-CE2D521D77F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3909" y="282190"/>
            <a:ext cx="1727927" cy="563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30825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WOT_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Oval 43">
            <a:extLst>
              <a:ext uri="{FF2B5EF4-FFF2-40B4-BE49-F238E27FC236}">
                <a16:creationId xmlns:a16="http://schemas.microsoft.com/office/drawing/2014/main" id="{EAC7B009-95E1-4D4E-A6B9-A7D31895D008}"/>
              </a:ext>
            </a:extLst>
          </p:cNvPr>
          <p:cNvSpPr/>
          <p:nvPr userDrawn="1"/>
        </p:nvSpPr>
        <p:spPr>
          <a:xfrm>
            <a:off x="628177" y="1174318"/>
            <a:ext cx="129092" cy="129092"/>
          </a:xfrm>
          <a:prstGeom prst="ellipse">
            <a:avLst/>
          </a:prstGeom>
          <a:solidFill>
            <a:srgbClr val="2D9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379E171D-EEE6-46EF-9067-A3C8E45213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5300" y="282190"/>
            <a:ext cx="5951537" cy="1035223"/>
          </a:xfrm>
        </p:spPr>
        <p:txBody>
          <a:bodyPr anchor="ctr">
            <a:normAutofit/>
          </a:bodyPr>
          <a:lstStyle>
            <a:lvl1pPr marL="0" indent="0">
              <a:buNone/>
              <a:defRPr sz="4800">
                <a:latin typeface="Rubik" panose="02000604000000020004" pitchFamily="2" charset="-79"/>
                <a:cs typeface="Rubik" panose="02000604000000020004" pitchFamily="2" charset="-79"/>
              </a:defRPr>
            </a:lvl1pPr>
          </a:lstStyle>
          <a:p>
            <a:pPr lvl="0"/>
            <a:r>
              <a:rPr lang="en-US" dirty="0"/>
              <a:t>TITLE HERE</a:t>
            </a:r>
          </a:p>
        </p:txBody>
      </p:sp>
      <p:sp>
        <p:nvSpPr>
          <p:cNvPr id="46" name="Text Placeholder 24">
            <a:extLst>
              <a:ext uri="{FF2B5EF4-FFF2-40B4-BE49-F238E27FC236}">
                <a16:creationId xmlns:a16="http://schemas.microsoft.com/office/drawing/2014/main" id="{FE464E03-F30E-4147-940C-CE2D145C751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7238" y="1132813"/>
            <a:ext cx="2190750" cy="256069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sz="1200" dirty="0"/>
              <a:t>Subtitle </a:t>
            </a:r>
            <a:r>
              <a:rPr lang="en-US" sz="1200" dirty="0" err="1"/>
              <a:t>iDea</a:t>
            </a:r>
            <a:r>
              <a:rPr lang="en-US" sz="1200" dirty="0"/>
              <a:t> here</a:t>
            </a:r>
            <a:endParaRPr lang="en-US" dirty="0"/>
          </a:p>
        </p:txBody>
      </p:sp>
      <p:sp>
        <p:nvSpPr>
          <p:cNvPr id="53" name="Picture Placeholder 52">
            <a:extLst>
              <a:ext uri="{FF2B5EF4-FFF2-40B4-BE49-F238E27FC236}">
                <a16:creationId xmlns:a16="http://schemas.microsoft.com/office/drawing/2014/main" id="{25797A7C-F5B4-4617-B2BF-4052F85AF5B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466809" y="1749659"/>
            <a:ext cx="3248713" cy="4470033"/>
          </a:xfrm>
          <a:custGeom>
            <a:avLst/>
            <a:gdLst>
              <a:gd name="connsiteX0" fmla="*/ 925173 w 1477963"/>
              <a:gd name="connsiteY0" fmla="*/ 566316 h 2033588"/>
              <a:gd name="connsiteX1" fmla="*/ 852037 w 1477963"/>
              <a:gd name="connsiteY1" fmla="*/ 625154 h 2033588"/>
              <a:gd name="connsiteX2" fmla="*/ 753303 w 1477963"/>
              <a:gd name="connsiteY2" fmla="*/ 775926 h 2033588"/>
              <a:gd name="connsiteX3" fmla="*/ 647255 w 1477963"/>
              <a:gd name="connsiteY3" fmla="*/ 981859 h 2033588"/>
              <a:gd name="connsiteX4" fmla="*/ 548522 w 1477963"/>
              <a:gd name="connsiteY4" fmla="*/ 1202502 h 2033588"/>
              <a:gd name="connsiteX5" fmla="*/ 475385 w 1477963"/>
              <a:gd name="connsiteY5" fmla="*/ 1393725 h 2033588"/>
              <a:gd name="connsiteX6" fmla="*/ 449788 w 1477963"/>
              <a:gd name="connsiteY6" fmla="*/ 1518756 h 2033588"/>
              <a:gd name="connsiteX7" fmla="*/ 468072 w 1477963"/>
              <a:gd name="connsiteY7" fmla="*/ 1566562 h 2033588"/>
              <a:gd name="connsiteX8" fmla="*/ 500983 w 1477963"/>
              <a:gd name="connsiteY8" fmla="*/ 1581271 h 2033588"/>
              <a:gd name="connsiteX9" fmla="*/ 585090 w 1477963"/>
              <a:gd name="connsiteY9" fmla="*/ 1526111 h 2033588"/>
              <a:gd name="connsiteX10" fmla="*/ 687480 w 1477963"/>
              <a:gd name="connsiteY10" fmla="*/ 1386370 h 2033588"/>
              <a:gd name="connsiteX11" fmla="*/ 797185 w 1477963"/>
              <a:gd name="connsiteY11" fmla="*/ 1195147 h 2033588"/>
              <a:gd name="connsiteX12" fmla="*/ 895919 w 1477963"/>
              <a:gd name="connsiteY12" fmla="*/ 989214 h 2033588"/>
              <a:gd name="connsiteX13" fmla="*/ 939800 w 1477963"/>
              <a:gd name="connsiteY13" fmla="*/ 878893 h 2033588"/>
              <a:gd name="connsiteX14" fmla="*/ 939800 w 1477963"/>
              <a:gd name="connsiteY14" fmla="*/ 878789 h 2033588"/>
              <a:gd name="connsiteX15" fmla="*/ 965427 w 1477963"/>
              <a:gd name="connsiteY15" fmla="*/ 808974 h 2033588"/>
              <a:gd name="connsiteX16" fmla="*/ 994715 w 1477963"/>
              <a:gd name="connsiteY16" fmla="*/ 691390 h 2033588"/>
              <a:gd name="connsiteX17" fmla="*/ 991054 w 1477963"/>
              <a:gd name="connsiteY17" fmla="*/ 654646 h 2033588"/>
              <a:gd name="connsiteX18" fmla="*/ 980071 w 1477963"/>
              <a:gd name="connsiteY18" fmla="*/ 614226 h 2033588"/>
              <a:gd name="connsiteX19" fmla="*/ 958105 w 1477963"/>
              <a:gd name="connsiteY19" fmla="*/ 581156 h 2033588"/>
              <a:gd name="connsiteX20" fmla="*/ 939800 w 1477963"/>
              <a:gd name="connsiteY20" fmla="*/ 570133 h 2033588"/>
              <a:gd name="connsiteX21" fmla="*/ 939800 w 1477963"/>
              <a:gd name="connsiteY21" fmla="*/ 569993 h 2033588"/>
              <a:gd name="connsiteX22" fmla="*/ 925173 w 1477963"/>
              <a:gd name="connsiteY22" fmla="*/ 566316 h 2033588"/>
              <a:gd name="connsiteX23" fmla="*/ 906889 w 1477963"/>
              <a:gd name="connsiteY23" fmla="*/ 0 h 2033588"/>
              <a:gd name="connsiteX24" fmla="*/ 939800 w 1477963"/>
              <a:gd name="connsiteY24" fmla="*/ 7355 h 2033588"/>
              <a:gd name="connsiteX25" fmla="*/ 939800 w 1477963"/>
              <a:gd name="connsiteY25" fmla="*/ 7938 h 2033588"/>
              <a:gd name="connsiteX26" fmla="*/ 965427 w 1477963"/>
              <a:gd name="connsiteY26" fmla="*/ 29985 h 2033588"/>
              <a:gd name="connsiteX27" fmla="*/ 1013020 w 1477963"/>
              <a:gd name="connsiteY27" fmla="*/ 96125 h 2033588"/>
              <a:gd name="connsiteX28" fmla="*/ 1060612 w 1477963"/>
              <a:gd name="connsiteY28" fmla="*/ 162266 h 2033588"/>
              <a:gd name="connsiteX29" fmla="*/ 1108205 w 1477963"/>
              <a:gd name="connsiteY29" fmla="*/ 191662 h 2033588"/>
              <a:gd name="connsiteX30" fmla="*/ 1152137 w 1477963"/>
              <a:gd name="connsiteY30" fmla="*/ 180638 h 2033588"/>
              <a:gd name="connsiteX31" fmla="*/ 1185085 w 1477963"/>
              <a:gd name="connsiteY31" fmla="*/ 162266 h 2033588"/>
              <a:gd name="connsiteX32" fmla="*/ 1218034 w 1477963"/>
              <a:gd name="connsiteY32" fmla="*/ 140219 h 2033588"/>
              <a:gd name="connsiteX33" fmla="*/ 1258305 w 1477963"/>
              <a:gd name="connsiteY33" fmla="*/ 132870 h 2033588"/>
              <a:gd name="connsiteX34" fmla="*/ 1357151 w 1477963"/>
              <a:gd name="connsiteY34" fmla="*/ 187987 h 2033588"/>
              <a:gd name="connsiteX35" fmla="*/ 1426710 w 1477963"/>
              <a:gd name="connsiteY35" fmla="*/ 323943 h 2033588"/>
              <a:gd name="connsiteX36" fmla="*/ 1466980 w 1477963"/>
              <a:gd name="connsiteY36" fmla="*/ 496643 h 2033588"/>
              <a:gd name="connsiteX37" fmla="*/ 1477963 w 1477963"/>
              <a:gd name="connsiteY37" fmla="*/ 650971 h 2033588"/>
              <a:gd name="connsiteX38" fmla="*/ 1445014 w 1477963"/>
              <a:gd name="connsiteY38" fmla="*/ 926557 h 2033588"/>
              <a:gd name="connsiteX39" fmla="*/ 1349829 w 1477963"/>
              <a:gd name="connsiteY39" fmla="*/ 1231538 h 2033588"/>
              <a:gd name="connsiteX40" fmla="*/ 1199729 w 1477963"/>
              <a:gd name="connsiteY40" fmla="*/ 1529171 h 2033588"/>
              <a:gd name="connsiteX41" fmla="*/ 1002037 w 1477963"/>
              <a:gd name="connsiteY41" fmla="*/ 1782710 h 2033588"/>
              <a:gd name="connsiteX42" fmla="*/ 939800 w 1477963"/>
              <a:gd name="connsiteY42" fmla="*/ 1841501 h 2033588"/>
              <a:gd name="connsiteX43" fmla="*/ 939800 w 1477963"/>
              <a:gd name="connsiteY43" fmla="*/ 1842365 h 2033588"/>
              <a:gd name="connsiteX44" fmla="*/ 764273 w 1477963"/>
              <a:gd name="connsiteY44" fmla="*/ 1963718 h 2033588"/>
              <a:gd name="connsiteX45" fmla="*/ 497326 w 1477963"/>
              <a:gd name="connsiteY45" fmla="*/ 2033588 h 2033588"/>
              <a:gd name="connsiteX46" fmla="*/ 329113 w 1477963"/>
              <a:gd name="connsiteY46" fmla="*/ 1978428 h 2033588"/>
              <a:gd name="connsiteX47" fmla="*/ 168213 w 1477963"/>
              <a:gd name="connsiteY47" fmla="*/ 1849719 h 2033588"/>
              <a:gd name="connsiteX48" fmla="*/ 51196 w 1477963"/>
              <a:gd name="connsiteY48" fmla="*/ 1680560 h 2033588"/>
              <a:gd name="connsiteX49" fmla="*/ 0 w 1477963"/>
              <a:gd name="connsiteY49" fmla="*/ 1518756 h 2033588"/>
              <a:gd name="connsiteX50" fmla="*/ 47539 w 1477963"/>
              <a:gd name="connsiteY50" fmla="*/ 1176760 h 2033588"/>
              <a:gd name="connsiteX51" fmla="*/ 171870 w 1477963"/>
              <a:gd name="connsiteY51" fmla="*/ 812700 h 2033588"/>
              <a:gd name="connsiteX52" fmla="*/ 358368 w 1477963"/>
              <a:gd name="connsiteY52" fmla="*/ 470704 h 2033588"/>
              <a:gd name="connsiteX53" fmla="*/ 585090 w 1477963"/>
              <a:gd name="connsiteY53" fmla="*/ 187546 h 2033588"/>
              <a:gd name="connsiteX54" fmla="*/ 661883 w 1477963"/>
              <a:gd name="connsiteY54" fmla="*/ 117676 h 2033588"/>
              <a:gd name="connsiteX55" fmla="*/ 742333 w 1477963"/>
              <a:gd name="connsiteY55" fmla="*/ 58838 h 2033588"/>
              <a:gd name="connsiteX56" fmla="*/ 826439 w 1477963"/>
              <a:gd name="connsiteY56" fmla="*/ 14710 h 2033588"/>
              <a:gd name="connsiteX57" fmla="*/ 906889 w 1477963"/>
              <a:gd name="connsiteY57" fmla="*/ 0 h 2033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1477963" h="2033588">
                <a:moveTo>
                  <a:pt x="925173" y="566316"/>
                </a:moveTo>
                <a:cubicBezTo>
                  <a:pt x="906889" y="566316"/>
                  <a:pt x="881291" y="588380"/>
                  <a:pt x="852037" y="625154"/>
                </a:cubicBezTo>
                <a:cubicBezTo>
                  <a:pt x="819126" y="665605"/>
                  <a:pt x="789871" y="717088"/>
                  <a:pt x="753303" y="775926"/>
                </a:cubicBezTo>
                <a:cubicBezTo>
                  <a:pt x="716735" y="838441"/>
                  <a:pt x="683824" y="908312"/>
                  <a:pt x="647255" y="981859"/>
                </a:cubicBezTo>
                <a:cubicBezTo>
                  <a:pt x="610687" y="1059084"/>
                  <a:pt x="577776" y="1132631"/>
                  <a:pt x="548522" y="1202502"/>
                </a:cubicBezTo>
                <a:cubicBezTo>
                  <a:pt x="519267" y="1272372"/>
                  <a:pt x="493669" y="1338564"/>
                  <a:pt x="475385" y="1393725"/>
                </a:cubicBezTo>
                <a:cubicBezTo>
                  <a:pt x="457101" y="1452563"/>
                  <a:pt x="449788" y="1493014"/>
                  <a:pt x="449788" y="1518756"/>
                </a:cubicBezTo>
                <a:cubicBezTo>
                  <a:pt x="449788" y="1540820"/>
                  <a:pt x="453445" y="1555530"/>
                  <a:pt x="468072" y="1566562"/>
                </a:cubicBezTo>
                <a:cubicBezTo>
                  <a:pt x="479042" y="1577594"/>
                  <a:pt x="490013" y="1581271"/>
                  <a:pt x="500983" y="1581271"/>
                </a:cubicBezTo>
                <a:cubicBezTo>
                  <a:pt x="522924" y="1581271"/>
                  <a:pt x="548522" y="1562884"/>
                  <a:pt x="585090" y="1526111"/>
                </a:cubicBezTo>
                <a:cubicBezTo>
                  <a:pt x="618001" y="1489337"/>
                  <a:pt x="650912" y="1441531"/>
                  <a:pt x="687480" y="1386370"/>
                </a:cubicBezTo>
                <a:cubicBezTo>
                  <a:pt x="724048" y="1327532"/>
                  <a:pt x="760617" y="1265017"/>
                  <a:pt x="797185" y="1195147"/>
                </a:cubicBezTo>
                <a:cubicBezTo>
                  <a:pt x="833753" y="1125277"/>
                  <a:pt x="866664" y="1059084"/>
                  <a:pt x="895919" y="989214"/>
                </a:cubicBezTo>
                <a:cubicBezTo>
                  <a:pt x="910546" y="952440"/>
                  <a:pt x="925173" y="915666"/>
                  <a:pt x="939800" y="878893"/>
                </a:cubicBezTo>
                <a:lnTo>
                  <a:pt x="939800" y="878789"/>
                </a:lnTo>
                <a:cubicBezTo>
                  <a:pt x="950783" y="856742"/>
                  <a:pt x="958105" y="831020"/>
                  <a:pt x="965427" y="808974"/>
                </a:cubicBezTo>
                <a:cubicBezTo>
                  <a:pt x="983732" y="757531"/>
                  <a:pt x="994715" y="717112"/>
                  <a:pt x="994715" y="691390"/>
                </a:cubicBezTo>
                <a:cubicBezTo>
                  <a:pt x="994715" y="680367"/>
                  <a:pt x="991054" y="669344"/>
                  <a:pt x="991054" y="654646"/>
                </a:cubicBezTo>
                <a:cubicBezTo>
                  <a:pt x="987393" y="639948"/>
                  <a:pt x="983732" y="625250"/>
                  <a:pt x="980071" y="614226"/>
                </a:cubicBezTo>
                <a:cubicBezTo>
                  <a:pt x="976410" y="599529"/>
                  <a:pt x="969088" y="588505"/>
                  <a:pt x="958105" y="581156"/>
                </a:cubicBezTo>
                <a:cubicBezTo>
                  <a:pt x="954444" y="573807"/>
                  <a:pt x="947122" y="570133"/>
                  <a:pt x="939800" y="570133"/>
                </a:cubicBezTo>
                <a:lnTo>
                  <a:pt x="939800" y="569993"/>
                </a:lnTo>
                <a:cubicBezTo>
                  <a:pt x="936143" y="569993"/>
                  <a:pt x="932487" y="566316"/>
                  <a:pt x="925173" y="566316"/>
                </a:cubicBezTo>
                <a:close/>
                <a:moveTo>
                  <a:pt x="906889" y="0"/>
                </a:moveTo>
                <a:cubicBezTo>
                  <a:pt x="917859" y="0"/>
                  <a:pt x="928830" y="3677"/>
                  <a:pt x="939800" y="7355"/>
                </a:cubicBezTo>
                <a:lnTo>
                  <a:pt x="939800" y="7938"/>
                </a:lnTo>
                <a:cubicBezTo>
                  <a:pt x="947122" y="11613"/>
                  <a:pt x="958105" y="18961"/>
                  <a:pt x="965427" y="29985"/>
                </a:cubicBezTo>
                <a:cubicBezTo>
                  <a:pt x="980071" y="48357"/>
                  <a:pt x="998376" y="70404"/>
                  <a:pt x="1013020" y="96125"/>
                </a:cubicBezTo>
                <a:cubicBezTo>
                  <a:pt x="1027664" y="121847"/>
                  <a:pt x="1045968" y="143894"/>
                  <a:pt x="1060612" y="162266"/>
                </a:cubicBezTo>
                <a:cubicBezTo>
                  <a:pt x="1075256" y="180638"/>
                  <a:pt x="1089900" y="191662"/>
                  <a:pt x="1108205" y="191662"/>
                </a:cubicBezTo>
                <a:cubicBezTo>
                  <a:pt x="1126510" y="191662"/>
                  <a:pt x="1141154" y="187987"/>
                  <a:pt x="1152137" y="180638"/>
                </a:cubicBezTo>
                <a:cubicBezTo>
                  <a:pt x="1163120" y="176964"/>
                  <a:pt x="1174103" y="169615"/>
                  <a:pt x="1185085" y="162266"/>
                </a:cubicBezTo>
                <a:cubicBezTo>
                  <a:pt x="1196068" y="154917"/>
                  <a:pt x="1207051" y="147568"/>
                  <a:pt x="1218034" y="140219"/>
                </a:cubicBezTo>
                <a:cubicBezTo>
                  <a:pt x="1229017" y="136545"/>
                  <a:pt x="1240000" y="132870"/>
                  <a:pt x="1258305" y="132870"/>
                </a:cubicBezTo>
                <a:cubicBezTo>
                  <a:pt x="1294915" y="132870"/>
                  <a:pt x="1327863" y="151243"/>
                  <a:pt x="1357151" y="187987"/>
                </a:cubicBezTo>
                <a:cubicBezTo>
                  <a:pt x="1386439" y="224732"/>
                  <a:pt x="1408405" y="272500"/>
                  <a:pt x="1426710" y="323943"/>
                </a:cubicBezTo>
                <a:cubicBezTo>
                  <a:pt x="1445014" y="379060"/>
                  <a:pt x="1455997" y="434177"/>
                  <a:pt x="1466980" y="496643"/>
                </a:cubicBezTo>
                <a:cubicBezTo>
                  <a:pt x="1474302" y="555435"/>
                  <a:pt x="1477963" y="606878"/>
                  <a:pt x="1477963" y="650971"/>
                </a:cubicBezTo>
                <a:cubicBezTo>
                  <a:pt x="1477963" y="735484"/>
                  <a:pt x="1466980" y="827346"/>
                  <a:pt x="1445014" y="926557"/>
                </a:cubicBezTo>
                <a:cubicBezTo>
                  <a:pt x="1423049" y="1029442"/>
                  <a:pt x="1390100" y="1128653"/>
                  <a:pt x="1349829" y="1231538"/>
                </a:cubicBezTo>
                <a:cubicBezTo>
                  <a:pt x="1305898" y="1334424"/>
                  <a:pt x="1258305" y="1433634"/>
                  <a:pt x="1199729" y="1529171"/>
                </a:cubicBezTo>
                <a:cubicBezTo>
                  <a:pt x="1141154" y="1624707"/>
                  <a:pt x="1075256" y="1709220"/>
                  <a:pt x="1002037" y="1782710"/>
                </a:cubicBezTo>
                <a:cubicBezTo>
                  <a:pt x="980071" y="1804756"/>
                  <a:pt x="961766" y="1823129"/>
                  <a:pt x="939800" y="1841501"/>
                </a:cubicBezTo>
                <a:lnTo>
                  <a:pt x="939800" y="1842365"/>
                </a:lnTo>
                <a:cubicBezTo>
                  <a:pt x="884948" y="1890171"/>
                  <a:pt x="826439" y="1930622"/>
                  <a:pt x="764273" y="1963718"/>
                </a:cubicBezTo>
                <a:cubicBezTo>
                  <a:pt x="680167" y="2011524"/>
                  <a:pt x="588747" y="2033588"/>
                  <a:pt x="497326" y="2033588"/>
                </a:cubicBezTo>
                <a:cubicBezTo>
                  <a:pt x="442474" y="2033588"/>
                  <a:pt x="387622" y="2015201"/>
                  <a:pt x="329113" y="1978428"/>
                </a:cubicBezTo>
                <a:cubicBezTo>
                  <a:pt x="270604" y="1945331"/>
                  <a:pt x="215752" y="1901203"/>
                  <a:pt x="168213" y="1849719"/>
                </a:cubicBezTo>
                <a:cubicBezTo>
                  <a:pt x="120675" y="1798236"/>
                  <a:pt x="80450" y="1739398"/>
                  <a:pt x="51196" y="1680560"/>
                </a:cubicBezTo>
                <a:cubicBezTo>
                  <a:pt x="18284" y="1621722"/>
                  <a:pt x="0" y="1570239"/>
                  <a:pt x="0" y="1518756"/>
                </a:cubicBezTo>
                <a:cubicBezTo>
                  <a:pt x="0" y="1415789"/>
                  <a:pt x="14627" y="1301791"/>
                  <a:pt x="47539" y="1176760"/>
                </a:cubicBezTo>
                <a:cubicBezTo>
                  <a:pt x="76793" y="1055407"/>
                  <a:pt x="117018" y="934053"/>
                  <a:pt x="171870" y="812700"/>
                </a:cubicBezTo>
                <a:cubicBezTo>
                  <a:pt x="223066" y="695024"/>
                  <a:pt x="285231" y="581025"/>
                  <a:pt x="358368" y="470704"/>
                </a:cubicBezTo>
                <a:cubicBezTo>
                  <a:pt x="427847" y="364060"/>
                  <a:pt x="504640" y="268448"/>
                  <a:pt x="585090" y="187546"/>
                </a:cubicBezTo>
                <a:cubicBezTo>
                  <a:pt x="610687" y="165482"/>
                  <a:pt x="636285" y="139740"/>
                  <a:pt x="661883" y="117676"/>
                </a:cubicBezTo>
                <a:cubicBezTo>
                  <a:pt x="687480" y="95612"/>
                  <a:pt x="713078" y="77225"/>
                  <a:pt x="742333" y="58838"/>
                </a:cubicBezTo>
                <a:cubicBezTo>
                  <a:pt x="767930" y="40451"/>
                  <a:pt x="797185" y="25742"/>
                  <a:pt x="826439" y="14710"/>
                </a:cubicBezTo>
                <a:cubicBezTo>
                  <a:pt x="852037" y="3677"/>
                  <a:pt x="881291" y="0"/>
                  <a:pt x="90688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60" name="Freeform: Shape 59">
            <a:extLst>
              <a:ext uri="{FF2B5EF4-FFF2-40B4-BE49-F238E27FC236}">
                <a16:creationId xmlns:a16="http://schemas.microsoft.com/office/drawing/2014/main" id="{CD666FEB-A1C7-4439-B812-378B2E039880}"/>
              </a:ext>
            </a:extLst>
          </p:cNvPr>
          <p:cNvSpPr/>
          <p:nvPr userDrawn="1"/>
        </p:nvSpPr>
        <p:spPr>
          <a:xfrm rot="20158795" flipH="1">
            <a:off x="-2066803" y="4050365"/>
            <a:ext cx="6559100" cy="4033972"/>
          </a:xfrm>
          <a:custGeom>
            <a:avLst/>
            <a:gdLst>
              <a:gd name="connsiteX0" fmla="*/ 693943 w 6559100"/>
              <a:gd name="connsiteY0" fmla="*/ 24 h 4033972"/>
              <a:gd name="connsiteX1" fmla="*/ 1311870 w 6559100"/>
              <a:gd name="connsiteY1" fmla="*/ 165667 h 4033972"/>
              <a:gd name="connsiteX2" fmla="*/ 1726102 w 6559100"/>
              <a:gd name="connsiteY2" fmla="*/ 440665 h 4033972"/>
              <a:gd name="connsiteX3" fmla="*/ 2332915 w 6559100"/>
              <a:gd name="connsiteY3" fmla="*/ 572664 h 4033972"/>
              <a:gd name="connsiteX4" fmla="*/ 5127161 w 6559100"/>
              <a:gd name="connsiteY4" fmla="*/ 517664 h 4033972"/>
              <a:gd name="connsiteX5" fmla="*/ 6235413 w 6559100"/>
              <a:gd name="connsiteY5" fmla="*/ 539664 h 4033972"/>
              <a:gd name="connsiteX6" fmla="*/ 6416604 w 6559100"/>
              <a:gd name="connsiteY6" fmla="*/ 596282 h 4033972"/>
              <a:gd name="connsiteX7" fmla="*/ 6559100 w 6559100"/>
              <a:gd name="connsiteY7" fmla="*/ 657540 h 4033972"/>
              <a:gd name="connsiteX8" fmla="*/ 6559100 w 6559100"/>
              <a:gd name="connsiteY8" fmla="*/ 2102891 h 4033972"/>
              <a:gd name="connsiteX9" fmla="*/ 4120651 w 6559100"/>
              <a:gd name="connsiteY9" fmla="*/ 4033972 h 4033972"/>
              <a:gd name="connsiteX10" fmla="*/ 3390295 w 6559100"/>
              <a:gd name="connsiteY10" fmla="*/ 3194312 h 4033972"/>
              <a:gd name="connsiteX11" fmla="*/ 2249342 w 6559100"/>
              <a:gd name="connsiteY11" fmla="*/ 2948647 h 4033972"/>
              <a:gd name="connsiteX12" fmla="*/ 1293702 w 6559100"/>
              <a:gd name="connsiteY12" fmla="*/ 2332651 h 4033972"/>
              <a:gd name="connsiteX13" fmla="*/ 930341 w 6559100"/>
              <a:gd name="connsiteY13" fmla="*/ 1580990 h 4033972"/>
              <a:gd name="connsiteX14" fmla="*/ 636018 w 6559100"/>
              <a:gd name="connsiteY14" fmla="*/ 1423324 h 4033972"/>
              <a:gd name="connsiteX15" fmla="*/ 136 w 6559100"/>
              <a:gd name="connsiteY15" fmla="*/ 455331 h 4033972"/>
              <a:gd name="connsiteX16" fmla="*/ 36473 w 6559100"/>
              <a:gd name="connsiteY16" fmla="*/ 282999 h 4033972"/>
              <a:gd name="connsiteX17" fmla="*/ 312627 w 6559100"/>
              <a:gd name="connsiteY17" fmla="*/ 66668 h 4033972"/>
              <a:gd name="connsiteX18" fmla="*/ 693943 w 6559100"/>
              <a:gd name="connsiteY18" fmla="*/ 24 h 4033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559100" h="4033972">
                <a:moveTo>
                  <a:pt x="693943" y="24"/>
                </a:moveTo>
                <a:cubicBezTo>
                  <a:pt x="909618" y="-1337"/>
                  <a:pt x="1125647" y="55668"/>
                  <a:pt x="1311870" y="165667"/>
                </a:cubicBezTo>
                <a:cubicBezTo>
                  <a:pt x="1453581" y="250000"/>
                  <a:pt x="1577124" y="367332"/>
                  <a:pt x="1726102" y="440665"/>
                </a:cubicBezTo>
                <a:cubicBezTo>
                  <a:pt x="1911416" y="535998"/>
                  <a:pt x="2125799" y="557997"/>
                  <a:pt x="2332915" y="572664"/>
                </a:cubicBezTo>
                <a:cubicBezTo>
                  <a:pt x="3263119" y="642330"/>
                  <a:pt x="4196957" y="594664"/>
                  <a:pt x="5127161" y="517664"/>
                </a:cubicBezTo>
                <a:cubicBezTo>
                  <a:pt x="5497790" y="484665"/>
                  <a:pt x="5875685" y="451665"/>
                  <a:pt x="6235413" y="539664"/>
                </a:cubicBezTo>
                <a:cubicBezTo>
                  <a:pt x="6297184" y="555247"/>
                  <a:pt x="6357536" y="574268"/>
                  <a:pt x="6416604" y="596282"/>
                </a:cubicBezTo>
                <a:lnTo>
                  <a:pt x="6559100" y="657540"/>
                </a:lnTo>
                <a:lnTo>
                  <a:pt x="6559100" y="2102891"/>
                </a:lnTo>
                <a:lnTo>
                  <a:pt x="4120651" y="4033972"/>
                </a:lnTo>
                <a:cubicBezTo>
                  <a:pt x="4095216" y="3641642"/>
                  <a:pt x="3753657" y="3337311"/>
                  <a:pt x="3390295" y="3194312"/>
                </a:cubicBezTo>
                <a:cubicBezTo>
                  <a:pt x="3026934" y="3054979"/>
                  <a:pt x="2630871" y="3036646"/>
                  <a:pt x="2249342" y="2948647"/>
                </a:cubicBezTo>
                <a:cubicBezTo>
                  <a:pt x="1867813" y="2864314"/>
                  <a:pt x="1475383" y="2680982"/>
                  <a:pt x="1293702" y="2332651"/>
                </a:cubicBezTo>
                <a:cubicBezTo>
                  <a:pt x="1162892" y="2083320"/>
                  <a:pt x="1144724" y="1760655"/>
                  <a:pt x="930341" y="1580990"/>
                </a:cubicBezTo>
                <a:cubicBezTo>
                  <a:pt x="843134" y="1511324"/>
                  <a:pt x="737759" y="1470991"/>
                  <a:pt x="636018" y="1423324"/>
                </a:cubicBezTo>
                <a:cubicBezTo>
                  <a:pt x="276291" y="1239992"/>
                  <a:pt x="-7131" y="862329"/>
                  <a:pt x="136" y="455331"/>
                </a:cubicBezTo>
                <a:cubicBezTo>
                  <a:pt x="3770" y="396665"/>
                  <a:pt x="11037" y="337999"/>
                  <a:pt x="36473" y="282999"/>
                </a:cubicBezTo>
                <a:cubicBezTo>
                  <a:pt x="87343" y="173000"/>
                  <a:pt x="199985" y="107001"/>
                  <a:pt x="312627" y="66668"/>
                </a:cubicBezTo>
                <a:cubicBezTo>
                  <a:pt x="435261" y="22668"/>
                  <a:pt x="564538" y="840"/>
                  <a:pt x="693943" y="24"/>
                </a:cubicBezTo>
                <a:close/>
              </a:path>
            </a:pathLst>
          </a:custGeom>
          <a:solidFill>
            <a:schemeClr val="bg1">
              <a:lumMod val="6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5BD913A8-CB96-40EC-B86A-60B055708063}"/>
              </a:ext>
            </a:extLst>
          </p:cNvPr>
          <p:cNvSpPr/>
          <p:nvPr userDrawn="1"/>
        </p:nvSpPr>
        <p:spPr>
          <a:xfrm rot="10955266" flipH="1">
            <a:off x="8912450" y="-70158"/>
            <a:ext cx="6559100" cy="4033972"/>
          </a:xfrm>
          <a:custGeom>
            <a:avLst/>
            <a:gdLst>
              <a:gd name="connsiteX0" fmla="*/ 693943 w 6559100"/>
              <a:gd name="connsiteY0" fmla="*/ 24 h 4033972"/>
              <a:gd name="connsiteX1" fmla="*/ 1311870 w 6559100"/>
              <a:gd name="connsiteY1" fmla="*/ 165667 h 4033972"/>
              <a:gd name="connsiteX2" fmla="*/ 1726102 w 6559100"/>
              <a:gd name="connsiteY2" fmla="*/ 440665 h 4033972"/>
              <a:gd name="connsiteX3" fmla="*/ 2332915 w 6559100"/>
              <a:gd name="connsiteY3" fmla="*/ 572664 h 4033972"/>
              <a:gd name="connsiteX4" fmla="*/ 5127161 w 6559100"/>
              <a:gd name="connsiteY4" fmla="*/ 517664 h 4033972"/>
              <a:gd name="connsiteX5" fmla="*/ 6235413 w 6559100"/>
              <a:gd name="connsiteY5" fmla="*/ 539664 h 4033972"/>
              <a:gd name="connsiteX6" fmla="*/ 6416604 w 6559100"/>
              <a:gd name="connsiteY6" fmla="*/ 596282 h 4033972"/>
              <a:gd name="connsiteX7" fmla="*/ 6559100 w 6559100"/>
              <a:gd name="connsiteY7" fmla="*/ 657540 h 4033972"/>
              <a:gd name="connsiteX8" fmla="*/ 6559100 w 6559100"/>
              <a:gd name="connsiteY8" fmla="*/ 2102891 h 4033972"/>
              <a:gd name="connsiteX9" fmla="*/ 4120651 w 6559100"/>
              <a:gd name="connsiteY9" fmla="*/ 4033972 h 4033972"/>
              <a:gd name="connsiteX10" fmla="*/ 3390295 w 6559100"/>
              <a:gd name="connsiteY10" fmla="*/ 3194312 h 4033972"/>
              <a:gd name="connsiteX11" fmla="*/ 2249342 w 6559100"/>
              <a:gd name="connsiteY11" fmla="*/ 2948647 h 4033972"/>
              <a:gd name="connsiteX12" fmla="*/ 1293702 w 6559100"/>
              <a:gd name="connsiteY12" fmla="*/ 2332651 h 4033972"/>
              <a:gd name="connsiteX13" fmla="*/ 930341 w 6559100"/>
              <a:gd name="connsiteY13" fmla="*/ 1580990 h 4033972"/>
              <a:gd name="connsiteX14" fmla="*/ 636018 w 6559100"/>
              <a:gd name="connsiteY14" fmla="*/ 1423324 h 4033972"/>
              <a:gd name="connsiteX15" fmla="*/ 136 w 6559100"/>
              <a:gd name="connsiteY15" fmla="*/ 455331 h 4033972"/>
              <a:gd name="connsiteX16" fmla="*/ 36473 w 6559100"/>
              <a:gd name="connsiteY16" fmla="*/ 282999 h 4033972"/>
              <a:gd name="connsiteX17" fmla="*/ 312627 w 6559100"/>
              <a:gd name="connsiteY17" fmla="*/ 66668 h 4033972"/>
              <a:gd name="connsiteX18" fmla="*/ 693943 w 6559100"/>
              <a:gd name="connsiteY18" fmla="*/ 24 h 4033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559100" h="4033972">
                <a:moveTo>
                  <a:pt x="693943" y="24"/>
                </a:moveTo>
                <a:cubicBezTo>
                  <a:pt x="909618" y="-1337"/>
                  <a:pt x="1125647" y="55668"/>
                  <a:pt x="1311870" y="165667"/>
                </a:cubicBezTo>
                <a:cubicBezTo>
                  <a:pt x="1453581" y="250000"/>
                  <a:pt x="1577124" y="367332"/>
                  <a:pt x="1726102" y="440665"/>
                </a:cubicBezTo>
                <a:cubicBezTo>
                  <a:pt x="1911416" y="535998"/>
                  <a:pt x="2125799" y="557997"/>
                  <a:pt x="2332915" y="572664"/>
                </a:cubicBezTo>
                <a:cubicBezTo>
                  <a:pt x="3263119" y="642330"/>
                  <a:pt x="4196957" y="594664"/>
                  <a:pt x="5127161" y="517664"/>
                </a:cubicBezTo>
                <a:cubicBezTo>
                  <a:pt x="5497790" y="484665"/>
                  <a:pt x="5875685" y="451665"/>
                  <a:pt x="6235413" y="539664"/>
                </a:cubicBezTo>
                <a:cubicBezTo>
                  <a:pt x="6297184" y="555247"/>
                  <a:pt x="6357536" y="574268"/>
                  <a:pt x="6416604" y="596282"/>
                </a:cubicBezTo>
                <a:lnTo>
                  <a:pt x="6559100" y="657540"/>
                </a:lnTo>
                <a:lnTo>
                  <a:pt x="6559100" y="2102891"/>
                </a:lnTo>
                <a:lnTo>
                  <a:pt x="4120651" y="4033972"/>
                </a:lnTo>
                <a:cubicBezTo>
                  <a:pt x="4095216" y="3641642"/>
                  <a:pt x="3753657" y="3337311"/>
                  <a:pt x="3390295" y="3194312"/>
                </a:cubicBezTo>
                <a:cubicBezTo>
                  <a:pt x="3026934" y="3054979"/>
                  <a:pt x="2630871" y="3036646"/>
                  <a:pt x="2249342" y="2948647"/>
                </a:cubicBezTo>
                <a:cubicBezTo>
                  <a:pt x="1867813" y="2864314"/>
                  <a:pt x="1475383" y="2680982"/>
                  <a:pt x="1293702" y="2332651"/>
                </a:cubicBezTo>
                <a:cubicBezTo>
                  <a:pt x="1162892" y="2083320"/>
                  <a:pt x="1144724" y="1760655"/>
                  <a:pt x="930341" y="1580990"/>
                </a:cubicBezTo>
                <a:cubicBezTo>
                  <a:pt x="843134" y="1511324"/>
                  <a:pt x="737759" y="1470991"/>
                  <a:pt x="636018" y="1423324"/>
                </a:cubicBezTo>
                <a:cubicBezTo>
                  <a:pt x="276291" y="1239992"/>
                  <a:pt x="-7131" y="862329"/>
                  <a:pt x="136" y="455331"/>
                </a:cubicBezTo>
                <a:cubicBezTo>
                  <a:pt x="3770" y="396665"/>
                  <a:pt x="11037" y="337999"/>
                  <a:pt x="36473" y="282999"/>
                </a:cubicBezTo>
                <a:cubicBezTo>
                  <a:pt x="87343" y="173000"/>
                  <a:pt x="199985" y="107001"/>
                  <a:pt x="312627" y="66668"/>
                </a:cubicBezTo>
                <a:cubicBezTo>
                  <a:pt x="435261" y="22668"/>
                  <a:pt x="564538" y="840"/>
                  <a:pt x="693943" y="24"/>
                </a:cubicBezTo>
                <a:close/>
              </a:path>
            </a:pathLst>
          </a:custGeom>
          <a:solidFill>
            <a:schemeClr val="bg1">
              <a:lumMod val="6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 1" descr="Une image contenant capture d’écran, cercle&#10;&#10;Description générée automatiquement">
            <a:extLst>
              <a:ext uri="{FF2B5EF4-FFF2-40B4-BE49-F238E27FC236}">
                <a16:creationId xmlns:a16="http://schemas.microsoft.com/office/drawing/2014/main" id="{9FCEE01C-2653-17AD-8CD8-7C8201FEB92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3909" y="282190"/>
            <a:ext cx="1727927" cy="563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62496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WOT_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BDBFD76F-2020-4B4F-BD19-1C66A9818F61}"/>
              </a:ext>
            </a:extLst>
          </p:cNvPr>
          <p:cNvSpPr/>
          <p:nvPr userDrawn="1"/>
        </p:nvSpPr>
        <p:spPr>
          <a:xfrm>
            <a:off x="628177" y="1174318"/>
            <a:ext cx="129092" cy="129092"/>
          </a:xfrm>
          <a:prstGeom prst="ellipse">
            <a:avLst/>
          </a:prstGeom>
          <a:solidFill>
            <a:srgbClr val="2D9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1">
            <a:extLst>
              <a:ext uri="{FF2B5EF4-FFF2-40B4-BE49-F238E27FC236}">
                <a16:creationId xmlns:a16="http://schemas.microsoft.com/office/drawing/2014/main" id="{15ED0D7E-371D-489A-A5AC-5BF9D8A9697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5300" y="282190"/>
            <a:ext cx="5951537" cy="1035223"/>
          </a:xfrm>
        </p:spPr>
        <p:txBody>
          <a:bodyPr anchor="ctr">
            <a:normAutofit/>
          </a:bodyPr>
          <a:lstStyle>
            <a:lvl1pPr marL="0" indent="0">
              <a:buNone/>
              <a:defRPr sz="4800">
                <a:latin typeface="Rubik" panose="02000604000000020004" pitchFamily="2" charset="-79"/>
                <a:cs typeface="Rubik" panose="02000604000000020004" pitchFamily="2" charset="-79"/>
              </a:defRPr>
            </a:lvl1pPr>
          </a:lstStyle>
          <a:p>
            <a:pPr lvl="0"/>
            <a:r>
              <a:rPr lang="en-US" dirty="0"/>
              <a:t>TITLE HERE</a:t>
            </a:r>
          </a:p>
        </p:txBody>
      </p:sp>
      <p:sp>
        <p:nvSpPr>
          <p:cNvPr id="11" name="Text Placeholder 24">
            <a:extLst>
              <a:ext uri="{FF2B5EF4-FFF2-40B4-BE49-F238E27FC236}">
                <a16:creationId xmlns:a16="http://schemas.microsoft.com/office/drawing/2014/main" id="{CD0585F0-D550-40F5-B339-677923BEF8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7238" y="1132813"/>
            <a:ext cx="2190750" cy="256069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sz="1200" dirty="0"/>
              <a:t>Subtitle </a:t>
            </a:r>
            <a:r>
              <a:rPr lang="en-US" sz="1200" dirty="0" err="1"/>
              <a:t>iDea</a:t>
            </a:r>
            <a:r>
              <a:rPr lang="en-US" sz="1200" dirty="0"/>
              <a:t> here</a:t>
            </a:r>
            <a:endParaRPr lang="en-US" dirty="0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C045C419-87E9-4D0A-904B-0E7DD437CEE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75570" y="1710782"/>
            <a:ext cx="2652050" cy="4176642"/>
          </a:xfrm>
          <a:custGeom>
            <a:avLst/>
            <a:gdLst>
              <a:gd name="connsiteX0" fmla="*/ 2158645 w 2652050"/>
              <a:gd name="connsiteY0" fmla="*/ 0 h 4176642"/>
              <a:gd name="connsiteX1" fmla="*/ 2328253 w 2652050"/>
              <a:gd name="connsiteY1" fmla="*/ 46754 h 4176642"/>
              <a:gd name="connsiteX2" fmla="*/ 2420767 w 2652050"/>
              <a:gd name="connsiteY2" fmla="*/ 116884 h 4176642"/>
              <a:gd name="connsiteX3" fmla="*/ 2590375 w 2652050"/>
              <a:gd name="connsiteY3" fmla="*/ 335067 h 4176642"/>
              <a:gd name="connsiteX4" fmla="*/ 2652050 w 2652050"/>
              <a:gd name="connsiteY4" fmla="*/ 529873 h 4176642"/>
              <a:gd name="connsiteX5" fmla="*/ 2628922 w 2652050"/>
              <a:gd name="connsiteY5" fmla="*/ 638964 h 4176642"/>
              <a:gd name="connsiteX6" fmla="*/ 2567246 w 2652050"/>
              <a:gd name="connsiteY6" fmla="*/ 779224 h 4176642"/>
              <a:gd name="connsiteX7" fmla="*/ 2482442 w 2652050"/>
              <a:gd name="connsiteY7" fmla="*/ 903900 h 4176642"/>
              <a:gd name="connsiteX8" fmla="*/ 2405348 w 2652050"/>
              <a:gd name="connsiteY8" fmla="*/ 950654 h 4176642"/>
              <a:gd name="connsiteX9" fmla="*/ 2181774 w 2652050"/>
              <a:gd name="connsiteY9" fmla="*/ 935069 h 4176642"/>
              <a:gd name="connsiteX10" fmla="*/ 1973619 w 2652050"/>
              <a:gd name="connsiteY10" fmla="*/ 919485 h 4176642"/>
              <a:gd name="connsiteX11" fmla="*/ 1881105 w 2652050"/>
              <a:gd name="connsiteY11" fmla="*/ 935069 h 4176642"/>
              <a:gd name="connsiteX12" fmla="*/ 1865687 w 2652050"/>
              <a:gd name="connsiteY12" fmla="*/ 997407 h 4176642"/>
              <a:gd name="connsiteX13" fmla="*/ 1888815 w 2652050"/>
              <a:gd name="connsiteY13" fmla="*/ 1106499 h 4176642"/>
              <a:gd name="connsiteX14" fmla="*/ 1904234 w 2652050"/>
              <a:gd name="connsiteY14" fmla="*/ 1223382 h 4176642"/>
              <a:gd name="connsiteX15" fmla="*/ 1850268 w 2652050"/>
              <a:gd name="connsiteY15" fmla="*/ 1433773 h 4176642"/>
              <a:gd name="connsiteX16" fmla="*/ 1642113 w 2652050"/>
              <a:gd name="connsiteY16" fmla="*/ 1940269 h 4176642"/>
              <a:gd name="connsiteX17" fmla="*/ 1464795 w 2652050"/>
              <a:gd name="connsiteY17" fmla="*/ 2400011 h 4176642"/>
              <a:gd name="connsiteX18" fmla="*/ 1295187 w 2652050"/>
              <a:gd name="connsiteY18" fmla="*/ 2851961 h 4176642"/>
              <a:gd name="connsiteX19" fmla="*/ 1140998 w 2652050"/>
              <a:gd name="connsiteY19" fmla="*/ 3319495 h 4176642"/>
              <a:gd name="connsiteX20" fmla="*/ 1056195 w 2652050"/>
              <a:gd name="connsiteY20" fmla="*/ 3576639 h 4176642"/>
              <a:gd name="connsiteX21" fmla="*/ 1002228 w 2652050"/>
              <a:gd name="connsiteY21" fmla="*/ 3771446 h 4176642"/>
              <a:gd name="connsiteX22" fmla="*/ 955972 w 2652050"/>
              <a:gd name="connsiteY22" fmla="*/ 3935083 h 4176642"/>
              <a:gd name="connsiteX23" fmla="*/ 894296 w 2652050"/>
              <a:gd name="connsiteY23" fmla="*/ 4083135 h 4176642"/>
              <a:gd name="connsiteX24" fmla="*/ 832621 w 2652050"/>
              <a:gd name="connsiteY24" fmla="*/ 4153265 h 4176642"/>
              <a:gd name="connsiteX25" fmla="*/ 740107 w 2652050"/>
              <a:gd name="connsiteY25" fmla="*/ 4176642 h 4176642"/>
              <a:gd name="connsiteX26" fmla="*/ 501114 w 2652050"/>
              <a:gd name="connsiteY26" fmla="*/ 4114304 h 4176642"/>
              <a:gd name="connsiteX27" fmla="*/ 262121 w 2652050"/>
              <a:gd name="connsiteY27" fmla="*/ 3950667 h 4176642"/>
              <a:gd name="connsiteX28" fmla="*/ 77095 w 2652050"/>
              <a:gd name="connsiteY28" fmla="*/ 3732484 h 4176642"/>
              <a:gd name="connsiteX29" fmla="*/ 0 w 2652050"/>
              <a:gd name="connsiteY29" fmla="*/ 3490925 h 4176642"/>
              <a:gd name="connsiteX30" fmla="*/ 61676 w 2652050"/>
              <a:gd name="connsiteY30" fmla="*/ 3218196 h 4176642"/>
              <a:gd name="connsiteX31" fmla="*/ 200446 w 2652050"/>
              <a:gd name="connsiteY31" fmla="*/ 2797415 h 4176642"/>
              <a:gd name="connsiteX32" fmla="*/ 400891 w 2652050"/>
              <a:gd name="connsiteY32" fmla="*/ 2314296 h 4176642"/>
              <a:gd name="connsiteX33" fmla="*/ 609046 w 2652050"/>
              <a:gd name="connsiteY33" fmla="*/ 1823385 h 4176642"/>
              <a:gd name="connsiteX34" fmla="*/ 801783 w 2652050"/>
              <a:gd name="connsiteY34" fmla="*/ 1387019 h 4176642"/>
              <a:gd name="connsiteX35" fmla="*/ 932843 w 2652050"/>
              <a:gd name="connsiteY35" fmla="*/ 1075330 h 4176642"/>
              <a:gd name="connsiteX36" fmla="*/ 886587 w 2652050"/>
              <a:gd name="connsiteY36" fmla="*/ 997407 h 4176642"/>
              <a:gd name="connsiteX37" fmla="*/ 678431 w 2652050"/>
              <a:gd name="connsiteY37" fmla="*/ 1059745 h 4176642"/>
              <a:gd name="connsiteX38" fmla="*/ 493405 w 2652050"/>
              <a:gd name="connsiteY38" fmla="*/ 1122083 h 4176642"/>
              <a:gd name="connsiteX39" fmla="*/ 400891 w 2652050"/>
              <a:gd name="connsiteY39" fmla="*/ 1036368 h 4176642"/>
              <a:gd name="connsiteX40" fmla="*/ 323797 w 2652050"/>
              <a:gd name="connsiteY40" fmla="*/ 825978 h 4176642"/>
              <a:gd name="connsiteX41" fmla="*/ 285250 w 2652050"/>
              <a:gd name="connsiteY41" fmla="*/ 592211 h 4176642"/>
              <a:gd name="connsiteX42" fmla="*/ 269831 w 2652050"/>
              <a:gd name="connsiteY42" fmla="*/ 436366 h 4176642"/>
              <a:gd name="connsiteX43" fmla="*/ 277540 w 2652050"/>
              <a:gd name="connsiteY43" fmla="*/ 342859 h 4176642"/>
              <a:gd name="connsiteX44" fmla="*/ 323797 w 2652050"/>
              <a:gd name="connsiteY44" fmla="*/ 257144 h 4176642"/>
              <a:gd name="connsiteX45" fmla="*/ 493405 w 2652050"/>
              <a:gd name="connsiteY45" fmla="*/ 187014 h 4176642"/>
              <a:gd name="connsiteX46" fmla="*/ 809492 w 2652050"/>
              <a:gd name="connsiteY46" fmla="*/ 116884 h 4176642"/>
              <a:gd name="connsiteX47" fmla="*/ 1202674 w 2652050"/>
              <a:gd name="connsiteY47" fmla="*/ 70130 h 4176642"/>
              <a:gd name="connsiteX48" fmla="*/ 1603565 w 2652050"/>
              <a:gd name="connsiteY48" fmla="*/ 31169 h 4176642"/>
              <a:gd name="connsiteX49" fmla="*/ 1950490 w 2652050"/>
              <a:gd name="connsiteY49" fmla="*/ 7792 h 4176642"/>
              <a:gd name="connsiteX50" fmla="*/ 2158645 w 2652050"/>
              <a:gd name="connsiteY50" fmla="*/ 0 h 4176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2652050" h="4176642">
                <a:moveTo>
                  <a:pt x="2158645" y="0"/>
                </a:moveTo>
                <a:cubicBezTo>
                  <a:pt x="2228031" y="0"/>
                  <a:pt x="2289706" y="15585"/>
                  <a:pt x="2328253" y="46754"/>
                </a:cubicBezTo>
                <a:cubicBezTo>
                  <a:pt x="2366801" y="70130"/>
                  <a:pt x="2397638" y="93507"/>
                  <a:pt x="2420767" y="116884"/>
                </a:cubicBezTo>
                <a:cubicBezTo>
                  <a:pt x="2497861" y="194806"/>
                  <a:pt x="2551827" y="272729"/>
                  <a:pt x="2590375" y="335067"/>
                </a:cubicBezTo>
                <a:cubicBezTo>
                  <a:pt x="2636631" y="397405"/>
                  <a:pt x="2652050" y="459742"/>
                  <a:pt x="2652050" y="529873"/>
                </a:cubicBezTo>
                <a:cubicBezTo>
                  <a:pt x="2652050" y="561042"/>
                  <a:pt x="2644341" y="592211"/>
                  <a:pt x="2628922" y="638964"/>
                </a:cubicBezTo>
                <a:cubicBezTo>
                  <a:pt x="2613503" y="693510"/>
                  <a:pt x="2590375" y="740263"/>
                  <a:pt x="2567246" y="779224"/>
                </a:cubicBezTo>
                <a:cubicBezTo>
                  <a:pt x="2544118" y="825978"/>
                  <a:pt x="2513280" y="864939"/>
                  <a:pt x="2482442" y="903900"/>
                </a:cubicBezTo>
                <a:cubicBezTo>
                  <a:pt x="2451604" y="935069"/>
                  <a:pt x="2428476" y="950654"/>
                  <a:pt x="2405348" y="950654"/>
                </a:cubicBezTo>
                <a:cubicBezTo>
                  <a:pt x="2343672" y="950654"/>
                  <a:pt x="2274287" y="942862"/>
                  <a:pt x="2181774" y="935069"/>
                </a:cubicBezTo>
                <a:cubicBezTo>
                  <a:pt x="2096970" y="927277"/>
                  <a:pt x="2027585" y="919485"/>
                  <a:pt x="1973619" y="919485"/>
                </a:cubicBezTo>
                <a:cubicBezTo>
                  <a:pt x="1919653" y="919485"/>
                  <a:pt x="1888815" y="927277"/>
                  <a:pt x="1881105" y="935069"/>
                </a:cubicBezTo>
                <a:cubicBezTo>
                  <a:pt x="1873396" y="950654"/>
                  <a:pt x="1865687" y="974030"/>
                  <a:pt x="1865687" y="997407"/>
                </a:cubicBezTo>
                <a:cubicBezTo>
                  <a:pt x="1873396" y="1036368"/>
                  <a:pt x="1881105" y="1067537"/>
                  <a:pt x="1888815" y="1106499"/>
                </a:cubicBezTo>
                <a:cubicBezTo>
                  <a:pt x="1896524" y="1145460"/>
                  <a:pt x="1904234" y="1184421"/>
                  <a:pt x="1904234" y="1223382"/>
                </a:cubicBezTo>
                <a:cubicBezTo>
                  <a:pt x="1904234" y="1293512"/>
                  <a:pt x="1888815" y="1363643"/>
                  <a:pt x="1850268" y="1433773"/>
                </a:cubicBezTo>
                <a:cubicBezTo>
                  <a:pt x="1773173" y="1612994"/>
                  <a:pt x="1703788" y="1784424"/>
                  <a:pt x="1642113" y="1940269"/>
                </a:cubicBezTo>
                <a:cubicBezTo>
                  <a:pt x="1580437" y="2096113"/>
                  <a:pt x="1518761" y="2251958"/>
                  <a:pt x="1464795" y="2400011"/>
                </a:cubicBezTo>
                <a:cubicBezTo>
                  <a:pt x="1403120" y="2555856"/>
                  <a:pt x="1349154" y="2703908"/>
                  <a:pt x="1295187" y="2851961"/>
                </a:cubicBezTo>
                <a:cubicBezTo>
                  <a:pt x="1241221" y="3000014"/>
                  <a:pt x="1194965" y="3155858"/>
                  <a:pt x="1140998" y="3319495"/>
                </a:cubicBezTo>
                <a:cubicBezTo>
                  <a:pt x="1102451" y="3420795"/>
                  <a:pt x="1079323" y="3506509"/>
                  <a:pt x="1056195" y="3576639"/>
                </a:cubicBezTo>
                <a:cubicBezTo>
                  <a:pt x="1040776" y="3654562"/>
                  <a:pt x="1017647" y="3716900"/>
                  <a:pt x="1002228" y="3771446"/>
                </a:cubicBezTo>
                <a:cubicBezTo>
                  <a:pt x="994519" y="3833783"/>
                  <a:pt x="979100" y="3888329"/>
                  <a:pt x="955972" y="3935083"/>
                </a:cubicBezTo>
                <a:cubicBezTo>
                  <a:pt x="940553" y="3989628"/>
                  <a:pt x="925134" y="4036382"/>
                  <a:pt x="894296" y="4083135"/>
                </a:cubicBezTo>
                <a:cubicBezTo>
                  <a:pt x="878877" y="4122096"/>
                  <a:pt x="855749" y="4145473"/>
                  <a:pt x="832621" y="4153265"/>
                </a:cubicBezTo>
                <a:cubicBezTo>
                  <a:pt x="809492" y="4168850"/>
                  <a:pt x="778654" y="4176642"/>
                  <a:pt x="740107" y="4176642"/>
                </a:cubicBezTo>
                <a:cubicBezTo>
                  <a:pt x="670722" y="4176642"/>
                  <a:pt x="585918" y="4153265"/>
                  <a:pt x="501114" y="4114304"/>
                </a:cubicBezTo>
                <a:cubicBezTo>
                  <a:pt x="416310" y="4067551"/>
                  <a:pt x="339216" y="4013005"/>
                  <a:pt x="262121" y="3950667"/>
                </a:cubicBezTo>
                <a:cubicBezTo>
                  <a:pt x="185027" y="3888329"/>
                  <a:pt x="123351" y="3818199"/>
                  <a:pt x="77095" y="3732484"/>
                </a:cubicBezTo>
                <a:cubicBezTo>
                  <a:pt x="30838" y="3654562"/>
                  <a:pt x="0" y="3576639"/>
                  <a:pt x="0" y="3490925"/>
                </a:cubicBezTo>
                <a:cubicBezTo>
                  <a:pt x="0" y="3428587"/>
                  <a:pt x="23128" y="3342872"/>
                  <a:pt x="61676" y="3218196"/>
                </a:cubicBezTo>
                <a:cubicBezTo>
                  <a:pt x="92514" y="3093520"/>
                  <a:pt x="146480" y="2953260"/>
                  <a:pt x="200446" y="2797415"/>
                </a:cubicBezTo>
                <a:cubicBezTo>
                  <a:pt x="262121" y="2641570"/>
                  <a:pt x="331506" y="2477933"/>
                  <a:pt x="400891" y="2314296"/>
                </a:cubicBezTo>
                <a:cubicBezTo>
                  <a:pt x="470276" y="2142867"/>
                  <a:pt x="539661" y="1979230"/>
                  <a:pt x="609046" y="1823385"/>
                </a:cubicBezTo>
                <a:cubicBezTo>
                  <a:pt x="678431" y="1659748"/>
                  <a:pt x="740107" y="1511695"/>
                  <a:pt x="801783" y="1387019"/>
                </a:cubicBezTo>
                <a:cubicBezTo>
                  <a:pt x="855749" y="1254551"/>
                  <a:pt x="902005" y="1153252"/>
                  <a:pt x="932843" y="1075330"/>
                </a:cubicBezTo>
                <a:cubicBezTo>
                  <a:pt x="948262" y="1028576"/>
                  <a:pt x="932843" y="997407"/>
                  <a:pt x="886587" y="997407"/>
                </a:cubicBezTo>
                <a:cubicBezTo>
                  <a:pt x="809492" y="997407"/>
                  <a:pt x="740107" y="1020784"/>
                  <a:pt x="678431" y="1059745"/>
                </a:cubicBezTo>
                <a:cubicBezTo>
                  <a:pt x="616756" y="1106499"/>
                  <a:pt x="555080" y="1122083"/>
                  <a:pt x="493405" y="1122083"/>
                </a:cubicBezTo>
                <a:cubicBezTo>
                  <a:pt x="462567" y="1122083"/>
                  <a:pt x="424020" y="1098706"/>
                  <a:pt x="400891" y="1036368"/>
                </a:cubicBezTo>
                <a:cubicBezTo>
                  <a:pt x="370054" y="974030"/>
                  <a:pt x="346925" y="903900"/>
                  <a:pt x="323797" y="825978"/>
                </a:cubicBezTo>
                <a:cubicBezTo>
                  <a:pt x="308378" y="748055"/>
                  <a:pt x="292959" y="670133"/>
                  <a:pt x="285250" y="592211"/>
                </a:cubicBezTo>
                <a:cubicBezTo>
                  <a:pt x="269831" y="522080"/>
                  <a:pt x="269831" y="467535"/>
                  <a:pt x="269831" y="436366"/>
                </a:cubicBezTo>
                <a:cubicBezTo>
                  <a:pt x="269831" y="405197"/>
                  <a:pt x="269831" y="374028"/>
                  <a:pt x="277540" y="342859"/>
                </a:cubicBezTo>
                <a:cubicBezTo>
                  <a:pt x="285250" y="303898"/>
                  <a:pt x="300669" y="280521"/>
                  <a:pt x="323797" y="257144"/>
                </a:cubicBezTo>
                <a:cubicBezTo>
                  <a:pt x="346925" y="233767"/>
                  <a:pt x="408601" y="210391"/>
                  <a:pt x="493405" y="187014"/>
                </a:cubicBezTo>
                <a:cubicBezTo>
                  <a:pt x="578209" y="155845"/>
                  <a:pt x="686141" y="140261"/>
                  <a:pt x="809492" y="116884"/>
                </a:cubicBezTo>
                <a:cubicBezTo>
                  <a:pt x="932843" y="101299"/>
                  <a:pt x="1063904" y="85715"/>
                  <a:pt x="1202674" y="70130"/>
                </a:cubicBezTo>
                <a:cubicBezTo>
                  <a:pt x="1349154" y="54546"/>
                  <a:pt x="1480214" y="38961"/>
                  <a:pt x="1603565" y="31169"/>
                </a:cubicBezTo>
                <a:cubicBezTo>
                  <a:pt x="1734626" y="23377"/>
                  <a:pt x="1850268" y="15585"/>
                  <a:pt x="1950490" y="7792"/>
                </a:cubicBezTo>
                <a:cubicBezTo>
                  <a:pt x="2050713" y="7792"/>
                  <a:pt x="2120098" y="0"/>
                  <a:pt x="215864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BB493AF0-3759-42FE-892B-612BCD40C1C5}"/>
              </a:ext>
            </a:extLst>
          </p:cNvPr>
          <p:cNvSpPr/>
          <p:nvPr userDrawn="1"/>
        </p:nvSpPr>
        <p:spPr>
          <a:xfrm rot="20158795" flipH="1">
            <a:off x="-2066803" y="4050365"/>
            <a:ext cx="6559100" cy="4033972"/>
          </a:xfrm>
          <a:custGeom>
            <a:avLst/>
            <a:gdLst>
              <a:gd name="connsiteX0" fmla="*/ 693943 w 6559100"/>
              <a:gd name="connsiteY0" fmla="*/ 24 h 4033972"/>
              <a:gd name="connsiteX1" fmla="*/ 1311870 w 6559100"/>
              <a:gd name="connsiteY1" fmla="*/ 165667 h 4033972"/>
              <a:gd name="connsiteX2" fmla="*/ 1726102 w 6559100"/>
              <a:gd name="connsiteY2" fmla="*/ 440665 h 4033972"/>
              <a:gd name="connsiteX3" fmla="*/ 2332915 w 6559100"/>
              <a:gd name="connsiteY3" fmla="*/ 572664 h 4033972"/>
              <a:gd name="connsiteX4" fmla="*/ 5127161 w 6559100"/>
              <a:gd name="connsiteY4" fmla="*/ 517664 h 4033972"/>
              <a:gd name="connsiteX5" fmla="*/ 6235413 w 6559100"/>
              <a:gd name="connsiteY5" fmla="*/ 539664 h 4033972"/>
              <a:gd name="connsiteX6" fmla="*/ 6416604 w 6559100"/>
              <a:gd name="connsiteY6" fmla="*/ 596282 h 4033972"/>
              <a:gd name="connsiteX7" fmla="*/ 6559100 w 6559100"/>
              <a:gd name="connsiteY7" fmla="*/ 657540 h 4033972"/>
              <a:gd name="connsiteX8" fmla="*/ 6559100 w 6559100"/>
              <a:gd name="connsiteY8" fmla="*/ 2102891 h 4033972"/>
              <a:gd name="connsiteX9" fmla="*/ 4120651 w 6559100"/>
              <a:gd name="connsiteY9" fmla="*/ 4033972 h 4033972"/>
              <a:gd name="connsiteX10" fmla="*/ 3390295 w 6559100"/>
              <a:gd name="connsiteY10" fmla="*/ 3194312 h 4033972"/>
              <a:gd name="connsiteX11" fmla="*/ 2249342 w 6559100"/>
              <a:gd name="connsiteY11" fmla="*/ 2948647 h 4033972"/>
              <a:gd name="connsiteX12" fmla="*/ 1293702 w 6559100"/>
              <a:gd name="connsiteY12" fmla="*/ 2332651 h 4033972"/>
              <a:gd name="connsiteX13" fmla="*/ 930341 w 6559100"/>
              <a:gd name="connsiteY13" fmla="*/ 1580990 h 4033972"/>
              <a:gd name="connsiteX14" fmla="*/ 636018 w 6559100"/>
              <a:gd name="connsiteY14" fmla="*/ 1423324 h 4033972"/>
              <a:gd name="connsiteX15" fmla="*/ 136 w 6559100"/>
              <a:gd name="connsiteY15" fmla="*/ 455331 h 4033972"/>
              <a:gd name="connsiteX16" fmla="*/ 36473 w 6559100"/>
              <a:gd name="connsiteY16" fmla="*/ 282999 h 4033972"/>
              <a:gd name="connsiteX17" fmla="*/ 312627 w 6559100"/>
              <a:gd name="connsiteY17" fmla="*/ 66668 h 4033972"/>
              <a:gd name="connsiteX18" fmla="*/ 693943 w 6559100"/>
              <a:gd name="connsiteY18" fmla="*/ 24 h 4033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559100" h="4033972">
                <a:moveTo>
                  <a:pt x="693943" y="24"/>
                </a:moveTo>
                <a:cubicBezTo>
                  <a:pt x="909618" y="-1337"/>
                  <a:pt x="1125647" y="55668"/>
                  <a:pt x="1311870" y="165667"/>
                </a:cubicBezTo>
                <a:cubicBezTo>
                  <a:pt x="1453581" y="250000"/>
                  <a:pt x="1577124" y="367332"/>
                  <a:pt x="1726102" y="440665"/>
                </a:cubicBezTo>
                <a:cubicBezTo>
                  <a:pt x="1911416" y="535998"/>
                  <a:pt x="2125799" y="557997"/>
                  <a:pt x="2332915" y="572664"/>
                </a:cubicBezTo>
                <a:cubicBezTo>
                  <a:pt x="3263119" y="642330"/>
                  <a:pt x="4196957" y="594664"/>
                  <a:pt x="5127161" y="517664"/>
                </a:cubicBezTo>
                <a:cubicBezTo>
                  <a:pt x="5497790" y="484665"/>
                  <a:pt x="5875685" y="451665"/>
                  <a:pt x="6235413" y="539664"/>
                </a:cubicBezTo>
                <a:cubicBezTo>
                  <a:pt x="6297184" y="555247"/>
                  <a:pt x="6357536" y="574268"/>
                  <a:pt x="6416604" y="596282"/>
                </a:cubicBezTo>
                <a:lnTo>
                  <a:pt x="6559100" y="657540"/>
                </a:lnTo>
                <a:lnTo>
                  <a:pt x="6559100" y="2102891"/>
                </a:lnTo>
                <a:lnTo>
                  <a:pt x="4120651" y="4033972"/>
                </a:lnTo>
                <a:cubicBezTo>
                  <a:pt x="4095216" y="3641642"/>
                  <a:pt x="3753657" y="3337311"/>
                  <a:pt x="3390295" y="3194312"/>
                </a:cubicBezTo>
                <a:cubicBezTo>
                  <a:pt x="3026934" y="3054979"/>
                  <a:pt x="2630871" y="3036646"/>
                  <a:pt x="2249342" y="2948647"/>
                </a:cubicBezTo>
                <a:cubicBezTo>
                  <a:pt x="1867813" y="2864314"/>
                  <a:pt x="1475383" y="2680982"/>
                  <a:pt x="1293702" y="2332651"/>
                </a:cubicBezTo>
                <a:cubicBezTo>
                  <a:pt x="1162892" y="2083320"/>
                  <a:pt x="1144724" y="1760655"/>
                  <a:pt x="930341" y="1580990"/>
                </a:cubicBezTo>
                <a:cubicBezTo>
                  <a:pt x="843134" y="1511324"/>
                  <a:pt x="737759" y="1470991"/>
                  <a:pt x="636018" y="1423324"/>
                </a:cubicBezTo>
                <a:cubicBezTo>
                  <a:pt x="276291" y="1239992"/>
                  <a:pt x="-7131" y="862329"/>
                  <a:pt x="136" y="455331"/>
                </a:cubicBezTo>
                <a:cubicBezTo>
                  <a:pt x="3770" y="396665"/>
                  <a:pt x="11037" y="337999"/>
                  <a:pt x="36473" y="282999"/>
                </a:cubicBezTo>
                <a:cubicBezTo>
                  <a:pt x="87343" y="173000"/>
                  <a:pt x="199985" y="107001"/>
                  <a:pt x="312627" y="66668"/>
                </a:cubicBezTo>
                <a:cubicBezTo>
                  <a:pt x="435261" y="22668"/>
                  <a:pt x="564538" y="840"/>
                  <a:pt x="693943" y="24"/>
                </a:cubicBezTo>
                <a:close/>
              </a:path>
            </a:pathLst>
          </a:custGeom>
          <a:solidFill>
            <a:schemeClr val="bg1">
              <a:lumMod val="6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9A6FB296-FC6C-4E54-83FD-7524A091E4B5}"/>
              </a:ext>
            </a:extLst>
          </p:cNvPr>
          <p:cNvSpPr/>
          <p:nvPr userDrawn="1"/>
        </p:nvSpPr>
        <p:spPr>
          <a:xfrm rot="10955266" flipH="1">
            <a:off x="8912450" y="-70158"/>
            <a:ext cx="6559100" cy="4033972"/>
          </a:xfrm>
          <a:custGeom>
            <a:avLst/>
            <a:gdLst>
              <a:gd name="connsiteX0" fmla="*/ 693943 w 6559100"/>
              <a:gd name="connsiteY0" fmla="*/ 24 h 4033972"/>
              <a:gd name="connsiteX1" fmla="*/ 1311870 w 6559100"/>
              <a:gd name="connsiteY1" fmla="*/ 165667 h 4033972"/>
              <a:gd name="connsiteX2" fmla="*/ 1726102 w 6559100"/>
              <a:gd name="connsiteY2" fmla="*/ 440665 h 4033972"/>
              <a:gd name="connsiteX3" fmla="*/ 2332915 w 6559100"/>
              <a:gd name="connsiteY3" fmla="*/ 572664 h 4033972"/>
              <a:gd name="connsiteX4" fmla="*/ 5127161 w 6559100"/>
              <a:gd name="connsiteY4" fmla="*/ 517664 h 4033972"/>
              <a:gd name="connsiteX5" fmla="*/ 6235413 w 6559100"/>
              <a:gd name="connsiteY5" fmla="*/ 539664 h 4033972"/>
              <a:gd name="connsiteX6" fmla="*/ 6416604 w 6559100"/>
              <a:gd name="connsiteY6" fmla="*/ 596282 h 4033972"/>
              <a:gd name="connsiteX7" fmla="*/ 6559100 w 6559100"/>
              <a:gd name="connsiteY7" fmla="*/ 657540 h 4033972"/>
              <a:gd name="connsiteX8" fmla="*/ 6559100 w 6559100"/>
              <a:gd name="connsiteY8" fmla="*/ 2102891 h 4033972"/>
              <a:gd name="connsiteX9" fmla="*/ 4120651 w 6559100"/>
              <a:gd name="connsiteY9" fmla="*/ 4033972 h 4033972"/>
              <a:gd name="connsiteX10" fmla="*/ 3390295 w 6559100"/>
              <a:gd name="connsiteY10" fmla="*/ 3194312 h 4033972"/>
              <a:gd name="connsiteX11" fmla="*/ 2249342 w 6559100"/>
              <a:gd name="connsiteY11" fmla="*/ 2948647 h 4033972"/>
              <a:gd name="connsiteX12" fmla="*/ 1293702 w 6559100"/>
              <a:gd name="connsiteY12" fmla="*/ 2332651 h 4033972"/>
              <a:gd name="connsiteX13" fmla="*/ 930341 w 6559100"/>
              <a:gd name="connsiteY13" fmla="*/ 1580990 h 4033972"/>
              <a:gd name="connsiteX14" fmla="*/ 636018 w 6559100"/>
              <a:gd name="connsiteY14" fmla="*/ 1423324 h 4033972"/>
              <a:gd name="connsiteX15" fmla="*/ 136 w 6559100"/>
              <a:gd name="connsiteY15" fmla="*/ 455331 h 4033972"/>
              <a:gd name="connsiteX16" fmla="*/ 36473 w 6559100"/>
              <a:gd name="connsiteY16" fmla="*/ 282999 h 4033972"/>
              <a:gd name="connsiteX17" fmla="*/ 312627 w 6559100"/>
              <a:gd name="connsiteY17" fmla="*/ 66668 h 4033972"/>
              <a:gd name="connsiteX18" fmla="*/ 693943 w 6559100"/>
              <a:gd name="connsiteY18" fmla="*/ 24 h 4033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559100" h="4033972">
                <a:moveTo>
                  <a:pt x="693943" y="24"/>
                </a:moveTo>
                <a:cubicBezTo>
                  <a:pt x="909618" y="-1337"/>
                  <a:pt x="1125647" y="55668"/>
                  <a:pt x="1311870" y="165667"/>
                </a:cubicBezTo>
                <a:cubicBezTo>
                  <a:pt x="1453581" y="250000"/>
                  <a:pt x="1577124" y="367332"/>
                  <a:pt x="1726102" y="440665"/>
                </a:cubicBezTo>
                <a:cubicBezTo>
                  <a:pt x="1911416" y="535998"/>
                  <a:pt x="2125799" y="557997"/>
                  <a:pt x="2332915" y="572664"/>
                </a:cubicBezTo>
                <a:cubicBezTo>
                  <a:pt x="3263119" y="642330"/>
                  <a:pt x="4196957" y="594664"/>
                  <a:pt x="5127161" y="517664"/>
                </a:cubicBezTo>
                <a:cubicBezTo>
                  <a:pt x="5497790" y="484665"/>
                  <a:pt x="5875685" y="451665"/>
                  <a:pt x="6235413" y="539664"/>
                </a:cubicBezTo>
                <a:cubicBezTo>
                  <a:pt x="6297184" y="555247"/>
                  <a:pt x="6357536" y="574268"/>
                  <a:pt x="6416604" y="596282"/>
                </a:cubicBezTo>
                <a:lnTo>
                  <a:pt x="6559100" y="657540"/>
                </a:lnTo>
                <a:lnTo>
                  <a:pt x="6559100" y="2102891"/>
                </a:lnTo>
                <a:lnTo>
                  <a:pt x="4120651" y="4033972"/>
                </a:lnTo>
                <a:cubicBezTo>
                  <a:pt x="4095216" y="3641642"/>
                  <a:pt x="3753657" y="3337311"/>
                  <a:pt x="3390295" y="3194312"/>
                </a:cubicBezTo>
                <a:cubicBezTo>
                  <a:pt x="3026934" y="3054979"/>
                  <a:pt x="2630871" y="3036646"/>
                  <a:pt x="2249342" y="2948647"/>
                </a:cubicBezTo>
                <a:cubicBezTo>
                  <a:pt x="1867813" y="2864314"/>
                  <a:pt x="1475383" y="2680982"/>
                  <a:pt x="1293702" y="2332651"/>
                </a:cubicBezTo>
                <a:cubicBezTo>
                  <a:pt x="1162892" y="2083320"/>
                  <a:pt x="1144724" y="1760655"/>
                  <a:pt x="930341" y="1580990"/>
                </a:cubicBezTo>
                <a:cubicBezTo>
                  <a:pt x="843134" y="1511324"/>
                  <a:pt x="737759" y="1470991"/>
                  <a:pt x="636018" y="1423324"/>
                </a:cubicBezTo>
                <a:cubicBezTo>
                  <a:pt x="276291" y="1239992"/>
                  <a:pt x="-7131" y="862329"/>
                  <a:pt x="136" y="455331"/>
                </a:cubicBezTo>
                <a:cubicBezTo>
                  <a:pt x="3770" y="396665"/>
                  <a:pt x="11037" y="337999"/>
                  <a:pt x="36473" y="282999"/>
                </a:cubicBezTo>
                <a:cubicBezTo>
                  <a:pt x="87343" y="173000"/>
                  <a:pt x="199985" y="107001"/>
                  <a:pt x="312627" y="66668"/>
                </a:cubicBezTo>
                <a:cubicBezTo>
                  <a:pt x="435261" y="22668"/>
                  <a:pt x="564538" y="840"/>
                  <a:pt x="693943" y="24"/>
                </a:cubicBezTo>
                <a:close/>
              </a:path>
            </a:pathLst>
          </a:custGeom>
          <a:solidFill>
            <a:schemeClr val="bg1">
              <a:lumMod val="6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 1" descr="Une image contenant capture d’écran, cercle&#10;&#10;Description générée automatiquement">
            <a:extLst>
              <a:ext uri="{FF2B5EF4-FFF2-40B4-BE49-F238E27FC236}">
                <a16:creationId xmlns:a16="http://schemas.microsoft.com/office/drawing/2014/main" id="{561FA010-148B-2B03-83B7-7E1C870F19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3909" y="282190"/>
            <a:ext cx="1727927" cy="563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6537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v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9">
            <a:extLst>
              <a:ext uri="{FF2B5EF4-FFF2-40B4-BE49-F238E27FC236}">
                <a16:creationId xmlns:a16="http://schemas.microsoft.com/office/drawing/2014/main" id="{4FECBEB1-8A9A-4159-A77F-5F3F0A36665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54055" y="1132813"/>
            <a:ext cx="3747541" cy="5163056"/>
          </a:xfrm>
          <a:ln>
            <a:noFill/>
          </a:ln>
        </p:spPr>
        <p:txBody>
          <a:bodyPr>
            <a:normAutofit/>
          </a:bodyPr>
          <a:lstStyle>
            <a:lvl1pPr>
              <a:defRPr sz="800"/>
            </a:lvl1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34248572-2A67-4FF1-A42D-C7C544685C9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820830" y="5725186"/>
            <a:ext cx="2442666" cy="1132813"/>
          </a:xfrm>
          <a:ln>
            <a:noFill/>
          </a:ln>
        </p:spPr>
        <p:txBody>
          <a:bodyPr>
            <a:normAutofit/>
          </a:bodyPr>
          <a:lstStyle>
            <a:lvl1pPr>
              <a:defRPr sz="800"/>
            </a:lvl1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E769600E-C7C5-44DD-8AC5-F2300DAEC81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225981" y="5725186"/>
            <a:ext cx="2442666" cy="1132813"/>
          </a:xfrm>
          <a:ln>
            <a:noFill/>
          </a:ln>
        </p:spPr>
        <p:txBody>
          <a:bodyPr>
            <a:normAutofit/>
          </a:bodyPr>
          <a:lstStyle>
            <a:lvl1pPr>
              <a:defRPr sz="800"/>
            </a:lvl1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DA1ECF5B-4F0E-4E37-AAA2-6579538C45FD}"/>
              </a:ext>
            </a:extLst>
          </p:cNvPr>
          <p:cNvSpPr/>
          <p:nvPr userDrawn="1"/>
        </p:nvSpPr>
        <p:spPr>
          <a:xfrm>
            <a:off x="628177" y="1174318"/>
            <a:ext cx="129092" cy="129092"/>
          </a:xfrm>
          <a:prstGeom prst="ellipse">
            <a:avLst/>
          </a:prstGeom>
          <a:solidFill>
            <a:srgbClr val="2D9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FD18F855-6DD0-4CCE-8C94-A0E4040F46F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5300" y="282190"/>
            <a:ext cx="5951537" cy="1035223"/>
          </a:xfrm>
        </p:spPr>
        <p:txBody>
          <a:bodyPr anchor="ctr">
            <a:normAutofit/>
          </a:bodyPr>
          <a:lstStyle>
            <a:lvl1pPr marL="0" indent="0">
              <a:buNone/>
              <a:defRPr sz="4800">
                <a:latin typeface="Rubik" panose="02000604000000020004" pitchFamily="2" charset="-79"/>
                <a:cs typeface="Rubik" panose="02000604000000020004" pitchFamily="2" charset="-79"/>
              </a:defRPr>
            </a:lvl1pPr>
          </a:lstStyle>
          <a:p>
            <a:pPr lvl="0"/>
            <a:r>
              <a:rPr lang="en-US" dirty="0"/>
              <a:t>TITLE HERE</a:t>
            </a:r>
          </a:p>
        </p:txBody>
      </p:sp>
      <p:sp>
        <p:nvSpPr>
          <p:cNvPr id="18" name="Text Placeholder 24">
            <a:extLst>
              <a:ext uri="{FF2B5EF4-FFF2-40B4-BE49-F238E27FC236}">
                <a16:creationId xmlns:a16="http://schemas.microsoft.com/office/drawing/2014/main" id="{094C3720-CDBE-4063-8EBD-F833A4B2F71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7238" y="1132813"/>
            <a:ext cx="2190750" cy="256069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sz="1200" dirty="0"/>
              <a:t>Subtitle </a:t>
            </a:r>
            <a:r>
              <a:rPr lang="en-US" sz="1200" dirty="0" err="1"/>
              <a:t>iDea</a:t>
            </a:r>
            <a:r>
              <a:rPr lang="en-US" sz="1200" dirty="0"/>
              <a:t> here</a:t>
            </a:r>
            <a:endParaRPr lang="en-US" dirty="0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9E136C64-D4A7-45C3-A4B9-7CF004C2AEB0}"/>
              </a:ext>
            </a:extLst>
          </p:cNvPr>
          <p:cNvSpPr/>
          <p:nvPr userDrawn="1"/>
        </p:nvSpPr>
        <p:spPr>
          <a:xfrm rot="20158795" flipH="1">
            <a:off x="-2593133" y="4302101"/>
            <a:ext cx="6559100" cy="4033972"/>
          </a:xfrm>
          <a:custGeom>
            <a:avLst/>
            <a:gdLst>
              <a:gd name="connsiteX0" fmla="*/ 693943 w 6559100"/>
              <a:gd name="connsiteY0" fmla="*/ 24 h 4033972"/>
              <a:gd name="connsiteX1" fmla="*/ 1311870 w 6559100"/>
              <a:gd name="connsiteY1" fmla="*/ 165667 h 4033972"/>
              <a:gd name="connsiteX2" fmla="*/ 1726102 w 6559100"/>
              <a:gd name="connsiteY2" fmla="*/ 440665 h 4033972"/>
              <a:gd name="connsiteX3" fmla="*/ 2332915 w 6559100"/>
              <a:gd name="connsiteY3" fmla="*/ 572664 h 4033972"/>
              <a:gd name="connsiteX4" fmla="*/ 5127161 w 6559100"/>
              <a:gd name="connsiteY4" fmla="*/ 517664 h 4033972"/>
              <a:gd name="connsiteX5" fmla="*/ 6235413 w 6559100"/>
              <a:gd name="connsiteY5" fmla="*/ 539664 h 4033972"/>
              <a:gd name="connsiteX6" fmla="*/ 6416604 w 6559100"/>
              <a:gd name="connsiteY6" fmla="*/ 596282 h 4033972"/>
              <a:gd name="connsiteX7" fmla="*/ 6559100 w 6559100"/>
              <a:gd name="connsiteY7" fmla="*/ 657540 h 4033972"/>
              <a:gd name="connsiteX8" fmla="*/ 6559100 w 6559100"/>
              <a:gd name="connsiteY8" fmla="*/ 2102891 h 4033972"/>
              <a:gd name="connsiteX9" fmla="*/ 4120651 w 6559100"/>
              <a:gd name="connsiteY9" fmla="*/ 4033972 h 4033972"/>
              <a:gd name="connsiteX10" fmla="*/ 3390295 w 6559100"/>
              <a:gd name="connsiteY10" fmla="*/ 3194312 h 4033972"/>
              <a:gd name="connsiteX11" fmla="*/ 2249342 w 6559100"/>
              <a:gd name="connsiteY11" fmla="*/ 2948647 h 4033972"/>
              <a:gd name="connsiteX12" fmla="*/ 1293702 w 6559100"/>
              <a:gd name="connsiteY12" fmla="*/ 2332651 h 4033972"/>
              <a:gd name="connsiteX13" fmla="*/ 930341 w 6559100"/>
              <a:gd name="connsiteY13" fmla="*/ 1580990 h 4033972"/>
              <a:gd name="connsiteX14" fmla="*/ 636018 w 6559100"/>
              <a:gd name="connsiteY14" fmla="*/ 1423324 h 4033972"/>
              <a:gd name="connsiteX15" fmla="*/ 136 w 6559100"/>
              <a:gd name="connsiteY15" fmla="*/ 455331 h 4033972"/>
              <a:gd name="connsiteX16" fmla="*/ 36473 w 6559100"/>
              <a:gd name="connsiteY16" fmla="*/ 282999 h 4033972"/>
              <a:gd name="connsiteX17" fmla="*/ 312627 w 6559100"/>
              <a:gd name="connsiteY17" fmla="*/ 66668 h 4033972"/>
              <a:gd name="connsiteX18" fmla="*/ 693943 w 6559100"/>
              <a:gd name="connsiteY18" fmla="*/ 24 h 4033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559100" h="4033972">
                <a:moveTo>
                  <a:pt x="693943" y="24"/>
                </a:moveTo>
                <a:cubicBezTo>
                  <a:pt x="909618" y="-1337"/>
                  <a:pt x="1125647" y="55668"/>
                  <a:pt x="1311870" y="165667"/>
                </a:cubicBezTo>
                <a:cubicBezTo>
                  <a:pt x="1453581" y="250000"/>
                  <a:pt x="1577124" y="367332"/>
                  <a:pt x="1726102" y="440665"/>
                </a:cubicBezTo>
                <a:cubicBezTo>
                  <a:pt x="1911416" y="535998"/>
                  <a:pt x="2125799" y="557997"/>
                  <a:pt x="2332915" y="572664"/>
                </a:cubicBezTo>
                <a:cubicBezTo>
                  <a:pt x="3263119" y="642330"/>
                  <a:pt x="4196957" y="594664"/>
                  <a:pt x="5127161" y="517664"/>
                </a:cubicBezTo>
                <a:cubicBezTo>
                  <a:pt x="5497790" y="484665"/>
                  <a:pt x="5875685" y="451665"/>
                  <a:pt x="6235413" y="539664"/>
                </a:cubicBezTo>
                <a:cubicBezTo>
                  <a:pt x="6297184" y="555247"/>
                  <a:pt x="6357536" y="574268"/>
                  <a:pt x="6416604" y="596282"/>
                </a:cubicBezTo>
                <a:lnTo>
                  <a:pt x="6559100" y="657540"/>
                </a:lnTo>
                <a:lnTo>
                  <a:pt x="6559100" y="2102891"/>
                </a:lnTo>
                <a:lnTo>
                  <a:pt x="4120651" y="4033972"/>
                </a:lnTo>
                <a:cubicBezTo>
                  <a:pt x="4095216" y="3641642"/>
                  <a:pt x="3753657" y="3337311"/>
                  <a:pt x="3390295" y="3194312"/>
                </a:cubicBezTo>
                <a:cubicBezTo>
                  <a:pt x="3026934" y="3054979"/>
                  <a:pt x="2630871" y="3036646"/>
                  <a:pt x="2249342" y="2948647"/>
                </a:cubicBezTo>
                <a:cubicBezTo>
                  <a:pt x="1867813" y="2864314"/>
                  <a:pt x="1475383" y="2680982"/>
                  <a:pt x="1293702" y="2332651"/>
                </a:cubicBezTo>
                <a:cubicBezTo>
                  <a:pt x="1162892" y="2083320"/>
                  <a:pt x="1144724" y="1760655"/>
                  <a:pt x="930341" y="1580990"/>
                </a:cubicBezTo>
                <a:cubicBezTo>
                  <a:pt x="843134" y="1511324"/>
                  <a:pt x="737759" y="1470991"/>
                  <a:pt x="636018" y="1423324"/>
                </a:cubicBezTo>
                <a:cubicBezTo>
                  <a:pt x="276291" y="1239992"/>
                  <a:pt x="-7131" y="862329"/>
                  <a:pt x="136" y="455331"/>
                </a:cubicBezTo>
                <a:cubicBezTo>
                  <a:pt x="3770" y="396665"/>
                  <a:pt x="11037" y="337999"/>
                  <a:pt x="36473" y="282999"/>
                </a:cubicBezTo>
                <a:cubicBezTo>
                  <a:pt x="87343" y="173000"/>
                  <a:pt x="199985" y="107001"/>
                  <a:pt x="312627" y="66668"/>
                </a:cubicBezTo>
                <a:cubicBezTo>
                  <a:pt x="435261" y="22668"/>
                  <a:pt x="564538" y="840"/>
                  <a:pt x="693943" y="24"/>
                </a:cubicBezTo>
                <a:close/>
              </a:path>
            </a:pathLst>
          </a:custGeom>
          <a:solidFill>
            <a:schemeClr val="bg1">
              <a:lumMod val="6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3886741F-8AEB-421A-BADA-D841B3699A12}"/>
              </a:ext>
            </a:extLst>
          </p:cNvPr>
          <p:cNvSpPr/>
          <p:nvPr userDrawn="1"/>
        </p:nvSpPr>
        <p:spPr>
          <a:xfrm rot="10955266" flipH="1">
            <a:off x="8912450" y="-70158"/>
            <a:ext cx="6559100" cy="4033972"/>
          </a:xfrm>
          <a:custGeom>
            <a:avLst/>
            <a:gdLst>
              <a:gd name="connsiteX0" fmla="*/ 693943 w 6559100"/>
              <a:gd name="connsiteY0" fmla="*/ 24 h 4033972"/>
              <a:gd name="connsiteX1" fmla="*/ 1311870 w 6559100"/>
              <a:gd name="connsiteY1" fmla="*/ 165667 h 4033972"/>
              <a:gd name="connsiteX2" fmla="*/ 1726102 w 6559100"/>
              <a:gd name="connsiteY2" fmla="*/ 440665 h 4033972"/>
              <a:gd name="connsiteX3" fmla="*/ 2332915 w 6559100"/>
              <a:gd name="connsiteY3" fmla="*/ 572664 h 4033972"/>
              <a:gd name="connsiteX4" fmla="*/ 5127161 w 6559100"/>
              <a:gd name="connsiteY4" fmla="*/ 517664 h 4033972"/>
              <a:gd name="connsiteX5" fmla="*/ 6235413 w 6559100"/>
              <a:gd name="connsiteY5" fmla="*/ 539664 h 4033972"/>
              <a:gd name="connsiteX6" fmla="*/ 6416604 w 6559100"/>
              <a:gd name="connsiteY6" fmla="*/ 596282 h 4033972"/>
              <a:gd name="connsiteX7" fmla="*/ 6559100 w 6559100"/>
              <a:gd name="connsiteY7" fmla="*/ 657540 h 4033972"/>
              <a:gd name="connsiteX8" fmla="*/ 6559100 w 6559100"/>
              <a:gd name="connsiteY8" fmla="*/ 2102891 h 4033972"/>
              <a:gd name="connsiteX9" fmla="*/ 4120651 w 6559100"/>
              <a:gd name="connsiteY9" fmla="*/ 4033972 h 4033972"/>
              <a:gd name="connsiteX10" fmla="*/ 3390295 w 6559100"/>
              <a:gd name="connsiteY10" fmla="*/ 3194312 h 4033972"/>
              <a:gd name="connsiteX11" fmla="*/ 2249342 w 6559100"/>
              <a:gd name="connsiteY11" fmla="*/ 2948647 h 4033972"/>
              <a:gd name="connsiteX12" fmla="*/ 1293702 w 6559100"/>
              <a:gd name="connsiteY12" fmla="*/ 2332651 h 4033972"/>
              <a:gd name="connsiteX13" fmla="*/ 930341 w 6559100"/>
              <a:gd name="connsiteY13" fmla="*/ 1580990 h 4033972"/>
              <a:gd name="connsiteX14" fmla="*/ 636018 w 6559100"/>
              <a:gd name="connsiteY14" fmla="*/ 1423324 h 4033972"/>
              <a:gd name="connsiteX15" fmla="*/ 136 w 6559100"/>
              <a:gd name="connsiteY15" fmla="*/ 455331 h 4033972"/>
              <a:gd name="connsiteX16" fmla="*/ 36473 w 6559100"/>
              <a:gd name="connsiteY16" fmla="*/ 282999 h 4033972"/>
              <a:gd name="connsiteX17" fmla="*/ 312627 w 6559100"/>
              <a:gd name="connsiteY17" fmla="*/ 66668 h 4033972"/>
              <a:gd name="connsiteX18" fmla="*/ 693943 w 6559100"/>
              <a:gd name="connsiteY18" fmla="*/ 24 h 4033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559100" h="4033972">
                <a:moveTo>
                  <a:pt x="693943" y="24"/>
                </a:moveTo>
                <a:cubicBezTo>
                  <a:pt x="909618" y="-1337"/>
                  <a:pt x="1125647" y="55668"/>
                  <a:pt x="1311870" y="165667"/>
                </a:cubicBezTo>
                <a:cubicBezTo>
                  <a:pt x="1453581" y="250000"/>
                  <a:pt x="1577124" y="367332"/>
                  <a:pt x="1726102" y="440665"/>
                </a:cubicBezTo>
                <a:cubicBezTo>
                  <a:pt x="1911416" y="535998"/>
                  <a:pt x="2125799" y="557997"/>
                  <a:pt x="2332915" y="572664"/>
                </a:cubicBezTo>
                <a:cubicBezTo>
                  <a:pt x="3263119" y="642330"/>
                  <a:pt x="4196957" y="594664"/>
                  <a:pt x="5127161" y="517664"/>
                </a:cubicBezTo>
                <a:cubicBezTo>
                  <a:pt x="5497790" y="484665"/>
                  <a:pt x="5875685" y="451665"/>
                  <a:pt x="6235413" y="539664"/>
                </a:cubicBezTo>
                <a:cubicBezTo>
                  <a:pt x="6297184" y="555247"/>
                  <a:pt x="6357536" y="574268"/>
                  <a:pt x="6416604" y="596282"/>
                </a:cubicBezTo>
                <a:lnTo>
                  <a:pt x="6559100" y="657540"/>
                </a:lnTo>
                <a:lnTo>
                  <a:pt x="6559100" y="2102891"/>
                </a:lnTo>
                <a:lnTo>
                  <a:pt x="4120651" y="4033972"/>
                </a:lnTo>
                <a:cubicBezTo>
                  <a:pt x="4095216" y="3641642"/>
                  <a:pt x="3753657" y="3337311"/>
                  <a:pt x="3390295" y="3194312"/>
                </a:cubicBezTo>
                <a:cubicBezTo>
                  <a:pt x="3026934" y="3054979"/>
                  <a:pt x="2630871" y="3036646"/>
                  <a:pt x="2249342" y="2948647"/>
                </a:cubicBezTo>
                <a:cubicBezTo>
                  <a:pt x="1867813" y="2864314"/>
                  <a:pt x="1475383" y="2680982"/>
                  <a:pt x="1293702" y="2332651"/>
                </a:cubicBezTo>
                <a:cubicBezTo>
                  <a:pt x="1162892" y="2083320"/>
                  <a:pt x="1144724" y="1760655"/>
                  <a:pt x="930341" y="1580990"/>
                </a:cubicBezTo>
                <a:cubicBezTo>
                  <a:pt x="843134" y="1511324"/>
                  <a:pt x="737759" y="1470991"/>
                  <a:pt x="636018" y="1423324"/>
                </a:cubicBezTo>
                <a:cubicBezTo>
                  <a:pt x="276291" y="1239992"/>
                  <a:pt x="-7131" y="862329"/>
                  <a:pt x="136" y="455331"/>
                </a:cubicBezTo>
                <a:cubicBezTo>
                  <a:pt x="3770" y="396665"/>
                  <a:pt x="11037" y="337999"/>
                  <a:pt x="36473" y="282999"/>
                </a:cubicBezTo>
                <a:cubicBezTo>
                  <a:pt x="87343" y="173000"/>
                  <a:pt x="199985" y="107001"/>
                  <a:pt x="312627" y="66668"/>
                </a:cubicBezTo>
                <a:cubicBezTo>
                  <a:pt x="435261" y="22668"/>
                  <a:pt x="564538" y="840"/>
                  <a:pt x="693943" y="24"/>
                </a:cubicBezTo>
                <a:close/>
              </a:path>
            </a:pathLst>
          </a:custGeom>
          <a:solidFill>
            <a:srgbClr val="6B72B4"/>
          </a:solidFill>
          <a:ln>
            <a:solidFill>
              <a:srgbClr val="6B72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 1" descr="Une image contenant capture d’écran, cercle&#10;&#10;Description générée automatiquement">
            <a:extLst>
              <a:ext uri="{FF2B5EF4-FFF2-40B4-BE49-F238E27FC236}">
                <a16:creationId xmlns:a16="http://schemas.microsoft.com/office/drawing/2014/main" id="{62FD55B5-6FFD-5DF5-60CF-0A45FB0DF6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3909" y="282190"/>
            <a:ext cx="1727927" cy="563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5047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4020D397-E6C2-4CF0-9649-B714AC7E3E8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214833" y="1889529"/>
            <a:ext cx="1903232" cy="3801292"/>
          </a:xfrm>
          <a:custGeom>
            <a:avLst/>
            <a:gdLst>
              <a:gd name="connsiteX0" fmla="*/ 88462 w 1903232"/>
              <a:gd name="connsiteY0" fmla="*/ 0 h 3801292"/>
              <a:gd name="connsiteX1" fmla="*/ 1814770 w 1903232"/>
              <a:gd name="connsiteY1" fmla="*/ 0 h 3801292"/>
              <a:gd name="connsiteX2" fmla="*/ 1903232 w 1903232"/>
              <a:gd name="connsiteY2" fmla="*/ 88462 h 3801292"/>
              <a:gd name="connsiteX3" fmla="*/ 1903232 w 1903232"/>
              <a:gd name="connsiteY3" fmla="*/ 3712830 h 3801292"/>
              <a:gd name="connsiteX4" fmla="*/ 1814770 w 1903232"/>
              <a:gd name="connsiteY4" fmla="*/ 3801292 h 3801292"/>
              <a:gd name="connsiteX5" fmla="*/ 88462 w 1903232"/>
              <a:gd name="connsiteY5" fmla="*/ 3801292 h 3801292"/>
              <a:gd name="connsiteX6" fmla="*/ 0 w 1903232"/>
              <a:gd name="connsiteY6" fmla="*/ 3712830 h 3801292"/>
              <a:gd name="connsiteX7" fmla="*/ 0 w 1903232"/>
              <a:gd name="connsiteY7" fmla="*/ 88462 h 3801292"/>
              <a:gd name="connsiteX8" fmla="*/ 88462 w 1903232"/>
              <a:gd name="connsiteY8" fmla="*/ 0 h 3801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03232" h="3801292">
                <a:moveTo>
                  <a:pt x="88462" y="0"/>
                </a:moveTo>
                <a:lnTo>
                  <a:pt x="1814770" y="0"/>
                </a:lnTo>
                <a:cubicBezTo>
                  <a:pt x="1863626" y="0"/>
                  <a:pt x="1903232" y="39606"/>
                  <a:pt x="1903232" y="88462"/>
                </a:cubicBezTo>
                <a:lnTo>
                  <a:pt x="1903232" y="3712830"/>
                </a:lnTo>
                <a:cubicBezTo>
                  <a:pt x="1903232" y="3761686"/>
                  <a:pt x="1863626" y="3801292"/>
                  <a:pt x="1814770" y="3801292"/>
                </a:cubicBezTo>
                <a:lnTo>
                  <a:pt x="88462" y="3801292"/>
                </a:lnTo>
                <a:cubicBezTo>
                  <a:pt x="39606" y="3801292"/>
                  <a:pt x="0" y="3761686"/>
                  <a:pt x="0" y="3712830"/>
                </a:cubicBezTo>
                <a:lnTo>
                  <a:pt x="0" y="88462"/>
                </a:lnTo>
                <a:cubicBezTo>
                  <a:pt x="0" y="39606"/>
                  <a:pt x="39606" y="0"/>
                  <a:pt x="8846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pic>
        <p:nvPicPr>
          <p:cNvPr id="2" name="Image 1" descr="Une image contenant capture d’écran, cercle&#10;&#10;Description générée automatiquement">
            <a:extLst>
              <a:ext uri="{FF2B5EF4-FFF2-40B4-BE49-F238E27FC236}">
                <a16:creationId xmlns:a16="http://schemas.microsoft.com/office/drawing/2014/main" id="{6CDDB1EE-1D6B-5DDD-6C95-9EE86821DE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3909" y="282190"/>
            <a:ext cx="1727927" cy="563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68451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+mn-lt"/>
                <a:cs typeface="Arial" panose="020B0604020202020204" pitchFamily="34" charset="0"/>
              </a:defRPr>
            </a:lvl1pPr>
            <a:lvl2pPr>
              <a:defRPr sz="2800">
                <a:latin typeface="+mn-lt"/>
                <a:cs typeface="Arial" panose="020B0604020202020204" pitchFamily="34" charset="0"/>
              </a:defRPr>
            </a:lvl2pPr>
            <a:lvl3pPr>
              <a:defRPr sz="2400">
                <a:latin typeface="+mn-lt"/>
                <a:cs typeface="Arial" panose="020B0604020202020204" pitchFamily="34" charset="0"/>
              </a:defRPr>
            </a:lvl3pPr>
            <a:lvl4pPr>
              <a:defRPr sz="2000">
                <a:latin typeface="+mn-lt"/>
                <a:cs typeface="Arial" panose="020B0604020202020204" pitchFamily="34" charset="0"/>
              </a:defRPr>
            </a:lvl4pPr>
            <a:lvl5pPr>
              <a:defRPr sz="2000">
                <a:latin typeface="+mn-lt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fr-FR" dirty="0"/>
              <a:t># </a:t>
            </a:r>
            <a:fld id="{9CEBCC66-DACA-436E-86E0-F433546C354C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5" name="Image 3">
            <a:extLst>
              <a:ext uri="{FF2B5EF4-FFF2-40B4-BE49-F238E27FC236}">
                <a16:creationId xmlns:a16="http://schemas.microsoft.com/office/drawing/2014/main" id="{E6A232DB-11C2-D0C6-2CFA-13EE13E7A7C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23990" y="6270564"/>
            <a:ext cx="858319" cy="279919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88463239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fr-FR" dirty="0"/>
              <a:t># </a:t>
            </a:r>
            <a:fld id="{9CEBCC66-DACA-436E-86E0-F433546C354C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5" name="Image 3">
            <a:extLst>
              <a:ext uri="{FF2B5EF4-FFF2-40B4-BE49-F238E27FC236}">
                <a16:creationId xmlns:a16="http://schemas.microsoft.com/office/drawing/2014/main" id="{C476755A-766D-8F48-F79B-D239B087280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23990" y="6270564"/>
            <a:ext cx="858319" cy="279919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813715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28">
            <a:extLst>
              <a:ext uri="{FF2B5EF4-FFF2-40B4-BE49-F238E27FC236}">
                <a16:creationId xmlns:a16="http://schemas.microsoft.com/office/drawing/2014/main" id="{A9FD92AF-09E6-A609-AA79-58D76D5AAC62}"/>
              </a:ext>
            </a:extLst>
          </p:cNvPr>
          <p:cNvSpPr/>
          <p:nvPr userDrawn="1"/>
        </p:nvSpPr>
        <p:spPr>
          <a:xfrm rot="20158795" flipH="1">
            <a:off x="-2066803" y="4050365"/>
            <a:ext cx="6559100" cy="4033972"/>
          </a:xfrm>
          <a:custGeom>
            <a:avLst/>
            <a:gdLst>
              <a:gd name="connsiteX0" fmla="*/ 693943 w 6559100"/>
              <a:gd name="connsiteY0" fmla="*/ 24 h 4033972"/>
              <a:gd name="connsiteX1" fmla="*/ 1311870 w 6559100"/>
              <a:gd name="connsiteY1" fmla="*/ 165667 h 4033972"/>
              <a:gd name="connsiteX2" fmla="*/ 1726102 w 6559100"/>
              <a:gd name="connsiteY2" fmla="*/ 440665 h 4033972"/>
              <a:gd name="connsiteX3" fmla="*/ 2332915 w 6559100"/>
              <a:gd name="connsiteY3" fmla="*/ 572664 h 4033972"/>
              <a:gd name="connsiteX4" fmla="*/ 5127161 w 6559100"/>
              <a:gd name="connsiteY4" fmla="*/ 517664 h 4033972"/>
              <a:gd name="connsiteX5" fmla="*/ 6235413 w 6559100"/>
              <a:gd name="connsiteY5" fmla="*/ 539664 h 4033972"/>
              <a:gd name="connsiteX6" fmla="*/ 6416604 w 6559100"/>
              <a:gd name="connsiteY6" fmla="*/ 596282 h 4033972"/>
              <a:gd name="connsiteX7" fmla="*/ 6559100 w 6559100"/>
              <a:gd name="connsiteY7" fmla="*/ 657540 h 4033972"/>
              <a:gd name="connsiteX8" fmla="*/ 6559100 w 6559100"/>
              <a:gd name="connsiteY8" fmla="*/ 2102891 h 4033972"/>
              <a:gd name="connsiteX9" fmla="*/ 4120651 w 6559100"/>
              <a:gd name="connsiteY9" fmla="*/ 4033972 h 4033972"/>
              <a:gd name="connsiteX10" fmla="*/ 3390295 w 6559100"/>
              <a:gd name="connsiteY10" fmla="*/ 3194312 h 4033972"/>
              <a:gd name="connsiteX11" fmla="*/ 2249342 w 6559100"/>
              <a:gd name="connsiteY11" fmla="*/ 2948647 h 4033972"/>
              <a:gd name="connsiteX12" fmla="*/ 1293702 w 6559100"/>
              <a:gd name="connsiteY12" fmla="*/ 2332651 h 4033972"/>
              <a:gd name="connsiteX13" fmla="*/ 930341 w 6559100"/>
              <a:gd name="connsiteY13" fmla="*/ 1580990 h 4033972"/>
              <a:gd name="connsiteX14" fmla="*/ 636018 w 6559100"/>
              <a:gd name="connsiteY14" fmla="*/ 1423324 h 4033972"/>
              <a:gd name="connsiteX15" fmla="*/ 136 w 6559100"/>
              <a:gd name="connsiteY15" fmla="*/ 455331 h 4033972"/>
              <a:gd name="connsiteX16" fmla="*/ 36473 w 6559100"/>
              <a:gd name="connsiteY16" fmla="*/ 282999 h 4033972"/>
              <a:gd name="connsiteX17" fmla="*/ 312627 w 6559100"/>
              <a:gd name="connsiteY17" fmla="*/ 66668 h 4033972"/>
              <a:gd name="connsiteX18" fmla="*/ 693943 w 6559100"/>
              <a:gd name="connsiteY18" fmla="*/ 24 h 4033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559100" h="4033972">
                <a:moveTo>
                  <a:pt x="693943" y="24"/>
                </a:moveTo>
                <a:cubicBezTo>
                  <a:pt x="909618" y="-1337"/>
                  <a:pt x="1125647" y="55668"/>
                  <a:pt x="1311870" y="165667"/>
                </a:cubicBezTo>
                <a:cubicBezTo>
                  <a:pt x="1453581" y="250000"/>
                  <a:pt x="1577124" y="367332"/>
                  <a:pt x="1726102" y="440665"/>
                </a:cubicBezTo>
                <a:cubicBezTo>
                  <a:pt x="1911416" y="535998"/>
                  <a:pt x="2125799" y="557997"/>
                  <a:pt x="2332915" y="572664"/>
                </a:cubicBezTo>
                <a:cubicBezTo>
                  <a:pt x="3263119" y="642330"/>
                  <a:pt x="4196957" y="594664"/>
                  <a:pt x="5127161" y="517664"/>
                </a:cubicBezTo>
                <a:cubicBezTo>
                  <a:pt x="5497790" y="484665"/>
                  <a:pt x="5875685" y="451665"/>
                  <a:pt x="6235413" y="539664"/>
                </a:cubicBezTo>
                <a:cubicBezTo>
                  <a:pt x="6297184" y="555247"/>
                  <a:pt x="6357536" y="574268"/>
                  <a:pt x="6416604" y="596282"/>
                </a:cubicBezTo>
                <a:lnTo>
                  <a:pt x="6559100" y="657540"/>
                </a:lnTo>
                <a:lnTo>
                  <a:pt x="6559100" y="2102891"/>
                </a:lnTo>
                <a:lnTo>
                  <a:pt x="4120651" y="4033972"/>
                </a:lnTo>
                <a:cubicBezTo>
                  <a:pt x="4095216" y="3641642"/>
                  <a:pt x="3753657" y="3337311"/>
                  <a:pt x="3390295" y="3194312"/>
                </a:cubicBezTo>
                <a:cubicBezTo>
                  <a:pt x="3026934" y="3054979"/>
                  <a:pt x="2630871" y="3036646"/>
                  <a:pt x="2249342" y="2948647"/>
                </a:cubicBezTo>
                <a:cubicBezTo>
                  <a:pt x="1867813" y="2864314"/>
                  <a:pt x="1475383" y="2680982"/>
                  <a:pt x="1293702" y="2332651"/>
                </a:cubicBezTo>
                <a:cubicBezTo>
                  <a:pt x="1162892" y="2083320"/>
                  <a:pt x="1144724" y="1760655"/>
                  <a:pt x="930341" y="1580990"/>
                </a:cubicBezTo>
                <a:cubicBezTo>
                  <a:pt x="843134" y="1511324"/>
                  <a:pt x="737759" y="1470991"/>
                  <a:pt x="636018" y="1423324"/>
                </a:cubicBezTo>
                <a:cubicBezTo>
                  <a:pt x="276291" y="1239992"/>
                  <a:pt x="-7131" y="862329"/>
                  <a:pt x="136" y="455331"/>
                </a:cubicBezTo>
                <a:cubicBezTo>
                  <a:pt x="3770" y="396665"/>
                  <a:pt x="11037" y="337999"/>
                  <a:pt x="36473" y="282999"/>
                </a:cubicBezTo>
                <a:cubicBezTo>
                  <a:pt x="87343" y="173000"/>
                  <a:pt x="199985" y="107001"/>
                  <a:pt x="312627" y="66668"/>
                </a:cubicBezTo>
                <a:cubicBezTo>
                  <a:pt x="435261" y="22668"/>
                  <a:pt x="564538" y="840"/>
                  <a:pt x="693943" y="24"/>
                </a:cubicBezTo>
                <a:close/>
              </a:path>
            </a:pathLst>
          </a:custGeom>
          <a:solidFill>
            <a:srgbClr val="2D9C8D"/>
          </a:solidFill>
          <a:ln>
            <a:solidFill>
              <a:srgbClr val="2D9C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29">
            <a:extLst>
              <a:ext uri="{FF2B5EF4-FFF2-40B4-BE49-F238E27FC236}">
                <a16:creationId xmlns:a16="http://schemas.microsoft.com/office/drawing/2014/main" id="{78A01520-E66D-B338-4E18-709E163B714F}"/>
              </a:ext>
            </a:extLst>
          </p:cNvPr>
          <p:cNvSpPr/>
          <p:nvPr userDrawn="1"/>
        </p:nvSpPr>
        <p:spPr>
          <a:xfrm rot="10955266" flipH="1">
            <a:off x="8912450" y="-70158"/>
            <a:ext cx="6559100" cy="4033972"/>
          </a:xfrm>
          <a:custGeom>
            <a:avLst/>
            <a:gdLst>
              <a:gd name="connsiteX0" fmla="*/ 693943 w 6559100"/>
              <a:gd name="connsiteY0" fmla="*/ 24 h 4033972"/>
              <a:gd name="connsiteX1" fmla="*/ 1311870 w 6559100"/>
              <a:gd name="connsiteY1" fmla="*/ 165667 h 4033972"/>
              <a:gd name="connsiteX2" fmla="*/ 1726102 w 6559100"/>
              <a:gd name="connsiteY2" fmla="*/ 440665 h 4033972"/>
              <a:gd name="connsiteX3" fmla="*/ 2332915 w 6559100"/>
              <a:gd name="connsiteY3" fmla="*/ 572664 h 4033972"/>
              <a:gd name="connsiteX4" fmla="*/ 5127161 w 6559100"/>
              <a:gd name="connsiteY4" fmla="*/ 517664 h 4033972"/>
              <a:gd name="connsiteX5" fmla="*/ 6235413 w 6559100"/>
              <a:gd name="connsiteY5" fmla="*/ 539664 h 4033972"/>
              <a:gd name="connsiteX6" fmla="*/ 6416604 w 6559100"/>
              <a:gd name="connsiteY6" fmla="*/ 596282 h 4033972"/>
              <a:gd name="connsiteX7" fmla="*/ 6559100 w 6559100"/>
              <a:gd name="connsiteY7" fmla="*/ 657540 h 4033972"/>
              <a:gd name="connsiteX8" fmla="*/ 6559100 w 6559100"/>
              <a:gd name="connsiteY8" fmla="*/ 2102891 h 4033972"/>
              <a:gd name="connsiteX9" fmla="*/ 4120651 w 6559100"/>
              <a:gd name="connsiteY9" fmla="*/ 4033972 h 4033972"/>
              <a:gd name="connsiteX10" fmla="*/ 3390295 w 6559100"/>
              <a:gd name="connsiteY10" fmla="*/ 3194312 h 4033972"/>
              <a:gd name="connsiteX11" fmla="*/ 2249342 w 6559100"/>
              <a:gd name="connsiteY11" fmla="*/ 2948647 h 4033972"/>
              <a:gd name="connsiteX12" fmla="*/ 1293702 w 6559100"/>
              <a:gd name="connsiteY12" fmla="*/ 2332651 h 4033972"/>
              <a:gd name="connsiteX13" fmla="*/ 930341 w 6559100"/>
              <a:gd name="connsiteY13" fmla="*/ 1580990 h 4033972"/>
              <a:gd name="connsiteX14" fmla="*/ 636018 w 6559100"/>
              <a:gd name="connsiteY14" fmla="*/ 1423324 h 4033972"/>
              <a:gd name="connsiteX15" fmla="*/ 136 w 6559100"/>
              <a:gd name="connsiteY15" fmla="*/ 455331 h 4033972"/>
              <a:gd name="connsiteX16" fmla="*/ 36473 w 6559100"/>
              <a:gd name="connsiteY16" fmla="*/ 282999 h 4033972"/>
              <a:gd name="connsiteX17" fmla="*/ 312627 w 6559100"/>
              <a:gd name="connsiteY17" fmla="*/ 66668 h 4033972"/>
              <a:gd name="connsiteX18" fmla="*/ 693943 w 6559100"/>
              <a:gd name="connsiteY18" fmla="*/ 24 h 4033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559100" h="4033972">
                <a:moveTo>
                  <a:pt x="693943" y="24"/>
                </a:moveTo>
                <a:cubicBezTo>
                  <a:pt x="909618" y="-1337"/>
                  <a:pt x="1125647" y="55668"/>
                  <a:pt x="1311870" y="165667"/>
                </a:cubicBezTo>
                <a:cubicBezTo>
                  <a:pt x="1453581" y="250000"/>
                  <a:pt x="1577124" y="367332"/>
                  <a:pt x="1726102" y="440665"/>
                </a:cubicBezTo>
                <a:cubicBezTo>
                  <a:pt x="1911416" y="535998"/>
                  <a:pt x="2125799" y="557997"/>
                  <a:pt x="2332915" y="572664"/>
                </a:cubicBezTo>
                <a:cubicBezTo>
                  <a:pt x="3263119" y="642330"/>
                  <a:pt x="4196957" y="594664"/>
                  <a:pt x="5127161" y="517664"/>
                </a:cubicBezTo>
                <a:cubicBezTo>
                  <a:pt x="5497790" y="484665"/>
                  <a:pt x="5875685" y="451665"/>
                  <a:pt x="6235413" y="539664"/>
                </a:cubicBezTo>
                <a:cubicBezTo>
                  <a:pt x="6297184" y="555247"/>
                  <a:pt x="6357536" y="574268"/>
                  <a:pt x="6416604" y="596282"/>
                </a:cubicBezTo>
                <a:lnTo>
                  <a:pt x="6559100" y="657540"/>
                </a:lnTo>
                <a:lnTo>
                  <a:pt x="6559100" y="2102891"/>
                </a:lnTo>
                <a:lnTo>
                  <a:pt x="4120651" y="4033972"/>
                </a:lnTo>
                <a:cubicBezTo>
                  <a:pt x="4095216" y="3641642"/>
                  <a:pt x="3753657" y="3337311"/>
                  <a:pt x="3390295" y="3194312"/>
                </a:cubicBezTo>
                <a:cubicBezTo>
                  <a:pt x="3026934" y="3054979"/>
                  <a:pt x="2630871" y="3036646"/>
                  <a:pt x="2249342" y="2948647"/>
                </a:cubicBezTo>
                <a:cubicBezTo>
                  <a:pt x="1867813" y="2864314"/>
                  <a:pt x="1475383" y="2680982"/>
                  <a:pt x="1293702" y="2332651"/>
                </a:cubicBezTo>
                <a:cubicBezTo>
                  <a:pt x="1162892" y="2083320"/>
                  <a:pt x="1144724" y="1760655"/>
                  <a:pt x="930341" y="1580990"/>
                </a:cubicBezTo>
                <a:cubicBezTo>
                  <a:pt x="843134" y="1511324"/>
                  <a:pt x="737759" y="1470991"/>
                  <a:pt x="636018" y="1423324"/>
                </a:cubicBezTo>
                <a:cubicBezTo>
                  <a:pt x="276291" y="1239992"/>
                  <a:pt x="-7131" y="862329"/>
                  <a:pt x="136" y="455331"/>
                </a:cubicBezTo>
                <a:cubicBezTo>
                  <a:pt x="3770" y="396665"/>
                  <a:pt x="11037" y="337999"/>
                  <a:pt x="36473" y="282999"/>
                </a:cubicBezTo>
                <a:cubicBezTo>
                  <a:pt x="87343" y="173000"/>
                  <a:pt x="199985" y="107001"/>
                  <a:pt x="312627" y="66668"/>
                </a:cubicBezTo>
                <a:cubicBezTo>
                  <a:pt x="435261" y="22668"/>
                  <a:pt x="564538" y="840"/>
                  <a:pt x="693943" y="24"/>
                </a:cubicBezTo>
                <a:close/>
              </a:path>
            </a:pathLst>
          </a:custGeom>
          <a:solidFill>
            <a:srgbClr val="6B72B4"/>
          </a:solidFill>
          <a:ln>
            <a:solidFill>
              <a:srgbClr val="6B72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88556" y="2591930"/>
            <a:ext cx="4264925" cy="1201004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>
              <a:defRPr sz="2800" b="1">
                <a:solidFill>
                  <a:srgbClr val="6B72B4"/>
                </a:solidFill>
                <a:latin typeface="Rubik" panose="02000604000000020004" pitchFamily="2" charset="-79"/>
                <a:cs typeface="Rubik" panose="02000604000000020004" pitchFamily="2" charset="-79"/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314700" y="3988961"/>
            <a:ext cx="5577839" cy="103143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  <a:latin typeface="Alexandria" pitchFamily="2" charset="-78"/>
                <a:cs typeface="Alexandria" pitchFamily="2" charset="-78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114300" y="114300"/>
            <a:ext cx="12077700" cy="6629400"/>
          </a:xfrm>
          <a:prstGeom prst="rect">
            <a:avLst/>
          </a:prstGeom>
          <a:noFill/>
          <a:ln w="2540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3">
            <a:extLst>
              <a:ext uri="{FF2B5EF4-FFF2-40B4-BE49-F238E27FC236}">
                <a16:creationId xmlns:a16="http://schemas.microsoft.com/office/drawing/2014/main" id="{699A988D-1A99-B5DB-D750-5F34320BA70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23990" y="6270564"/>
            <a:ext cx="858319" cy="279919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44438226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1_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+mn-lt"/>
                <a:cs typeface="Arial" panose="020B0604020202020204" pitchFamily="34" charset="0"/>
              </a:defRPr>
            </a:lvl1pPr>
            <a:lvl2pPr>
              <a:defRPr>
                <a:latin typeface="+mn-lt"/>
                <a:cs typeface="Arial" panose="020B0604020202020204" pitchFamily="34" charset="0"/>
              </a:defRPr>
            </a:lvl2pPr>
            <a:lvl3pPr>
              <a:defRPr>
                <a:latin typeface="+mn-lt"/>
                <a:cs typeface="Arial" panose="020B0604020202020204" pitchFamily="34" charset="0"/>
              </a:defRPr>
            </a:lvl3pPr>
            <a:lvl4pPr>
              <a:defRPr>
                <a:latin typeface="+mn-lt"/>
                <a:cs typeface="Arial" panose="020B0604020202020204" pitchFamily="34" charset="0"/>
              </a:defRPr>
            </a:lvl4pPr>
            <a:lvl5pPr>
              <a:defRPr>
                <a:latin typeface="+mn-lt"/>
                <a:cs typeface="Arial" panose="020B0604020202020204" pitchFamily="34" charset="0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fr-FR" dirty="0"/>
              <a:t># </a:t>
            </a:r>
            <a:fld id="{9CEBCC66-DACA-436E-86E0-F433546C354C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F2E4DDD-539B-81FE-C554-32E5D6327A2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23990" y="6270564"/>
            <a:ext cx="858319" cy="279919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43108751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Rubik" panose="02000604000000020004" pitchFamily="2" charset="-79"/>
                <a:cs typeface="Rubik" panose="02000604000000020004" pitchFamily="2" charset="-79"/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Alexandria" pitchFamily="2" charset="-78"/>
                <a:cs typeface="Alexandria" pitchFamily="2" charset="-78"/>
              </a:defRPr>
            </a:lvl1pPr>
            <a:lvl2pPr>
              <a:defRPr>
                <a:latin typeface="Alexandria" pitchFamily="2" charset="-78"/>
                <a:cs typeface="Alexandria" pitchFamily="2" charset="-78"/>
              </a:defRPr>
            </a:lvl2pPr>
            <a:lvl3pPr>
              <a:defRPr>
                <a:latin typeface="Alexandria" pitchFamily="2" charset="-78"/>
                <a:cs typeface="Alexandria" pitchFamily="2" charset="-78"/>
              </a:defRPr>
            </a:lvl3pPr>
            <a:lvl4pPr>
              <a:defRPr>
                <a:latin typeface="Alexandria" pitchFamily="2" charset="-78"/>
                <a:cs typeface="Alexandria" pitchFamily="2" charset="-78"/>
              </a:defRPr>
            </a:lvl4pPr>
            <a:lvl5pPr>
              <a:defRPr>
                <a:latin typeface="Alexandria" pitchFamily="2" charset="-78"/>
                <a:cs typeface="Alexandria" pitchFamily="2" charset="-78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CEBCC66-DACA-436E-86E0-F433546C354C}" type="slidenum">
              <a:rPr lang="fr-FR" smtClean="0"/>
              <a:t>‹N°›</a:t>
            </a:fld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A5A9EF9-131C-EF45-85CC-A7981F7C156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23990" y="6270564"/>
            <a:ext cx="858319" cy="279919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52970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4020D397-E6C2-4CF0-9649-B714AC7E3E8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214833" y="1889529"/>
            <a:ext cx="1903232" cy="3801292"/>
          </a:xfrm>
          <a:custGeom>
            <a:avLst/>
            <a:gdLst>
              <a:gd name="connsiteX0" fmla="*/ 88462 w 1903232"/>
              <a:gd name="connsiteY0" fmla="*/ 0 h 3801292"/>
              <a:gd name="connsiteX1" fmla="*/ 1814770 w 1903232"/>
              <a:gd name="connsiteY1" fmla="*/ 0 h 3801292"/>
              <a:gd name="connsiteX2" fmla="*/ 1903232 w 1903232"/>
              <a:gd name="connsiteY2" fmla="*/ 88462 h 3801292"/>
              <a:gd name="connsiteX3" fmla="*/ 1903232 w 1903232"/>
              <a:gd name="connsiteY3" fmla="*/ 3712830 h 3801292"/>
              <a:gd name="connsiteX4" fmla="*/ 1814770 w 1903232"/>
              <a:gd name="connsiteY4" fmla="*/ 3801292 h 3801292"/>
              <a:gd name="connsiteX5" fmla="*/ 88462 w 1903232"/>
              <a:gd name="connsiteY5" fmla="*/ 3801292 h 3801292"/>
              <a:gd name="connsiteX6" fmla="*/ 0 w 1903232"/>
              <a:gd name="connsiteY6" fmla="*/ 3712830 h 3801292"/>
              <a:gd name="connsiteX7" fmla="*/ 0 w 1903232"/>
              <a:gd name="connsiteY7" fmla="*/ 88462 h 3801292"/>
              <a:gd name="connsiteX8" fmla="*/ 88462 w 1903232"/>
              <a:gd name="connsiteY8" fmla="*/ 0 h 3801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03232" h="3801292">
                <a:moveTo>
                  <a:pt x="88462" y="0"/>
                </a:moveTo>
                <a:lnTo>
                  <a:pt x="1814770" y="0"/>
                </a:lnTo>
                <a:cubicBezTo>
                  <a:pt x="1863626" y="0"/>
                  <a:pt x="1903232" y="39606"/>
                  <a:pt x="1903232" y="88462"/>
                </a:cubicBezTo>
                <a:lnTo>
                  <a:pt x="1903232" y="3712830"/>
                </a:lnTo>
                <a:cubicBezTo>
                  <a:pt x="1903232" y="3761686"/>
                  <a:pt x="1863626" y="3801292"/>
                  <a:pt x="1814770" y="3801292"/>
                </a:cubicBezTo>
                <a:lnTo>
                  <a:pt x="88462" y="3801292"/>
                </a:lnTo>
                <a:cubicBezTo>
                  <a:pt x="39606" y="3801292"/>
                  <a:pt x="0" y="3761686"/>
                  <a:pt x="0" y="3712830"/>
                </a:cubicBezTo>
                <a:lnTo>
                  <a:pt x="0" y="88462"/>
                </a:lnTo>
                <a:cubicBezTo>
                  <a:pt x="0" y="39606"/>
                  <a:pt x="39606" y="0"/>
                  <a:pt x="8846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pic>
        <p:nvPicPr>
          <p:cNvPr id="2" name="Image 1" descr="Une image contenant capture d’écran, cercle&#10;&#10;Description générée automatiquement">
            <a:extLst>
              <a:ext uri="{FF2B5EF4-FFF2-40B4-BE49-F238E27FC236}">
                <a16:creationId xmlns:a16="http://schemas.microsoft.com/office/drawing/2014/main" id="{6CDDB1EE-1D6B-5DDD-6C95-9EE86821DE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3909" y="282190"/>
            <a:ext cx="1727927" cy="563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30805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0DDC4419-9920-40C4-BC35-0748131D2F3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205926" y="1816963"/>
            <a:ext cx="5616606" cy="3536272"/>
          </a:xfrm>
        </p:spPr>
        <p:txBody>
          <a:bodyPr>
            <a:normAutofit/>
          </a:bodyPr>
          <a:lstStyle>
            <a:lvl1pPr>
              <a:defRPr sz="800"/>
            </a:lvl1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4B99238-F629-4FCC-A9FF-9A2F9589856C}"/>
              </a:ext>
            </a:extLst>
          </p:cNvPr>
          <p:cNvSpPr/>
          <p:nvPr userDrawn="1"/>
        </p:nvSpPr>
        <p:spPr>
          <a:xfrm>
            <a:off x="628177" y="1174318"/>
            <a:ext cx="129092" cy="129092"/>
          </a:xfrm>
          <a:prstGeom prst="ellipse">
            <a:avLst/>
          </a:prstGeom>
          <a:solidFill>
            <a:srgbClr val="2D9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Placeholder 21">
            <a:extLst>
              <a:ext uri="{FF2B5EF4-FFF2-40B4-BE49-F238E27FC236}">
                <a16:creationId xmlns:a16="http://schemas.microsoft.com/office/drawing/2014/main" id="{CF90088E-49FF-46E2-92E7-7D842E59D44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5300" y="282190"/>
            <a:ext cx="5951537" cy="1035223"/>
          </a:xfrm>
        </p:spPr>
        <p:txBody>
          <a:bodyPr anchor="ctr">
            <a:normAutofit/>
          </a:bodyPr>
          <a:lstStyle>
            <a:lvl1pPr marL="0" indent="0">
              <a:buNone/>
              <a:defRPr sz="4800">
                <a:latin typeface="Rubik" panose="02000604000000020004" pitchFamily="2" charset="-79"/>
                <a:cs typeface="Rubik" panose="02000604000000020004" pitchFamily="2" charset="-79"/>
              </a:defRPr>
            </a:lvl1pPr>
          </a:lstStyle>
          <a:p>
            <a:pPr lvl="0"/>
            <a:r>
              <a:rPr lang="en-US" dirty="0"/>
              <a:t>TITLE HERE</a:t>
            </a:r>
          </a:p>
        </p:txBody>
      </p:sp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563D0FF5-F536-467A-B6DD-4B90D155D8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7238" y="1132813"/>
            <a:ext cx="2190750" cy="256069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sz="1200" dirty="0"/>
              <a:t>Subtitle </a:t>
            </a:r>
            <a:r>
              <a:rPr lang="en-US" sz="1200" dirty="0" err="1"/>
              <a:t>iDea</a:t>
            </a:r>
            <a:r>
              <a:rPr lang="en-US" sz="1200" dirty="0"/>
              <a:t> here</a:t>
            </a:r>
            <a:endParaRPr lang="en-US" dirty="0"/>
          </a:p>
        </p:txBody>
      </p:sp>
      <p:pic>
        <p:nvPicPr>
          <p:cNvPr id="2" name="Image 1" descr="Une image contenant capture d’écran, cercle&#10;&#10;Description générée automatiquement">
            <a:extLst>
              <a:ext uri="{FF2B5EF4-FFF2-40B4-BE49-F238E27FC236}">
                <a16:creationId xmlns:a16="http://schemas.microsoft.com/office/drawing/2014/main" id="{3E079609-27A2-88E1-C448-81D82DB064B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3909" y="282190"/>
            <a:ext cx="1727927" cy="563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8832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2C657804-7CA2-4E19-B3F1-EA249713E8F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696683" y="2821576"/>
            <a:ext cx="1424199" cy="1787745"/>
          </a:xfrm>
        </p:spPr>
        <p:txBody>
          <a:bodyPr>
            <a:normAutofit/>
          </a:bodyPr>
          <a:lstStyle>
            <a:lvl1pPr>
              <a:defRPr sz="800"/>
            </a:lvl1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FC498D6C-9F8D-455F-8212-4D06BD57036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885225" y="2057400"/>
            <a:ext cx="685800" cy="685800"/>
          </a:xfrm>
          <a:custGeom>
            <a:avLst/>
            <a:gdLst>
              <a:gd name="connsiteX0" fmla="*/ 342900 w 685800"/>
              <a:gd name="connsiteY0" fmla="*/ 0 h 685800"/>
              <a:gd name="connsiteX1" fmla="*/ 685800 w 685800"/>
              <a:gd name="connsiteY1" fmla="*/ 342900 h 685800"/>
              <a:gd name="connsiteX2" fmla="*/ 342900 w 685800"/>
              <a:gd name="connsiteY2" fmla="*/ 685800 h 685800"/>
              <a:gd name="connsiteX3" fmla="*/ 0 w 685800"/>
              <a:gd name="connsiteY3" fmla="*/ 342900 h 685800"/>
              <a:gd name="connsiteX4" fmla="*/ 342900 w 685800"/>
              <a:gd name="connsiteY4" fmla="*/ 0 h 68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5800" h="685800">
                <a:moveTo>
                  <a:pt x="342900" y="0"/>
                </a:moveTo>
                <a:cubicBezTo>
                  <a:pt x="532278" y="0"/>
                  <a:pt x="685800" y="153522"/>
                  <a:pt x="685800" y="342900"/>
                </a:cubicBezTo>
                <a:cubicBezTo>
                  <a:pt x="685800" y="532278"/>
                  <a:pt x="532278" y="685800"/>
                  <a:pt x="342900" y="685800"/>
                </a:cubicBezTo>
                <a:cubicBezTo>
                  <a:pt x="153522" y="685800"/>
                  <a:pt x="0" y="532278"/>
                  <a:pt x="0" y="342900"/>
                </a:cubicBezTo>
                <a:cubicBezTo>
                  <a:pt x="0" y="153522"/>
                  <a:pt x="153522" y="0"/>
                  <a:pt x="34290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D76E74B0-4073-49DE-942D-0F4D0442819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885225" y="3397619"/>
            <a:ext cx="685800" cy="685800"/>
          </a:xfrm>
          <a:custGeom>
            <a:avLst/>
            <a:gdLst>
              <a:gd name="connsiteX0" fmla="*/ 342900 w 685800"/>
              <a:gd name="connsiteY0" fmla="*/ 0 h 685800"/>
              <a:gd name="connsiteX1" fmla="*/ 685800 w 685800"/>
              <a:gd name="connsiteY1" fmla="*/ 342900 h 685800"/>
              <a:gd name="connsiteX2" fmla="*/ 342900 w 685800"/>
              <a:gd name="connsiteY2" fmla="*/ 685800 h 685800"/>
              <a:gd name="connsiteX3" fmla="*/ 0 w 685800"/>
              <a:gd name="connsiteY3" fmla="*/ 342900 h 685800"/>
              <a:gd name="connsiteX4" fmla="*/ 342900 w 685800"/>
              <a:gd name="connsiteY4" fmla="*/ 0 h 68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5800" h="685800">
                <a:moveTo>
                  <a:pt x="342900" y="0"/>
                </a:moveTo>
                <a:cubicBezTo>
                  <a:pt x="532278" y="0"/>
                  <a:pt x="685800" y="153522"/>
                  <a:pt x="685800" y="342900"/>
                </a:cubicBezTo>
                <a:cubicBezTo>
                  <a:pt x="685800" y="532278"/>
                  <a:pt x="532278" y="685800"/>
                  <a:pt x="342900" y="685800"/>
                </a:cubicBezTo>
                <a:cubicBezTo>
                  <a:pt x="153522" y="685800"/>
                  <a:pt x="0" y="532278"/>
                  <a:pt x="0" y="342900"/>
                </a:cubicBezTo>
                <a:cubicBezTo>
                  <a:pt x="0" y="153522"/>
                  <a:pt x="153522" y="0"/>
                  <a:pt x="34290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CEC4AD9B-57D6-4ACB-85CC-9F19D816693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885225" y="4768130"/>
            <a:ext cx="685800" cy="685800"/>
          </a:xfrm>
          <a:custGeom>
            <a:avLst/>
            <a:gdLst>
              <a:gd name="connsiteX0" fmla="*/ 342900 w 685800"/>
              <a:gd name="connsiteY0" fmla="*/ 0 h 685800"/>
              <a:gd name="connsiteX1" fmla="*/ 685800 w 685800"/>
              <a:gd name="connsiteY1" fmla="*/ 342900 h 685800"/>
              <a:gd name="connsiteX2" fmla="*/ 342900 w 685800"/>
              <a:gd name="connsiteY2" fmla="*/ 685800 h 685800"/>
              <a:gd name="connsiteX3" fmla="*/ 0 w 685800"/>
              <a:gd name="connsiteY3" fmla="*/ 342900 h 685800"/>
              <a:gd name="connsiteX4" fmla="*/ 342900 w 685800"/>
              <a:gd name="connsiteY4" fmla="*/ 0 h 68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5800" h="685800">
                <a:moveTo>
                  <a:pt x="342900" y="0"/>
                </a:moveTo>
                <a:cubicBezTo>
                  <a:pt x="532278" y="0"/>
                  <a:pt x="685800" y="153522"/>
                  <a:pt x="685800" y="342900"/>
                </a:cubicBezTo>
                <a:cubicBezTo>
                  <a:pt x="685800" y="532278"/>
                  <a:pt x="532278" y="685800"/>
                  <a:pt x="342900" y="685800"/>
                </a:cubicBezTo>
                <a:cubicBezTo>
                  <a:pt x="153522" y="685800"/>
                  <a:pt x="0" y="532278"/>
                  <a:pt x="0" y="342900"/>
                </a:cubicBezTo>
                <a:cubicBezTo>
                  <a:pt x="0" y="153522"/>
                  <a:pt x="153522" y="0"/>
                  <a:pt x="34290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32336D6E-9DB0-4F61-9169-7A2114C29D65}"/>
              </a:ext>
            </a:extLst>
          </p:cNvPr>
          <p:cNvSpPr/>
          <p:nvPr userDrawn="1"/>
        </p:nvSpPr>
        <p:spPr>
          <a:xfrm>
            <a:off x="628177" y="1174318"/>
            <a:ext cx="129092" cy="129092"/>
          </a:xfrm>
          <a:prstGeom prst="ellipse">
            <a:avLst/>
          </a:prstGeom>
          <a:solidFill>
            <a:srgbClr val="2D9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 Placeholder 21">
            <a:extLst>
              <a:ext uri="{FF2B5EF4-FFF2-40B4-BE49-F238E27FC236}">
                <a16:creationId xmlns:a16="http://schemas.microsoft.com/office/drawing/2014/main" id="{628601B4-A8CB-48E9-B698-F64168145C6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5300" y="282190"/>
            <a:ext cx="5951537" cy="1035223"/>
          </a:xfrm>
        </p:spPr>
        <p:txBody>
          <a:bodyPr anchor="ctr">
            <a:normAutofit/>
          </a:bodyPr>
          <a:lstStyle>
            <a:lvl1pPr marL="0" indent="0">
              <a:buNone/>
              <a:defRPr sz="4800">
                <a:latin typeface="Rubik" panose="02000604000000020004" pitchFamily="2" charset="-79"/>
                <a:cs typeface="Rubik" panose="02000604000000020004" pitchFamily="2" charset="-79"/>
              </a:defRPr>
            </a:lvl1pPr>
          </a:lstStyle>
          <a:p>
            <a:pPr lvl="0"/>
            <a:r>
              <a:rPr lang="en-US" dirty="0"/>
              <a:t>TITLE HERE</a:t>
            </a:r>
          </a:p>
        </p:txBody>
      </p:sp>
      <p:sp>
        <p:nvSpPr>
          <p:cNvPr id="20" name="Text Placeholder 24">
            <a:extLst>
              <a:ext uri="{FF2B5EF4-FFF2-40B4-BE49-F238E27FC236}">
                <a16:creationId xmlns:a16="http://schemas.microsoft.com/office/drawing/2014/main" id="{2D34C184-99EE-446F-B406-1ECC0DB8AF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7238" y="1132813"/>
            <a:ext cx="2190750" cy="256069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sz="1200" dirty="0"/>
              <a:t>Subtitle </a:t>
            </a:r>
            <a:r>
              <a:rPr lang="en-US" sz="1200" dirty="0" err="1"/>
              <a:t>iDea</a:t>
            </a:r>
            <a:r>
              <a:rPr lang="en-US" sz="1200" dirty="0"/>
              <a:t> here</a:t>
            </a:r>
            <a:endParaRPr lang="en-US" dirty="0"/>
          </a:p>
        </p:txBody>
      </p:sp>
      <p:pic>
        <p:nvPicPr>
          <p:cNvPr id="2" name="Image 1" descr="Une image contenant capture d’écran, cercle&#10;&#10;Description générée automatiquement">
            <a:extLst>
              <a:ext uri="{FF2B5EF4-FFF2-40B4-BE49-F238E27FC236}">
                <a16:creationId xmlns:a16="http://schemas.microsoft.com/office/drawing/2014/main" id="{0682B543-C177-BA46-6786-1329F08123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3909" y="282190"/>
            <a:ext cx="1727927" cy="563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40757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>
            <a:extLst>
              <a:ext uri="{FF2B5EF4-FFF2-40B4-BE49-F238E27FC236}">
                <a16:creationId xmlns:a16="http://schemas.microsoft.com/office/drawing/2014/main" id="{11A011E5-1E95-45A8-8CC7-7EC625EE3F72}"/>
              </a:ext>
            </a:extLst>
          </p:cNvPr>
          <p:cNvSpPr/>
          <p:nvPr userDrawn="1"/>
        </p:nvSpPr>
        <p:spPr>
          <a:xfrm>
            <a:off x="628177" y="1174318"/>
            <a:ext cx="129092" cy="129092"/>
          </a:xfrm>
          <a:prstGeom prst="ellipse">
            <a:avLst/>
          </a:prstGeom>
          <a:solidFill>
            <a:srgbClr val="2D9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Placeholder 21">
            <a:extLst>
              <a:ext uri="{FF2B5EF4-FFF2-40B4-BE49-F238E27FC236}">
                <a16:creationId xmlns:a16="http://schemas.microsoft.com/office/drawing/2014/main" id="{522375D1-F191-4B66-A043-313BA9E7B04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5300" y="282190"/>
            <a:ext cx="5951537" cy="1035223"/>
          </a:xfrm>
        </p:spPr>
        <p:txBody>
          <a:bodyPr anchor="ctr">
            <a:normAutofit/>
          </a:bodyPr>
          <a:lstStyle>
            <a:lvl1pPr marL="0" indent="0">
              <a:buNone/>
              <a:defRPr sz="4800">
                <a:latin typeface="Rubik" panose="02000604000000020004" pitchFamily="2" charset="-79"/>
                <a:cs typeface="Rubik" panose="02000604000000020004" pitchFamily="2" charset="-79"/>
              </a:defRPr>
            </a:lvl1pPr>
          </a:lstStyle>
          <a:p>
            <a:pPr lvl="0"/>
            <a:r>
              <a:rPr lang="en-US" dirty="0"/>
              <a:t>TITLE HERE</a:t>
            </a:r>
          </a:p>
        </p:txBody>
      </p:sp>
      <p:sp>
        <p:nvSpPr>
          <p:cNvPr id="8" name="Text Placeholder 24">
            <a:extLst>
              <a:ext uri="{FF2B5EF4-FFF2-40B4-BE49-F238E27FC236}">
                <a16:creationId xmlns:a16="http://schemas.microsoft.com/office/drawing/2014/main" id="{3FCF7C23-EECC-40E1-89FC-E55CB7E0A54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7238" y="1132813"/>
            <a:ext cx="2190750" cy="256069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sz="1200" dirty="0"/>
              <a:t>Subtitle </a:t>
            </a:r>
            <a:r>
              <a:rPr lang="en-US" sz="1200" dirty="0" err="1"/>
              <a:t>iDea</a:t>
            </a:r>
            <a:r>
              <a:rPr lang="en-US" sz="1200" dirty="0"/>
              <a:t> here</a:t>
            </a:r>
            <a:endParaRPr lang="en-US" dirty="0"/>
          </a:p>
        </p:txBody>
      </p:sp>
      <p:pic>
        <p:nvPicPr>
          <p:cNvPr id="2" name="Image 1" descr="Une image contenant capture d’écran, cercle&#10;&#10;Description générée automatiquement">
            <a:extLst>
              <a:ext uri="{FF2B5EF4-FFF2-40B4-BE49-F238E27FC236}">
                <a16:creationId xmlns:a16="http://schemas.microsoft.com/office/drawing/2014/main" id="{52E57455-5241-73B4-3057-93D4F88A9E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3909" y="282190"/>
            <a:ext cx="1727927" cy="563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38134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9">
            <a:extLst>
              <a:ext uri="{FF2B5EF4-FFF2-40B4-BE49-F238E27FC236}">
                <a16:creationId xmlns:a16="http://schemas.microsoft.com/office/drawing/2014/main" id="{4FECBEB1-8A9A-4159-A77F-5F3F0A36665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54055" y="1132813"/>
            <a:ext cx="3747541" cy="5163056"/>
          </a:xfrm>
          <a:ln>
            <a:noFill/>
          </a:ln>
        </p:spPr>
        <p:txBody>
          <a:bodyPr>
            <a:normAutofit/>
          </a:bodyPr>
          <a:lstStyle>
            <a:lvl1pPr>
              <a:defRPr sz="800"/>
            </a:lvl1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34248572-2A67-4FF1-A42D-C7C544685C9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820830" y="5725186"/>
            <a:ext cx="2442666" cy="1132813"/>
          </a:xfrm>
          <a:ln>
            <a:noFill/>
          </a:ln>
        </p:spPr>
        <p:txBody>
          <a:bodyPr>
            <a:normAutofit/>
          </a:bodyPr>
          <a:lstStyle>
            <a:lvl1pPr>
              <a:defRPr sz="800"/>
            </a:lvl1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E769600E-C7C5-44DD-8AC5-F2300DAEC81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225981" y="5725186"/>
            <a:ext cx="2442666" cy="1132813"/>
          </a:xfrm>
          <a:ln>
            <a:noFill/>
          </a:ln>
        </p:spPr>
        <p:txBody>
          <a:bodyPr>
            <a:normAutofit/>
          </a:bodyPr>
          <a:lstStyle>
            <a:lvl1pPr>
              <a:defRPr sz="800"/>
            </a:lvl1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DA1ECF5B-4F0E-4E37-AAA2-6579538C45FD}"/>
              </a:ext>
            </a:extLst>
          </p:cNvPr>
          <p:cNvSpPr/>
          <p:nvPr userDrawn="1"/>
        </p:nvSpPr>
        <p:spPr>
          <a:xfrm>
            <a:off x="628177" y="1174318"/>
            <a:ext cx="129092" cy="129092"/>
          </a:xfrm>
          <a:prstGeom prst="ellipse">
            <a:avLst/>
          </a:prstGeom>
          <a:solidFill>
            <a:srgbClr val="2D9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FD18F855-6DD0-4CCE-8C94-A0E4040F46F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5300" y="282190"/>
            <a:ext cx="5951537" cy="1035223"/>
          </a:xfrm>
        </p:spPr>
        <p:txBody>
          <a:bodyPr anchor="ctr">
            <a:normAutofit/>
          </a:bodyPr>
          <a:lstStyle>
            <a:lvl1pPr marL="0" indent="0">
              <a:buNone/>
              <a:defRPr sz="4800">
                <a:latin typeface="Rubik" panose="02000604000000020004" pitchFamily="2" charset="-79"/>
                <a:cs typeface="Rubik" panose="02000604000000020004" pitchFamily="2" charset="-79"/>
              </a:defRPr>
            </a:lvl1pPr>
          </a:lstStyle>
          <a:p>
            <a:pPr lvl="0"/>
            <a:r>
              <a:rPr lang="en-US" dirty="0"/>
              <a:t>TITLE HERE</a:t>
            </a:r>
          </a:p>
        </p:txBody>
      </p:sp>
      <p:sp>
        <p:nvSpPr>
          <p:cNvPr id="18" name="Text Placeholder 24">
            <a:extLst>
              <a:ext uri="{FF2B5EF4-FFF2-40B4-BE49-F238E27FC236}">
                <a16:creationId xmlns:a16="http://schemas.microsoft.com/office/drawing/2014/main" id="{094C3720-CDBE-4063-8EBD-F833A4B2F71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7238" y="1132813"/>
            <a:ext cx="2190750" cy="256069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sz="1200" dirty="0"/>
              <a:t>Subtitle </a:t>
            </a:r>
            <a:r>
              <a:rPr lang="en-US" sz="1200" dirty="0" err="1"/>
              <a:t>iDea</a:t>
            </a:r>
            <a:r>
              <a:rPr lang="en-US" sz="1200" dirty="0"/>
              <a:t> here</a:t>
            </a:r>
            <a:endParaRPr lang="en-US" dirty="0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9E136C64-D4A7-45C3-A4B9-7CF004C2AEB0}"/>
              </a:ext>
            </a:extLst>
          </p:cNvPr>
          <p:cNvSpPr/>
          <p:nvPr userDrawn="1"/>
        </p:nvSpPr>
        <p:spPr>
          <a:xfrm rot="20158795" flipH="1">
            <a:off x="-2593133" y="4302101"/>
            <a:ext cx="6559100" cy="4033972"/>
          </a:xfrm>
          <a:custGeom>
            <a:avLst/>
            <a:gdLst>
              <a:gd name="connsiteX0" fmla="*/ 693943 w 6559100"/>
              <a:gd name="connsiteY0" fmla="*/ 24 h 4033972"/>
              <a:gd name="connsiteX1" fmla="*/ 1311870 w 6559100"/>
              <a:gd name="connsiteY1" fmla="*/ 165667 h 4033972"/>
              <a:gd name="connsiteX2" fmla="*/ 1726102 w 6559100"/>
              <a:gd name="connsiteY2" fmla="*/ 440665 h 4033972"/>
              <a:gd name="connsiteX3" fmla="*/ 2332915 w 6559100"/>
              <a:gd name="connsiteY3" fmla="*/ 572664 h 4033972"/>
              <a:gd name="connsiteX4" fmla="*/ 5127161 w 6559100"/>
              <a:gd name="connsiteY4" fmla="*/ 517664 h 4033972"/>
              <a:gd name="connsiteX5" fmla="*/ 6235413 w 6559100"/>
              <a:gd name="connsiteY5" fmla="*/ 539664 h 4033972"/>
              <a:gd name="connsiteX6" fmla="*/ 6416604 w 6559100"/>
              <a:gd name="connsiteY6" fmla="*/ 596282 h 4033972"/>
              <a:gd name="connsiteX7" fmla="*/ 6559100 w 6559100"/>
              <a:gd name="connsiteY7" fmla="*/ 657540 h 4033972"/>
              <a:gd name="connsiteX8" fmla="*/ 6559100 w 6559100"/>
              <a:gd name="connsiteY8" fmla="*/ 2102891 h 4033972"/>
              <a:gd name="connsiteX9" fmla="*/ 4120651 w 6559100"/>
              <a:gd name="connsiteY9" fmla="*/ 4033972 h 4033972"/>
              <a:gd name="connsiteX10" fmla="*/ 3390295 w 6559100"/>
              <a:gd name="connsiteY10" fmla="*/ 3194312 h 4033972"/>
              <a:gd name="connsiteX11" fmla="*/ 2249342 w 6559100"/>
              <a:gd name="connsiteY11" fmla="*/ 2948647 h 4033972"/>
              <a:gd name="connsiteX12" fmla="*/ 1293702 w 6559100"/>
              <a:gd name="connsiteY12" fmla="*/ 2332651 h 4033972"/>
              <a:gd name="connsiteX13" fmla="*/ 930341 w 6559100"/>
              <a:gd name="connsiteY13" fmla="*/ 1580990 h 4033972"/>
              <a:gd name="connsiteX14" fmla="*/ 636018 w 6559100"/>
              <a:gd name="connsiteY14" fmla="*/ 1423324 h 4033972"/>
              <a:gd name="connsiteX15" fmla="*/ 136 w 6559100"/>
              <a:gd name="connsiteY15" fmla="*/ 455331 h 4033972"/>
              <a:gd name="connsiteX16" fmla="*/ 36473 w 6559100"/>
              <a:gd name="connsiteY16" fmla="*/ 282999 h 4033972"/>
              <a:gd name="connsiteX17" fmla="*/ 312627 w 6559100"/>
              <a:gd name="connsiteY17" fmla="*/ 66668 h 4033972"/>
              <a:gd name="connsiteX18" fmla="*/ 693943 w 6559100"/>
              <a:gd name="connsiteY18" fmla="*/ 24 h 4033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559100" h="4033972">
                <a:moveTo>
                  <a:pt x="693943" y="24"/>
                </a:moveTo>
                <a:cubicBezTo>
                  <a:pt x="909618" y="-1337"/>
                  <a:pt x="1125647" y="55668"/>
                  <a:pt x="1311870" y="165667"/>
                </a:cubicBezTo>
                <a:cubicBezTo>
                  <a:pt x="1453581" y="250000"/>
                  <a:pt x="1577124" y="367332"/>
                  <a:pt x="1726102" y="440665"/>
                </a:cubicBezTo>
                <a:cubicBezTo>
                  <a:pt x="1911416" y="535998"/>
                  <a:pt x="2125799" y="557997"/>
                  <a:pt x="2332915" y="572664"/>
                </a:cubicBezTo>
                <a:cubicBezTo>
                  <a:pt x="3263119" y="642330"/>
                  <a:pt x="4196957" y="594664"/>
                  <a:pt x="5127161" y="517664"/>
                </a:cubicBezTo>
                <a:cubicBezTo>
                  <a:pt x="5497790" y="484665"/>
                  <a:pt x="5875685" y="451665"/>
                  <a:pt x="6235413" y="539664"/>
                </a:cubicBezTo>
                <a:cubicBezTo>
                  <a:pt x="6297184" y="555247"/>
                  <a:pt x="6357536" y="574268"/>
                  <a:pt x="6416604" y="596282"/>
                </a:cubicBezTo>
                <a:lnTo>
                  <a:pt x="6559100" y="657540"/>
                </a:lnTo>
                <a:lnTo>
                  <a:pt x="6559100" y="2102891"/>
                </a:lnTo>
                <a:lnTo>
                  <a:pt x="4120651" y="4033972"/>
                </a:lnTo>
                <a:cubicBezTo>
                  <a:pt x="4095216" y="3641642"/>
                  <a:pt x="3753657" y="3337311"/>
                  <a:pt x="3390295" y="3194312"/>
                </a:cubicBezTo>
                <a:cubicBezTo>
                  <a:pt x="3026934" y="3054979"/>
                  <a:pt x="2630871" y="3036646"/>
                  <a:pt x="2249342" y="2948647"/>
                </a:cubicBezTo>
                <a:cubicBezTo>
                  <a:pt x="1867813" y="2864314"/>
                  <a:pt x="1475383" y="2680982"/>
                  <a:pt x="1293702" y="2332651"/>
                </a:cubicBezTo>
                <a:cubicBezTo>
                  <a:pt x="1162892" y="2083320"/>
                  <a:pt x="1144724" y="1760655"/>
                  <a:pt x="930341" y="1580990"/>
                </a:cubicBezTo>
                <a:cubicBezTo>
                  <a:pt x="843134" y="1511324"/>
                  <a:pt x="737759" y="1470991"/>
                  <a:pt x="636018" y="1423324"/>
                </a:cubicBezTo>
                <a:cubicBezTo>
                  <a:pt x="276291" y="1239992"/>
                  <a:pt x="-7131" y="862329"/>
                  <a:pt x="136" y="455331"/>
                </a:cubicBezTo>
                <a:cubicBezTo>
                  <a:pt x="3770" y="396665"/>
                  <a:pt x="11037" y="337999"/>
                  <a:pt x="36473" y="282999"/>
                </a:cubicBezTo>
                <a:cubicBezTo>
                  <a:pt x="87343" y="173000"/>
                  <a:pt x="199985" y="107001"/>
                  <a:pt x="312627" y="66668"/>
                </a:cubicBezTo>
                <a:cubicBezTo>
                  <a:pt x="435261" y="22668"/>
                  <a:pt x="564538" y="840"/>
                  <a:pt x="693943" y="24"/>
                </a:cubicBezTo>
                <a:close/>
              </a:path>
            </a:pathLst>
          </a:custGeom>
          <a:solidFill>
            <a:schemeClr val="bg1">
              <a:lumMod val="6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3886741F-8AEB-421A-BADA-D841B3699A12}"/>
              </a:ext>
            </a:extLst>
          </p:cNvPr>
          <p:cNvSpPr/>
          <p:nvPr userDrawn="1"/>
        </p:nvSpPr>
        <p:spPr>
          <a:xfrm rot="10955266" flipH="1">
            <a:off x="8912450" y="-70158"/>
            <a:ext cx="6559100" cy="4033972"/>
          </a:xfrm>
          <a:custGeom>
            <a:avLst/>
            <a:gdLst>
              <a:gd name="connsiteX0" fmla="*/ 693943 w 6559100"/>
              <a:gd name="connsiteY0" fmla="*/ 24 h 4033972"/>
              <a:gd name="connsiteX1" fmla="*/ 1311870 w 6559100"/>
              <a:gd name="connsiteY1" fmla="*/ 165667 h 4033972"/>
              <a:gd name="connsiteX2" fmla="*/ 1726102 w 6559100"/>
              <a:gd name="connsiteY2" fmla="*/ 440665 h 4033972"/>
              <a:gd name="connsiteX3" fmla="*/ 2332915 w 6559100"/>
              <a:gd name="connsiteY3" fmla="*/ 572664 h 4033972"/>
              <a:gd name="connsiteX4" fmla="*/ 5127161 w 6559100"/>
              <a:gd name="connsiteY4" fmla="*/ 517664 h 4033972"/>
              <a:gd name="connsiteX5" fmla="*/ 6235413 w 6559100"/>
              <a:gd name="connsiteY5" fmla="*/ 539664 h 4033972"/>
              <a:gd name="connsiteX6" fmla="*/ 6416604 w 6559100"/>
              <a:gd name="connsiteY6" fmla="*/ 596282 h 4033972"/>
              <a:gd name="connsiteX7" fmla="*/ 6559100 w 6559100"/>
              <a:gd name="connsiteY7" fmla="*/ 657540 h 4033972"/>
              <a:gd name="connsiteX8" fmla="*/ 6559100 w 6559100"/>
              <a:gd name="connsiteY8" fmla="*/ 2102891 h 4033972"/>
              <a:gd name="connsiteX9" fmla="*/ 4120651 w 6559100"/>
              <a:gd name="connsiteY9" fmla="*/ 4033972 h 4033972"/>
              <a:gd name="connsiteX10" fmla="*/ 3390295 w 6559100"/>
              <a:gd name="connsiteY10" fmla="*/ 3194312 h 4033972"/>
              <a:gd name="connsiteX11" fmla="*/ 2249342 w 6559100"/>
              <a:gd name="connsiteY11" fmla="*/ 2948647 h 4033972"/>
              <a:gd name="connsiteX12" fmla="*/ 1293702 w 6559100"/>
              <a:gd name="connsiteY12" fmla="*/ 2332651 h 4033972"/>
              <a:gd name="connsiteX13" fmla="*/ 930341 w 6559100"/>
              <a:gd name="connsiteY13" fmla="*/ 1580990 h 4033972"/>
              <a:gd name="connsiteX14" fmla="*/ 636018 w 6559100"/>
              <a:gd name="connsiteY14" fmla="*/ 1423324 h 4033972"/>
              <a:gd name="connsiteX15" fmla="*/ 136 w 6559100"/>
              <a:gd name="connsiteY15" fmla="*/ 455331 h 4033972"/>
              <a:gd name="connsiteX16" fmla="*/ 36473 w 6559100"/>
              <a:gd name="connsiteY16" fmla="*/ 282999 h 4033972"/>
              <a:gd name="connsiteX17" fmla="*/ 312627 w 6559100"/>
              <a:gd name="connsiteY17" fmla="*/ 66668 h 4033972"/>
              <a:gd name="connsiteX18" fmla="*/ 693943 w 6559100"/>
              <a:gd name="connsiteY18" fmla="*/ 24 h 4033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559100" h="4033972">
                <a:moveTo>
                  <a:pt x="693943" y="24"/>
                </a:moveTo>
                <a:cubicBezTo>
                  <a:pt x="909618" y="-1337"/>
                  <a:pt x="1125647" y="55668"/>
                  <a:pt x="1311870" y="165667"/>
                </a:cubicBezTo>
                <a:cubicBezTo>
                  <a:pt x="1453581" y="250000"/>
                  <a:pt x="1577124" y="367332"/>
                  <a:pt x="1726102" y="440665"/>
                </a:cubicBezTo>
                <a:cubicBezTo>
                  <a:pt x="1911416" y="535998"/>
                  <a:pt x="2125799" y="557997"/>
                  <a:pt x="2332915" y="572664"/>
                </a:cubicBezTo>
                <a:cubicBezTo>
                  <a:pt x="3263119" y="642330"/>
                  <a:pt x="4196957" y="594664"/>
                  <a:pt x="5127161" y="517664"/>
                </a:cubicBezTo>
                <a:cubicBezTo>
                  <a:pt x="5497790" y="484665"/>
                  <a:pt x="5875685" y="451665"/>
                  <a:pt x="6235413" y="539664"/>
                </a:cubicBezTo>
                <a:cubicBezTo>
                  <a:pt x="6297184" y="555247"/>
                  <a:pt x="6357536" y="574268"/>
                  <a:pt x="6416604" y="596282"/>
                </a:cubicBezTo>
                <a:lnTo>
                  <a:pt x="6559100" y="657540"/>
                </a:lnTo>
                <a:lnTo>
                  <a:pt x="6559100" y="2102891"/>
                </a:lnTo>
                <a:lnTo>
                  <a:pt x="4120651" y="4033972"/>
                </a:lnTo>
                <a:cubicBezTo>
                  <a:pt x="4095216" y="3641642"/>
                  <a:pt x="3753657" y="3337311"/>
                  <a:pt x="3390295" y="3194312"/>
                </a:cubicBezTo>
                <a:cubicBezTo>
                  <a:pt x="3026934" y="3054979"/>
                  <a:pt x="2630871" y="3036646"/>
                  <a:pt x="2249342" y="2948647"/>
                </a:cubicBezTo>
                <a:cubicBezTo>
                  <a:pt x="1867813" y="2864314"/>
                  <a:pt x="1475383" y="2680982"/>
                  <a:pt x="1293702" y="2332651"/>
                </a:cubicBezTo>
                <a:cubicBezTo>
                  <a:pt x="1162892" y="2083320"/>
                  <a:pt x="1144724" y="1760655"/>
                  <a:pt x="930341" y="1580990"/>
                </a:cubicBezTo>
                <a:cubicBezTo>
                  <a:pt x="843134" y="1511324"/>
                  <a:pt x="737759" y="1470991"/>
                  <a:pt x="636018" y="1423324"/>
                </a:cubicBezTo>
                <a:cubicBezTo>
                  <a:pt x="276291" y="1239992"/>
                  <a:pt x="-7131" y="862329"/>
                  <a:pt x="136" y="455331"/>
                </a:cubicBezTo>
                <a:cubicBezTo>
                  <a:pt x="3770" y="396665"/>
                  <a:pt x="11037" y="337999"/>
                  <a:pt x="36473" y="282999"/>
                </a:cubicBezTo>
                <a:cubicBezTo>
                  <a:pt x="87343" y="173000"/>
                  <a:pt x="199985" y="107001"/>
                  <a:pt x="312627" y="66668"/>
                </a:cubicBezTo>
                <a:cubicBezTo>
                  <a:pt x="435261" y="22668"/>
                  <a:pt x="564538" y="840"/>
                  <a:pt x="693943" y="24"/>
                </a:cubicBezTo>
                <a:close/>
              </a:path>
            </a:pathLst>
          </a:custGeom>
          <a:solidFill>
            <a:srgbClr val="6B72B4"/>
          </a:solidFill>
          <a:ln>
            <a:solidFill>
              <a:srgbClr val="6B72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 1" descr="Une image contenant capture d’écran, cercle&#10;&#10;Description générée automatiquement">
            <a:extLst>
              <a:ext uri="{FF2B5EF4-FFF2-40B4-BE49-F238E27FC236}">
                <a16:creationId xmlns:a16="http://schemas.microsoft.com/office/drawing/2014/main" id="{62FD55B5-6FFD-5DF5-60CF-0A45FB0DF6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3909" y="282190"/>
            <a:ext cx="1727927" cy="563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34624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59E5FF3-46CD-4482-872F-47E2A5D9015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49975" y="2162938"/>
            <a:ext cx="4713288" cy="4699745"/>
          </a:xfrm>
          <a:custGeom>
            <a:avLst/>
            <a:gdLst>
              <a:gd name="connsiteX0" fmla="*/ 0 w 4713288"/>
              <a:gd name="connsiteY0" fmla="*/ 0 h 4699745"/>
              <a:gd name="connsiteX1" fmla="*/ 4713288 w 4713288"/>
              <a:gd name="connsiteY1" fmla="*/ 4699745 h 4699745"/>
              <a:gd name="connsiteX2" fmla="*/ 4641851 w 4713288"/>
              <a:gd name="connsiteY2" fmla="*/ 4699745 h 4699745"/>
              <a:gd name="connsiteX3" fmla="*/ 0 w 4713288"/>
              <a:gd name="connsiteY3" fmla="*/ 4699745 h 4699745"/>
              <a:gd name="connsiteX4" fmla="*/ 0 w 4713288"/>
              <a:gd name="connsiteY4" fmla="*/ 70685 h 4699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13288" h="4699745">
                <a:moveTo>
                  <a:pt x="0" y="0"/>
                </a:moveTo>
                <a:lnTo>
                  <a:pt x="4713288" y="4699745"/>
                </a:lnTo>
                <a:lnTo>
                  <a:pt x="4641851" y="4699745"/>
                </a:lnTo>
                <a:lnTo>
                  <a:pt x="0" y="4699745"/>
                </a:lnTo>
                <a:lnTo>
                  <a:pt x="0" y="70685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ADF18A4A-244A-44BF-87EF-373A6DBB53E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68263" y="1589"/>
            <a:ext cx="9540875" cy="6856412"/>
          </a:xfrm>
          <a:custGeom>
            <a:avLst/>
            <a:gdLst>
              <a:gd name="connsiteX0" fmla="*/ 0 w 9540875"/>
              <a:gd name="connsiteY0" fmla="*/ 0 h 6856412"/>
              <a:gd name="connsiteX1" fmla="*/ 2598738 w 9540875"/>
              <a:gd name="connsiteY1" fmla="*/ 0 h 6856412"/>
              <a:gd name="connsiteX2" fmla="*/ 2668588 w 9540875"/>
              <a:gd name="connsiteY2" fmla="*/ 0 h 6856412"/>
              <a:gd name="connsiteX3" fmla="*/ 9540875 w 9540875"/>
              <a:gd name="connsiteY3" fmla="*/ 6856412 h 6856412"/>
              <a:gd name="connsiteX4" fmla="*/ 9471025 w 9540875"/>
              <a:gd name="connsiteY4" fmla="*/ 6856412 h 6856412"/>
              <a:gd name="connsiteX5" fmla="*/ 4713288 w 9540875"/>
              <a:gd name="connsiteY5" fmla="*/ 6856412 h 6856412"/>
              <a:gd name="connsiteX6" fmla="*/ 0 w 9540875"/>
              <a:gd name="connsiteY6" fmla="*/ 2156668 h 68564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540875" h="6856412">
                <a:moveTo>
                  <a:pt x="0" y="0"/>
                </a:moveTo>
                <a:lnTo>
                  <a:pt x="2598738" y="0"/>
                </a:lnTo>
                <a:lnTo>
                  <a:pt x="2668588" y="0"/>
                </a:lnTo>
                <a:lnTo>
                  <a:pt x="9540875" y="6856412"/>
                </a:lnTo>
                <a:lnTo>
                  <a:pt x="9471025" y="6856412"/>
                </a:lnTo>
                <a:lnTo>
                  <a:pt x="4713288" y="6856412"/>
                </a:lnTo>
                <a:lnTo>
                  <a:pt x="0" y="2156668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3F9801A5-3FC5-4930-9B7D-898ED0A9C3B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2563749" y="-16699"/>
            <a:ext cx="9659938" cy="6892988"/>
          </a:xfrm>
          <a:custGeom>
            <a:avLst/>
            <a:gdLst>
              <a:gd name="connsiteX0" fmla="*/ 0 w 9659938"/>
              <a:gd name="connsiteY0" fmla="*/ 0 h 6892988"/>
              <a:gd name="connsiteX1" fmla="*/ 4759325 w 9659938"/>
              <a:gd name="connsiteY1" fmla="*/ 0 h 6892988"/>
              <a:gd name="connsiteX2" fmla="*/ 9659938 w 9659938"/>
              <a:gd name="connsiteY2" fmla="*/ 4915893 h 6892988"/>
              <a:gd name="connsiteX3" fmla="*/ 9659938 w 9659938"/>
              <a:gd name="connsiteY3" fmla="*/ 6892988 h 6892988"/>
              <a:gd name="connsiteX4" fmla="*/ 6872288 w 9659938"/>
              <a:gd name="connsiteY4" fmla="*/ 6892988 h 6892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659938" h="6892988">
                <a:moveTo>
                  <a:pt x="0" y="0"/>
                </a:moveTo>
                <a:lnTo>
                  <a:pt x="4759325" y="0"/>
                </a:lnTo>
                <a:lnTo>
                  <a:pt x="9659938" y="4915893"/>
                </a:lnTo>
                <a:lnTo>
                  <a:pt x="9659938" y="6892988"/>
                </a:lnTo>
                <a:lnTo>
                  <a:pt x="6872288" y="6892988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168E7BD9-62EB-445C-8713-D02F45E1A39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304787" y="-16699"/>
            <a:ext cx="4900613" cy="4944672"/>
          </a:xfrm>
          <a:custGeom>
            <a:avLst/>
            <a:gdLst>
              <a:gd name="connsiteX0" fmla="*/ 0 w 4900613"/>
              <a:gd name="connsiteY0" fmla="*/ 0 h 4944672"/>
              <a:gd name="connsiteX1" fmla="*/ 69850 w 4900613"/>
              <a:gd name="connsiteY1" fmla="*/ 0 h 4944672"/>
              <a:gd name="connsiteX2" fmla="*/ 4897438 w 4900613"/>
              <a:gd name="connsiteY2" fmla="*/ 0 h 4944672"/>
              <a:gd name="connsiteX3" fmla="*/ 4900613 w 4900613"/>
              <a:gd name="connsiteY3" fmla="*/ 3177 h 4944672"/>
              <a:gd name="connsiteX4" fmla="*/ 4900613 w 4900613"/>
              <a:gd name="connsiteY4" fmla="*/ 4874783 h 4944672"/>
              <a:gd name="connsiteX5" fmla="*/ 4900613 w 4900613"/>
              <a:gd name="connsiteY5" fmla="*/ 4944672 h 49446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00613" h="4944672">
                <a:moveTo>
                  <a:pt x="0" y="0"/>
                </a:moveTo>
                <a:lnTo>
                  <a:pt x="69850" y="0"/>
                </a:lnTo>
                <a:lnTo>
                  <a:pt x="4897438" y="0"/>
                </a:lnTo>
                <a:lnTo>
                  <a:pt x="4900613" y="3177"/>
                </a:lnTo>
                <a:lnTo>
                  <a:pt x="4900613" y="4874783"/>
                </a:lnTo>
                <a:lnTo>
                  <a:pt x="4900613" y="4944672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1874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88556" y="2591930"/>
            <a:ext cx="4264925" cy="1201004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>
              <a:defRPr sz="2800" b="1">
                <a:solidFill>
                  <a:srgbClr val="2D9C8D"/>
                </a:solidFill>
                <a:latin typeface="Rubik" panose="02000604000000020004" pitchFamily="2" charset="-79"/>
                <a:cs typeface="Rubik" panose="02000604000000020004" pitchFamily="2" charset="-79"/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314700" y="3988961"/>
            <a:ext cx="5577839" cy="103143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  <a:latin typeface="Alexandria" pitchFamily="2" charset="-78"/>
                <a:cs typeface="Alexandria" pitchFamily="2" charset="-78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114300" y="114300"/>
            <a:ext cx="12077700" cy="6629400"/>
          </a:xfrm>
          <a:prstGeom prst="rect">
            <a:avLst/>
          </a:prstGeom>
          <a:noFill/>
          <a:ln w="2540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Freeform: Shape 28">
            <a:extLst>
              <a:ext uri="{FF2B5EF4-FFF2-40B4-BE49-F238E27FC236}">
                <a16:creationId xmlns:a16="http://schemas.microsoft.com/office/drawing/2014/main" id="{54A33224-89FE-2650-C4E7-976766AE6D3B}"/>
              </a:ext>
            </a:extLst>
          </p:cNvPr>
          <p:cNvSpPr/>
          <p:nvPr userDrawn="1"/>
        </p:nvSpPr>
        <p:spPr>
          <a:xfrm rot="20158795" flipH="1">
            <a:off x="-2066803" y="4050365"/>
            <a:ext cx="6559100" cy="4033972"/>
          </a:xfrm>
          <a:custGeom>
            <a:avLst/>
            <a:gdLst>
              <a:gd name="connsiteX0" fmla="*/ 693943 w 6559100"/>
              <a:gd name="connsiteY0" fmla="*/ 24 h 4033972"/>
              <a:gd name="connsiteX1" fmla="*/ 1311870 w 6559100"/>
              <a:gd name="connsiteY1" fmla="*/ 165667 h 4033972"/>
              <a:gd name="connsiteX2" fmla="*/ 1726102 w 6559100"/>
              <a:gd name="connsiteY2" fmla="*/ 440665 h 4033972"/>
              <a:gd name="connsiteX3" fmla="*/ 2332915 w 6559100"/>
              <a:gd name="connsiteY3" fmla="*/ 572664 h 4033972"/>
              <a:gd name="connsiteX4" fmla="*/ 5127161 w 6559100"/>
              <a:gd name="connsiteY4" fmla="*/ 517664 h 4033972"/>
              <a:gd name="connsiteX5" fmla="*/ 6235413 w 6559100"/>
              <a:gd name="connsiteY5" fmla="*/ 539664 h 4033972"/>
              <a:gd name="connsiteX6" fmla="*/ 6416604 w 6559100"/>
              <a:gd name="connsiteY6" fmla="*/ 596282 h 4033972"/>
              <a:gd name="connsiteX7" fmla="*/ 6559100 w 6559100"/>
              <a:gd name="connsiteY7" fmla="*/ 657540 h 4033972"/>
              <a:gd name="connsiteX8" fmla="*/ 6559100 w 6559100"/>
              <a:gd name="connsiteY8" fmla="*/ 2102891 h 4033972"/>
              <a:gd name="connsiteX9" fmla="*/ 4120651 w 6559100"/>
              <a:gd name="connsiteY9" fmla="*/ 4033972 h 4033972"/>
              <a:gd name="connsiteX10" fmla="*/ 3390295 w 6559100"/>
              <a:gd name="connsiteY10" fmla="*/ 3194312 h 4033972"/>
              <a:gd name="connsiteX11" fmla="*/ 2249342 w 6559100"/>
              <a:gd name="connsiteY11" fmla="*/ 2948647 h 4033972"/>
              <a:gd name="connsiteX12" fmla="*/ 1293702 w 6559100"/>
              <a:gd name="connsiteY12" fmla="*/ 2332651 h 4033972"/>
              <a:gd name="connsiteX13" fmla="*/ 930341 w 6559100"/>
              <a:gd name="connsiteY13" fmla="*/ 1580990 h 4033972"/>
              <a:gd name="connsiteX14" fmla="*/ 636018 w 6559100"/>
              <a:gd name="connsiteY14" fmla="*/ 1423324 h 4033972"/>
              <a:gd name="connsiteX15" fmla="*/ 136 w 6559100"/>
              <a:gd name="connsiteY15" fmla="*/ 455331 h 4033972"/>
              <a:gd name="connsiteX16" fmla="*/ 36473 w 6559100"/>
              <a:gd name="connsiteY16" fmla="*/ 282999 h 4033972"/>
              <a:gd name="connsiteX17" fmla="*/ 312627 w 6559100"/>
              <a:gd name="connsiteY17" fmla="*/ 66668 h 4033972"/>
              <a:gd name="connsiteX18" fmla="*/ 693943 w 6559100"/>
              <a:gd name="connsiteY18" fmla="*/ 24 h 4033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559100" h="4033972">
                <a:moveTo>
                  <a:pt x="693943" y="24"/>
                </a:moveTo>
                <a:cubicBezTo>
                  <a:pt x="909618" y="-1337"/>
                  <a:pt x="1125647" y="55668"/>
                  <a:pt x="1311870" y="165667"/>
                </a:cubicBezTo>
                <a:cubicBezTo>
                  <a:pt x="1453581" y="250000"/>
                  <a:pt x="1577124" y="367332"/>
                  <a:pt x="1726102" y="440665"/>
                </a:cubicBezTo>
                <a:cubicBezTo>
                  <a:pt x="1911416" y="535998"/>
                  <a:pt x="2125799" y="557997"/>
                  <a:pt x="2332915" y="572664"/>
                </a:cubicBezTo>
                <a:cubicBezTo>
                  <a:pt x="3263119" y="642330"/>
                  <a:pt x="4196957" y="594664"/>
                  <a:pt x="5127161" y="517664"/>
                </a:cubicBezTo>
                <a:cubicBezTo>
                  <a:pt x="5497790" y="484665"/>
                  <a:pt x="5875685" y="451665"/>
                  <a:pt x="6235413" y="539664"/>
                </a:cubicBezTo>
                <a:cubicBezTo>
                  <a:pt x="6297184" y="555247"/>
                  <a:pt x="6357536" y="574268"/>
                  <a:pt x="6416604" y="596282"/>
                </a:cubicBezTo>
                <a:lnTo>
                  <a:pt x="6559100" y="657540"/>
                </a:lnTo>
                <a:lnTo>
                  <a:pt x="6559100" y="2102891"/>
                </a:lnTo>
                <a:lnTo>
                  <a:pt x="4120651" y="4033972"/>
                </a:lnTo>
                <a:cubicBezTo>
                  <a:pt x="4095216" y="3641642"/>
                  <a:pt x="3753657" y="3337311"/>
                  <a:pt x="3390295" y="3194312"/>
                </a:cubicBezTo>
                <a:cubicBezTo>
                  <a:pt x="3026934" y="3054979"/>
                  <a:pt x="2630871" y="3036646"/>
                  <a:pt x="2249342" y="2948647"/>
                </a:cubicBezTo>
                <a:cubicBezTo>
                  <a:pt x="1867813" y="2864314"/>
                  <a:pt x="1475383" y="2680982"/>
                  <a:pt x="1293702" y="2332651"/>
                </a:cubicBezTo>
                <a:cubicBezTo>
                  <a:pt x="1162892" y="2083320"/>
                  <a:pt x="1144724" y="1760655"/>
                  <a:pt x="930341" y="1580990"/>
                </a:cubicBezTo>
                <a:cubicBezTo>
                  <a:pt x="843134" y="1511324"/>
                  <a:pt x="737759" y="1470991"/>
                  <a:pt x="636018" y="1423324"/>
                </a:cubicBezTo>
                <a:cubicBezTo>
                  <a:pt x="276291" y="1239992"/>
                  <a:pt x="-7131" y="862329"/>
                  <a:pt x="136" y="455331"/>
                </a:cubicBezTo>
                <a:cubicBezTo>
                  <a:pt x="3770" y="396665"/>
                  <a:pt x="11037" y="337999"/>
                  <a:pt x="36473" y="282999"/>
                </a:cubicBezTo>
                <a:cubicBezTo>
                  <a:pt x="87343" y="173000"/>
                  <a:pt x="199985" y="107001"/>
                  <a:pt x="312627" y="66668"/>
                </a:cubicBezTo>
                <a:cubicBezTo>
                  <a:pt x="435261" y="22668"/>
                  <a:pt x="564538" y="840"/>
                  <a:pt x="693943" y="24"/>
                </a:cubicBezTo>
                <a:close/>
              </a:path>
            </a:pathLst>
          </a:custGeom>
          <a:solidFill>
            <a:srgbClr val="2D9C8D"/>
          </a:solidFill>
          <a:ln>
            <a:solidFill>
              <a:srgbClr val="2D9C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29">
            <a:extLst>
              <a:ext uri="{FF2B5EF4-FFF2-40B4-BE49-F238E27FC236}">
                <a16:creationId xmlns:a16="http://schemas.microsoft.com/office/drawing/2014/main" id="{92B1539E-D60C-1F81-FB91-E9258C636E3A}"/>
              </a:ext>
            </a:extLst>
          </p:cNvPr>
          <p:cNvSpPr/>
          <p:nvPr userDrawn="1"/>
        </p:nvSpPr>
        <p:spPr>
          <a:xfrm rot="10955266" flipH="1">
            <a:off x="8912450" y="-70158"/>
            <a:ext cx="6559100" cy="4033972"/>
          </a:xfrm>
          <a:custGeom>
            <a:avLst/>
            <a:gdLst>
              <a:gd name="connsiteX0" fmla="*/ 693943 w 6559100"/>
              <a:gd name="connsiteY0" fmla="*/ 24 h 4033972"/>
              <a:gd name="connsiteX1" fmla="*/ 1311870 w 6559100"/>
              <a:gd name="connsiteY1" fmla="*/ 165667 h 4033972"/>
              <a:gd name="connsiteX2" fmla="*/ 1726102 w 6559100"/>
              <a:gd name="connsiteY2" fmla="*/ 440665 h 4033972"/>
              <a:gd name="connsiteX3" fmla="*/ 2332915 w 6559100"/>
              <a:gd name="connsiteY3" fmla="*/ 572664 h 4033972"/>
              <a:gd name="connsiteX4" fmla="*/ 5127161 w 6559100"/>
              <a:gd name="connsiteY4" fmla="*/ 517664 h 4033972"/>
              <a:gd name="connsiteX5" fmla="*/ 6235413 w 6559100"/>
              <a:gd name="connsiteY5" fmla="*/ 539664 h 4033972"/>
              <a:gd name="connsiteX6" fmla="*/ 6416604 w 6559100"/>
              <a:gd name="connsiteY6" fmla="*/ 596282 h 4033972"/>
              <a:gd name="connsiteX7" fmla="*/ 6559100 w 6559100"/>
              <a:gd name="connsiteY7" fmla="*/ 657540 h 4033972"/>
              <a:gd name="connsiteX8" fmla="*/ 6559100 w 6559100"/>
              <a:gd name="connsiteY8" fmla="*/ 2102891 h 4033972"/>
              <a:gd name="connsiteX9" fmla="*/ 4120651 w 6559100"/>
              <a:gd name="connsiteY9" fmla="*/ 4033972 h 4033972"/>
              <a:gd name="connsiteX10" fmla="*/ 3390295 w 6559100"/>
              <a:gd name="connsiteY10" fmla="*/ 3194312 h 4033972"/>
              <a:gd name="connsiteX11" fmla="*/ 2249342 w 6559100"/>
              <a:gd name="connsiteY11" fmla="*/ 2948647 h 4033972"/>
              <a:gd name="connsiteX12" fmla="*/ 1293702 w 6559100"/>
              <a:gd name="connsiteY12" fmla="*/ 2332651 h 4033972"/>
              <a:gd name="connsiteX13" fmla="*/ 930341 w 6559100"/>
              <a:gd name="connsiteY13" fmla="*/ 1580990 h 4033972"/>
              <a:gd name="connsiteX14" fmla="*/ 636018 w 6559100"/>
              <a:gd name="connsiteY14" fmla="*/ 1423324 h 4033972"/>
              <a:gd name="connsiteX15" fmla="*/ 136 w 6559100"/>
              <a:gd name="connsiteY15" fmla="*/ 455331 h 4033972"/>
              <a:gd name="connsiteX16" fmla="*/ 36473 w 6559100"/>
              <a:gd name="connsiteY16" fmla="*/ 282999 h 4033972"/>
              <a:gd name="connsiteX17" fmla="*/ 312627 w 6559100"/>
              <a:gd name="connsiteY17" fmla="*/ 66668 h 4033972"/>
              <a:gd name="connsiteX18" fmla="*/ 693943 w 6559100"/>
              <a:gd name="connsiteY18" fmla="*/ 24 h 4033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559100" h="4033972">
                <a:moveTo>
                  <a:pt x="693943" y="24"/>
                </a:moveTo>
                <a:cubicBezTo>
                  <a:pt x="909618" y="-1337"/>
                  <a:pt x="1125647" y="55668"/>
                  <a:pt x="1311870" y="165667"/>
                </a:cubicBezTo>
                <a:cubicBezTo>
                  <a:pt x="1453581" y="250000"/>
                  <a:pt x="1577124" y="367332"/>
                  <a:pt x="1726102" y="440665"/>
                </a:cubicBezTo>
                <a:cubicBezTo>
                  <a:pt x="1911416" y="535998"/>
                  <a:pt x="2125799" y="557997"/>
                  <a:pt x="2332915" y="572664"/>
                </a:cubicBezTo>
                <a:cubicBezTo>
                  <a:pt x="3263119" y="642330"/>
                  <a:pt x="4196957" y="594664"/>
                  <a:pt x="5127161" y="517664"/>
                </a:cubicBezTo>
                <a:cubicBezTo>
                  <a:pt x="5497790" y="484665"/>
                  <a:pt x="5875685" y="451665"/>
                  <a:pt x="6235413" y="539664"/>
                </a:cubicBezTo>
                <a:cubicBezTo>
                  <a:pt x="6297184" y="555247"/>
                  <a:pt x="6357536" y="574268"/>
                  <a:pt x="6416604" y="596282"/>
                </a:cubicBezTo>
                <a:lnTo>
                  <a:pt x="6559100" y="657540"/>
                </a:lnTo>
                <a:lnTo>
                  <a:pt x="6559100" y="2102891"/>
                </a:lnTo>
                <a:lnTo>
                  <a:pt x="4120651" y="4033972"/>
                </a:lnTo>
                <a:cubicBezTo>
                  <a:pt x="4095216" y="3641642"/>
                  <a:pt x="3753657" y="3337311"/>
                  <a:pt x="3390295" y="3194312"/>
                </a:cubicBezTo>
                <a:cubicBezTo>
                  <a:pt x="3026934" y="3054979"/>
                  <a:pt x="2630871" y="3036646"/>
                  <a:pt x="2249342" y="2948647"/>
                </a:cubicBezTo>
                <a:cubicBezTo>
                  <a:pt x="1867813" y="2864314"/>
                  <a:pt x="1475383" y="2680982"/>
                  <a:pt x="1293702" y="2332651"/>
                </a:cubicBezTo>
                <a:cubicBezTo>
                  <a:pt x="1162892" y="2083320"/>
                  <a:pt x="1144724" y="1760655"/>
                  <a:pt x="930341" y="1580990"/>
                </a:cubicBezTo>
                <a:cubicBezTo>
                  <a:pt x="843134" y="1511324"/>
                  <a:pt x="737759" y="1470991"/>
                  <a:pt x="636018" y="1423324"/>
                </a:cubicBezTo>
                <a:cubicBezTo>
                  <a:pt x="276291" y="1239992"/>
                  <a:pt x="-7131" y="862329"/>
                  <a:pt x="136" y="455331"/>
                </a:cubicBezTo>
                <a:cubicBezTo>
                  <a:pt x="3770" y="396665"/>
                  <a:pt x="11037" y="337999"/>
                  <a:pt x="36473" y="282999"/>
                </a:cubicBezTo>
                <a:cubicBezTo>
                  <a:pt x="87343" y="173000"/>
                  <a:pt x="199985" y="107001"/>
                  <a:pt x="312627" y="66668"/>
                </a:cubicBezTo>
                <a:cubicBezTo>
                  <a:pt x="435261" y="22668"/>
                  <a:pt x="564538" y="840"/>
                  <a:pt x="693943" y="24"/>
                </a:cubicBezTo>
                <a:close/>
              </a:path>
            </a:pathLst>
          </a:custGeom>
          <a:solidFill>
            <a:srgbClr val="6B72B4"/>
          </a:solidFill>
          <a:ln>
            <a:solidFill>
              <a:srgbClr val="6B72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age 3">
            <a:extLst>
              <a:ext uri="{FF2B5EF4-FFF2-40B4-BE49-F238E27FC236}">
                <a16:creationId xmlns:a16="http://schemas.microsoft.com/office/drawing/2014/main" id="{35553B17-07CB-3337-1042-016609E81BE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23990" y="6270564"/>
            <a:ext cx="858319" cy="279919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935358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114300" y="114300"/>
            <a:ext cx="12077700" cy="6629400"/>
          </a:xfrm>
          <a:prstGeom prst="rect">
            <a:avLst/>
          </a:prstGeom>
          <a:noFill/>
          <a:ln w="2540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Image 2" descr="Une image contenant texte, intérieur, mur, meubles&#10;&#10;Description générée automatiquement">
            <a:extLst>
              <a:ext uri="{FF2B5EF4-FFF2-40B4-BE49-F238E27FC236}">
                <a16:creationId xmlns:a16="http://schemas.microsoft.com/office/drawing/2014/main" id="{5420CCF0-36F0-31BF-D30D-673A47B244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27201"/>
            <a:ext cx="12192000" cy="3047999"/>
          </a:xfrm>
          <a:prstGeom prst="rect">
            <a:avLst/>
          </a:prstGeom>
        </p:spPr>
      </p:pic>
      <p:sp>
        <p:nvSpPr>
          <p:cNvPr id="2" name="Freeform: Shape 24">
            <a:extLst>
              <a:ext uri="{FF2B5EF4-FFF2-40B4-BE49-F238E27FC236}">
                <a16:creationId xmlns:a16="http://schemas.microsoft.com/office/drawing/2014/main" id="{6DC34363-E7C2-D894-1906-B3C4E7DB762C}"/>
              </a:ext>
            </a:extLst>
          </p:cNvPr>
          <p:cNvSpPr/>
          <p:nvPr userDrawn="1"/>
        </p:nvSpPr>
        <p:spPr>
          <a:xfrm rot="10955266" flipH="1">
            <a:off x="8912450" y="-70158"/>
            <a:ext cx="6559100" cy="4033972"/>
          </a:xfrm>
          <a:custGeom>
            <a:avLst/>
            <a:gdLst>
              <a:gd name="connsiteX0" fmla="*/ 693943 w 6559100"/>
              <a:gd name="connsiteY0" fmla="*/ 24 h 4033972"/>
              <a:gd name="connsiteX1" fmla="*/ 1311870 w 6559100"/>
              <a:gd name="connsiteY1" fmla="*/ 165667 h 4033972"/>
              <a:gd name="connsiteX2" fmla="*/ 1726102 w 6559100"/>
              <a:gd name="connsiteY2" fmla="*/ 440665 h 4033972"/>
              <a:gd name="connsiteX3" fmla="*/ 2332915 w 6559100"/>
              <a:gd name="connsiteY3" fmla="*/ 572664 h 4033972"/>
              <a:gd name="connsiteX4" fmla="*/ 5127161 w 6559100"/>
              <a:gd name="connsiteY4" fmla="*/ 517664 h 4033972"/>
              <a:gd name="connsiteX5" fmla="*/ 6235413 w 6559100"/>
              <a:gd name="connsiteY5" fmla="*/ 539664 h 4033972"/>
              <a:gd name="connsiteX6" fmla="*/ 6416604 w 6559100"/>
              <a:gd name="connsiteY6" fmla="*/ 596282 h 4033972"/>
              <a:gd name="connsiteX7" fmla="*/ 6559100 w 6559100"/>
              <a:gd name="connsiteY7" fmla="*/ 657540 h 4033972"/>
              <a:gd name="connsiteX8" fmla="*/ 6559100 w 6559100"/>
              <a:gd name="connsiteY8" fmla="*/ 2102891 h 4033972"/>
              <a:gd name="connsiteX9" fmla="*/ 4120651 w 6559100"/>
              <a:gd name="connsiteY9" fmla="*/ 4033972 h 4033972"/>
              <a:gd name="connsiteX10" fmla="*/ 3390295 w 6559100"/>
              <a:gd name="connsiteY10" fmla="*/ 3194312 h 4033972"/>
              <a:gd name="connsiteX11" fmla="*/ 2249342 w 6559100"/>
              <a:gd name="connsiteY11" fmla="*/ 2948647 h 4033972"/>
              <a:gd name="connsiteX12" fmla="*/ 1293702 w 6559100"/>
              <a:gd name="connsiteY12" fmla="*/ 2332651 h 4033972"/>
              <a:gd name="connsiteX13" fmla="*/ 930341 w 6559100"/>
              <a:gd name="connsiteY13" fmla="*/ 1580990 h 4033972"/>
              <a:gd name="connsiteX14" fmla="*/ 636018 w 6559100"/>
              <a:gd name="connsiteY14" fmla="*/ 1423324 h 4033972"/>
              <a:gd name="connsiteX15" fmla="*/ 136 w 6559100"/>
              <a:gd name="connsiteY15" fmla="*/ 455331 h 4033972"/>
              <a:gd name="connsiteX16" fmla="*/ 36473 w 6559100"/>
              <a:gd name="connsiteY16" fmla="*/ 282999 h 4033972"/>
              <a:gd name="connsiteX17" fmla="*/ 312627 w 6559100"/>
              <a:gd name="connsiteY17" fmla="*/ 66668 h 4033972"/>
              <a:gd name="connsiteX18" fmla="*/ 693943 w 6559100"/>
              <a:gd name="connsiteY18" fmla="*/ 24 h 4033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559100" h="4033972">
                <a:moveTo>
                  <a:pt x="693943" y="24"/>
                </a:moveTo>
                <a:cubicBezTo>
                  <a:pt x="909618" y="-1337"/>
                  <a:pt x="1125647" y="55668"/>
                  <a:pt x="1311870" y="165667"/>
                </a:cubicBezTo>
                <a:cubicBezTo>
                  <a:pt x="1453581" y="250000"/>
                  <a:pt x="1577124" y="367332"/>
                  <a:pt x="1726102" y="440665"/>
                </a:cubicBezTo>
                <a:cubicBezTo>
                  <a:pt x="1911416" y="535998"/>
                  <a:pt x="2125799" y="557997"/>
                  <a:pt x="2332915" y="572664"/>
                </a:cubicBezTo>
                <a:cubicBezTo>
                  <a:pt x="3263119" y="642330"/>
                  <a:pt x="4196957" y="594664"/>
                  <a:pt x="5127161" y="517664"/>
                </a:cubicBezTo>
                <a:cubicBezTo>
                  <a:pt x="5497790" y="484665"/>
                  <a:pt x="5875685" y="451665"/>
                  <a:pt x="6235413" y="539664"/>
                </a:cubicBezTo>
                <a:cubicBezTo>
                  <a:pt x="6297184" y="555247"/>
                  <a:pt x="6357536" y="574268"/>
                  <a:pt x="6416604" y="596282"/>
                </a:cubicBezTo>
                <a:lnTo>
                  <a:pt x="6559100" y="657540"/>
                </a:lnTo>
                <a:lnTo>
                  <a:pt x="6559100" y="2102891"/>
                </a:lnTo>
                <a:lnTo>
                  <a:pt x="4120651" y="4033972"/>
                </a:lnTo>
                <a:cubicBezTo>
                  <a:pt x="4095216" y="3641642"/>
                  <a:pt x="3753657" y="3337311"/>
                  <a:pt x="3390295" y="3194312"/>
                </a:cubicBezTo>
                <a:cubicBezTo>
                  <a:pt x="3026934" y="3054979"/>
                  <a:pt x="2630871" y="3036646"/>
                  <a:pt x="2249342" y="2948647"/>
                </a:cubicBezTo>
                <a:cubicBezTo>
                  <a:pt x="1867813" y="2864314"/>
                  <a:pt x="1475383" y="2680982"/>
                  <a:pt x="1293702" y="2332651"/>
                </a:cubicBezTo>
                <a:cubicBezTo>
                  <a:pt x="1162892" y="2083320"/>
                  <a:pt x="1144724" y="1760655"/>
                  <a:pt x="930341" y="1580990"/>
                </a:cubicBezTo>
                <a:cubicBezTo>
                  <a:pt x="843134" y="1511324"/>
                  <a:pt x="737759" y="1470991"/>
                  <a:pt x="636018" y="1423324"/>
                </a:cubicBezTo>
                <a:cubicBezTo>
                  <a:pt x="276291" y="1239992"/>
                  <a:pt x="-7131" y="862329"/>
                  <a:pt x="136" y="455331"/>
                </a:cubicBezTo>
                <a:cubicBezTo>
                  <a:pt x="3770" y="396665"/>
                  <a:pt x="11037" y="337999"/>
                  <a:pt x="36473" y="282999"/>
                </a:cubicBezTo>
                <a:cubicBezTo>
                  <a:pt x="87343" y="173000"/>
                  <a:pt x="199985" y="107001"/>
                  <a:pt x="312627" y="66668"/>
                </a:cubicBezTo>
                <a:cubicBezTo>
                  <a:pt x="435261" y="22668"/>
                  <a:pt x="564538" y="840"/>
                  <a:pt x="693943" y="24"/>
                </a:cubicBezTo>
                <a:close/>
              </a:path>
            </a:pathLst>
          </a:custGeom>
          <a:solidFill>
            <a:schemeClr val="bg1">
              <a:lumMod val="6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: Shape 25">
            <a:extLst>
              <a:ext uri="{FF2B5EF4-FFF2-40B4-BE49-F238E27FC236}">
                <a16:creationId xmlns:a16="http://schemas.microsoft.com/office/drawing/2014/main" id="{CBAF4E09-EC29-C254-41A4-E114FFFA1EF3}"/>
              </a:ext>
            </a:extLst>
          </p:cNvPr>
          <p:cNvSpPr/>
          <p:nvPr userDrawn="1"/>
        </p:nvSpPr>
        <p:spPr>
          <a:xfrm rot="20158795" flipH="1">
            <a:off x="-2066803" y="4050365"/>
            <a:ext cx="6559100" cy="4033972"/>
          </a:xfrm>
          <a:custGeom>
            <a:avLst/>
            <a:gdLst>
              <a:gd name="connsiteX0" fmla="*/ 693943 w 6559100"/>
              <a:gd name="connsiteY0" fmla="*/ 24 h 4033972"/>
              <a:gd name="connsiteX1" fmla="*/ 1311870 w 6559100"/>
              <a:gd name="connsiteY1" fmla="*/ 165667 h 4033972"/>
              <a:gd name="connsiteX2" fmla="*/ 1726102 w 6559100"/>
              <a:gd name="connsiteY2" fmla="*/ 440665 h 4033972"/>
              <a:gd name="connsiteX3" fmla="*/ 2332915 w 6559100"/>
              <a:gd name="connsiteY3" fmla="*/ 572664 h 4033972"/>
              <a:gd name="connsiteX4" fmla="*/ 5127161 w 6559100"/>
              <a:gd name="connsiteY4" fmla="*/ 517664 h 4033972"/>
              <a:gd name="connsiteX5" fmla="*/ 6235413 w 6559100"/>
              <a:gd name="connsiteY5" fmla="*/ 539664 h 4033972"/>
              <a:gd name="connsiteX6" fmla="*/ 6416604 w 6559100"/>
              <a:gd name="connsiteY6" fmla="*/ 596282 h 4033972"/>
              <a:gd name="connsiteX7" fmla="*/ 6559100 w 6559100"/>
              <a:gd name="connsiteY7" fmla="*/ 657540 h 4033972"/>
              <a:gd name="connsiteX8" fmla="*/ 6559100 w 6559100"/>
              <a:gd name="connsiteY8" fmla="*/ 2102891 h 4033972"/>
              <a:gd name="connsiteX9" fmla="*/ 4120651 w 6559100"/>
              <a:gd name="connsiteY9" fmla="*/ 4033972 h 4033972"/>
              <a:gd name="connsiteX10" fmla="*/ 3390295 w 6559100"/>
              <a:gd name="connsiteY10" fmla="*/ 3194312 h 4033972"/>
              <a:gd name="connsiteX11" fmla="*/ 2249342 w 6559100"/>
              <a:gd name="connsiteY11" fmla="*/ 2948647 h 4033972"/>
              <a:gd name="connsiteX12" fmla="*/ 1293702 w 6559100"/>
              <a:gd name="connsiteY12" fmla="*/ 2332651 h 4033972"/>
              <a:gd name="connsiteX13" fmla="*/ 930341 w 6559100"/>
              <a:gd name="connsiteY13" fmla="*/ 1580990 h 4033972"/>
              <a:gd name="connsiteX14" fmla="*/ 636018 w 6559100"/>
              <a:gd name="connsiteY14" fmla="*/ 1423324 h 4033972"/>
              <a:gd name="connsiteX15" fmla="*/ 136 w 6559100"/>
              <a:gd name="connsiteY15" fmla="*/ 455331 h 4033972"/>
              <a:gd name="connsiteX16" fmla="*/ 36473 w 6559100"/>
              <a:gd name="connsiteY16" fmla="*/ 282999 h 4033972"/>
              <a:gd name="connsiteX17" fmla="*/ 312627 w 6559100"/>
              <a:gd name="connsiteY17" fmla="*/ 66668 h 4033972"/>
              <a:gd name="connsiteX18" fmla="*/ 693943 w 6559100"/>
              <a:gd name="connsiteY18" fmla="*/ 24 h 4033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559100" h="4033972">
                <a:moveTo>
                  <a:pt x="693943" y="24"/>
                </a:moveTo>
                <a:cubicBezTo>
                  <a:pt x="909618" y="-1337"/>
                  <a:pt x="1125647" y="55668"/>
                  <a:pt x="1311870" y="165667"/>
                </a:cubicBezTo>
                <a:cubicBezTo>
                  <a:pt x="1453581" y="250000"/>
                  <a:pt x="1577124" y="367332"/>
                  <a:pt x="1726102" y="440665"/>
                </a:cubicBezTo>
                <a:cubicBezTo>
                  <a:pt x="1911416" y="535998"/>
                  <a:pt x="2125799" y="557997"/>
                  <a:pt x="2332915" y="572664"/>
                </a:cubicBezTo>
                <a:cubicBezTo>
                  <a:pt x="3263119" y="642330"/>
                  <a:pt x="4196957" y="594664"/>
                  <a:pt x="5127161" y="517664"/>
                </a:cubicBezTo>
                <a:cubicBezTo>
                  <a:pt x="5497790" y="484665"/>
                  <a:pt x="5875685" y="451665"/>
                  <a:pt x="6235413" y="539664"/>
                </a:cubicBezTo>
                <a:cubicBezTo>
                  <a:pt x="6297184" y="555247"/>
                  <a:pt x="6357536" y="574268"/>
                  <a:pt x="6416604" y="596282"/>
                </a:cubicBezTo>
                <a:lnTo>
                  <a:pt x="6559100" y="657540"/>
                </a:lnTo>
                <a:lnTo>
                  <a:pt x="6559100" y="2102891"/>
                </a:lnTo>
                <a:lnTo>
                  <a:pt x="4120651" y="4033972"/>
                </a:lnTo>
                <a:cubicBezTo>
                  <a:pt x="4095216" y="3641642"/>
                  <a:pt x="3753657" y="3337311"/>
                  <a:pt x="3390295" y="3194312"/>
                </a:cubicBezTo>
                <a:cubicBezTo>
                  <a:pt x="3026934" y="3054979"/>
                  <a:pt x="2630871" y="3036646"/>
                  <a:pt x="2249342" y="2948647"/>
                </a:cubicBezTo>
                <a:cubicBezTo>
                  <a:pt x="1867813" y="2864314"/>
                  <a:pt x="1475383" y="2680982"/>
                  <a:pt x="1293702" y="2332651"/>
                </a:cubicBezTo>
                <a:cubicBezTo>
                  <a:pt x="1162892" y="2083320"/>
                  <a:pt x="1144724" y="1760655"/>
                  <a:pt x="930341" y="1580990"/>
                </a:cubicBezTo>
                <a:cubicBezTo>
                  <a:pt x="843134" y="1511324"/>
                  <a:pt x="737759" y="1470991"/>
                  <a:pt x="636018" y="1423324"/>
                </a:cubicBezTo>
                <a:cubicBezTo>
                  <a:pt x="276291" y="1239992"/>
                  <a:pt x="-7131" y="862329"/>
                  <a:pt x="136" y="455331"/>
                </a:cubicBezTo>
                <a:cubicBezTo>
                  <a:pt x="3770" y="396665"/>
                  <a:pt x="11037" y="337999"/>
                  <a:pt x="36473" y="282999"/>
                </a:cubicBezTo>
                <a:cubicBezTo>
                  <a:pt x="87343" y="173000"/>
                  <a:pt x="199985" y="107001"/>
                  <a:pt x="312627" y="66668"/>
                </a:cubicBezTo>
                <a:cubicBezTo>
                  <a:pt x="435261" y="22668"/>
                  <a:pt x="564538" y="840"/>
                  <a:pt x="693943" y="24"/>
                </a:cubicBezTo>
                <a:close/>
              </a:path>
            </a:pathLst>
          </a:custGeom>
          <a:solidFill>
            <a:schemeClr val="bg1">
              <a:lumMod val="6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478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54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/>
          <p:cNvSpPr/>
          <p:nvPr userDrawn="1"/>
        </p:nvSpPr>
        <p:spPr>
          <a:xfrm>
            <a:off x="2152650" y="1943100"/>
            <a:ext cx="7829550" cy="2971800"/>
          </a:xfrm>
          <a:prstGeom prst="rect">
            <a:avLst/>
          </a:prstGeom>
          <a:solidFill>
            <a:srgbClr val="2D9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1" hasCustomPrompt="1"/>
          </p:nvPr>
        </p:nvSpPr>
        <p:spPr>
          <a:xfrm>
            <a:off x="5251937" y="2508740"/>
            <a:ext cx="4525108" cy="1828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>
                <a:solidFill>
                  <a:schemeClr val="bg1"/>
                </a:solidFill>
                <a:latin typeface="Alexandria" pitchFamily="2" charset="-78"/>
                <a:cs typeface="Alexandria" pitchFamily="2" charset="-78"/>
              </a:defRPr>
            </a:lvl1pPr>
          </a:lstStyle>
          <a:p>
            <a:pPr lvl="0"/>
            <a:r>
              <a:rPr lang="fr-FR" dirty="0"/>
              <a:t>MODIFIER LES STYLES DU TEXTE DU MASQUE</a:t>
            </a:r>
          </a:p>
        </p:txBody>
      </p:sp>
      <p:cxnSp>
        <p:nvCxnSpPr>
          <p:cNvPr id="10" name="Connecteur droit 9"/>
          <p:cNvCxnSpPr/>
          <p:nvPr userDrawn="1"/>
        </p:nvCxnSpPr>
        <p:spPr>
          <a:xfrm flipH="1">
            <a:off x="4788878" y="2590802"/>
            <a:ext cx="35168" cy="1746738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Icône seo, conseils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3012" y="2634152"/>
            <a:ext cx="1577975" cy="1577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3">
            <a:extLst>
              <a:ext uri="{FF2B5EF4-FFF2-40B4-BE49-F238E27FC236}">
                <a16:creationId xmlns:a16="http://schemas.microsoft.com/office/drawing/2014/main" id="{EF9DC704-07BA-FC84-6074-DFA33B6DD54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23990" y="6270564"/>
            <a:ext cx="858319" cy="279919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Freeform: Shape 24">
            <a:extLst>
              <a:ext uri="{FF2B5EF4-FFF2-40B4-BE49-F238E27FC236}">
                <a16:creationId xmlns:a16="http://schemas.microsoft.com/office/drawing/2014/main" id="{7CAB29E5-A0B7-1470-FE66-3F2D5C84F3C7}"/>
              </a:ext>
            </a:extLst>
          </p:cNvPr>
          <p:cNvSpPr/>
          <p:nvPr userDrawn="1"/>
        </p:nvSpPr>
        <p:spPr>
          <a:xfrm rot="10955266" flipH="1">
            <a:off x="8912450" y="-70158"/>
            <a:ext cx="6559100" cy="4033972"/>
          </a:xfrm>
          <a:custGeom>
            <a:avLst/>
            <a:gdLst>
              <a:gd name="connsiteX0" fmla="*/ 693943 w 6559100"/>
              <a:gd name="connsiteY0" fmla="*/ 24 h 4033972"/>
              <a:gd name="connsiteX1" fmla="*/ 1311870 w 6559100"/>
              <a:gd name="connsiteY1" fmla="*/ 165667 h 4033972"/>
              <a:gd name="connsiteX2" fmla="*/ 1726102 w 6559100"/>
              <a:gd name="connsiteY2" fmla="*/ 440665 h 4033972"/>
              <a:gd name="connsiteX3" fmla="*/ 2332915 w 6559100"/>
              <a:gd name="connsiteY3" fmla="*/ 572664 h 4033972"/>
              <a:gd name="connsiteX4" fmla="*/ 5127161 w 6559100"/>
              <a:gd name="connsiteY4" fmla="*/ 517664 h 4033972"/>
              <a:gd name="connsiteX5" fmla="*/ 6235413 w 6559100"/>
              <a:gd name="connsiteY5" fmla="*/ 539664 h 4033972"/>
              <a:gd name="connsiteX6" fmla="*/ 6416604 w 6559100"/>
              <a:gd name="connsiteY6" fmla="*/ 596282 h 4033972"/>
              <a:gd name="connsiteX7" fmla="*/ 6559100 w 6559100"/>
              <a:gd name="connsiteY7" fmla="*/ 657540 h 4033972"/>
              <a:gd name="connsiteX8" fmla="*/ 6559100 w 6559100"/>
              <a:gd name="connsiteY8" fmla="*/ 2102891 h 4033972"/>
              <a:gd name="connsiteX9" fmla="*/ 4120651 w 6559100"/>
              <a:gd name="connsiteY9" fmla="*/ 4033972 h 4033972"/>
              <a:gd name="connsiteX10" fmla="*/ 3390295 w 6559100"/>
              <a:gd name="connsiteY10" fmla="*/ 3194312 h 4033972"/>
              <a:gd name="connsiteX11" fmla="*/ 2249342 w 6559100"/>
              <a:gd name="connsiteY11" fmla="*/ 2948647 h 4033972"/>
              <a:gd name="connsiteX12" fmla="*/ 1293702 w 6559100"/>
              <a:gd name="connsiteY12" fmla="*/ 2332651 h 4033972"/>
              <a:gd name="connsiteX13" fmla="*/ 930341 w 6559100"/>
              <a:gd name="connsiteY13" fmla="*/ 1580990 h 4033972"/>
              <a:gd name="connsiteX14" fmla="*/ 636018 w 6559100"/>
              <a:gd name="connsiteY14" fmla="*/ 1423324 h 4033972"/>
              <a:gd name="connsiteX15" fmla="*/ 136 w 6559100"/>
              <a:gd name="connsiteY15" fmla="*/ 455331 h 4033972"/>
              <a:gd name="connsiteX16" fmla="*/ 36473 w 6559100"/>
              <a:gd name="connsiteY16" fmla="*/ 282999 h 4033972"/>
              <a:gd name="connsiteX17" fmla="*/ 312627 w 6559100"/>
              <a:gd name="connsiteY17" fmla="*/ 66668 h 4033972"/>
              <a:gd name="connsiteX18" fmla="*/ 693943 w 6559100"/>
              <a:gd name="connsiteY18" fmla="*/ 24 h 4033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559100" h="4033972">
                <a:moveTo>
                  <a:pt x="693943" y="24"/>
                </a:moveTo>
                <a:cubicBezTo>
                  <a:pt x="909618" y="-1337"/>
                  <a:pt x="1125647" y="55668"/>
                  <a:pt x="1311870" y="165667"/>
                </a:cubicBezTo>
                <a:cubicBezTo>
                  <a:pt x="1453581" y="250000"/>
                  <a:pt x="1577124" y="367332"/>
                  <a:pt x="1726102" y="440665"/>
                </a:cubicBezTo>
                <a:cubicBezTo>
                  <a:pt x="1911416" y="535998"/>
                  <a:pt x="2125799" y="557997"/>
                  <a:pt x="2332915" y="572664"/>
                </a:cubicBezTo>
                <a:cubicBezTo>
                  <a:pt x="3263119" y="642330"/>
                  <a:pt x="4196957" y="594664"/>
                  <a:pt x="5127161" y="517664"/>
                </a:cubicBezTo>
                <a:cubicBezTo>
                  <a:pt x="5497790" y="484665"/>
                  <a:pt x="5875685" y="451665"/>
                  <a:pt x="6235413" y="539664"/>
                </a:cubicBezTo>
                <a:cubicBezTo>
                  <a:pt x="6297184" y="555247"/>
                  <a:pt x="6357536" y="574268"/>
                  <a:pt x="6416604" y="596282"/>
                </a:cubicBezTo>
                <a:lnTo>
                  <a:pt x="6559100" y="657540"/>
                </a:lnTo>
                <a:lnTo>
                  <a:pt x="6559100" y="2102891"/>
                </a:lnTo>
                <a:lnTo>
                  <a:pt x="4120651" y="4033972"/>
                </a:lnTo>
                <a:cubicBezTo>
                  <a:pt x="4095216" y="3641642"/>
                  <a:pt x="3753657" y="3337311"/>
                  <a:pt x="3390295" y="3194312"/>
                </a:cubicBezTo>
                <a:cubicBezTo>
                  <a:pt x="3026934" y="3054979"/>
                  <a:pt x="2630871" y="3036646"/>
                  <a:pt x="2249342" y="2948647"/>
                </a:cubicBezTo>
                <a:cubicBezTo>
                  <a:pt x="1867813" y="2864314"/>
                  <a:pt x="1475383" y="2680982"/>
                  <a:pt x="1293702" y="2332651"/>
                </a:cubicBezTo>
                <a:cubicBezTo>
                  <a:pt x="1162892" y="2083320"/>
                  <a:pt x="1144724" y="1760655"/>
                  <a:pt x="930341" y="1580990"/>
                </a:cubicBezTo>
                <a:cubicBezTo>
                  <a:pt x="843134" y="1511324"/>
                  <a:pt x="737759" y="1470991"/>
                  <a:pt x="636018" y="1423324"/>
                </a:cubicBezTo>
                <a:cubicBezTo>
                  <a:pt x="276291" y="1239992"/>
                  <a:pt x="-7131" y="862329"/>
                  <a:pt x="136" y="455331"/>
                </a:cubicBezTo>
                <a:cubicBezTo>
                  <a:pt x="3770" y="396665"/>
                  <a:pt x="11037" y="337999"/>
                  <a:pt x="36473" y="282999"/>
                </a:cubicBezTo>
                <a:cubicBezTo>
                  <a:pt x="87343" y="173000"/>
                  <a:pt x="199985" y="107001"/>
                  <a:pt x="312627" y="66668"/>
                </a:cubicBezTo>
                <a:cubicBezTo>
                  <a:pt x="435261" y="22668"/>
                  <a:pt x="564538" y="840"/>
                  <a:pt x="693943" y="24"/>
                </a:cubicBezTo>
                <a:close/>
              </a:path>
            </a:pathLst>
          </a:custGeom>
          <a:solidFill>
            <a:schemeClr val="bg1">
              <a:lumMod val="6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25">
            <a:extLst>
              <a:ext uri="{FF2B5EF4-FFF2-40B4-BE49-F238E27FC236}">
                <a16:creationId xmlns:a16="http://schemas.microsoft.com/office/drawing/2014/main" id="{DFF64ED0-3BE5-0BE1-58B7-F1150A1F67A5}"/>
              </a:ext>
            </a:extLst>
          </p:cNvPr>
          <p:cNvSpPr/>
          <p:nvPr userDrawn="1"/>
        </p:nvSpPr>
        <p:spPr>
          <a:xfrm rot="20158795" flipH="1">
            <a:off x="-2066803" y="4050365"/>
            <a:ext cx="6559100" cy="4033972"/>
          </a:xfrm>
          <a:custGeom>
            <a:avLst/>
            <a:gdLst>
              <a:gd name="connsiteX0" fmla="*/ 693943 w 6559100"/>
              <a:gd name="connsiteY0" fmla="*/ 24 h 4033972"/>
              <a:gd name="connsiteX1" fmla="*/ 1311870 w 6559100"/>
              <a:gd name="connsiteY1" fmla="*/ 165667 h 4033972"/>
              <a:gd name="connsiteX2" fmla="*/ 1726102 w 6559100"/>
              <a:gd name="connsiteY2" fmla="*/ 440665 h 4033972"/>
              <a:gd name="connsiteX3" fmla="*/ 2332915 w 6559100"/>
              <a:gd name="connsiteY3" fmla="*/ 572664 h 4033972"/>
              <a:gd name="connsiteX4" fmla="*/ 5127161 w 6559100"/>
              <a:gd name="connsiteY4" fmla="*/ 517664 h 4033972"/>
              <a:gd name="connsiteX5" fmla="*/ 6235413 w 6559100"/>
              <a:gd name="connsiteY5" fmla="*/ 539664 h 4033972"/>
              <a:gd name="connsiteX6" fmla="*/ 6416604 w 6559100"/>
              <a:gd name="connsiteY6" fmla="*/ 596282 h 4033972"/>
              <a:gd name="connsiteX7" fmla="*/ 6559100 w 6559100"/>
              <a:gd name="connsiteY7" fmla="*/ 657540 h 4033972"/>
              <a:gd name="connsiteX8" fmla="*/ 6559100 w 6559100"/>
              <a:gd name="connsiteY8" fmla="*/ 2102891 h 4033972"/>
              <a:gd name="connsiteX9" fmla="*/ 4120651 w 6559100"/>
              <a:gd name="connsiteY9" fmla="*/ 4033972 h 4033972"/>
              <a:gd name="connsiteX10" fmla="*/ 3390295 w 6559100"/>
              <a:gd name="connsiteY10" fmla="*/ 3194312 h 4033972"/>
              <a:gd name="connsiteX11" fmla="*/ 2249342 w 6559100"/>
              <a:gd name="connsiteY11" fmla="*/ 2948647 h 4033972"/>
              <a:gd name="connsiteX12" fmla="*/ 1293702 w 6559100"/>
              <a:gd name="connsiteY12" fmla="*/ 2332651 h 4033972"/>
              <a:gd name="connsiteX13" fmla="*/ 930341 w 6559100"/>
              <a:gd name="connsiteY13" fmla="*/ 1580990 h 4033972"/>
              <a:gd name="connsiteX14" fmla="*/ 636018 w 6559100"/>
              <a:gd name="connsiteY14" fmla="*/ 1423324 h 4033972"/>
              <a:gd name="connsiteX15" fmla="*/ 136 w 6559100"/>
              <a:gd name="connsiteY15" fmla="*/ 455331 h 4033972"/>
              <a:gd name="connsiteX16" fmla="*/ 36473 w 6559100"/>
              <a:gd name="connsiteY16" fmla="*/ 282999 h 4033972"/>
              <a:gd name="connsiteX17" fmla="*/ 312627 w 6559100"/>
              <a:gd name="connsiteY17" fmla="*/ 66668 h 4033972"/>
              <a:gd name="connsiteX18" fmla="*/ 693943 w 6559100"/>
              <a:gd name="connsiteY18" fmla="*/ 24 h 4033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559100" h="4033972">
                <a:moveTo>
                  <a:pt x="693943" y="24"/>
                </a:moveTo>
                <a:cubicBezTo>
                  <a:pt x="909618" y="-1337"/>
                  <a:pt x="1125647" y="55668"/>
                  <a:pt x="1311870" y="165667"/>
                </a:cubicBezTo>
                <a:cubicBezTo>
                  <a:pt x="1453581" y="250000"/>
                  <a:pt x="1577124" y="367332"/>
                  <a:pt x="1726102" y="440665"/>
                </a:cubicBezTo>
                <a:cubicBezTo>
                  <a:pt x="1911416" y="535998"/>
                  <a:pt x="2125799" y="557997"/>
                  <a:pt x="2332915" y="572664"/>
                </a:cubicBezTo>
                <a:cubicBezTo>
                  <a:pt x="3263119" y="642330"/>
                  <a:pt x="4196957" y="594664"/>
                  <a:pt x="5127161" y="517664"/>
                </a:cubicBezTo>
                <a:cubicBezTo>
                  <a:pt x="5497790" y="484665"/>
                  <a:pt x="5875685" y="451665"/>
                  <a:pt x="6235413" y="539664"/>
                </a:cubicBezTo>
                <a:cubicBezTo>
                  <a:pt x="6297184" y="555247"/>
                  <a:pt x="6357536" y="574268"/>
                  <a:pt x="6416604" y="596282"/>
                </a:cubicBezTo>
                <a:lnTo>
                  <a:pt x="6559100" y="657540"/>
                </a:lnTo>
                <a:lnTo>
                  <a:pt x="6559100" y="2102891"/>
                </a:lnTo>
                <a:lnTo>
                  <a:pt x="4120651" y="4033972"/>
                </a:lnTo>
                <a:cubicBezTo>
                  <a:pt x="4095216" y="3641642"/>
                  <a:pt x="3753657" y="3337311"/>
                  <a:pt x="3390295" y="3194312"/>
                </a:cubicBezTo>
                <a:cubicBezTo>
                  <a:pt x="3026934" y="3054979"/>
                  <a:pt x="2630871" y="3036646"/>
                  <a:pt x="2249342" y="2948647"/>
                </a:cubicBezTo>
                <a:cubicBezTo>
                  <a:pt x="1867813" y="2864314"/>
                  <a:pt x="1475383" y="2680982"/>
                  <a:pt x="1293702" y="2332651"/>
                </a:cubicBezTo>
                <a:cubicBezTo>
                  <a:pt x="1162892" y="2083320"/>
                  <a:pt x="1144724" y="1760655"/>
                  <a:pt x="930341" y="1580990"/>
                </a:cubicBezTo>
                <a:cubicBezTo>
                  <a:pt x="843134" y="1511324"/>
                  <a:pt x="737759" y="1470991"/>
                  <a:pt x="636018" y="1423324"/>
                </a:cubicBezTo>
                <a:cubicBezTo>
                  <a:pt x="276291" y="1239992"/>
                  <a:pt x="-7131" y="862329"/>
                  <a:pt x="136" y="455331"/>
                </a:cubicBezTo>
                <a:cubicBezTo>
                  <a:pt x="3770" y="396665"/>
                  <a:pt x="11037" y="337999"/>
                  <a:pt x="36473" y="282999"/>
                </a:cubicBezTo>
                <a:cubicBezTo>
                  <a:pt x="87343" y="173000"/>
                  <a:pt x="199985" y="107001"/>
                  <a:pt x="312627" y="66668"/>
                </a:cubicBezTo>
                <a:cubicBezTo>
                  <a:pt x="435261" y="22668"/>
                  <a:pt x="564538" y="840"/>
                  <a:pt x="693943" y="24"/>
                </a:cubicBezTo>
                <a:close/>
              </a:path>
            </a:pathLst>
          </a:custGeom>
          <a:solidFill>
            <a:schemeClr val="bg1">
              <a:lumMod val="6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9120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54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/>
          <p:cNvSpPr/>
          <p:nvPr userDrawn="1"/>
        </p:nvSpPr>
        <p:spPr>
          <a:xfrm>
            <a:off x="2152650" y="1943100"/>
            <a:ext cx="7829550" cy="2971800"/>
          </a:xfrm>
          <a:prstGeom prst="rect">
            <a:avLst/>
          </a:prstGeom>
          <a:solidFill>
            <a:srgbClr val="6B72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1" hasCustomPrompt="1"/>
          </p:nvPr>
        </p:nvSpPr>
        <p:spPr>
          <a:xfrm>
            <a:off x="5251937" y="2508740"/>
            <a:ext cx="4525108" cy="1828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>
                <a:solidFill>
                  <a:schemeClr val="bg1"/>
                </a:solidFill>
                <a:latin typeface="Alexandria" pitchFamily="2" charset="-78"/>
                <a:cs typeface="Alexandria" pitchFamily="2" charset="-78"/>
              </a:defRPr>
            </a:lvl1pPr>
          </a:lstStyle>
          <a:p>
            <a:pPr lvl="0"/>
            <a:r>
              <a:rPr lang="fr-FR" dirty="0"/>
              <a:t>MODIFIER LES STYLES DU TEXTE DU MASQUE</a:t>
            </a:r>
          </a:p>
        </p:txBody>
      </p:sp>
      <p:cxnSp>
        <p:nvCxnSpPr>
          <p:cNvPr id="10" name="Connecteur droit 9"/>
          <p:cNvCxnSpPr/>
          <p:nvPr userDrawn="1"/>
        </p:nvCxnSpPr>
        <p:spPr>
          <a:xfrm flipH="1">
            <a:off x="4788878" y="2590802"/>
            <a:ext cx="35168" cy="1746738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Icône seo, conseils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3012" y="2634152"/>
            <a:ext cx="1577975" cy="1577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3">
            <a:extLst>
              <a:ext uri="{FF2B5EF4-FFF2-40B4-BE49-F238E27FC236}">
                <a16:creationId xmlns:a16="http://schemas.microsoft.com/office/drawing/2014/main" id="{EF9DC704-07BA-FC84-6074-DFA33B6DD54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23990" y="6270564"/>
            <a:ext cx="858319" cy="279919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Freeform: Shape 24">
            <a:extLst>
              <a:ext uri="{FF2B5EF4-FFF2-40B4-BE49-F238E27FC236}">
                <a16:creationId xmlns:a16="http://schemas.microsoft.com/office/drawing/2014/main" id="{7CAB29E5-A0B7-1470-FE66-3F2D5C84F3C7}"/>
              </a:ext>
            </a:extLst>
          </p:cNvPr>
          <p:cNvSpPr/>
          <p:nvPr userDrawn="1"/>
        </p:nvSpPr>
        <p:spPr>
          <a:xfrm rot="10955266" flipH="1">
            <a:off x="8912450" y="-70158"/>
            <a:ext cx="6559100" cy="4033972"/>
          </a:xfrm>
          <a:custGeom>
            <a:avLst/>
            <a:gdLst>
              <a:gd name="connsiteX0" fmla="*/ 693943 w 6559100"/>
              <a:gd name="connsiteY0" fmla="*/ 24 h 4033972"/>
              <a:gd name="connsiteX1" fmla="*/ 1311870 w 6559100"/>
              <a:gd name="connsiteY1" fmla="*/ 165667 h 4033972"/>
              <a:gd name="connsiteX2" fmla="*/ 1726102 w 6559100"/>
              <a:gd name="connsiteY2" fmla="*/ 440665 h 4033972"/>
              <a:gd name="connsiteX3" fmla="*/ 2332915 w 6559100"/>
              <a:gd name="connsiteY3" fmla="*/ 572664 h 4033972"/>
              <a:gd name="connsiteX4" fmla="*/ 5127161 w 6559100"/>
              <a:gd name="connsiteY4" fmla="*/ 517664 h 4033972"/>
              <a:gd name="connsiteX5" fmla="*/ 6235413 w 6559100"/>
              <a:gd name="connsiteY5" fmla="*/ 539664 h 4033972"/>
              <a:gd name="connsiteX6" fmla="*/ 6416604 w 6559100"/>
              <a:gd name="connsiteY6" fmla="*/ 596282 h 4033972"/>
              <a:gd name="connsiteX7" fmla="*/ 6559100 w 6559100"/>
              <a:gd name="connsiteY7" fmla="*/ 657540 h 4033972"/>
              <a:gd name="connsiteX8" fmla="*/ 6559100 w 6559100"/>
              <a:gd name="connsiteY8" fmla="*/ 2102891 h 4033972"/>
              <a:gd name="connsiteX9" fmla="*/ 4120651 w 6559100"/>
              <a:gd name="connsiteY9" fmla="*/ 4033972 h 4033972"/>
              <a:gd name="connsiteX10" fmla="*/ 3390295 w 6559100"/>
              <a:gd name="connsiteY10" fmla="*/ 3194312 h 4033972"/>
              <a:gd name="connsiteX11" fmla="*/ 2249342 w 6559100"/>
              <a:gd name="connsiteY11" fmla="*/ 2948647 h 4033972"/>
              <a:gd name="connsiteX12" fmla="*/ 1293702 w 6559100"/>
              <a:gd name="connsiteY12" fmla="*/ 2332651 h 4033972"/>
              <a:gd name="connsiteX13" fmla="*/ 930341 w 6559100"/>
              <a:gd name="connsiteY13" fmla="*/ 1580990 h 4033972"/>
              <a:gd name="connsiteX14" fmla="*/ 636018 w 6559100"/>
              <a:gd name="connsiteY14" fmla="*/ 1423324 h 4033972"/>
              <a:gd name="connsiteX15" fmla="*/ 136 w 6559100"/>
              <a:gd name="connsiteY15" fmla="*/ 455331 h 4033972"/>
              <a:gd name="connsiteX16" fmla="*/ 36473 w 6559100"/>
              <a:gd name="connsiteY16" fmla="*/ 282999 h 4033972"/>
              <a:gd name="connsiteX17" fmla="*/ 312627 w 6559100"/>
              <a:gd name="connsiteY17" fmla="*/ 66668 h 4033972"/>
              <a:gd name="connsiteX18" fmla="*/ 693943 w 6559100"/>
              <a:gd name="connsiteY18" fmla="*/ 24 h 4033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559100" h="4033972">
                <a:moveTo>
                  <a:pt x="693943" y="24"/>
                </a:moveTo>
                <a:cubicBezTo>
                  <a:pt x="909618" y="-1337"/>
                  <a:pt x="1125647" y="55668"/>
                  <a:pt x="1311870" y="165667"/>
                </a:cubicBezTo>
                <a:cubicBezTo>
                  <a:pt x="1453581" y="250000"/>
                  <a:pt x="1577124" y="367332"/>
                  <a:pt x="1726102" y="440665"/>
                </a:cubicBezTo>
                <a:cubicBezTo>
                  <a:pt x="1911416" y="535998"/>
                  <a:pt x="2125799" y="557997"/>
                  <a:pt x="2332915" y="572664"/>
                </a:cubicBezTo>
                <a:cubicBezTo>
                  <a:pt x="3263119" y="642330"/>
                  <a:pt x="4196957" y="594664"/>
                  <a:pt x="5127161" y="517664"/>
                </a:cubicBezTo>
                <a:cubicBezTo>
                  <a:pt x="5497790" y="484665"/>
                  <a:pt x="5875685" y="451665"/>
                  <a:pt x="6235413" y="539664"/>
                </a:cubicBezTo>
                <a:cubicBezTo>
                  <a:pt x="6297184" y="555247"/>
                  <a:pt x="6357536" y="574268"/>
                  <a:pt x="6416604" y="596282"/>
                </a:cubicBezTo>
                <a:lnTo>
                  <a:pt x="6559100" y="657540"/>
                </a:lnTo>
                <a:lnTo>
                  <a:pt x="6559100" y="2102891"/>
                </a:lnTo>
                <a:lnTo>
                  <a:pt x="4120651" y="4033972"/>
                </a:lnTo>
                <a:cubicBezTo>
                  <a:pt x="4095216" y="3641642"/>
                  <a:pt x="3753657" y="3337311"/>
                  <a:pt x="3390295" y="3194312"/>
                </a:cubicBezTo>
                <a:cubicBezTo>
                  <a:pt x="3026934" y="3054979"/>
                  <a:pt x="2630871" y="3036646"/>
                  <a:pt x="2249342" y="2948647"/>
                </a:cubicBezTo>
                <a:cubicBezTo>
                  <a:pt x="1867813" y="2864314"/>
                  <a:pt x="1475383" y="2680982"/>
                  <a:pt x="1293702" y="2332651"/>
                </a:cubicBezTo>
                <a:cubicBezTo>
                  <a:pt x="1162892" y="2083320"/>
                  <a:pt x="1144724" y="1760655"/>
                  <a:pt x="930341" y="1580990"/>
                </a:cubicBezTo>
                <a:cubicBezTo>
                  <a:pt x="843134" y="1511324"/>
                  <a:pt x="737759" y="1470991"/>
                  <a:pt x="636018" y="1423324"/>
                </a:cubicBezTo>
                <a:cubicBezTo>
                  <a:pt x="276291" y="1239992"/>
                  <a:pt x="-7131" y="862329"/>
                  <a:pt x="136" y="455331"/>
                </a:cubicBezTo>
                <a:cubicBezTo>
                  <a:pt x="3770" y="396665"/>
                  <a:pt x="11037" y="337999"/>
                  <a:pt x="36473" y="282999"/>
                </a:cubicBezTo>
                <a:cubicBezTo>
                  <a:pt x="87343" y="173000"/>
                  <a:pt x="199985" y="107001"/>
                  <a:pt x="312627" y="66668"/>
                </a:cubicBezTo>
                <a:cubicBezTo>
                  <a:pt x="435261" y="22668"/>
                  <a:pt x="564538" y="840"/>
                  <a:pt x="693943" y="24"/>
                </a:cubicBezTo>
                <a:close/>
              </a:path>
            </a:pathLst>
          </a:custGeom>
          <a:solidFill>
            <a:schemeClr val="bg1">
              <a:lumMod val="6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25">
            <a:extLst>
              <a:ext uri="{FF2B5EF4-FFF2-40B4-BE49-F238E27FC236}">
                <a16:creationId xmlns:a16="http://schemas.microsoft.com/office/drawing/2014/main" id="{DFF64ED0-3BE5-0BE1-58B7-F1150A1F67A5}"/>
              </a:ext>
            </a:extLst>
          </p:cNvPr>
          <p:cNvSpPr/>
          <p:nvPr userDrawn="1"/>
        </p:nvSpPr>
        <p:spPr>
          <a:xfrm rot="20158795" flipH="1">
            <a:off x="-2066803" y="4050365"/>
            <a:ext cx="6559100" cy="4033972"/>
          </a:xfrm>
          <a:custGeom>
            <a:avLst/>
            <a:gdLst>
              <a:gd name="connsiteX0" fmla="*/ 693943 w 6559100"/>
              <a:gd name="connsiteY0" fmla="*/ 24 h 4033972"/>
              <a:gd name="connsiteX1" fmla="*/ 1311870 w 6559100"/>
              <a:gd name="connsiteY1" fmla="*/ 165667 h 4033972"/>
              <a:gd name="connsiteX2" fmla="*/ 1726102 w 6559100"/>
              <a:gd name="connsiteY2" fmla="*/ 440665 h 4033972"/>
              <a:gd name="connsiteX3" fmla="*/ 2332915 w 6559100"/>
              <a:gd name="connsiteY3" fmla="*/ 572664 h 4033972"/>
              <a:gd name="connsiteX4" fmla="*/ 5127161 w 6559100"/>
              <a:gd name="connsiteY4" fmla="*/ 517664 h 4033972"/>
              <a:gd name="connsiteX5" fmla="*/ 6235413 w 6559100"/>
              <a:gd name="connsiteY5" fmla="*/ 539664 h 4033972"/>
              <a:gd name="connsiteX6" fmla="*/ 6416604 w 6559100"/>
              <a:gd name="connsiteY6" fmla="*/ 596282 h 4033972"/>
              <a:gd name="connsiteX7" fmla="*/ 6559100 w 6559100"/>
              <a:gd name="connsiteY7" fmla="*/ 657540 h 4033972"/>
              <a:gd name="connsiteX8" fmla="*/ 6559100 w 6559100"/>
              <a:gd name="connsiteY8" fmla="*/ 2102891 h 4033972"/>
              <a:gd name="connsiteX9" fmla="*/ 4120651 w 6559100"/>
              <a:gd name="connsiteY9" fmla="*/ 4033972 h 4033972"/>
              <a:gd name="connsiteX10" fmla="*/ 3390295 w 6559100"/>
              <a:gd name="connsiteY10" fmla="*/ 3194312 h 4033972"/>
              <a:gd name="connsiteX11" fmla="*/ 2249342 w 6559100"/>
              <a:gd name="connsiteY11" fmla="*/ 2948647 h 4033972"/>
              <a:gd name="connsiteX12" fmla="*/ 1293702 w 6559100"/>
              <a:gd name="connsiteY12" fmla="*/ 2332651 h 4033972"/>
              <a:gd name="connsiteX13" fmla="*/ 930341 w 6559100"/>
              <a:gd name="connsiteY13" fmla="*/ 1580990 h 4033972"/>
              <a:gd name="connsiteX14" fmla="*/ 636018 w 6559100"/>
              <a:gd name="connsiteY14" fmla="*/ 1423324 h 4033972"/>
              <a:gd name="connsiteX15" fmla="*/ 136 w 6559100"/>
              <a:gd name="connsiteY15" fmla="*/ 455331 h 4033972"/>
              <a:gd name="connsiteX16" fmla="*/ 36473 w 6559100"/>
              <a:gd name="connsiteY16" fmla="*/ 282999 h 4033972"/>
              <a:gd name="connsiteX17" fmla="*/ 312627 w 6559100"/>
              <a:gd name="connsiteY17" fmla="*/ 66668 h 4033972"/>
              <a:gd name="connsiteX18" fmla="*/ 693943 w 6559100"/>
              <a:gd name="connsiteY18" fmla="*/ 24 h 4033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559100" h="4033972">
                <a:moveTo>
                  <a:pt x="693943" y="24"/>
                </a:moveTo>
                <a:cubicBezTo>
                  <a:pt x="909618" y="-1337"/>
                  <a:pt x="1125647" y="55668"/>
                  <a:pt x="1311870" y="165667"/>
                </a:cubicBezTo>
                <a:cubicBezTo>
                  <a:pt x="1453581" y="250000"/>
                  <a:pt x="1577124" y="367332"/>
                  <a:pt x="1726102" y="440665"/>
                </a:cubicBezTo>
                <a:cubicBezTo>
                  <a:pt x="1911416" y="535998"/>
                  <a:pt x="2125799" y="557997"/>
                  <a:pt x="2332915" y="572664"/>
                </a:cubicBezTo>
                <a:cubicBezTo>
                  <a:pt x="3263119" y="642330"/>
                  <a:pt x="4196957" y="594664"/>
                  <a:pt x="5127161" y="517664"/>
                </a:cubicBezTo>
                <a:cubicBezTo>
                  <a:pt x="5497790" y="484665"/>
                  <a:pt x="5875685" y="451665"/>
                  <a:pt x="6235413" y="539664"/>
                </a:cubicBezTo>
                <a:cubicBezTo>
                  <a:pt x="6297184" y="555247"/>
                  <a:pt x="6357536" y="574268"/>
                  <a:pt x="6416604" y="596282"/>
                </a:cubicBezTo>
                <a:lnTo>
                  <a:pt x="6559100" y="657540"/>
                </a:lnTo>
                <a:lnTo>
                  <a:pt x="6559100" y="2102891"/>
                </a:lnTo>
                <a:lnTo>
                  <a:pt x="4120651" y="4033972"/>
                </a:lnTo>
                <a:cubicBezTo>
                  <a:pt x="4095216" y="3641642"/>
                  <a:pt x="3753657" y="3337311"/>
                  <a:pt x="3390295" y="3194312"/>
                </a:cubicBezTo>
                <a:cubicBezTo>
                  <a:pt x="3026934" y="3054979"/>
                  <a:pt x="2630871" y="3036646"/>
                  <a:pt x="2249342" y="2948647"/>
                </a:cubicBezTo>
                <a:cubicBezTo>
                  <a:pt x="1867813" y="2864314"/>
                  <a:pt x="1475383" y="2680982"/>
                  <a:pt x="1293702" y="2332651"/>
                </a:cubicBezTo>
                <a:cubicBezTo>
                  <a:pt x="1162892" y="2083320"/>
                  <a:pt x="1144724" y="1760655"/>
                  <a:pt x="930341" y="1580990"/>
                </a:cubicBezTo>
                <a:cubicBezTo>
                  <a:pt x="843134" y="1511324"/>
                  <a:pt x="737759" y="1470991"/>
                  <a:pt x="636018" y="1423324"/>
                </a:cubicBezTo>
                <a:cubicBezTo>
                  <a:pt x="276291" y="1239992"/>
                  <a:pt x="-7131" y="862329"/>
                  <a:pt x="136" y="455331"/>
                </a:cubicBezTo>
                <a:cubicBezTo>
                  <a:pt x="3770" y="396665"/>
                  <a:pt x="11037" y="337999"/>
                  <a:pt x="36473" y="282999"/>
                </a:cubicBezTo>
                <a:cubicBezTo>
                  <a:pt x="87343" y="173000"/>
                  <a:pt x="199985" y="107001"/>
                  <a:pt x="312627" y="66668"/>
                </a:cubicBezTo>
                <a:cubicBezTo>
                  <a:pt x="435261" y="22668"/>
                  <a:pt x="564538" y="840"/>
                  <a:pt x="693943" y="24"/>
                </a:cubicBezTo>
                <a:close/>
              </a:path>
            </a:pathLst>
          </a:custGeom>
          <a:solidFill>
            <a:schemeClr val="bg1">
              <a:lumMod val="6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7134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54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936968" y="735014"/>
            <a:ext cx="6311043" cy="546099"/>
          </a:xfrm>
          <a:prstGeom prst="rect">
            <a:avLst/>
          </a:prstGeom>
          <a:solidFill>
            <a:srgbClr val="2D9C8D"/>
          </a:solidFill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  <a:latin typeface="Rubik" panose="02000604000000020004" pitchFamily="2" charset="-79"/>
                <a:cs typeface="Rubik" panose="02000604000000020004" pitchFamily="2" charset="-79"/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Alexandria" pitchFamily="2" charset="-78"/>
                <a:cs typeface="Alexandria" pitchFamily="2" charset="-78"/>
              </a:defRPr>
            </a:lvl1pPr>
            <a:lvl2pPr>
              <a:defRPr>
                <a:latin typeface="Alexandria" pitchFamily="2" charset="-78"/>
                <a:cs typeface="Alexandria" pitchFamily="2" charset="-78"/>
              </a:defRPr>
            </a:lvl2pPr>
            <a:lvl3pPr>
              <a:defRPr>
                <a:latin typeface="Alexandria" pitchFamily="2" charset="-78"/>
                <a:cs typeface="Alexandria" pitchFamily="2" charset="-78"/>
              </a:defRPr>
            </a:lvl3pPr>
            <a:lvl4pPr>
              <a:defRPr>
                <a:latin typeface="Alexandria" pitchFamily="2" charset="-78"/>
                <a:cs typeface="Alexandria" pitchFamily="2" charset="-78"/>
              </a:defRPr>
            </a:lvl4pPr>
            <a:lvl5pPr>
              <a:defRPr>
                <a:latin typeface="Alexandria" pitchFamily="2" charset="-78"/>
                <a:cs typeface="Alexandria" pitchFamily="2" charset="-78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fr-FR" dirty="0"/>
              <a:t># </a:t>
            </a:r>
            <a:fld id="{9CEBCC66-DACA-436E-86E0-F433546C354C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3B2B062-43CF-1C92-EF9A-2107E32AA4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23990" y="6270564"/>
            <a:ext cx="858319" cy="279919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821419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54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936968" y="735014"/>
            <a:ext cx="6311043" cy="546099"/>
          </a:xfrm>
          <a:prstGeom prst="rect">
            <a:avLst/>
          </a:prstGeom>
          <a:solidFill>
            <a:srgbClr val="6B72B4"/>
          </a:solidFill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  <a:latin typeface="Rubik" panose="02000604000000020004" pitchFamily="2" charset="-79"/>
                <a:cs typeface="Rubik" panose="02000604000000020004" pitchFamily="2" charset="-79"/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Alexandria" pitchFamily="2" charset="-78"/>
                <a:cs typeface="Alexandria" pitchFamily="2" charset="-78"/>
              </a:defRPr>
            </a:lvl1pPr>
            <a:lvl2pPr>
              <a:defRPr>
                <a:latin typeface="Alexandria" pitchFamily="2" charset="-78"/>
                <a:cs typeface="Alexandria" pitchFamily="2" charset="-78"/>
              </a:defRPr>
            </a:lvl2pPr>
            <a:lvl3pPr>
              <a:defRPr>
                <a:latin typeface="Alexandria" pitchFamily="2" charset="-78"/>
                <a:cs typeface="Alexandria" pitchFamily="2" charset="-78"/>
              </a:defRPr>
            </a:lvl3pPr>
            <a:lvl4pPr>
              <a:defRPr>
                <a:latin typeface="Alexandria" pitchFamily="2" charset="-78"/>
                <a:cs typeface="Alexandria" pitchFamily="2" charset="-78"/>
              </a:defRPr>
            </a:lvl4pPr>
            <a:lvl5pPr>
              <a:defRPr>
                <a:latin typeface="Alexandria" pitchFamily="2" charset="-78"/>
                <a:cs typeface="Alexandria" pitchFamily="2" charset="-78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fr-FR" dirty="0"/>
              <a:t># </a:t>
            </a:r>
            <a:fld id="{9CEBCC66-DACA-436E-86E0-F433546C354C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3B2B062-43CF-1C92-EF9A-2107E32AA4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23990" y="6270564"/>
            <a:ext cx="858319" cy="279919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9498338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du titre 1">
            <a:extLst>
              <a:ext uri="{FF2B5EF4-FFF2-40B4-BE49-F238E27FC236}">
                <a16:creationId xmlns:a16="http://schemas.microsoft.com/office/drawing/2014/main" id="{A6E39CEC-F39C-FC03-4EEC-65159D2C2A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A364C415-D1AB-EDB3-932A-BC481E884F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7FDF5E4E-DFA1-3E3A-AF3A-1BE10E8959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Soleil Lt" panose="02000503000000020003" pitchFamily="2" charset="0"/>
              </a:defRPr>
            </a:lvl1pPr>
          </a:lstStyle>
          <a:p>
            <a:r>
              <a:rPr lang="fr-FR" dirty="0"/>
              <a:t># </a:t>
            </a:r>
            <a:fld id="{9CEBCC66-DACA-436E-86E0-F433546C354C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6748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96" r:id="rId10"/>
    <p:sldLayoutId id="2147483669" r:id="rId11"/>
    <p:sldLayoutId id="2147483670" r:id="rId12"/>
    <p:sldLayoutId id="2147483671" r:id="rId13"/>
    <p:sldLayoutId id="2147483697" r:id="rId14"/>
    <p:sldLayoutId id="2147483672" r:id="rId15"/>
    <p:sldLayoutId id="2147483673" r:id="rId16"/>
    <p:sldLayoutId id="2147483678" r:id="rId17"/>
    <p:sldLayoutId id="2147483679" r:id="rId18"/>
    <p:sldLayoutId id="2147483680" r:id="rId19"/>
    <p:sldLayoutId id="2147483681" r:id="rId20"/>
    <p:sldLayoutId id="2147483688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74" r:id="rId28"/>
    <p:sldLayoutId id="2147483675" r:id="rId29"/>
    <p:sldLayoutId id="2147483676" r:id="rId30"/>
    <p:sldLayoutId id="2147483677" r:id="rId31"/>
    <p:sldLayoutId id="2147483689" r:id="rId32"/>
    <p:sldLayoutId id="2147483690" r:id="rId33"/>
    <p:sldLayoutId id="2147483691" r:id="rId34"/>
    <p:sldLayoutId id="2147483692" r:id="rId35"/>
    <p:sldLayoutId id="2147483693" r:id="rId36"/>
    <p:sldLayoutId id="2147483694" r:id="rId3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7DC49520-E65D-7806-68EF-985A905E4E7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03771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A5B182CD-1FDA-42C2-84ED-AB6CE1E1F341}"/>
              </a:ext>
            </a:extLst>
          </p:cNvPr>
          <p:cNvSpPr/>
          <p:nvPr/>
        </p:nvSpPr>
        <p:spPr>
          <a:xfrm>
            <a:off x="1494247" y="4462104"/>
            <a:ext cx="3632924" cy="12389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A5D367B6-7DD8-446B-9ADC-57F5563C811F}"/>
              </a:ext>
            </a:extLst>
          </p:cNvPr>
          <p:cNvSpPr>
            <a:spLocks/>
          </p:cNvSpPr>
          <p:nvPr/>
        </p:nvSpPr>
        <p:spPr bwMode="auto">
          <a:xfrm>
            <a:off x="5749568" y="393627"/>
            <a:ext cx="8510647" cy="6305856"/>
          </a:xfrm>
          <a:custGeom>
            <a:avLst/>
            <a:gdLst>
              <a:gd name="T0" fmla="*/ 665 w 1891"/>
              <a:gd name="T1" fmla="*/ 145 h 1390"/>
              <a:gd name="T2" fmla="*/ 186 w 1891"/>
              <a:gd name="T3" fmla="*/ 639 h 1390"/>
              <a:gd name="T4" fmla="*/ 388 w 1891"/>
              <a:gd name="T5" fmla="*/ 1357 h 1390"/>
              <a:gd name="T6" fmla="*/ 1298 w 1891"/>
              <a:gd name="T7" fmla="*/ 1133 h 1390"/>
              <a:gd name="T8" fmla="*/ 1660 w 1891"/>
              <a:gd name="T9" fmla="*/ 540 h 1390"/>
              <a:gd name="T10" fmla="*/ 665 w 1891"/>
              <a:gd name="T11" fmla="*/ 145 h 13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891" h="1390">
                <a:moveTo>
                  <a:pt x="665" y="145"/>
                </a:moveTo>
                <a:cubicBezTo>
                  <a:pt x="474" y="0"/>
                  <a:pt x="274" y="257"/>
                  <a:pt x="186" y="639"/>
                </a:cubicBezTo>
                <a:cubicBezTo>
                  <a:pt x="186" y="639"/>
                  <a:pt x="0" y="1390"/>
                  <a:pt x="388" y="1357"/>
                </a:cubicBezTo>
                <a:cubicBezTo>
                  <a:pt x="777" y="1324"/>
                  <a:pt x="1015" y="1120"/>
                  <a:pt x="1298" y="1133"/>
                </a:cubicBezTo>
                <a:cubicBezTo>
                  <a:pt x="1581" y="1146"/>
                  <a:pt x="1891" y="929"/>
                  <a:pt x="1660" y="540"/>
                </a:cubicBezTo>
                <a:cubicBezTo>
                  <a:pt x="1430" y="151"/>
                  <a:pt x="856" y="290"/>
                  <a:pt x="665" y="145"/>
                </a:cubicBezTo>
                <a:close/>
              </a:path>
            </a:pathLst>
          </a:custGeom>
          <a:solidFill>
            <a:srgbClr val="2D9C8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F80196D-B4D7-44A7-B05F-1D6F9C2831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3873" y="881856"/>
            <a:ext cx="8783781" cy="5634878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AC19145-8A66-4BE2-9D4E-E6AABE4B3F3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b="1" dirty="0"/>
              <a:t>Mockup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2F70DA8-92D5-4A21-AD3F-99833B980B8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40000"/>
                    <a:lumOff val="60000"/>
                  </a:schemeClr>
                </a:solidFill>
                <a:latin typeface="Alexandria" pitchFamily="2" charset="-78"/>
                <a:cs typeface="Alexandria" pitchFamily="2" charset="-78"/>
              </a:rPr>
              <a:t>Subtitle </a:t>
            </a:r>
            <a:r>
              <a:rPr lang="en-US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lexandria" pitchFamily="2" charset="-78"/>
                <a:cs typeface="Alexandria" pitchFamily="2" charset="-78"/>
              </a:rPr>
              <a:t>iDea</a:t>
            </a:r>
            <a:r>
              <a:rPr lang="en-US" dirty="0">
                <a:solidFill>
                  <a:schemeClr val="tx1">
                    <a:lumMod val="40000"/>
                    <a:lumOff val="60000"/>
                  </a:schemeClr>
                </a:solidFill>
                <a:latin typeface="Alexandria" pitchFamily="2" charset="-78"/>
                <a:cs typeface="Alexandria" pitchFamily="2" charset="-78"/>
              </a:rPr>
              <a:t> here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FFD3ABA-F3BE-4AB5-A2EC-E5579888F4B2}"/>
              </a:ext>
            </a:extLst>
          </p:cNvPr>
          <p:cNvGrpSpPr/>
          <p:nvPr/>
        </p:nvGrpSpPr>
        <p:grpSpPr>
          <a:xfrm>
            <a:off x="5802095" y="6049768"/>
            <a:ext cx="587810" cy="126092"/>
            <a:chOff x="5029326" y="6035040"/>
            <a:chExt cx="983702" cy="211015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86E756B9-F4D1-4E4F-986E-F63A40B4D6A2}"/>
                </a:ext>
              </a:extLst>
            </p:cNvPr>
            <p:cNvSpPr/>
            <p:nvPr/>
          </p:nvSpPr>
          <p:spPr>
            <a:xfrm>
              <a:off x="5029326" y="6035040"/>
              <a:ext cx="211015" cy="211015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7528F6B5-C595-4BC0-9DDD-C079658C352D}"/>
                </a:ext>
              </a:extLst>
            </p:cNvPr>
            <p:cNvSpPr/>
            <p:nvPr/>
          </p:nvSpPr>
          <p:spPr>
            <a:xfrm>
              <a:off x="5413042" y="6035040"/>
              <a:ext cx="211015" cy="211015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9E501551-9F30-4544-B039-977C01C80638}"/>
                </a:ext>
              </a:extLst>
            </p:cNvPr>
            <p:cNvSpPr/>
            <p:nvPr/>
          </p:nvSpPr>
          <p:spPr>
            <a:xfrm>
              <a:off x="5802013" y="6035040"/>
              <a:ext cx="211015" cy="211015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1EA3F635-E9FE-478B-AD9C-C5C662D3C959}"/>
              </a:ext>
            </a:extLst>
          </p:cNvPr>
          <p:cNvSpPr txBox="1"/>
          <p:nvPr/>
        </p:nvSpPr>
        <p:spPr>
          <a:xfrm>
            <a:off x="1403262" y="2537368"/>
            <a:ext cx="3896155" cy="11708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200" dirty="0">
                <a:latin typeface="Alexandria" pitchFamily="2" charset="-78"/>
                <a:ea typeface="Open Sans Light" panose="020B0306030504020204" pitchFamily="34" charset="0"/>
                <a:cs typeface="Alexandria" pitchFamily="2" charset="-78"/>
              </a:rPr>
              <a:t>Suitable for all categories business and personal presentation </a:t>
            </a:r>
            <a:r>
              <a:rPr lang="en-US" sz="1200" dirty="0">
                <a:latin typeface="Alexandria" pitchFamily="2" charset="-78"/>
                <a:ea typeface="Open Sans Light" panose="020B0306030504020204" pitchFamily="34" charset="0"/>
                <a:cs typeface="Alexandria" pitchFamily="2" charset="-78"/>
              </a:rPr>
              <a:t>farmers ensure that we will bring the best of the market to your</a:t>
            </a:r>
            <a:r>
              <a:rPr lang="id-ID" sz="1200" dirty="0">
                <a:latin typeface="Alexandria" pitchFamily="2" charset="-78"/>
                <a:ea typeface="Open Sans Light" panose="020B0306030504020204" pitchFamily="34" charset="0"/>
                <a:cs typeface="Alexandria" pitchFamily="2" charset="-78"/>
              </a:rPr>
              <a:t> kimquae ab illo inventore veritatis et.</a:t>
            </a:r>
            <a:r>
              <a:rPr lang="en-US" sz="1200" dirty="0">
                <a:latin typeface="Alexandria" pitchFamily="2" charset="-78"/>
                <a:ea typeface="Open Sans Light" panose="020B0306030504020204" pitchFamily="34" charset="0"/>
                <a:cs typeface="Alexandria" pitchFamily="2" charset="-78"/>
              </a:rPr>
              <a:t>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827664A-4A1C-4C8A-9493-6DDF37B19C59}"/>
              </a:ext>
            </a:extLst>
          </p:cNvPr>
          <p:cNvSpPr txBox="1"/>
          <p:nvPr/>
        </p:nvSpPr>
        <p:spPr>
          <a:xfrm>
            <a:off x="1403262" y="2168036"/>
            <a:ext cx="2028704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b="1" dirty="0">
                <a:latin typeface="Alexandria" pitchFamily="2" charset="-78"/>
                <a:cs typeface="Alexandria" pitchFamily="2" charset="-78"/>
              </a:rPr>
              <a:t>Notebook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E95448E-70B6-44B4-9742-CDEEDC65222F}"/>
              </a:ext>
            </a:extLst>
          </p:cNvPr>
          <p:cNvSpPr txBox="1"/>
          <p:nvPr/>
        </p:nvSpPr>
        <p:spPr>
          <a:xfrm>
            <a:off x="1403262" y="4077533"/>
            <a:ext cx="2480161" cy="3398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/>
              <a:t>Battery</a:t>
            </a:r>
            <a:endParaRPr lang="en-US" sz="1200" dirty="0">
              <a:ea typeface="Roboto" pitchFamily="2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367CEE5-63F4-450D-9F55-AB33DAB48B2B}"/>
              </a:ext>
            </a:extLst>
          </p:cNvPr>
          <p:cNvSpPr txBox="1"/>
          <p:nvPr/>
        </p:nvSpPr>
        <p:spPr>
          <a:xfrm>
            <a:off x="1403262" y="4672475"/>
            <a:ext cx="2480161" cy="3398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/>
              <a:t>Monitor</a:t>
            </a:r>
            <a:endParaRPr lang="en-US" sz="1200" dirty="0">
              <a:ea typeface="Roboto" pitchFamily="2" charset="0"/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684DD14C-EBF1-48D2-A49B-5E85EAC4F432}"/>
              </a:ext>
            </a:extLst>
          </p:cNvPr>
          <p:cNvSpPr/>
          <p:nvPr/>
        </p:nvSpPr>
        <p:spPr>
          <a:xfrm>
            <a:off x="1494247" y="4462104"/>
            <a:ext cx="1471366" cy="123896"/>
          </a:xfrm>
          <a:prstGeom prst="roundRect">
            <a:avLst/>
          </a:prstGeom>
          <a:solidFill>
            <a:srgbClr val="6B72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61BC5FDA-9515-4B00-84A9-5C9949D3A51C}"/>
              </a:ext>
            </a:extLst>
          </p:cNvPr>
          <p:cNvSpPr/>
          <p:nvPr/>
        </p:nvSpPr>
        <p:spPr>
          <a:xfrm>
            <a:off x="1494247" y="5057046"/>
            <a:ext cx="3632924" cy="12389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B7ABD2B6-7EBD-46D8-BED8-E75B44C1F97F}"/>
              </a:ext>
            </a:extLst>
          </p:cNvPr>
          <p:cNvSpPr/>
          <p:nvPr/>
        </p:nvSpPr>
        <p:spPr>
          <a:xfrm>
            <a:off x="1494247" y="5057046"/>
            <a:ext cx="1118209" cy="123896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D750C48-EB20-4E12-B99A-506A68B317B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7044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1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0" dur="500"/>
                                            <p:tgtEl>
                                              <p:spTgt spid="10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9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1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4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7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0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3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6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7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38" presetID="2" presetClass="entr" presetSubtype="2" accel="50000" fill="hold" nodeType="afterEffect" p14:presetBounceEnd="41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1000">
                                          <p:cBhvr additive="base">
                                            <p:cTn id="40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1000">
                                          <p:cBhvr additive="base">
                                            <p:cTn id="41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" grpId="0" animBg="1"/>
          <p:bldP spid="10" grpId="0" build="p"/>
          <p:bldP spid="11" grpId="0" build="p"/>
          <p:bldP spid="18" grpId="0"/>
          <p:bldP spid="19" grpId="0"/>
          <p:bldP spid="20" grpId="0"/>
          <p:bldP spid="21" grpId="0"/>
          <p:bldP spid="23" grpId="0" animBg="1"/>
          <p:bldP spid="24" grpId="0" animBg="1"/>
          <p:bldP spid="25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1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0" dur="500"/>
                                            <p:tgtEl>
                                              <p:spTgt spid="10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9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1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4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7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0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3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6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7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38" presetID="2" presetClass="entr" presetSubtype="2" ac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2" presetID="2" presetClass="entr" presetSubtype="2" ac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5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" grpId="0" animBg="1"/>
          <p:bldP spid="10" grpId="0" build="p"/>
          <p:bldP spid="11" grpId="0" build="p"/>
          <p:bldP spid="18" grpId="0"/>
          <p:bldP spid="19" grpId="0"/>
          <p:bldP spid="20" grpId="0"/>
          <p:bldP spid="21" grpId="0"/>
          <p:bldP spid="23" grpId="0" animBg="1"/>
          <p:bldP spid="24" grpId="0" animBg="1"/>
          <p:bldP spid="25" grpId="0" animBg="1"/>
        </p:bld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76F28E9A-FE11-4791-8A50-23EDE6987321}"/>
              </a:ext>
            </a:extLst>
          </p:cNvPr>
          <p:cNvSpPr/>
          <p:nvPr/>
        </p:nvSpPr>
        <p:spPr>
          <a:xfrm>
            <a:off x="7583627" y="1828800"/>
            <a:ext cx="4031724" cy="1094014"/>
          </a:xfrm>
          <a:prstGeom prst="roundRect">
            <a:avLst>
              <a:gd name="adj" fmla="val 10697"/>
            </a:avLst>
          </a:prstGeom>
          <a:solidFill>
            <a:schemeClr val="bg1"/>
          </a:solidFill>
          <a:ln>
            <a:noFill/>
          </a:ln>
          <a:effectLst>
            <a:outerShdw blurRad="228600" dist="50800" dir="5400000" algn="ctr" rotWithShape="0">
              <a:srgbClr val="000000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43236ABB-29D5-4360-934F-B9E8C4C1B93E}"/>
              </a:ext>
            </a:extLst>
          </p:cNvPr>
          <p:cNvSpPr/>
          <p:nvPr/>
        </p:nvSpPr>
        <p:spPr>
          <a:xfrm>
            <a:off x="7583627" y="3192874"/>
            <a:ext cx="4031724" cy="1094014"/>
          </a:xfrm>
          <a:prstGeom prst="roundRect">
            <a:avLst>
              <a:gd name="adj" fmla="val 10697"/>
            </a:avLst>
          </a:prstGeom>
          <a:solidFill>
            <a:schemeClr val="bg1"/>
          </a:solidFill>
          <a:ln>
            <a:noFill/>
          </a:ln>
          <a:effectLst>
            <a:outerShdw blurRad="228600" dist="50800" dir="5400000" algn="ctr" rotWithShape="0">
              <a:srgbClr val="000000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FA686E5B-F4EC-4831-9361-97547E7623F6}"/>
              </a:ext>
            </a:extLst>
          </p:cNvPr>
          <p:cNvSpPr/>
          <p:nvPr/>
        </p:nvSpPr>
        <p:spPr>
          <a:xfrm>
            <a:off x="7583627" y="4556948"/>
            <a:ext cx="4031724" cy="1094014"/>
          </a:xfrm>
          <a:prstGeom prst="roundRect">
            <a:avLst>
              <a:gd name="adj" fmla="val 10697"/>
            </a:avLst>
          </a:prstGeom>
          <a:solidFill>
            <a:schemeClr val="bg1"/>
          </a:solidFill>
          <a:ln>
            <a:noFill/>
          </a:ln>
          <a:effectLst>
            <a:outerShdw blurRad="228600" dist="50800" dir="5400000" algn="ctr" rotWithShape="0">
              <a:srgbClr val="000000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72496E3-E838-42C5-8FB6-6B3874F781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1517" y="1597911"/>
            <a:ext cx="2371965" cy="4232501"/>
          </a:xfrm>
          <a:prstGeom prst="rect">
            <a:avLst/>
          </a:prstGeom>
        </p:spPr>
      </p:pic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45B22896-8173-48BF-A957-95B96DE0671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95300" y="282190"/>
            <a:ext cx="5951537" cy="1035223"/>
          </a:xfrm>
        </p:spPr>
        <p:txBody>
          <a:bodyPr/>
          <a:lstStyle/>
          <a:p>
            <a:r>
              <a:rPr lang="en-US" b="1" dirty="0"/>
              <a:t>Smartwatch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87B910AB-FDA7-4048-BE22-DC921FB309F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40000"/>
                    <a:lumOff val="60000"/>
                  </a:schemeClr>
                </a:solidFill>
                <a:latin typeface="Alexandria" pitchFamily="2" charset="-78"/>
                <a:cs typeface="Alexandria" pitchFamily="2" charset="-78"/>
              </a:rPr>
              <a:t>Subtitle </a:t>
            </a:r>
            <a:r>
              <a:rPr lang="en-US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lexandria" pitchFamily="2" charset="-78"/>
                <a:cs typeface="Alexandria" pitchFamily="2" charset="-78"/>
              </a:rPr>
              <a:t>iDea</a:t>
            </a:r>
            <a:r>
              <a:rPr lang="en-US" dirty="0">
                <a:solidFill>
                  <a:schemeClr val="tx1">
                    <a:lumMod val="40000"/>
                    <a:lumOff val="60000"/>
                  </a:schemeClr>
                </a:solidFill>
                <a:latin typeface="Alexandria" pitchFamily="2" charset="-78"/>
                <a:cs typeface="Alexandria" pitchFamily="2" charset="-78"/>
              </a:rPr>
              <a:t> here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3BF9352-6E3E-498F-BB4E-955E79112829}"/>
              </a:ext>
            </a:extLst>
          </p:cNvPr>
          <p:cNvSpPr txBox="1"/>
          <p:nvPr/>
        </p:nvSpPr>
        <p:spPr>
          <a:xfrm>
            <a:off x="8903811" y="2342367"/>
            <a:ext cx="2629895" cy="3191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dirty="0">
                <a:latin typeface="Alexandria" pitchFamily="2" charset="-78"/>
                <a:ea typeface="Open Sans Light" panose="020B0306030504020204" pitchFamily="34" charset="0"/>
                <a:cs typeface="Alexandria" pitchFamily="2" charset="-78"/>
              </a:rPr>
              <a:t>Suitable for all categories business</a:t>
            </a:r>
            <a:endParaRPr lang="en-US" sz="1100" dirty="0">
              <a:latin typeface="Alexandria" pitchFamily="2" charset="-78"/>
              <a:ea typeface="Open Sans Light" panose="020B0306030504020204" pitchFamily="34" charset="0"/>
              <a:cs typeface="Alexandria" pitchFamily="2" charset="-78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E85360B-C0A6-4034-A95E-7448100921A2}"/>
              </a:ext>
            </a:extLst>
          </p:cNvPr>
          <p:cNvSpPr txBox="1"/>
          <p:nvPr/>
        </p:nvSpPr>
        <p:spPr>
          <a:xfrm>
            <a:off x="8903811" y="2100846"/>
            <a:ext cx="2028704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b="1" dirty="0">
                <a:latin typeface="Alexandria" pitchFamily="2" charset="-78"/>
                <a:cs typeface="Alexandria" pitchFamily="2" charset="-78"/>
              </a:rPr>
              <a:t>On Desk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ABBC96C-D09E-48AF-A224-13067D20DB10}"/>
              </a:ext>
            </a:extLst>
          </p:cNvPr>
          <p:cNvSpPr txBox="1"/>
          <p:nvPr/>
        </p:nvSpPr>
        <p:spPr>
          <a:xfrm>
            <a:off x="8903811" y="3678684"/>
            <a:ext cx="2629895" cy="3191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dirty="0">
                <a:latin typeface="Alexandria" pitchFamily="2" charset="-78"/>
                <a:ea typeface="Open Sans Light" panose="020B0306030504020204" pitchFamily="34" charset="0"/>
                <a:cs typeface="Alexandria" pitchFamily="2" charset="-78"/>
              </a:rPr>
              <a:t>Suitable for all categories business</a:t>
            </a:r>
            <a:endParaRPr lang="en-US" sz="1100" dirty="0">
              <a:latin typeface="Alexandria" pitchFamily="2" charset="-78"/>
              <a:ea typeface="Open Sans Light" panose="020B0306030504020204" pitchFamily="34" charset="0"/>
              <a:cs typeface="Alexandria" pitchFamily="2" charset="-78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F0E303B-F9B1-48B4-8ADD-70F17894487F}"/>
              </a:ext>
            </a:extLst>
          </p:cNvPr>
          <p:cNvSpPr txBox="1"/>
          <p:nvPr/>
        </p:nvSpPr>
        <p:spPr>
          <a:xfrm>
            <a:off x="8903811" y="3437163"/>
            <a:ext cx="2028704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b="1" dirty="0">
                <a:latin typeface="Alexandria" pitchFamily="2" charset="-78"/>
                <a:cs typeface="Alexandria" pitchFamily="2" charset="-78"/>
              </a:rPr>
              <a:t>Share other device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3388EBD-BE9C-451E-81BE-5E15CBC0AD6D}"/>
              </a:ext>
            </a:extLst>
          </p:cNvPr>
          <p:cNvSpPr txBox="1"/>
          <p:nvPr/>
        </p:nvSpPr>
        <p:spPr>
          <a:xfrm>
            <a:off x="8903811" y="5062349"/>
            <a:ext cx="2629895" cy="3191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dirty="0">
                <a:latin typeface="Alexandria" pitchFamily="2" charset="-78"/>
                <a:ea typeface="Open Sans Light" panose="020B0306030504020204" pitchFamily="34" charset="0"/>
                <a:cs typeface="Alexandria" pitchFamily="2" charset="-78"/>
              </a:rPr>
              <a:t>Suitable for all categories business</a:t>
            </a:r>
            <a:endParaRPr lang="en-US" sz="1100" dirty="0">
              <a:latin typeface="Alexandria" pitchFamily="2" charset="-78"/>
              <a:ea typeface="Open Sans Light" panose="020B0306030504020204" pitchFamily="34" charset="0"/>
              <a:cs typeface="Alexandria" pitchFamily="2" charset="-78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23B9086-F7D3-41E1-BC84-5C13A434E2CC}"/>
              </a:ext>
            </a:extLst>
          </p:cNvPr>
          <p:cNvSpPr txBox="1"/>
          <p:nvPr/>
        </p:nvSpPr>
        <p:spPr>
          <a:xfrm>
            <a:off x="8903811" y="4820828"/>
            <a:ext cx="2028704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b="1" dirty="0">
                <a:latin typeface="Alexandria" pitchFamily="2" charset="-78"/>
                <a:cs typeface="Alexandria" pitchFamily="2" charset="-78"/>
              </a:rPr>
              <a:t>Outdoor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B7CF5F4-725B-4D7E-A52D-DCEF9515EC70}"/>
              </a:ext>
            </a:extLst>
          </p:cNvPr>
          <p:cNvSpPr txBox="1"/>
          <p:nvPr/>
        </p:nvSpPr>
        <p:spPr>
          <a:xfrm>
            <a:off x="1136854" y="2241598"/>
            <a:ext cx="2691246" cy="1446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200" dirty="0">
                <a:latin typeface="Alexandria" pitchFamily="2" charset="-78"/>
                <a:ea typeface="Open Sans Light" panose="020B0306030504020204" pitchFamily="34" charset="0"/>
                <a:cs typeface="Alexandria" pitchFamily="2" charset="-78"/>
              </a:rPr>
              <a:t>Suitable for all categories business and personal presentation </a:t>
            </a:r>
            <a:r>
              <a:rPr lang="en-US" sz="1200" dirty="0">
                <a:latin typeface="Alexandria" pitchFamily="2" charset="-78"/>
                <a:ea typeface="Open Sans Light" panose="020B0306030504020204" pitchFamily="34" charset="0"/>
                <a:cs typeface="Alexandria" pitchFamily="2" charset="-78"/>
              </a:rPr>
              <a:t>farmers ensure that we will bring the best of the market 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5BD216C-0FE5-4DAF-A9B5-0BA662F8BABF}"/>
              </a:ext>
            </a:extLst>
          </p:cNvPr>
          <p:cNvSpPr txBox="1"/>
          <p:nvPr/>
        </p:nvSpPr>
        <p:spPr>
          <a:xfrm>
            <a:off x="1136853" y="1872266"/>
            <a:ext cx="2028704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b="1" dirty="0">
                <a:latin typeface="Alexandria" pitchFamily="2" charset="-78"/>
                <a:cs typeface="Alexandria" pitchFamily="2" charset="-78"/>
              </a:rPr>
              <a:t>Smartwatch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DEA8744-D7E2-43E7-8071-F8C45BE0917E}"/>
              </a:ext>
            </a:extLst>
          </p:cNvPr>
          <p:cNvSpPr txBox="1"/>
          <p:nvPr/>
        </p:nvSpPr>
        <p:spPr>
          <a:xfrm>
            <a:off x="1136853" y="3678684"/>
            <a:ext cx="202870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4400" b="1" dirty="0">
                <a:solidFill>
                  <a:srgbClr val="6B72B4"/>
                </a:solidFill>
                <a:latin typeface="+mj-lt"/>
              </a:rPr>
              <a:t>4.365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031FCD3-4540-498B-813F-F731F528370E}"/>
              </a:ext>
            </a:extLst>
          </p:cNvPr>
          <p:cNvSpPr txBox="1"/>
          <p:nvPr/>
        </p:nvSpPr>
        <p:spPr>
          <a:xfrm>
            <a:off x="1162926" y="4454220"/>
            <a:ext cx="1469717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b="1" dirty="0">
                <a:solidFill>
                  <a:srgbClr val="2D9C8D"/>
                </a:solidFill>
                <a:latin typeface="+mj-lt"/>
              </a:rPr>
              <a:t>Users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AD67652-015B-47AD-A193-ABA813653EEE}"/>
              </a:ext>
            </a:extLst>
          </p:cNvPr>
          <p:cNvSpPr txBox="1"/>
          <p:nvPr/>
        </p:nvSpPr>
        <p:spPr>
          <a:xfrm>
            <a:off x="1136854" y="5073121"/>
            <a:ext cx="2691246" cy="892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200" dirty="0">
                <a:latin typeface="Alexandria" pitchFamily="2" charset="-78"/>
                <a:ea typeface="Open Sans Light" panose="020B0306030504020204" pitchFamily="34" charset="0"/>
                <a:cs typeface="Alexandria" pitchFamily="2" charset="-78"/>
              </a:rPr>
              <a:t>Suitable for all categories business and personal presentation</a:t>
            </a:r>
            <a:endParaRPr lang="en-US" sz="1200" dirty="0">
              <a:latin typeface="Alexandria" pitchFamily="2" charset="-78"/>
              <a:ea typeface="Open Sans Light" panose="020B0306030504020204" pitchFamily="34" charset="0"/>
              <a:cs typeface="Alexandria" pitchFamily="2" charset="-78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E2C93F3-634B-48DF-9CC3-9472938723A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C875694-B8C1-439F-91FF-0D6959B178E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0D65C8FA-C30A-4A25-9D5A-9C0B3A6525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488AFC7F-42A4-468A-80E5-8918127AD05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3714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1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0" dur="500"/>
                                            <p:tgtEl>
                                              <p:spTgt spid="17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8" presetID="2" presetClass="entr" presetSubtype="4" accel="41000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0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1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33" presetID="2" presetClass="entr" presetSubtype="2" accel="43000" decel="57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2" accel="43000" decel="57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2" accel="43000" decel="57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1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1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2" accel="43000" decel="57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2" accel="43000" decel="57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2" accel="43000" decel="57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1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6" dur="1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2" accel="43000" decel="57000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2" accel="43000" decel="57000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3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2" presetClass="entr" presetSubtype="2" accel="43000" decel="57000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7" dur="1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8" dur="1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9" grpId="0" animBg="1"/>
          <p:bldP spid="20" grpId="0" animBg="1"/>
          <p:bldP spid="21" grpId="0" animBg="1"/>
          <p:bldP spid="18" grpId="0" build="p"/>
          <p:bldP spid="17" grpId="0" build="p"/>
          <p:bldP spid="25" grpId="0"/>
          <p:bldP spid="26" grpId="0"/>
          <p:bldP spid="27" grpId="0"/>
          <p:bldP spid="28" grpId="0"/>
          <p:bldP spid="29" grpId="0"/>
          <p:bldP spid="30" grpId="0"/>
          <p:bldP spid="31" grpId="0"/>
          <p:bldP spid="32" grpId="0"/>
          <p:bldP spid="33" grpId="0"/>
          <p:bldP spid="34" grpId="0"/>
          <p:bldP spid="3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1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0" dur="500"/>
                                            <p:tgtEl>
                                              <p:spTgt spid="17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8" presetID="2" presetClass="entr" presetSubtype="4" accel="41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4" accel="41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4" dur="1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5" dur="1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6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37" presetID="2" presetClass="entr" presetSubtype="2" accel="43000" decel="57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2" accel="43000" decel="57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2" accel="43000" decel="57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1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1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2" accel="43000" decel="57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1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1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2" accel="43000" decel="57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10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6" dur="10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2" accel="43000" decel="57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2" accel="43000" decel="5700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3" dur="1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1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2" presetClass="entr" presetSubtype="2" accel="43000" decel="57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7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8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9" presetID="2" presetClass="entr" presetSubtype="2" accel="43000" decel="57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1" dur="1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2" dur="1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3" presetID="2" presetClass="entr" presetSubtype="2" accel="43000" decel="57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5" dur="1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6" dur="1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7" presetID="2" presetClass="entr" presetSubtype="2" accel="43000" decel="57000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9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0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1" presetID="2" presetClass="entr" presetSubtype="2" accel="43000" decel="57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3" dur="1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4" dur="1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5" presetID="2" presetClass="entr" presetSubtype="2" accel="43000" decel="57000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7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8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9" presetID="2" presetClass="entr" presetSubtype="2" accel="43000" decel="57000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1" dur="1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2" dur="1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9" grpId="0" animBg="1"/>
          <p:bldP spid="20" grpId="0" animBg="1"/>
          <p:bldP spid="21" grpId="0" animBg="1"/>
          <p:bldP spid="18" grpId="0" build="p"/>
          <p:bldP spid="17" grpId="0" build="p"/>
          <p:bldP spid="25" grpId="0"/>
          <p:bldP spid="26" grpId="0"/>
          <p:bldP spid="27" grpId="0"/>
          <p:bldP spid="28" grpId="0"/>
          <p:bldP spid="29" grpId="0"/>
          <p:bldP spid="30" grpId="0"/>
          <p:bldP spid="31" grpId="0"/>
          <p:bldP spid="32" grpId="0"/>
          <p:bldP spid="33" grpId="0"/>
          <p:bldP spid="34" grpId="0"/>
          <p:bldP spid="35" grpId="0"/>
          <p:bldP spid="60" grpId="0" animBg="1"/>
          <p:bldP spid="67" grpId="0" animBg="1"/>
        </p:bld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Freeform 8">
            <a:extLst>
              <a:ext uri="{FF2B5EF4-FFF2-40B4-BE49-F238E27FC236}">
                <a16:creationId xmlns:a16="http://schemas.microsoft.com/office/drawing/2014/main" id="{7E7444F3-39DA-4FFE-BB74-6E408A32E19D}"/>
              </a:ext>
            </a:extLst>
          </p:cNvPr>
          <p:cNvSpPr>
            <a:spLocks/>
          </p:cNvSpPr>
          <p:nvPr/>
        </p:nvSpPr>
        <p:spPr bwMode="auto">
          <a:xfrm>
            <a:off x="5008480" y="4225944"/>
            <a:ext cx="542163" cy="3384224"/>
          </a:xfrm>
          <a:custGeom>
            <a:avLst/>
            <a:gdLst>
              <a:gd name="T0" fmla="*/ 0 w 442"/>
              <a:gd name="T1" fmla="*/ 2503 h 2759"/>
              <a:gd name="T2" fmla="*/ 0 w 442"/>
              <a:gd name="T3" fmla="*/ 2503 h 2759"/>
              <a:gd name="T4" fmla="*/ 442 w 442"/>
              <a:gd name="T5" fmla="*/ 2759 h 2759"/>
              <a:gd name="T6" fmla="*/ 442 w 442"/>
              <a:gd name="T7" fmla="*/ 2759 h 2759"/>
              <a:gd name="T8" fmla="*/ 442 w 442"/>
              <a:gd name="T9" fmla="*/ 257 h 2759"/>
              <a:gd name="T10" fmla="*/ 0 w 442"/>
              <a:gd name="T11" fmla="*/ 0 h 2759"/>
              <a:gd name="T12" fmla="*/ 0 w 442"/>
              <a:gd name="T13" fmla="*/ 0 h 2759"/>
              <a:gd name="T14" fmla="*/ 0 w 442"/>
              <a:gd name="T15" fmla="*/ 0 h 2759"/>
              <a:gd name="T16" fmla="*/ 0 w 442"/>
              <a:gd name="T17" fmla="*/ 2503 h 27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42" h="2759">
                <a:moveTo>
                  <a:pt x="0" y="2503"/>
                </a:moveTo>
                <a:lnTo>
                  <a:pt x="0" y="2503"/>
                </a:lnTo>
                <a:lnTo>
                  <a:pt x="442" y="2759"/>
                </a:lnTo>
                <a:lnTo>
                  <a:pt x="442" y="2759"/>
                </a:lnTo>
                <a:lnTo>
                  <a:pt x="442" y="257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2503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3" name="Freeform 9">
            <a:extLst>
              <a:ext uri="{FF2B5EF4-FFF2-40B4-BE49-F238E27FC236}">
                <a16:creationId xmlns:a16="http://schemas.microsoft.com/office/drawing/2014/main" id="{21DABC42-E450-48F7-B27B-1C89D553CC5E}"/>
              </a:ext>
            </a:extLst>
          </p:cNvPr>
          <p:cNvSpPr>
            <a:spLocks/>
          </p:cNvSpPr>
          <p:nvPr/>
        </p:nvSpPr>
        <p:spPr bwMode="auto">
          <a:xfrm>
            <a:off x="5550643" y="4223491"/>
            <a:ext cx="544616" cy="3384224"/>
          </a:xfrm>
          <a:custGeom>
            <a:avLst/>
            <a:gdLst>
              <a:gd name="T0" fmla="*/ 0 w 444"/>
              <a:gd name="T1" fmla="*/ 2759 h 2759"/>
              <a:gd name="T2" fmla="*/ 0 w 444"/>
              <a:gd name="T3" fmla="*/ 2759 h 2759"/>
              <a:gd name="T4" fmla="*/ 444 w 444"/>
              <a:gd name="T5" fmla="*/ 2504 h 2759"/>
              <a:gd name="T6" fmla="*/ 444 w 444"/>
              <a:gd name="T7" fmla="*/ 2504 h 2759"/>
              <a:gd name="T8" fmla="*/ 444 w 444"/>
              <a:gd name="T9" fmla="*/ 2504 h 2759"/>
              <a:gd name="T10" fmla="*/ 444 w 444"/>
              <a:gd name="T11" fmla="*/ 0 h 2759"/>
              <a:gd name="T12" fmla="*/ 444 w 444"/>
              <a:gd name="T13" fmla="*/ 0 h 2759"/>
              <a:gd name="T14" fmla="*/ 0 w 444"/>
              <a:gd name="T15" fmla="*/ 257 h 2759"/>
              <a:gd name="T16" fmla="*/ 0 w 444"/>
              <a:gd name="T17" fmla="*/ 2759 h 27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44" h="2759">
                <a:moveTo>
                  <a:pt x="0" y="2759"/>
                </a:moveTo>
                <a:lnTo>
                  <a:pt x="0" y="2759"/>
                </a:lnTo>
                <a:lnTo>
                  <a:pt x="444" y="2504"/>
                </a:lnTo>
                <a:lnTo>
                  <a:pt x="444" y="2504"/>
                </a:lnTo>
                <a:lnTo>
                  <a:pt x="444" y="2504"/>
                </a:lnTo>
                <a:lnTo>
                  <a:pt x="444" y="0"/>
                </a:lnTo>
                <a:lnTo>
                  <a:pt x="444" y="0"/>
                </a:lnTo>
                <a:lnTo>
                  <a:pt x="0" y="257"/>
                </a:lnTo>
                <a:lnTo>
                  <a:pt x="0" y="275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86C17AEB-33A2-4664-8BB6-4AA94D731CA5}"/>
              </a:ext>
            </a:extLst>
          </p:cNvPr>
          <p:cNvGrpSpPr/>
          <p:nvPr/>
        </p:nvGrpSpPr>
        <p:grpSpPr>
          <a:xfrm>
            <a:off x="5004801" y="3921456"/>
            <a:ext cx="1091199" cy="626799"/>
            <a:chOff x="6966338" y="3855462"/>
            <a:chExt cx="1091199" cy="626799"/>
          </a:xfrm>
          <a:solidFill>
            <a:schemeClr val="accent2">
              <a:lumMod val="50000"/>
            </a:schemeClr>
          </a:solidFill>
        </p:grpSpPr>
        <p:sp>
          <p:nvSpPr>
            <p:cNvPr id="45" name="Freeform 10">
              <a:extLst>
                <a:ext uri="{FF2B5EF4-FFF2-40B4-BE49-F238E27FC236}">
                  <a16:creationId xmlns:a16="http://schemas.microsoft.com/office/drawing/2014/main" id="{48D8C225-A9DF-4D62-AD89-55E126EBB6D6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6338" y="3855462"/>
              <a:ext cx="1089232" cy="626799"/>
            </a:xfrm>
            <a:custGeom>
              <a:avLst/>
              <a:gdLst>
                <a:gd name="T0" fmla="*/ 0 w 888"/>
                <a:gd name="T1" fmla="*/ 256 h 511"/>
                <a:gd name="T2" fmla="*/ 445 w 888"/>
                <a:gd name="T3" fmla="*/ 511 h 511"/>
                <a:gd name="T4" fmla="*/ 888 w 888"/>
                <a:gd name="T5" fmla="*/ 256 h 511"/>
                <a:gd name="T6" fmla="*/ 445 w 888"/>
                <a:gd name="T7" fmla="*/ 0 h 511"/>
                <a:gd name="T8" fmla="*/ 0 w 888"/>
                <a:gd name="T9" fmla="*/ 256 h 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8" h="511">
                  <a:moveTo>
                    <a:pt x="0" y="256"/>
                  </a:moveTo>
                  <a:lnTo>
                    <a:pt x="445" y="511"/>
                  </a:lnTo>
                  <a:lnTo>
                    <a:pt x="888" y="256"/>
                  </a:lnTo>
                  <a:lnTo>
                    <a:pt x="445" y="0"/>
                  </a:lnTo>
                  <a:lnTo>
                    <a:pt x="0" y="25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" name="Freeform 10">
              <a:extLst>
                <a:ext uri="{FF2B5EF4-FFF2-40B4-BE49-F238E27FC236}">
                  <a16:creationId xmlns:a16="http://schemas.microsoft.com/office/drawing/2014/main" id="{22DEC767-AD43-4C27-9A2E-B4FCB06F1D77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8305" y="3855462"/>
              <a:ext cx="1089232" cy="626799"/>
            </a:xfrm>
            <a:custGeom>
              <a:avLst/>
              <a:gdLst>
                <a:gd name="T0" fmla="*/ 0 w 888"/>
                <a:gd name="T1" fmla="*/ 256 h 511"/>
                <a:gd name="T2" fmla="*/ 445 w 888"/>
                <a:gd name="T3" fmla="*/ 511 h 511"/>
                <a:gd name="T4" fmla="*/ 888 w 888"/>
                <a:gd name="T5" fmla="*/ 256 h 511"/>
                <a:gd name="T6" fmla="*/ 445 w 888"/>
                <a:gd name="T7" fmla="*/ 0 h 511"/>
                <a:gd name="T8" fmla="*/ 0 w 888"/>
                <a:gd name="T9" fmla="*/ 256 h 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8" h="511">
                  <a:moveTo>
                    <a:pt x="0" y="256"/>
                  </a:moveTo>
                  <a:lnTo>
                    <a:pt x="445" y="511"/>
                  </a:lnTo>
                  <a:lnTo>
                    <a:pt x="888" y="256"/>
                  </a:lnTo>
                  <a:lnTo>
                    <a:pt x="445" y="0"/>
                  </a:lnTo>
                  <a:lnTo>
                    <a:pt x="0" y="25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48" name="Freeform 15">
            <a:extLst>
              <a:ext uri="{FF2B5EF4-FFF2-40B4-BE49-F238E27FC236}">
                <a16:creationId xmlns:a16="http://schemas.microsoft.com/office/drawing/2014/main" id="{CD0224C0-444F-49D3-9B09-949F4B21212B}"/>
              </a:ext>
            </a:extLst>
          </p:cNvPr>
          <p:cNvSpPr>
            <a:spLocks/>
          </p:cNvSpPr>
          <p:nvPr/>
        </p:nvSpPr>
        <p:spPr bwMode="auto">
          <a:xfrm>
            <a:off x="7390866" y="5172276"/>
            <a:ext cx="545843" cy="2766011"/>
          </a:xfrm>
          <a:custGeom>
            <a:avLst/>
            <a:gdLst>
              <a:gd name="T0" fmla="*/ 0 w 445"/>
              <a:gd name="T1" fmla="*/ 2255 h 2255"/>
              <a:gd name="T2" fmla="*/ 0 w 445"/>
              <a:gd name="T3" fmla="*/ 2255 h 2255"/>
              <a:gd name="T4" fmla="*/ 445 w 445"/>
              <a:gd name="T5" fmla="*/ 2000 h 2255"/>
              <a:gd name="T6" fmla="*/ 445 w 445"/>
              <a:gd name="T7" fmla="*/ 2000 h 2255"/>
              <a:gd name="T8" fmla="*/ 445 w 445"/>
              <a:gd name="T9" fmla="*/ 2000 h 2255"/>
              <a:gd name="T10" fmla="*/ 445 w 445"/>
              <a:gd name="T11" fmla="*/ 0 h 2255"/>
              <a:gd name="T12" fmla="*/ 445 w 445"/>
              <a:gd name="T13" fmla="*/ 0 h 2255"/>
              <a:gd name="T14" fmla="*/ 0 w 445"/>
              <a:gd name="T15" fmla="*/ 256 h 2255"/>
              <a:gd name="T16" fmla="*/ 0 w 445"/>
              <a:gd name="T17" fmla="*/ 2255 h 22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45" h="2255">
                <a:moveTo>
                  <a:pt x="0" y="2255"/>
                </a:moveTo>
                <a:lnTo>
                  <a:pt x="0" y="2255"/>
                </a:lnTo>
                <a:lnTo>
                  <a:pt x="445" y="2000"/>
                </a:lnTo>
                <a:lnTo>
                  <a:pt x="445" y="2000"/>
                </a:lnTo>
                <a:lnTo>
                  <a:pt x="445" y="2000"/>
                </a:lnTo>
                <a:lnTo>
                  <a:pt x="445" y="0"/>
                </a:lnTo>
                <a:lnTo>
                  <a:pt x="445" y="0"/>
                </a:lnTo>
                <a:lnTo>
                  <a:pt x="0" y="256"/>
                </a:lnTo>
                <a:lnTo>
                  <a:pt x="0" y="225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7A4D9280-6DF7-49E1-B896-0071C65C124A}"/>
              </a:ext>
            </a:extLst>
          </p:cNvPr>
          <p:cNvGrpSpPr/>
          <p:nvPr/>
        </p:nvGrpSpPr>
        <p:grpSpPr>
          <a:xfrm>
            <a:off x="6847477" y="4865550"/>
            <a:ext cx="1089232" cy="626799"/>
            <a:chOff x="8809014" y="4809081"/>
            <a:chExt cx="1089232" cy="626799"/>
          </a:xfrm>
          <a:solidFill>
            <a:schemeClr val="accent4">
              <a:lumMod val="50000"/>
            </a:schemeClr>
          </a:solidFill>
        </p:grpSpPr>
        <p:sp>
          <p:nvSpPr>
            <p:cNvPr id="53" name="Freeform 16">
              <a:extLst>
                <a:ext uri="{FF2B5EF4-FFF2-40B4-BE49-F238E27FC236}">
                  <a16:creationId xmlns:a16="http://schemas.microsoft.com/office/drawing/2014/main" id="{7DC59906-35B1-46F4-8C0F-D87DBAAB4ED1}"/>
                </a:ext>
              </a:extLst>
            </p:cNvPr>
            <p:cNvSpPr>
              <a:spLocks/>
            </p:cNvSpPr>
            <p:nvPr/>
          </p:nvSpPr>
          <p:spPr bwMode="auto">
            <a:xfrm>
              <a:off x="8809014" y="4809081"/>
              <a:ext cx="1089232" cy="626799"/>
            </a:xfrm>
            <a:custGeom>
              <a:avLst/>
              <a:gdLst>
                <a:gd name="T0" fmla="*/ 0 w 888"/>
                <a:gd name="T1" fmla="*/ 256 h 511"/>
                <a:gd name="T2" fmla="*/ 445 w 888"/>
                <a:gd name="T3" fmla="*/ 511 h 511"/>
                <a:gd name="T4" fmla="*/ 888 w 888"/>
                <a:gd name="T5" fmla="*/ 256 h 511"/>
                <a:gd name="T6" fmla="*/ 445 w 888"/>
                <a:gd name="T7" fmla="*/ 0 h 511"/>
                <a:gd name="T8" fmla="*/ 0 w 888"/>
                <a:gd name="T9" fmla="*/ 256 h 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8" h="511">
                  <a:moveTo>
                    <a:pt x="0" y="256"/>
                  </a:moveTo>
                  <a:lnTo>
                    <a:pt x="445" y="511"/>
                  </a:lnTo>
                  <a:lnTo>
                    <a:pt x="888" y="256"/>
                  </a:lnTo>
                  <a:lnTo>
                    <a:pt x="445" y="0"/>
                  </a:lnTo>
                  <a:lnTo>
                    <a:pt x="0" y="25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4" name="Freeform 16">
              <a:extLst>
                <a:ext uri="{FF2B5EF4-FFF2-40B4-BE49-F238E27FC236}">
                  <a16:creationId xmlns:a16="http://schemas.microsoft.com/office/drawing/2014/main" id="{5CFCDBF9-BCA4-472E-8A29-5C2DA2B52BB1}"/>
                </a:ext>
              </a:extLst>
            </p:cNvPr>
            <p:cNvSpPr>
              <a:spLocks/>
            </p:cNvSpPr>
            <p:nvPr/>
          </p:nvSpPr>
          <p:spPr bwMode="auto">
            <a:xfrm>
              <a:off x="8809014" y="4809081"/>
              <a:ext cx="1089232" cy="626799"/>
            </a:xfrm>
            <a:custGeom>
              <a:avLst/>
              <a:gdLst>
                <a:gd name="T0" fmla="*/ 0 w 888"/>
                <a:gd name="T1" fmla="*/ 256 h 511"/>
                <a:gd name="T2" fmla="*/ 445 w 888"/>
                <a:gd name="T3" fmla="*/ 511 h 511"/>
                <a:gd name="T4" fmla="*/ 888 w 888"/>
                <a:gd name="T5" fmla="*/ 256 h 511"/>
                <a:gd name="T6" fmla="*/ 445 w 888"/>
                <a:gd name="T7" fmla="*/ 0 h 511"/>
                <a:gd name="T8" fmla="*/ 0 w 888"/>
                <a:gd name="T9" fmla="*/ 256 h 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8" h="511">
                  <a:moveTo>
                    <a:pt x="0" y="256"/>
                  </a:moveTo>
                  <a:lnTo>
                    <a:pt x="445" y="511"/>
                  </a:lnTo>
                  <a:lnTo>
                    <a:pt x="888" y="256"/>
                  </a:lnTo>
                  <a:lnTo>
                    <a:pt x="445" y="0"/>
                  </a:lnTo>
                  <a:lnTo>
                    <a:pt x="0" y="25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F2521F53-CD2C-4904-9C93-DA0AB45CD36D}"/>
              </a:ext>
            </a:extLst>
          </p:cNvPr>
          <p:cNvGrpSpPr/>
          <p:nvPr/>
        </p:nvGrpSpPr>
        <p:grpSpPr>
          <a:xfrm>
            <a:off x="6846249" y="5171329"/>
            <a:ext cx="540937" cy="2766011"/>
            <a:chOff x="8978747" y="5118260"/>
            <a:chExt cx="540937" cy="2766011"/>
          </a:xfrm>
          <a:solidFill>
            <a:schemeClr val="accent4">
              <a:lumMod val="75000"/>
            </a:schemeClr>
          </a:solidFill>
        </p:grpSpPr>
        <p:sp>
          <p:nvSpPr>
            <p:cNvPr id="51" name="Freeform 14">
              <a:extLst>
                <a:ext uri="{FF2B5EF4-FFF2-40B4-BE49-F238E27FC236}">
                  <a16:creationId xmlns:a16="http://schemas.microsoft.com/office/drawing/2014/main" id="{33BEE24C-4D5F-474C-9F62-20087639FB1F}"/>
                </a:ext>
              </a:extLst>
            </p:cNvPr>
            <p:cNvSpPr>
              <a:spLocks/>
            </p:cNvSpPr>
            <p:nvPr/>
          </p:nvSpPr>
          <p:spPr bwMode="auto">
            <a:xfrm>
              <a:off x="8978747" y="5118260"/>
              <a:ext cx="540937" cy="2766011"/>
            </a:xfrm>
            <a:custGeom>
              <a:avLst/>
              <a:gdLst>
                <a:gd name="T0" fmla="*/ 0 w 441"/>
                <a:gd name="T1" fmla="*/ 1999 h 2255"/>
                <a:gd name="T2" fmla="*/ 0 w 441"/>
                <a:gd name="T3" fmla="*/ 1999 h 2255"/>
                <a:gd name="T4" fmla="*/ 441 w 441"/>
                <a:gd name="T5" fmla="*/ 2255 h 2255"/>
                <a:gd name="T6" fmla="*/ 441 w 441"/>
                <a:gd name="T7" fmla="*/ 2255 h 2255"/>
                <a:gd name="T8" fmla="*/ 441 w 441"/>
                <a:gd name="T9" fmla="*/ 257 h 2255"/>
                <a:gd name="T10" fmla="*/ 0 w 441"/>
                <a:gd name="T11" fmla="*/ 0 h 2255"/>
                <a:gd name="T12" fmla="*/ 0 w 441"/>
                <a:gd name="T13" fmla="*/ 0 h 2255"/>
                <a:gd name="T14" fmla="*/ 0 w 441"/>
                <a:gd name="T15" fmla="*/ 0 h 2255"/>
                <a:gd name="T16" fmla="*/ 0 w 441"/>
                <a:gd name="T17" fmla="*/ 1999 h 2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41" h="2255">
                  <a:moveTo>
                    <a:pt x="0" y="1999"/>
                  </a:moveTo>
                  <a:lnTo>
                    <a:pt x="0" y="1999"/>
                  </a:lnTo>
                  <a:lnTo>
                    <a:pt x="441" y="2255"/>
                  </a:lnTo>
                  <a:lnTo>
                    <a:pt x="441" y="2255"/>
                  </a:lnTo>
                  <a:lnTo>
                    <a:pt x="441" y="257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99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" name="Freeform 14">
              <a:extLst>
                <a:ext uri="{FF2B5EF4-FFF2-40B4-BE49-F238E27FC236}">
                  <a16:creationId xmlns:a16="http://schemas.microsoft.com/office/drawing/2014/main" id="{C5923BAE-2D28-4B63-B450-0967F1DD9775}"/>
                </a:ext>
              </a:extLst>
            </p:cNvPr>
            <p:cNvSpPr>
              <a:spLocks/>
            </p:cNvSpPr>
            <p:nvPr/>
          </p:nvSpPr>
          <p:spPr bwMode="auto">
            <a:xfrm>
              <a:off x="8978747" y="5118260"/>
              <a:ext cx="540937" cy="2766011"/>
            </a:xfrm>
            <a:custGeom>
              <a:avLst/>
              <a:gdLst>
                <a:gd name="T0" fmla="*/ 0 w 441"/>
                <a:gd name="T1" fmla="*/ 1999 h 2255"/>
                <a:gd name="T2" fmla="*/ 0 w 441"/>
                <a:gd name="T3" fmla="*/ 1999 h 2255"/>
                <a:gd name="T4" fmla="*/ 441 w 441"/>
                <a:gd name="T5" fmla="*/ 2255 h 2255"/>
                <a:gd name="T6" fmla="*/ 441 w 441"/>
                <a:gd name="T7" fmla="*/ 2255 h 2255"/>
                <a:gd name="T8" fmla="*/ 441 w 441"/>
                <a:gd name="T9" fmla="*/ 257 h 2255"/>
                <a:gd name="T10" fmla="*/ 0 w 441"/>
                <a:gd name="T11" fmla="*/ 0 h 2255"/>
                <a:gd name="T12" fmla="*/ 0 w 441"/>
                <a:gd name="T13" fmla="*/ 0 h 2255"/>
                <a:gd name="T14" fmla="*/ 0 w 441"/>
                <a:gd name="T15" fmla="*/ 0 h 2255"/>
                <a:gd name="T16" fmla="*/ 0 w 441"/>
                <a:gd name="T17" fmla="*/ 1999 h 2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41" h="2255">
                  <a:moveTo>
                    <a:pt x="0" y="1999"/>
                  </a:moveTo>
                  <a:lnTo>
                    <a:pt x="0" y="1999"/>
                  </a:lnTo>
                  <a:lnTo>
                    <a:pt x="441" y="2255"/>
                  </a:lnTo>
                  <a:lnTo>
                    <a:pt x="441" y="2255"/>
                  </a:lnTo>
                  <a:lnTo>
                    <a:pt x="441" y="257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99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56" name="Freeform 12">
            <a:extLst>
              <a:ext uri="{FF2B5EF4-FFF2-40B4-BE49-F238E27FC236}">
                <a16:creationId xmlns:a16="http://schemas.microsoft.com/office/drawing/2014/main" id="{25F5096A-B4F0-40AB-9FA5-F7E0BB5EECB8}"/>
              </a:ext>
            </a:extLst>
          </p:cNvPr>
          <p:cNvSpPr>
            <a:spLocks/>
          </p:cNvSpPr>
          <p:nvPr/>
        </p:nvSpPr>
        <p:spPr bwMode="auto">
          <a:xfrm>
            <a:off x="6366953" y="3282679"/>
            <a:ext cx="545843" cy="4488175"/>
          </a:xfrm>
          <a:custGeom>
            <a:avLst/>
            <a:gdLst>
              <a:gd name="T0" fmla="*/ 0 w 445"/>
              <a:gd name="T1" fmla="*/ 3659 h 3659"/>
              <a:gd name="T2" fmla="*/ 0 w 445"/>
              <a:gd name="T3" fmla="*/ 3659 h 3659"/>
              <a:gd name="T4" fmla="*/ 445 w 445"/>
              <a:gd name="T5" fmla="*/ 3404 h 3659"/>
              <a:gd name="T6" fmla="*/ 445 w 445"/>
              <a:gd name="T7" fmla="*/ 3404 h 3659"/>
              <a:gd name="T8" fmla="*/ 445 w 445"/>
              <a:gd name="T9" fmla="*/ 3404 h 3659"/>
              <a:gd name="T10" fmla="*/ 445 w 445"/>
              <a:gd name="T11" fmla="*/ 0 h 3659"/>
              <a:gd name="T12" fmla="*/ 445 w 445"/>
              <a:gd name="T13" fmla="*/ 0 h 3659"/>
              <a:gd name="T14" fmla="*/ 0 w 445"/>
              <a:gd name="T15" fmla="*/ 255 h 3659"/>
              <a:gd name="T16" fmla="*/ 0 w 445"/>
              <a:gd name="T17" fmla="*/ 3659 h 36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45" h="3659">
                <a:moveTo>
                  <a:pt x="0" y="3659"/>
                </a:moveTo>
                <a:lnTo>
                  <a:pt x="0" y="3659"/>
                </a:lnTo>
                <a:lnTo>
                  <a:pt x="445" y="3404"/>
                </a:lnTo>
                <a:lnTo>
                  <a:pt x="445" y="3404"/>
                </a:lnTo>
                <a:lnTo>
                  <a:pt x="445" y="3404"/>
                </a:lnTo>
                <a:lnTo>
                  <a:pt x="445" y="0"/>
                </a:lnTo>
                <a:lnTo>
                  <a:pt x="445" y="0"/>
                </a:lnTo>
                <a:lnTo>
                  <a:pt x="0" y="255"/>
                </a:lnTo>
                <a:lnTo>
                  <a:pt x="0" y="365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58F7B30D-5960-4EE8-AEB0-233590D2AB8A}"/>
              </a:ext>
            </a:extLst>
          </p:cNvPr>
          <p:cNvGrpSpPr/>
          <p:nvPr/>
        </p:nvGrpSpPr>
        <p:grpSpPr>
          <a:xfrm>
            <a:off x="5821723" y="3282679"/>
            <a:ext cx="543390" cy="4490628"/>
            <a:chOff x="7783260" y="3226210"/>
            <a:chExt cx="543390" cy="4490628"/>
          </a:xfrm>
          <a:solidFill>
            <a:schemeClr val="accent3">
              <a:lumMod val="75000"/>
            </a:schemeClr>
          </a:solidFill>
        </p:grpSpPr>
        <p:sp>
          <p:nvSpPr>
            <p:cNvPr id="61" name="Freeform 11">
              <a:extLst>
                <a:ext uri="{FF2B5EF4-FFF2-40B4-BE49-F238E27FC236}">
                  <a16:creationId xmlns:a16="http://schemas.microsoft.com/office/drawing/2014/main" id="{42896B6F-EC89-4540-B1BF-6959BD695D6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3260" y="3228663"/>
              <a:ext cx="543390" cy="4488175"/>
            </a:xfrm>
            <a:custGeom>
              <a:avLst/>
              <a:gdLst>
                <a:gd name="T0" fmla="*/ 0 w 443"/>
                <a:gd name="T1" fmla="*/ 3403 h 3659"/>
                <a:gd name="T2" fmla="*/ 0 w 443"/>
                <a:gd name="T3" fmla="*/ 3403 h 3659"/>
                <a:gd name="T4" fmla="*/ 443 w 443"/>
                <a:gd name="T5" fmla="*/ 3659 h 3659"/>
                <a:gd name="T6" fmla="*/ 443 w 443"/>
                <a:gd name="T7" fmla="*/ 3659 h 3659"/>
                <a:gd name="T8" fmla="*/ 443 w 443"/>
                <a:gd name="T9" fmla="*/ 257 h 3659"/>
                <a:gd name="T10" fmla="*/ 0 w 443"/>
                <a:gd name="T11" fmla="*/ 0 h 3659"/>
                <a:gd name="T12" fmla="*/ 0 w 443"/>
                <a:gd name="T13" fmla="*/ 0 h 3659"/>
                <a:gd name="T14" fmla="*/ 0 w 443"/>
                <a:gd name="T15" fmla="*/ 0 h 3659"/>
                <a:gd name="T16" fmla="*/ 0 w 443"/>
                <a:gd name="T17" fmla="*/ 3403 h 36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43" h="3659">
                  <a:moveTo>
                    <a:pt x="0" y="3403"/>
                  </a:moveTo>
                  <a:lnTo>
                    <a:pt x="0" y="3403"/>
                  </a:lnTo>
                  <a:lnTo>
                    <a:pt x="443" y="3659"/>
                  </a:lnTo>
                  <a:lnTo>
                    <a:pt x="443" y="3659"/>
                  </a:lnTo>
                  <a:lnTo>
                    <a:pt x="443" y="257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40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2" name="Freeform 11">
              <a:extLst>
                <a:ext uri="{FF2B5EF4-FFF2-40B4-BE49-F238E27FC236}">
                  <a16:creationId xmlns:a16="http://schemas.microsoft.com/office/drawing/2014/main" id="{127213DC-42FD-43C5-9CAB-687D98A13CE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3260" y="3226210"/>
              <a:ext cx="543390" cy="4488175"/>
            </a:xfrm>
            <a:custGeom>
              <a:avLst/>
              <a:gdLst>
                <a:gd name="T0" fmla="*/ 0 w 443"/>
                <a:gd name="T1" fmla="*/ 3403 h 3659"/>
                <a:gd name="T2" fmla="*/ 0 w 443"/>
                <a:gd name="T3" fmla="*/ 3403 h 3659"/>
                <a:gd name="T4" fmla="*/ 443 w 443"/>
                <a:gd name="T5" fmla="*/ 3659 h 3659"/>
                <a:gd name="T6" fmla="*/ 443 w 443"/>
                <a:gd name="T7" fmla="*/ 3659 h 3659"/>
                <a:gd name="T8" fmla="*/ 443 w 443"/>
                <a:gd name="T9" fmla="*/ 257 h 3659"/>
                <a:gd name="T10" fmla="*/ 0 w 443"/>
                <a:gd name="T11" fmla="*/ 0 h 3659"/>
                <a:gd name="T12" fmla="*/ 0 w 443"/>
                <a:gd name="T13" fmla="*/ 0 h 3659"/>
                <a:gd name="T14" fmla="*/ 0 w 443"/>
                <a:gd name="T15" fmla="*/ 0 h 3659"/>
                <a:gd name="T16" fmla="*/ 0 w 443"/>
                <a:gd name="T17" fmla="*/ 3403 h 36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43" h="3659">
                  <a:moveTo>
                    <a:pt x="0" y="3403"/>
                  </a:moveTo>
                  <a:lnTo>
                    <a:pt x="0" y="3403"/>
                  </a:lnTo>
                  <a:lnTo>
                    <a:pt x="443" y="3659"/>
                  </a:lnTo>
                  <a:lnTo>
                    <a:pt x="443" y="3659"/>
                  </a:lnTo>
                  <a:lnTo>
                    <a:pt x="443" y="257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40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9E390CC0-253E-48C6-B10E-C8F13018139F}"/>
              </a:ext>
            </a:extLst>
          </p:cNvPr>
          <p:cNvGrpSpPr/>
          <p:nvPr/>
        </p:nvGrpSpPr>
        <p:grpSpPr>
          <a:xfrm>
            <a:off x="5827773" y="2971119"/>
            <a:ext cx="1086779" cy="626799"/>
            <a:chOff x="7789310" y="2914650"/>
            <a:chExt cx="1086779" cy="626799"/>
          </a:xfrm>
          <a:solidFill>
            <a:schemeClr val="accent3">
              <a:lumMod val="50000"/>
            </a:schemeClr>
          </a:solidFill>
        </p:grpSpPr>
        <p:sp>
          <p:nvSpPr>
            <p:cNvPr id="59" name="Freeform 13">
              <a:extLst>
                <a:ext uri="{FF2B5EF4-FFF2-40B4-BE49-F238E27FC236}">
                  <a16:creationId xmlns:a16="http://schemas.microsoft.com/office/drawing/2014/main" id="{076ECC77-ED51-4B8D-BB46-19BDEDB6D106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9310" y="2914650"/>
              <a:ext cx="1086779" cy="626799"/>
            </a:xfrm>
            <a:custGeom>
              <a:avLst/>
              <a:gdLst>
                <a:gd name="T0" fmla="*/ 0 w 886"/>
                <a:gd name="T1" fmla="*/ 256 h 511"/>
                <a:gd name="T2" fmla="*/ 443 w 886"/>
                <a:gd name="T3" fmla="*/ 511 h 511"/>
                <a:gd name="T4" fmla="*/ 886 w 886"/>
                <a:gd name="T5" fmla="*/ 256 h 511"/>
                <a:gd name="T6" fmla="*/ 445 w 886"/>
                <a:gd name="T7" fmla="*/ 0 h 511"/>
                <a:gd name="T8" fmla="*/ 0 w 886"/>
                <a:gd name="T9" fmla="*/ 256 h 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6" h="511">
                  <a:moveTo>
                    <a:pt x="0" y="256"/>
                  </a:moveTo>
                  <a:lnTo>
                    <a:pt x="443" y="511"/>
                  </a:lnTo>
                  <a:lnTo>
                    <a:pt x="886" y="256"/>
                  </a:lnTo>
                  <a:lnTo>
                    <a:pt x="445" y="0"/>
                  </a:lnTo>
                  <a:lnTo>
                    <a:pt x="0" y="25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" name="Freeform 13">
              <a:extLst>
                <a:ext uri="{FF2B5EF4-FFF2-40B4-BE49-F238E27FC236}">
                  <a16:creationId xmlns:a16="http://schemas.microsoft.com/office/drawing/2014/main" id="{F9EB583C-3737-4204-B8A1-32310407522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9310" y="2914650"/>
              <a:ext cx="1086779" cy="626799"/>
            </a:xfrm>
            <a:custGeom>
              <a:avLst/>
              <a:gdLst>
                <a:gd name="T0" fmla="*/ 0 w 886"/>
                <a:gd name="T1" fmla="*/ 256 h 511"/>
                <a:gd name="T2" fmla="*/ 443 w 886"/>
                <a:gd name="T3" fmla="*/ 511 h 511"/>
                <a:gd name="T4" fmla="*/ 886 w 886"/>
                <a:gd name="T5" fmla="*/ 256 h 511"/>
                <a:gd name="T6" fmla="*/ 445 w 886"/>
                <a:gd name="T7" fmla="*/ 0 h 511"/>
                <a:gd name="T8" fmla="*/ 0 w 886"/>
                <a:gd name="T9" fmla="*/ 256 h 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6" h="511">
                  <a:moveTo>
                    <a:pt x="0" y="256"/>
                  </a:moveTo>
                  <a:lnTo>
                    <a:pt x="443" y="511"/>
                  </a:lnTo>
                  <a:lnTo>
                    <a:pt x="886" y="256"/>
                  </a:lnTo>
                  <a:lnTo>
                    <a:pt x="445" y="0"/>
                  </a:lnTo>
                  <a:lnTo>
                    <a:pt x="0" y="25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64" name="Freeform 5">
            <a:extLst>
              <a:ext uri="{FF2B5EF4-FFF2-40B4-BE49-F238E27FC236}">
                <a16:creationId xmlns:a16="http://schemas.microsoft.com/office/drawing/2014/main" id="{A08859C4-A697-40CB-A13B-6E8F5FD27228}"/>
              </a:ext>
            </a:extLst>
          </p:cNvPr>
          <p:cNvSpPr>
            <a:spLocks/>
          </p:cNvSpPr>
          <p:nvPr/>
        </p:nvSpPr>
        <p:spPr bwMode="auto">
          <a:xfrm>
            <a:off x="4261168" y="6086716"/>
            <a:ext cx="543390" cy="1520999"/>
          </a:xfrm>
          <a:custGeom>
            <a:avLst/>
            <a:gdLst>
              <a:gd name="T0" fmla="*/ 0 w 443"/>
              <a:gd name="T1" fmla="*/ 984 h 1240"/>
              <a:gd name="T2" fmla="*/ 0 w 443"/>
              <a:gd name="T3" fmla="*/ 984 h 1240"/>
              <a:gd name="T4" fmla="*/ 443 w 443"/>
              <a:gd name="T5" fmla="*/ 1240 h 1240"/>
              <a:gd name="T6" fmla="*/ 443 w 443"/>
              <a:gd name="T7" fmla="*/ 1240 h 1240"/>
              <a:gd name="T8" fmla="*/ 442 w 443"/>
              <a:gd name="T9" fmla="*/ 256 h 1240"/>
              <a:gd name="T10" fmla="*/ 0 w 443"/>
              <a:gd name="T11" fmla="*/ 0 h 1240"/>
              <a:gd name="T12" fmla="*/ 0 w 443"/>
              <a:gd name="T13" fmla="*/ 0 h 1240"/>
              <a:gd name="T14" fmla="*/ 0 w 443"/>
              <a:gd name="T15" fmla="*/ 0 h 1240"/>
              <a:gd name="T16" fmla="*/ 0 w 443"/>
              <a:gd name="T17" fmla="*/ 984 h 1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43" h="1240">
                <a:moveTo>
                  <a:pt x="0" y="984"/>
                </a:moveTo>
                <a:lnTo>
                  <a:pt x="0" y="984"/>
                </a:lnTo>
                <a:lnTo>
                  <a:pt x="443" y="1240"/>
                </a:lnTo>
                <a:lnTo>
                  <a:pt x="443" y="1240"/>
                </a:lnTo>
                <a:lnTo>
                  <a:pt x="442" y="256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984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5" name="Freeform 6">
            <a:extLst>
              <a:ext uri="{FF2B5EF4-FFF2-40B4-BE49-F238E27FC236}">
                <a16:creationId xmlns:a16="http://schemas.microsoft.com/office/drawing/2014/main" id="{63BCEB2D-2FD1-41EF-9CA8-22C70064FF15}"/>
              </a:ext>
            </a:extLst>
          </p:cNvPr>
          <p:cNvSpPr>
            <a:spLocks/>
          </p:cNvSpPr>
          <p:nvPr/>
        </p:nvSpPr>
        <p:spPr bwMode="auto">
          <a:xfrm>
            <a:off x="4803331" y="6084263"/>
            <a:ext cx="545843" cy="1520999"/>
          </a:xfrm>
          <a:custGeom>
            <a:avLst/>
            <a:gdLst>
              <a:gd name="T0" fmla="*/ 0 w 445"/>
              <a:gd name="T1" fmla="*/ 1240 h 1240"/>
              <a:gd name="T2" fmla="*/ 0 w 445"/>
              <a:gd name="T3" fmla="*/ 1240 h 1240"/>
              <a:gd name="T4" fmla="*/ 445 w 445"/>
              <a:gd name="T5" fmla="*/ 985 h 1240"/>
              <a:gd name="T6" fmla="*/ 445 w 445"/>
              <a:gd name="T7" fmla="*/ 985 h 1240"/>
              <a:gd name="T8" fmla="*/ 445 w 445"/>
              <a:gd name="T9" fmla="*/ 985 h 1240"/>
              <a:gd name="T10" fmla="*/ 445 w 445"/>
              <a:gd name="T11" fmla="*/ 0 h 1240"/>
              <a:gd name="T12" fmla="*/ 445 w 445"/>
              <a:gd name="T13" fmla="*/ 0 h 1240"/>
              <a:gd name="T14" fmla="*/ 0 w 445"/>
              <a:gd name="T15" fmla="*/ 256 h 1240"/>
              <a:gd name="T16" fmla="*/ 0 w 445"/>
              <a:gd name="T17" fmla="*/ 1240 h 1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45" h="1240">
                <a:moveTo>
                  <a:pt x="0" y="1240"/>
                </a:moveTo>
                <a:lnTo>
                  <a:pt x="0" y="1240"/>
                </a:lnTo>
                <a:lnTo>
                  <a:pt x="445" y="985"/>
                </a:lnTo>
                <a:lnTo>
                  <a:pt x="445" y="985"/>
                </a:lnTo>
                <a:lnTo>
                  <a:pt x="445" y="985"/>
                </a:lnTo>
                <a:lnTo>
                  <a:pt x="445" y="0"/>
                </a:lnTo>
                <a:lnTo>
                  <a:pt x="445" y="0"/>
                </a:lnTo>
                <a:lnTo>
                  <a:pt x="0" y="256"/>
                </a:lnTo>
                <a:lnTo>
                  <a:pt x="0" y="124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id="{30CCDBC3-6CB1-4FDE-88B3-9E91173FD435}"/>
              </a:ext>
            </a:extLst>
          </p:cNvPr>
          <p:cNvGrpSpPr/>
          <p:nvPr/>
        </p:nvGrpSpPr>
        <p:grpSpPr>
          <a:xfrm>
            <a:off x="4251643" y="5771476"/>
            <a:ext cx="1095077" cy="629252"/>
            <a:chOff x="6213180" y="5715007"/>
            <a:chExt cx="1095077" cy="629252"/>
          </a:xfrm>
          <a:solidFill>
            <a:schemeClr val="accent1">
              <a:lumMod val="50000"/>
            </a:schemeClr>
          </a:solidFill>
        </p:grpSpPr>
        <p:sp>
          <p:nvSpPr>
            <p:cNvPr id="67" name="Freeform 7">
              <a:extLst>
                <a:ext uri="{FF2B5EF4-FFF2-40B4-BE49-F238E27FC236}">
                  <a16:creationId xmlns:a16="http://schemas.microsoft.com/office/drawing/2014/main" id="{E8704977-A4A5-4AAB-A273-05CB725B535B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9025" y="5715007"/>
              <a:ext cx="1089232" cy="629252"/>
            </a:xfrm>
            <a:custGeom>
              <a:avLst/>
              <a:gdLst>
                <a:gd name="T0" fmla="*/ 0 w 888"/>
                <a:gd name="T1" fmla="*/ 257 h 513"/>
                <a:gd name="T2" fmla="*/ 445 w 888"/>
                <a:gd name="T3" fmla="*/ 513 h 513"/>
                <a:gd name="T4" fmla="*/ 888 w 888"/>
                <a:gd name="T5" fmla="*/ 257 h 513"/>
                <a:gd name="T6" fmla="*/ 445 w 888"/>
                <a:gd name="T7" fmla="*/ 0 h 513"/>
                <a:gd name="T8" fmla="*/ 0 w 888"/>
                <a:gd name="T9" fmla="*/ 257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8" h="513">
                  <a:moveTo>
                    <a:pt x="0" y="257"/>
                  </a:moveTo>
                  <a:lnTo>
                    <a:pt x="445" y="513"/>
                  </a:lnTo>
                  <a:lnTo>
                    <a:pt x="888" y="257"/>
                  </a:lnTo>
                  <a:lnTo>
                    <a:pt x="445" y="0"/>
                  </a:lnTo>
                  <a:lnTo>
                    <a:pt x="0" y="25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8" name="Freeform 7">
              <a:extLst>
                <a:ext uri="{FF2B5EF4-FFF2-40B4-BE49-F238E27FC236}">
                  <a16:creationId xmlns:a16="http://schemas.microsoft.com/office/drawing/2014/main" id="{0FFCEF83-BA39-460C-8CC6-B7BB0D526108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3180" y="5715007"/>
              <a:ext cx="1089232" cy="629252"/>
            </a:xfrm>
            <a:custGeom>
              <a:avLst/>
              <a:gdLst>
                <a:gd name="T0" fmla="*/ 0 w 888"/>
                <a:gd name="T1" fmla="*/ 257 h 513"/>
                <a:gd name="T2" fmla="*/ 445 w 888"/>
                <a:gd name="T3" fmla="*/ 513 h 513"/>
                <a:gd name="T4" fmla="*/ 888 w 888"/>
                <a:gd name="T5" fmla="*/ 257 h 513"/>
                <a:gd name="T6" fmla="*/ 445 w 888"/>
                <a:gd name="T7" fmla="*/ 0 h 513"/>
                <a:gd name="T8" fmla="*/ 0 w 888"/>
                <a:gd name="T9" fmla="*/ 257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8" h="513">
                  <a:moveTo>
                    <a:pt x="0" y="257"/>
                  </a:moveTo>
                  <a:lnTo>
                    <a:pt x="445" y="513"/>
                  </a:lnTo>
                  <a:lnTo>
                    <a:pt x="888" y="257"/>
                  </a:lnTo>
                  <a:lnTo>
                    <a:pt x="445" y="0"/>
                  </a:lnTo>
                  <a:lnTo>
                    <a:pt x="0" y="25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69" name="Oval 68">
            <a:extLst>
              <a:ext uri="{FF2B5EF4-FFF2-40B4-BE49-F238E27FC236}">
                <a16:creationId xmlns:a16="http://schemas.microsoft.com/office/drawing/2014/main" id="{7D1A929A-F661-4A58-A4EE-10D6046C0924}"/>
              </a:ext>
            </a:extLst>
          </p:cNvPr>
          <p:cNvSpPr/>
          <p:nvPr/>
        </p:nvSpPr>
        <p:spPr>
          <a:xfrm>
            <a:off x="3653200" y="5171329"/>
            <a:ext cx="737937" cy="73793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2C2A651E-7902-47F8-9F42-58363D77E022}"/>
              </a:ext>
            </a:extLst>
          </p:cNvPr>
          <p:cNvSpPr/>
          <p:nvPr/>
        </p:nvSpPr>
        <p:spPr>
          <a:xfrm>
            <a:off x="4512590" y="3198267"/>
            <a:ext cx="737937" cy="73793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1A8B5F5C-7C6D-41AB-93B4-E142DDE40C30}"/>
              </a:ext>
            </a:extLst>
          </p:cNvPr>
          <p:cNvSpPr/>
          <p:nvPr/>
        </p:nvSpPr>
        <p:spPr>
          <a:xfrm>
            <a:off x="6658407" y="2218076"/>
            <a:ext cx="737937" cy="73793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D1D9E02A-0B1E-4FA7-96C6-E9FA38FACAA7}"/>
              </a:ext>
            </a:extLst>
          </p:cNvPr>
          <p:cNvSpPr/>
          <p:nvPr/>
        </p:nvSpPr>
        <p:spPr>
          <a:xfrm>
            <a:off x="7637036" y="4108946"/>
            <a:ext cx="737937" cy="737937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507205C5-C01C-408E-BE69-2383C83C49A4}"/>
              </a:ext>
            </a:extLst>
          </p:cNvPr>
          <p:cNvSpPr/>
          <p:nvPr/>
        </p:nvSpPr>
        <p:spPr>
          <a:xfrm flipV="1">
            <a:off x="7849626" y="3677145"/>
            <a:ext cx="259059" cy="25905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13CF9FFD-365E-4C24-A276-07271203F623}"/>
              </a:ext>
            </a:extLst>
          </p:cNvPr>
          <p:cNvSpPr/>
          <p:nvPr/>
        </p:nvSpPr>
        <p:spPr>
          <a:xfrm flipV="1">
            <a:off x="5579171" y="2423519"/>
            <a:ext cx="259059" cy="25905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392317EE-F5F7-4AAE-9C71-7054BB25A45A}"/>
              </a:ext>
            </a:extLst>
          </p:cNvPr>
          <p:cNvSpPr/>
          <p:nvPr/>
        </p:nvSpPr>
        <p:spPr>
          <a:xfrm flipV="1">
            <a:off x="4463823" y="4709656"/>
            <a:ext cx="259059" cy="25905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ECB3311E-EC59-4F23-BC28-B410127DC1C0}"/>
              </a:ext>
            </a:extLst>
          </p:cNvPr>
          <p:cNvSpPr/>
          <p:nvPr/>
        </p:nvSpPr>
        <p:spPr>
          <a:xfrm flipV="1">
            <a:off x="3227730" y="6311251"/>
            <a:ext cx="259059" cy="25905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DD5F1D3F-1D01-4778-876E-6D3BDCEB7AB9}"/>
              </a:ext>
            </a:extLst>
          </p:cNvPr>
          <p:cNvSpPr/>
          <p:nvPr/>
        </p:nvSpPr>
        <p:spPr>
          <a:xfrm flipV="1">
            <a:off x="8521624" y="5641946"/>
            <a:ext cx="259059" cy="25905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D561BA2E-CE74-4954-801A-38445C8C0D6F}"/>
              </a:ext>
            </a:extLst>
          </p:cNvPr>
          <p:cNvSpPr/>
          <p:nvPr/>
        </p:nvSpPr>
        <p:spPr>
          <a:xfrm>
            <a:off x="3994354" y="4029511"/>
            <a:ext cx="129389" cy="12938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EA3CF3D6-15B3-4A9B-BB89-2B554B9E7C6F}"/>
              </a:ext>
            </a:extLst>
          </p:cNvPr>
          <p:cNvSpPr/>
          <p:nvPr/>
        </p:nvSpPr>
        <p:spPr>
          <a:xfrm>
            <a:off x="6300418" y="1721012"/>
            <a:ext cx="129389" cy="12938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3D404B9A-227E-41DD-AE73-D6CDF2CEFB43}"/>
              </a:ext>
            </a:extLst>
          </p:cNvPr>
          <p:cNvSpPr/>
          <p:nvPr/>
        </p:nvSpPr>
        <p:spPr>
          <a:xfrm>
            <a:off x="7210221" y="3533223"/>
            <a:ext cx="129389" cy="12938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7F32889E-39A1-41FB-814F-D531F855955B}"/>
              </a:ext>
            </a:extLst>
          </p:cNvPr>
          <p:cNvSpPr/>
          <p:nvPr/>
        </p:nvSpPr>
        <p:spPr>
          <a:xfrm>
            <a:off x="8715988" y="4880444"/>
            <a:ext cx="129389" cy="12938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E2999551-4CF6-49BB-A729-A6221D96CC53}"/>
              </a:ext>
            </a:extLst>
          </p:cNvPr>
          <p:cNvSpPr txBox="1"/>
          <p:nvPr/>
        </p:nvSpPr>
        <p:spPr>
          <a:xfrm>
            <a:off x="6746950" y="2419612"/>
            <a:ext cx="5656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chemeClr val="bg1"/>
                </a:solidFill>
                <a:latin typeface="+mj-lt"/>
                <a:ea typeface="Roboto" pitchFamily="2" charset="0"/>
              </a:rPr>
              <a:t>75%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9C38E7F7-2B24-4047-994B-A17DDCAC0C06}"/>
              </a:ext>
            </a:extLst>
          </p:cNvPr>
          <p:cNvSpPr txBox="1"/>
          <p:nvPr/>
        </p:nvSpPr>
        <p:spPr>
          <a:xfrm>
            <a:off x="4614595" y="3423183"/>
            <a:ext cx="5656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chemeClr val="bg1"/>
                </a:solidFill>
                <a:latin typeface="+mj-lt"/>
                <a:ea typeface="Roboto" pitchFamily="2" charset="0"/>
              </a:rPr>
              <a:t>60%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38C698D5-CC19-4ABD-BDB3-A17CA1A41BCF}"/>
              </a:ext>
            </a:extLst>
          </p:cNvPr>
          <p:cNvSpPr txBox="1"/>
          <p:nvPr/>
        </p:nvSpPr>
        <p:spPr>
          <a:xfrm>
            <a:off x="3747112" y="5386408"/>
            <a:ext cx="5656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chemeClr val="bg1"/>
                </a:solidFill>
                <a:latin typeface="+mj-lt"/>
                <a:ea typeface="Roboto" pitchFamily="2" charset="0"/>
              </a:rPr>
              <a:t>25%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32C8981F-504A-41CF-8DEB-B7E5A1D816C9}"/>
              </a:ext>
            </a:extLst>
          </p:cNvPr>
          <p:cNvSpPr txBox="1"/>
          <p:nvPr/>
        </p:nvSpPr>
        <p:spPr>
          <a:xfrm>
            <a:off x="7735556" y="4333122"/>
            <a:ext cx="5656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chemeClr val="bg1"/>
                </a:solidFill>
                <a:latin typeface="+mj-lt"/>
                <a:ea typeface="Roboto" pitchFamily="2" charset="0"/>
              </a:rPr>
              <a:t>55%</a:t>
            </a:r>
          </a:p>
        </p:txBody>
      </p:sp>
      <p:sp>
        <p:nvSpPr>
          <p:cNvPr id="86" name="Text Placeholder 85">
            <a:extLst>
              <a:ext uri="{FF2B5EF4-FFF2-40B4-BE49-F238E27FC236}">
                <a16:creationId xmlns:a16="http://schemas.microsoft.com/office/drawing/2014/main" id="{C1E62B78-4876-4554-9714-7BBEE51FE56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b="1" dirty="0"/>
              <a:t>3D Chart</a:t>
            </a:r>
          </a:p>
        </p:txBody>
      </p:sp>
      <p:sp>
        <p:nvSpPr>
          <p:cNvPr id="87" name="Text Placeholder 86">
            <a:extLst>
              <a:ext uri="{FF2B5EF4-FFF2-40B4-BE49-F238E27FC236}">
                <a16:creationId xmlns:a16="http://schemas.microsoft.com/office/drawing/2014/main" id="{D3537259-9364-479A-B7A8-AE6858CE488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40000"/>
                    <a:lumOff val="60000"/>
                  </a:schemeClr>
                </a:solidFill>
                <a:latin typeface="Alexandria" pitchFamily="2" charset="-78"/>
                <a:cs typeface="Alexandria" pitchFamily="2" charset="-78"/>
              </a:rPr>
              <a:t>Subtitle </a:t>
            </a:r>
            <a:r>
              <a:rPr lang="en-US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lexandria" pitchFamily="2" charset="-78"/>
                <a:cs typeface="Alexandria" pitchFamily="2" charset="-78"/>
              </a:rPr>
              <a:t>iDea</a:t>
            </a:r>
            <a:r>
              <a:rPr lang="en-US" dirty="0">
                <a:solidFill>
                  <a:schemeClr val="tx1">
                    <a:lumMod val="40000"/>
                    <a:lumOff val="60000"/>
                  </a:schemeClr>
                </a:solidFill>
                <a:latin typeface="Alexandria" pitchFamily="2" charset="-78"/>
                <a:cs typeface="Alexandria" pitchFamily="2" charset="-78"/>
              </a:rPr>
              <a:t> here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634A54CA-3143-412C-9088-43BCCB75DECD}"/>
              </a:ext>
            </a:extLst>
          </p:cNvPr>
          <p:cNvSpPr txBox="1"/>
          <p:nvPr/>
        </p:nvSpPr>
        <p:spPr>
          <a:xfrm>
            <a:off x="7936709" y="2046309"/>
            <a:ext cx="2028703" cy="893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200" dirty="0">
                <a:latin typeface="Alexandria" pitchFamily="2" charset="-78"/>
                <a:ea typeface="Open Sans Light" panose="020B0306030504020204" pitchFamily="34" charset="0"/>
                <a:cs typeface="Alexandria" pitchFamily="2" charset="-78"/>
              </a:rPr>
              <a:t>Suitable for all categories business and personal presentatio</a:t>
            </a:r>
            <a:endParaRPr lang="en-US" sz="1200" dirty="0">
              <a:latin typeface="Alexandria" pitchFamily="2" charset="-78"/>
              <a:ea typeface="Open Sans Light" panose="020B0306030504020204" pitchFamily="34" charset="0"/>
              <a:cs typeface="Alexandria" pitchFamily="2" charset="-78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D8C376D3-6804-43CC-9FEF-6F090C91C350}"/>
              </a:ext>
            </a:extLst>
          </p:cNvPr>
          <p:cNvSpPr txBox="1"/>
          <p:nvPr/>
        </p:nvSpPr>
        <p:spPr>
          <a:xfrm>
            <a:off x="7936708" y="1786132"/>
            <a:ext cx="202870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400" b="1" dirty="0">
                <a:latin typeface="Alexandria" pitchFamily="2" charset="-78"/>
                <a:cs typeface="Alexandria" pitchFamily="2" charset="-78"/>
              </a:rPr>
              <a:t>Description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47EC8D20-D200-412A-8C08-58C738D50CA9}"/>
              </a:ext>
            </a:extLst>
          </p:cNvPr>
          <p:cNvSpPr txBox="1"/>
          <p:nvPr/>
        </p:nvSpPr>
        <p:spPr>
          <a:xfrm>
            <a:off x="9069706" y="4333122"/>
            <a:ext cx="2028703" cy="893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200" dirty="0">
                <a:latin typeface="Alexandria" pitchFamily="2" charset="-78"/>
                <a:ea typeface="Open Sans Light" panose="020B0306030504020204" pitchFamily="34" charset="0"/>
                <a:cs typeface="Alexandria" pitchFamily="2" charset="-78"/>
              </a:rPr>
              <a:t>Suitable for all categories business and personal presentatio</a:t>
            </a:r>
            <a:endParaRPr lang="en-US" sz="1200" dirty="0">
              <a:latin typeface="Alexandria" pitchFamily="2" charset="-78"/>
              <a:ea typeface="Open Sans Light" panose="020B0306030504020204" pitchFamily="34" charset="0"/>
              <a:cs typeface="Alexandria" pitchFamily="2" charset="-78"/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F41870AE-334B-4BD7-A4F9-F4F009A62928}"/>
              </a:ext>
            </a:extLst>
          </p:cNvPr>
          <p:cNvSpPr txBox="1"/>
          <p:nvPr/>
        </p:nvSpPr>
        <p:spPr>
          <a:xfrm>
            <a:off x="9069705" y="4072945"/>
            <a:ext cx="202870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400" b="1" dirty="0">
                <a:latin typeface="Alexandria" pitchFamily="2" charset="-78"/>
                <a:cs typeface="Alexandria" pitchFamily="2" charset="-78"/>
              </a:rPr>
              <a:t>Description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9E65AEBF-4D68-43B0-97DD-22ED858B2531}"/>
              </a:ext>
            </a:extLst>
          </p:cNvPr>
          <p:cNvSpPr txBox="1"/>
          <p:nvPr/>
        </p:nvSpPr>
        <p:spPr>
          <a:xfrm>
            <a:off x="2073799" y="2679789"/>
            <a:ext cx="2028703" cy="893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id-ID" sz="1200" dirty="0">
                <a:latin typeface="Alexandria" pitchFamily="2" charset="-78"/>
                <a:ea typeface="Open Sans Light" panose="020B0306030504020204" pitchFamily="34" charset="0"/>
                <a:cs typeface="Alexandria" pitchFamily="2" charset="-78"/>
              </a:rPr>
              <a:t>Suitable for all categories business and personal presentatio</a:t>
            </a:r>
            <a:endParaRPr lang="en-US" sz="1200" dirty="0">
              <a:latin typeface="Alexandria" pitchFamily="2" charset="-78"/>
              <a:ea typeface="Open Sans Light" panose="020B0306030504020204" pitchFamily="34" charset="0"/>
              <a:cs typeface="Alexandria" pitchFamily="2" charset="-78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8E78B9A9-D0EE-434B-9898-17F891409192}"/>
              </a:ext>
            </a:extLst>
          </p:cNvPr>
          <p:cNvSpPr txBox="1"/>
          <p:nvPr/>
        </p:nvSpPr>
        <p:spPr>
          <a:xfrm>
            <a:off x="2073798" y="2419612"/>
            <a:ext cx="202870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1400" b="1" dirty="0">
                <a:latin typeface="Alexandria" pitchFamily="2" charset="-78"/>
                <a:cs typeface="Alexandria" pitchFamily="2" charset="-78"/>
              </a:rPr>
              <a:t>Description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87D4161C-CF91-42F9-A9CE-3971B214FB03}"/>
              </a:ext>
            </a:extLst>
          </p:cNvPr>
          <p:cNvSpPr txBox="1"/>
          <p:nvPr/>
        </p:nvSpPr>
        <p:spPr>
          <a:xfrm>
            <a:off x="1073402" y="4747187"/>
            <a:ext cx="2028703" cy="893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id-ID" sz="1200" dirty="0">
                <a:latin typeface="Alexandria" pitchFamily="2" charset="-78"/>
                <a:ea typeface="Open Sans Light" panose="020B0306030504020204" pitchFamily="34" charset="0"/>
                <a:cs typeface="Alexandria" pitchFamily="2" charset="-78"/>
              </a:rPr>
              <a:t>Suitable for all categories business and personal presentatio</a:t>
            </a:r>
            <a:endParaRPr lang="en-US" sz="1200" dirty="0">
              <a:latin typeface="Alexandria" pitchFamily="2" charset="-78"/>
              <a:ea typeface="Open Sans Light" panose="020B0306030504020204" pitchFamily="34" charset="0"/>
              <a:cs typeface="Alexandria" pitchFamily="2" charset="-78"/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48B583AC-3258-4A0E-A5B0-315E34EF1AF2}"/>
              </a:ext>
            </a:extLst>
          </p:cNvPr>
          <p:cNvSpPr txBox="1"/>
          <p:nvPr/>
        </p:nvSpPr>
        <p:spPr>
          <a:xfrm>
            <a:off x="1073401" y="4487010"/>
            <a:ext cx="202870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1400" b="1" dirty="0">
                <a:latin typeface="Alexandria" pitchFamily="2" charset="-78"/>
                <a:cs typeface="Alexandria" pitchFamily="2" charset="-78"/>
              </a:rPr>
              <a:t>Description</a:t>
            </a:r>
          </a:p>
        </p:txBody>
      </p:sp>
    </p:spTree>
    <p:extLst>
      <p:ext uri="{BB962C8B-B14F-4D97-AF65-F5344CB8AC3E}">
        <p14:creationId xmlns:p14="http://schemas.microsoft.com/office/powerpoint/2010/main" val="647193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4" accel="42000" decel="56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accel="42000" decel="56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accel="42000" decel="56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accel="42000" decel="56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accel="42000" decel="56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accel="42000" decel="56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accel="42000" decel="56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accel="42000" decel="56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accel="42000" decel="56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accel="42000" decel="56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4" accel="42000" decel="56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4" accel="42000" decel="56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1500"/>
                            </p:stCondLst>
                            <p:childTnLst>
                              <p:par>
                                <p:cTn id="1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0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3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9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3" grpId="0" animBg="1"/>
      <p:bldP spid="48" grpId="0" animBg="1"/>
      <p:bldP spid="56" grpId="0" animBg="1"/>
      <p:bldP spid="64" grpId="0" animBg="1"/>
      <p:bldP spid="65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/>
      <p:bldP spid="83" grpId="0"/>
      <p:bldP spid="84" grpId="0"/>
      <p:bldP spid="85" grpId="0"/>
      <p:bldP spid="86" grpId="0" build="p"/>
      <p:bldP spid="87" grpId="0" build="p"/>
      <p:bldP spid="90" grpId="0"/>
      <p:bldP spid="91" grpId="0"/>
      <p:bldP spid="92" grpId="0"/>
      <p:bldP spid="93" grpId="0"/>
      <p:bldP spid="94" grpId="0"/>
      <p:bldP spid="95" grpId="0"/>
      <p:bldP spid="96" grpId="0"/>
      <p:bldP spid="9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71AEF25-828C-4823-AD10-04A5607C46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b="1" dirty="0"/>
              <a:t>Rocket Launcher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495345D-9659-4E1D-B93D-BE7E33FC839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40000"/>
                    <a:lumOff val="60000"/>
                  </a:schemeClr>
                </a:solidFill>
                <a:latin typeface="Alexandria" pitchFamily="2" charset="-78"/>
                <a:cs typeface="Alexandria" pitchFamily="2" charset="-78"/>
              </a:rPr>
              <a:t>Subtitle </a:t>
            </a:r>
            <a:r>
              <a:rPr lang="en-US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lexandria" pitchFamily="2" charset="-78"/>
                <a:cs typeface="Alexandria" pitchFamily="2" charset="-78"/>
              </a:rPr>
              <a:t>iDea</a:t>
            </a:r>
            <a:r>
              <a:rPr lang="en-US" dirty="0">
                <a:solidFill>
                  <a:schemeClr val="tx1">
                    <a:lumMod val="40000"/>
                    <a:lumOff val="60000"/>
                  </a:schemeClr>
                </a:solidFill>
                <a:latin typeface="Alexandria" pitchFamily="2" charset="-78"/>
                <a:cs typeface="Alexandria" pitchFamily="2" charset="-78"/>
              </a:rPr>
              <a:t> here</a:t>
            </a: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AB227221-939C-4B69-BD81-813773F9E8BB}"/>
              </a:ext>
            </a:extLst>
          </p:cNvPr>
          <p:cNvGrpSpPr/>
          <p:nvPr/>
        </p:nvGrpSpPr>
        <p:grpSpPr>
          <a:xfrm>
            <a:off x="4899464" y="2005973"/>
            <a:ext cx="2393073" cy="3747796"/>
            <a:chOff x="4456906" y="940636"/>
            <a:chExt cx="3278187" cy="5133975"/>
          </a:xfrm>
        </p:grpSpPr>
        <p:sp>
          <p:nvSpPr>
            <p:cNvPr id="9" name="Freeform 10">
              <a:extLst>
                <a:ext uri="{FF2B5EF4-FFF2-40B4-BE49-F238E27FC236}">
                  <a16:creationId xmlns:a16="http://schemas.microsoft.com/office/drawing/2014/main" id="{736FD544-CCF9-418E-B44D-28E90D97707E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6906" y="1505786"/>
              <a:ext cx="3278187" cy="4568825"/>
            </a:xfrm>
            <a:custGeom>
              <a:avLst/>
              <a:gdLst>
                <a:gd name="T0" fmla="*/ 812 w 839"/>
                <a:gd name="T1" fmla="*/ 229 h 1173"/>
                <a:gd name="T2" fmla="*/ 813 w 839"/>
                <a:gd name="T3" fmla="*/ 216 h 1173"/>
                <a:gd name="T4" fmla="*/ 728 w 839"/>
                <a:gd name="T5" fmla="*/ 127 h 1173"/>
                <a:gd name="T6" fmla="*/ 695 w 839"/>
                <a:gd name="T7" fmla="*/ 134 h 1173"/>
                <a:gd name="T8" fmla="*/ 604 w 839"/>
                <a:gd name="T9" fmla="*/ 69 h 1173"/>
                <a:gd name="T10" fmla="*/ 572 w 839"/>
                <a:gd name="T11" fmla="*/ 75 h 1173"/>
                <a:gd name="T12" fmla="*/ 574 w 839"/>
                <a:gd name="T13" fmla="*/ 60 h 1173"/>
                <a:gd name="T14" fmla="*/ 510 w 839"/>
                <a:gd name="T15" fmla="*/ 0 h 1173"/>
                <a:gd name="T16" fmla="*/ 445 w 839"/>
                <a:gd name="T17" fmla="*/ 60 h 1173"/>
                <a:gd name="T18" fmla="*/ 448 w 839"/>
                <a:gd name="T19" fmla="*/ 77 h 1173"/>
                <a:gd name="T20" fmla="*/ 384 w 839"/>
                <a:gd name="T21" fmla="*/ 148 h 1173"/>
                <a:gd name="T22" fmla="*/ 386 w 839"/>
                <a:gd name="T23" fmla="*/ 161 h 1173"/>
                <a:gd name="T24" fmla="*/ 354 w 839"/>
                <a:gd name="T25" fmla="*/ 156 h 1173"/>
                <a:gd name="T26" fmla="*/ 345 w 839"/>
                <a:gd name="T27" fmla="*/ 156 h 1173"/>
                <a:gd name="T28" fmla="*/ 354 w 839"/>
                <a:gd name="T29" fmla="*/ 127 h 1173"/>
                <a:gd name="T30" fmla="*/ 303 w 839"/>
                <a:gd name="T31" fmla="*/ 77 h 1173"/>
                <a:gd name="T32" fmla="*/ 252 w 839"/>
                <a:gd name="T33" fmla="*/ 126 h 1173"/>
                <a:gd name="T34" fmla="*/ 222 w 839"/>
                <a:gd name="T35" fmla="*/ 120 h 1173"/>
                <a:gd name="T36" fmla="*/ 148 w 839"/>
                <a:gd name="T37" fmla="*/ 200 h 1173"/>
                <a:gd name="T38" fmla="*/ 149 w 839"/>
                <a:gd name="T39" fmla="*/ 214 h 1173"/>
                <a:gd name="T40" fmla="*/ 148 w 839"/>
                <a:gd name="T41" fmla="*/ 214 h 1173"/>
                <a:gd name="T42" fmla="*/ 127 w 839"/>
                <a:gd name="T43" fmla="*/ 217 h 1173"/>
                <a:gd name="T44" fmla="*/ 128 w 839"/>
                <a:gd name="T45" fmla="*/ 214 h 1173"/>
                <a:gd name="T46" fmla="*/ 54 w 839"/>
                <a:gd name="T47" fmla="*/ 148 h 1173"/>
                <a:gd name="T48" fmla="*/ 0 w 839"/>
                <a:gd name="T49" fmla="*/ 170 h 1173"/>
                <a:gd name="T50" fmla="*/ 0 w 839"/>
                <a:gd name="T51" fmla="*/ 427 h 1173"/>
                <a:gd name="T52" fmla="*/ 0 w 839"/>
                <a:gd name="T53" fmla="*/ 754 h 1173"/>
                <a:gd name="T54" fmla="*/ 0 w 839"/>
                <a:gd name="T55" fmla="*/ 771 h 1173"/>
                <a:gd name="T56" fmla="*/ 0 w 839"/>
                <a:gd name="T57" fmla="*/ 774 h 1173"/>
                <a:gd name="T58" fmla="*/ 1 w 839"/>
                <a:gd name="T59" fmla="*/ 790 h 1173"/>
                <a:gd name="T60" fmla="*/ 2 w 839"/>
                <a:gd name="T61" fmla="*/ 793 h 1173"/>
                <a:gd name="T62" fmla="*/ 4 w 839"/>
                <a:gd name="T63" fmla="*/ 809 h 1173"/>
                <a:gd name="T64" fmla="*/ 4 w 839"/>
                <a:gd name="T65" fmla="*/ 811 h 1173"/>
                <a:gd name="T66" fmla="*/ 6 w 839"/>
                <a:gd name="T67" fmla="*/ 825 h 1173"/>
                <a:gd name="T68" fmla="*/ 6 w 839"/>
                <a:gd name="T69" fmla="*/ 828 h 1173"/>
                <a:gd name="T70" fmla="*/ 6 w 839"/>
                <a:gd name="T71" fmla="*/ 828 h 1173"/>
                <a:gd name="T72" fmla="*/ 419 w 839"/>
                <a:gd name="T73" fmla="*/ 1173 h 1173"/>
                <a:gd name="T74" fmla="*/ 812 w 839"/>
                <a:gd name="T75" fmla="*/ 902 h 1173"/>
                <a:gd name="T76" fmla="*/ 812 w 839"/>
                <a:gd name="T77" fmla="*/ 902 h 1173"/>
                <a:gd name="T78" fmla="*/ 818 w 839"/>
                <a:gd name="T79" fmla="*/ 885 h 1173"/>
                <a:gd name="T80" fmla="*/ 818 w 839"/>
                <a:gd name="T81" fmla="*/ 885 h 1173"/>
                <a:gd name="T82" fmla="*/ 832 w 839"/>
                <a:gd name="T83" fmla="*/ 831 h 1173"/>
                <a:gd name="T84" fmla="*/ 832 w 839"/>
                <a:gd name="T85" fmla="*/ 830 h 1173"/>
                <a:gd name="T86" fmla="*/ 834 w 839"/>
                <a:gd name="T87" fmla="*/ 813 h 1173"/>
                <a:gd name="T88" fmla="*/ 835 w 839"/>
                <a:gd name="T89" fmla="*/ 811 h 1173"/>
                <a:gd name="T90" fmla="*/ 837 w 839"/>
                <a:gd name="T91" fmla="*/ 794 h 1173"/>
                <a:gd name="T92" fmla="*/ 837 w 839"/>
                <a:gd name="T93" fmla="*/ 791 h 1173"/>
                <a:gd name="T94" fmla="*/ 838 w 839"/>
                <a:gd name="T95" fmla="*/ 774 h 1173"/>
                <a:gd name="T96" fmla="*/ 838 w 839"/>
                <a:gd name="T97" fmla="*/ 772 h 1173"/>
                <a:gd name="T98" fmla="*/ 839 w 839"/>
                <a:gd name="T99" fmla="*/ 754 h 1173"/>
                <a:gd name="T100" fmla="*/ 839 w 839"/>
                <a:gd name="T101" fmla="*/ 409 h 1173"/>
                <a:gd name="T102" fmla="*/ 839 w 839"/>
                <a:gd name="T103" fmla="*/ 212 h 1173"/>
                <a:gd name="T104" fmla="*/ 812 w 839"/>
                <a:gd name="T105" fmla="*/ 229 h 1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839" h="1173">
                  <a:moveTo>
                    <a:pt x="812" y="229"/>
                  </a:moveTo>
                  <a:cubicBezTo>
                    <a:pt x="813" y="225"/>
                    <a:pt x="813" y="220"/>
                    <a:pt x="813" y="216"/>
                  </a:cubicBezTo>
                  <a:cubicBezTo>
                    <a:pt x="813" y="167"/>
                    <a:pt x="775" y="127"/>
                    <a:pt x="728" y="127"/>
                  </a:cubicBezTo>
                  <a:cubicBezTo>
                    <a:pt x="717" y="127"/>
                    <a:pt x="705" y="130"/>
                    <a:pt x="695" y="134"/>
                  </a:cubicBezTo>
                  <a:cubicBezTo>
                    <a:pt x="684" y="97"/>
                    <a:pt x="647" y="69"/>
                    <a:pt x="604" y="69"/>
                  </a:cubicBezTo>
                  <a:cubicBezTo>
                    <a:pt x="593" y="69"/>
                    <a:pt x="582" y="71"/>
                    <a:pt x="572" y="75"/>
                  </a:cubicBezTo>
                  <a:cubicBezTo>
                    <a:pt x="573" y="70"/>
                    <a:pt x="574" y="65"/>
                    <a:pt x="574" y="60"/>
                  </a:cubicBezTo>
                  <a:cubicBezTo>
                    <a:pt x="574" y="27"/>
                    <a:pt x="545" y="0"/>
                    <a:pt x="510" y="0"/>
                  </a:cubicBezTo>
                  <a:cubicBezTo>
                    <a:pt x="474" y="0"/>
                    <a:pt x="445" y="27"/>
                    <a:pt x="445" y="60"/>
                  </a:cubicBezTo>
                  <a:cubicBezTo>
                    <a:pt x="445" y="66"/>
                    <a:pt x="446" y="71"/>
                    <a:pt x="448" y="77"/>
                  </a:cubicBezTo>
                  <a:cubicBezTo>
                    <a:pt x="412" y="81"/>
                    <a:pt x="384" y="111"/>
                    <a:pt x="384" y="148"/>
                  </a:cubicBezTo>
                  <a:cubicBezTo>
                    <a:pt x="384" y="153"/>
                    <a:pt x="385" y="157"/>
                    <a:pt x="386" y="161"/>
                  </a:cubicBezTo>
                  <a:cubicBezTo>
                    <a:pt x="376" y="158"/>
                    <a:pt x="365" y="156"/>
                    <a:pt x="354" y="156"/>
                  </a:cubicBezTo>
                  <a:cubicBezTo>
                    <a:pt x="351" y="156"/>
                    <a:pt x="348" y="156"/>
                    <a:pt x="345" y="156"/>
                  </a:cubicBezTo>
                  <a:cubicBezTo>
                    <a:pt x="351" y="148"/>
                    <a:pt x="354" y="138"/>
                    <a:pt x="354" y="127"/>
                  </a:cubicBezTo>
                  <a:cubicBezTo>
                    <a:pt x="354" y="100"/>
                    <a:pt x="332" y="77"/>
                    <a:pt x="303" y="77"/>
                  </a:cubicBezTo>
                  <a:cubicBezTo>
                    <a:pt x="275" y="77"/>
                    <a:pt x="253" y="99"/>
                    <a:pt x="252" y="126"/>
                  </a:cubicBezTo>
                  <a:cubicBezTo>
                    <a:pt x="243" y="122"/>
                    <a:pt x="233" y="120"/>
                    <a:pt x="222" y="120"/>
                  </a:cubicBezTo>
                  <a:cubicBezTo>
                    <a:pt x="181" y="120"/>
                    <a:pt x="148" y="155"/>
                    <a:pt x="148" y="200"/>
                  </a:cubicBezTo>
                  <a:cubicBezTo>
                    <a:pt x="148" y="204"/>
                    <a:pt x="148" y="209"/>
                    <a:pt x="149" y="214"/>
                  </a:cubicBezTo>
                  <a:cubicBezTo>
                    <a:pt x="148" y="214"/>
                    <a:pt x="148" y="214"/>
                    <a:pt x="148" y="214"/>
                  </a:cubicBezTo>
                  <a:cubicBezTo>
                    <a:pt x="140" y="214"/>
                    <a:pt x="134" y="215"/>
                    <a:pt x="127" y="217"/>
                  </a:cubicBezTo>
                  <a:cubicBezTo>
                    <a:pt x="128" y="216"/>
                    <a:pt x="128" y="215"/>
                    <a:pt x="128" y="214"/>
                  </a:cubicBezTo>
                  <a:cubicBezTo>
                    <a:pt x="128" y="178"/>
                    <a:pt x="95" y="148"/>
                    <a:pt x="54" y="148"/>
                  </a:cubicBezTo>
                  <a:cubicBezTo>
                    <a:pt x="33" y="148"/>
                    <a:pt x="13" y="157"/>
                    <a:pt x="0" y="170"/>
                  </a:cubicBezTo>
                  <a:cubicBezTo>
                    <a:pt x="0" y="427"/>
                    <a:pt x="0" y="427"/>
                    <a:pt x="0" y="427"/>
                  </a:cubicBezTo>
                  <a:cubicBezTo>
                    <a:pt x="0" y="754"/>
                    <a:pt x="0" y="754"/>
                    <a:pt x="0" y="754"/>
                  </a:cubicBezTo>
                  <a:cubicBezTo>
                    <a:pt x="0" y="760"/>
                    <a:pt x="0" y="766"/>
                    <a:pt x="0" y="771"/>
                  </a:cubicBezTo>
                  <a:cubicBezTo>
                    <a:pt x="0" y="772"/>
                    <a:pt x="0" y="773"/>
                    <a:pt x="0" y="774"/>
                  </a:cubicBezTo>
                  <a:cubicBezTo>
                    <a:pt x="1" y="779"/>
                    <a:pt x="1" y="785"/>
                    <a:pt x="1" y="790"/>
                  </a:cubicBezTo>
                  <a:cubicBezTo>
                    <a:pt x="2" y="791"/>
                    <a:pt x="2" y="792"/>
                    <a:pt x="2" y="793"/>
                  </a:cubicBezTo>
                  <a:cubicBezTo>
                    <a:pt x="2" y="798"/>
                    <a:pt x="3" y="804"/>
                    <a:pt x="4" y="809"/>
                  </a:cubicBezTo>
                  <a:cubicBezTo>
                    <a:pt x="4" y="810"/>
                    <a:pt x="4" y="811"/>
                    <a:pt x="4" y="811"/>
                  </a:cubicBezTo>
                  <a:cubicBezTo>
                    <a:pt x="4" y="816"/>
                    <a:pt x="5" y="821"/>
                    <a:pt x="6" y="825"/>
                  </a:cubicBezTo>
                  <a:cubicBezTo>
                    <a:pt x="6" y="826"/>
                    <a:pt x="6" y="827"/>
                    <a:pt x="6" y="828"/>
                  </a:cubicBezTo>
                  <a:cubicBezTo>
                    <a:pt x="6" y="828"/>
                    <a:pt x="6" y="828"/>
                    <a:pt x="6" y="828"/>
                  </a:cubicBezTo>
                  <a:cubicBezTo>
                    <a:pt x="41" y="1024"/>
                    <a:pt x="213" y="1173"/>
                    <a:pt x="419" y="1173"/>
                  </a:cubicBezTo>
                  <a:cubicBezTo>
                    <a:pt x="599" y="1173"/>
                    <a:pt x="752" y="1061"/>
                    <a:pt x="812" y="902"/>
                  </a:cubicBezTo>
                  <a:cubicBezTo>
                    <a:pt x="812" y="902"/>
                    <a:pt x="812" y="902"/>
                    <a:pt x="812" y="902"/>
                  </a:cubicBezTo>
                  <a:cubicBezTo>
                    <a:pt x="814" y="896"/>
                    <a:pt x="816" y="891"/>
                    <a:pt x="818" y="885"/>
                  </a:cubicBezTo>
                  <a:cubicBezTo>
                    <a:pt x="818" y="885"/>
                    <a:pt x="818" y="885"/>
                    <a:pt x="818" y="885"/>
                  </a:cubicBezTo>
                  <a:cubicBezTo>
                    <a:pt x="824" y="867"/>
                    <a:pt x="828" y="849"/>
                    <a:pt x="832" y="831"/>
                  </a:cubicBezTo>
                  <a:cubicBezTo>
                    <a:pt x="832" y="831"/>
                    <a:pt x="832" y="830"/>
                    <a:pt x="832" y="830"/>
                  </a:cubicBezTo>
                  <a:cubicBezTo>
                    <a:pt x="833" y="824"/>
                    <a:pt x="834" y="819"/>
                    <a:pt x="834" y="813"/>
                  </a:cubicBezTo>
                  <a:cubicBezTo>
                    <a:pt x="835" y="812"/>
                    <a:pt x="835" y="811"/>
                    <a:pt x="835" y="811"/>
                  </a:cubicBezTo>
                  <a:cubicBezTo>
                    <a:pt x="836" y="805"/>
                    <a:pt x="836" y="800"/>
                    <a:pt x="837" y="794"/>
                  </a:cubicBezTo>
                  <a:cubicBezTo>
                    <a:pt x="837" y="793"/>
                    <a:pt x="837" y="792"/>
                    <a:pt x="837" y="791"/>
                  </a:cubicBezTo>
                  <a:cubicBezTo>
                    <a:pt x="837" y="786"/>
                    <a:pt x="838" y="780"/>
                    <a:pt x="838" y="774"/>
                  </a:cubicBezTo>
                  <a:cubicBezTo>
                    <a:pt x="838" y="774"/>
                    <a:pt x="838" y="773"/>
                    <a:pt x="838" y="772"/>
                  </a:cubicBezTo>
                  <a:cubicBezTo>
                    <a:pt x="838" y="766"/>
                    <a:pt x="839" y="760"/>
                    <a:pt x="839" y="754"/>
                  </a:cubicBezTo>
                  <a:cubicBezTo>
                    <a:pt x="839" y="409"/>
                    <a:pt x="839" y="409"/>
                    <a:pt x="839" y="409"/>
                  </a:cubicBezTo>
                  <a:cubicBezTo>
                    <a:pt x="839" y="212"/>
                    <a:pt x="839" y="212"/>
                    <a:pt x="839" y="212"/>
                  </a:cubicBezTo>
                  <a:cubicBezTo>
                    <a:pt x="829" y="217"/>
                    <a:pt x="820" y="222"/>
                    <a:pt x="812" y="2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10C77B5B-7EF4-42F9-AAA0-CDE83F001402}"/>
                </a:ext>
              </a:extLst>
            </p:cNvPr>
            <p:cNvSpPr>
              <a:spLocks/>
            </p:cNvSpPr>
            <p:nvPr/>
          </p:nvSpPr>
          <p:spPr bwMode="auto">
            <a:xfrm>
              <a:off x="4833143" y="5382461"/>
              <a:ext cx="2268537" cy="692150"/>
            </a:xfrm>
            <a:custGeom>
              <a:avLst/>
              <a:gdLst>
                <a:gd name="T0" fmla="*/ 32 w 581"/>
                <a:gd name="T1" fmla="*/ 13 h 178"/>
                <a:gd name="T2" fmla="*/ 80 w 581"/>
                <a:gd name="T3" fmla="*/ 61 h 178"/>
                <a:gd name="T4" fmla="*/ 98 w 581"/>
                <a:gd name="T5" fmla="*/ 55 h 178"/>
                <a:gd name="T6" fmla="*/ 128 w 581"/>
                <a:gd name="T7" fmla="*/ 80 h 178"/>
                <a:gd name="T8" fmla="*/ 184 w 581"/>
                <a:gd name="T9" fmla="*/ 45 h 178"/>
                <a:gd name="T10" fmla="*/ 212 w 581"/>
                <a:gd name="T11" fmla="*/ 51 h 178"/>
                <a:gd name="T12" fmla="*/ 246 w 581"/>
                <a:gd name="T13" fmla="*/ 31 h 178"/>
                <a:gd name="T14" fmla="*/ 284 w 581"/>
                <a:gd name="T15" fmla="*/ 69 h 178"/>
                <a:gd name="T16" fmla="*/ 284 w 581"/>
                <a:gd name="T17" fmla="*/ 74 h 178"/>
                <a:gd name="T18" fmla="*/ 300 w 581"/>
                <a:gd name="T19" fmla="*/ 69 h 178"/>
                <a:gd name="T20" fmla="*/ 323 w 581"/>
                <a:gd name="T21" fmla="*/ 80 h 178"/>
                <a:gd name="T22" fmla="*/ 395 w 581"/>
                <a:gd name="T23" fmla="*/ 36 h 178"/>
                <a:gd name="T24" fmla="*/ 395 w 581"/>
                <a:gd name="T25" fmla="*/ 37 h 178"/>
                <a:gd name="T26" fmla="*/ 395 w 581"/>
                <a:gd name="T27" fmla="*/ 34 h 178"/>
                <a:gd name="T28" fmla="*/ 434 w 581"/>
                <a:gd name="T29" fmla="*/ 0 h 178"/>
                <a:gd name="T30" fmla="*/ 473 w 581"/>
                <a:gd name="T31" fmla="*/ 31 h 178"/>
                <a:gd name="T32" fmla="*/ 494 w 581"/>
                <a:gd name="T33" fmla="*/ 25 h 178"/>
                <a:gd name="T34" fmla="*/ 531 w 581"/>
                <a:gd name="T35" fmla="*/ 63 h 178"/>
                <a:gd name="T36" fmla="*/ 531 w 581"/>
                <a:gd name="T37" fmla="*/ 64 h 178"/>
                <a:gd name="T38" fmla="*/ 539 w 581"/>
                <a:gd name="T39" fmla="*/ 63 h 178"/>
                <a:gd name="T40" fmla="*/ 569 w 581"/>
                <a:gd name="T41" fmla="*/ 90 h 178"/>
                <a:gd name="T42" fmla="*/ 581 w 581"/>
                <a:gd name="T43" fmla="*/ 90 h 178"/>
                <a:gd name="T44" fmla="*/ 490 w 581"/>
                <a:gd name="T45" fmla="*/ 144 h 178"/>
                <a:gd name="T46" fmla="*/ 323 w 581"/>
                <a:gd name="T47" fmla="*/ 178 h 178"/>
                <a:gd name="T48" fmla="*/ 0 w 581"/>
                <a:gd name="T49" fmla="*/ 26 h 178"/>
                <a:gd name="T50" fmla="*/ 32 w 581"/>
                <a:gd name="T51" fmla="*/ 1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1" h="178">
                  <a:moveTo>
                    <a:pt x="32" y="13"/>
                  </a:moveTo>
                  <a:cubicBezTo>
                    <a:pt x="56" y="13"/>
                    <a:pt x="77" y="34"/>
                    <a:pt x="80" y="61"/>
                  </a:cubicBezTo>
                  <a:cubicBezTo>
                    <a:pt x="85" y="57"/>
                    <a:pt x="91" y="55"/>
                    <a:pt x="98" y="55"/>
                  </a:cubicBezTo>
                  <a:cubicBezTo>
                    <a:pt x="113" y="55"/>
                    <a:pt x="125" y="66"/>
                    <a:pt x="128" y="80"/>
                  </a:cubicBezTo>
                  <a:cubicBezTo>
                    <a:pt x="138" y="59"/>
                    <a:pt x="159" y="45"/>
                    <a:pt x="184" y="45"/>
                  </a:cubicBezTo>
                  <a:cubicBezTo>
                    <a:pt x="194" y="45"/>
                    <a:pt x="204" y="47"/>
                    <a:pt x="212" y="51"/>
                  </a:cubicBezTo>
                  <a:cubicBezTo>
                    <a:pt x="218" y="39"/>
                    <a:pt x="231" y="31"/>
                    <a:pt x="246" y="31"/>
                  </a:cubicBezTo>
                  <a:cubicBezTo>
                    <a:pt x="267" y="31"/>
                    <a:pt x="284" y="48"/>
                    <a:pt x="284" y="69"/>
                  </a:cubicBezTo>
                  <a:cubicBezTo>
                    <a:pt x="284" y="70"/>
                    <a:pt x="284" y="72"/>
                    <a:pt x="284" y="74"/>
                  </a:cubicBezTo>
                  <a:cubicBezTo>
                    <a:pt x="288" y="71"/>
                    <a:pt x="294" y="69"/>
                    <a:pt x="300" y="69"/>
                  </a:cubicBezTo>
                  <a:cubicBezTo>
                    <a:pt x="310" y="69"/>
                    <a:pt x="318" y="73"/>
                    <a:pt x="323" y="80"/>
                  </a:cubicBezTo>
                  <a:cubicBezTo>
                    <a:pt x="335" y="55"/>
                    <a:pt x="363" y="36"/>
                    <a:pt x="395" y="36"/>
                  </a:cubicBezTo>
                  <a:cubicBezTo>
                    <a:pt x="395" y="36"/>
                    <a:pt x="395" y="37"/>
                    <a:pt x="395" y="37"/>
                  </a:cubicBezTo>
                  <a:cubicBezTo>
                    <a:pt x="395" y="36"/>
                    <a:pt x="395" y="35"/>
                    <a:pt x="395" y="34"/>
                  </a:cubicBezTo>
                  <a:cubicBezTo>
                    <a:pt x="395" y="15"/>
                    <a:pt x="413" y="0"/>
                    <a:pt x="434" y="0"/>
                  </a:cubicBezTo>
                  <a:cubicBezTo>
                    <a:pt x="455" y="0"/>
                    <a:pt x="471" y="14"/>
                    <a:pt x="473" y="31"/>
                  </a:cubicBezTo>
                  <a:cubicBezTo>
                    <a:pt x="479" y="27"/>
                    <a:pt x="486" y="25"/>
                    <a:pt x="494" y="25"/>
                  </a:cubicBezTo>
                  <a:cubicBezTo>
                    <a:pt x="514" y="25"/>
                    <a:pt x="531" y="42"/>
                    <a:pt x="531" y="63"/>
                  </a:cubicBezTo>
                  <a:cubicBezTo>
                    <a:pt x="531" y="63"/>
                    <a:pt x="531" y="63"/>
                    <a:pt x="531" y="64"/>
                  </a:cubicBezTo>
                  <a:cubicBezTo>
                    <a:pt x="533" y="63"/>
                    <a:pt x="536" y="63"/>
                    <a:pt x="539" y="63"/>
                  </a:cubicBezTo>
                  <a:cubicBezTo>
                    <a:pt x="556" y="63"/>
                    <a:pt x="569" y="75"/>
                    <a:pt x="569" y="90"/>
                  </a:cubicBezTo>
                  <a:cubicBezTo>
                    <a:pt x="569" y="91"/>
                    <a:pt x="581" y="89"/>
                    <a:pt x="581" y="90"/>
                  </a:cubicBezTo>
                  <a:cubicBezTo>
                    <a:pt x="570" y="103"/>
                    <a:pt x="539" y="123"/>
                    <a:pt x="490" y="144"/>
                  </a:cubicBezTo>
                  <a:cubicBezTo>
                    <a:pt x="439" y="166"/>
                    <a:pt x="383" y="178"/>
                    <a:pt x="323" y="178"/>
                  </a:cubicBezTo>
                  <a:cubicBezTo>
                    <a:pt x="193" y="178"/>
                    <a:pt x="77" y="119"/>
                    <a:pt x="0" y="26"/>
                  </a:cubicBezTo>
                  <a:cubicBezTo>
                    <a:pt x="9" y="18"/>
                    <a:pt x="20" y="13"/>
                    <a:pt x="32" y="13"/>
                  </a:cubicBezTo>
                  <a:close/>
                </a:path>
              </a:pathLst>
            </a:custGeom>
            <a:solidFill>
              <a:srgbClr val="E7E7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" name="Freeform 12">
              <a:extLst>
                <a:ext uri="{FF2B5EF4-FFF2-40B4-BE49-F238E27FC236}">
                  <a16:creationId xmlns:a16="http://schemas.microsoft.com/office/drawing/2014/main" id="{348275C0-CFFA-4F95-A7DA-EE833D94906E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8106" y="4672849"/>
              <a:ext cx="7937" cy="66675"/>
            </a:xfrm>
            <a:custGeom>
              <a:avLst/>
              <a:gdLst>
                <a:gd name="T0" fmla="*/ 2 w 2"/>
                <a:gd name="T1" fmla="*/ 0 h 17"/>
                <a:gd name="T2" fmla="*/ 0 w 2"/>
                <a:gd name="T3" fmla="*/ 17 h 17"/>
                <a:gd name="T4" fmla="*/ 2 w 2"/>
                <a:gd name="T5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7">
                  <a:moveTo>
                    <a:pt x="2" y="0"/>
                  </a:moveTo>
                  <a:cubicBezTo>
                    <a:pt x="2" y="6"/>
                    <a:pt x="1" y="11"/>
                    <a:pt x="0" y="17"/>
                  </a:cubicBezTo>
                  <a:cubicBezTo>
                    <a:pt x="1" y="11"/>
                    <a:pt x="2" y="6"/>
                    <a:pt x="2" y="0"/>
                  </a:cubicBezTo>
                  <a:close/>
                </a:path>
              </a:pathLst>
            </a:custGeom>
            <a:solidFill>
              <a:srgbClr val="D0D0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8AC33711-4AAF-49DA-8999-A00789C0BB0E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6906" y="4520449"/>
              <a:ext cx="4762" cy="61912"/>
            </a:xfrm>
            <a:custGeom>
              <a:avLst/>
              <a:gdLst>
                <a:gd name="T0" fmla="*/ 1 w 1"/>
                <a:gd name="T1" fmla="*/ 16 h 16"/>
                <a:gd name="T2" fmla="*/ 0 w 1"/>
                <a:gd name="T3" fmla="*/ 0 h 16"/>
                <a:gd name="T4" fmla="*/ 1 w 1"/>
                <a:gd name="T5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6">
                  <a:moveTo>
                    <a:pt x="1" y="16"/>
                  </a:moveTo>
                  <a:cubicBezTo>
                    <a:pt x="1" y="11"/>
                    <a:pt x="1" y="5"/>
                    <a:pt x="0" y="0"/>
                  </a:cubicBezTo>
                  <a:cubicBezTo>
                    <a:pt x="1" y="5"/>
                    <a:pt x="1" y="11"/>
                    <a:pt x="1" y="16"/>
                  </a:cubicBezTo>
                  <a:close/>
                </a:path>
              </a:pathLst>
            </a:custGeom>
            <a:solidFill>
              <a:srgbClr val="D0D0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E426D1A4-4032-4F78-9F92-F314B9FFFAA2}"/>
                </a:ext>
              </a:extLst>
            </p:cNvPr>
            <p:cNvSpPr>
              <a:spLocks/>
            </p:cNvSpPr>
            <p:nvPr/>
          </p:nvSpPr>
          <p:spPr bwMode="auto">
            <a:xfrm>
              <a:off x="7630318" y="4953836"/>
              <a:ext cx="22225" cy="65087"/>
            </a:xfrm>
            <a:custGeom>
              <a:avLst/>
              <a:gdLst>
                <a:gd name="T0" fmla="*/ 6 w 6"/>
                <a:gd name="T1" fmla="*/ 0 h 17"/>
                <a:gd name="T2" fmla="*/ 0 w 6"/>
                <a:gd name="T3" fmla="*/ 17 h 17"/>
                <a:gd name="T4" fmla="*/ 6 w 6"/>
                <a:gd name="T5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17">
                  <a:moveTo>
                    <a:pt x="6" y="0"/>
                  </a:moveTo>
                  <a:cubicBezTo>
                    <a:pt x="4" y="6"/>
                    <a:pt x="2" y="11"/>
                    <a:pt x="0" y="17"/>
                  </a:cubicBezTo>
                  <a:cubicBezTo>
                    <a:pt x="2" y="11"/>
                    <a:pt x="4" y="6"/>
                    <a:pt x="6" y="0"/>
                  </a:cubicBezTo>
                  <a:close/>
                </a:path>
              </a:pathLst>
            </a:custGeom>
            <a:solidFill>
              <a:srgbClr val="D0D0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" name="Freeform 15">
              <a:extLst>
                <a:ext uri="{FF2B5EF4-FFF2-40B4-BE49-F238E27FC236}">
                  <a16:creationId xmlns:a16="http://schemas.microsoft.com/office/drawing/2014/main" id="{698653CB-AB7A-4D02-AF66-3571CD30952D}"/>
                </a:ext>
              </a:extLst>
            </p:cNvPr>
            <p:cNvSpPr>
              <a:spLocks/>
            </p:cNvSpPr>
            <p:nvPr/>
          </p:nvSpPr>
          <p:spPr bwMode="auto">
            <a:xfrm>
              <a:off x="4464843" y="4595061"/>
              <a:ext cx="7937" cy="61912"/>
            </a:xfrm>
            <a:custGeom>
              <a:avLst/>
              <a:gdLst>
                <a:gd name="T0" fmla="*/ 2 w 2"/>
                <a:gd name="T1" fmla="*/ 16 h 16"/>
                <a:gd name="T2" fmla="*/ 0 w 2"/>
                <a:gd name="T3" fmla="*/ 0 h 16"/>
                <a:gd name="T4" fmla="*/ 2 w 2"/>
                <a:gd name="T5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6">
                  <a:moveTo>
                    <a:pt x="2" y="16"/>
                  </a:moveTo>
                  <a:cubicBezTo>
                    <a:pt x="1" y="11"/>
                    <a:pt x="0" y="5"/>
                    <a:pt x="0" y="0"/>
                  </a:cubicBezTo>
                  <a:cubicBezTo>
                    <a:pt x="0" y="5"/>
                    <a:pt x="1" y="11"/>
                    <a:pt x="2" y="16"/>
                  </a:cubicBezTo>
                  <a:close/>
                </a:path>
              </a:pathLst>
            </a:custGeom>
            <a:solidFill>
              <a:srgbClr val="D0D0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" name="Freeform 16">
              <a:extLst>
                <a:ext uri="{FF2B5EF4-FFF2-40B4-BE49-F238E27FC236}">
                  <a16:creationId xmlns:a16="http://schemas.microsoft.com/office/drawing/2014/main" id="{0155B017-F38C-48DE-BAC8-46414F30F031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6906" y="4442661"/>
              <a:ext cx="0" cy="66675"/>
            </a:xfrm>
            <a:custGeom>
              <a:avLst/>
              <a:gdLst>
                <a:gd name="T0" fmla="*/ 17 h 17"/>
                <a:gd name="T1" fmla="*/ 0 h 17"/>
                <a:gd name="T2" fmla="*/ 17 h 17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7">
                  <a:moveTo>
                    <a:pt x="0" y="17"/>
                  </a:moveTo>
                  <a:cubicBezTo>
                    <a:pt x="0" y="12"/>
                    <a:pt x="0" y="6"/>
                    <a:pt x="0" y="0"/>
                  </a:cubicBezTo>
                  <a:cubicBezTo>
                    <a:pt x="0" y="6"/>
                    <a:pt x="0" y="12"/>
                    <a:pt x="0" y="17"/>
                  </a:cubicBezTo>
                  <a:close/>
                </a:path>
              </a:pathLst>
            </a:custGeom>
            <a:solidFill>
              <a:srgbClr val="D0D0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" name="Freeform 17">
              <a:extLst>
                <a:ext uri="{FF2B5EF4-FFF2-40B4-BE49-F238E27FC236}">
                  <a16:creationId xmlns:a16="http://schemas.microsoft.com/office/drawing/2014/main" id="{A83031E0-322D-4159-8CDD-FD99F17FF23D}"/>
                </a:ext>
              </a:extLst>
            </p:cNvPr>
            <p:cNvSpPr>
              <a:spLocks/>
            </p:cNvSpPr>
            <p:nvPr/>
          </p:nvSpPr>
          <p:spPr bwMode="auto">
            <a:xfrm>
              <a:off x="7652543" y="4742699"/>
              <a:ext cx="55562" cy="211137"/>
            </a:xfrm>
            <a:custGeom>
              <a:avLst/>
              <a:gdLst>
                <a:gd name="T0" fmla="*/ 14 w 14"/>
                <a:gd name="T1" fmla="*/ 0 h 54"/>
                <a:gd name="T2" fmla="*/ 0 w 14"/>
                <a:gd name="T3" fmla="*/ 54 h 54"/>
                <a:gd name="T4" fmla="*/ 14 w 14"/>
                <a:gd name="T5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" h="54">
                  <a:moveTo>
                    <a:pt x="14" y="0"/>
                  </a:moveTo>
                  <a:cubicBezTo>
                    <a:pt x="10" y="18"/>
                    <a:pt x="6" y="36"/>
                    <a:pt x="0" y="54"/>
                  </a:cubicBezTo>
                  <a:cubicBezTo>
                    <a:pt x="6" y="36"/>
                    <a:pt x="10" y="18"/>
                    <a:pt x="14" y="0"/>
                  </a:cubicBezTo>
                  <a:close/>
                </a:path>
              </a:pathLst>
            </a:custGeom>
            <a:solidFill>
              <a:srgbClr val="D0D0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" name="Freeform 18">
              <a:extLst>
                <a:ext uri="{FF2B5EF4-FFF2-40B4-BE49-F238E27FC236}">
                  <a16:creationId xmlns:a16="http://schemas.microsoft.com/office/drawing/2014/main" id="{A896C545-7CF7-468D-9A84-BC8C54339498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1918" y="4442661"/>
              <a:ext cx="3175" cy="69850"/>
            </a:xfrm>
            <a:custGeom>
              <a:avLst/>
              <a:gdLst>
                <a:gd name="T0" fmla="*/ 1 w 1"/>
                <a:gd name="T1" fmla="*/ 0 h 18"/>
                <a:gd name="T2" fmla="*/ 0 w 1"/>
                <a:gd name="T3" fmla="*/ 18 h 18"/>
                <a:gd name="T4" fmla="*/ 1 w 1"/>
                <a:gd name="T5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8">
                  <a:moveTo>
                    <a:pt x="1" y="0"/>
                  </a:moveTo>
                  <a:cubicBezTo>
                    <a:pt x="1" y="6"/>
                    <a:pt x="0" y="12"/>
                    <a:pt x="0" y="18"/>
                  </a:cubicBezTo>
                  <a:cubicBezTo>
                    <a:pt x="0" y="12"/>
                    <a:pt x="1" y="6"/>
                    <a:pt x="1" y="0"/>
                  </a:cubicBezTo>
                  <a:close/>
                </a:path>
              </a:pathLst>
            </a:custGeom>
            <a:solidFill>
              <a:srgbClr val="D0D0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" name="Freeform 19">
              <a:extLst>
                <a:ext uri="{FF2B5EF4-FFF2-40B4-BE49-F238E27FC236}">
                  <a16:creationId xmlns:a16="http://schemas.microsoft.com/office/drawing/2014/main" id="{CC5EA17B-6DF0-4639-9B35-F081420D863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7156" y="4520449"/>
              <a:ext cx="4762" cy="66675"/>
            </a:xfrm>
            <a:custGeom>
              <a:avLst/>
              <a:gdLst>
                <a:gd name="T0" fmla="*/ 1 w 1"/>
                <a:gd name="T1" fmla="*/ 0 h 17"/>
                <a:gd name="T2" fmla="*/ 0 w 1"/>
                <a:gd name="T3" fmla="*/ 17 h 17"/>
                <a:gd name="T4" fmla="*/ 1 w 1"/>
                <a:gd name="T5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7">
                  <a:moveTo>
                    <a:pt x="1" y="0"/>
                  </a:moveTo>
                  <a:cubicBezTo>
                    <a:pt x="1" y="6"/>
                    <a:pt x="0" y="12"/>
                    <a:pt x="0" y="17"/>
                  </a:cubicBezTo>
                  <a:cubicBezTo>
                    <a:pt x="0" y="12"/>
                    <a:pt x="1" y="6"/>
                    <a:pt x="1" y="0"/>
                  </a:cubicBezTo>
                  <a:close/>
                </a:path>
              </a:pathLst>
            </a:custGeom>
            <a:solidFill>
              <a:srgbClr val="D0D0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9" name="Freeform 20">
              <a:extLst>
                <a:ext uri="{FF2B5EF4-FFF2-40B4-BE49-F238E27FC236}">
                  <a16:creationId xmlns:a16="http://schemas.microsoft.com/office/drawing/2014/main" id="{B1166D90-178A-41C1-84A2-FACC7EDB81F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9218" y="4598236"/>
              <a:ext cx="7937" cy="66675"/>
            </a:xfrm>
            <a:custGeom>
              <a:avLst/>
              <a:gdLst>
                <a:gd name="T0" fmla="*/ 2 w 2"/>
                <a:gd name="T1" fmla="*/ 0 h 17"/>
                <a:gd name="T2" fmla="*/ 0 w 2"/>
                <a:gd name="T3" fmla="*/ 17 h 17"/>
                <a:gd name="T4" fmla="*/ 2 w 2"/>
                <a:gd name="T5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7">
                  <a:moveTo>
                    <a:pt x="2" y="0"/>
                  </a:moveTo>
                  <a:cubicBezTo>
                    <a:pt x="1" y="6"/>
                    <a:pt x="1" y="11"/>
                    <a:pt x="0" y="17"/>
                  </a:cubicBezTo>
                  <a:cubicBezTo>
                    <a:pt x="1" y="11"/>
                    <a:pt x="1" y="6"/>
                    <a:pt x="2" y="0"/>
                  </a:cubicBezTo>
                  <a:close/>
                </a:path>
              </a:pathLst>
            </a:custGeom>
            <a:solidFill>
              <a:srgbClr val="D0D0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" name="Freeform 21">
              <a:extLst>
                <a:ext uri="{FF2B5EF4-FFF2-40B4-BE49-F238E27FC236}">
                  <a16:creationId xmlns:a16="http://schemas.microsoft.com/office/drawing/2014/main" id="{DA00241A-861B-4922-9481-005840B37EED}"/>
                </a:ext>
              </a:extLst>
            </p:cNvPr>
            <p:cNvSpPr>
              <a:spLocks/>
            </p:cNvSpPr>
            <p:nvPr/>
          </p:nvSpPr>
          <p:spPr bwMode="auto">
            <a:xfrm>
              <a:off x="7652543" y="4953836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D0D0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1" name="Freeform 22">
              <a:extLst>
                <a:ext uri="{FF2B5EF4-FFF2-40B4-BE49-F238E27FC236}">
                  <a16:creationId xmlns:a16="http://schemas.microsoft.com/office/drawing/2014/main" id="{07E207BA-0F9C-4A4D-B0B6-FD100052B716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7156" y="4587124"/>
              <a:ext cx="0" cy="11112"/>
            </a:xfrm>
            <a:custGeom>
              <a:avLst/>
              <a:gdLst>
                <a:gd name="T0" fmla="*/ 0 h 3"/>
                <a:gd name="T1" fmla="*/ 3 h 3"/>
                <a:gd name="T2" fmla="*/ 0 h 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3">
                  <a:moveTo>
                    <a:pt x="0" y="0"/>
                  </a:moveTo>
                  <a:cubicBezTo>
                    <a:pt x="0" y="1"/>
                    <a:pt x="0" y="2"/>
                    <a:pt x="0" y="3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D0D0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" name="Freeform 23">
              <a:extLst>
                <a:ext uri="{FF2B5EF4-FFF2-40B4-BE49-F238E27FC236}">
                  <a16:creationId xmlns:a16="http://schemas.microsoft.com/office/drawing/2014/main" id="{A5639004-D72C-4E3A-BB9E-F60BB8E24E48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6043" y="4664911"/>
              <a:ext cx="3175" cy="7937"/>
            </a:xfrm>
            <a:custGeom>
              <a:avLst/>
              <a:gdLst>
                <a:gd name="T0" fmla="*/ 1 w 1"/>
                <a:gd name="T1" fmla="*/ 0 h 2"/>
                <a:gd name="T2" fmla="*/ 0 w 1"/>
                <a:gd name="T3" fmla="*/ 2 h 2"/>
                <a:gd name="T4" fmla="*/ 1 w 1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1" y="0"/>
                  </a:moveTo>
                  <a:cubicBezTo>
                    <a:pt x="1" y="0"/>
                    <a:pt x="1" y="1"/>
                    <a:pt x="0" y="2"/>
                  </a:cubicBezTo>
                  <a:cubicBezTo>
                    <a:pt x="1" y="1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D0D0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" name="Freeform 24">
              <a:extLst>
                <a:ext uri="{FF2B5EF4-FFF2-40B4-BE49-F238E27FC236}">
                  <a16:creationId xmlns:a16="http://schemas.microsoft.com/office/drawing/2014/main" id="{B2732C30-7B01-46D8-8F63-10B88C5376E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1918" y="4512511"/>
              <a:ext cx="0" cy="7937"/>
            </a:xfrm>
            <a:custGeom>
              <a:avLst/>
              <a:gdLst>
                <a:gd name="T0" fmla="*/ 0 h 2"/>
                <a:gd name="T1" fmla="*/ 2 h 2"/>
                <a:gd name="T2" fmla="*/ 0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cubicBezTo>
                    <a:pt x="0" y="1"/>
                    <a:pt x="0" y="2"/>
                    <a:pt x="0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D0D0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" name="Freeform 25">
              <a:extLst>
                <a:ext uri="{FF2B5EF4-FFF2-40B4-BE49-F238E27FC236}">
                  <a16:creationId xmlns:a16="http://schemas.microsoft.com/office/drawing/2014/main" id="{00E79E71-2970-4835-8DBB-E43A5875AC00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8106" y="4739524"/>
              <a:ext cx="0" cy="3175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D0D0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5" name="Freeform 26">
              <a:extLst>
                <a:ext uri="{FF2B5EF4-FFF2-40B4-BE49-F238E27FC236}">
                  <a16:creationId xmlns:a16="http://schemas.microsoft.com/office/drawing/2014/main" id="{138349F6-C771-421D-8A6E-23C8544FAA64}"/>
                </a:ext>
              </a:extLst>
            </p:cNvPr>
            <p:cNvSpPr>
              <a:spLocks/>
            </p:cNvSpPr>
            <p:nvPr/>
          </p:nvSpPr>
          <p:spPr bwMode="auto">
            <a:xfrm>
              <a:off x="4461668" y="4582361"/>
              <a:ext cx="3175" cy="12700"/>
            </a:xfrm>
            <a:custGeom>
              <a:avLst/>
              <a:gdLst>
                <a:gd name="T0" fmla="*/ 1 w 1"/>
                <a:gd name="T1" fmla="*/ 3 h 3"/>
                <a:gd name="T2" fmla="*/ 0 w 1"/>
                <a:gd name="T3" fmla="*/ 0 h 3"/>
                <a:gd name="T4" fmla="*/ 1 w 1"/>
                <a:gd name="T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3">
                  <a:moveTo>
                    <a:pt x="1" y="3"/>
                  </a:moveTo>
                  <a:cubicBezTo>
                    <a:pt x="1" y="2"/>
                    <a:pt x="1" y="1"/>
                    <a:pt x="0" y="0"/>
                  </a:cubicBezTo>
                  <a:cubicBezTo>
                    <a:pt x="1" y="1"/>
                    <a:pt x="1" y="2"/>
                    <a:pt x="1" y="3"/>
                  </a:cubicBezTo>
                  <a:close/>
                </a:path>
              </a:pathLst>
            </a:custGeom>
            <a:solidFill>
              <a:srgbClr val="D0D0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6" name="Freeform 27">
              <a:extLst>
                <a:ext uri="{FF2B5EF4-FFF2-40B4-BE49-F238E27FC236}">
                  <a16:creationId xmlns:a16="http://schemas.microsoft.com/office/drawing/2014/main" id="{E4C5344F-630B-4A37-8B8C-995907ECAD15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6906" y="4509336"/>
              <a:ext cx="0" cy="11112"/>
            </a:xfrm>
            <a:custGeom>
              <a:avLst/>
              <a:gdLst>
                <a:gd name="T0" fmla="*/ 3 h 3"/>
                <a:gd name="T1" fmla="*/ 0 h 3"/>
                <a:gd name="T2" fmla="*/ 3 h 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3">
                  <a:moveTo>
                    <a:pt x="0" y="3"/>
                  </a:moveTo>
                  <a:cubicBezTo>
                    <a:pt x="0" y="2"/>
                    <a:pt x="0" y="1"/>
                    <a:pt x="0" y="0"/>
                  </a:cubicBezTo>
                  <a:cubicBezTo>
                    <a:pt x="0" y="1"/>
                    <a:pt x="0" y="2"/>
                    <a:pt x="0" y="3"/>
                  </a:cubicBezTo>
                  <a:close/>
                </a:path>
              </a:pathLst>
            </a:custGeom>
            <a:solidFill>
              <a:srgbClr val="D0D0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7" name="Freeform 28">
              <a:extLst>
                <a:ext uri="{FF2B5EF4-FFF2-40B4-BE49-F238E27FC236}">
                  <a16:creationId xmlns:a16="http://schemas.microsoft.com/office/drawing/2014/main" id="{EDDC9970-CC21-4BD3-B22B-2F2051CD0697}"/>
                </a:ext>
              </a:extLst>
            </p:cNvPr>
            <p:cNvSpPr>
              <a:spLocks/>
            </p:cNvSpPr>
            <p:nvPr/>
          </p:nvSpPr>
          <p:spPr bwMode="auto">
            <a:xfrm>
              <a:off x="7630318" y="5018924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D0D0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8" name="Freeform 29">
              <a:extLst>
                <a:ext uri="{FF2B5EF4-FFF2-40B4-BE49-F238E27FC236}">
                  <a16:creationId xmlns:a16="http://schemas.microsoft.com/office/drawing/2014/main" id="{D08D4A8D-29CB-4FC1-9E1B-5BEB4986DEF8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2781" y="4656974"/>
              <a:ext cx="0" cy="7937"/>
            </a:xfrm>
            <a:custGeom>
              <a:avLst/>
              <a:gdLst>
                <a:gd name="T0" fmla="*/ 2 h 2"/>
                <a:gd name="T1" fmla="*/ 0 h 2"/>
                <a:gd name="T2" fmla="*/ 2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2"/>
                  </a:moveTo>
                  <a:cubicBezTo>
                    <a:pt x="0" y="2"/>
                    <a:pt x="0" y="1"/>
                    <a:pt x="0" y="0"/>
                  </a:cubicBezTo>
                  <a:cubicBezTo>
                    <a:pt x="0" y="1"/>
                    <a:pt x="0" y="2"/>
                    <a:pt x="0" y="2"/>
                  </a:cubicBezTo>
                  <a:close/>
                </a:path>
              </a:pathLst>
            </a:custGeom>
            <a:solidFill>
              <a:srgbClr val="D0D0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" name="Freeform 30">
              <a:extLst>
                <a:ext uri="{FF2B5EF4-FFF2-40B4-BE49-F238E27FC236}">
                  <a16:creationId xmlns:a16="http://schemas.microsoft.com/office/drawing/2014/main" id="{59674424-62FA-4A3A-8F94-7ECF52DB38DB}"/>
                </a:ext>
              </a:extLst>
            </p:cNvPr>
            <p:cNvSpPr>
              <a:spLocks/>
            </p:cNvSpPr>
            <p:nvPr/>
          </p:nvSpPr>
          <p:spPr bwMode="auto">
            <a:xfrm>
              <a:off x="4480718" y="2629487"/>
              <a:ext cx="3149601" cy="3136899"/>
            </a:xfrm>
            <a:custGeom>
              <a:avLst/>
              <a:gdLst>
                <a:gd name="T0" fmla="*/ 795 w 806"/>
                <a:gd name="T1" fmla="*/ 613 h 805"/>
                <a:gd name="T2" fmla="*/ 782 w 806"/>
                <a:gd name="T3" fmla="*/ 629 h 805"/>
                <a:gd name="T4" fmla="*/ 782 w 806"/>
                <a:gd name="T5" fmla="*/ 633 h 805"/>
                <a:gd name="T6" fmla="*/ 782 w 806"/>
                <a:gd name="T7" fmla="*/ 633 h 805"/>
                <a:gd name="T8" fmla="*/ 781 w 806"/>
                <a:gd name="T9" fmla="*/ 637 h 805"/>
                <a:gd name="T10" fmla="*/ 770 w 806"/>
                <a:gd name="T11" fmla="*/ 635 h 805"/>
                <a:gd name="T12" fmla="*/ 731 w 806"/>
                <a:gd name="T13" fmla="*/ 681 h 805"/>
                <a:gd name="T14" fmla="*/ 734 w 806"/>
                <a:gd name="T15" fmla="*/ 699 h 805"/>
                <a:gd name="T16" fmla="*/ 727 w 806"/>
                <a:gd name="T17" fmla="*/ 699 h 805"/>
                <a:gd name="T18" fmla="*/ 720 w 806"/>
                <a:gd name="T19" fmla="*/ 699 h 805"/>
                <a:gd name="T20" fmla="*/ 673 w 806"/>
                <a:gd name="T21" fmla="*/ 655 h 805"/>
                <a:gd name="T22" fmla="*/ 652 w 806"/>
                <a:gd name="T23" fmla="*/ 659 h 805"/>
                <a:gd name="T24" fmla="*/ 613 w 806"/>
                <a:gd name="T25" fmla="*/ 629 h 805"/>
                <a:gd name="T26" fmla="*/ 586 w 806"/>
                <a:gd name="T27" fmla="*/ 638 h 805"/>
                <a:gd name="T28" fmla="*/ 442 w 806"/>
                <a:gd name="T29" fmla="*/ 0 h 805"/>
                <a:gd name="T30" fmla="*/ 413 w 806"/>
                <a:gd name="T31" fmla="*/ 0 h 805"/>
                <a:gd name="T32" fmla="*/ 409 w 806"/>
                <a:gd name="T33" fmla="*/ 0 h 805"/>
                <a:gd name="T34" fmla="*/ 380 w 806"/>
                <a:gd name="T35" fmla="*/ 0 h 805"/>
                <a:gd name="T36" fmla="*/ 253 w 806"/>
                <a:gd name="T37" fmla="*/ 617 h 805"/>
                <a:gd name="T38" fmla="*/ 207 w 806"/>
                <a:gd name="T39" fmla="*/ 665 h 805"/>
                <a:gd name="T40" fmla="*/ 208 w 806"/>
                <a:gd name="T41" fmla="*/ 672 h 805"/>
                <a:gd name="T42" fmla="*/ 165 w 806"/>
                <a:gd name="T43" fmla="*/ 656 h 805"/>
                <a:gd name="T44" fmla="*/ 117 w 806"/>
                <a:gd name="T45" fmla="*/ 676 h 805"/>
                <a:gd name="T46" fmla="*/ 83 w 806"/>
                <a:gd name="T47" fmla="*/ 650 h 805"/>
                <a:gd name="T48" fmla="*/ 93 w 806"/>
                <a:gd name="T49" fmla="*/ 617 h 805"/>
                <a:gd name="T50" fmla="*/ 47 w 806"/>
                <a:gd name="T51" fmla="*/ 564 h 805"/>
                <a:gd name="T52" fmla="*/ 35 w 806"/>
                <a:gd name="T53" fmla="*/ 566 h 805"/>
                <a:gd name="T54" fmla="*/ 8 w 806"/>
                <a:gd name="T55" fmla="*/ 544 h 805"/>
                <a:gd name="T56" fmla="*/ 0 w 806"/>
                <a:gd name="T57" fmla="*/ 545 h 805"/>
                <a:gd name="T58" fmla="*/ 90 w 806"/>
                <a:gd name="T59" fmla="*/ 738 h 805"/>
                <a:gd name="T60" fmla="*/ 122 w 806"/>
                <a:gd name="T61" fmla="*/ 725 h 805"/>
                <a:gd name="T62" fmla="*/ 170 w 806"/>
                <a:gd name="T63" fmla="*/ 773 h 805"/>
                <a:gd name="T64" fmla="*/ 188 w 806"/>
                <a:gd name="T65" fmla="*/ 767 h 805"/>
                <a:gd name="T66" fmla="*/ 218 w 806"/>
                <a:gd name="T67" fmla="*/ 792 h 805"/>
                <a:gd name="T68" fmla="*/ 274 w 806"/>
                <a:gd name="T69" fmla="*/ 757 h 805"/>
                <a:gd name="T70" fmla="*/ 302 w 806"/>
                <a:gd name="T71" fmla="*/ 763 h 805"/>
                <a:gd name="T72" fmla="*/ 336 w 806"/>
                <a:gd name="T73" fmla="*/ 743 h 805"/>
                <a:gd name="T74" fmla="*/ 374 w 806"/>
                <a:gd name="T75" fmla="*/ 781 h 805"/>
                <a:gd name="T76" fmla="*/ 374 w 806"/>
                <a:gd name="T77" fmla="*/ 786 h 805"/>
                <a:gd name="T78" fmla="*/ 390 w 806"/>
                <a:gd name="T79" fmla="*/ 781 h 805"/>
                <a:gd name="T80" fmla="*/ 413 w 806"/>
                <a:gd name="T81" fmla="*/ 792 h 805"/>
                <a:gd name="T82" fmla="*/ 485 w 806"/>
                <a:gd name="T83" fmla="*/ 748 h 805"/>
                <a:gd name="T84" fmla="*/ 485 w 806"/>
                <a:gd name="T85" fmla="*/ 749 h 805"/>
                <a:gd name="T86" fmla="*/ 485 w 806"/>
                <a:gd name="T87" fmla="*/ 746 h 805"/>
                <a:gd name="T88" fmla="*/ 524 w 806"/>
                <a:gd name="T89" fmla="*/ 712 h 805"/>
                <a:gd name="T90" fmla="*/ 563 w 806"/>
                <a:gd name="T91" fmla="*/ 743 h 805"/>
                <a:gd name="T92" fmla="*/ 584 w 806"/>
                <a:gd name="T93" fmla="*/ 737 h 805"/>
                <a:gd name="T94" fmla="*/ 621 w 806"/>
                <a:gd name="T95" fmla="*/ 775 h 805"/>
                <a:gd name="T96" fmla="*/ 621 w 806"/>
                <a:gd name="T97" fmla="*/ 776 h 805"/>
                <a:gd name="T98" fmla="*/ 629 w 806"/>
                <a:gd name="T99" fmla="*/ 775 h 805"/>
                <a:gd name="T100" fmla="*/ 659 w 806"/>
                <a:gd name="T101" fmla="*/ 802 h 805"/>
                <a:gd name="T102" fmla="*/ 659 w 806"/>
                <a:gd name="T103" fmla="*/ 805 h 805"/>
                <a:gd name="T104" fmla="*/ 671 w 806"/>
                <a:gd name="T105" fmla="*/ 802 h 805"/>
                <a:gd name="T106" fmla="*/ 806 w 806"/>
                <a:gd name="T107" fmla="*/ 619 h 805"/>
                <a:gd name="T108" fmla="*/ 795 w 806"/>
                <a:gd name="T109" fmla="*/ 613 h 8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806" h="805">
                  <a:moveTo>
                    <a:pt x="795" y="613"/>
                  </a:moveTo>
                  <a:cubicBezTo>
                    <a:pt x="788" y="613"/>
                    <a:pt x="782" y="620"/>
                    <a:pt x="782" y="629"/>
                  </a:cubicBezTo>
                  <a:cubicBezTo>
                    <a:pt x="782" y="630"/>
                    <a:pt x="782" y="631"/>
                    <a:pt x="782" y="633"/>
                  </a:cubicBezTo>
                  <a:cubicBezTo>
                    <a:pt x="782" y="633"/>
                    <a:pt x="782" y="633"/>
                    <a:pt x="782" y="633"/>
                  </a:cubicBezTo>
                  <a:cubicBezTo>
                    <a:pt x="781" y="637"/>
                    <a:pt x="781" y="637"/>
                    <a:pt x="781" y="637"/>
                  </a:cubicBezTo>
                  <a:cubicBezTo>
                    <a:pt x="777" y="635"/>
                    <a:pt x="774" y="635"/>
                    <a:pt x="770" y="635"/>
                  </a:cubicBezTo>
                  <a:cubicBezTo>
                    <a:pt x="749" y="635"/>
                    <a:pt x="731" y="656"/>
                    <a:pt x="731" y="681"/>
                  </a:cubicBezTo>
                  <a:cubicBezTo>
                    <a:pt x="731" y="688"/>
                    <a:pt x="732" y="694"/>
                    <a:pt x="734" y="699"/>
                  </a:cubicBezTo>
                  <a:cubicBezTo>
                    <a:pt x="732" y="699"/>
                    <a:pt x="730" y="699"/>
                    <a:pt x="727" y="699"/>
                  </a:cubicBezTo>
                  <a:cubicBezTo>
                    <a:pt x="725" y="699"/>
                    <a:pt x="723" y="699"/>
                    <a:pt x="720" y="699"/>
                  </a:cubicBezTo>
                  <a:cubicBezTo>
                    <a:pt x="718" y="674"/>
                    <a:pt x="698" y="655"/>
                    <a:pt x="673" y="655"/>
                  </a:cubicBezTo>
                  <a:cubicBezTo>
                    <a:pt x="665" y="655"/>
                    <a:pt x="658" y="656"/>
                    <a:pt x="652" y="659"/>
                  </a:cubicBezTo>
                  <a:cubicBezTo>
                    <a:pt x="650" y="642"/>
                    <a:pt x="633" y="629"/>
                    <a:pt x="613" y="629"/>
                  </a:cubicBezTo>
                  <a:cubicBezTo>
                    <a:pt x="603" y="629"/>
                    <a:pt x="593" y="632"/>
                    <a:pt x="586" y="638"/>
                  </a:cubicBezTo>
                  <a:cubicBezTo>
                    <a:pt x="454" y="487"/>
                    <a:pt x="442" y="0"/>
                    <a:pt x="442" y="0"/>
                  </a:cubicBezTo>
                  <a:cubicBezTo>
                    <a:pt x="413" y="0"/>
                    <a:pt x="413" y="0"/>
                    <a:pt x="413" y="0"/>
                  </a:cubicBezTo>
                  <a:cubicBezTo>
                    <a:pt x="409" y="0"/>
                    <a:pt x="409" y="0"/>
                    <a:pt x="409" y="0"/>
                  </a:cubicBezTo>
                  <a:cubicBezTo>
                    <a:pt x="380" y="0"/>
                    <a:pt x="380" y="0"/>
                    <a:pt x="380" y="0"/>
                  </a:cubicBezTo>
                  <a:cubicBezTo>
                    <a:pt x="380" y="0"/>
                    <a:pt x="369" y="447"/>
                    <a:pt x="253" y="617"/>
                  </a:cubicBezTo>
                  <a:cubicBezTo>
                    <a:pt x="228" y="617"/>
                    <a:pt x="207" y="639"/>
                    <a:pt x="207" y="665"/>
                  </a:cubicBezTo>
                  <a:cubicBezTo>
                    <a:pt x="207" y="667"/>
                    <a:pt x="208" y="669"/>
                    <a:pt x="208" y="672"/>
                  </a:cubicBezTo>
                  <a:cubicBezTo>
                    <a:pt x="196" y="662"/>
                    <a:pt x="181" y="656"/>
                    <a:pt x="165" y="656"/>
                  </a:cubicBezTo>
                  <a:cubicBezTo>
                    <a:pt x="146" y="656"/>
                    <a:pt x="130" y="663"/>
                    <a:pt x="117" y="676"/>
                  </a:cubicBezTo>
                  <a:cubicBezTo>
                    <a:pt x="112" y="663"/>
                    <a:pt x="99" y="653"/>
                    <a:pt x="83" y="650"/>
                  </a:cubicBezTo>
                  <a:cubicBezTo>
                    <a:pt x="89" y="641"/>
                    <a:pt x="93" y="630"/>
                    <a:pt x="93" y="617"/>
                  </a:cubicBezTo>
                  <a:cubicBezTo>
                    <a:pt x="93" y="588"/>
                    <a:pt x="72" y="564"/>
                    <a:pt x="47" y="564"/>
                  </a:cubicBezTo>
                  <a:cubicBezTo>
                    <a:pt x="43" y="564"/>
                    <a:pt x="39" y="565"/>
                    <a:pt x="35" y="566"/>
                  </a:cubicBezTo>
                  <a:cubicBezTo>
                    <a:pt x="32" y="553"/>
                    <a:pt x="21" y="544"/>
                    <a:pt x="8" y="544"/>
                  </a:cubicBezTo>
                  <a:cubicBezTo>
                    <a:pt x="5" y="544"/>
                    <a:pt x="3" y="544"/>
                    <a:pt x="0" y="545"/>
                  </a:cubicBezTo>
                  <a:cubicBezTo>
                    <a:pt x="13" y="618"/>
                    <a:pt x="45" y="684"/>
                    <a:pt x="90" y="738"/>
                  </a:cubicBezTo>
                  <a:cubicBezTo>
                    <a:pt x="99" y="730"/>
                    <a:pt x="110" y="725"/>
                    <a:pt x="122" y="725"/>
                  </a:cubicBezTo>
                  <a:cubicBezTo>
                    <a:pt x="146" y="725"/>
                    <a:pt x="167" y="746"/>
                    <a:pt x="170" y="773"/>
                  </a:cubicBezTo>
                  <a:cubicBezTo>
                    <a:pt x="175" y="769"/>
                    <a:pt x="181" y="767"/>
                    <a:pt x="188" y="767"/>
                  </a:cubicBezTo>
                  <a:cubicBezTo>
                    <a:pt x="203" y="767"/>
                    <a:pt x="215" y="778"/>
                    <a:pt x="218" y="792"/>
                  </a:cubicBezTo>
                  <a:cubicBezTo>
                    <a:pt x="228" y="771"/>
                    <a:pt x="249" y="757"/>
                    <a:pt x="274" y="757"/>
                  </a:cubicBezTo>
                  <a:cubicBezTo>
                    <a:pt x="284" y="757"/>
                    <a:pt x="294" y="759"/>
                    <a:pt x="302" y="763"/>
                  </a:cubicBezTo>
                  <a:cubicBezTo>
                    <a:pt x="308" y="751"/>
                    <a:pt x="321" y="743"/>
                    <a:pt x="336" y="743"/>
                  </a:cubicBezTo>
                  <a:cubicBezTo>
                    <a:pt x="357" y="743"/>
                    <a:pt x="374" y="760"/>
                    <a:pt x="374" y="781"/>
                  </a:cubicBezTo>
                  <a:cubicBezTo>
                    <a:pt x="374" y="782"/>
                    <a:pt x="374" y="784"/>
                    <a:pt x="374" y="786"/>
                  </a:cubicBezTo>
                  <a:cubicBezTo>
                    <a:pt x="378" y="783"/>
                    <a:pt x="384" y="781"/>
                    <a:pt x="390" y="781"/>
                  </a:cubicBezTo>
                  <a:cubicBezTo>
                    <a:pt x="400" y="781"/>
                    <a:pt x="408" y="785"/>
                    <a:pt x="413" y="792"/>
                  </a:cubicBezTo>
                  <a:cubicBezTo>
                    <a:pt x="425" y="767"/>
                    <a:pt x="453" y="748"/>
                    <a:pt x="485" y="748"/>
                  </a:cubicBezTo>
                  <a:cubicBezTo>
                    <a:pt x="485" y="748"/>
                    <a:pt x="485" y="749"/>
                    <a:pt x="485" y="749"/>
                  </a:cubicBezTo>
                  <a:cubicBezTo>
                    <a:pt x="485" y="748"/>
                    <a:pt x="485" y="747"/>
                    <a:pt x="485" y="746"/>
                  </a:cubicBezTo>
                  <a:cubicBezTo>
                    <a:pt x="485" y="727"/>
                    <a:pt x="503" y="712"/>
                    <a:pt x="524" y="712"/>
                  </a:cubicBezTo>
                  <a:cubicBezTo>
                    <a:pt x="545" y="712"/>
                    <a:pt x="561" y="726"/>
                    <a:pt x="563" y="743"/>
                  </a:cubicBezTo>
                  <a:cubicBezTo>
                    <a:pt x="569" y="739"/>
                    <a:pt x="576" y="737"/>
                    <a:pt x="584" y="737"/>
                  </a:cubicBezTo>
                  <a:cubicBezTo>
                    <a:pt x="604" y="737"/>
                    <a:pt x="621" y="754"/>
                    <a:pt x="621" y="775"/>
                  </a:cubicBezTo>
                  <a:cubicBezTo>
                    <a:pt x="621" y="775"/>
                    <a:pt x="621" y="775"/>
                    <a:pt x="621" y="776"/>
                  </a:cubicBezTo>
                  <a:cubicBezTo>
                    <a:pt x="623" y="775"/>
                    <a:pt x="626" y="775"/>
                    <a:pt x="629" y="775"/>
                  </a:cubicBezTo>
                  <a:cubicBezTo>
                    <a:pt x="646" y="775"/>
                    <a:pt x="659" y="787"/>
                    <a:pt x="659" y="802"/>
                  </a:cubicBezTo>
                  <a:cubicBezTo>
                    <a:pt x="659" y="803"/>
                    <a:pt x="659" y="804"/>
                    <a:pt x="659" y="805"/>
                  </a:cubicBezTo>
                  <a:cubicBezTo>
                    <a:pt x="663" y="804"/>
                    <a:pt x="667" y="803"/>
                    <a:pt x="671" y="802"/>
                  </a:cubicBezTo>
                  <a:cubicBezTo>
                    <a:pt x="731" y="755"/>
                    <a:pt x="778" y="692"/>
                    <a:pt x="806" y="619"/>
                  </a:cubicBezTo>
                  <a:cubicBezTo>
                    <a:pt x="803" y="616"/>
                    <a:pt x="800" y="613"/>
                    <a:pt x="795" y="613"/>
                  </a:cubicBezTo>
                  <a:close/>
                </a:path>
              </a:pathLst>
            </a:custGeom>
            <a:solidFill>
              <a:srgbClr val="FEFD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D42924F1-414E-4D4A-A0C7-1E087DEE65A3}"/>
                </a:ext>
              </a:extLst>
            </p:cNvPr>
            <p:cNvGrpSpPr/>
            <p:nvPr/>
          </p:nvGrpSpPr>
          <p:grpSpPr>
            <a:xfrm>
              <a:off x="4631206" y="2252257"/>
              <a:ext cx="2907923" cy="2393442"/>
              <a:chOff x="1801488" y="2172046"/>
              <a:chExt cx="2907923" cy="2393442"/>
            </a:xfrm>
          </p:grpSpPr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D26AB053-3199-48D4-9F59-500A21A05264}"/>
                  </a:ext>
                </a:extLst>
              </p:cNvPr>
              <p:cNvSpPr/>
              <p:nvPr/>
            </p:nvSpPr>
            <p:spPr>
              <a:xfrm>
                <a:off x="2509838" y="3249613"/>
                <a:ext cx="84463" cy="8446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6157E7D5-6F53-40CB-B1E7-E8ED61C5126F}"/>
                  </a:ext>
                </a:extLst>
              </p:cNvPr>
              <p:cNvSpPr/>
              <p:nvPr/>
            </p:nvSpPr>
            <p:spPr>
              <a:xfrm>
                <a:off x="2003425" y="3667755"/>
                <a:ext cx="84463" cy="8446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4FC37D92-5A2F-4DD3-926C-80423D0687C7}"/>
                  </a:ext>
                </a:extLst>
              </p:cNvPr>
              <p:cNvSpPr/>
              <p:nvPr/>
            </p:nvSpPr>
            <p:spPr>
              <a:xfrm>
                <a:off x="2425375" y="3828725"/>
                <a:ext cx="84463" cy="8446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1C7FCF05-69D5-419A-A393-6765848A5B64}"/>
                  </a:ext>
                </a:extLst>
              </p:cNvPr>
              <p:cNvSpPr/>
              <p:nvPr/>
            </p:nvSpPr>
            <p:spPr>
              <a:xfrm>
                <a:off x="2207256" y="2750181"/>
                <a:ext cx="84463" cy="8446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3E0B4329-BC99-46CB-965A-1916737C6FF2}"/>
                  </a:ext>
                </a:extLst>
              </p:cNvPr>
              <p:cNvSpPr/>
              <p:nvPr/>
            </p:nvSpPr>
            <p:spPr>
              <a:xfrm>
                <a:off x="3699292" y="3084513"/>
                <a:ext cx="84463" cy="8446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B7E5A5B5-90CE-470F-91B9-0D1E756F4CAB}"/>
                  </a:ext>
                </a:extLst>
              </p:cNvPr>
              <p:cNvSpPr/>
              <p:nvPr/>
            </p:nvSpPr>
            <p:spPr>
              <a:xfrm>
                <a:off x="4167818" y="2172046"/>
                <a:ext cx="84463" cy="8446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104DEB49-D3B3-4AE7-9AD4-7A25A1EDE019}"/>
                  </a:ext>
                </a:extLst>
              </p:cNvPr>
              <p:cNvSpPr/>
              <p:nvPr/>
            </p:nvSpPr>
            <p:spPr>
              <a:xfrm>
                <a:off x="4271962" y="3583292"/>
                <a:ext cx="84463" cy="8446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882B14AA-2CAE-4AA1-B68D-5F417F9366BC}"/>
                  </a:ext>
                </a:extLst>
              </p:cNvPr>
              <p:cNvSpPr/>
              <p:nvPr/>
            </p:nvSpPr>
            <p:spPr>
              <a:xfrm>
                <a:off x="2249487" y="4481025"/>
                <a:ext cx="84463" cy="8446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67F7562A-8CAF-4599-8F09-6305D7584ACA}"/>
                  </a:ext>
                </a:extLst>
              </p:cNvPr>
              <p:cNvSpPr/>
              <p:nvPr/>
            </p:nvSpPr>
            <p:spPr>
              <a:xfrm>
                <a:off x="3741523" y="4140459"/>
                <a:ext cx="84463" cy="8446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486AAFF8-CCA4-450F-85B0-F202B6F373DF}"/>
                  </a:ext>
                </a:extLst>
              </p:cNvPr>
              <p:cNvSpPr/>
              <p:nvPr/>
            </p:nvSpPr>
            <p:spPr>
              <a:xfrm>
                <a:off x="4382684" y="4224922"/>
                <a:ext cx="84463" cy="8446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AB5795DF-F361-47C0-B8CC-3A315CDDCE56}"/>
                  </a:ext>
                </a:extLst>
              </p:cNvPr>
              <p:cNvSpPr/>
              <p:nvPr/>
            </p:nvSpPr>
            <p:spPr>
              <a:xfrm>
                <a:off x="4624948" y="2811463"/>
                <a:ext cx="84463" cy="8446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40771015-9083-4462-AEB4-6DD69410832A}"/>
                  </a:ext>
                </a:extLst>
              </p:cNvPr>
              <p:cNvSpPr/>
              <p:nvPr/>
            </p:nvSpPr>
            <p:spPr>
              <a:xfrm>
                <a:off x="1801488" y="2413468"/>
                <a:ext cx="84463" cy="8446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3631B8E7-E8F6-404C-9E27-77FE728A22C9}"/>
                </a:ext>
              </a:extLst>
            </p:cNvPr>
            <p:cNvGrpSpPr/>
            <p:nvPr/>
          </p:nvGrpSpPr>
          <p:grpSpPr>
            <a:xfrm>
              <a:off x="5339556" y="940636"/>
              <a:ext cx="1363662" cy="2341563"/>
              <a:chOff x="2509838" y="860425"/>
              <a:chExt cx="1363662" cy="2341563"/>
            </a:xfrm>
          </p:grpSpPr>
          <p:sp>
            <p:nvSpPr>
              <p:cNvPr id="44" name="Freeform 34">
                <a:extLst>
                  <a:ext uri="{FF2B5EF4-FFF2-40B4-BE49-F238E27FC236}">
                    <a16:creationId xmlns:a16="http://schemas.microsoft.com/office/drawing/2014/main" id="{110E390C-0D71-48C3-9CDE-60E0893B15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13088" y="2928938"/>
                <a:ext cx="306388" cy="273050"/>
              </a:xfrm>
              <a:custGeom>
                <a:avLst/>
                <a:gdLst>
                  <a:gd name="T0" fmla="*/ 29 w 31"/>
                  <a:gd name="T1" fmla="*/ 18 h 28"/>
                  <a:gd name="T2" fmla="*/ 16 w 31"/>
                  <a:gd name="T3" fmla="*/ 28 h 28"/>
                  <a:gd name="T4" fmla="*/ 2 w 31"/>
                  <a:gd name="T5" fmla="*/ 18 h 28"/>
                  <a:gd name="T6" fmla="*/ 2 w 31"/>
                  <a:gd name="T7" fmla="*/ 0 h 28"/>
                  <a:gd name="T8" fmla="*/ 29 w 31"/>
                  <a:gd name="T9" fmla="*/ 0 h 28"/>
                  <a:gd name="T10" fmla="*/ 29 w 31"/>
                  <a:gd name="T11" fmla="*/ 1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1" h="28">
                    <a:moveTo>
                      <a:pt x="29" y="18"/>
                    </a:moveTo>
                    <a:cubicBezTo>
                      <a:pt x="27" y="22"/>
                      <a:pt x="16" y="28"/>
                      <a:pt x="16" y="28"/>
                    </a:cubicBezTo>
                    <a:cubicBezTo>
                      <a:pt x="16" y="28"/>
                      <a:pt x="4" y="22"/>
                      <a:pt x="2" y="18"/>
                    </a:cubicBezTo>
                    <a:cubicBezTo>
                      <a:pt x="0" y="14"/>
                      <a:pt x="2" y="0"/>
                      <a:pt x="2" y="0"/>
                    </a:cubicBezTo>
                    <a:cubicBezTo>
                      <a:pt x="29" y="0"/>
                      <a:pt x="29" y="0"/>
                      <a:pt x="29" y="0"/>
                    </a:cubicBezTo>
                    <a:cubicBezTo>
                      <a:pt x="29" y="0"/>
                      <a:pt x="31" y="14"/>
                      <a:pt x="29" y="18"/>
                    </a:cubicBezTo>
                    <a:close/>
                  </a:path>
                </a:pathLst>
              </a:custGeom>
              <a:solidFill>
                <a:srgbClr val="FF8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" name="Rectangle 35">
                <a:extLst>
                  <a:ext uri="{FF2B5EF4-FFF2-40B4-BE49-F238E27FC236}">
                    <a16:creationId xmlns:a16="http://schemas.microsoft.com/office/drawing/2014/main" id="{BCC9A3F4-E32E-4CAA-AA5C-E5BB4A05924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32138" y="2724150"/>
                <a:ext cx="266700" cy="68263"/>
              </a:xfrm>
              <a:prstGeom prst="rect">
                <a:avLst/>
              </a:prstGeom>
              <a:solidFill>
                <a:srgbClr val="F44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" name="Rectangle 36">
                <a:extLst>
                  <a:ext uri="{FF2B5EF4-FFF2-40B4-BE49-F238E27FC236}">
                    <a16:creationId xmlns:a16="http://schemas.microsoft.com/office/drawing/2014/main" id="{403976E7-C664-4D02-8C55-56DF1B25386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32138" y="2724150"/>
                <a:ext cx="266700" cy="682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" name="Freeform 37">
                <a:extLst>
                  <a:ext uri="{FF2B5EF4-FFF2-40B4-BE49-F238E27FC236}">
                    <a16:creationId xmlns:a16="http://schemas.microsoft.com/office/drawing/2014/main" id="{AEB66571-8F87-4CC9-A0AD-20EE694AD59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09838" y="2020888"/>
                <a:ext cx="692150" cy="790575"/>
              </a:xfrm>
              <a:custGeom>
                <a:avLst/>
                <a:gdLst>
                  <a:gd name="T0" fmla="*/ 45 w 70"/>
                  <a:gd name="T1" fmla="*/ 0 h 81"/>
                  <a:gd name="T2" fmla="*/ 21 w 70"/>
                  <a:gd name="T3" fmla="*/ 81 h 81"/>
                  <a:gd name="T4" fmla="*/ 70 w 70"/>
                  <a:gd name="T5" fmla="*/ 47 h 81"/>
                  <a:gd name="T6" fmla="*/ 45 w 70"/>
                  <a:gd name="T7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0" h="81">
                    <a:moveTo>
                      <a:pt x="45" y="0"/>
                    </a:moveTo>
                    <a:cubicBezTo>
                      <a:pt x="45" y="0"/>
                      <a:pt x="0" y="34"/>
                      <a:pt x="21" y="81"/>
                    </a:cubicBezTo>
                    <a:cubicBezTo>
                      <a:pt x="21" y="81"/>
                      <a:pt x="41" y="49"/>
                      <a:pt x="70" y="47"/>
                    </a:cubicBezTo>
                    <a:lnTo>
                      <a:pt x="45" y="0"/>
                    </a:lnTo>
                    <a:close/>
                  </a:path>
                </a:pathLst>
              </a:custGeom>
              <a:solidFill>
                <a:srgbClr val="4C575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" name="Freeform 39">
                <a:extLst>
                  <a:ext uri="{FF2B5EF4-FFF2-40B4-BE49-F238E27FC236}">
                    <a16:creationId xmlns:a16="http://schemas.microsoft.com/office/drawing/2014/main" id="{4840A200-7470-47F6-AF58-3605DA46AC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17900" y="2089150"/>
                <a:ext cx="355600" cy="722313"/>
              </a:xfrm>
              <a:custGeom>
                <a:avLst/>
                <a:gdLst>
                  <a:gd name="T0" fmla="*/ 14 w 36"/>
                  <a:gd name="T1" fmla="*/ 0 h 74"/>
                  <a:gd name="T2" fmla="*/ 0 w 36"/>
                  <a:gd name="T3" fmla="*/ 45 h 74"/>
                  <a:gd name="T4" fmla="*/ 31 w 36"/>
                  <a:gd name="T5" fmla="*/ 74 h 74"/>
                  <a:gd name="T6" fmla="*/ 36 w 36"/>
                  <a:gd name="T7" fmla="*/ 49 h 74"/>
                  <a:gd name="T8" fmla="*/ 14 w 36"/>
                  <a:gd name="T9" fmla="*/ 0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74">
                    <a:moveTo>
                      <a:pt x="14" y="0"/>
                    </a:moveTo>
                    <a:cubicBezTo>
                      <a:pt x="10" y="18"/>
                      <a:pt x="5" y="34"/>
                      <a:pt x="0" y="45"/>
                    </a:cubicBezTo>
                    <a:cubicBezTo>
                      <a:pt x="19" y="54"/>
                      <a:pt x="31" y="74"/>
                      <a:pt x="31" y="74"/>
                    </a:cubicBezTo>
                    <a:cubicBezTo>
                      <a:pt x="35" y="65"/>
                      <a:pt x="36" y="57"/>
                      <a:pt x="36" y="49"/>
                    </a:cubicBezTo>
                    <a:cubicBezTo>
                      <a:pt x="36" y="26"/>
                      <a:pt x="23" y="9"/>
                      <a:pt x="14" y="0"/>
                    </a:cubicBezTo>
                  </a:path>
                </a:pathLst>
              </a:custGeom>
              <a:solidFill>
                <a:srgbClr val="4A535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" name="Freeform 40">
                <a:extLst>
                  <a:ext uri="{FF2B5EF4-FFF2-40B4-BE49-F238E27FC236}">
                    <a16:creationId xmlns:a16="http://schemas.microsoft.com/office/drawing/2014/main" id="{943D82F1-5EA9-4BAF-95CE-0AB0A9B393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55913" y="996950"/>
                <a:ext cx="414338" cy="1727200"/>
              </a:xfrm>
              <a:custGeom>
                <a:avLst/>
                <a:gdLst>
                  <a:gd name="T0" fmla="*/ 28 w 42"/>
                  <a:gd name="T1" fmla="*/ 0 h 177"/>
                  <a:gd name="T2" fmla="*/ 0 w 42"/>
                  <a:gd name="T3" fmla="*/ 79 h 177"/>
                  <a:gd name="T4" fmla="*/ 28 w 42"/>
                  <a:gd name="T5" fmla="*/ 177 h 177"/>
                  <a:gd name="T6" fmla="*/ 41 w 42"/>
                  <a:gd name="T7" fmla="*/ 177 h 177"/>
                  <a:gd name="T8" fmla="*/ 42 w 42"/>
                  <a:gd name="T9" fmla="*/ 177 h 177"/>
                  <a:gd name="T10" fmla="*/ 42 w 42"/>
                  <a:gd name="T11" fmla="*/ 0 h 177"/>
                  <a:gd name="T12" fmla="*/ 28 w 42"/>
                  <a:gd name="T13" fmla="*/ 0 h 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2" h="177">
                    <a:moveTo>
                      <a:pt x="28" y="0"/>
                    </a:moveTo>
                    <a:cubicBezTo>
                      <a:pt x="16" y="14"/>
                      <a:pt x="0" y="39"/>
                      <a:pt x="0" y="79"/>
                    </a:cubicBezTo>
                    <a:cubicBezTo>
                      <a:pt x="0" y="139"/>
                      <a:pt x="28" y="177"/>
                      <a:pt x="28" y="177"/>
                    </a:cubicBezTo>
                    <a:cubicBezTo>
                      <a:pt x="41" y="177"/>
                      <a:pt x="41" y="177"/>
                      <a:pt x="41" y="177"/>
                    </a:cubicBezTo>
                    <a:cubicBezTo>
                      <a:pt x="42" y="177"/>
                      <a:pt x="42" y="177"/>
                      <a:pt x="42" y="177"/>
                    </a:cubicBezTo>
                    <a:cubicBezTo>
                      <a:pt x="42" y="0"/>
                      <a:pt x="42" y="0"/>
                      <a:pt x="42" y="0"/>
                    </a:cubicBezTo>
                    <a:lnTo>
                      <a:pt x="28" y="0"/>
                    </a:ln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" name="Freeform 41">
                <a:extLst>
                  <a:ext uri="{FF2B5EF4-FFF2-40B4-BE49-F238E27FC236}">
                    <a16:creationId xmlns:a16="http://schemas.microsoft.com/office/drawing/2014/main" id="{1C139911-E8CC-47F9-B1FF-40FE2C648D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0250" y="996950"/>
                <a:ext cx="415925" cy="1727200"/>
              </a:xfrm>
              <a:custGeom>
                <a:avLst/>
                <a:gdLst>
                  <a:gd name="T0" fmla="*/ 14 w 42"/>
                  <a:gd name="T1" fmla="*/ 0 h 177"/>
                  <a:gd name="T2" fmla="*/ 0 w 42"/>
                  <a:gd name="T3" fmla="*/ 0 h 177"/>
                  <a:gd name="T4" fmla="*/ 0 w 42"/>
                  <a:gd name="T5" fmla="*/ 177 h 177"/>
                  <a:gd name="T6" fmla="*/ 0 w 42"/>
                  <a:gd name="T7" fmla="*/ 177 h 177"/>
                  <a:gd name="T8" fmla="*/ 13 w 42"/>
                  <a:gd name="T9" fmla="*/ 177 h 177"/>
                  <a:gd name="T10" fmla="*/ 41 w 42"/>
                  <a:gd name="T11" fmla="*/ 79 h 177"/>
                  <a:gd name="T12" fmla="*/ 14 w 42"/>
                  <a:gd name="T13" fmla="*/ 0 h 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2" h="177">
                    <a:moveTo>
                      <a:pt x="1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77"/>
                      <a:pt x="0" y="177"/>
                      <a:pt x="0" y="177"/>
                    </a:cubicBezTo>
                    <a:cubicBezTo>
                      <a:pt x="0" y="177"/>
                      <a:pt x="0" y="177"/>
                      <a:pt x="0" y="177"/>
                    </a:cubicBezTo>
                    <a:cubicBezTo>
                      <a:pt x="13" y="177"/>
                      <a:pt x="13" y="177"/>
                      <a:pt x="13" y="177"/>
                    </a:cubicBezTo>
                    <a:cubicBezTo>
                      <a:pt x="13" y="177"/>
                      <a:pt x="42" y="139"/>
                      <a:pt x="41" y="79"/>
                    </a:cubicBezTo>
                    <a:cubicBezTo>
                      <a:pt x="41" y="39"/>
                      <a:pt x="26" y="14"/>
                      <a:pt x="14" y="0"/>
                    </a:cubicBezTo>
                  </a:path>
                </a:pathLst>
              </a:custGeom>
              <a:solidFill>
                <a:srgbClr val="F4F4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" name="Oval 42">
                <a:extLst>
                  <a:ext uri="{FF2B5EF4-FFF2-40B4-BE49-F238E27FC236}">
                    <a16:creationId xmlns:a16="http://schemas.microsoft.com/office/drawing/2014/main" id="{7F41BF5D-7FDB-4D8D-B75A-3BCDC90F355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82925" y="1366838"/>
                <a:ext cx="365125" cy="361950"/>
              </a:xfrm>
              <a:prstGeom prst="ellipse">
                <a:avLst/>
              </a:prstGeom>
              <a:solidFill>
                <a:srgbClr val="3DC2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" name="Freeform 43">
                <a:extLst>
                  <a:ext uri="{FF2B5EF4-FFF2-40B4-BE49-F238E27FC236}">
                    <a16:creationId xmlns:a16="http://schemas.microsoft.com/office/drawing/2014/main" id="{8BA8494D-52B1-47A4-8B66-E83D79A101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62288" y="1347788"/>
                <a:ext cx="406400" cy="400050"/>
              </a:xfrm>
              <a:custGeom>
                <a:avLst/>
                <a:gdLst>
                  <a:gd name="T0" fmla="*/ 39 w 41"/>
                  <a:gd name="T1" fmla="*/ 20 h 41"/>
                  <a:gd name="T2" fmla="*/ 37 w 41"/>
                  <a:gd name="T3" fmla="*/ 20 h 41"/>
                  <a:gd name="T4" fmla="*/ 32 w 41"/>
                  <a:gd name="T5" fmla="*/ 32 h 41"/>
                  <a:gd name="T6" fmla="*/ 21 w 41"/>
                  <a:gd name="T7" fmla="*/ 37 h 41"/>
                  <a:gd name="T8" fmla="*/ 9 w 41"/>
                  <a:gd name="T9" fmla="*/ 32 h 41"/>
                  <a:gd name="T10" fmla="*/ 4 w 41"/>
                  <a:gd name="T11" fmla="*/ 20 h 41"/>
                  <a:gd name="T12" fmla="*/ 9 w 41"/>
                  <a:gd name="T13" fmla="*/ 9 h 41"/>
                  <a:gd name="T14" fmla="*/ 21 w 41"/>
                  <a:gd name="T15" fmla="*/ 4 h 41"/>
                  <a:gd name="T16" fmla="*/ 32 w 41"/>
                  <a:gd name="T17" fmla="*/ 9 h 41"/>
                  <a:gd name="T18" fmla="*/ 37 w 41"/>
                  <a:gd name="T19" fmla="*/ 20 h 41"/>
                  <a:gd name="T20" fmla="*/ 39 w 41"/>
                  <a:gd name="T21" fmla="*/ 20 h 41"/>
                  <a:gd name="T22" fmla="*/ 41 w 41"/>
                  <a:gd name="T23" fmla="*/ 20 h 41"/>
                  <a:gd name="T24" fmla="*/ 21 w 41"/>
                  <a:gd name="T25" fmla="*/ 0 h 41"/>
                  <a:gd name="T26" fmla="*/ 0 w 41"/>
                  <a:gd name="T27" fmla="*/ 20 h 41"/>
                  <a:gd name="T28" fmla="*/ 21 w 41"/>
                  <a:gd name="T29" fmla="*/ 41 h 41"/>
                  <a:gd name="T30" fmla="*/ 41 w 41"/>
                  <a:gd name="T31" fmla="*/ 20 h 41"/>
                  <a:gd name="T32" fmla="*/ 39 w 41"/>
                  <a:gd name="T33" fmla="*/ 2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41" h="41">
                    <a:moveTo>
                      <a:pt x="39" y="20"/>
                    </a:moveTo>
                    <a:cubicBezTo>
                      <a:pt x="37" y="20"/>
                      <a:pt x="37" y="20"/>
                      <a:pt x="37" y="20"/>
                    </a:cubicBezTo>
                    <a:cubicBezTo>
                      <a:pt x="37" y="25"/>
                      <a:pt x="35" y="29"/>
                      <a:pt x="32" y="32"/>
                    </a:cubicBezTo>
                    <a:cubicBezTo>
                      <a:pt x="29" y="35"/>
                      <a:pt x="25" y="37"/>
                      <a:pt x="21" y="37"/>
                    </a:cubicBezTo>
                    <a:cubicBezTo>
                      <a:pt x="16" y="37"/>
                      <a:pt x="12" y="35"/>
                      <a:pt x="9" y="32"/>
                    </a:cubicBezTo>
                    <a:cubicBezTo>
                      <a:pt x="6" y="29"/>
                      <a:pt x="4" y="25"/>
                      <a:pt x="4" y="20"/>
                    </a:cubicBezTo>
                    <a:cubicBezTo>
                      <a:pt x="4" y="16"/>
                      <a:pt x="6" y="12"/>
                      <a:pt x="9" y="9"/>
                    </a:cubicBezTo>
                    <a:cubicBezTo>
                      <a:pt x="12" y="6"/>
                      <a:pt x="16" y="4"/>
                      <a:pt x="21" y="4"/>
                    </a:cubicBezTo>
                    <a:cubicBezTo>
                      <a:pt x="25" y="4"/>
                      <a:pt x="29" y="6"/>
                      <a:pt x="32" y="9"/>
                    </a:cubicBezTo>
                    <a:cubicBezTo>
                      <a:pt x="35" y="12"/>
                      <a:pt x="37" y="16"/>
                      <a:pt x="37" y="20"/>
                    </a:cubicBezTo>
                    <a:cubicBezTo>
                      <a:pt x="39" y="20"/>
                      <a:pt x="39" y="20"/>
                      <a:pt x="39" y="20"/>
                    </a:cubicBezTo>
                    <a:cubicBezTo>
                      <a:pt x="41" y="20"/>
                      <a:pt x="41" y="20"/>
                      <a:pt x="41" y="20"/>
                    </a:cubicBezTo>
                    <a:cubicBezTo>
                      <a:pt x="41" y="9"/>
                      <a:pt x="32" y="0"/>
                      <a:pt x="21" y="0"/>
                    </a:cubicBezTo>
                    <a:cubicBezTo>
                      <a:pt x="10" y="0"/>
                      <a:pt x="0" y="9"/>
                      <a:pt x="0" y="20"/>
                    </a:cubicBezTo>
                    <a:cubicBezTo>
                      <a:pt x="0" y="31"/>
                      <a:pt x="10" y="41"/>
                      <a:pt x="21" y="41"/>
                    </a:cubicBezTo>
                    <a:cubicBezTo>
                      <a:pt x="32" y="41"/>
                      <a:pt x="41" y="31"/>
                      <a:pt x="41" y="20"/>
                    </a:cubicBezTo>
                    <a:cubicBezTo>
                      <a:pt x="39" y="20"/>
                      <a:pt x="39" y="20"/>
                      <a:pt x="39" y="2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" name="Freeform 44">
                <a:extLst>
                  <a:ext uri="{FF2B5EF4-FFF2-40B4-BE49-F238E27FC236}">
                    <a16:creationId xmlns:a16="http://schemas.microsoft.com/office/drawing/2014/main" id="{496195EC-47E2-4731-BE3F-B44F69FA63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0250" y="996950"/>
                <a:ext cx="406400" cy="1727200"/>
              </a:xfrm>
              <a:custGeom>
                <a:avLst/>
                <a:gdLst>
                  <a:gd name="T0" fmla="*/ 14 w 41"/>
                  <a:gd name="T1" fmla="*/ 0 h 177"/>
                  <a:gd name="T2" fmla="*/ 0 w 41"/>
                  <a:gd name="T3" fmla="*/ 0 h 177"/>
                  <a:gd name="T4" fmla="*/ 0 w 41"/>
                  <a:gd name="T5" fmla="*/ 36 h 177"/>
                  <a:gd name="T6" fmla="*/ 20 w 41"/>
                  <a:gd name="T7" fmla="*/ 56 h 177"/>
                  <a:gd name="T8" fmla="*/ 20 w 41"/>
                  <a:gd name="T9" fmla="*/ 56 h 177"/>
                  <a:gd name="T10" fmla="*/ 20 w 41"/>
                  <a:gd name="T11" fmla="*/ 56 h 177"/>
                  <a:gd name="T12" fmla="*/ 0 w 41"/>
                  <a:gd name="T13" fmla="*/ 77 h 177"/>
                  <a:gd name="T14" fmla="*/ 0 w 41"/>
                  <a:gd name="T15" fmla="*/ 177 h 177"/>
                  <a:gd name="T16" fmla="*/ 0 w 41"/>
                  <a:gd name="T17" fmla="*/ 177 h 177"/>
                  <a:gd name="T18" fmla="*/ 13 w 41"/>
                  <a:gd name="T19" fmla="*/ 177 h 177"/>
                  <a:gd name="T20" fmla="*/ 41 w 41"/>
                  <a:gd name="T21" fmla="*/ 80 h 177"/>
                  <a:gd name="T22" fmla="*/ 41 w 41"/>
                  <a:gd name="T23" fmla="*/ 79 h 177"/>
                  <a:gd name="T24" fmla="*/ 14 w 41"/>
                  <a:gd name="T25" fmla="*/ 0 h 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1" h="177">
                    <a:moveTo>
                      <a:pt x="1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36"/>
                      <a:pt x="0" y="36"/>
                      <a:pt x="0" y="36"/>
                    </a:cubicBezTo>
                    <a:cubicBezTo>
                      <a:pt x="11" y="36"/>
                      <a:pt x="20" y="45"/>
                      <a:pt x="20" y="56"/>
                    </a:cubicBezTo>
                    <a:cubicBezTo>
                      <a:pt x="20" y="56"/>
                      <a:pt x="20" y="56"/>
                      <a:pt x="20" y="56"/>
                    </a:cubicBezTo>
                    <a:cubicBezTo>
                      <a:pt x="20" y="56"/>
                      <a:pt x="20" y="56"/>
                      <a:pt x="20" y="56"/>
                    </a:cubicBezTo>
                    <a:cubicBezTo>
                      <a:pt x="20" y="67"/>
                      <a:pt x="11" y="77"/>
                      <a:pt x="0" y="77"/>
                    </a:cubicBezTo>
                    <a:cubicBezTo>
                      <a:pt x="0" y="177"/>
                      <a:pt x="0" y="177"/>
                      <a:pt x="0" y="177"/>
                    </a:cubicBezTo>
                    <a:cubicBezTo>
                      <a:pt x="0" y="177"/>
                      <a:pt x="0" y="177"/>
                      <a:pt x="0" y="177"/>
                    </a:cubicBezTo>
                    <a:cubicBezTo>
                      <a:pt x="13" y="177"/>
                      <a:pt x="13" y="177"/>
                      <a:pt x="13" y="177"/>
                    </a:cubicBezTo>
                    <a:cubicBezTo>
                      <a:pt x="13" y="177"/>
                      <a:pt x="41" y="139"/>
                      <a:pt x="41" y="80"/>
                    </a:cubicBezTo>
                    <a:cubicBezTo>
                      <a:pt x="41" y="79"/>
                      <a:pt x="41" y="79"/>
                      <a:pt x="41" y="79"/>
                    </a:cubicBezTo>
                    <a:cubicBezTo>
                      <a:pt x="41" y="39"/>
                      <a:pt x="26" y="14"/>
                      <a:pt x="14" y="0"/>
                    </a:cubicBezTo>
                  </a:path>
                </a:pathLst>
              </a:custGeom>
              <a:solidFill>
                <a:srgbClr val="D0D0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" name="Freeform 45">
                <a:extLst>
                  <a:ext uri="{FF2B5EF4-FFF2-40B4-BE49-F238E27FC236}">
                    <a16:creationId xmlns:a16="http://schemas.microsoft.com/office/drawing/2014/main" id="{BB139669-8FCE-4AB7-B4A3-26439271D6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0250" y="1387475"/>
                <a:ext cx="177800" cy="322263"/>
              </a:xfrm>
              <a:custGeom>
                <a:avLst/>
                <a:gdLst>
                  <a:gd name="T0" fmla="*/ 0 w 18"/>
                  <a:gd name="T1" fmla="*/ 0 h 33"/>
                  <a:gd name="T2" fmla="*/ 0 w 18"/>
                  <a:gd name="T3" fmla="*/ 33 h 33"/>
                  <a:gd name="T4" fmla="*/ 11 w 18"/>
                  <a:gd name="T5" fmla="*/ 28 h 33"/>
                  <a:gd name="T6" fmla="*/ 16 w 18"/>
                  <a:gd name="T7" fmla="*/ 16 h 33"/>
                  <a:gd name="T8" fmla="*/ 18 w 18"/>
                  <a:gd name="T9" fmla="*/ 16 h 33"/>
                  <a:gd name="T10" fmla="*/ 18 w 18"/>
                  <a:gd name="T11" fmla="*/ 16 h 33"/>
                  <a:gd name="T12" fmla="*/ 16 w 18"/>
                  <a:gd name="T13" fmla="*/ 16 h 33"/>
                  <a:gd name="T14" fmla="*/ 11 w 18"/>
                  <a:gd name="T15" fmla="*/ 5 h 33"/>
                  <a:gd name="T16" fmla="*/ 0 w 18"/>
                  <a:gd name="T17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" h="33">
                    <a:moveTo>
                      <a:pt x="0" y="0"/>
                    </a:moveTo>
                    <a:cubicBezTo>
                      <a:pt x="0" y="33"/>
                      <a:pt x="0" y="33"/>
                      <a:pt x="0" y="33"/>
                    </a:cubicBezTo>
                    <a:cubicBezTo>
                      <a:pt x="4" y="33"/>
                      <a:pt x="8" y="31"/>
                      <a:pt x="11" y="28"/>
                    </a:cubicBezTo>
                    <a:cubicBezTo>
                      <a:pt x="14" y="25"/>
                      <a:pt x="16" y="21"/>
                      <a:pt x="16" y="16"/>
                    </a:cubicBezTo>
                    <a:cubicBezTo>
                      <a:pt x="18" y="16"/>
                      <a:pt x="18" y="16"/>
                      <a:pt x="18" y="16"/>
                    </a:cubicBezTo>
                    <a:cubicBezTo>
                      <a:pt x="18" y="16"/>
                      <a:pt x="18" y="16"/>
                      <a:pt x="18" y="16"/>
                    </a:cubicBezTo>
                    <a:cubicBezTo>
                      <a:pt x="16" y="16"/>
                      <a:pt x="16" y="16"/>
                      <a:pt x="16" y="16"/>
                    </a:cubicBezTo>
                    <a:cubicBezTo>
                      <a:pt x="16" y="12"/>
                      <a:pt x="14" y="8"/>
                      <a:pt x="11" y="5"/>
                    </a:cubicBezTo>
                    <a:cubicBezTo>
                      <a:pt x="8" y="2"/>
                      <a:pt x="4" y="0"/>
                      <a:pt x="0" y="0"/>
                    </a:cubicBezTo>
                  </a:path>
                </a:pathLst>
              </a:custGeom>
              <a:solidFill>
                <a:srgbClr val="3EA8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" name="Freeform 46">
                <a:extLst>
                  <a:ext uri="{FF2B5EF4-FFF2-40B4-BE49-F238E27FC236}">
                    <a16:creationId xmlns:a16="http://schemas.microsoft.com/office/drawing/2014/main" id="{6490992E-1A7A-45BC-B7CA-8DD41521D84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70250" y="1347788"/>
                <a:ext cx="198438" cy="400050"/>
              </a:xfrm>
              <a:custGeom>
                <a:avLst/>
                <a:gdLst>
                  <a:gd name="T0" fmla="*/ 20 w 20"/>
                  <a:gd name="T1" fmla="*/ 20 h 41"/>
                  <a:gd name="T2" fmla="*/ 18 w 20"/>
                  <a:gd name="T3" fmla="*/ 20 h 41"/>
                  <a:gd name="T4" fmla="*/ 16 w 20"/>
                  <a:gd name="T5" fmla="*/ 20 h 41"/>
                  <a:gd name="T6" fmla="*/ 11 w 20"/>
                  <a:gd name="T7" fmla="*/ 32 h 41"/>
                  <a:gd name="T8" fmla="*/ 0 w 20"/>
                  <a:gd name="T9" fmla="*/ 37 h 41"/>
                  <a:gd name="T10" fmla="*/ 0 w 20"/>
                  <a:gd name="T11" fmla="*/ 41 h 41"/>
                  <a:gd name="T12" fmla="*/ 20 w 20"/>
                  <a:gd name="T13" fmla="*/ 20 h 41"/>
                  <a:gd name="T14" fmla="*/ 20 w 20"/>
                  <a:gd name="T15" fmla="*/ 20 h 41"/>
                  <a:gd name="T16" fmla="*/ 20 w 20"/>
                  <a:gd name="T17" fmla="*/ 20 h 41"/>
                  <a:gd name="T18" fmla="*/ 20 w 20"/>
                  <a:gd name="T19" fmla="*/ 20 h 41"/>
                  <a:gd name="T20" fmla="*/ 0 w 20"/>
                  <a:gd name="T21" fmla="*/ 0 h 41"/>
                  <a:gd name="T22" fmla="*/ 0 w 20"/>
                  <a:gd name="T23" fmla="*/ 4 h 41"/>
                  <a:gd name="T24" fmla="*/ 11 w 20"/>
                  <a:gd name="T25" fmla="*/ 9 h 41"/>
                  <a:gd name="T26" fmla="*/ 16 w 20"/>
                  <a:gd name="T27" fmla="*/ 20 h 41"/>
                  <a:gd name="T28" fmla="*/ 18 w 20"/>
                  <a:gd name="T29" fmla="*/ 20 h 41"/>
                  <a:gd name="T30" fmla="*/ 20 w 20"/>
                  <a:gd name="T31" fmla="*/ 20 h 41"/>
                  <a:gd name="T32" fmla="*/ 20 w 20"/>
                  <a:gd name="T33" fmla="*/ 20 h 41"/>
                  <a:gd name="T34" fmla="*/ 0 w 20"/>
                  <a:gd name="T35" fmla="*/ 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0" h="41">
                    <a:moveTo>
                      <a:pt x="20" y="20"/>
                    </a:moveTo>
                    <a:cubicBezTo>
                      <a:pt x="18" y="20"/>
                      <a:pt x="18" y="20"/>
                      <a:pt x="18" y="20"/>
                    </a:cubicBezTo>
                    <a:cubicBezTo>
                      <a:pt x="16" y="20"/>
                      <a:pt x="16" y="20"/>
                      <a:pt x="16" y="20"/>
                    </a:cubicBezTo>
                    <a:cubicBezTo>
                      <a:pt x="16" y="25"/>
                      <a:pt x="14" y="29"/>
                      <a:pt x="11" y="32"/>
                    </a:cubicBezTo>
                    <a:cubicBezTo>
                      <a:pt x="8" y="35"/>
                      <a:pt x="4" y="37"/>
                      <a:pt x="0" y="37"/>
                    </a:cubicBezTo>
                    <a:cubicBezTo>
                      <a:pt x="0" y="41"/>
                      <a:pt x="0" y="41"/>
                      <a:pt x="0" y="41"/>
                    </a:cubicBezTo>
                    <a:cubicBezTo>
                      <a:pt x="11" y="41"/>
                      <a:pt x="20" y="31"/>
                      <a:pt x="20" y="20"/>
                    </a:cubicBezTo>
                    <a:moveTo>
                      <a:pt x="20" y="20"/>
                    </a:moveTo>
                    <a:cubicBezTo>
                      <a:pt x="20" y="20"/>
                      <a:pt x="20" y="20"/>
                      <a:pt x="20" y="20"/>
                    </a:cubicBezTo>
                    <a:cubicBezTo>
                      <a:pt x="20" y="20"/>
                      <a:pt x="20" y="20"/>
                      <a:pt x="20" y="20"/>
                    </a:cubicBezTo>
                    <a:moveTo>
                      <a:pt x="0" y="0"/>
                    </a:moveTo>
                    <a:cubicBezTo>
                      <a:pt x="0" y="4"/>
                      <a:pt x="0" y="4"/>
                      <a:pt x="0" y="4"/>
                    </a:cubicBezTo>
                    <a:cubicBezTo>
                      <a:pt x="4" y="4"/>
                      <a:pt x="8" y="6"/>
                      <a:pt x="11" y="9"/>
                    </a:cubicBezTo>
                    <a:cubicBezTo>
                      <a:pt x="14" y="12"/>
                      <a:pt x="16" y="16"/>
                      <a:pt x="16" y="20"/>
                    </a:cubicBezTo>
                    <a:cubicBezTo>
                      <a:pt x="18" y="20"/>
                      <a:pt x="18" y="20"/>
                      <a:pt x="18" y="20"/>
                    </a:cubicBezTo>
                    <a:cubicBezTo>
                      <a:pt x="20" y="20"/>
                      <a:pt x="20" y="20"/>
                      <a:pt x="20" y="20"/>
                    </a:cubicBezTo>
                    <a:cubicBezTo>
                      <a:pt x="20" y="20"/>
                      <a:pt x="20" y="20"/>
                      <a:pt x="20" y="20"/>
                    </a:cubicBezTo>
                    <a:cubicBezTo>
                      <a:pt x="20" y="9"/>
                      <a:pt x="11" y="0"/>
                      <a:pt x="0" y="0"/>
                    </a:cubicBezTo>
                  </a:path>
                </a:pathLst>
              </a:cu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" name="Freeform 47">
                <a:extLst>
                  <a:ext uri="{FF2B5EF4-FFF2-40B4-BE49-F238E27FC236}">
                    <a16:creationId xmlns:a16="http://schemas.microsoft.com/office/drawing/2014/main" id="{DBD412AF-5E84-4EFD-B189-2D241C63BC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32138" y="860425"/>
                <a:ext cx="276225" cy="136525"/>
              </a:xfrm>
              <a:custGeom>
                <a:avLst/>
                <a:gdLst>
                  <a:gd name="T0" fmla="*/ 14 w 28"/>
                  <a:gd name="T1" fmla="*/ 1 h 14"/>
                  <a:gd name="T2" fmla="*/ 14 w 28"/>
                  <a:gd name="T3" fmla="*/ 0 h 14"/>
                  <a:gd name="T4" fmla="*/ 13 w 28"/>
                  <a:gd name="T5" fmla="*/ 1 h 14"/>
                  <a:gd name="T6" fmla="*/ 0 w 28"/>
                  <a:gd name="T7" fmla="*/ 14 h 14"/>
                  <a:gd name="T8" fmla="*/ 14 w 28"/>
                  <a:gd name="T9" fmla="*/ 14 h 14"/>
                  <a:gd name="T10" fmla="*/ 28 w 28"/>
                  <a:gd name="T11" fmla="*/ 14 h 14"/>
                  <a:gd name="T12" fmla="*/ 14 w 28"/>
                  <a:gd name="T13" fmla="*/ 1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" h="14">
                    <a:moveTo>
                      <a:pt x="14" y="1"/>
                    </a:moveTo>
                    <a:cubicBezTo>
                      <a:pt x="14" y="0"/>
                      <a:pt x="14" y="0"/>
                      <a:pt x="14" y="0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0" y="3"/>
                      <a:pt x="5" y="7"/>
                      <a:pt x="0" y="14"/>
                    </a:cubicBezTo>
                    <a:cubicBezTo>
                      <a:pt x="14" y="14"/>
                      <a:pt x="14" y="14"/>
                      <a:pt x="14" y="14"/>
                    </a:cubicBezTo>
                    <a:cubicBezTo>
                      <a:pt x="28" y="14"/>
                      <a:pt x="28" y="14"/>
                      <a:pt x="28" y="14"/>
                    </a:cubicBezTo>
                    <a:cubicBezTo>
                      <a:pt x="22" y="7"/>
                      <a:pt x="17" y="3"/>
                      <a:pt x="14" y="1"/>
                    </a:cubicBezTo>
                    <a:close/>
                  </a:path>
                </a:pathLst>
              </a:custGeom>
              <a:solidFill>
                <a:srgbClr val="F44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" name="Freeform 48">
                <a:extLst>
                  <a:ext uri="{FF2B5EF4-FFF2-40B4-BE49-F238E27FC236}">
                    <a16:creationId xmlns:a16="http://schemas.microsoft.com/office/drawing/2014/main" id="{B1ECBA25-DB75-491D-9449-BBE742F2DF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0250" y="2128838"/>
                <a:ext cx="138113" cy="906463"/>
              </a:xfrm>
              <a:custGeom>
                <a:avLst/>
                <a:gdLst>
                  <a:gd name="T0" fmla="*/ 0 w 14"/>
                  <a:gd name="T1" fmla="*/ 0 h 93"/>
                  <a:gd name="T2" fmla="*/ 0 w 14"/>
                  <a:gd name="T3" fmla="*/ 93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4" h="93">
                    <a:moveTo>
                      <a:pt x="0" y="0"/>
                    </a:moveTo>
                    <a:cubicBezTo>
                      <a:pt x="0" y="0"/>
                      <a:pt x="14" y="52"/>
                      <a:pt x="0" y="93"/>
                    </a:cubicBezTo>
                  </a:path>
                </a:pathLst>
              </a:custGeom>
              <a:solidFill>
                <a:srgbClr val="424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" name="Freeform 49">
                <a:extLst>
                  <a:ext uri="{FF2B5EF4-FFF2-40B4-BE49-F238E27FC236}">
                    <a16:creationId xmlns:a16="http://schemas.microsoft.com/office/drawing/2014/main" id="{61012FB5-A877-466F-8513-57B0E5F3E4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22613" y="2128838"/>
                <a:ext cx="147638" cy="906463"/>
              </a:xfrm>
              <a:custGeom>
                <a:avLst/>
                <a:gdLst>
                  <a:gd name="T0" fmla="*/ 15 w 15"/>
                  <a:gd name="T1" fmla="*/ 0 h 93"/>
                  <a:gd name="T2" fmla="*/ 15 w 15"/>
                  <a:gd name="T3" fmla="*/ 93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5" h="93">
                    <a:moveTo>
                      <a:pt x="15" y="0"/>
                    </a:moveTo>
                    <a:cubicBezTo>
                      <a:pt x="15" y="0"/>
                      <a:pt x="0" y="52"/>
                      <a:pt x="15" y="93"/>
                    </a:cubicBezTo>
                  </a:path>
                </a:pathLst>
              </a:custGeom>
              <a:solidFill>
                <a:srgbClr val="4C575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C2A38E46-48F4-4755-87D0-6C50A0C5856C}"/>
              </a:ext>
            </a:extLst>
          </p:cNvPr>
          <p:cNvSpPr/>
          <p:nvPr/>
        </p:nvSpPr>
        <p:spPr>
          <a:xfrm>
            <a:off x="7879676" y="2105636"/>
            <a:ext cx="545432" cy="545432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9D1738F1-B243-4FC4-ADF4-4F7270F1BE51}"/>
              </a:ext>
            </a:extLst>
          </p:cNvPr>
          <p:cNvSpPr/>
          <p:nvPr/>
        </p:nvSpPr>
        <p:spPr>
          <a:xfrm>
            <a:off x="7879676" y="3517407"/>
            <a:ext cx="545432" cy="54543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03FFCD4C-C977-4059-B975-E4D4BAB04583}"/>
              </a:ext>
            </a:extLst>
          </p:cNvPr>
          <p:cNvSpPr/>
          <p:nvPr/>
        </p:nvSpPr>
        <p:spPr>
          <a:xfrm>
            <a:off x="7879676" y="4929178"/>
            <a:ext cx="545432" cy="545432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73F5AB79-8072-42F9-BD52-66C6D87429CF}"/>
              </a:ext>
            </a:extLst>
          </p:cNvPr>
          <p:cNvSpPr txBox="1"/>
          <p:nvPr/>
        </p:nvSpPr>
        <p:spPr>
          <a:xfrm>
            <a:off x="8594218" y="2330318"/>
            <a:ext cx="2814722" cy="6168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200" dirty="0">
                <a:latin typeface="Alexandria" pitchFamily="2" charset="-78"/>
                <a:ea typeface="Open Sans Light" panose="020B0306030504020204" pitchFamily="34" charset="0"/>
                <a:cs typeface="Alexandria" pitchFamily="2" charset="-78"/>
              </a:rPr>
              <a:t>Suitable for all categories business and personal presentatio</a:t>
            </a:r>
            <a:endParaRPr lang="en-US" sz="1200" dirty="0">
              <a:latin typeface="Alexandria" pitchFamily="2" charset="-78"/>
              <a:ea typeface="Open Sans Light" panose="020B0306030504020204" pitchFamily="34" charset="0"/>
              <a:cs typeface="Alexandria" pitchFamily="2" charset="-78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B67A0B68-9E53-47EE-B841-67B3E17A7430}"/>
              </a:ext>
            </a:extLst>
          </p:cNvPr>
          <p:cNvSpPr txBox="1"/>
          <p:nvPr/>
        </p:nvSpPr>
        <p:spPr>
          <a:xfrm>
            <a:off x="8594217" y="2070141"/>
            <a:ext cx="202870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400" b="1" dirty="0">
                <a:latin typeface="Alexandria" pitchFamily="2" charset="-78"/>
                <a:cs typeface="Alexandria" pitchFamily="2" charset="-78"/>
              </a:rPr>
              <a:t>Description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FA6D73B4-116C-40F5-BE78-857C21580E0A}"/>
              </a:ext>
            </a:extLst>
          </p:cNvPr>
          <p:cNvSpPr txBox="1"/>
          <p:nvPr/>
        </p:nvSpPr>
        <p:spPr>
          <a:xfrm>
            <a:off x="8594218" y="3746903"/>
            <a:ext cx="2814722" cy="6168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200" dirty="0">
                <a:latin typeface="Alexandria" pitchFamily="2" charset="-78"/>
                <a:ea typeface="Open Sans Light" panose="020B0306030504020204" pitchFamily="34" charset="0"/>
                <a:cs typeface="Alexandria" pitchFamily="2" charset="-78"/>
              </a:rPr>
              <a:t>Suitable for all categories business and personal presentatio</a:t>
            </a:r>
            <a:endParaRPr lang="en-US" sz="1200" dirty="0">
              <a:latin typeface="Alexandria" pitchFamily="2" charset="-78"/>
              <a:ea typeface="Open Sans Light" panose="020B0306030504020204" pitchFamily="34" charset="0"/>
              <a:cs typeface="Alexandria" pitchFamily="2" charset="-78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358DA96D-8F50-46F7-A362-DEEABEA7E761}"/>
              </a:ext>
            </a:extLst>
          </p:cNvPr>
          <p:cNvSpPr txBox="1"/>
          <p:nvPr/>
        </p:nvSpPr>
        <p:spPr>
          <a:xfrm>
            <a:off x="8594217" y="3486726"/>
            <a:ext cx="202870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400" b="1" dirty="0">
                <a:latin typeface="Alexandria" pitchFamily="2" charset="-78"/>
                <a:cs typeface="Alexandria" pitchFamily="2" charset="-78"/>
              </a:rPr>
              <a:t>Description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0A6C88A0-0525-46F0-A573-3336174C0546}"/>
              </a:ext>
            </a:extLst>
          </p:cNvPr>
          <p:cNvSpPr txBox="1"/>
          <p:nvPr/>
        </p:nvSpPr>
        <p:spPr>
          <a:xfrm>
            <a:off x="8594218" y="5166192"/>
            <a:ext cx="2814722" cy="6168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200" dirty="0">
                <a:latin typeface="Alexandria" pitchFamily="2" charset="-78"/>
                <a:ea typeface="Open Sans Light" panose="020B0306030504020204" pitchFamily="34" charset="0"/>
                <a:cs typeface="Alexandria" pitchFamily="2" charset="-78"/>
              </a:rPr>
              <a:t>Suitable for all categories business and personal presentatio</a:t>
            </a:r>
            <a:endParaRPr lang="en-US" sz="1200" dirty="0">
              <a:latin typeface="Alexandria" pitchFamily="2" charset="-78"/>
              <a:ea typeface="Open Sans Light" panose="020B0306030504020204" pitchFamily="34" charset="0"/>
              <a:cs typeface="Alexandria" pitchFamily="2" charset="-78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D6A05B9E-03FE-4136-B200-2CB0146C95D5}"/>
              </a:ext>
            </a:extLst>
          </p:cNvPr>
          <p:cNvSpPr txBox="1"/>
          <p:nvPr/>
        </p:nvSpPr>
        <p:spPr>
          <a:xfrm>
            <a:off x="8594217" y="4906015"/>
            <a:ext cx="202870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400" b="1" dirty="0">
                <a:latin typeface="Alexandria" pitchFamily="2" charset="-78"/>
                <a:cs typeface="Alexandria" pitchFamily="2" charset="-78"/>
              </a:rPr>
              <a:t>Description</a:t>
            </a:r>
          </a:p>
        </p:txBody>
      </p:sp>
      <p:sp>
        <p:nvSpPr>
          <p:cNvPr id="71" name="Rectangle: Rounded Corners 70">
            <a:extLst>
              <a:ext uri="{FF2B5EF4-FFF2-40B4-BE49-F238E27FC236}">
                <a16:creationId xmlns:a16="http://schemas.microsoft.com/office/drawing/2014/main" id="{EF3B9E25-24EC-4E08-99EF-E4C0206A01FC}"/>
              </a:ext>
            </a:extLst>
          </p:cNvPr>
          <p:cNvSpPr/>
          <p:nvPr/>
        </p:nvSpPr>
        <p:spPr>
          <a:xfrm>
            <a:off x="3757453" y="2105636"/>
            <a:ext cx="545432" cy="545432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ectangle: Rounded Corners 71">
            <a:extLst>
              <a:ext uri="{FF2B5EF4-FFF2-40B4-BE49-F238E27FC236}">
                <a16:creationId xmlns:a16="http://schemas.microsoft.com/office/drawing/2014/main" id="{C811045C-DBBD-40A0-A667-CB49425633F4}"/>
              </a:ext>
            </a:extLst>
          </p:cNvPr>
          <p:cNvSpPr/>
          <p:nvPr/>
        </p:nvSpPr>
        <p:spPr>
          <a:xfrm>
            <a:off x="3757453" y="3517407"/>
            <a:ext cx="545432" cy="54543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: Rounded Corners 72">
            <a:extLst>
              <a:ext uri="{FF2B5EF4-FFF2-40B4-BE49-F238E27FC236}">
                <a16:creationId xmlns:a16="http://schemas.microsoft.com/office/drawing/2014/main" id="{E49A601E-3F13-45AB-BC74-57A9AD8FA363}"/>
              </a:ext>
            </a:extLst>
          </p:cNvPr>
          <p:cNvSpPr/>
          <p:nvPr/>
        </p:nvSpPr>
        <p:spPr>
          <a:xfrm>
            <a:off x="3757453" y="4929178"/>
            <a:ext cx="545432" cy="545432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1888A4B1-0BE6-4B54-985B-88F27CE60F38}"/>
              </a:ext>
            </a:extLst>
          </p:cNvPr>
          <p:cNvSpPr txBox="1"/>
          <p:nvPr/>
        </p:nvSpPr>
        <p:spPr>
          <a:xfrm>
            <a:off x="783061" y="2330318"/>
            <a:ext cx="2814722" cy="6168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id-ID" sz="1200" dirty="0">
                <a:latin typeface="Alexandria" pitchFamily="2" charset="-78"/>
                <a:ea typeface="Open Sans Light" panose="020B0306030504020204" pitchFamily="34" charset="0"/>
                <a:cs typeface="Alexandria" pitchFamily="2" charset="-78"/>
              </a:rPr>
              <a:t>Suitable for all categories business and personal presentatio</a:t>
            </a:r>
            <a:endParaRPr lang="en-US" sz="1200" dirty="0">
              <a:latin typeface="Alexandria" pitchFamily="2" charset="-78"/>
              <a:ea typeface="Open Sans Light" panose="020B0306030504020204" pitchFamily="34" charset="0"/>
              <a:cs typeface="Alexandria" pitchFamily="2" charset="-78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9F3A69B1-AE39-4705-8C94-BD5D20A5198B}"/>
              </a:ext>
            </a:extLst>
          </p:cNvPr>
          <p:cNvSpPr txBox="1"/>
          <p:nvPr/>
        </p:nvSpPr>
        <p:spPr>
          <a:xfrm>
            <a:off x="1569079" y="2070141"/>
            <a:ext cx="202870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1400" b="1" dirty="0">
                <a:latin typeface="Alexandria" pitchFamily="2" charset="-78"/>
                <a:cs typeface="Alexandria" pitchFamily="2" charset="-78"/>
              </a:rPr>
              <a:t>Description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E15F4510-F634-4FA6-A5E3-415982D7E2EF}"/>
              </a:ext>
            </a:extLst>
          </p:cNvPr>
          <p:cNvSpPr txBox="1"/>
          <p:nvPr/>
        </p:nvSpPr>
        <p:spPr>
          <a:xfrm>
            <a:off x="783061" y="3746903"/>
            <a:ext cx="2814722" cy="6168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id-ID" sz="1200" dirty="0">
                <a:latin typeface="Alexandria" pitchFamily="2" charset="-78"/>
                <a:ea typeface="Open Sans Light" panose="020B0306030504020204" pitchFamily="34" charset="0"/>
                <a:cs typeface="Alexandria" pitchFamily="2" charset="-78"/>
              </a:rPr>
              <a:t>Suitable for all categories business and personal presentatio</a:t>
            </a:r>
            <a:endParaRPr lang="en-US" sz="1200" dirty="0">
              <a:latin typeface="Alexandria" pitchFamily="2" charset="-78"/>
              <a:ea typeface="Open Sans Light" panose="020B0306030504020204" pitchFamily="34" charset="0"/>
              <a:cs typeface="Alexandria" pitchFamily="2" charset="-78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92B69712-C5D3-4B1A-A14C-CDC35E08A2EC}"/>
              </a:ext>
            </a:extLst>
          </p:cNvPr>
          <p:cNvSpPr txBox="1"/>
          <p:nvPr/>
        </p:nvSpPr>
        <p:spPr>
          <a:xfrm>
            <a:off x="1569079" y="3486726"/>
            <a:ext cx="202870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1400" b="1" dirty="0">
                <a:latin typeface="Alexandria" pitchFamily="2" charset="-78"/>
                <a:cs typeface="Alexandria" pitchFamily="2" charset="-78"/>
              </a:rPr>
              <a:t>Description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D1FD7CAB-26D5-4F96-8260-AD147249A921}"/>
              </a:ext>
            </a:extLst>
          </p:cNvPr>
          <p:cNvSpPr txBox="1"/>
          <p:nvPr/>
        </p:nvSpPr>
        <p:spPr>
          <a:xfrm>
            <a:off x="783061" y="5166192"/>
            <a:ext cx="2814722" cy="6168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id-ID" sz="1200" dirty="0">
                <a:latin typeface="Alexandria" pitchFamily="2" charset="-78"/>
                <a:ea typeface="Open Sans Light" panose="020B0306030504020204" pitchFamily="34" charset="0"/>
                <a:cs typeface="Alexandria" pitchFamily="2" charset="-78"/>
              </a:rPr>
              <a:t>Suitable for all categories business and personal presentatio</a:t>
            </a:r>
            <a:endParaRPr lang="en-US" sz="1200" dirty="0">
              <a:latin typeface="Alexandria" pitchFamily="2" charset="-78"/>
              <a:ea typeface="Open Sans Light" panose="020B0306030504020204" pitchFamily="34" charset="0"/>
              <a:cs typeface="Alexandria" pitchFamily="2" charset="-78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DD441F2F-FA8B-4E8C-9334-EACEC3432A5F}"/>
              </a:ext>
            </a:extLst>
          </p:cNvPr>
          <p:cNvSpPr txBox="1"/>
          <p:nvPr/>
        </p:nvSpPr>
        <p:spPr>
          <a:xfrm>
            <a:off x="1569079" y="4906015"/>
            <a:ext cx="202870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1400" b="1" dirty="0">
                <a:latin typeface="Alexandria" pitchFamily="2" charset="-78"/>
                <a:cs typeface="Alexandria" pitchFamily="2" charset="-78"/>
              </a:rPr>
              <a:t>Description</a:t>
            </a:r>
          </a:p>
        </p:txBody>
      </p:sp>
      <p:sp>
        <p:nvSpPr>
          <p:cNvPr id="84" name="Freeform 5">
            <a:extLst>
              <a:ext uri="{FF2B5EF4-FFF2-40B4-BE49-F238E27FC236}">
                <a16:creationId xmlns:a16="http://schemas.microsoft.com/office/drawing/2014/main" id="{9C0CADB9-98E3-44B1-B631-EBE48C668E63}"/>
              </a:ext>
            </a:extLst>
          </p:cNvPr>
          <p:cNvSpPr>
            <a:spLocks noEditPoints="1"/>
          </p:cNvSpPr>
          <p:nvPr/>
        </p:nvSpPr>
        <p:spPr bwMode="auto">
          <a:xfrm>
            <a:off x="3889938" y="5059903"/>
            <a:ext cx="250527" cy="249496"/>
          </a:xfrm>
          <a:custGeom>
            <a:avLst/>
            <a:gdLst>
              <a:gd name="T0" fmla="*/ 103 w 106"/>
              <a:gd name="T1" fmla="*/ 84 h 102"/>
              <a:gd name="T2" fmla="*/ 76 w 106"/>
              <a:gd name="T3" fmla="*/ 61 h 102"/>
              <a:gd name="T4" fmla="*/ 74 w 106"/>
              <a:gd name="T5" fmla="*/ 60 h 102"/>
              <a:gd name="T6" fmla="*/ 80 w 106"/>
              <a:gd name="T7" fmla="*/ 40 h 102"/>
              <a:gd name="T8" fmla="*/ 40 w 106"/>
              <a:gd name="T9" fmla="*/ 0 h 102"/>
              <a:gd name="T10" fmla="*/ 0 w 106"/>
              <a:gd name="T11" fmla="*/ 40 h 102"/>
              <a:gd name="T12" fmla="*/ 40 w 106"/>
              <a:gd name="T13" fmla="*/ 80 h 102"/>
              <a:gd name="T14" fmla="*/ 61 w 106"/>
              <a:gd name="T15" fmla="*/ 73 h 102"/>
              <a:gd name="T16" fmla="*/ 63 w 106"/>
              <a:gd name="T17" fmla="*/ 75 h 102"/>
              <a:gd name="T18" fmla="*/ 90 w 106"/>
              <a:gd name="T19" fmla="*/ 99 h 102"/>
              <a:gd name="T20" fmla="*/ 101 w 106"/>
              <a:gd name="T21" fmla="*/ 98 h 102"/>
              <a:gd name="T22" fmla="*/ 103 w 106"/>
              <a:gd name="T23" fmla="*/ 96 h 102"/>
              <a:gd name="T24" fmla="*/ 103 w 106"/>
              <a:gd name="T25" fmla="*/ 84 h 102"/>
              <a:gd name="T26" fmla="*/ 40 w 106"/>
              <a:gd name="T27" fmla="*/ 64 h 102"/>
              <a:gd name="T28" fmla="*/ 15 w 106"/>
              <a:gd name="T29" fmla="*/ 40 h 102"/>
              <a:gd name="T30" fmla="*/ 40 w 106"/>
              <a:gd name="T31" fmla="*/ 15 h 102"/>
              <a:gd name="T32" fmla="*/ 64 w 106"/>
              <a:gd name="T33" fmla="*/ 40 h 102"/>
              <a:gd name="T34" fmla="*/ 40 w 106"/>
              <a:gd name="T35" fmla="*/ 64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06" h="102">
                <a:moveTo>
                  <a:pt x="103" y="84"/>
                </a:moveTo>
                <a:cubicBezTo>
                  <a:pt x="76" y="61"/>
                  <a:pt x="76" y="61"/>
                  <a:pt x="76" y="61"/>
                </a:cubicBezTo>
                <a:cubicBezTo>
                  <a:pt x="76" y="60"/>
                  <a:pt x="75" y="60"/>
                  <a:pt x="74" y="60"/>
                </a:cubicBezTo>
                <a:cubicBezTo>
                  <a:pt x="78" y="54"/>
                  <a:pt x="80" y="47"/>
                  <a:pt x="80" y="40"/>
                </a:cubicBezTo>
                <a:cubicBezTo>
                  <a:pt x="80" y="17"/>
                  <a:pt x="62" y="0"/>
                  <a:pt x="40" y="0"/>
                </a:cubicBezTo>
                <a:cubicBezTo>
                  <a:pt x="18" y="0"/>
                  <a:pt x="0" y="17"/>
                  <a:pt x="0" y="40"/>
                </a:cubicBezTo>
                <a:cubicBezTo>
                  <a:pt x="0" y="62"/>
                  <a:pt x="18" y="80"/>
                  <a:pt x="40" y="80"/>
                </a:cubicBezTo>
                <a:cubicBezTo>
                  <a:pt x="48" y="80"/>
                  <a:pt x="55" y="77"/>
                  <a:pt x="61" y="73"/>
                </a:cubicBezTo>
                <a:cubicBezTo>
                  <a:pt x="62" y="74"/>
                  <a:pt x="62" y="75"/>
                  <a:pt x="63" y="75"/>
                </a:cubicBezTo>
                <a:cubicBezTo>
                  <a:pt x="90" y="99"/>
                  <a:pt x="90" y="99"/>
                  <a:pt x="90" y="99"/>
                </a:cubicBezTo>
                <a:cubicBezTo>
                  <a:pt x="93" y="102"/>
                  <a:pt x="98" y="102"/>
                  <a:pt x="101" y="98"/>
                </a:cubicBezTo>
                <a:cubicBezTo>
                  <a:pt x="103" y="96"/>
                  <a:pt x="103" y="96"/>
                  <a:pt x="103" y="96"/>
                </a:cubicBezTo>
                <a:cubicBezTo>
                  <a:pt x="106" y="92"/>
                  <a:pt x="106" y="87"/>
                  <a:pt x="103" y="84"/>
                </a:cubicBezTo>
                <a:close/>
                <a:moveTo>
                  <a:pt x="40" y="64"/>
                </a:moveTo>
                <a:cubicBezTo>
                  <a:pt x="26" y="64"/>
                  <a:pt x="15" y="53"/>
                  <a:pt x="15" y="40"/>
                </a:cubicBezTo>
                <a:cubicBezTo>
                  <a:pt x="15" y="26"/>
                  <a:pt x="26" y="15"/>
                  <a:pt x="40" y="15"/>
                </a:cubicBezTo>
                <a:cubicBezTo>
                  <a:pt x="53" y="15"/>
                  <a:pt x="64" y="26"/>
                  <a:pt x="64" y="40"/>
                </a:cubicBezTo>
                <a:cubicBezTo>
                  <a:pt x="64" y="53"/>
                  <a:pt x="53" y="64"/>
                  <a:pt x="40" y="64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85" name="Group 84">
            <a:extLst>
              <a:ext uri="{FF2B5EF4-FFF2-40B4-BE49-F238E27FC236}">
                <a16:creationId xmlns:a16="http://schemas.microsoft.com/office/drawing/2014/main" id="{FE01C82C-0809-438B-AA92-62CBAFFAFC96}"/>
              </a:ext>
            </a:extLst>
          </p:cNvPr>
          <p:cNvGrpSpPr/>
          <p:nvPr/>
        </p:nvGrpSpPr>
        <p:grpSpPr>
          <a:xfrm>
            <a:off x="3945113" y="2192167"/>
            <a:ext cx="170111" cy="276302"/>
            <a:chOff x="1849438" y="1878013"/>
            <a:chExt cx="261937" cy="425450"/>
          </a:xfrm>
          <a:solidFill>
            <a:schemeClr val="bg2"/>
          </a:solidFill>
        </p:grpSpPr>
        <p:sp>
          <p:nvSpPr>
            <p:cNvPr id="86" name="Freeform 9">
              <a:extLst>
                <a:ext uri="{FF2B5EF4-FFF2-40B4-BE49-F238E27FC236}">
                  <a16:creationId xmlns:a16="http://schemas.microsoft.com/office/drawing/2014/main" id="{91BF5884-3F44-4D07-9F78-66CC128B4CD6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4838" y="1878013"/>
              <a:ext cx="211137" cy="319088"/>
            </a:xfrm>
            <a:custGeom>
              <a:avLst/>
              <a:gdLst>
                <a:gd name="T0" fmla="*/ 13 w 58"/>
                <a:gd name="T1" fmla="*/ 36 h 85"/>
                <a:gd name="T2" fmla="*/ 21 w 58"/>
                <a:gd name="T3" fmla="*/ 28 h 85"/>
                <a:gd name="T4" fmla="*/ 21 w 58"/>
                <a:gd name="T5" fmla="*/ 78 h 85"/>
                <a:gd name="T6" fmla="*/ 29 w 58"/>
                <a:gd name="T7" fmla="*/ 85 h 85"/>
                <a:gd name="T8" fmla="*/ 36 w 58"/>
                <a:gd name="T9" fmla="*/ 78 h 85"/>
                <a:gd name="T10" fmla="*/ 36 w 58"/>
                <a:gd name="T11" fmla="*/ 28 h 85"/>
                <a:gd name="T12" fmla="*/ 45 w 58"/>
                <a:gd name="T13" fmla="*/ 36 h 85"/>
                <a:gd name="T14" fmla="*/ 50 w 58"/>
                <a:gd name="T15" fmla="*/ 38 h 85"/>
                <a:gd name="T16" fmla="*/ 55 w 58"/>
                <a:gd name="T17" fmla="*/ 36 h 85"/>
                <a:gd name="T18" fmla="*/ 55 w 58"/>
                <a:gd name="T19" fmla="*/ 26 h 85"/>
                <a:gd name="T20" fmla="*/ 29 w 58"/>
                <a:gd name="T21" fmla="*/ 0 h 85"/>
                <a:gd name="T22" fmla="*/ 3 w 58"/>
                <a:gd name="T23" fmla="*/ 26 h 85"/>
                <a:gd name="T24" fmla="*/ 3 w 58"/>
                <a:gd name="T25" fmla="*/ 36 h 85"/>
                <a:gd name="T26" fmla="*/ 13 w 58"/>
                <a:gd name="T27" fmla="*/ 36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8" h="85">
                  <a:moveTo>
                    <a:pt x="13" y="36"/>
                  </a:moveTo>
                  <a:cubicBezTo>
                    <a:pt x="21" y="28"/>
                    <a:pt x="21" y="28"/>
                    <a:pt x="21" y="28"/>
                  </a:cubicBezTo>
                  <a:cubicBezTo>
                    <a:pt x="21" y="78"/>
                    <a:pt x="21" y="78"/>
                    <a:pt x="21" y="78"/>
                  </a:cubicBezTo>
                  <a:cubicBezTo>
                    <a:pt x="21" y="82"/>
                    <a:pt x="25" y="85"/>
                    <a:pt x="29" y="85"/>
                  </a:cubicBezTo>
                  <a:cubicBezTo>
                    <a:pt x="33" y="85"/>
                    <a:pt x="36" y="82"/>
                    <a:pt x="36" y="78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6" y="38"/>
                    <a:pt x="48" y="38"/>
                    <a:pt x="50" y="38"/>
                  </a:cubicBezTo>
                  <a:cubicBezTo>
                    <a:pt x="52" y="38"/>
                    <a:pt x="54" y="38"/>
                    <a:pt x="55" y="36"/>
                  </a:cubicBezTo>
                  <a:cubicBezTo>
                    <a:pt x="58" y="33"/>
                    <a:pt x="58" y="29"/>
                    <a:pt x="55" y="26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3" y="26"/>
                    <a:pt x="3" y="26"/>
                    <a:pt x="3" y="26"/>
                  </a:cubicBezTo>
                  <a:cubicBezTo>
                    <a:pt x="0" y="29"/>
                    <a:pt x="0" y="33"/>
                    <a:pt x="3" y="36"/>
                  </a:cubicBezTo>
                  <a:cubicBezTo>
                    <a:pt x="5" y="39"/>
                    <a:pt x="10" y="39"/>
                    <a:pt x="13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10">
              <a:extLst>
                <a:ext uri="{FF2B5EF4-FFF2-40B4-BE49-F238E27FC236}">
                  <a16:creationId xmlns:a16="http://schemas.microsoft.com/office/drawing/2014/main" id="{ED4492E9-3AB1-4AF8-AC02-CB2DD8C40EF3}"/>
                </a:ext>
              </a:extLst>
            </p:cNvPr>
            <p:cNvSpPr>
              <a:spLocks/>
            </p:cNvSpPr>
            <p:nvPr/>
          </p:nvSpPr>
          <p:spPr bwMode="auto">
            <a:xfrm>
              <a:off x="1849438" y="2047875"/>
              <a:ext cx="261937" cy="255588"/>
            </a:xfrm>
            <a:custGeom>
              <a:avLst/>
              <a:gdLst>
                <a:gd name="T0" fmla="*/ 66 w 72"/>
                <a:gd name="T1" fmla="*/ 0 h 68"/>
                <a:gd name="T2" fmla="*/ 50 w 72"/>
                <a:gd name="T3" fmla="*/ 0 h 68"/>
                <a:gd name="T4" fmla="*/ 50 w 72"/>
                <a:gd name="T5" fmla="*/ 13 h 68"/>
                <a:gd name="T6" fmla="*/ 59 w 72"/>
                <a:gd name="T7" fmla="*/ 13 h 68"/>
                <a:gd name="T8" fmla="*/ 59 w 72"/>
                <a:gd name="T9" fmla="*/ 55 h 68"/>
                <a:gd name="T10" fmla="*/ 12 w 72"/>
                <a:gd name="T11" fmla="*/ 55 h 68"/>
                <a:gd name="T12" fmla="*/ 12 w 72"/>
                <a:gd name="T13" fmla="*/ 13 h 68"/>
                <a:gd name="T14" fmla="*/ 21 w 72"/>
                <a:gd name="T15" fmla="*/ 13 h 68"/>
                <a:gd name="T16" fmla="*/ 21 w 72"/>
                <a:gd name="T17" fmla="*/ 0 h 68"/>
                <a:gd name="T18" fmla="*/ 6 w 72"/>
                <a:gd name="T19" fmla="*/ 0 h 68"/>
                <a:gd name="T20" fmla="*/ 0 w 72"/>
                <a:gd name="T21" fmla="*/ 7 h 68"/>
                <a:gd name="T22" fmla="*/ 0 w 72"/>
                <a:gd name="T23" fmla="*/ 61 h 68"/>
                <a:gd name="T24" fmla="*/ 6 w 72"/>
                <a:gd name="T25" fmla="*/ 68 h 68"/>
                <a:gd name="T26" fmla="*/ 66 w 72"/>
                <a:gd name="T27" fmla="*/ 68 h 68"/>
                <a:gd name="T28" fmla="*/ 72 w 72"/>
                <a:gd name="T29" fmla="*/ 61 h 68"/>
                <a:gd name="T30" fmla="*/ 72 w 72"/>
                <a:gd name="T31" fmla="*/ 7 h 68"/>
                <a:gd name="T32" fmla="*/ 66 w 72"/>
                <a:gd name="T33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72" h="68">
                  <a:moveTo>
                    <a:pt x="66" y="0"/>
                  </a:moveTo>
                  <a:cubicBezTo>
                    <a:pt x="50" y="0"/>
                    <a:pt x="50" y="0"/>
                    <a:pt x="50" y="0"/>
                  </a:cubicBezTo>
                  <a:cubicBezTo>
                    <a:pt x="50" y="13"/>
                    <a:pt x="50" y="13"/>
                    <a:pt x="50" y="13"/>
                  </a:cubicBezTo>
                  <a:cubicBezTo>
                    <a:pt x="59" y="13"/>
                    <a:pt x="59" y="13"/>
                    <a:pt x="59" y="13"/>
                  </a:cubicBezTo>
                  <a:cubicBezTo>
                    <a:pt x="59" y="55"/>
                    <a:pt x="59" y="55"/>
                    <a:pt x="59" y="55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2" y="0"/>
                    <a:pt x="0" y="3"/>
                    <a:pt x="0" y="7"/>
                  </a:cubicBezTo>
                  <a:cubicBezTo>
                    <a:pt x="0" y="61"/>
                    <a:pt x="0" y="61"/>
                    <a:pt x="0" y="61"/>
                  </a:cubicBezTo>
                  <a:cubicBezTo>
                    <a:pt x="0" y="65"/>
                    <a:pt x="2" y="68"/>
                    <a:pt x="6" y="68"/>
                  </a:cubicBezTo>
                  <a:cubicBezTo>
                    <a:pt x="66" y="68"/>
                    <a:pt x="66" y="68"/>
                    <a:pt x="66" y="68"/>
                  </a:cubicBezTo>
                  <a:cubicBezTo>
                    <a:pt x="69" y="68"/>
                    <a:pt x="72" y="65"/>
                    <a:pt x="72" y="61"/>
                  </a:cubicBezTo>
                  <a:cubicBezTo>
                    <a:pt x="72" y="7"/>
                    <a:pt x="72" y="7"/>
                    <a:pt x="72" y="7"/>
                  </a:cubicBezTo>
                  <a:cubicBezTo>
                    <a:pt x="72" y="3"/>
                    <a:pt x="69" y="0"/>
                    <a:pt x="6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A9693054-7C4E-4267-9921-D67749D544FF}"/>
              </a:ext>
            </a:extLst>
          </p:cNvPr>
          <p:cNvGrpSpPr/>
          <p:nvPr/>
        </p:nvGrpSpPr>
        <p:grpSpPr>
          <a:xfrm>
            <a:off x="8067337" y="2192167"/>
            <a:ext cx="170111" cy="276302"/>
            <a:chOff x="1849438" y="1878013"/>
            <a:chExt cx="261937" cy="425450"/>
          </a:xfrm>
          <a:solidFill>
            <a:schemeClr val="bg2"/>
          </a:solidFill>
        </p:grpSpPr>
        <p:sp>
          <p:nvSpPr>
            <p:cNvPr id="91" name="Freeform 9">
              <a:extLst>
                <a:ext uri="{FF2B5EF4-FFF2-40B4-BE49-F238E27FC236}">
                  <a16:creationId xmlns:a16="http://schemas.microsoft.com/office/drawing/2014/main" id="{F126E685-E3E3-4C92-B7CF-24707DABCD39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4838" y="1878013"/>
              <a:ext cx="211137" cy="319088"/>
            </a:xfrm>
            <a:custGeom>
              <a:avLst/>
              <a:gdLst>
                <a:gd name="T0" fmla="*/ 13 w 58"/>
                <a:gd name="T1" fmla="*/ 36 h 85"/>
                <a:gd name="T2" fmla="*/ 21 w 58"/>
                <a:gd name="T3" fmla="*/ 28 h 85"/>
                <a:gd name="T4" fmla="*/ 21 w 58"/>
                <a:gd name="T5" fmla="*/ 78 h 85"/>
                <a:gd name="T6" fmla="*/ 29 w 58"/>
                <a:gd name="T7" fmla="*/ 85 h 85"/>
                <a:gd name="T8" fmla="*/ 36 w 58"/>
                <a:gd name="T9" fmla="*/ 78 h 85"/>
                <a:gd name="T10" fmla="*/ 36 w 58"/>
                <a:gd name="T11" fmla="*/ 28 h 85"/>
                <a:gd name="T12" fmla="*/ 45 w 58"/>
                <a:gd name="T13" fmla="*/ 36 h 85"/>
                <a:gd name="T14" fmla="*/ 50 w 58"/>
                <a:gd name="T15" fmla="*/ 38 h 85"/>
                <a:gd name="T16" fmla="*/ 55 w 58"/>
                <a:gd name="T17" fmla="*/ 36 h 85"/>
                <a:gd name="T18" fmla="*/ 55 w 58"/>
                <a:gd name="T19" fmla="*/ 26 h 85"/>
                <a:gd name="T20" fmla="*/ 29 w 58"/>
                <a:gd name="T21" fmla="*/ 0 h 85"/>
                <a:gd name="T22" fmla="*/ 3 w 58"/>
                <a:gd name="T23" fmla="*/ 26 h 85"/>
                <a:gd name="T24" fmla="*/ 3 w 58"/>
                <a:gd name="T25" fmla="*/ 36 h 85"/>
                <a:gd name="T26" fmla="*/ 13 w 58"/>
                <a:gd name="T27" fmla="*/ 36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8" h="85">
                  <a:moveTo>
                    <a:pt x="13" y="36"/>
                  </a:moveTo>
                  <a:cubicBezTo>
                    <a:pt x="21" y="28"/>
                    <a:pt x="21" y="28"/>
                    <a:pt x="21" y="28"/>
                  </a:cubicBezTo>
                  <a:cubicBezTo>
                    <a:pt x="21" y="78"/>
                    <a:pt x="21" y="78"/>
                    <a:pt x="21" y="78"/>
                  </a:cubicBezTo>
                  <a:cubicBezTo>
                    <a:pt x="21" y="82"/>
                    <a:pt x="25" y="85"/>
                    <a:pt x="29" y="85"/>
                  </a:cubicBezTo>
                  <a:cubicBezTo>
                    <a:pt x="33" y="85"/>
                    <a:pt x="36" y="82"/>
                    <a:pt x="36" y="78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6" y="38"/>
                    <a:pt x="48" y="38"/>
                    <a:pt x="50" y="38"/>
                  </a:cubicBezTo>
                  <a:cubicBezTo>
                    <a:pt x="52" y="38"/>
                    <a:pt x="54" y="38"/>
                    <a:pt x="55" y="36"/>
                  </a:cubicBezTo>
                  <a:cubicBezTo>
                    <a:pt x="58" y="33"/>
                    <a:pt x="58" y="29"/>
                    <a:pt x="55" y="26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3" y="26"/>
                    <a:pt x="3" y="26"/>
                    <a:pt x="3" y="26"/>
                  </a:cubicBezTo>
                  <a:cubicBezTo>
                    <a:pt x="0" y="29"/>
                    <a:pt x="0" y="33"/>
                    <a:pt x="3" y="36"/>
                  </a:cubicBezTo>
                  <a:cubicBezTo>
                    <a:pt x="5" y="39"/>
                    <a:pt x="10" y="39"/>
                    <a:pt x="13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10">
              <a:extLst>
                <a:ext uri="{FF2B5EF4-FFF2-40B4-BE49-F238E27FC236}">
                  <a16:creationId xmlns:a16="http://schemas.microsoft.com/office/drawing/2014/main" id="{17068E5F-F0B5-4918-A2E4-065918FD64F0}"/>
                </a:ext>
              </a:extLst>
            </p:cNvPr>
            <p:cNvSpPr>
              <a:spLocks/>
            </p:cNvSpPr>
            <p:nvPr/>
          </p:nvSpPr>
          <p:spPr bwMode="auto">
            <a:xfrm>
              <a:off x="1849438" y="2047875"/>
              <a:ext cx="261937" cy="255588"/>
            </a:xfrm>
            <a:custGeom>
              <a:avLst/>
              <a:gdLst>
                <a:gd name="T0" fmla="*/ 66 w 72"/>
                <a:gd name="T1" fmla="*/ 0 h 68"/>
                <a:gd name="T2" fmla="*/ 50 w 72"/>
                <a:gd name="T3" fmla="*/ 0 h 68"/>
                <a:gd name="T4" fmla="*/ 50 w 72"/>
                <a:gd name="T5" fmla="*/ 13 h 68"/>
                <a:gd name="T6" fmla="*/ 59 w 72"/>
                <a:gd name="T7" fmla="*/ 13 h 68"/>
                <a:gd name="T8" fmla="*/ 59 w 72"/>
                <a:gd name="T9" fmla="*/ 55 h 68"/>
                <a:gd name="T10" fmla="*/ 12 w 72"/>
                <a:gd name="T11" fmla="*/ 55 h 68"/>
                <a:gd name="T12" fmla="*/ 12 w 72"/>
                <a:gd name="T13" fmla="*/ 13 h 68"/>
                <a:gd name="T14" fmla="*/ 21 w 72"/>
                <a:gd name="T15" fmla="*/ 13 h 68"/>
                <a:gd name="T16" fmla="*/ 21 w 72"/>
                <a:gd name="T17" fmla="*/ 0 h 68"/>
                <a:gd name="T18" fmla="*/ 6 w 72"/>
                <a:gd name="T19" fmla="*/ 0 h 68"/>
                <a:gd name="T20" fmla="*/ 0 w 72"/>
                <a:gd name="T21" fmla="*/ 7 h 68"/>
                <a:gd name="T22" fmla="*/ 0 w 72"/>
                <a:gd name="T23" fmla="*/ 61 h 68"/>
                <a:gd name="T24" fmla="*/ 6 w 72"/>
                <a:gd name="T25" fmla="*/ 68 h 68"/>
                <a:gd name="T26" fmla="*/ 66 w 72"/>
                <a:gd name="T27" fmla="*/ 68 h 68"/>
                <a:gd name="T28" fmla="*/ 72 w 72"/>
                <a:gd name="T29" fmla="*/ 61 h 68"/>
                <a:gd name="T30" fmla="*/ 72 w 72"/>
                <a:gd name="T31" fmla="*/ 7 h 68"/>
                <a:gd name="T32" fmla="*/ 66 w 72"/>
                <a:gd name="T33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72" h="68">
                  <a:moveTo>
                    <a:pt x="66" y="0"/>
                  </a:moveTo>
                  <a:cubicBezTo>
                    <a:pt x="50" y="0"/>
                    <a:pt x="50" y="0"/>
                    <a:pt x="50" y="0"/>
                  </a:cubicBezTo>
                  <a:cubicBezTo>
                    <a:pt x="50" y="13"/>
                    <a:pt x="50" y="13"/>
                    <a:pt x="50" y="13"/>
                  </a:cubicBezTo>
                  <a:cubicBezTo>
                    <a:pt x="59" y="13"/>
                    <a:pt x="59" y="13"/>
                    <a:pt x="59" y="13"/>
                  </a:cubicBezTo>
                  <a:cubicBezTo>
                    <a:pt x="59" y="55"/>
                    <a:pt x="59" y="55"/>
                    <a:pt x="59" y="55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2" y="0"/>
                    <a:pt x="0" y="3"/>
                    <a:pt x="0" y="7"/>
                  </a:cubicBezTo>
                  <a:cubicBezTo>
                    <a:pt x="0" y="61"/>
                    <a:pt x="0" y="61"/>
                    <a:pt x="0" y="61"/>
                  </a:cubicBezTo>
                  <a:cubicBezTo>
                    <a:pt x="0" y="65"/>
                    <a:pt x="2" y="68"/>
                    <a:pt x="6" y="68"/>
                  </a:cubicBezTo>
                  <a:cubicBezTo>
                    <a:pt x="66" y="68"/>
                    <a:pt x="66" y="68"/>
                    <a:pt x="66" y="68"/>
                  </a:cubicBezTo>
                  <a:cubicBezTo>
                    <a:pt x="69" y="68"/>
                    <a:pt x="72" y="65"/>
                    <a:pt x="72" y="61"/>
                  </a:cubicBezTo>
                  <a:cubicBezTo>
                    <a:pt x="72" y="7"/>
                    <a:pt x="72" y="7"/>
                    <a:pt x="72" y="7"/>
                  </a:cubicBezTo>
                  <a:cubicBezTo>
                    <a:pt x="72" y="3"/>
                    <a:pt x="69" y="0"/>
                    <a:pt x="6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93" name="Freeform 14">
            <a:extLst>
              <a:ext uri="{FF2B5EF4-FFF2-40B4-BE49-F238E27FC236}">
                <a16:creationId xmlns:a16="http://schemas.microsoft.com/office/drawing/2014/main" id="{5C4EFEE8-EDB4-48B1-B719-2DBCB3C59778}"/>
              </a:ext>
            </a:extLst>
          </p:cNvPr>
          <p:cNvSpPr>
            <a:spLocks noEditPoints="1"/>
          </p:cNvSpPr>
          <p:nvPr/>
        </p:nvSpPr>
        <p:spPr bwMode="auto">
          <a:xfrm>
            <a:off x="3914323" y="3593630"/>
            <a:ext cx="216505" cy="319603"/>
          </a:xfrm>
          <a:custGeom>
            <a:avLst/>
            <a:gdLst>
              <a:gd name="T0" fmla="*/ 78 w 89"/>
              <a:gd name="T1" fmla="*/ 0 h 132"/>
              <a:gd name="T2" fmla="*/ 48 w 89"/>
              <a:gd name="T3" fmla="*/ 0 h 132"/>
              <a:gd name="T4" fmla="*/ 37 w 89"/>
              <a:gd name="T5" fmla="*/ 11 h 132"/>
              <a:gd name="T6" fmla="*/ 37 w 89"/>
              <a:gd name="T7" fmla="*/ 26 h 132"/>
              <a:gd name="T8" fmla="*/ 12 w 89"/>
              <a:gd name="T9" fmla="*/ 26 h 132"/>
              <a:gd name="T10" fmla="*/ 0 w 89"/>
              <a:gd name="T11" fmla="*/ 39 h 132"/>
              <a:gd name="T12" fmla="*/ 0 w 89"/>
              <a:gd name="T13" fmla="*/ 119 h 132"/>
              <a:gd name="T14" fmla="*/ 12 w 89"/>
              <a:gd name="T15" fmla="*/ 132 h 132"/>
              <a:gd name="T16" fmla="*/ 54 w 89"/>
              <a:gd name="T17" fmla="*/ 132 h 132"/>
              <a:gd name="T18" fmla="*/ 67 w 89"/>
              <a:gd name="T19" fmla="*/ 119 h 132"/>
              <a:gd name="T20" fmla="*/ 67 w 89"/>
              <a:gd name="T21" fmla="*/ 45 h 132"/>
              <a:gd name="T22" fmla="*/ 69 w 89"/>
              <a:gd name="T23" fmla="*/ 42 h 132"/>
              <a:gd name="T24" fmla="*/ 78 w 89"/>
              <a:gd name="T25" fmla="*/ 42 h 132"/>
              <a:gd name="T26" fmla="*/ 89 w 89"/>
              <a:gd name="T27" fmla="*/ 32 h 132"/>
              <a:gd name="T28" fmla="*/ 89 w 89"/>
              <a:gd name="T29" fmla="*/ 11 h 132"/>
              <a:gd name="T30" fmla="*/ 78 w 89"/>
              <a:gd name="T31" fmla="*/ 0 h 132"/>
              <a:gd name="T32" fmla="*/ 33 w 89"/>
              <a:gd name="T33" fmla="*/ 125 h 132"/>
              <a:gd name="T34" fmla="*/ 27 w 89"/>
              <a:gd name="T35" fmla="*/ 118 h 132"/>
              <a:gd name="T36" fmla="*/ 33 w 89"/>
              <a:gd name="T37" fmla="*/ 112 h 132"/>
              <a:gd name="T38" fmla="*/ 40 w 89"/>
              <a:gd name="T39" fmla="*/ 118 h 132"/>
              <a:gd name="T40" fmla="*/ 33 w 89"/>
              <a:gd name="T41" fmla="*/ 125 h 132"/>
              <a:gd name="T42" fmla="*/ 8 w 89"/>
              <a:gd name="T43" fmla="*/ 106 h 132"/>
              <a:gd name="T44" fmla="*/ 8 w 89"/>
              <a:gd name="T45" fmla="*/ 37 h 132"/>
              <a:gd name="T46" fmla="*/ 39 w 89"/>
              <a:gd name="T47" fmla="*/ 37 h 132"/>
              <a:gd name="T48" fmla="*/ 48 w 89"/>
              <a:gd name="T49" fmla="*/ 42 h 132"/>
              <a:gd name="T50" fmla="*/ 53 w 89"/>
              <a:gd name="T51" fmla="*/ 42 h 132"/>
              <a:gd name="T52" fmla="*/ 48 w 89"/>
              <a:gd name="T53" fmla="*/ 52 h 132"/>
              <a:gd name="T54" fmla="*/ 45 w 89"/>
              <a:gd name="T55" fmla="*/ 55 h 132"/>
              <a:gd name="T56" fmla="*/ 49 w 89"/>
              <a:gd name="T57" fmla="*/ 55 h 132"/>
              <a:gd name="T58" fmla="*/ 59 w 89"/>
              <a:gd name="T59" fmla="*/ 51 h 132"/>
              <a:gd name="T60" fmla="*/ 59 w 89"/>
              <a:gd name="T61" fmla="*/ 106 h 132"/>
              <a:gd name="T62" fmla="*/ 8 w 89"/>
              <a:gd name="T63" fmla="*/ 106 h 132"/>
              <a:gd name="T64" fmla="*/ 85 w 89"/>
              <a:gd name="T65" fmla="*/ 32 h 132"/>
              <a:gd name="T66" fmla="*/ 78 w 89"/>
              <a:gd name="T67" fmla="*/ 39 h 132"/>
              <a:gd name="T68" fmla="*/ 67 w 89"/>
              <a:gd name="T69" fmla="*/ 39 h 132"/>
              <a:gd name="T70" fmla="*/ 66 w 89"/>
              <a:gd name="T71" fmla="*/ 39 h 132"/>
              <a:gd name="T72" fmla="*/ 54 w 89"/>
              <a:gd name="T73" fmla="*/ 50 h 132"/>
              <a:gd name="T74" fmla="*/ 57 w 89"/>
              <a:gd name="T75" fmla="*/ 40 h 132"/>
              <a:gd name="T76" fmla="*/ 57 w 89"/>
              <a:gd name="T77" fmla="*/ 39 h 132"/>
              <a:gd name="T78" fmla="*/ 48 w 89"/>
              <a:gd name="T79" fmla="*/ 39 h 132"/>
              <a:gd name="T80" fmla="*/ 41 w 89"/>
              <a:gd name="T81" fmla="*/ 32 h 132"/>
              <a:gd name="T82" fmla="*/ 41 w 89"/>
              <a:gd name="T83" fmla="*/ 11 h 132"/>
              <a:gd name="T84" fmla="*/ 48 w 89"/>
              <a:gd name="T85" fmla="*/ 4 h 132"/>
              <a:gd name="T86" fmla="*/ 78 w 89"/>
              <a:gd name="T87" fmla="*/ 4 h 132"/>
              <a:gd name="T88" fmla="*/ 85 w 89"/>
              <a:gd name="T89" fmla="*/ 11 h 132"/>
              <a:gd name="T90" fmla="*/ 85 w 89"/>
              <a:gd name="T91" fmla="*/ 32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89" h="132">
                <a:moveTo>
                  <a:pt x="78" y="0"/>
                </a:moveTo>
                <a:cubicBezTo>
                  <a:pt x="48" y="0"/>
                  <a:pt x="48" y="0"/>
                  <a:pt x="48" y="0"/>
                </a:cubicBezTo>
                <a:cubicBezTo>
                  <a:pt x="42" y="0"/>
                  <a:pt x="37" y="5"/>
                  <a:pt x="37" y="11"/>
                </a:cubicBezTo>
                <a:cubicBezTo>
                  <a:pt x="37" y="26"/>
                  <a:pt x="37" y="26"/>
                  <a:pt x="37" y="26"/>
                </a:cubicBezTo>
                <a:cubicBezTo>
                  <a:pt x="12" y="26"/>
                  <a:pt x="12" y="26"/>
                  <a:pt x="12" y="26"/>
                </a:cubicBezTo>
                <a:cubicBezTo>
                  <a:pt x="5" y="26"/>
                  <a:pt x="0" y="32"/>
                  <a:pt x="0" y="39"/>
                </a:cubicBezTo>
                <a:cubicBezTo>
                  <a:pt x="0" y="119"/>
                  <a:pt x="0" y="119"/>
                  <a:pt x="0" y="119"/>
                </a:cubicBezTo>
                <a:cubicBezTo>
                  <a:pt x="0" y="126"/>
                  <a:pt x="5" y="132"/>
                  <a:pt x="12" y="132"/>
                </a:cubicBezTo>
                <a:cubicBezTo>
                  <a:pt x="54" y="132"/>
                  <a:pt x="54" y="132"/>
                  <a:pt x="54" y="132"/>
                </a:cubicBezTo>
                <a:cubicBezTo>
                  <a:pt x="61" y="132"/>
                  <a:pt x="67" y="126"/>
                  <a:pt x="67" y="119"/>
                </a:cubicBezTo>
                <a:cubicBezTo>
                  <a:pt x="67" y="45"/>
                  <a:pt x="67" y="45"/>
                  <a:pt x="67" y="45"/>
                </a:cubicBezTo>
                <a:cubicBezTo>
                  <a:pt x="67" y="44"/>
                  <a:pt x="68" y="43"/>
                  <a:pt x="69" y="42"/>
                </a:cubicBezTo>
                <a:cubicBezTo>
                  <a:pt x="78" y="42"/>
                  <a:pt x="78" y="42"/>
                  <a:pt x="78" y="42"/>
                </a:cubicBezTo>
                <a:cubicBezTo>
                  <a:pt x="84" y="42"/>
                  <a:pt x="89" y="38"/>
                  <a:pt x="89" y="32"/>
                </a:cubicBezTo>
                <a:cubicBezTo>
                  <a:pt x="89" y="11"/>
                  <a:pt x="89" y="11"/>
                  <a:pt x="89" y="11"/>
                </a:cubicBezTo>
                <a:cubicBezTo>
                  <a:pt x="89" y="5"/>
                  <a:pt x="84" y="0"/>
                  <a:pt x="78" y="0"/>
                </a:cubicBezTo>
                <a:close/>
                <a:moveTo>
                  <a:pt x="33" y="125"/>
                </a:moveTo>
                <a:cubicBezTo>
                  <a:pt x="30" y="125"/>
                  <a:pt x="27" y="122"/>
                  <a:pt x="27" y="118"/>
                </a:cubicBezTo>
                <a:cubicBezTo>
                  <a:pt x="27" y="115"/>
                  <a:pt x="30" y="112"/>
                  <a:pt x="33" y="112"/>
                </a:cubicBezTo>
                <a:cubicBezTo>
                  <a:pt x="37" y="112"/>
                  <a:pt x="40" y="115"/>
                  <a:pt x="40" y="118"/>
                </a:cubicBezTo>
                <a:cubicBezTo>
                  <a:pt x="40" y="122"/>
                  <a:pt x="37" y="125"/>
                  <a:pt x="33" y="125"/>
                </a:cubicBezTo>
                <a:close/>
                <a:moveTo>
                  <a:pt x="8" y="106"/>
                </a:moveTo>
                <a:cubicBezTo>
                  <a:pt x="8" y="37"/>
                  <a:pt x="8" y="37"/>
                  <a:pt x="8" y="37"/>
                </a:cubicBezTo>
                <a:cubicBezTo>
                  <a:pt x="39" y="37"/>
                  <a:pt x="39" y="37"/>
                  <a:pt x="39" y="37"/>
                </a:cubicBezTo>
                <a:cubicBezTo>
                  <a:pt x="40" y="40"/>
                  <a:pt x="44" y="42"/>
                  <a:pt x="48" y="42"/>
                </a:cubicBezTo>
                <a:cubicBezTo>
                  <a:pt x="53" y="42"/>
                  <a:pt x="53" y="42"/>
                  <a:pt x="53" y="42"/>
                </a:cubicBezTo>
                <a:cubicBezTo>
                  <a:pt x="52" y="46"/>
                  <a:pt x="49" y="50"/>
                  <a:pt x="48" y="52"/>
                </a:cubicBezTo>
                <a:cubicBezTo>
                  <a:pt x="45" y="55"/>
                  <a:pt x="45" y="55"/>
                  <a:pt x="45" y="55"/>
                </a:cubicBezTo>
                <a:cubicBezTo>
                  <a:pt x="49" y="55"/>
                  <a:pt x="49" y="55"/>
                  <a:pt x="49" y="55"/>
                </a:cubicBezTo>
                <a:cubicBezTo>
                  <a:pt x="53" y="55"/>
                  <a:pt x="56" y="53"/>
                  <a:pt x="59" y="51"/>
                </a:cubicBezTo>
                <a:cubicBezTo>
                  <a:pt x="59" y="106"/>
                  <a:pt x="59" y="106"/>
                  <a:pt x="59" y="106"/>
                </a:cubicBezTo>
                <a:lnTo>
                  <a:pt x="8" y="106"/>
                </a:lnTo>
                <a:close/>
                <a:moveTo>
                  <a:pt x="85" y="32"/>
                </a:moveTo>
                <a:cubicBezTo>
                  <a:pt x="85" y="35"/>
                  <a:pt x="82" y="39"/>
                  <a:pt x="78" y="39"/>
                </a:cubicBezTo>
                <a:cubicBezTo>
                  <a:pt x="67" y="39"/>
                  <a:pt x="67" y="39"/>
                  <a:pt x="67" y="39"/>
                </a:cubicBezTo>
                <a:cubicBezTo>
                  <a:pt x="66" y="39"/>
                  <a:pt x="66" y="39"/>
                  <a:pt x="66" y="39"/>
                </a:cubicBezTo>
                <a:cubicBezTo>
                  <a:pt x="64" y="43"/>
                  <a:pt x="59" y="48"/>
                  <a:pt x="54" y="50"/>
                </a:cubicBezTo>
                <a:cubicBezTo>
                  <a:pt x="56" y="47"/>
                  <a:pt x="57" y="43"/>
                  <a:pt x="57" y="40"/>
                </a:cubicBezTo>
                <a:cubicBezTo>
                  <a:pt x="57" y="39"/>
                  <a:pt x="57" y="39"/>
                  <a:pt x="57" y="39"/>
                </a:cubicBezTo>
                <a:cubicBezTo>
                  <a:pt x="48" y="39"/>
                  <a:pt x="48" y="39"/>
                  <a:pt x="48" y="39"/>
                </a:cubicBezTo>
                <a:cubicBezTo>
                  <a:pt x="44" y="39"/>
                  <a:pt x="41" y="35"/>
                  <a:pt x="41" y="32"/>
                </a:cubicBezTo>
                <a:cubicBezTo>
                  <a:pt x="41" y="11"/>
                  <a:pt x="41" y="11"/>
                  <a:pt x="41" y="11"/>
                </a:cubicBezTo>
                <a:cubicBezTo>
                  <a:pt x="41" y="7"/>
                  <a:pt x="44" y="4"/>
                  <a:pt x="48" y="4"/>
                </a:cubicBezTo>
                <a:cubicBezTo>
                  <a:pt x="78" y="4"/>
                  <a:pt x="78" y="4"/>
                  <a:pt x="78" y="4"/>
                </a:cubicBezTo>
                <a:cubicBezTo>
                  <a:pt x="82" y="4"/>
                  <a:pt x="85" y="7"/>
                  <a:pt x="85" y="11"/>
                </a:cubicBezTo>
                <a:lnTo>
                  <a:pt x="85" y="32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94" name="Freeform 14">
            <a:extLst>
              <a:ext uri="{FF2B5EF4-FFF2-40B4-BE49-F238E27FC236}">
                <a16:creationId xmlns:a16="http://schemas.microsoft.com/office/drawing/2014/main" id="{C8C6FFD1-79F4-42D0-8D91-D6696BE40BC4}"/>
              </a:ext>
            </a:extLst>
          </p:cNvPr>
          <p:cNvSpPr>
            <a:spLocks noEditPoints="1"/>
          </p:cNvSpPr>
          <p:nvPr/>
        </p:nvSpPr>
        <p:spPr bwMode="auto">
          <a:xfrm>
            <a:off x="8068169" y="3593630"/>
            <a:ext cx="216505" cy="319603"/>
          </a:xfrm>
          <a:custGeom>
            <a:avLst/>
            <a:gdLst>
              <a:gd name="T0" fmla="*/ 78 w 89"/>
              <a:gd name="T1" fmla="*/ 0 h 132"/>
              <a:gd name="T2" fmla="*/ 48 w 89"/>
              <a:gd name="T3" fmla="*/ 0 h 132"/>
              <a:gd name="T4" fmla="*/ 37 w 89"/>
              <a:gd name="T5" fmla="*/ 11 h 132"/>
              <a:gd name="T6" fmla="*/ 37 w 89"/>
              <a:gd name="T7" fmla="*/ 26 h 132"/>
              <a:gd name="T8" fmla="*/ 12 w 89"/>
              <a:gd name="T9" fmla="*/ 26 h 132"/>
              <a:gd name="T10" fmla="*/ 0 w 89"/>
              <a:gd name="T11" fmla="*/ 39 h 132"/>
              <a:gd name="T12" fmla="*/ 0 w 89"/>
              <a:gd name="T13" fmla="*/ 119 h 132"/>
              <a:gd name="T14" fmla="*/ 12 w 89"/>
              <a:gd name="T15" fmla="*/ 132 h 132"/>
              <a:gd name="T16" fmla="*/ 54 w 89"/>
              <a:gd name="T17" fmla="*/ 132 h 132"/>
              <a:gd name="T18" fmla="*/ 67 w 89"/>
              <a:gd name="T19" fmla="*/ 119 h 132"/>
              <a:gd name="T20" fmla="*/ 67 w 89"/>
              <a:gd name="T21" fmla="*/ 45 h 132"/>
              <a:gd name="T22" fmla="*/ 69 w 89"/>
              <a:gd name="T23" fmla="*/ 42 h 132"/>
              <a:gd name="T24" fmla="*/ 78 w 89"/>
              <a:gd name="T25" fmla="*/ 42 h 132"/>
              <a:gd name="T26" fmla="*/ 89 w 89"/>
              <a:gd name="T27" fmla="*/ 32 h 132"/>
              <a:gd name="T28" fmla="*/ 89 w 89"/>
              <a:gd name="T29" fmla="*/ 11 h 132"/>
              <a:gd name="T30" fmla="*/ 78 w 89"/>
              <a:gd name="T31" fmla="*/ 0 h 132"/>
              <a:gd name="T32" fmla="*/ 33 w 89"/>
              <a:gd name="T33" fmla="*/ 125 h 132"/>
              <a:gd name="T34" fmla="*/ 27 w 89"/>
              <a:gd name="T35" fmla="*/ 118 h 132"/>
              <a:gd name="T36" fmla="*/ 33 w 89"/>
              <a:gd name="T37" fmla="*/ 112 h 132"/>
              <a:gd name="T38" fmla="*/ 40 w 89"/>
              <a:gd name="T39" fmla="*/ 118 h 132"/>
              <a:gd name="T40" fmla="*/ 33 w 89"/>
              <a:gd name="T41" fmla="*/ 125 h 132"/>
              <a:gd name="T42" fmla="*/ 8 w 89"/>
              <a:gd name="T43" fmla="*/ 106 h 132"/>
              <a:gd name="T44" fmla="*/ 8 w 89"/>
              <a:gd name="T45" fmla="*/ 37 h 132"/>
              <a:gd name="T46" fmla="*/ 39 w 89"/>
              <a:gd name="T47" fmla="*/ 37 h 132"/>
              <a:gd name="T48" fmla="*/ 48 w 89"/>
              <a:gd name="T49" fmla="*/ 42 h 132"/>
              <a:gd name="T50" fmla="*/ 53 w 89"/>
              <a:gd name="T51" fmla="*/ 42 h 132"/>
              <a:gd name="T52" fmla="*/ 48 w 89"/>
              <a:gd name="T53" fmla="*/ 52 h 132"/>
              <a:gd name="T54" fmla="*/ 45 w 89"/>
              <a:gd name="T55" fmla="*/ 55 h 132"/>
              <a:gd name="T56" fmla="*/ 49 w 89"/>
              <a:gd name="T57" fmla="*/ 55 h 132"/>
              <a:gd name="T58" fmla="*/ 59 w 89"/>
              <a:gd name="T59" fmla="*/ 51 h 132"/>
              <a:gd name="T60" fmla="*/ 59 w 89"/>
              <a:gd name="T61" fmla="*/ 106 h 132"/>
              <a:gd name="T62" fmla="*/ 8 w 89"/>
              <a:gd name="T63" fmla="*/ 106 h 132"/>
              <a:gd name="T64" fmla="*/ 85 w 89"/>
              <a:gd name="T65" fmla="*/ 32 h 132"/>
              <a:gd name="T66" fmla="*/ 78 w 89"/>
              <a:gd name="T67" fmla="*/ 39 h 132"/>
              <a:gd name="T68" fmla="*/ 67 w 89"/>
              <a:gd name="T69" fmla="*/ 39 h 132"/>
              <a:gd name="T70" fmla="*/ 66 w 89"/>
              <a:gd name="T71" fmla="*/ 39 h 132"/>
              <a:gd name="T72" fmla="*/ 54 w 89"/>
              <a:gd name="T73" fmla="*/ 50 h 132"/>
              <a:gd name="T74" fmla="*/ 57 w 89"/>
              <a:gd name="T75" fmla="*/ 40 h 132"/>
              <a:gd name="T76" fmla="*/ 57 w 89"/>
              <a:gd name="T77" fmla="*/ 39 h 132"/>
              <a:gd name="T78" fmla="*/ 48 w 89"/>
              <a:gd name="T79" fmla="*/ 39 h 132"/>
              <a:gd name="T80" fmla="*/ 41 w 89"/>
              <a:gd name="T81" fmla="*/ 32 h 132"/>
              <a:gd name="T82" fmla="*/ 41 w 89"/>
              <a:gd name="T83" fmla="*/ 11 h 132"/>
              <a:gd name="T84" fmla="*/ 48 w 89"/>
              <a:gd name="T85" fmla="*/ 4 h 132"/>
              <a:gd name="T86" fmla="*/ 78 w 89"/>
              <a:gd name="T87" fmla="*/ 4 h 132"/>
              <a:gd name="T88" fmla="*/ 85 w 89"/>
              <a:gd name="T89" fmla="*/ 11 h 132"/>
              <a:gd name="T90" fmla="*/ 85 w 89"/>
              <a:gd name="T91" fmla="*/ 32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89" h="132">
                <a:moveTo>
                  <a:pt x="78" y="0"/>
                </a:moveTo>
                <a:cubicBezTo>
                  <a:pt x="48" y="0"/>
                  <a:pt x="48" y="0"/>
                  <a:pt x="48" y="0"/>
                </a:cubicBezTo>
                <a:cubicBezTo>
                  <a:pt x="42" y="0"/>
                  <a:pt x="37" y="5"/>
                  <a:pt x="37" y="11"/>
                </a:cubicBezTo>
                <a:cubicBezTo>
                  <a:pt x="37" y="26"/>
                  <a:pt x="37" y="26"/>
                  <a:pt x="37" y="26"/>
                </a:cubicBezTo>
                <a:cubicBezTo>
                  <a:pt x="12" y="26"/>
                  <a:pt x="12" y="26"/>
                  <a:pt x="12" y="26"/>
                </a:cubicBezTo>
                <a:cubicBezTo>
                  <a:pt x="5" y="26"/>
                  <a:pt x="0" y="32"/>
                  <a:pt x="0" y="39"/>
                </a:cubicBezTo>
                <a:cubicBezTo>
                  <a:pt x="0" y="119"/>
                  <a:pt x="0" y="119"/>
                  <a:pt x="0" y="119"/>
                </a:cubicBezTo>
                <a:cubicBezTo>
                  <a:pt x="0" y="126"/>
                  <a:pt x="5" y="132"/>
                  <a:pt x="12" y="132"/>
                </a:cubicBezTo>
                <a:cubicBezTo>
                  <a:pt x="54" y="132"/>
                  <a:pt x="54" y="132"/>
                  <a:pt x="54" y="132"/>
                </a:cubicBezTo>
                <a:cubicBezTo>
                  <a:pt x="61" y="132"/>
                  <a:pt x="67" y="126"/>
                  <a:pt x="67" y="119"/>
                </a:cubicBezTo>
                <a:cubicBezTo>
                  <a:pt x="67" y="45"/>
                  <a:pt x="67" y="45"/>
                  <a:pt x="67" y="45"/>
                </a:cubicBezTo>
                <a:cubicBezTo>
                  <a:pt x="67" y="44"/>
                  <a:pt x="68" y="43"/>
                  <a:pt x="69" y="42"/>
                </a:cubicBezTo>
                <a:cubicBezTo>
                  <a:pt x="78" y="42"/>
                  <a:pt x="78" y="42"/>
                  <a:pt x="78" y="42"/>
                </a:cubicBezTo>
                <a:cubicBezTo>
                  <a:pt x="84" y="42"/>
                  <a:pt x="89" y="38"/>
                  <a:pt x="89" y="32"/>
                </a:cubicBezTo>
                <a:cubicBezTo>
                  <a:pt x="89" y="11"/>
                  <a:pt x="89" y="11"/>
                  <a:pt x="89" y="11"/>
                </a:cubicBezTo>
                <a:cubicBezTo>
                  <a:pt x="89" y="5"/>
                  <a:pt x="84" y="0"/>
                  <a:pt x="78" y="0"/>
                </a:cubicBezTo>
                <a:close/>
                <a:moveTo>
                  <a:pt x="33" y="125"/>
                </a:moveTo>
                <a:cubicBezTo>
                  <a:pt x="30" y="125"/>
                  <a:pt x="27" y="122"/>
                  <a:pt x="27" y="118"/>
                </a:cubicBezTo>
                <a:cubicBezTo>
                  <a:pt x="27" y="115"/>
                  <a:pt x="30" y="112"/>
                  <a:pt x="33" y="112"/>
                </a:cubicBezTo>
                <a:cubicBezTo>
                  <a:pt x="37" y="112"/>
                  <a:pt x="40" y="115"/>
                  <a:pt x="40" y="118"/>
                </a:cubicBezTo>
                <a:cubicBezTo>
                  <a:pt x="40" y="122"/>
                  <a:pt x="37" y="125"/>
                  <a:pt x="33" y="125"/>
                </a:cubicBezTo>
                <a:close/>
                <a:moveTo>
                  <a:pt x="8" y="106"/>
                </a:moveTo>
                <a:cubicBezTo>
                  <a:pt x="8" y="37"/>
                  <a:pt x="8" y="37"/>
                  <a:pt x="8" y="37"/>
                </a:cubicBezTo>
                <a:cubicBezTo>
                  <a:pt x="39" y="37"/>
                  <a:pt x="39" y="37"/>
                  <a:pt x="39" y="37"/>
                </a:cubicBezTo>
                <a:cubicBezTo>
                  <a:pt x="40" y="40"/>
                  <a:pt x="44" y="42"/>
                  <a:pt x="48" y="42"/>
                </a:cubicBezTo>
                <a:cubicBezTo>
                  <a:pt x="53" y="42"/>
                  <a:pt x="53" y="42"/>
                  <a:pt x="53" y="42"/>
                </a:cubicBezTo>
                <a:cubicBezTo>
                  <a:pt x="52" y="46"/>
                  <a:pt x="49" y="50"/>
                  <a:pt x="48" y="52"/>
                </a:cubicBezTo>
                <a:cubicBezTo>
                  <a:pt x="45" y="55"/>
                  <a:pt x="45" y="55"/>
                  <a:pt x="45" y="55"/>
                </a:cubicBezTo>
                <a:cubicBezTo>
                  <a:pt x="49" y="55"/>
                  <a:pt x="49" y="55"/>
                  <a:pt x="49" y="55"/>
                </a:cubicBezTo>
                <a:cubicBezTo>
                  <a:pt x="53" y="55"/>
                  <a:pt x="56" y="53"/>
                  <a:pt x="59" y="51"/>
                </a:cubicBezTo>
                <a:cubicBezTo>
                  <a:pt x="59" y="106"/>
                  <a:pt x="59" y="106"/>
                  <a:pt x="59" y="106"/>
                </a:cubicBezTo>
                <a:lnTo>
                  <a:pt x="8" y="106"/>
                </a:lnTo>
                <a:close/>
                <a:moveTo>
                  <a:pt x="85" y="32"/>
                </a:moveTo>
                <a:cubicBezTo>
                  <a:pt x="85" y="35"/>
                  <a:pt x="82" y="39"/>
                  <a:pt x="78" y="39"/>
                </a:cubicBezTo>
                <a:cubicBezTo>
                  <a:pt x="67" y="39"/>
                  <a:pt x="67" y="39"/>
                  <a:pt x="67" y="39"/>
                </a:cubicBezTo>
                <a:cubicBezTo>
                  <a:pt x="66" y="39"/>
                  <a:pt x="66" y="39"/>
                  <a:pt x="66" y="39"/>
                </a:cubicBezTo>
                <a:cubicBezTo>
                  <a:pt x="64" y="43"/>
                  <a:pt x="59" y="48"/>
                  <a:pt x="54" y="50"/>
                </a:cubicBezTo>
                <a:cubicBezTo>
                  <a:pt x="56" y="47"/>
                  <a:pt x="57" y="43"/>
                  <a:pt x="57" y="40"/>
                </a:cubicBezTo>
                <a:cubicBezTo>
                  <a:pt x="57" y="39"/>
                  <a:pt x="57" y="39"/>
                  <a:pt x="57" y="39"/>
                </a:cubicBezTo>
                <a:cubicBezTo>
                  <a:pt x="48" y="39"/>
                  <a:pt x="48" y="39"/>
                  <a:pt x="48" y="39"/>
                </a:cubicBezTo>
                <a:cubicBezTo>
                  <a:pt x="44" y="39"/>
                  <a:pt x="41" y="35"/>
                  <a:pt x="41" y="32"/>
                </a:cubicBezTo>
                <a:cubicBezTo>
                  <a:pt x="41" y="11"/>
                  <a:pt x="41" y="11"/>
                  <a:pt x="41" y="11"/>
                </a:cubicBezTo>
                <a:cubicBezTo>
                  <a:pt x="41" y="7"/>
                  <a:pt x="44" y="4"/>
                  <a:pt x="48" y="4"/>
                </a:cubicBezTo>
                <a:cubicBezTo>
                  <a:pt x="78" y="4"/>
                  <a:pt x="78" y="4"/>
                  <a:pt x="78" y="4"/>
                </a:cubicBezTo>
                <a:cubicBezTo>
                  <a:pt x="82" y="4"/>
                  <a:pt x="85" y="7"/>
                  <a:pt x="85" y="11"/>
                </a:cubicBezTo>
                <a:lnTo>
                  <a:pt x="85" y="32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95" name="Freeform 5">
            <a:extLst>
              <a:ext uri="{FF2B5EF4-FFF2-40B4-BE49-F238E27FC236}">
                <a16:creationId xmlns:a16="http://schemas.microsoft.com/office/drawing/2014/main" id="{1761689A-9EF1-46AE-992C-56D54F319E15}"/>
              </a:ext>
            </a:extLst>
          </p:cNvPr>
          <p:cNvSpPr>
            <a:spLocks noEditPoints="1"/>
          </p:cNvSpPr>
          <p:nvPr/>
        </p:nvSpPr>
        <p:spPr bwMode="auto">
          <a:xfrm>
            <a:off x="7998517" y="5059903"/>
            <a:ext cx="250527" cy="249496"/>
          </a:xfrm>
          <a:custGeom>
            <a:avLst/>
            <a:gdLst>
              <a:gd name="T0" fmla="*/ 103 w 106"/>
              <a:gd name="T1" fmla="*/ 84 h 102"/>
              <a:gd name="T2" fmla="*/ 76 w 106"/>
              <a:gd name="T3" fmla="*/ 61 h 102"/>
              <a:gd name="T4" fmla="*/ 74 w 106"/>
              <a:gd name="T5" fmla="*/ 60 h 102"/>
              <a:gd name="T6" fmla="*/ 80 w 106"/>
              <a:gd name="T7" fmla="*/ 40 h 102"/>
              <a:gd name="T8" fmla="*/ 40 w 106"/>
              <a:gd name="T9" fmla="*/ 0 h 102"/>
              <a:gd name="T10" fmla="*/ 0 w 106"/>
              <a:gd name="T11" fmla="*/ 40 h 102"/>
              <a:gd name="T12" fmla="*/ 40 w 106"/>
              <a:gd name="T13" fmla="*/ 80 h 102"/>
              <a:gd name="T14" fmla="*/ 61 w 106"/>
              <a:gd name="T15" fmla="*/ 73 h 102"/>
              <a:gd name="T16" fmla="*/ 63 w 106"/>
              <a:gd name="T17" fmla="*/ 75 h 102"/>
              <a:gd name="T18" fmla="*/ 90 w 106"/>
              <a:gd name="T19" fmla="*/ 99 h 102"/>
              <a:gd name="T20" fmla="*/ 101 w 106"/>
              <a:gd name="T21" fmla="*/ 98 h 102"/>
              <a:gd name="T22" fmla="*/ 103 w 106"/>
              <a:gd name="T23" fmla="*/ 96 h 102"/>
              <a:gd name="T24" fmla="*/ 103 w 106"/>
              <a:gd name="T25" fmla="*/ 84 h 102"/>
              <a:gd name="T26" fmla="*/ 40 w 106"/>
              <a:gd name="T27" fmla="*/ 64 h 102"/>
              <a:gd name="T28" fmla="*/ 15 w 106"/>
              <a:gd name="T29" fmla="*/ 40 h 102"/>
              <a:gd name="T30" fmla="*/ 40 w 106"/>
              <a:gd name="T31" fmla="*/ 15 h 102"/>
              <a:gd name="T32" fmla="*/ 64 w 106"/>
              <a:gd name="T33" fmla="*/ 40 h 102"/>
              <a:gd name="T34" fmla="*/ 40 w 106"/>
              <a:gd name="T35" fmla="*/ 64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06" h="102">
                <a:moveTo>
                  <a:pt x="103" y="84"/>
                </a:moveTo>
                <a:cubicBezTo>
                  <a:pt x="76" y="61"/>
                  <a:pt x="76" y="61"/>
                  <a:pt x="76" y="61"/>
                </a:cubicBezTo>
                <a:cubicBezTo>
                  <a:pt x="76" y="60"/>
                  <a:pt x="75" y="60"/>
                  <a:pt x="74" y="60"/>
                </a:cubicBezTo>
                <a:cubicBezTo>
                  <a:pt x="78" y="54"/>
                  <a:pt x="80" y="47"/>
                  <a:pt x="80" y="40"/>
                </a:cubicBezTo>
                <a:cubicBezTo>
                  <a:pt x="80" y="17"/>
                  <a:pt x="62" y="0"/>
                  <a:pt x="40" y="0"/>
                </a:cubicBezTo>
                <a:cubicBezTo>
                  <a:pt x="18" y="0"/>
                  <a:pt x="0" y="17"/>
                  <a:pt x="0" y="40"/>
                </a:cubicBezTo>
                <a:cubicBezTo>
                  <a:pt x="0" y="62"/>
                  <a:pt x="18" y="80"/>
                  <a:pt x="40" y="80"/>
                </a:cubicBezTo>
                <a:cubicBezTo>
                  <a:pt x="48" y="80"/>
                  <a:pt x="55" y="77"/>
                  <a:pt x="61" y="73"/>
                </a:cubicBezTo>
                <a:cubicBezTo>
                  <a:pt x="62" y="74"/>
                  <a:pt x="62" y="75"/>
                  <a:pt x="63" y="75"/>
                </a:cubicBezTo>
                <a:cubicBezTo>
                  <a:pt x="90" y="99"/>
                  <a:pt x="90" y="99"/>
                  <a:pt x="90" y="99"/>
                </a:cubicBezTo>
                <a:cubicBezTo>
                  <a:pt x="93" y="102"/>
                  <a:pt x="98" y="102"/>
                  <a:pt x="101" y="98"/>
                </a:cubicBezTo>
                <a:cubicBezTo>
                  <a:pt x="103" y="96"/>
                  <a:pt x="103" y="96"/>
                  <a:pt x="103" y="96"/>
                </a:cubicBezTo>
                <a:cubicBezTo>
                  <a:pt x="106" y="92"/>
                  <a:pt x="106" y="87"/>
                  <a:pt x="103" y="84"/>
                </a:cubicBezTo>
                <a:close/>
                <a:moveTo>
                  <a:pt x="40" y="64"/>
                </a:moveTo>
                <a:cubicBezTo>
                  <a:pt x="26" y="64"/>
                  <a:pt x="15" y="53"/>
                  <a:pt x="15" y="40"/>
                </a:cubicBezTo>
                <a:cubicBezTo>
                  <a:pt x="15" y="26"/>
                  <a:pt x="26" y="15"/>
                  <a:pt x="40" y="15"/>
                </a:cubicBezTo>
                <a:cubicBezTo>
                  <a:pt x="53" y="15"/>
                  <a:pt x="64" y="26"/>
                  <a:pt x="64" y="40"/>
                </a:cubicBezTo>
                <a:cubicBezTo>
                  <a:pt x="64" y="53"/>
                  <a:pt x="53" y="64"/>
                  <a:pt x="40" y="64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214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2" accel="43000" decel="57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2" accel="43000" decel="57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2" accel="43000" decel="57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2" accel="43000" decel="57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2" accel="43000" decel="57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2" accel="43000" decel="57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2" accel="43000" decel="57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2" accel="43000" decel="57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2" accel="43000" decel="57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2" accel="43000" decel="57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2" accel="43000" decel="57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2" accel="43000" decel="57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8" accel="43000" decel="57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8" accel="43000" decel="57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" presetClass="entr" presetSubtype="8" accel="43000" decel="57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2" presetClass="entr" presetSubtype="8" accel="43000" decel="57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8" accel="43000" decel="57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2" presetClass="entr" presetSubtype="8" accel="43000" decel="57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2" presetClass="entr" presetSubtype="8" accel="43000" decel="57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2" presetClass="entr" presetSubtype="8" accel="43000" decel="57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2" presetClass="entr" presetSubtype="8" accel="43000" decel="57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2" presetClass="entr" presetSubtype="8" accel="43000" decel="57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2" presetClass="entr" presetSubtype="8" accel="43000" decel="57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2" presetClass="entr" presetSubtype="8" accel="43000" decel="57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8" grpId="0" build="p"/>
      <p:bldP spid="60" grpId="0" animBg="1"/>
      <p:bldP spid="61" grpId="0" animBg="1"/>
      <p:bldP spid="62" grpId="0" animBg="1"/>
      <p:bldP spid="63" grpId="0"/>
      <p:bldP spid="64" grpId="0"/>
      <p:bldP spid="66" grpId="0"/>
      <p:bldP spid="67" grpId="0"/>
      <p:bldP spid="69" grpId="0"/>
      <p:bldP spid="70" grpId="0"/>
      <p:bldP spid="71" grpId="0" animBg="1"/>
      <p:bldP spid="72" grpId="0" animBg="1"/>
      <p:bldP spid="73" grpId="0" animBg="1"/>
      <p:bldP spid="74" grpId="0"/>
      <p:bldP spid="75" grpId="0"/>
      <p:bldP spid="76" grpId="0"/>
      <p:bldP spid="77" grpId="0"/>
      <p:bldP spid="78" grpId="0"/>
      <p:bldP spid="79" grpId="0"/>
      <p:bldP spid="84" grpId="0" animBg="1"/>
      <p:bldP spid="93" grpId="0" animBg="1"/>
      <p:bldP spid="94" grpId="0" animBg="1"/>
      <p:bldP spid="9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2384C4A-7E56-4210-9F7D-01F982D7C0B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b="1" dirty="0"/>
              <a:t>Work Desk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CAC7315-E2F8-4706-8695-449460777DF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40000"/>
                    <a:lumOff val="60000"/>
                  </a:schemeClr>
                </a:solidFill>
                <a:latin typeface="Alexandria" pitchFamily="2" charset="-78"/>
                <a:cs typeface="Alexandria" pitchFamily="2" charset="-78"/>
              </a:rPr>
              <a:t>Subtitle </a:t>
            </a:r>
            <a:r>
              <a:rPr lang="en-US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lexandria" pitchFamily="2" charset="-78"/>
                <a:cs typeface="Alexandria" pitchFamily="2" charset="-78"/>
              </a:rPr>
              <a:t>iDea</a:t>
            </a:r>
            <a:r>
              <a:rPr lang="en-US" dirty="0">
                <a:solidFill>
                  <a:schemeClr val="tx1">
                    <a:lumMod val="40000"/>
                    <a:lumOff val="60000"/>
                  </a:schemeClr>
                </a:solidFill>
                <a:latin typeface="Alexandria" pitchFamily="2" charset="-78"/>
                <a:cs typeface="Alexandria" pitchFamily="2" charset="-78"/>
              </a:rPr>
              <a:t> here</a:t>
            </a:r>
          </a:p>
        </p:txBody>
      </p:sp>
      <p:grpSp>
        <p:nvGrpSpPr>
          <p:cNvPr id="5438" name="Group 5437">
            <a:extLst>
              <a:ext uri="{FF2B5EF4-FFF2-40B4-BE49-F238E27FC236}">
                <a16:creationId xmlns:a16="http://schemas.microsoft.com/office/drawing/2014/main" id="{3009FA27-8172-4CA5-87AC-5D38F79F67F2}"/>
              </a:ext>
            </a:extLst>
          </p:cNvPr>
          <p:cNvGrpSpPr/>
          <p:nvPr/>
        </p:nvGrpSpPr>
        <p:grpSpPr>
          <a:xfrm>
            <a:off x="1109686" y="2431467"/>
            <a:ext cx="1544889" cy="1314310"/>
            <a:chOff x="897078" y="2226172"/>
            <a:chExt cx="1544889" cy="1314310"/>
          </a:xfrm>
          <a:effectLst>
            <a:outerShdw blurRad="228600" dir="9240000" algn="ctr" rotWithShape="0">
              <a:srgbClr val="000000">
                <a:alpha val="5000"/>
              </a:srgbClr>
            </a:outerShdw>
          </a:effectLst>
        </p:grpSpPr>
        <p:sp>
          <p:nvSpPr>
            <p:cNvPr id="5321" name="Freeform 227">
              <a:extLst>
                <a:ext uri="{FF2B5EF4-FFF2-40B4-BE49-F238E27FC236}">
                  <a16:creationId xmlns:a16="http://schemas.microsoft.com/office/drawing/2014/main" id="{431BFC29-63F1-462F-8979-3EBEDB9BA82F}"/>
                </a:ext>
              </a:extLst>
            </p:cNvPr>
            <p:cNvSpPr>
              <a:spLocks/>
            </p:cNvSpPr>
            <p:nvPr/>
          </p:nvSpPr>
          <p:spPr bwMode="auto">
            <a:xfrm>
              <a:off x="897078" y="2226172"/>
              <a:ext cx="1544889" cy="1314310"/>
            </a:xfrm>
            <a:custGeom>
              <a:avLst/>
              <a:gdLst>
                <a:gd name="T0" fmla="*/ 115 w 603"/>
                <a:gd name="T1" fmla="*/ 513 h 513"/>
                <a:gd name="T2" fmla="*/ 0 w 603"/>
                <a:gd name="T3" fmla="*/ 164 h 513"/>
                <a:gd name="T4" fmla="*/ 488 w 603"/>
                <a:gd name="T5" fmla="*/ 0 h 513"/>
                <a:gd name="T6" fmla="*/ 603 w 603"/>
                <a:gd name="T7" fmla="*/ 349 h 513"/>
                <a:gd name="T8" fmla="*/ 115 w 603"/>
                <a:gd name="T9" fmla="*/ 513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3" h="513">
                  <a:moveTo>
                    <a:pt x="115" y="513"/>
                  </a:moveTo>
                  <a:lnTo>
                    <a:pt x="0" y="164"/>
                  </a:lnTo>
                  <a:lnTo>
                    <a:pt x="488" y="0"/>
                  </a:lnTo>
                  <a:lnTo>
                    <a:pt x="603" y="349"/>
                  </a:lnTo>
                  <a:lnTo>
                    <a:pt x="115" y="513"/>
                  </a:ln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22" name="Freeform 228">
              <a:extLst>
                <a:ext uri="{FF2B5EF4-FFF2-40B4-BE49-F238E27FC236}">
                  <a16:creationId xmlns:a16="http://schemas.microsoft.com/office/drawing/2014/main" id="{4B425880-F73D-457E-BFA4-F292E801F245}"/>
                </a:ext>
              </a:extLst>
            </p:cNvPr>
            <p:cNvSpPr>
              <a:spLocks/>
            </p:cNvSpPr>
            <p:nvPr/>
          </p:nvSpPr>
          <p:spPr bwMode="auto">
            <a:xfrm>
              <a:off x="897078" y="2226172"/>
              <a:ext cx="1544889" cy="1314310"/>
            </a:xfrm>
            <a:custGeom>
              <a:avLst/>
              <a:gdLst>
                <a:gd name="T0" fmla="*/ 115 w 603"/>
                <a:gd name="T1" fmla="*/ 513 h 513"/>
                <a:gd name="T2" fmla="*/ 0 w 603"/>
                <a:gd name="T3" fmla="*/ 164 h 513"/>
                <a:gd name="T4" fmla="*/ 488 w 603"/>
                <a:gd name="T5" fmla="*/ 0 h 513"/>
                <a:gd name="T6" fmla="*/ 603 w 603"/>
                <a:gd name="T7" fmla="*/ 349 h 513"/>
                <a:gd name="T8" fmla="*/ 115 w 603"/>
                <a:gd name="T9" fmla="*/ 513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3" h="513">
                  <a:moveTo>
                    <a:pt x="115" y="513"/>
                  </a:moveTo>
                  <a:lnTo>
                    <a:pt x="0" y="164"/>
                  </a:lnTo>
                  <a:lnTo>
                    <a:pt x="488" y="0"/>
                  </a:lnTo>
                  <a:lnTo>
                    <a:pt x="603" y="349"/>
                  </a:lnTo>
                  <a:lnTo>
                    <a:pt x="115" y="51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23" name="Freeform 229">
              <a:extLst>
                <a:ext uri="{FF2B5EF4-FFF2-40B4-BE49-F238E27FC236}">
                  <a16:creationId xmlns:a16="http://schemas.microsoft.com/office/drawing/2014/main" id="{F680A43A-1097-4ADC-84B9-93AED8B316E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5842" y="2446504"/>
              <a:ext cx="1150340" cy="876206"/>
            </a:xfrm>
            <a:custGeom>
              <a:avLst/>
              <a:gdLst>
                <a:gd name="T0" fmla="*/ 383 w 449"/>
                <a:gd name="T1" fmla="*/ 0 h 342"/>
                <a:gd name="T2" fmla="*/ 344 w 449"/>
                <a:gd name="T3" fmla="*/ 136 h 342"/>
                <a:gd name="T4" fmla="*/ 268 w 449"/>
                <a:gd name="T5" fmla="*/ 143 h 342"/>
                <a:gd name="T6" fmla="*/ 183 w 449"/>
                <a:gd name="T7" fmla="*/ 136 h 342"/>
                <a:gd name="T8" fmla="*/ 131 w 449"/>
                <a:gd name="T9" fmla="*/ 208 h 342"/>
                <a:gd name="T10" fmla="*/ 43 w 449"/>
                <a:gd name="T11" fmla="*/ 178 h 342"/>
                <a:gd name="T12" fmla="*/ 0 w 449"/>
                <a:gd name="T13" fmla="*/ 289 h 342"/>
                <a:gd name="T14" fmla="*/ 16 w 449"/>
                <a:gd name="T15" fmla="*/ 342 h 342"/>
                <a:gd name="T16" fmla="*/ 449 w 449"/>
                <a:gd name="T17" fmla="*/ 194 h 342"/>
                <a:gd name="T18" fmla="*/ 383 w 449"/>
                <a:gd name="T19" fmla="*/ 0 h 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49" h="342">
                  <a:moveTo>
                    <a:pt x="383" y="0"/>
                  </a:moveTo>
                  <a:lnTo>
                    <a:pt x="344" y="136"/>
                  </a:lnTo>
                  <a:lnTo>
                    <a:pt x="268" y="143"/>
                  </a:lnTo>
                  <a:lnTo>
                    <a:pt x="183" y="136"/>
                  </a:lnTo>
                  <a:lnTo>
                    <a:pt x="131" y="208"/>
                  </a:lnTo>
                  <a:lnTo>
                    <a:pt x="43" y="178"/>
                  </a:lnTo>
                  <a:lnTo>
                    <a:pt x="0" y="289"/>
                  </a:lnTo>
                  <a:lnTo>
                    <a:pt x="16" y="342"/>
                  </a:lnTo>
                  <a:lnTo>
                    <a:pt x="449" y="194"/>
                  </a:lnTo>
                  <a:lnTo>
                    <a:pt x="383" y="0"/>
                  </a:lnTo>
                  <a:close/>
                </a:path>
              </a:pathLst>
            </a:custGeom>
            <a:solidFill>
              <a:srgbClr val="8FD0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24" name="Freeform 230">
              <a:extLst>
                <a:ext uri="{FF2B5EF4-FFF2-40B4-BE49-F238E27FC236}">
                  <a16:creationId xmlns:a16="http://schemas.microsoft.com/office/drawing/2014/main" id="{E07B13A9-E80E-4DED-9FEA-9E01CA7ED0A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5842" y="2446504"/>
              <a:ext cx="1150340" cy="876206"/>
            </a:xfrm>
            <a:custGeom>
              <a:avLst/>
              <a:gdLst>
                <a:gd name="T0" fmla="*/ 383 w 449"/>
                <a:gd name="T1" fmla="*/ 0 h 342"/>
                <a:gd name="T2" fmla="*/ 344 w 449"/>
                <a:gd name="T3" fmla="*/ 136 h 342"/>
                <a:gd name="T4" fmla="*/ 268 w 449"/>
                <a:gd name="T5" fmla="*/ 143 h 342"/>
                <a:gd name="T6" fmla="*/ 183 w 449"/>
                <a:gd name="T7" fmla="*/ 136 h 342"/>
                <a:gd name="T8" fmla="*/ 131 w 449"/>
                <a:gd name="T9" fmla="*/ 208 h 342"/>
                <a:gd name="T10" fmla="*/ 43 w 449"/>
                <a:gd name="T11" fmla="*/ 178 h 342"/>
                <a:gd name="T12" fmla="*/ 0 w 449"/>
                <a:gd name="T13" fmla="*/ 289 h 342"/>
                <a:gd name="T14" fmla="*/ 16 w 449"/>
                <a:gd name="T15" fmla="*/ 342 h 342"/>
                <a:gd name="T16" fmla="*/ 449 w 449"/>
                <a:gd name="T17" fmla="*/ 194 h 342"/>
                <a:gd name="T18" fmla="*/ 383 w 449"/>
                <a:gd name="T19" fmla="*/ 0 h 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49" h="342">
                  <a:moveTo>
                    <a:pt x="383" y="0"/>
                  </a:moveTo>
                  <a:lnTo>
                    <a:pt x="344" y="136"/>
                  </a:lnTo>
                  <a:lnTo>
                    <a:pt x="268" y="143"/>
                  </a:lnTo>
                  <a:lnTo>
                    <a:pt x="183" y="136"/>
                  </a:lnTo>
                  <a:lnTo>
                    <a:pt x="131" y="208"/>
                  </a:lnTo>
                  <a:lnTo>
                    <a:pt x="43" y="178"/>
                  </a:lnTo>
                  <a:lnTo>
                    <a:pt x="0" y="289"/>
                  </a:lnTo>
                  <a:lnTo>
                    <a:pt x="16" y="342"/>
                  </a:lnTo>
                  <a:lnTo>
                    <a:pt x="449" y="194"/>
                  </a:lnTo>
                  <a:lnTo>
                    <a:pt x="38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25" name="Freeform 231">
              <a:extLst>
                <a:ext uri="{FF2B5EF4-FFF2-40B4-BE49-F238E27FC236}">
                  <a16:creationId xmlns:a16="http://schemas.microsoft.com/office/drawing/2014/main" id="{826A0DF7-ACEC-4412-B5D2-067E4477623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4767" y="2600224"/>
              <a:ext cx="1091414" cy="714800"/>
            </a:xfrm>
            <a:custGeom>
              <a:avLst/>
              <a:gdLst>
                <a:gd name="T0" fmla="*/ 0 w 426"/>
                <a:gd name="T1" fmla="*/ 279 h 279"/>
                <a:gd name="T2" fmla="*/ 57 w 426"/>
                <a:gd name="T3" fmla="*/ 178 h 279"/>
                <a:gd name="T4" fmla="*/ 119 w 426"/>
                <a:gd name="T5" fmla="*/ 127 h 279"/>
                <a:gd name="T6" fmla="*/ 197 w 426"/>
                <a:gd name="T7" fmla="*/ 152 h 279"/>
                <a:gd name="T8" fmla="*/ 259 w 426"/>
                <a:gd name="T9" fmla="*/ 90 h 279"/>
                <a:gd name="T10" fmla="*/ 344 w 426"/>
                <a:gd name="T11" fmla="*/ 106 h 279"/>
                <a:gd name="T12" fmla="*/ 383 w 426"/>
                <a:gd name="T13" fmla="*/ 0 h 279"/>
                <a:gd name="T14" fmla="*/ 426 w 426"/>
                <a:gd name="T15" fmla="*/ 134 h 279"/>
                <a:gd name="T16" fmla="*/ 0 w 426"/>
                <a:gd name="T17" fmla="*/ 279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26" h="279">
                  <a:moveTo>
                    <a:pt x="0" y="279"/>
                  </a:moveTo>
                  <a:lnTo>
                    <a:pt x="57" y="178"/>
                  </a:lnTo>
                  <a:lnTo>
                    <a:pt x="119" y="127"/>
                  </a:lnTo>
                  <a:lnTo>
                    <a:pt x="197" y="152"/>
                  </a:lnTo>
                  <a:lnTo>
                    <a:pt x="259" y="90"/>
                  </a:lnTo>
                  <a:lnTo>
                    <a:pt x="344" y="106"/>
                  </a:lnTo>
                  <a:lnTo>
                    <a:pt x="383" y="0"/>
                  </a:lnTo>
                  <a:lnTo>
                    <a:pt x="426" y="134"/>
                  </a:lnTo>
                  <a:lnTo>
                    <a:pt x="0" y="279"/>
                  </a:lnTo>
                  <a:close/>
                </a:path>
              </a:pathLst>
            </a:custGeom>
            <a:solidFill>
              <a:srgbClr val="1C75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5437" name="Group 5436">
            <a:extLst>
              <a:ext uri="{FF2B5EF4-FFF2-40B4-BE49-F238E27FC236}">
                <a16:creationId xmlns:a16="http://schemas.microsoft.com/office/drawing/2014/main" id="{9B633076-C4C0-4DC3-ADA3-A2BD08879852}"/>
              </a:ext>
            </a:extLst>
          </p:cNvPr>
          <p:cNvGrpSpPr/>
          <p:nvPr/>
        </p:nvGrpSpPr>
        <p:grpSpPr>
          <a:xfrm>
            <a:off x="3466301" y="1683232"/>
            <a:ext cx="1104224" cy="1106786"/>
            <a:chOff x="2728913" y="1859804"/>
            <a:chExt cx="1104224" cy="1106786"/>
          </a:xfrm>
          <a:effectLst>
            <a:outerShdw blurRad="228600" dir="9240000" algn="ctr" rotWithShape="0">
              <a:srgbClr val="000000">
                <a:alpha val="5000"/>
              </a:srgbClr>
            </a:outerShdw>
          </a:effectLst>
        </p:grpSpPr>
        <p:sp>
          <p:nvSpPr>
            <p:cNvPr id="5326" name="Freeform 232">
              <a:extLst>
                <a:ext uri="{FF2B5EF4-FFF2-40B4-BE49-F238E27FC236}">
                  <a16:creationId xmlns:a16="http://schemas.microsoft.com/office/drawing/2014/main" id="{B2047875-99EE-4EAC-8E5A-6559A76203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8913" y="1859804"/>
              <a:ext cx="1104224" cy="1106786"/>
            </a:xfrm>
            <a:custGeom>
              <a:avLst/>
              <a:gdLst>
                <a:gd name="T0" fmla="*/ 431 w 431"/>
                <a:gd name="T1" fmla="*/ 102 h 432"/>
                <a:gd name="T2" fmla="*/ 104 w 431"/>
                <a:gd name="T3" fmla="*/ 0 h 432"/>
                <a:gd name="T4" fmla="*/ 0 w 431"/>
                <a:gd name="T5" fmla="*/ 330 h 432"/>
                <a:gd name="T6" fmla="*/ 328 w 431"/>
                <a:gd name="T7" fmla="*/ 432 h 432"/>
                <a:gd name="T8" fmla="*/ 431 w 431"/>
                <a:gd name="T9" fmla="*/ 102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1" h="432">
                  <a:moveTo>
                    <a:pt x="431" y="102"/>
                  </a:moveTo>
                  <a:lnTo>
                    <a:pt x="104" y="0"/>
                  </a:lnTo>
                  <a:lnTo>
                    <a:pt x="0" y="330"/>
                  </a:lnTo>
                  <a:lnTo>
                    <a:pt x="328" y="432"/>
                  </a:lnTo>
                  <a:lnTo>
                    <a:pt x="431" y="102"/>
                  </a:lnTo>
                  <a:close/>
                </a:path>
              </a:pathLst>
            </a:custGeom>
            <a:solidFill>
              <a:srgbClr val="F283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27" name="Freeform 233">
              <a:extLst>
                <a:ext uri="{FF2B5EF4-FFF2-40B4-BE49-F238E27FC236}">
                  <a16:creationId xmlns:a16="http://schemas.microsoft.com/office/drawing/2014/main" id="{B7D3DC7B-0D0B-4D67-906A-B57E314522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8913" y="2428569"/>
              <a:ext cx="235705" cy="356120"/>
            </a:xfrm>
            <a:custGeom>
              <a:avLst/>
              <a:gdLst>
                <a:gd name="T0" fmla="*/ 35 w 92"/>
                <a:gd name="T1" fmla="*/ 0 h 139"/>
                <a:gd name="T2" fmla="*/ 0 w 92"/>
                <a:gd name="T3" fmla="*/ 108 h 139"/>
                <a:gd name="T4" fmla="*/ 92 w 92"/>
                <a:gd name="T5" fmla="*/ 139 h 139"/>
                <a:gd name="T6" fmla="*/ 35 w 92"/>
                <a:gd name="T7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2" h="139">
                  <a:moveTo>
                    <a:pt x="35" y="0"/>
                  </a:moveTo>
                  <a:lnTo>
                    <a:pt x="0" y="108"/>
                  </a:lnTo>
                  <a:lnTo>
                    <a:pt x="92" y="139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F063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28" name="Freeform 234">
              <a:extLst>
                <a:ext uri="{FF2B5EF4-FFF2-40B4-BE49-F238E27FC236}">
                  <a16:creationId xmlns:a16="http://schemas.microsoft.com/office/drawing/2014/main" id="{4F5BA8DF-3E4D-4F0F-BA62-6C66BF3F497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9494" y="1859804"/>
              <a:ext cx="873643" cy="361244"/>
            </a:xfrm>
            <a:custGeom>
              <a:avLst/>
              <a:gdLst>
                <a:gd name="T0" fmla="*/ 341 w 341"/>
                <a:gd name="T1" fmla="*/ 102 h 141"/>
                <a:gd name="T2" fmla="*/ 14 w 341"/>
                <a:gd name="T3" fmla="*/ 0 h 141"/>
                <a:gd name="T4" fmla="*/ 0 w 341"/>
                <a:gd name="T5" fmla="*/ 39 h 141"/>
                <a:gd name="T6" fmla="*/ 328 w 341"/>
                <a:gd name="T7" fmla="*/ 141 h 141"/>
                <a:gd name="T8" fmla="*/ 341 w 341"/>
                <a:gd name="T9" fmla="*/ 102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1" h="141">
                  <a:moveTo>
                    <a:pt x="341" y="102"/>
                  </a:moveTo>
                  <a:lnTo>
                    <a:pt x="14" y="0"/>
                  </a:lnTo>
                  <a:lnTo>
                    <a:pt x="0" y="39"/>
                  </a:lnTo>
                  <a:lnTo>
                    <a:pt x="328" y="141"/>
                  </a:lnTo>
                  <a:lnTo>
                    <a:pt x="341" y="102"/>
                  </a:lnTo>
                  <a:close/>
                </a:path>
              </a:pathLst>
            </a:custGeom>
            <a:solidFill>
              <a:srgbClr val="FAA6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5436" name="Group 5435">
            <a:extLst>
              <a:ext uri="{FF2B5EF4-FFF2-40B4-BE49-F238E27FC236}">
                <a16:creationId xmlns:a16="http://schemas.microsoft.com/office/drawing/2014/main" id="{D77E8098-36E6-447D-BF42-6433AF6FFF0E}"/>
              </a:ext>
            </a:extLst>
          </p:cNvPr>
          <p:cNvGrpSpPr/>
          <p:nvPr/>
        </p:nvGrpSpPr>
        <p:grpSpPr>
          <a:xfrm>
            <a:off x="2080255" y="3645860"/>
            <a:ext cx="2838702" cy="2848950"/>
            <a:chOff x="1184023" y="3517422"/>
            <a:chExt cx="2838702" cy="2848950"/>
          </a:xfrm>
          <a:effectLst>
            <a:outerShdw blurRad="228600" dist="88900" dir="9240000" algn="ctr" rotWithShape="0">
              <a:srgbClr val="000000">
                <a:alpha val="5000"/>
              </a:srgbClr>
            </a:outerShdw>
          </a:effectLst>
        </p:grpSpPr>
        <p:sp>
          <p:nvSpPr>
            <p:cNvPr id="5329" name="Freeform 235">
              <a:extLst>
                <a:ext uri="{FF2B5EF4-FFF2-40B4-BE49-F238E27FC236}">
                  <a16:creationId xmlns:a16="http://schemas.microsoft.com/office/drawing/2014/main" id="{EE46F7C2-FA7C-4CC1-8419-F61B6A39F5D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4023" y="3891475"/>
              <a:ext cx="1939437" cy="2474897"/>
            </a:xfrm>
            <a:custGeom>
              <a:avLst/>
              <a:gdLst>
                <a:gd name="T0" fmla="*/ 0 w 757"/>
                <a:gd name="T1" fmla="*/ 117 h 966"/>
                <a:gd name="T2" fmla="*/ 594 w 757"/>
                <a:gd name="T3" fmla="*/ 0 h 966"/>
                <a:gd name="T4" fmla="*/ 757 w 757"/>
                <a:gd name="T5" fmla="*/ 850 h 966"/>
                <a:gd name="T6" fmla="*/ 161 w 757"/>
                <a:gd name="T7" fmla="*/ 966 h 966"/>
                <a:gd name="T8" fmla="*/ 0 w 757"/>
                <a:gd name="T9" fmla="*/ 117 h 9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7" h="966">
                  <a:moveTo>
                    <a:pt x="0" y="117"/>
                  </a:moveTo>
                  <a:lnTo>
                    <a:pt x="594" y="0"/>
                  </a:lnTo>
                  <a:lnTo>
                    <a:pt x="757" y="850"/>
                  </a:lnTo>
                  <a:lnTo>
                    <a:pt x="161" y="966"/>
                  </a:lnTo>
                  <a:lnTo>
                    <a:pt x="0" y="117"/>
                  </a:ln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30" name="Freeform 236">
              <a:extLst>
                <a:ext uri="{FF2B5EF4-FFF2-40B4-BE49-F238E27FC236}">
                  <a16:creationId xmlns:a16="http://schemas.microsoft.com/office/drawing/2014/main" id="{10C059F0-0317-499A-8C84-A0EAA6FA01E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4023" y="3891475"/>
              <a:ext cx="1939437" cy="2474897"/>
            </a:xfrm>
            <a:custGeom>
              <a:avLst/>
              <a:gdLst>
                <a:gd name="T0" fmla="*/ 0 w 757"/>
                <a:gd name="T1" fmla="*/ 117 h 966"/>
                <a:gd name="T2" fmla="*/ 594 w 757"/>
                <a:gd name="T3" fmla="*/ 0 h 966"/>
                <a:gd name="T4" fmla="*/ 757 w 757"/>
                <a:gd name="T5" fmla="*/ 850 h 966"/>
                <a:gd name="T6" fmla="*/ 161 w 757"/>
                <a:gd name="T7" fmla="*/ 966 h 966"/>
                <a:gd name="T8" fmla="*/ 0 w 757"/>
                <a:gd name="T9" fmla="*/ 117 h 9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7" h="966">
                  <a:moveTo>
                    <a:pt x="0" y="117"/>
                  </a:moveTo>
                  <a:lnTo>
                    <a:pt x="594" y="0"/>
                  </a:lnTo>
                  <a:lnTo>
                    <a:pt x="757" y="850"/>
                  </a:lnTo>
                  <a:lnTo>
                    <a:pt x="161" y="966"/>
                  </a:lnTo>
                  <a:lnTo>
                    <a:pt x="0" y="11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33" name="Freeform 237">
              <a:extLst>
                <a:ext uri="{FF2B5EF4-FFF2-40B4-BE49-F238E27FC236}">
                  <a16:creationId xmlns:a16="http://schemas.microsoft.com/office/drawing/2014/main" id="{E9757FA7-0903-4A38-98D1-6A997F0465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3868" y="5134047"/>
              <a:ext cx="256201" cy="253639"/>
            </a:xfrm>
            <a:custGeom>
              <a:avLst/>
              <a:gdLst>
                <a:gd name="T0" fmla="*/ 4 w 44"/>
                <a:gd name="T1" fmla="*/ 3 h 43"/>
                <a:gd name="T2" fmla="*/ 0 w 44"/>
                <a:gd name="T3" fmla="*/ 16 h 43"/>
                <a:gd name="T4" fmla="*/ 28 w 44"/>
                <a:gd name="T5" fmla="*/ 43 h 43"/>
                <a:gd name="T6" fmla="*/ 44 w 44"/>
                <a:gd name="T7" fmla="*/ 0 h 43"/>
                <a:gd name="T8" fmla="*/ 4 w 44"/>
                <a:gd name="T9" fmla="*/ 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43">
                  <a:moveTo>
                    <a:pt x="4" y="3"/>
                  </a:moveTo>
                  <a:cubicBezTo>
                    <a:pt x="3" y="7"/>
                    <a:pt x="2" y="12"/>
                    <a:pt x="0" y="16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8" y="31"/>
                    <a:pt x="43" y="16"/>
                    <a:pt x="44" y="0"/>
                  </a:cubicBezTo>
                  <a:cubicBezTo>
                    <a:pt x="4" y="3"/>
                    <a:pt x="4" y="3"/>
                    <a:pt x="4" y="3"/>
                  </a:cubicBezTo>
                </a:path>
              </a:pathLst>
            </a:custGeom>
            <a:solidFill>
              <a:srgbClr val="A6DA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34" name="Freeform 238">
              <a:extLst>
                <a:ext uri="{FF2B5EF4-FFF2-40B4-BE49-F238E27FC236}">
                  <a16:creationId xmlns:a16="http://schemas.microsoft.com/office/drawing/2014/main" id="{F9C01334-33EF-4C61-BC0A-9C5892E9E83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6345" y="4690821"/>
              <a:ext cx="453474" cy="384301"/>
            </a:xfrm>
            <a:custGeom>
              <a:avLst/>
              <a:gdLst>
                <a:gd name="T0" fmla="*/ 8 w 77"/>
                <a:gd name="T1" fmla="*/ 42 h 65"/>
                <a:gd name="T2" fmla="*/ 38 w 77"/>
                <a:gd name="T3" fmla="*/ 65 h 65"/>
                <a:gd name="T4" fmla="*/ 77 w 77"/>
                <a:gd name="T5" fmla="*/ 62 h 65"/>
                <a:gd name="T6" fmla="*/ 77 w 77"/>
                <a:gd name="T7" fmla="*/ 60 h 65"/>
                <a:gd name="T8" fmla="*/ 0 w 77"/>
                <a:gd name="T9" fmla="*/ 3 h 65"/>
                <a:gd name="T10" fmla="*/ 8 w 77"/>
                <a:gd name="T11" fmla="*/ 4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" h="65">
                  <a:moveTo>
                    <a:pt x="8" y="42"/>
                  </a:moveTo>
                  <a:cubicBezTo>
                    <a:pt x="22" y="42"/>
                    <a:pt x="34" y="52"/>
                    <a:pt x="38" y="65"/>
                  </a:cubicBezTo>
                  <a:cubicBezTo>
                    <a:pt x="77" y="62"/>
                    <a:pt x="77" y="62"/>
                    <a:pt x="77" y="62"/>
                  </a:cubicBezTo>
                  <a:cubicBezTo>
                    <a:pt x="77" y="61"/>
                    <a:pt x="77" y="61"/>
                    <a:pt x="77" y="60"/>
                  </a:cubicBezTo>
                  <a:cubicBezTo>
                    <a:pt x="70" y="24"/>
                    <a:pt x="37" y="0"/>
                    <a:pt x="0" y="3"/>
                  </a:cubicBezTo>
                  <a:cubicBezTo>
                    <a:pt x="8" y="42"/>
                    <a:pt x="8" y="42"/>
                    <a:pt x="8" y="42"/>
                  </a:cubicBezTo>
                </a:path>
              </a:pathLst>
            </a:custGeom>
            <a:solidFill>
              <a:srgbClr val="F99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35" name="Freeform 239">
              <a:extLst>
                <a:ext uri="{FF2B5EF4-FFF2-40B4-BE49-F238E27FC236}">
                  <a16:creationId xmlns:a16="http://schemas.microsoft.com/office/drawing/2014/main" id="{B97F8641-1D98-48F6-8049-9B13AC1545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773284" y="4724126"/>
              <a:ext cx="304878" cy="302317"/>
            </a:xfrm>
            <a:custGeom>
              <a:avLst/>
              <a:gdLst>
                <a:gd name="T0" fmla="*/ 38 w 52"/>
                <a:gd name="T1" fmla="*/ 51 h 51"/>
                <a:gd name="T2" fmla="*/ 52 w 52"/>
                <a:gd name="T3" fmla="*/ 39 h 51"/>
                <a:gd name="T4" fmla="*/ 45 w 52"/>
                <a:gd name="T5" fmla="*/ 0 h 51"/>
                <a:gd name="T6" fmla="*/ 0 w 52"/>
                <a:gd name="T7" fmla="*/ 38 h 51"/>
                <a:gd name="T8" fmla="*/ 38 w 52"/>
                <a:gd name="T9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51">
                  <a:moveTo>
                    <a:pt x="38" y="51"/>
                  </a:moveTo>
                  <a:cubicBezTo>
                    <a:pt x="41" y="46"/>
                    <a:pt x="46" y="41"/>
                    <a:pt x="52" y="39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24" y="6"/>
                    <a:pt x="9" y="20"/>
                    <a:pt x="0" y="38"/>
                  </a:cubicBezTo>
                  <a:lnTo>
                    <a:pt x="38" y="51"/>
                  </a:lnTo>
                  <a:close/>
                </a:path>
              </a:pathLst>
            </a:custGeom>
            <a:solidFill>
              <a:srgbClr val="15B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37" name="Freeform 240">
              <a:extLst>
                <a:ext uri="{FF2B5EF4-FFF2-40B4-BE49-F238E27FC236}">
                  <a16:creationId xmlns:a16="http://schemas.microsoft.com/office/drawing/2014/main" id="{9D912030-EE9A-4094-996F-3B5BB31EEC40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2292" y="5021319"/>
              <a:ext cx="691741" cy="563641"/>
            </a:xfrm>
            <a:custGeom>
              <a:avLst/>
              <a:gdLst>
                <a:gd name="T0" fmla="*/ 90 w 118"/>
                <a:gd name="T1" fmla="*/ 44 h 95"/>
                <a:gd name="T2" fmla="*/ 78 w 118"/>
                <a:gd name="T3" fmla="*/ 49 h 95"/>
                <a:gd name="T4" fmla="*/ 40 w 118"/>
                <a:gd name="T5" fmla="*/ 24 h 95"/>
                <a:gd name="T6" fmla="*/ 40 w 118"/>
                <a:gd name="T7" fmla="*/ 14 h 95"/>
                <a:gd name="T8" fmla="*/ 3 w 118"/>
                <a:gd name="T9" fmla="*/ 0 h 95"/>
                <a:gd name="T10" fmla="*/ 2 w 118"/>
                <a:gd name="T11" fmla="*/ 31 h 95"/>
                <a:gd name="T12" fmla="*/ 85 w 118"/>
                <a:gd name="T13" fmla="*/ 88 h 95"/>
                <a:gd name="T14" fmla="*/ 118 w 118"/>
                <a:gd name="T15" fmla="*/ 71 h 95"/>
                <a:gd name="T16" fmla="*/ 90 w 118"/>
                <a:gd name="T17" fmla="*/ 44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8" h="95">
                  <a:moveTo>
                    <a:pt x="90" y="44"/>
                  </a:moveTo>
                  <a:cubicBezTo>
                    <a:pt x="86" y="46"/>
                    <a:pt x="82" y="48"/>
                    <a:pt x="78" y="49"/>
                  </a:cubicBezTo>
                  <a:cubicBezTo>
                    <a:pt x="60" y="53"/>
                    <a:pt x="44" y="41"/>
                    <a:pt x="40" y="24"/>
                  </a:cubicBezTo>
                  <a:cubicBezTo>
                    <a:pt x="40" y="20"/>
                    <a:pt x="40" y="17"/>
                    <a:pt x="40" y="14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0" y="10"/>
                    <a:pt x="0" y="21"/>
                    <a:pt x="2" y="31"/>
                  </a:cubicBezTo>
                  <a:cubicBezTo>
                    <a:pt x="9" y="70"/>
                    <a:pt x="47" y="95"/>
                    <a:pt x="85" y="88"/>
                  </a:cubicBezTo>
                  <a:cubicBezTo>
                    <a:pt x="98" y="85"/>
                    <a:pt x="109" y="79"/>
                    <a:pt x="118" y="71"/>
                  </a:cubicBezTo>
                  <a:cubicBezTo>
                    <a:pt x="90" y="44"/>
                    <a:pt x="90" y="44"/>
                    <a:pt x="90" y="44"/>
                  </a:cubicBezTo>
                </a:path>
              </a:pathLst>
            </a:custGeom>
            <a:solidFill>
              <a:srgbClr val="4C8E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38" name="Freeform 241">
              <a:extLst>
                <a:ext uri="{FF2B5EF4-FFF2-40B4-BE49-F238E27FC236}">
                  <a16:creationId xmlns:a16="http://schemas.microsoft.com/office/drawing/2014/main" id="{58E17C11-A675-49EA-8489-88F7A7C31E07}"/>
                </a:ext>
              </a:extLst>
            </p:cNvPr>
            <p:cNvSpPr>
              <a:spLocks/>
            </p:cNvSpPr>
            <p:nvPr/>
          </p:nvSpPr>
          <p:spPr bwMode="auto">
            <a:xfrm>
              <a:off x="1365926" y="4270652"/>
              <a:ext cx="199836" cy="94795"/>
            </a:xfrm>
            <a:custGeom>
              <a:avLst/>
              <a:gdLst>
                <a:gd name="T0" fmla="*/ 78 w 78"/>
                <a:gd name="T1" fmla="*/ 20 h 37"/>
                <a:gd name="T2" fmla="*/ 5 w 78"/>
                <a:gd name="T3" fmla="*/ 37 h 37"/>
                <a:gd name="T4" fmla="*/ 0 w 78"/>
                <a:gd name="T5" fmla="*/ 13 h 37"/>
                <a:gd name="T6" fmla="*/ 76 w 78"/>
                <a:gd name="T7" fmla="*/ 0 h 37"/>
                <a:gd name="T8" fmla="*/ 78 w 78"/>
                <a:gd name="T9" fmla="*/ 2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37">
                  <a:moveTo>
                    <a:pt x="78" y="20"/>
                  </a:moveTo>
                  <a:lnTo>
                    <a:pt x="5" y="37"/>
                  </a:lnTo>
                  <a:lnTo>
                    <a:pt x="0" y="13"/>
                  </a:lnTo>
                  <a:lnTo>
                    <a:pt x="76" y="0"/>
                  </a:lnTo>
                  <a:lnTo>
                    <a:pt x="78" y="20"/>
                  </a:lnTo>
                  <a:close/>
                </a:path>
              </a:pathLst>
            </a:custGeom>
            <a:solidFill>
              <a:srgbClr val="F99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39" name="Freeform 242">
              <a:extLst>
                <a:ext uri="{FF2B5EF4-FFF2-40B4-BE49-F238E27FC236}">
                  <a16:creationId xmlns:a16="http://schemas.microsoft.com/office/drawing/2014/main" id="{18AFD2EB-3201-4D80-B470-4B7D2C0B247A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1546" y="4393628"/>
              <a:ext cx="204960" cy="94795"/>
            </a:xfrm>
            <a:custGeom>
              <a:avLst/>
              <a:gdLst>
                <a:gd name="T0" fmla="*/ 80 w 80"/>
                <a:gd name="T1" fmla="*/ 23 h 37"/>
                <a:gd name="T2" fmla="*/ 4 w 80"/>
                <a:gd name="T3" fmla="*/ 37 h 37"/>
                <a:gd name="T4" fmla="*/ 0 w 80"/>
                <a:gd name="T5" fmla="*/ 16 h 37"/>
                <a:gd name="T6" fmla="*/ 75 w 80"/>
                <a:gd name="T7" fmla="*/ 0 h 37"/>
                <a:gd name="T8" fmla="*/ 80 w 80"/>
                <a:gd name="T9" fmla="*/ 23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" h="37">
                  <a:moveTo>
                    <a:pt x="80" y="23"/>
                  </a:moveTo>
                  <a:lnTo>
                    <a:pt x="4" y="37"/>
                  </a:lnTo>
                  <a:lnTo>
                    <a:pt x="0" y="16"/>
                  </a:lnTo>
                  <a:lnTo>
                    <a:pt x="75" y="0"/>
                  </a:lnTo>
                  <a:lnTo>
                    <a:pt x="80" y="23"/>
                  </a:lnTo>
                  <a:close/>
                </a:path>
              </a:pathLst>
            </a:custGeom>
            <a:solidFill>
              <a:srgbClr val="15B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40" name="Freeform 243">
              <a:extLst>
                <a:ext uri="{FF2B5EF4-FFF2-40B4-BE49-F238E27FC236}">
                  <a16:creationId xmlns:a16="http://schemas.microsoft.com/office/drawing/2014/main" id="{C4544D29-D831-4A36-8638-4342AA73E406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9727" y="4524290"/>
              <a:ext cx="199836" cy="94795"/>
            </a:xfrm>
            <a:custGeom>
              <a:avLst/>
              <a:gdLst>
                <a:gd name="T0" fmla="*/ 78 w 78"/>
                <a:gd name="T1" fmla="*/ 21 h 37"/>
                <a:gd name="T2" fmla="*/ 2 w 78"/>
                <a:gd name="T3" fmla="*/ 37 h 37"/>
                <a:gd name="T4" fmla="*/ 0 w 78"/>
                <a:gd name="T5" fmla="*/ 14 h 37"/>
                <a:gd name="T6" fmla="*/ 73 w 78"/>
                <a:gd name="T7" fmla="*/ 0 h 37"/>
                <a:gd name="T8" fmla="*/ 78 w 78"/>
                <a:gd name="T9" fmla="*/ 2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37">
                  <a:moveTo>
                    <a:pt x="78" y="21"/>
                  </a:moveTo>
                  <a:lnTo>
                    <a:pt x="2" y="37"/>
                  </a:lnTo>
                  <a:lnTo>
                    <a:pt x="0" y="14"/>
                  </a:lnTo>
                  <a:lnTo>
                    <a:pt x="73" y="0"/>
                  </a:lnTo>
                  <a:lnTo>
                    <a:pt x="78" y="21"/>
                  </a:lnTo>
                  <a:close/>
                </a:path>
              </a:pathLst>
            </a:custGeom>
            <a:solidFill>
              <a:srgbClr val="A6DA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41" name="Freeform 244">
              <a:extLst>
                <a:ext uri="{FF2B5EF4-FFF2-40B4-BE49-F238E27FC236}">
                  <a16:creationId xmlns:a16="http://schemas.microsoft.com/office/drawing/2014/main" id="{302FB4C1-D4D6-4E97-9C9C-E899C10A9F4E}"/>
                </a:ext>
              </a:extLst>
            </p:cNvPr>
            <p:cNvSpPr>
              <a:spLocks/>
            </p:cNvSpPr>
            <p:nvPr/>
          </p:nvSpPr>
          <p:spPr bwMode="auto">
            <a:xfrm>
              <a:off x="1442786" y="4647266"/>
              <a:ext cx="199836" cy="94795"/>
            </a:xfrm>
            <a:custGeom>
              <a:avLst/>
              <a:gdLst>
                <a:gd name="T0" fmla="*/ 78 w 78"/>
                <a:gd name="T1" fmla="*/ 24 h 37"/>
                <a:gd name="T2" fmla="*/ 5 w 78"/>
                <a:gd name="T3" fmla="*/ 37 h 37"/>
                <a:gd name="T4" fmla="*/ 0 w 78"/>
                <a:gd name="T5" fmla="*/ 17 h 37"/>
                <a:gd name="T6" fmla="*/ 74 w 78"/>
                <a:gd name="T7" fmla="*/ 0 h 37"/>
                <a:gd name="T8" fmla="*/ 78 w 78"/>
                <a:gd name="T9" fmla="*/ 2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37">
                  <a:moveTo>
                    <a:pt x="78" y="24"/>
                  </a:moveTo>
                  <a:lnTo>
                    <a:pt x="5" y="37"/>
                  </a:lnTo>
                  <a:lnTo>
                    <a:pt x="0" y="17"/>
                  </a:lnTo>
                  <a:lnTo>
                    <a:pt x="74" y="0"/>
                  </a:lnTo>
                  <a:lnTo>
                    <a:pt x="78" y="24"/>
                  </a:lnTo>
                  <a:close/>
                </a:path>
              </a:pathLst>
            </a:custGeom>
            <a:solidFill>
              <a:srgbClr val="4C8E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42" name="Freeform 245">
              <a:extLst>
                <a:ext uri="{FF2B5EF4-FFF2-40B4-BE49-F238E27FC236}">
                  <a16:creationId xmlns:a16="http://schemas.microsoft.com/office/drawing/2014/main" id="{04389326-7194-41AE-BF2C-F84512CE6F6C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1300" y="4073377"/>
              <a:ext cx="896702" cy="238267"/>
            </a:xfrm>
            <a:custGeom>
              <a:avLst/>
              <a:gdLst>
                <a:gd name="T0" fmla="*/ 4 w 350"/>
                <a:gd name="T1" fmla="*/ 93 h 93"/>
                <a:gd name="T2" fmla="*/ 350 w 350"/>
                <a:gd name="T3" fmla="*/ 23 h 93"/>
                <a:gd name="T4" fmla="*/ 346 w 350"/>
                <a:gd name="T5" fmla="*/ 0 h 93"/>
                <a:gd name="T6" fmla="*/ 0 w 350"/>
                <a:gd name="T7" fmla="*/ 67 h 93"/>
                <a:gd name="T8" fmla="*/ 4 w 350"/>
                <a:gd name="T9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0" h="93">
                  <a:moveTo>
                    <a:pt x="4" y="93"/>
                  </a:moveTo>
                  <a:lnTo>
                    <a:pt x="350" y="23"/>
                  </a:lnTo>
                  <a:lnTo>
                    <a:pt x="346" y="0"/>
                  </a:lnTo>
                  <a:lnTo>
                    <a:pt x="0" y="67"/>
                  </a:lnTo>
                  <a:lnTo>
                    <a:pt x="4" y="93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43" name="Freeform 246">
              <a:extLst>
                <a:ext uri="{FF2B5EF4-FFF2-40B4-BE49-F238E27FC236}">
                  <a16:creationId xmlns:a16="http://schemas.microsoft.com/office/drawing/2014/main" id="{46CB5A4F-17AA-47FE-9049-824EA1D43363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1300" y="4073377"/>
              <a:ext cx="896702" cy="238267"/>
            </a:xfrm>
            <a:custGeom>
              <a:avLst/>
              <a:gdLst>
                <a:gd name="T0" fmla="*/ 4 w 350"/>
                <a:gd name="T1" fmla="*/ 93 h 93"/>
                <a:gd name="T2" fmla="*/ 350 w 350"/>
                <a:gd name="T3" fmla="*/ 23 h 93"/>
                <a:gd name="T4" fmla="*/ 346 w 350"/>
                <a:gd name="T5" fmla="*/ 0 h 93"/>
                <a:gd name="T6" fmla="*/ 0 w 350"/>
                <a:gd name="T7" fmla="*/ 67 h 93"/>
                <a:gd name="T8" fmla="*/ 4 w 350"/>
                <a:gd name="T9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0" h="93">
                  <a:moveTo>
                    <a:pt x="4" y="93"/>
                  </a:moveTo>
                  <a:lnTo>
                    <a:pt x="350" y="23"/>
                  </a:lnTo>
                  <a:lnTo>
                    <a:pt x="346" y="0"/>
                  </a:lnTo>
                  <a:lnTo>
                    <a:pt x="0" y="67"/>
                  </a:lnTo>
                  <a:lnTo>
                    <a:pt x="4" y="9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44" name="Freeform 247">
              <a:extLst>
                <a:ext uri="{FF2B5EF4-FFF2-40B4-BE49-F238E27FC236}">
                  <a16:creationId xmlns:a16="http://schemas.microsoft.com/office/drawing/2014/main" id="{16A156B3-65DA-48D1-895E-55443352DFAF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4607" y="4257841"/>
              <a:ext cx="899263" cy="235705"/>
            </a:xfrm>
            <a:custGeom>
              <a:avLst/>
              <a:gdLst>
                <a:gd name="T0" fmla="*/ 5 w 351"/>
                <a:gd name="T1" fmla="*/ 92 h 92"/>
                <a:gd name="T2" fmla="*/ 351 w 351"/>
                <a:gd name="T3" fmla="*/ 25 h 92"/>
                <a:gd name="T4" fmla="*/ 346 w 351"/>
                <a:gd name="T5" fmla="*/ 0 h 92"/>
                <a:gd name="T6" fmla="*/ 0 w 351"/>
                <a:gd name="T7" fmla="*/ 69 h 92"/>
                <a:gd name="T8" fmla="*/ 5 w 351"/>
                <a:gd name="T9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1" h="92">
                  <a:moveTo>
                    <a:pt x="5" y="92"/>
                  </a:moveTo>
                  <a:lnTo>
                    <a:pt x="351" y="25"/>
                  </a:lnTo>
                  <a:lnTo>
                    <a:pt x="346" y="0"/>
                  </a:lnTo>
                  <a:lnTo>
                    <a:pt x="0" y="69"/>
                  </a:lnTo>
                  <a:lnTo>
                    <a:pt x="5" y="92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45" name="Freeform 248">
              <a:extLst>
                <a:ext uri="{FF2B5EF4-FFF2-40B4-BE49-F238E27FC236}">
                  <a16:creationId xmlns:a16="http://schemas.microsoft.com/office/drawing/2014/main" id="{BFA559DF-0FB0-49F1-869B-9DC0361B908D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4607" y="4257841"/>
              <a:ext cx="899263" cy="235705"/>
            </a:xfrm>
            <a:custGeom>
              <a:avLst/>
              <a:gdLst>
                <a:gd name="T0" fmla="*/ 5 w 351"/>
                <a:gd name="T1" fmla="*/ 92 h 92"/>
                <a:gd name="T2" fmla="*/ 351 w 351"/>
                <a:gd name="T3" fmla="*/ 25 h 92"/>
                <a:gd name="T4" fmla="*/ 346 w 351"/>
                <a:gd name="T5" fmla="*/ 0 h 92"/>
                <a:gd name="T6" fmla="*/ 0 w 351"/>
                <a:gd name="T7" fmla="*/ 69 h 92"/>
                <a:gd name="T8" fmla="*/ 5 w 351"/>
                <a:gd name="T9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1" h="92">
                  <a:moveTo>
                    <a:pt x="5" y="92"/>
                  </a:moveTo>
                  <a:lnTo>
                    <a:pt x="351" y="25"/>
                  </a:lnTo>
                  <a:lnTo>
                    <a:pt x="346" y="0"/>
                  </a:lnTo>
                  <a:lnTo>
                    <a:pt x="0" y="69"/>
                  </a:lnTo>
                  <a:lnTo>
                    <a:pt x="5" y="9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46" name="Freeform 249">
              <a:extLst>
                <a:ext uri="{FF2B5EF4-FFF2-40B4-BE49-F238E27FC236}">
                  <a16:creationId xmlns:a16="http://schemas.microsoft.com/office/drawing/2014/main" id="{7D275E48-F567-4D4E-B11C-2967CE43F9FD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0475" y="4447430"/>
              <a:ext cx="899263" cy="235705"/>
            </a:xfrm>
            <a:custGeom>
              <a:avLst/>
              <a:gdLst>
                <a:gd name="T0" fmla="*/ 5 w 351"/>
                <a:gd name="T1" fmla="*/ 92 h 92"/>
                <a:gd name="T2" fmla="*/ 351 w 351"/>
                <a:gd name="T3" fmla="*/ 25 h 92"/>
                <a:gd name="T4" fmla="*/ 346 w 351"/>
                <a:gd name="T5" fmla="*/ 0 h 92"/>
                <a:gd name="T6" fmla="*/ 0 w 351"/>
                <a:gd name="T7" fmla="*/ 69 h 92"/>
                <a:gd name="T8" fmla="*/ 5 w 351"/>
                <a:gd name="T9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1" h="92">
                  <a:moveTo>
                    <a:pt x="5" y="92"/>
                  </a:moveTo>
                  <a:lnTo>
                    <a:pt x="351" y="25"/>
                  </a:lnTo>
                  <a:lnTo>
                    <a:pt x="346" y="0"/>
                  </a:lnTo>
                  <a:lnTo>
                    <a:pt x="0" y="69"/>
                  </a:lnTo>
                  <a:lnTo>
                    <a:pt x="5" y="92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47" name="Freeform 250">
              <a:extLst>
                <a:ext uri="{FF2B5EF4-FFF2-40B4-BE49-F238E27FC236}">
                  <a16:creationId xmlns:a16="http://schemas.microsoft.com/office/drawing/2014/main" id="{6742DFED-1B0E-47EB-B436-C4CEFC38C7F8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0475" y="4447430"/>
              <a:ext cx="899263" cy="235705"/>
            </a:xfrm>
            <a:custGeom>
              <a:avLst/>
              <a:gdLst>
                <a:gd name="T0" fmla="*/ 5 w 351"/>
                <a:gd name="T1" fmla="*/ 92 h 92"/>
                <a:gd name="T2" fmla="*/ 351 w 351"/>
                <a:gd name="T3" fmla="*/ 25 h 92"/>
                <a:gd name="T4" fmla="*/ 346 w 351"/>
                <a:gd name="T5" fmla="*/ 0 h 92"/>
                <a:gd name="T6" fmla="*/ 0 w 351"/>
                <a:gd name="T7" fmla="*/ 69 h 92"/>
                <a:gd name="T8" fmla="*/ 5 w 351"/>
                <a:gd name="T9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1" h="92">
                  <a:moveTo>
                    <a:pt x="5" y="92"/>
                  </a:moveTo>
                  <a:lnTo>
                    <a:pt x="351" y="25"/>
                  </a:lnTo>
                  <a:lnTo>
                    <a:pt x="346" y="0"/>
                  </a:lnTo>
                  <a:lnTo>
                    <a:pt x="0" y="69"/>
                  </a:lnTo>
                  <a:lnTo>
                    <a:pt x="5" y="9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48" name="Freeform 251">
              <a:extLst>
                <a:ext uri="{FF2B5EF4-FFF2-40B4-BE49-F238E27FC236}">
                  <a16:creationId xmlns:a16="http://schemas.microsoft.com/office/drawing/2014/main" id="{10007D4E-59AB-4732-AB02-F85058FE1154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2540" y="4352636"/>
              <a:ext cx="899263" cy="235705"/>
            </a:xfrm>
            <a:custGeom>
              <a:avLst/>
              <a:gdLst>
                <a:gd name="T0" fmla="*/ 5 w 351"/>
                <a:gd name="T1" fmla="*/ 92 h 92"/>
                <a:gd name="T2" fmla="*/ 351 w 351"/>
                <a:gd name="T3" fmla="*/ 25 h 92"/>
                <a:gd name="T4" fmla="*/ 346 w 351"/>
                <a:gd name="T5" fmla="*/ 0 h 92"/>
                <a:gd name="T6" fmla="*/ 0 w 351"/>
                <a:gd name="T7" fmla="*/ 69 h 92"/>
                <a:gd name="T8" fmla="*/ 5 w 351"/>
                <a:gd name="T9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1" h="92">
                  <a:moveTo>
                    <a:pt x="5" y="92"/>
                  </a:moveTo>
                  <a:lnTo>
                    <a:pt x="351" y="25"/>
                  </a:lnTo>
                  <a:lnTo>
                    <a:pt x="346" y="0"/>
                  </a:lnTo>
                  <a:lnTo>
                    <a:pt x="0" y="69"/>
                  </a:lnTo>
                  <a:lnTo>
                    <a:pt x="5" y="92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49" name="Freeform 252">
              <a:extLst>
                <a:ext uri="{FF2B5EF4-FFF2-40B4-BE49-F238E27FC236}">
                  <a16:creationId xmlns:a16="http://schemas.microsoft.com/office/drawing/2014/main" id="{D11930C5-1B42-42BC-81B7-6E1A0BDAEC2D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2540" y="4352636"/>
              <a:ext cx="899263" cy="235705"/>
            </a:xfrm>
            <a:custGeom>
              <a:avLst/>
              <a:gdLst>
                <a:gd name="T0" fmla="*/ 5 w 351"/>
                <a:gd name="T1" fmla="*/ 92 h 92"/>
                <a:gd name="T2" fmla="*/ 351 w 351"/>
                <a:gd name="T3" fmla="*/ 25 h 92"/>
                <a:gd name="T4" fmla="*/ 346 w 351"/>
                <a:gd name="T5" fmla="*/ 0 h 92"/>
                <a:gd name="T6" fmla="*/ 0 w 351"/>
                <a:gd name="T7" fmla="*/ 69 h 92"/>
                <a:gd name="T8" fmla="*/ 5 w 351"/>
                <a:gd name="T9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1" h="92">
                  <a:moveTo>
                    <a:pt x="5" y="92"/>
                  </a:moveTo>
                  <a:lnTo>
                    <a:pt x="351" y="25"/>
                  </a:lnTo>
                  <a:lnTo>
                    <a:pt x="346" y="0"/>
                  </a:lnTo>
                  <a:lnTo>
                    <a:pt x="0" y="69"/>
                  </a:lnTo>
                  <a:lnTo>
                    <a:pt x="5" y="9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50" name="Freeform 253">
              <a:extLst>
                <a:ext uri="{FF2B5EF4-FFF2-40B4-BE49-F238E27FC236}">
                  <a16:creationId xmlns:a16="http://schemas.microsoft.com/office/drawing/2014/main" id="{1F3B2732-4E0C-4F68-9458-BAF177DE6E8A}"/>
                </a:ext>
              </a:extLst>
            </p:cNvPr>
            <p:cNvSpPr>
              <a:spLocks/>
            </p:cNvSpPr>
            <p:nvPr/>
          </p:nvSpPr>
          <p:spPr bwMode="auto">
            <a:xfrm>
              <a:off x="1706672" y="4168172"/>
              <a:ext cx="899263" cy="238267"/>
            </a:xfrm>
            <a:custGeom>
              <a:avLst/>
              <a:gdLst>
                <a:gd name="T0" fmla="*/ 5 w 351"/>
                <a:gd name="T1" fmla="*/ 93 h 93"/>
                <a:gd name="T2" fmla="*/ 351 w 351"/>
                <a:gd name="T3" fmla="*/ 23 h 93"/>
                <a:gd name="T4" fmla="*/ 347 w 351"/>
                <a:gd name="T5" fmla="*/ 0 h 93"/>
                <a:gd name="T6" fmla="*/ 0 w 351"/>
                <a:gd name="T7" fmla="*/ 67 h 93"/>
                <a:gd name="T8" fmla="*/ 5 w 351"/>
                <a:gd name="T9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1" h="93">
                  <a:moveTo>
                    <a:pt x="5" y="93"/>
                  </a:moveTo>
                  <a:lnTo>
                    <a:pt x="351" y="23"/>
                  </a:lnTo>
                  <a:lnTo>
                    <a:pt x="347" y="0"/>
                  </a:lnTo>
                  <a:lnTo>
                    <a:pt x="0" y="67"/>
                  </a:lnTo>
                  <a:lnTo>
                    <a:pt x="5" y="93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51" name="Freeform 254">
              <a:extLst>
                <a:ext uri="{FF2B5EF4-FFF2-40B4-BE49-F238E27FC236}">
                  <a16:creationId xmlns:a16="http://schemas.microsoft.com/office/drawing/2014/main" id="{288F0D97-0BAE-4859-A451-2F2E607E22FD}"/>
                </a:ext>
              </a:extLst>
            </p:cNvPr>
            <p:cNvSpPr>
              <a:spLocks/>
            </p:cNvSpPr>
            <p:nvPr/>
          </p:nvSpPr>
          <p:spPr bwMode="auto">
            <a:xfrm>
              <a:off x="1706672" y="4168172"/>
              <a:ext cx="899263" cy="238267"/>
            </a:xfrm>
            <a:custGeom>
              <a:avLst/>
              <a:gdLst>
                <a:gd name="T0" fmla="*/ 5 w 351"/>
                <a:gd name="T1" fmla="*/ 93 h 93"/>
                <a:gd name="T2" fmla="*/ 351 w 351"/>
                <a:gd name="T3" fmla="*/ 23 h 93"/>
                <a:gd name="T4" fmla="*/ 347 w 351"/>
                <a:gd name="T5" fmla="*/ 0 h 93"/>
                <a:gd name="T6" fmla="*/ 0 w 351"/>
                <a:gd name="T7" fmla="*/ 67 h 93"/>
                <a:gd name="T8" fmla="*/ 5 w 351"/>
                <a:gd name="T9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1" h="93">
                  <a:moveTo>
                    <a:pt x="5" y="93"/>
                  </a:moveTo>
                  <a:lnTo>
                    <a:pt x="351" y="23"/>
                  </a:lnTo>
                  <a:lnTo>
                    <a:pt x="347" y="0"/>
                  </a:lnTo>
                  <a:lnTo>
                    <a:pt x="0" y="67"/>
                  </a:lnTo>
                  <a:lnTo>
                    <a:pt x="5" y="9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52" name="Freeform 255">
              <a:extLst>
                <a:ext uri="{FF2B5EF4-FFF2-40B4-BE49-F238E27FC236}">
                  <a16:creationId xmlns:a16="http://schemas.microsoft.com/office/drawing/2014/main" id="{85436EA1-9812-4497-A8C1-7CBCC5CE830F}"/>
                </a:ext>
              </a:extLst>
            </p:cNvPr>
            <p:cNvSpPr>
              <a:spLocks/>
            </p:cNvSpPr>
            <p:nvPr/>
          </p:nvSpPr>
          <p:spPr bwMode="auto">
            <a:xfrm>
              <a:off x="1637499" y="5707936"/>
              <a:ext cx="122976" cy="443228"/>
            </a:xfrm>
            <a:custGeom>
              <a:avLst/>
              <a:gdLst>
                <a:gd name="T0" fmla="*/ 48 w 48"/>
                <a:gd name="T1" fmla="*/ 169 h 173"/>
                <a:gd name="T2" fmla="*/ 32 w 48"/>
                <a:gd name="T3" fmla="*/ 173 h 173"/>
                <a:gd name="T4" fmla="*/ 0 w 48"/>
                <a:gd name="T5" fmla="*/ 2 h 173"/>
                <a:gd name="T6" fmla="*/ 16 w 48"/>
                <a:gd name="T7" fmla="*/ 0 h 173"/>
                <a:gd name="T8" fmla="*/ 48 w 48"/>
                <a:gd name="T9" fmla="*/ 169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173">
                  <a:moveTo>
                    <a:pt x="48" y="169"/>
                  </a:moveTo>
                  <a:lnTo>
                    <a:pt x="32" y="173"/>
                  </a:lnTo>
                  <a:lnTo>
                    <a:pt x="0" y="2"/>
                  </a:lnTo>
                  <a:lnTo>
                    <a:pt x="16" y="0"/>
                  </a:lnTo>
                  <a:lnTo>
                    <a:pt x="48" y="169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53" name="Freeform 256">
              <a:extLst>
                <a:ext uri="{FF2B5EF4-FFF2-40B4-BE49-F238E27FC236}">
                  <a16:creationId xmlns:a16="http://schemas.microsoft.com/office/drawing/2014/main" id="{D55D95C5-5493-4A88-B045-BA33D2F5DF0E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9483" y="5915460"/>
              <a:ext cx="1216952" cy="271573"/>
            </a:xfrm>
            <a:custGeom>
              <a:avLst/>
              <a:gdLst>
                <a:gd name="T0" fmla="*/ 5 w 475"/>
                <a:gd name="T1" fmla="*/ 106 h 106"/>
                <a:gd name="T2" fmla="*/ 0 w 475"/>
                <a:gd name="T3" fmla="*/ 92 h 106"/>
                <a:gd name="T4" fmla="*/ 472 w 475"/>
                <a:gd name="T5" fmla="*/ 0 h 106"/>
                <a:gd name="T6" fmla="*/ 475 w 475"/>
                <a:gd name="T7" fmla="*/ 14 h 106"/>
                <a:gd name="T8" fmla="*/ 5 w 475"/>
                <a:gd name="T9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5" h="106">
                  <a:moveTo>
                    <a:pt x="5" y="106"/>
                  </a:moveTo>
                  <a:lnTo>
                    <a:pt x="0" y="92"/>
                  </a:lnTo>
                  <a:lnTo>
                    <a:pt x="472" y="0"/>
                  </a:lnTo>
                  <a:lnTo>
                    <a:pt x="475" y="14"/>
                  </a:lnTo>
                  <a:lnTo>
                    <a:pt x="5" y="106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54" name="Freeform 257">
              <a:extLst>
                <a:ext uri="{FF2B5EF4-FFF2-40B4-BE49-F238E27FC236}">
                  <a16:creationId xmlns:a16="http://schemas.microsoft.com/office/drawing/2014/main" id="{35940B19-CA1F-4944-814F-B66357F2A3FF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9483" y="5915460"/>
              <a:ext cx="1216952" cy="271573"/>
            </a:xfrm>
            <a:custGeom>
              <a:avLst/>
              <a:gdLst>
                <a:gd name="T0" fmla="*/ 5 w 475"/>
                <a:gd name="T1" fmla="*/ 106 h 106"/>
                <a:gd name="T2" fmla="*/ 0 w 475"/>
                <a:gd name="T3" fmla="*/ 92 h 106"/>
                <a:gd name="T4" fmla="*/ 472 w 475"/>
                <a:gd name="T5" fmla="*/ 0 h 106"/>
                <a:gd name="T6" fmla="*/ 475 w 475"/>
                <a:gd name="T7" fmla="*/ 14 h 106"/>
                <a:gd name="T8" fmla="*/ 5 w 475"/>
                <a:gd name="T9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5" h="106">
                  <a:moveTo>
                    <a:pt x="5" y="106"/>
                  </a:moveTo>
                  <a:lnTo>
                    <a:pt x="0" y="92"/>
                  </a:lnTo>
                  <a:lnTo>
                    <a:pt x="472" y="0"/>
                  </a:lnTo>
                  <a:lnTo>
                    <a:pt x="475" y="14"/>
                  </a:lnTo>
                  <a:lnTo>
                    <a:pt x="5" y="10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55" name="Freeform 258">
              <a:extLst>
                <a:ext uri="{FF2B5EF4-FFF2-40B4-BE49-F238E27FC236}">
                  <a16:creationId xmlns:a16="http://schemas.microsoft.com/office/drawing/2014/main" id="{5C7E209A-615A-428B-95CE-567606B7D65D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2211" y="5910336"/>
              <a:ext cx="146034" cy="212647"/>
            </a:xfrm>
            <a:custGeom>
              <a:avLst/>
              <a:gdLst>
                <a:gd name="T0" fmla="*/ 41 w 57"/>
                <a:gd name="T1" fmla="*/ 0 h 83"/>
                <a:gd name="T2" fmla="*/ 0 w 57"/>
                <a:gd name="T3" fmla="*/ 7 h 83"/>
                <a:gd name="T4" fmla="*/ 13 w 57"/>
                <a:gd name="T5" fmla="*/ 83 h 83"/>
                <a:gd name="T6" fmla="*/ 57 w 57"/>
                <a:gd name="T7" fmla="*/ 74 h 83"/>
                <a:gd name="T8" fmla="*/ 41 w 57"/>
                <a:gd name="T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" h="83">
                  <a:moveTo>
                    <a:pt x="41" y="0"/>
                  </a:moveTo>
                  <a:lnTo>
                    <a:pt x="0" y="7"/>
                  </a:lnTo>
                  <a:lnTo>
                    <a:pt x="13" y="83"/>
                  </a:lnTo>
                  <a:lnTo>
                    <a:pt x="57" y="74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15B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56" name="Freeform 259">
              <a:extLst>
                <a:ext uri="{FF2B5EF4-FFF2-40B4-BE49-F238E27FC236}">
                  <a16:creationId xmlns:a16="http://schemas.microsoft.com/office/drawing/2014/main" id="{40049370-078C-46E3-8BCC-27B6D3C9F949}"/>
                </a:ext>
              </a:extLst>
            </p:cNvPr>
            <p:cNvSpPr>
              <a:spLocks/>
            </p:cNvSpPr>
            <p:nvPr/>
          </p:nvSpPr>
          <p:spPr bwMode="auto">
            <a:xfrm>
              <a:off x="1814276" y="5807855"/>
              <a:ext cx="122976" cy="120415"/>
            </a:xfrm>
            <a:custGeom>
              <a:avLst/>
              <a:gdLst>
                <a:gd name="T0" fmla="*/ 41 w 48"/>
                <a:gd name="T1" fmla="*/ 0 h 47"/>
                <a:gd name="T2" fmla="*/ 0 w 48"/>
                <a:gd name="T3" fmla="*/ 10 h 47"/>
                <a:gd name="T4" fmla="*/ 7 w 48"/>
                <a:gd name="T5" fmla="*/ 47 h 47"/>
                <a:gd name="T6" fmla="*/ 48 w 48"/>
                <a:gd name="T7" fmla="*/ 40 h 47"/>
                <a:gd name="T8" fmla="*/ 41 w 48"/>
                <a:gd name="T9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47">
                  <a:moveTo>
                    <a:pt x="41" y="0"/>
                  </a:moveTo>
                  <a:lnTo>
                    <a:pt x="0" y="10"/>
                  </a:lnTo>
                  <a:lnTo>
                    <a:pt x="7" y="47"/>
                  </a:lnTo>
                  <a:lnTo>
                    <a:pt x="48" y="40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A6DA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57" name="Freeform 260">
              <a:extLst>
                <a:ext uri="{FF2B5EF4-FFF2-40B4-BE49-F238E27FC236}">
                  <a16:creationId xmlns:a16="http://schemas.microsoft.com/office/drawing/2014/main" id="{429204D3-2071-4B5C-AD6E-F5800172B33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9237" y="5784797"/>
              <a:ext cx="158844" cy="297193"/>
            </a:xfrm>
            <a:custGeom>
              <a:avLst/>
              <a:gdLst>
                <a:gd name="T0" fmla="*/ 41 w 62"/>
                <a:gd name="T1" fmla="*/ 0 h 116"/>
                <a:gd name="T2" fmla="*/ 0 w 62"/>
                <a:gd name="T3" fmla="*/ 7 h 116"/>
                <a:gd name="T4" fmla="*/ 21 w 62"/>
                <a:gd name="T5" fmla="*/ 116 h 116"/>
                <a:gd name="T6" fmla="*/ 62 w 62"/>
                <a:gd name="T7" fmla="*/ 106 h 116"/>
                <a:gd name="T8" fmla="*/ 41 w 62"/>
                <a:gd name="T9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116">
                  <a:moveTo>
                    <a:pt x="41" y="0"/>
                  </a:moveTo>
                  <a:lnTo>
                    <a:pt x="0" y="7"/>
                  </a:lnTo>
                  <a:lnTo>
                    <a:pt x="21" y="116"/>
                  </a:lnTo>
                  <a:lnTo>
                    <a:pt x="62" y="106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15B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58" name="Freeform 261">
              <a:extLst>
                <a:ext uri="{FF2B5EF4-FFF2-40B4-BE49-F238E27FC236}">
                  <a16:creationId xmlns:a16="http://schemas.microsoft.com/office/drawing/2014/main" id="{F0BE99BB-6E1B-4BFB-A63F-57B11D3F8D7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9237" y="5784797"/>
              <a:ext cx="158844" cy="297193"/>
            </a:xfrm>
            <a:custGeom>
              <a:avLst/>
              <a:gdLst>
                <a:gd name="T0" fmla="*/ 41 w 62"/>
                <a:gd name="T1" fmla="*/ 0 h 116"/>
                <a:gd name="T2" fmla="*/ 0 w 62"/>
                <a:gd name="T3" fmla="*/ 7 h 116"/>
                <a:gd name="T4" fmla="*/ 21 w 62"/>
                <a:gd name="T5" fmla="*/ 116 h 116"/>
                <a:gd name="T6" fmla="*/ 62 w 62"/>
                <a:gd name="T7" fmla="*/ 106 h 116"/>
                <a:gd name="T8" fmla="*/ 41 w 62"/>
                <a:gd name="T9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116">
                  <a:moveTo>
                    <a:pt x="41" y="0"/>
                  </a:moveTo>
                  <a:lnTo>
                    <a:pt x="0" y="7"/>
                  </a:lnTo>
                  <a:lnTo>
                    <a:pt x="21" y="116"/>
                  </a:lnTo>
                  <a:lnTo>
                    <a:pt x="62" y="106"/>
                  </a:lnTo>
                  <a:lnTo>
                    <a:pt x="4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59" name="Freeform 262">
              <a:extLst>
                <a:ext uri="{FF2B5EF4-FFF2-40B4-BE49-F238E27FC236}">
                  <a16:creationId xmlns:a16="http://schemas.microsoft.com/office/drawing/2014/main" id="{DA8C0419-A636-4846-BA4B-BC15318D997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6427" y="5730995"/>
              <a:ext cx="117852" cy="71736"/>
            </a:xfrm>
            <a:custGeom>
              <a:avLst/>
              <a:gdLst>
                <a:gd name="T0" fmla="*/ 42 w 46"/>
                <a:gd name="T1" fmla="*/ 0 h 28"/>
                <a:gd name="T2" fmla="*/ 0 w 46"/>
                <a:gd name="T3" fmla="*/ 7 h 28"/>
                <a:gd name="T4" fmla="*/ 5 w 46"/>
                <a:gd name="T5" fmla="*/ 28 h 28"/>
                <a:gd name="T6" fmla="*/ 46 w 46"/>
                <a:gd name="T7" fmla="*/ 21 h 28"/>
                <a:gd name="T8" fmla="*/ 42 w 46"/>
                <a:gd name="T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28">
                  <a:moveTo>
                    <a:pt x="42" y="0"/>
                  </a:moveTo>
                  <a:lnTo>
                    <a:pt x="0" y="7"/>
                  </a:lnTo>
                  <a:lnTo>
                    <a:pt x="5" y="28"/>
                  </a:lnTo>
                  <a:lnTo>
                    <a:pt x="46" y="21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A6DA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60" name="Freeform 263">
              <a:extLst>
                <a:ext uri="{FF2B5EF4-FFF2-40B4-BE49-F238E27FC236}">
                  <a16:creationId xmlns:a16="http://schemas.microsoft.com/office/drawing/2014/main" id="{6DD26909-BAF6-47F1-B30A-BB40984699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6427" y="5730995"/>
              <a:ext cx="117852" cy="71736"/>
            </a:xfrm>
            <a:custGeom>
              <a:avLst/>
              <a:gdLst>
                <a:gd name="T0" fmla="*/ 42 w 46"/>
                <a:gd name="T1" fmla="*/ 0 h 28"/>
                <a:gd name="T2" fmla="*/ 0 w 46"/>
                <a:gd name="T3" fmla="*/ 7 h 28"/>
                <a:gd name="T4" fmla="*/ 5 w 46"/>
                <a:gd name="T5" fmla="*/ 28 h 28"/>
                <a:gd name="T6" fmla="*/ 46 w 46"/>
                <a:gd name="T7" fmla="*/ 21 h 28"/>
                <a:gd name="T8" fmla="*/ 42 w 46"/>
                <a:gd name="T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28">
                  <a:moveTo>
                    <a:pt x="42" y="0"/>
                  </a:moveTo>
                  <a:lnTo>
                    <a:pt x="0" y="7"/>
                  </a:lnTo>
                  <a:lnTo>
                    <a:pt x="5" y="28"/>
                  </a:lnTo>
                  <a:lnTo>
                    <a:pt x="46" y="21"/>
                  </a:lnTo>
                  <a:lnTo>
                    <a:pt x="4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61" name="Freeform 264">
              <a:extLst>
                <a:ext uri="{FF2B5EF4-FFF2-40B4-BE49-F238E27FC236}">
                  <a16:creationId xmlns:a16="http://schemas.microsoft.com/office/drawing/2014/main" id="{F6A5E756-4177-42DF-83BA-6CAB16AABC58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2132" y="5879592"/>
              <a:ext cx="135785" cy="158844"/>
            </a:xfrm>
            <a:custGeom>
              <a:avLst/>
              <a:gdLst>
                <a:gd name="T0" fmla="*/ 44 w 53"/>
                <a:gd name="T1" fmla="*/ 0 h 62"/>
                <a:gd name="T2" fmla="*/ 0 w 53"/>
                <a:gd name="T3" fmla="*/ 9 h 62"/>
                <a:gd name="T4" fmla="*/ 12 w 53"/>
                <a:gd name="T5" fmla="*/ 62 h 62"/>
                <a:gd name="T6" fmla="*/ 53 w 53"/>
                <a:gd name="T7" fmla="*/ 56 h 62"/>
                <a:gd name="T8" fmla="*/ 44 w 53"/>
                <a:gd name="T9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62">
                  <a:moveTo>
                    <a:pt x="44" y="0"/>
                  </a:moveTo>
                  <a:lnTo>
                    <a:pt x="0" y="9"/>
                  </a:lnTo>
                  <a:lnTo>
                    <a:pt x="12" y="62"/>
                  </a:lnTo>
                  <a:lnTo>
                    <a:pt x="53" y="56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15B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62" name="Freeform 265">
              <a:extLst>
                <a:ext uri="{FF2B5EF4-FFF2-40B4-BE49-F238E27FC236}">
                  <a16:creationId xmlns:a16="http://schemas.microsoft.com/office/drawing/2014/main" id="{FDD32A98-CAB6-4869-9049-1CCC7E5FE35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4197" y="5779673"/>
              <a:ext cx="130661" cy="122976"/>
            </a:xfrm>
            <a:custGeom>
              <a:avLst/>
              <a:gdLst>
                <a:gd name="T0" fmla="*/ 41 w 51"/>
                <a:gd name="T1" fmla="*/ 0 h 48"/>
                <a:gd name="T2" fmla="*/ 0 w 51"/>
                <a:gd name="T3" fmla="*/ 9 h 48"/>
                <a:gd name="T4" fmla="*/ 7 w 51"/>
                <a:gd name="T5" fmla="*/ 48 h 48"/>
                <a:gd name="T6" fmla="*/ 51 w 51"/>
                <a:gd name="T7" fmla="*/ 39 h 48"/>
                <a:gd name="T8" fmla="*/ 41 w 51"/>
                <a:gd name="T9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48">
                  <a:moveTo>
                    <a:pt x="41" y="0"/>
                  </a:moveTo>
                  <a:lnTo>
                    <a:pt x="0" y="9"/>
                  </a:lnTo>
                  <a:lnTo>
                    <a:pt x="7" y="48"/>
                  </a:lnTo>
                  <a:lnTo>
                    <a:pt x="51" y="39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A6DA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63" name="Freeform 266">
              <a:extLst>
                <a:ext uri="{FF2B5EF4-FFF2-40B4-BE49-F238E27FC236}">
                  <a16:creationId xmlns:a16="http://schemas.microsoft.com/office/drawing/2014/main" id="{F0B25054-668B-495E-9BC5-40C7C30DCDC5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4197" y="5779673"/>
              <a:ext cx="130661" cy="122976"/>
            </a:xfrm>
            <a:custGeom>
              <a:avLst/>
              <a:gdLst>
                <a:gd name="T0" fmla="*/ 41 w 51"/>
                <a:gd name="T1" fmla="*/ 0 h 48"/>
                <a:gd name="T2" fmla="*/ 0 w 51"/>
                <a:gd name="T3" fmla="*/ 9 h 48"/>
                <a:gd name="T4" fmla="*/ 7 w 51"/>
                <a:gd name="T5" fmla="*/ 48 h 48"/>
                <a:gd name="T6" fmla="*/ 51 w 51"/>
                <a:gd name="T7" fmla="*/ 39 h 48"/>
                <a:gd name="T8" fmla="*/ 41 w 51"/>
                <a:gd name="T9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48">
                  <a:moveTo>
                    <a:pt x="41" y="0"/>
                  </a:moveTo>
                  <a:lnTo>
                    <a:pt x="0" y="9"/>
                  </a:lnTo>
                  <a:lnTo>
                    <a:pt x="7" y="48"/>
                  </a:lnTo>
                  <a:lnTo>
                    <a:pt x="51" y="39"/>
                  </a:lnTo>
                  <a:lnTo>
                    <a:pt x="4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64" name="Freeform 267">
              <a:extLst>
                <a:ext uri="{FF2B5EF4-FFF2-40B4-BE49-F238E27FC236}">
                  <a16:creationId xmlns:a16="http://schemas.microsoft.com/office/drawing/2014/main" id="{B4765253-5A32-45F8-8222-98FBB5A03A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9902" y="5902649"/>
              <a:ext cx="122976" cy="102480"/>
            </a:xfrm>
            <a:custGeom>
              <a:avLst/>
              <a:gdLst>
                <a:gd name="T0" fmla="*/ 41 w 48"/>
                <a:gd name="T1" fmla="*/ 0 h 40"/>
                <a:gd name="T2" fmla="*/ 0 w 48"/>
                <a:gd name="T3" fmla="*/ 7 h 40"/>
                <a:gd name="T4" fmla="*/ 4 w 48"/>
                <a:gd name="T5" fmla="*/ 40 h 40"/>
                <a:gd name="T6" fmla="*/ 48 w 48"/>
                <a:gd name="T7" fmla="*/ 30 h 40"/>
                <a:gd name="T8" fmla="*/ 41 w 48"/>
                <a:gd name="T9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40">
                  <a:moveTo>
                    <a:pt x="41" y="0"/>
                  </a:moveTo>
                  <a:lnTo>
                    <a:pt x="0" y="7"/>
                  </a:lnTo>
                  <a:lnTo>
                    <a:pt x="4" y="40"/>
                  </a:lnTo>
                  <a:lnTo>
                    <a:pt x="48" y="30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15B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65" name="Freeform 268">
              <a:extLst>
                <a:ext uri="{FF2B5EF4-FFF2-40B4-BE49-F238E27FC236}">
                  <a16:creationId xmlns:a16="http://schemas.microsoft.com/office/drawing/2014/main" id="{85A6AA4D-3259-44DE-8733-897BFE4D95C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1968" y="5820665"/>
              <a:ext cx="122976" cy="99919"/>
            </a:xfrm>
            <a:custGeom>
              <a:avLst/>
              <a:gdLst>
                <a:gd name="T0" fmla="*/ 41 w 48"/>
                <a:gd name="T1" fmla="*/ 0 h 39"/>
                <a:gd name="T2" fmla="*/ 0 w 48"/>
                <a:gd name="T3" fmla="*/ 9 h 39"/>
                <a:gd name="T4" fmla="*/ 7 w 48"/>
                <a:gd name="T5" fmla="*/ 39 h 39"/>
                <a:gd name="T6" fmla="*/ 48 w 48"/>
                <a:gd name="T7" fmla="*/ 32 h 39"/>
                <a:gd name="T8" fmla="*/ 41 w 48"/>
                <a:gd name="T9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39">
                  <a:moveTo>
                    <a:pt x="41" y="0"/>
                  </a:moveTo>
                  <a:lnTo>
                    <a:pt x="0" y="9"/>
                  </a:lnTo>
                  <a:lnTo>
                    <a:pt x="7" y="39"/>
                  </a:lnTo>
                  <a:lnTo>
                    <a:pt x="48" y="32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A6DA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66" name="Freeform 269">
              <a:extLst>
                <a:ext uri="{FF2B5EF4-FFF2-40B4-BE49-F238E27FC236}">
                  <a16:creationId xmlns:a16="http://schemas.microsoft.com/office/drawing/2014/main" id="{C82CB568-F9EA-43CF-A5F1-9269DFB84A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1968" y="5820665"/>
              <a:ext cx="122976" cy="99919"/>
            </a:xfrm>
            <a:custGeom>
              <a:avLst/>
              <a:gdLst>
                <a:gd name="T0" fmla="*/ 41 w 48"/>
                <a:gd name="T1" fmla="*/ 0 h 39"/>
                <a:gd name="T2" fmla="*/ 0 w 48"/>
                <a:gd name="T3" fmla="*/ 9 h 39"/>
                <a:gd name="T4" fmla="*/ 7 w 48"/>
                <a:gd name="T5" fmla="*/ 39 h 39"/>
                <a:gd name="T6" fmla="*/ 48 w 48"/>
                <a:gd name="T7" fmla="*/ 32 h 39"/>
                <a:gd name="T8" fmla="*/ 41 w 48"/>
                <a:gd name="T9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39">
                  <a:moveTo>
                    <a:pt x="41" y="0"/>
                  </a:moveTo>
                  <a:lnTo>
                    <a:pt x="0" y="9"/>
                  </a:lnTo>
                  <a:lnTo>
                    <a:pt x="7" y="39"/>
                  </a:lnTo>
                  <a:lnTo>
                    <a:pt x="48" y="32"/>
                  </a:lnTo>
                  <a:lnTo>
                    <a:pt x="4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67" name="Freeform 270">
              <a:extLst>
                <a:ext uri="{FF2B5EF4-FFF2-40B4-BE49-F238E27FC236}">
                  <a16:creationId xmlns:a16="http://schemas.microsoft.com/office/drawing/2014/main" id="{366779A8-3B2A-4720-ABB0-88327822D7F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5854" y="3891475"/>
              <a:ext cx="394549" cy="2059853"/>
            </a:xfrm>
            <a:custGeom>
              <a:avLst/>
              <a:gdLst>
                <a:gd name="T0" fmla="*/ 0 w 154"/>
                <a:gd name="T1" fmla="*/ 0 h 804"/>
                <a:gd name="T2" fmla="*/ 0 w 154"/>
                <a:gd name="T3" fmla="*/ 0 h 804"/>
                <a:gd name="T4" fmla="*/ 154 w 154"/>
                <a:gd name="T5" fmla="*/ 804 h 804"/>
                <a:gd name="T6" fmla="*/ 154 w 154"/>
                <a:gd name="T7" fmla="*/ 804 h 804"/>
                <a:gd name="T8" fmla="*/ 0 w 154"/>
                <a:gd name="T9" fmla="*/ 0 h 8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804">
                  <a:moveTo>
                    <a:pt x="0" y="0"/>
                  </a:moveTo>
                  <a:lnTo>
                    <a:pt x="0" y="0"/>
                  </a:lnTo>
                  <a:lnTo>
                    <a:pt x="154" y="804"/>
                  </a:lnTo>
                  <a:lnTo>
                    <a:pt x="154" y="8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68" name="Freeform 271">
              <a:extLst>
                <a:ext uri="{FF2B5EF4-FFF2-40B4-BE49-F238E27FC236}">
                  <a16:creationId xmlns:a16="http://schemas.microsoft.com/office/drawing/2014/main" id="{5264C799-063C-42BA-B23A-400B552D323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5854" y="3891475"/>
              <a:ext cx="394549" cy="2059853"/>
            </a:xfrm>
            <a:custGeom>
              <a:avLst/>
              <a:gdLst>
                <a:gd name="T0" fmla="*/ 0 w 154"/>
                <a:gd name="T1" fmla="*/ 0 h 804"/>
                <a:gd name="T2" fmla="*/ 0 w 154"/>
                <a:gd name="T3" fmla="*/ 0 h 804"/>
                <a:gd name="T4" fmla="*/ 154 w 154"/>
                <a:gd name="T5" fmla="*/ 804 h 804"/>
                <a:gd name="T6" fmla="*/ 154 w 154"/>
                <a:gd name="T7" fmla="*/ 804 h 804"/>
                <a:gd name="T8" fmla="*/ 0 w 154"/>
                <a:gd name="T9" fmla="*/ 0 h 8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804">
                  <a:moveTo>
                    <a:pt x="0" y="0"/>
                  </a:moveTo>
                  <a:lnTo>
                    <a:pt x="0" y="0"/>
                  </a:lnTo>
                  <a:lnTo>
                    <a:pt x="154" y="804"/>
                  </a:lnTo>
                  <a:lnTo>
                    <a:pt x="154" y="804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69" name="Freeform 272">
              <a:extLst>
                <a:ext uri="{FF2B5EF4-FFF2-40B4-BE49-F238E27FC236}">
                  <a16:creationId xmlns:a16="http://schemas.microsoft.com/office/drawing/2014/main" id="{B2636AC9-EFEA-47B0-9A75-72304698806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73121" y="3891475"/>
              <a:ext cx="1127282" cy="2059853"/>
            </a:xfrm>
            <a:custGeom>
              <a:avLst/>
              <a:gdLst>
                <a:gd name="T0" fmla="*/ 102 w 192"/>
                <a:gd name="T1" fmla="*/ 210 h 348"/>
                <a:gd name="T2" fmla="*/ 102 w 192"/>
                <a:gd name="T3" fmla="*/ 210 h 348"/>
                <a:gd name="T4" fmla="*/ 86 w 192"/>
                <a:gd name="T5" fmla="*/ 253 h 348"/>
                <a:gd name="T6" fmla="*/ 58 w 192"/>
                <a:gd name="T7" fmla="*/ 226 h 348"/>
                <a:gd name="T8" fmla="*/ 62 w 192"/>
                <a:gd name="T9" fmla="*/ 213 h 348"/>
                <a:gd name="T10" fmla="*/ 102 w 192"/>
                <a:gd name="T11" fmla="*/ 210 h 348"/>
                <a:gd name="T12" fmla="*/ 125 w 192"/>
                <a:gd name="T13" fmla="*/ 0 h 348"/>
                <a:gd name="T14" fmla="*/ 125 w 192"/>
                <a:gd name="T15" fmla="*/ 0 h 348"/>
                <a:gd name="T16" fmla="*/ 54 w 192"/>
                <a:gd name="T17" fmla="*/ 14 h 348"/>
                <a:gd name="T18" fmla="*/ 49 w 192"/>
                <a:gd name="T19" fmla="*/ 41 h 348"/>
                <a:gd name="T20" fmla="*/ 103 w 192"/>
                <a:gd name="T21" fmla="*/ 31 h 348"/>
                <a:gd name="T22" fmla="*/ 105 w 192"/>
                <a:gd name="T23" fmla="*/ 41 h 348"/>
                <a:gd name="T24" fmla="*/ 47 w 192"/>
                <a:gd name="T25" fmla="*/ 52 h 348"/>
                <a:gd name="T26" fmla="*/ 46 w 192"/>
                <a:gd name="T27" fmla="*/ 58 h 348"/>
                <a:gd name="T28" fmla="*/ 106 w 192"/>
                <a:gd name="T29" fmla="*/ 47 h 348"/>
                <a:gd name="T30" fmla="*/ 108 w 192"/>
                <a:gd name="T31" fmla="*/ 57 h 348"/>
                <a:gd name="T32" fmla="*/ 44 w 192"/>
                <a:gd name="T33" fmla="*/ 70 h 348"/>
                <a:gd name="T34" fmla="*/ 43 w 192"/>
                <a:gd name="T35" fmla="*/ 75 h 348"/>
                <a:gd name="T36" fmla="*/ 109 w 192"/>
                <a:gd name="T37" fmla="*/ 62 h 348"/>
                <a:gd name="T38" fmla="*/ 111 w 192"/>
                <a:gd name="T39" fmla="*/ 73 h 348"/>
                <a:gd name="T40" fmla="*/ 41 w 192"/>
                <a:gd name="T41" fmla="*/ 87 h 348"/>
                <a:gd name="T42" fmla="*/ 40 w 192"/>
                <a:gd name="T43" fmla="*/ 92 h 348"/>
                <a:gd name="T44" fmla="*/ 112 w 192"/>
                <a:gd name="T45" fmla="*/ 78 h 348"/>
                <a:gd name="T46" fmla="*/ 114 w 192"/>
                <a:gd name="T47" fmla="*/ 89 h 348"/>
                <a:gd name="T48" fmla="*/ 38 w 192"/>
                <a:gd name="T49" fmla="*/ 104 h 348"/>
                <a:gd name="T50" fmla="*/ 37 w 192"/>
                <a:gd name="T51" fmla="*/ 109 h 348"/>
                <a:gd name="T52" fmla="*/ 115 w 192"/>
                <a:gd name="T53" fmla="*/ 94 h 348"/>
                <a:gd name="T54" fmla="*/ 117 w 192"/>
                <a:gd name="T55" fmla="*/ 105 h 348"/>
                <a:gd name="T56" fmla="*/ 35 w 192"/>
                <a:gd name="T57" fmla="*/ 121 h 348"/>
                <a:gd name="T58" fmla="*/ 31 w 192"/>
                <a:gd name="T59" fmla="*/ 138 h 348"/>
                <a:gd name="T60" fmla="*/ 100 w 192"/>
                <a:gd name="T61" fmla="*/ 195 h 348"/>
                <a:gd name="T62" fmla="*/ 100 w 192"/>
                <a:gd name="T63" fmla="*/ 197 h 348"/>
                <a:gd name="T64" fmla="*/ 61 w 192"/>
                <a:gd name="T65" fmla="*/ 200 h 348"/>
                <a:gd name="T66" fmla="*/ 31 w 192"/>
                <a:gd name="T67" fmla="*/ 177 h 348"/>
                <a:gd name="T68" fmla="*/ 28 w 192"/>
                <a:gd name="T69" fmla="*/ 159 h 348"/>
                <a:gd name="T70" fmla="*/ 14 w 192"/>
                <a:gd name="T71" fmla="*/ 236 h 348"/>
                <a:gd name="T72" fmla="*/ 31 w 192"/>
                <a:gd name="T73" fmla="*/ 241 h 348"/>
                <a:gd name="T74" fmla="*/ 37 w 192"/>
                <a:gd name="T75" fmla="*/ 240 h 348"/>
                <a:gd name="T76" fmla="*/ 49 w 192"/>
                <a:gd name="T77" fmla="*/ 235 h 348"/>
                <a:gd name="T78" fmla="*/ 77 w 192"/>
                <a:gd name="T79" fmla="*/ 262 h 348"/>
                <a:gd name="T80" fmla="*/ 44 w 192"/>
                <a:gd name="T81" fmla="*/ 279 h 348"/>
                <a:gd name="T82" fmla="*/ 30 w 192"/>
                <a:gd name="T83" fmla="*/ 280 h 348"/>
                <a:gd name="T84" fmla="*/ 6 w 192"/>
                <a:gd name="T85" fmla="*/ 276 h 348"/>
                <a:gd name="T86" fmla="*/ 0 w 192"/>
                <a:gd name="T87" fmla="*/ 313 h 348"/>
                <a:gd name="T88" fmla="*/ 6 w 192"/>
                <a:gd name="T89" fmla="*/ 314 h 348"/>
                <a:gd name="T90" fmla="*/ 24 w 192"/>
                <a:gd name="T91" fmla="*/ 311 h 348"/>
                <a:gd name="T92" fmla="*/ 26 w 192"/>
                <a:gd name="T93" fmla="*/ 318 h 348"/>
                <a:gd name="T94" fmla="*/ 48 w 192"/>
                <a:gd name="T95" fmla="*/ 322 h 348"/>
                <a:gd name="T96" fmla="*/ 61 w 192"/>
                <a:gd name="T97" fmla="*/ 319 h 348"/>
                <a:gd name="T98" fmla="*/ 62 w 192"/>
                <a:gd name="T99" fmla="*/ 324 h 348"/>
                <a:gd name="T100" fmla="*/ 85 w 192"/>
                <a:gd name="T101" fmla="*/ 329 h 348"/>
                <a:gd name="T102" fmla="*/ 98 w 192"/>
                <a:gd name="T103" fmla="*/ 326 h 348"/>
                <a:gd name="T104" fmla="*/ 99 w 192"/>
                <a:gd name="T105" fmla="*/ 331 h 348"/>
                <a:gd name="T106" fmla="*/ 159 w 192"/>
                <a:gd name="T107" fmla="*/ 342 h 348"/>
                <a:gd name="T108" fmla="*/ 163 w 192"/>
                <a:gd name="T109" fmla="*/ 342 h 348"/>
                <a:gd name="T110" fmla="*/ 163 w 192"/>
                <a:gd name="T111" fmla="*/ 343 h 348"/>
                <a:gd name="T112" fmla="*/ 192 w 192"/>
                <a:gd name="T113" fmla="*/ 348 h 348"/>
                <a:gd name="T114" fmla="*/ 125 w 192"/>
                <a:gd name="T115" fmla="*/ 0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92" h="348">
                  <a:moveTo>
                    <a:pt x="102" y="210"/>
                  </a:moveTo>
                  <a:cubicBezTo>
                    <a:pt x="102" y="210"/>
                    <a:pt x="102" y="210"/>
                    <a:pt x="102" y="210"/>
                  </a:cubicBezTo>
                  <a:cubicBezTo>
                    <a:pt x="101" y="226"/>
                    <a:pt x="96" y="241"/>
                    <a:pt x="86" y="253"/>
                  </a:cubicBezTo>
                  <a:cubicBezTo>
                    <a:pt x="58" y="226"/>
                    <a:pt x="58" y="226"/>
                    <a:pt x="58" y="226"/>
                  </a:cubicBezTo>
                  <a:cubicBezTo>
                    <a:pt x="60" y="222"/>
                    <a:pt x="61" y="217"/>
                    <a:pt x="62" y="213"/>
                  </a:cubicBezTo>
                  <a:cubicBezTo>
                    <a:pt x="102" y="210"/>
                    <a:pt x="102" y="210"/>
                    <a:pt x="102" y="210"/>
                  </a:cubicBezTo>
                  <a:moveTo>
                    <a:pt x="125" y="0"/>
                  </a:moveTo>
                  <a:cubicBezTo>
                    <a:pt x="125" y="0"/>
                    <a:pt x="125" y="0"/>
                    <a:pt x="125" y="0"/>
                  </a:cubicBezTo>
                  <a:cubicBezTo>
                    <a:pt x="54" y="14"/>
                    <a:pt x="54" y="14"/>
                    <a:pt x="54" y="14"/>
                  </a:cubicBezTo>
                  <a:cubicBezTo>
                    <a:pt x="49" y="41"/>
                    <a:pt x="49" y="41"/>
                    <a:pt x="49" y="41"/>
                  </a:cubicBezTo>
                  <a:cubicBezTo>
                    <a:pt x="103" y="31"/>
                    <a:pt x="103" y="31"/>
                    <a:pt x="103" y="31"/>
                  </a:cubicBezTo>
                  <a:cubicBezTo>
                    <a:pt x="105" y="41"/>
                    <a:pt x="105" y="41"/>
                    <a:pt x="105" y="41"/>
                  </a:cubicBezTo>
                  <a:cubicBezTo>
                    <a:pt x="47" y="52"/>
                    <a:pt x="47" y="52"/>
                    <a:pt x="47" y="52"/>
                  </a:cubicBezTo>
                  <a:cubicBezTo>
                    <a:pt x="46" y="58"/>
                    <a:pt x="46" y="58"/>
                    <a:pt x="46" y="58"/>
                  </a:cubicBezTo>
                  <a:cubicBezTo>
                    <a:pt x="106" y="47"/>
                    <a:pt x="106" y="47"/>
                    <a:pt x="106" y="47"/>
                  </a:cubicBezTo>
                  <a:cubicBezTo>
                    <a:pt x="108" y="57"/>
                    <a:pt x="108" y="57"/>
                    <a:pt x="108" y="57"/>
                  </a:cubicBezTo>
                  <a:cubicBezTo>
                    <a:pt x="44" y="70"/>
                    <a:pt x="44" y="70"/>
                    <a:pt x="44" y="70"/>
                  </a:cubicBezTo>
                  <a:cubicBezTo>
                    <a:pt x="43" y="75"/>
                    <a:pt x="43" y="75"/>
                    <a:pt x="43" y="75"/>
                  </a:cubicBezTo>
                  <a:cubicBezTo>
                    <a:pt x="109" y="62"/>
                    <a:pt x="109" y="62"/>
                    <a:pt x="109" y="62"/>
                  </a:cubicBezTo>
                  <a:cubicBezTo>
                    <a:pt x="111" y="73"/>
                    <a:pt x="111" y="73"/>
                    <a:pt x="111" y="73"/>
                  </a:cubicBezTo>
                  <a:cubicBezTo>
                    <a:pt x="41" y="87"/>
                    <a:pt x="41" y="87"/>
                    <a:pt x="41" y="87"/>
                  </a:cubicBezTo>
                  <a:cubicBezTo>
                    <a:pt x="40" y="92"/>
                    <a:pt x="40" y="92"/>
                    <a:pt x="40" y="92"/>
                  </a:cubicBezTo>
                  <a:cubicBezTo>
                    <a:pt x="112" y="78"/>
                    <a:pt x="112" y="78"/>
                    <a:pt x="112" y="78"/>
                  </a:cubicBezTo>
                  <a:cubicBezTo>
                    <a:pt x="114" y="89"/>
                    <a:pt x="114" y="89"/>
                    <a:pt x="114" y="89"/>
                  </a:cubicBezTo>
                  <a:cubicBezTo>
                    <a:pt x="38" y="104"/>
                    <a:pt x="38" y="104"/>
                    <a:pt x="38" y="104"/>
                  </a:cubicBezTo>
                  <a:cubicBezTo>
                    <a:pt x="37" y="109"/>
                    <a:pt x="37" y="109"/>
                    <a:pt x="37" y="109"/>
                  </a:cubicBezTo>
                  <a:cubicBezTo>
                    <a:pt x="115" y="94"/>
                    <a:pt x="115" y="94"/>
                    <a:pt x="115" y="94"/>
                  </a:cubicBezTo>
                  <a:cubicBezTo>
                    <a:pt x="117" y="105"/>
                    <a:pt x="117" y="105"/>
                    <a:pt x="117" y="105"/>
                  </a:cubicBezTo>
                  <a:cubicBezTo>
                    <a:pt x="35" y="121"/>
                    <a:pt x="35" y="121"/>
                    <a:pt x="35" y="121"/>
                  </a:cubicBezTo>
                  <a:cubicBezTo>
                    <a:pt x="31" y="138"/>
                    <a:pt x="31" y="138"/>
                    <a:pt x="31" y="138"/>
                  </a:cubicBezTo>
                  <a:cubicBezTo>
                    <a:pt x="64" y="138"/>
                    <a:pt x="94" y="162"/>
                    <a:pt x="100" y="195"/>
                  </a:cubicBezTo>
                  <a:cubicBezTo>
                    <a:pt x="100" y="196"/>
                    <a:pt x="100" y="196"/>
                    <a:pt x="100" y="197"/>
                  </a:cubicBezTo>
                  <a:cubicBezTo>
                    <a:pt x="61" y="200"/>
                    <a:pt x="61" y="200"/>
                    <a:pt x="61" y="200"/>
                  </a:cubicBezTo>
                  <a:cubicBezTo>
                    <a:pt x="57" y="187"/>
                    <a:pt x="45" y="177"/>
                    <a:pt x="31" y="177"/>
                  </a:cubicBezTo>
                  <a:cubicBezTo>
                    <a:pt x="28" y="159"/>
                    <a:pt x="28" y="159"/>
                    <a:pt x="28" y="159"/>
                  </a:cubicBezTo>
                  <a:cubicBezTo>
                    <a:pt x="14" y="236"/>
                    <a:pt x="14" y="236"/>
                    <a:pt x="14" y="236"/>
                  </a:cubicBezTo>
                  <a:cubicBezTo>
                    <a:pt x="19" y="239"/>
                    <a:pt x="24" y="241"/>
                    <a:pt x="31" y="241"/>
                  </a:cubicBezTo>
                  <a:cubicBezTo>
                    <a:pt x="33" y="241"/>
                    <a:pt x="35" y="241"/>
                    <a:pt x="37" y="240"/>
                  </a:cubicBezTo>
                  <a:cubicBezTo>
                    <a:pt x="41" y="239"/>
                    <a:pt x="45" y="237"/>
                    <a:pt x="49" y="235"/>
                  </a:cubicBezTo>
                  <a:cubicBezTo>
                    <a:pt x="77" y="262"/>
                    <a:pt x="77" y="262"/>
                    <a:pt x="77" y="262"/>
                  </a:cubicBezTo>
                  <a:cubicBezTo>
                    <a:pt x="68" y="270"/>
                    <a:pt x="57" y="276"/>
                    <a:pt x="44" y="279"/>
                  </a:cubicBezTo>
                  <a:cubicBezTo>
                    <a:pt x="40" y="280"/>
                    <a:pt x="35" y="280"/>
                    <a:pt x="30" y="280"/>
                  </a:cubicBezTo>
                  <a:cubicBezTo>
                    <a:pt x="22" y="280"/>
                    <a:pt x="14" y="279"/>
                    <a:pt x="6" y="276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6" y="314"/>
                    <a:pt x="6" y="314"/>
                    <a:pt x="6" y="314"/>
                  </a:cubicBezTo>
                  <a:cubicBezTo>
                    <a:pt x="24" y="311"/>
                    <a:pt x="24" y="311"/>
                    <a:pt x="24" y="311"/>
                  </a:cubicBezTo>
                  <a:cubicBezTo>
                    <a:pt x="26" y="318"/>
                    <a:pt x="26" y="318"/>
                    <a:pt x="26" y="318"/>
                  </a:cubicBezTo>
                  <a:cubicBezTo>
                    <a:pt x="48" y="322"/>
                    <a:pt x="48" y="322"/>
                    <a:pt x="48" y="322"/>
                  </a:cubicBezTo>
                  <a:cubicBezTo>
                    <a:pt x="61" y="319"/>
                    <a:pt x="61" y="319"/>
                    <a:pt x="61" y="319"/>
                  </a:cubicBezTo>
                  <a:cubicBezTo>
                    <a:pt x="62" y="324"/>
                    <a:pt x="62" y="324"/>
                    <a:pt x="62" y="324"/>
                  </a:cubicBezTo>
                  <a:cubicBezTo>
                    <a:pt x="85" y="329"/>
                    <a:pt x="85" y="329"/>
                    <a:pt x="85" y="329"/>
                  </a:cubicBezTo>
                  <a:cubicBezTo>
                    <a:pt x="98" y="326"/>
                    <a:pt x="98" y="326"/>
                    <a:pt x="98" y="326"/>
                  </a:cubicBezTo>
                  <a:cubicBezTo>
                    <a:pt x="99" y="331"/>
                    <a:pt x="99" y="331"/>
                    <a:pt x="99" y="331"/>
                  </a:cubicBezTo>
                  <a:cubicBezTo>
                    <a:pt x="159" y="342"/>
                    <a:pt x="159" y="342"/>
                    <a:pt x="159" y="342"/>
                  </a:cubicBezTo>
                  <a:cubicBezTo>
                    <a:pt x="163" y="342"/>
                    <a:pt x="163" y="342"/>
                    <a:pt x="163" y="342"/>
                  </a:cubicBezTo>
                  <a:cubicBezTo>
                    <a:pt x="163" y="343"/>
                    <a:pt x="163" y="343"/>
                    <a:pt x="163" y="343"/>
                  </a:cubicBezTo>
                  <a:cubicBezTo>
                    <a:pt x="192" y="348"/>
                    <a:pt x="192" y="348"/>
                    <a:pt x="192" y="348"/>
                  </a:cubicBezTo>
                  <a:cubicBezTo>
                    <a:pt x="125" y="0"/>
                    <a:pt x="125" y="0"/>
                    <a:pt x="125" y="0"/>
                  </a:cubicBezTo>
                </a:path>
              </a:pathLst>
            </a:custGeom>
            <a:solidFill>
              <a:srgbClr val="DED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70" name="Freeform 273">
              <a:extLst>
                <a:ext uri="{FF2B5EF4-FFF2-40B4-BE49-F238E27FC236}">
                  <a16:creationId xmlns:a16="http://schemas.microsoft.com/office/drawing/2014/main" id="{A18432B9-2DDC-4669-B404-80A4810AB8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3868" y="5134047"/>
              <a:ext cx="256201" cy="253639"/>
            </a:xfrm>
            <a:custGeom>
              <a:avLst/>
              <a:gdLst>
                <a:gd name="T0" fmla="*/ 44 w 44"/>
                <a:gd name="T1" fmla="*/ 0 h 43"/>
                <a:gd name="T2" fmla="*/ 4 w 44"/>
                <a:gd name="T3" fmla="*/ 3 h 43"/>
                <a:gd name="T4" fmla="*/ 0 w 44"/>
                <a:gd name="T5" fmla="*/ 16 h 43"/>
                <a:gd name="T6" fmla="*/ 28 w 44"/>
                <a:gd name="T7" fmla="*/ 43 h 43"/>
                <a:gd name="T8" fmla="*/ 44 w 44"/>
                <a:gd name="T9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43">
                  <a:moveTo>
                    <a:pt x="44" y="0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3" y="7"/>
                    <a:pt x="2" y="12"/>
                    <a:pt x="0" y="16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8" y="31"/>
                    <a:pt x="43" y="16"/>
                    <a:pt x="44" y="0"/>
                  </a:cubicBezTo>
                </a:path>
              </a:pathLst>
            </a:custGeom>
            <a:solidFill>
              <a:srgbClr val="95C4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71" name="Freeform 274">
              <a:extLst>
                <a:ext uri="{FF2B5EF4-FFF2-40B4-BE49-F238E27FC236}">
                  <a16:creationId xmlns:a16="http://schemas.microsoft.com/office/drawing/2014/main" id="{CFC0285F-72CB-4279-860C-9830BF15E43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7089" y="4708754"/>
              <a:ext cx="422730" cy="366368"/>
            </a:xfrm>
            <a:custGeom>
              <a:avLst/>
              <a:gdLst>
                <a:gd name="T0" fmla="*/ 3 w 72"/>
                <a:gd name="T1" fmla="*/ 0 h 62"/>
                <a:gd name="T2" fmla="*/ 0 w 72"/>
                <a:gd name="T3" fmla="*/ 21 h 62"/>
                <a:gd name="T4" fmla="*/ 3 w 72"/>
                <a:gd name="T5" fmla="*/ 39 h 62"/>
                <a:gd name="T6" fmla="*/ 33 w 72"/>
                <a:gd name="T7" fmla="*/ 62 h 62"/>
                <a:gd name="T8" fmla="*/ 72 w 72"/>
                <a:gd name="T9" fmla="*/ 59 h 62"/>
                <a:gd name="T10" fmla="*/ 72 w 72"/>
                <a:gd name="T11" fmla="*/ 57 h 62"/>
                <a:gd name="T12" fmla="*/ 3 w 72"/>
                <a:gd name="T13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2" h="62">
                  <a:moveTo>
                    <a:pt x="3" y="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3" y="39"/>
                    <a:pt x="3" y="39"/>
                    <a:pt x="3" y="39"/>
                  </a:cubicBezTo>
                  <a:cubicBezTo>
                    <a:pt x="17" y="39"/>
                    <a:pt x="29" y="49"/>
                    <a:pt x="33" y="62"/>
                  </a:cubicBezTo>
                  <a:cubicBezTo>
                    <a:pt x="72" y="59"/>
                    <a:pt x="72" y="59"/>
                    <a:pt x="72" y="59"/>
                  </a:cubicBezTo>
                  <a:cubicBezTo>
                    <a:pt x="72" y="58"/>
                    <a:pt x="72" y="58"/>
                    <a:pt x="72" y="57"/>
                  </a:cubicBezTo>
                  <a:cubicBezTo>
                    <a:pt x="66" y="24"/>
                    <a:pt x="36" y="0"/>
                    <a:pt x="3" y="0"/>
                  </a:cubicBezTo>
                </a:path>
              </a:pathLst>
            </a:custGeom>
            <a:solidFill>
              <a:srgbClr val="E08B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72" name="Freeform 275">
              <a:extLst>
                <a:ext uri="{FF2B5EF4-FFF2-40B4-BE49-F238E27FC236}">
                  <a16:creationId xmlns:a16="http://schemas.microsoft.com/office/drawing/2014/main" id="{8FBE0B41-B6BE-4FF2-80DF-837BB980C32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6427" y="5282643"/>
              <a:ext cx="417606" cy="266449"/>
            </a:xfrm>
            <a:custGeom>
              <a:avLst/>
              <a:gdLst>
                <a:gd name="T0" fmla="*/ 43 w 71"/>
                <a:gd name="T1" fmla="*/ 0 h 45"/>
                <a:gd name="T2" fmla="*/ 31 w 71"/>
                <a:gd name="T3" fmla="*/ 5 h 45"/>
                <a:gd name="T4" fmla="*/ 25 w 71"/>
                <a:gd name="T5" fmla="*/ 6 h 45"/>
                <a:gd name="T6" fmla="*/ 8 w 71"/>
                <a:gd name="T7" fmla="*/ 1 h 45"/>
                <a:gd name="T8" fmla="*/ 0 w 71"/>
                <a:gd name="T9" fmla="*/ 41 h 45"/>
                <a:gd name="T10" fmla="*/ 24 w 71"/>
                <a:gd name="T11" fmla="*/ 45 h 45"/>
                <a:gd name="T12" fmla="*/ 38 w 71"/>
                <a:gd name="T13" fmla="*/ 44 h 45"/>
                <a:gd name="T14" fmla="*/ 71 w 71"/>
                <a:gd name="T15" fmla="*/ 27 h 45"/>
                <a:gd name="T16" fmla="*/ 43 w 71"/>
                <a:gd name="T17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1" h="45">
                  <a:moveTo>
                    <a:pt x="43" y="0"/>
                  </a:moveTo>
                  <a:cubicBezTo>
                    <a:pt x="39" y="2"/>
                    <a:pt x="35" y="4"/>
                    <a:pt x="31" y="5"/>
                  </a:cubicBezTo>
                  <a:cubicBezTo>
                    <a:pt x="29" y="6"/>
                    <a:pt x="27" y="6"/>
                    <a:pt x="25" y="6"/>
                  </a:cubicBezTo>
                  <a:cubicBezTo>
                    <a:pt x="18" y="6"/>
                    <a:pt x="13" y="4"/>
                    <a:pt x="8" y="1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8" y="44"/>
                    <a:pt x="16" y="45"/>
                    <a:pt x="24" y="45"/>
                  </a:cubicBezTo>
                  <a:cubicBezTo>
                    <a:pt x="29" y="45"/>
                    <a:pt x="34" y="45"/>
                    <a:pt x="38" y="44"/>
                  </a:cubicBezTo>
                  <a:cubicBezTo>
                    <a:pt x="51" y="41"/>
                    <a:pt x="62" y="35"/>
                    <a:pt x="71" y="27"/>
                  </a:cubicBezTo>
                  <a:cubicBezTo>
                    <a:pt x="43" y="0"/>
                    <a:pt x="43" y="0"/>
                    <a:pt x="43" y="0"/>
                  </a:cubicBezTo>
                </a:path>
              </a:pathLst>
            </a:custGeom>
            <a:solidFill>
              <a:srgbClr val="4480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73" name="Freeform 276">
              <a:extLst>
                <a:ext uri="{FF2B5EF4-FFF2-40B4-BE49-F238E27FC236}">
                  <a16:creationId xmlns:a16="http://schemas.microsoft.com/office/drawing/2014/main" id="{80560317-64E0-4434-ADEB-15B9691C39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7256" y="4073377"/>
              <a:ext cx="340746" cy="125539"/>
            </a:xfrm>
            <a:custGeom>
              <a:avLst/>
              <a:gdLst>
                <a:gd name="T0" fmla="*/ 129 w 133"/>
                <a:gd name="T1" fmla="*/ 0 h 49"/>
                <a:gd name="T2" fmla="*/ 5 w 133"/>
                <a:gd name="T3" fmla="*/ 23 h 49"/>
                <a:gd name="T4" fmla="*/ 0 w 133"/>
                <a:gd name="T5" fmla="*/ 49 h 49"/>
                <a:gd name="T6" fmla="*/ 133 w 133"/>
                <a:gd name="T7" fmla="*/ 23 h 49"/>
                <a:gd name="T8" fmla="*/ 129 w 133"/>
                <a:gd name="T9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3" h="49">
                  <a:moveTo>
                    <a:pt x="129" y="0"/>
                  </a:moveTo>
                  <a:lnTo>
                    <a:pt x="5" y="23"/>
                  </a:lnTo>
                  <a:lnTo>
                    <a:pt x="0" y="49"/>
                  </a:lnTo>
                  <a:lnTo>
                    <a:pt x="133" y="23"/>
                  </a:lnTo>
                  <a:lnTo>
                    <a:pt x="129" y="0"/>
                  </a:ln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74" name="Freeform 277">
              <a:extLst>
                <a:ext uri="{FF2B5EF4-FFF2-40B4-BE49-F238E27FC236}">
                  <a16:creationId xmlns:a16="http://schemas.microsoft.com/office/drawing/2014/main" id="{F4D92508-73E5-4495-B17A-4786EDC217D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7256" y="4073377"/>
              <a:ext cx="340746" cy="125539"/>
            </a:xfrm>
            <a:custGeom>
              <a:avLst/>
              <a:gdLst>
                <a:gd name="T0" fmla="*/ 129 w 133"/>
                <a:gd name="T1" fmla="*/ 0 h 49"/>
                <a:gd name="T2" fmla="*/ 5 w 133"/>
                <a:gd name="T3" fmla="*/ 23 h 49"/>
                <a:gd name="T4" fmla="*/ 0 w 133"/>
                <a:gd name="T5" fmla="*/ 49 h 49"/>
                <a:gd name="T6" fmla="*/ 133 w 133"/>
                <a:gd name="T7" fmla="*/ 23 h 49"/>
                <a:gd name="T8" fmla="*/ 129 w 133"/>
                <a:gd name="T9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3" h="49">
                  <a:moveTo>
                    <a:pt x="129" y="0"/>
                  </a:moveTo>
                  <a:lnTo>
                    <a:pt x="5" y="23"/>
                  </a:lnTo>
                  <a:lnTo>
                    <a:pt x="0" y="49"/>
                  </a:lnTo>
                  <a:lnTo>
                    <a:pt x="133" y="23"/>
                  </a:lnTo>
                  <a:lnTo>
                    <a:pt x="12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75" name="Freeform 278">
              <a:extLst>
                <a:ext uri="{FF2B5EF4-FFF2-40B4-BE49-F238E27FC236}">
                  <a16:creationId xmlns:a16="http://schemas.microsoft.com/office/drawing/2014/main" id="{A2C589D1-0769-4954-9A60-AB7B40B1A45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3949" y="4257841"/>
              <a:ext cx="409921" cy="148596"/>
            </a:xfrm>
            <a:custGeom>
              <a:avLst/>
              <a:gdLst>
                <a:gd name="T0" fmla="*/ 155 w 160"/>
                <a:gd name="T1" fmla="*/ 0 h 58"/>
                <a:gd name="T2" fmla="*/ 4 w 160"/>
                <a:gd name="T3" fmla="*/ 30 h 58"/>
                <a:gd name="T4" fmla="*/ 0 w 160"/>
                <a:gd name="T5" fmla="*/ 58 h 58"/>
                <a:gd name="T6" fmla="*/ 160 w 160"/>
                <a:gd name="T7" fmla="*/ 25 h 58"/>
                <a:gd name="T8" fmla="*/ 155 w 160"/>
                <a:gd name="T9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0" h="58">
                  <a:moveTo>
                    <a:pt x="155" y="0"/>
                  </a:moveTo>
                  <a:lnTo>
                    <a:pt x="4" y="30"/>
                  </a:lnTo>
                  <a:lnTo>
                    <a:pt x="0" y="58"/>
                  </a:lnTo>
                  <a:lnTo>
                    <a:pt x="160" y="25"/>
                  </a:lnTo>
                  <a:lnTo>
                    <a:pt x="155" y="0"/>
                  </a:ln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76" name="Freeform 279">
              <a:extLst>
                <a:ext uri="{FF2B5EF4-FFF2-40B4-BE49-F238E27FC236}">
                  <a16:creationId xmlns:a16="http://schemas.microsoft.com/office/drawing/2014/main" id="{96D42AD7-2B75-404F-9F57-942A1A5D5EC7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3949" y="4257841"/>
              <a:ext cx="409921" cy="148596"/>
            </a:xfrm>
            <a:custGeom>
              <a:avLst/>
              <a:gdLst>
                <a:gd name="T0" fmla="*/ 155 w 160"/>
                <a:gd name="T1" fmla="*/ 0 h 58"/>
                <a:gd name="T2" fmla="*/ 4 w 160"/>
                <a:gd name="T3" fmla="*/ 30 h 58"/>
                <a:gd name="T4" fmla="*/ 0 w 160"/>
                <a:gd name="T5" fmla="*/ 58 h 58"/>
                <a:gd name="T6" fmla="*/ 160 w 160"/>
                <a:gd name="T7" fmla="*/ 25 h 58"/>
                <a:gd name="T8" fmla="*/ 155 w 160"/>
                <a:gd name="T9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0" h="58">
                  <a:moveTo>
                    <a:pt x="155" y="0"/>
                  </a:moveTo>
                  <a:lnTo>
                    <a:pt x="4" y="30"/>
                  </a:lnTo>
                  <a:lnTo>
                    <a:pt x="0" y="58"/>
                  </a:lnTo>
                  <a:lnTo>
                    <a:pt x="160" y="25"/>
                  </a:lnTo>
                  <a:lnTo>
                    <a:pt x="15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77" name="Freeform 280">
              <a:extLst>
                <a:ext uri="{FF2B5EF4-FFF2-40B4-BE49-F238E27FC236}">
                  <a16:creationId xmlns:a16="http://schemas.microsoft.com/office/drawing/2014/main" id="{279E79BB-73F8-4E94-BD9D-463538F4D12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8081" y="4447430"/>
              <a:ext cx="481657" cy="158844"/>
            </a:xfrm>
            <a:custGeom>
              <a:avLst/>
              <a:gdLst>
                <a:gd name="T0" fmla="*/ 183 w 188"/>
                <a:gd name="T1" fmla="*/ 0 h 62"/>
                <a:gd name="T2" fmla="*/ 4 w 188"/>
                <a:gd name="T3" fmla="*/ 35 h 62"/>
                <a:gd name="T4" fmla="*/ 0 w 188"/>
                <a:gd name="T5" fmla="*/ 62 h 62"/>
                <a:gd name="T6" fmla="*/ 188 w 188"/>
                <a:gd name="T7" fmla="*/ 25 h 62"/>
                <a:gd name="T8" fmla="*/ 183 w 188"/>
                <a:gd name="T9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8" h="62">
                  <a:moveTo>
                    <a:pt x="183" y="0"/>
                  </a:moveTo>
                  <a:lnTo>
                    <a:pt x="4" y="35"/>
                  </a:lnTo>
                  <a:lnTo>
                    <a:pt x="0" y="62"/>
                  </a:lnTo>
                  <a:lnTo>
                    <a:pt x="188" y="25"/>
                  </a:lnTo>
                  <a:lnTo>
                    <a:pt x="183" y="0"/>
                  </a:ln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78" name="Freeform 281">
              <a:extLst>
                <a:ext uri="{FF2B5EF4-FFF2-40B4-BE49-F238E27FC236}">
                  <a16:creationId xmlns:a16="http://schemas.microsoft.com/office/drawing/2014/main" id="{3922DF42-2069-4D8D-BC74-DED0D8ACBC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8081" y="4447430"/>
              <a:ext cx="481657" cy="158844"/>
            </a:xfrm>
            <a:custGeom>
              <a:avLst/>
              <a:gdLst>
                <a:gd name="T0" fmla="*/ 183 w 188"/>
                <a:gd name="T1" fmla="*/ 0 h 62"/>
                <a:gd name="T2" fmla="*/ 4 w 188"/>
                <a:gd name="T3" fmla="*/ 35 h 62"/>
                <a:gd name="T4" fmla="*/ 0 w 188"/>
                <a:gd name="T5" fmla="*/ 62 h 62"/>
                <a:gd name="T6" fmla="*/ 188 w 188"/>
                <a:gd name="T7" fmla="*/ 25 h 62"/>
                <a:gd name="T8" fmla="*/ 183 w 188"/>
                <a:gd name="T9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8" h="62">
                  <a:moveTo>
                    <a:pt x="183" y="0"/>
                  </a:moveTo>
                  <a:lnTo>
                    <a:pt x="4" y="35"/>
                  </a:lnTo>
                  <a:lnTo>
                    <a:pt x="0" y="62"/>
                  </a:lnTo>
                  <a:lnTo>
                    <a:pt x="188" y="25"/>
                  </a:lnTo>
                  <a:lnTo>
                    <a:pt x="18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79" name="Freeform 282">
              <a:extLst>
                <a:ext uri="{FF2B5EF4-FFF2-40B4-BE49-F238E27FC236}">
                  <a16:creationId xmlns:a16="http://schemas.microsoft.com/office/drawing/2014/main" id="{0EDC6E5E-D2C8-48AB-834F-2C1953B1269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6016" y="4352636"/>
              <a:ext cx="445789" cy="153720"/>
            </a:xfrm>
            <a:custGeom>
              <a:avLst/>
              <a:gdLst>
                <a:gd name="T0" fmla="*/ 169 w 174"/>
                <a:gd name="T1" fmla="*/ 0 h 60"/>
                <a:gd name="T2" fmla="*/ 4 w 174"/>
                <a:gd name="T3" fmla="*/ 32 h 60"/>
                <a:gd name="T4" fmla="*/ 0 w 174"/>
                <a:gd name="T5" fmla="*/ 60 h 60"/>
                <a:gd name="T6" fmla="*/ 174 w 174"/>
                <a:gd name="T7" fmla="*/ 25 h 60"/>
                <a:gd name="T8" fmla="*/ 169 w 174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4" h="60">
                  <a:moveTo>
                    <a:pt x="169" y="0"/>
                  </a:moveTo>
                  <a:lnTo>
                    <a:pt x="4" y="32"/>
                  </a:lnTo>
                  <a:lnTo>
                    <a:pt x="0" y="60"/>
                  </a:lnTo>
                  <a:lnTo>
                    <a:pt x="174" y="25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80" name="Freeform 283">
              <a:extLst>
                <a:ext uri="{FF2B5EF4-FFF2-40B4-BE49-F238E27FC236}">
                  <a16:creationId xmlns:a16="http://schemas.microsoft.com/office/drawing/2014/main" id="{3490AB14-0AC7-4CA2-B263-816909EDC2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6016" y="4352636"/>
              <a:ext cx="445789" cy="153720"/>
            </a:xfrm>
            <a:custGeom>
              <a:avLst/>
              <a:gdLst>
                <a:gd name="T0" fmla="*/ 169 w 174"/>
                <a:gd name="T1" fmla="*/ 0 h 60"/>
                <a:gd name="T2" fmla="*/ 4 w 174"/>
                <a:gd name="T3" fmla="*/ 32 h 60"/>
                <a:gd name="T4" fmla="*/ 0 w 174"/>
                <a:gd name="T5" fmla="*/ 60 h 60"/>
                <a:gd name="T6" fmla="*/ 174 w 174"/>
                <a:gd name="T7" fmla="*/ 25 h 60"/>
                <a:gd name="T8" fmla="*/ 169 w 174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4" h="60">
                  <a:moveTo>
                    <a:pt x="169" y="0"/>
                  </a:moveTo>
                  <a:lnTo>
                    <a:pt x="4" y="32"/>
                  </a:lnTo>
                  <a:lnTo>
                    <a:pt x="0" y="60"/>
                  </a:lnTo>
                  <a:lnTo>
                    <a:pt x="174" y="25"/>
                  </a:lnTo>
                  <a:lnTo>
                    <a:pt x="16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81" name="Freeform 284">
              <a:extLst>
                <a:ext uri="{FF2B5EF4-FFF2-40B4-BE49-F238E27FC236}">
                  <a16:creationId xmlns:a16="http://schemas.microsoft.com/office/drawing/2014/main" id="{0BB26F5F-CC92-4862-9426-399443657CB2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9321" y="4168172"/>
              <a:ext cx="376614" cy="135787"/>
            </a:xfrm>
            <a:custGeom>
              <a:avLst/>
              <a:gdLst>
                <a:gd name="T0" fmla="*/ 143 w 147"/>
                <a:gd name="T1" fmla="*/ 0 h 53"/>
                <a:gd name="T2" fmla="*/ 5 w 147"/>
                <a:gd name="T3" fmla="*/ 26 h 53"/>
                <a:gd name="T4" fmla="*/ 0 w 147"/>
                <a:gd name="T5" fmla="*/ 53 h 53"/>
                <a:gd name="T6" fmla="*/ 147 w 147"/>
                <a:gd name="T7" fmla="*/ 23 h 53"/>
                <a:gd name="T8" fmla="*/ 143 w 147"/>
                <a:gd name="T9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53">
                  <a:moveTo>
                    <a:pt x="143" y="0"/>
                  </a:moveTo>
                  <a:lnTo>
                    <a:pt x="5" y="26"/>
                  </a:lnTo>
                  <a:lnTo>
                    <a:pt x="0" y="53"/>
                  </a:lnTo>
                  <a:lnTo>
                    <a:pt x="147" y="23"/>
                  </a:lnTo>
                  <a:lnTo>
                    <a:pt x="143" y="0"/>
                  </a:ln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82" name="Freeform 285">
              <a:extLst>
                <a:ext uri="{FF2B5EF4-FFF2-40B4-BE49-F238E27FC236}">
                  <a16:creationId xmlns:a16="http://schemas.microsoft.com/office/drawing/2014/main" id="{93A44CAF-9CA7-450A-AF93-7BB6C94EA8BB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9321" y="4168172"/>
              <a:ext cx="376614" cy="135787"/>
            </a:xfrm>
            <a:custGeom>
              <a:avLst/>
              <a:gdLst>
                <a:gd name="T0" fmla="*/ 143 w 147"/>
                <a:gd name="T1" fmla="*/ 0 h 53"/>
                <a:gd name="T2" fmla="*/ 5 w 147"/>
                <a:gd name="T3" fmla="*/ 26 h 53"/>
                <a:gd name="T4" fmla="*/ 0 w 147"/>
                <a:gd name="T5" fmla="*/ 53 h 53"/>
                <a:gd name="T6" fmla="*/ 147 w 147"/>
                <a:gd name="T7" fmla="*/ 23 h 53"/>
                <a:gd name="T8" fmla="*/ 143 w 147"/>
                <a:gd name="T9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53">
                  <a:moveTo>
                    <a:pt x="143" y="0"/>
                  </a:moveTo>
                  <a:lnTo>
                    <a:pt x="5" y="26"/>
                  </a:lnTo>
                  <a:lnTo>
                    <a:pt x="0" y="53"/>
                  </a:lnTo>
                  <a:lnTo>
                    <a:pt x="147" y="23"/>
                  </a:lnTo>
                  <a:lnTo>
                    <a:pt x="14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83" name="Freeform 286">
              <a:extLst>
                <a:ext uri="{FF2B5EF4-FFF2-40B4-BE49-F238E27FC236}">
                  <a16:creationId xmlns:a16="http://schemas.microsoft.com/office/drawing/2014/main" id="{2257456B-41A4-412C-8BE1-4BE0C2A5E6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5691" y="5915460"/>
              <a:ext cx="23057" cy="5124"/>
            </a:xfrm>
            <a:custGeom>
              <a:avLst/>
              <a:gdLst>
                <a:gd name="T0" fmla="*/ 9 w 9"/>
                <a:gd name="T1" fmla="*/ 0 h 2"/>
                <a:gd name="T2" fmla="*/ 0 w 9"/>
                <a:gd name="T3" fmla="*/ 0 h 2"/>
                <a:gd name="T4" fmla="*/ 9 w 9"/>
                <a:gd name="T5" fmla="*/ 2 h 2"/>
                <a:gd name="T6" fmla="*/ 9 w 9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2">
                  <a:moveTo>
                    <a:pt x="9" y="0"/>
                  </a:moveTo>
                  <a:lnTo>
                    <a:pt x="0" y="0"/>
                  </a:lnTo>
                  <a:lnTo>
                    <a:pt x="9" y="2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84" name="Freeform 287">
              <a:extLst>
                <a:ext uri="{FF2B5EF4-FFF2-40B4-BE49-F238E27FC236}">
                  <a16:creationId xmlns:a16="http://schemas.microsoft.com/office/drawing/2014/main" id="{0AC3AB98-C16C-40BF-9A99-1CF3E60AD2B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5691" y="5915460"/>
              <a:ext cx="23057" cy="5124"/>
            </a:xfrm>
            <a:custGeom>
              <a:avLst/>
              <a:gdLst>
                <a:gd name="T0" fmla="*/ 9 w 9"/>
                <a:gd name="T1" fmla="*/ 0 h 2"/>
                <a:gd name="T2" fmla="*/ 0 w 9"/>
                <a:gd name="T3" fmla="*/ 0 h 2"/>
                <a:gd name="T4" fmla="*/ 9 w 9"/>
                <a:gd name="T5" fmla="*/ 2 h 2"/>
                <a:gd name="T6" fmla="*/ 9 w 9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2">
                  <a:moveTo>
                    <a:pt x="9" y="0"/>
                  </a:moveTo>
                  <a:lnTo>
                    <a:pt x="0" y="0"/>
                  </a:lnTo>
                  <a:lnTo>
                    <a:pt x="9" y="2"/>
                  </a:lnTo>
                  <a:lnTo>
                    <a:pt x="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85" name="Freeform 288">
              <a:extLst>
                <a:ext uri="{FF2B5EF4-FFF2-40B4-BE49-F238E27FC236}">
                  <a16:creationId xmlns:a16="http://schemas.microsoft.com/office/drawing/2014/main" id="{5574F688-990E-45CD-B5E9-35BCC85455B7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6427" y="5730995"/>
              <a:ext cx="117852" cy="40992"/>
            </a:xfrm>
            <a:custGeom>
              <a:avLst/>
              <a:gdLst>
                <a:gd name="T0" fmla="*/ 42 w 46"/>
                <a:gd name="T1" fmla="*/ 0 h 16"/>
                <a:gd name="T2" fmla="*/ 0 w 46"/>
                <a:gd name="T3" fmla="*/ 7 h 16"/>
                <a:gd name="T4" fmla="*/ 46 w 46"/>
                <a:gd name="T5" fmla="*/ 16 h 16"/>
                <a:gd name="T6" fmla="*/ 42 w 46"/>
                <a:gd name="T7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16">
                  <a:moveTo>
                    <a:pt x="42" y="0"/>
                  </a:moveTo>
                  <a:lnTo>
                    <a:pt x="0" y="7"/>
                  </a:lnTo>
                  <a:lnTo>
                    <a:pt x="46" y="16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95C4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86" name="Freeform 289">
              <a:extLst>
                <a:ext uri="{FF2B5EF4-FFF2-40B4-BE49-F238E27FC236}">
                  <a16:creationId xmlns:a16="http://schemas.microsoft.com/office/drawing/2014/main" id="{D04F38A9-D545-4E5E-90C7-919C9C81AAC2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6427" y="5730995"/>
              <a:ext cx="117852" cy="40992"/>
            </a:xfrm>
            <a:custGeom>
              <a:avLst/>
              <a:gdLst>
                <a:gd name="T0" fmla="*/ 42 w 46"/>
                <a:gd name="T1" fmla="*/ 0 h 16"/>
                <a:gd name="T2" fmla="*/ 0 w 46"/>
                <a:gd name="T3" fmla="*/ 7 h 16"/>
                <a:gd name="T4" fmla="*/ 46 w 46"/>
                <a:gd name="T5" fmla="*/ 16 h 16"/>
                <a:gd name="T6" fmla="*/ 42 w 46"/>
                <a:gd name="T7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16">
                  <a:moveTo>
                    <a:pt x="42" y="0"/>
                  </a:moveTo>
                  <a:lnTo>
                    <a:pt x="0" y="7"/>
                  </a:lnTo>
                  <a:lnTo>
                    <a:pt x="46" y="16"/>
                  </a:lnTo>
                  <a:lnTo>
                    <a:pt x="4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87" name="Freeform 290">
              <a:extLst>
                <a:ext uri="{FF2B5EF4-FFF2-40B4-BE49-F238E27FC236}">
                  <a16:creationId xmlns:a16="http://schemas.microsoft.com/office/drawing/2014/main" id="{34CB4231-E478-4121-AE2A-F6DC89346AF5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4941" y="5779673"/>
              <a:ext cx="81984" cy="28183"/>
            </a:xfrm>
            <a:custGeom>
              <a:avLst/>
              <a:gdLst>
                <a:gd name="T0" fmla="*/ 29 w 32"/>
                <a:gd name="T1" fmla="*/ 0 h 11"/>
                <a:gd name="T2" fmla="*/ 0 w 32"/>
                <a:gd name="T3" fmla="*/ 7 h 11"/>
                <a:gd name="T4" fmla="*/ 32 w 32"/>
                <a:gd name="T5" fmla="*/ 11 h 11"/>
                <a:gd name="T6" fmla="*/ 29 w 32"/>
                <a:gd name="T7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" h="11">
                  <a:moveTo>
                    <a:pt x="29" y="0"/>
                  </a:moveTo>
                  <a:lnTo>
                    <a:pt x="0" y="7"/>
                  </a:lnTo>
                  <a:lnTo>
                    <a:pt x="32" y="11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95C4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88" name="Freeform 291">
              <a:extLst>
                <a:ext uri="{FF2B5EF4-FFF2-40B4-BE49-F238E27FC236}">
                  <a16:creationId xmlns:a16="http://schemas.microsoft.com/office/drawing/2014/main" id="{74013655-99E8-4792-9996-C017F4CFA4F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4941" y="5779673"/>
              <a:ext cx="81984" cy="28183"/>
            </a:xfrm>
            <a:custGeom>
              <a:avLst/>
              <a:gdLst>
                <a:gd name="T0" fmla="*/ 29 w 32"/>
                <a:gd name="T1" fmla="*/ 0 h 11"/>
                <a:gd name="T2" fmla="*/ 0 w 32"/>
                <a:gd name="T3" fmla="*/ 7 h 11"/>
                <a:gd name="T4" fmla="*/ 32 w 32"/>
                <a:gd name="T5" fmla="*/ 11 h 11"/>
                <a:gd name="T6" fmla="*/ 29 w 32"/>
                <a:gd name="T7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" h="11">
                  <a:moveTo>
                    <a:pt x="29" y="0"/>
                  </a:moveTo>
                  <a:lnTo>
                    <a:pt x="0" y="7"/>
                  </a:lnTo>
                  <a:lnTo>
                    <a:pt x="32" y="11"/>
                  </a:lnTo>
                  <a:lnTo>
                    <a:pt x="2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89" name="Freeform 292">
              <a:extLst>
                <a:ext uri="{FF2B5EF4-FFF2-40B4-BE49-F238E27FC236}">
                  <a16:creationId xmlns:a16="http://schemas.microsoft.com/office/drawing/2014/main" id="{0DCAA622-6B05-48A2-A313-1870C3E9F305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0150" y="5820665"/>
              <a:ext cx="84545" cy="30744"/>
            </a:xfrm>
            <a:custGeom>
              <a:avLst/>
              <a:gdLst>
                <a:gd name="T0" fmla="*/ 30 w 33"/>
                <a:gd name="T1" fmla="*/ 0 h 12"/>
                <a:gd name="T2" fmla="*/ 0 w 33"/>
                <a:gd name="T3" fmla="*/ 7 h 12"/>
                <a:gd name="T4" fmla="*/ 33 w 33"/>
                <a:gd name="T5" fmla="*/ 12 h 12"/>
                <a:gd name="T6" fmla="*/ 30 w 33"/>
                <a:gd name="T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12">
                  <a:moveTo>
                    <a:pt x="30" y="0"/>
                  </a:moveTo>
                  <a:lnTo>
                    <a:pt x="0" y="7"/>
                  </a:lnTo>
                  <a:lnTo>
                    <a:pt x="33" y="12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95C4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90" name="Freeform 293">
              <a:extLst>
                <a:ext uri="{FF2B5EF4-FFF2-40B4-BE49-F238E27FC236}">
                  <a16:creationId xmlns:a16="http://schemas.microsoft.com/office/drawing/2014/main" id="{8FF23189-341D-4FF7-9250-271973C42FF7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0150" y="5820665"/>
              <a:ext cx="84545" cy="30744"/>
            </a:xfrm>
            <a:custGeom>
              <a:avLst/>
              <a:gdLst>
                <a:gd name="T0" fmla="*/ 30 w 33"/>
                <a:gd name="T1" fmla="*/ 0 h 12"/>
                <a:gd name="T2" fmla="*/ 0 w 33"/>
                <a:gd name="T3" fmla="*/ 7 h 12"/>
                <a:gd name="T4" fmla="*/ 33 w 33"/>
                <a:gd name="T5" fmla="*/ 12 h 12"/>
                <a:gd name="T6" fmla="*/ 30 w 33"/>
                <a:gd name="T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12">
                  <a:moveTo>
                    <a:pt x="30" y="0"/>
                  </a:moveTo>
                  <a:lnTo>
                    <a:pt x="0" y="7"/>
                  </a:lnTo>
                  <a:lnTo>
                    <a:pt x="33" y="12"/>
                  </a:lnTo>
                  <a:lnTo>
                    <a:pt x="3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91" name="Freeform 294">
              <a:extLst>
                <a:ext uri="{FF2B5EF4-FFF2-40B4-BE49-F238E27FC236}">
                  <a16:creationId xmlns:a16="http://schemas.microsoft.com/office/drawing/2014/main" id="{808BCF1E-B67D-4EF0-861E-DCA5BB7C599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9156" y="3517422"/>
              <a:ext cx="1903569" cy="2439029"/>
            </a:xfrm>
            <a:custGeom>
              <a:avLst/>
              <a:gdLst>
                <a:gd name="T0" fmla="*/ 154 w 743"/>
                <a:gd name="T1" fmla="*/ 0 h 952"/>
                <a:gd name="T2" fmla="*/ 743 w 743"/>
                <a:gd name="T3" fmla="*/ 109 h 952"/>
                <a:gd name="T4" fmla="*/ 591 w 743"/>
                <a:gd name="T5" fmla="*/ 952 h 952"/>
                <a:gd name="T6" fmla="*/ 0 w 743"/>
                <a:gd name="T7" fmla="*/ 844 h 952"/>
                <a:gd name="T8" fmla="*/ 154 w 743"/>
                <a:gd name="T9" fmla="*/ 0 h 9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43" h="952">
                  <a:moveTo>
                    <a:pt x="154" y="0"/>
                  </a:moveTo>
                  <a:lnTo>
                    <a:pt x="743" y="109"/>
                  </a:lnTo>
                  <a:lnTo>
                    <a:pt x="591" y="952"/>
                  </a:lnTo>
                  <a:lnTo>
                    <a:pt x="0" y="844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92" name="Freeform 295">
              <a:extLst>
                <a:ext uri="{FF2B5EF4-FFF2-40B4-BE49-F238E27FC236}">
                  <a16:creationId xmlns:a16="http://schemas.microsoft.com/office/drawing/2014/main" id="{64FE2620-CB19-44A7-B1C4-57E382B3E5A2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7836" y="4672886"/>
              <a:ext cx="151158" cy="140911"/>
            </a:xfrm>
            <a:custGeom>
              <a:avLst/>
              <a:gdLst>
                <a:gd name="T0" fmla="*/ 9 w 59"/>
                <a:gd name="T1" fmla="*/ 0 h 55"/>
                <a:gd name="T2" fmla="*/ 59 w 59"/>
                <a:gd name="T3" fmla="*/ 9 h 55"/>
                <a:gd name="T4" fmla="*/ 50 w 59"/>
                <a:gd name="T5" fmla="*/ 55 h 55"/>
                <a:gd name="T6" fmla="*/ 0 w 59"/>
                <a:gd name="T7" fmla="*/ 46 h 55"/>
                <a:gd name="T8" fmla="*/ 9 w 59"/>
                <a:gd name="T9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55">
                  <a:moveTo>
                    <a:pt x="9" y="0"/>
                  </a:moveTo>
                  <a:lnTo>
                    <a:pt x="59" y="9"/>
                  </a:lnTo>
                  <a:lnTo>
                    <a:pt x="50" y="55"/>
                  </a:lnTo>
                  <a:lnTo>
                    <a:pt x="0" y="46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4C8E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93" name="Freeform 296">
              <a:extLst>
                <a:ext uri="{FF2B5EF4-FFF2-40B4-BE49-F238E27FC236}">
                  <a16:creationId xmlns:a16="http://schemas.microsoft.com/office/drawing/2014/main" id="{536045F6-325B-416F-AB4F-08F8EA8756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8994" y="4647266"/>
              <a:ext cx="158844" cy="197275"/>
            </a:xfrm>
            <a:custGeom>
              <a:avLst/>
              <a:gdLst>
                <a:gd name="T0" fmla="*/ 12 w 62"/>
                <a:gd name="T1" fmla="*/ 0 h 77"/>
                <a:gd name="T2" fmla="*/ 62 w 62"/>
                <a:gd name="T3" fmla="*/ 10 h 77"/>
                <a:gd name="T4" fmla="*/ 51 w 62"/>
                <a:gd name="T5" fmla="*/ 77 h 77"/>
                <a:gd name="T6" fmla="*/ 0 w 62"/>
                <a:gd name="T7" fmla="*/ 67 h 77"/>
                <a:gd name="T8" fmla="*/ 12 w 62"/>
                <a:gd name="T9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77">
                  <a:moveTo>
                    <a:pt x="12" y="0"/>
                  </a:moveTo>
                  <a:lnTo>
                    <a:pt x="62" y="10"/>
                  </a:lnTo>
                  <a:lnTo>
                    <a:pt x="51" y="77"/>
                  </a:lnTo>
                  <a:lnTo>
                    <a:pt x="0" y="67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609D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94" name="Freeform 297">
              <a:extLst>
                <a:ext uri="{FF2B5EF4-FFF2-40B4-BE49-F238E27FC236}">
                  <a16:creationId xmlns:a16="http://schemas.microsoft.com/office/drawing/2014/main" id="{4F6F01E7-4873-42A9-9380-DFEF7D8936C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2714" y="4552473"/>
              <a:ext cx="181902" cy="315127"/>
            </a:xfrm>
            <a:custGeom>
              <a:avLst/>
              <a:gdLst>
                <a:gd name="T0" fmla="*/ 21 w 71"/>
                <a:gd name="T1" fmla="*/ 0 h 123"/>
                <a:gd name="T2" fmla="*/ 71 w 71"/>
                <a:gd name="T3" fmla="*/ 10 h 123"/>
                <a:gd name="T4" fmla="*/ 50 w 71"/>
                <a:gd name="T5" fmla="*/ 123 h 123"/>
                <a:gd name="T6" fmla="*/ 0 w 71"/>
                <a:gd name="T7" fmla="*/ 114 h 123"/>
                <a:gd name="T8" fmla="*/ 21 w 71"/>
                <a:gd name="T9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" h="123">
                  <a:moveTo>
                    <a:pt x="21" y="0"/>
                  </a:moveTo>
                  <a:lnTo>
                    <a:pt x="71" y="10"/>
                  </a:lnTo>
                  <a:lnTo>
                    <a:pt x="50" y="123"/>
                  </a:lnTo>
                  <a:lnTo>
                    <a:pt x="0" y="114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73AC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95" name="Freeform 298">
              <a:extLst>
                <a:ext uri="{FF2B5EF4-FFF2-40B4-BE49-F238E27FC236}">
                  <a16:creationId xmlns:a16="http://schemas.microsoft.com/office/drawing/2014/main" id="{E655AF5A-5D1D-4273-B5BE-C622217BA68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8749" y="4624209"/>
              <a:ext cx="176778" cy="271573"/>
            </a:xfrm>
            <a:custGeom>
              <a:avLst/>
              <a:gdLst>
                <a:gd name="T0" fmla="*/ 19 w 69"/>
                <a:gd name="T1" fmla="*/ 0 h 106"/>
                <a:gd name="T2" fmla="*/ 69 w 69"/>
                <a:gd name="T3" fmla="*/ 9 h 106"/>
                <a:gd name="T4" fmla="*/ 53 w 69"/>
                <a:gd name="T5" fmla="*/ 106 h 106"/>
                <a:gd name="T6" fmla="*/ 0 w 69"/>
                <a:gd name="T7" fmla="*/ 97 h 106"/>
                <a:gd name="T8" fmla="*/ 19 w 69"/>
                <a:gd name="T9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06">
                  <a:moveTo>
                    <a:pt x="19" y="0"/>
                  </a:moveTo>
                  <a:lnTo>
                    <a:pt x="69" y="9"/>
                  </a:lnTo>
                  <a:lnTo>
                    <a:pt x="53" y="106"/>
                  </a:lnTo>
                  <a:lnTo>
                    <a:pt x="0" y="97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87BB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96" name="Freeform 299">
              <a:extLst>
                <a:ext uri="{FF2B5EF4-FFF2-40B4-BE49-F238E27FC236}">
                  <a16:creationId xmlns:a16="http://schemas.microsoft.com/office/drawing/2014/main" id="{0043AC59-2931-4FBA-B91D-3AC9388AE6E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2470" y="4772805"/>
              <a:ext cx="153720" cy="153720"/>
            </a:xfrm>
            <a:custGeom>
              <a:avLst/>
              <a:gdLst>
                <a:gd name="T0" fmla="*/ 9 w 60"/>
                <a:gd name="T1" fmla="*/ 0 h 60"/>
                <a:gd name="T2" fmla="*/ 60 w 60"/>
                <a:gd name="T3" fmla="*/ 12 h 60"/>
                <a:gd name="T4" fmla="*/ 50 w 60"/>
                <a:gd name="T5" fmla="*/ 60 h 60"/>
                <a:gd name="T6" fmla="*/ 0 w 60"/>
                <a:gd name="T7" fmla="*/ 51 h 60"/>
                <a:gd name="T8" fmla="*/ 9 w 60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60">
                  <a:moveTo>
                    <a:pt x="9" y="0"/>
                  </a:moveTo>
                  <a:lnTo>
                    <a:pt x="60" y="12"/>
                  </a:lnTo>
                  <a:lnTo>
                    <a:pt x="50" y="60"/>
                  </a:lnTo>
                  <a:lnTo>
                    <a:pt x="0" y="51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9ACA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97" name="Freeform 300">
              <a:extLst>
                <a:ext uri="{FF2B5EF4-FFF2-40B4-BE49-F238E27FC236}">
                  <a16:creationId xmlns:a16="http://schemas.microsoft.com/office/drawing/2014/main" id="{285FC6DD-416D-450F-AC6D-7D25FA18671B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8503" y="4754870"/>
              <a:ext cx="163968" cy="194712"/>
            </a:xfrm>
            <a:custGeom>
              <a:avLst/>
              <a:gdLst>
                <a:gd name="T0" fmla="*/ 12 w 64"/>
                <a:gd name="T1" fmla="*/ 0 h 76"/>
                <a:gd name="T2" fmla="*/ 64 w 64"/>
                <a:gd name="T3" fmla="*/ 9 h 76"/>
                <a:gd name="T4" fmla="*/ 51 w 64"/>
                <a:gd name="T5" fmla="*/ 76 h 76"/>
                <a:gd name="T6" fmla="*/ 0 w 64"/>
                <a:gd name="T7" fmla="*/ 67 h 76"/>
                <a:gd name="T8" fmla="*/ 12 w 64"/>
                <a:gd name="T9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76">
                  <a:moveTo>
                    <a:pt x="12" y="0"/>
                  </a:moveTo>
                  <a:lnTo>
                    <a:pt x="64" y="9"/>
                  </a:lnTo>
                  <a:lnTo>
                    <a:pt x="51" y="76"/>
                  </a:lnTo>
                  <a:lnTo>
                    <a:pt x="0" y="67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73AC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98" name="Freeform 301">
              <a:extLst>
                <a:ext uri="{FF2B5EF4-FFF2-40B4-BE49-F238E27FC236}">
                  <a16:creationId xmlns:a16="http://schemas.microsoft.com/office/drawing/2014/main" id="{1EFB246A-0A74-4CD0-AAD4-FF3FCDD558B1}"/>
                </a:ext>
              </a:extLst>
            </p:cNvPr>
            <p:cNvSpPr>
              <a:spLocks/>
            </p:cNvSpPr>
            <p:nvPr/>
          </p:nvSpPr>
          <p:spPr bwMode="auto">
            <a:xfrm>
              <a:off x="3382224" y="4708754"/>
              <a:ext cx="176778" cy="271573"/>
            </a:xfrm>
            <a:custGeom>
              <a:avLst/>
              <a:gdLst>
                <a:gd name="T0" fmla="*/ 16 w 69"/>
                <a:gd name="T1" fmla="*/ 0 h 106"/>
                <a:gd name="T2" fmla="*/ 69 w 69"/>
                <a:gd name="T3" fmla="*/ 9 h 106"/>
                <a:gd name="T4" fmla="*/ 50 w 69"/>
                <a:gd name="T5" fmla="*/ 106 h 106"/>
                <a:gd name="T6" fmla="*/ 0 w 69"/>
                <a:gd name="T7" fmla="*/ 97 h 106"/>
                <a:gd name="T8" fmla="*/ 16 w 69"/>
                <a:gd name="T9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06">
                  <a:moveTo>
                    <a:pt x="16" y="0"/>
                  </a:moveTo>
                  <a:lnTo>
                    <a:pt x="69" y="9"/>
                  </a:lnTo>
                  <a:lnTo>
                    <a:pt x="50" y="106"/>
                  </a:lnTo>
                  <a:lnTo>
                    <a:pt x="0" y="97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87BB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99" name="Freeform 302">
              <a:extLst>
                <a:ext uri="{FF2B5EF4-FFF2-40B4-BE49-F238E27FC236}">
                  <a16:creationId xmlns:a16="http://schemas.microsoft.com/office/drawing/2014/main" id="{420566E7-D52B-4AC1-A1E5-09FD588FD620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8259" y="4565282"/>
              <a:ext cx="204960" cy="443228"/>
            </a:xfrm>
            <a:custGeom>
              <a:avLst/>
              <a:gdLst>
                <a:gd name="T0" fmla="*/ 30 w 80"/>
                <a:gd name="T1" fmla="*/ 0 h 173"/>
                <a:gd name="T2" fmla="*/ 80 w 80"/>
                <a:gd name="T3" fmla="*/ 9 h 173"/>
                <a:gd name="T4" fmla="*/ 53 w 80"/>
                <a:gd name="T5" fmla="*/ 173 h 173"/>
                <a:gd name="T6" fmla="*/ 0 w 80"/>
                <a:gd name="T7" fmla="*/ 164 h 173"/>
                <a:gd name="T8" fmla="*/ 30 w 80"/>
                <a:gd name="T9" fmla="*/ 0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" h="173">
                  <a:moveTo>
                    <a:pt x="30" y="0"/>
                  </a:moveTo>
                  <a:lnTo>
                    <a:pt x="80" y="9"/>
                  </a:lnTo>
                  <a:lnTo>
                    <a:pt x="53" y="173"/>
                  </a:lnTo>
                  <a:lnTo>
                    <a:pt x="0" y="164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9ACA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00" name="Freeform 303">
              <a:extLst>
                <a:ext uri="{FF2B5EF4-FFF2-40B4-BE49-F238E27FC236}">
                  <a16:creationId xmlns:a16="http://schemas.microsoft.com/office/drawing/2014/main" id="{259EF686-E2EF-47FE-933E-55973341F72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88165" y="4957270"/>
              <a:ext cx="571326" cy="140911"/>
            </a:xfrm>
            <a:custGeom>
              <a:avLst/>
              <a:gdLst>
                <a:gd name="T0" fmla="*/ 3 w 223"/>
                <a:gd name="T1" fmla="*/ 0 h 55"/>
                <a:gd name="T2" fmla="*/ 223 w 223"/>
                <a:gd name="T3" fmla="*/ 41 h 55"/>
                <a:gd name="T4" fmla="*/ 220 w 223"/>
                <a:gd name="T5" fmla="*/ 55 h 55"/>
                <a:gd name="T6" fmla="*/ 0 w 223"/>
                <a:gd name="T7" fmla="*/ 16 h 55"/>
                <a:gd name="T8" fmla="*/ 3 w 223"/>
                <a:gd name="T9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3" h="55">
                  <a:moveTo>
                    <a:pt x="3" y="0"/>
                  </a:moveTo>
                  <a:lnTo>
                    <a:pt x="223" y="41"/>
                  </a:lnTo>
                  <a:lnTo>
                    <a:pt x="220" y="55"/>
                  </a:lnTo>
                  <a:lnTo>
                    <a:pt x="0" y="16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01" name="Freeform 304">
              <a:extLst>
                <a:ext uri="{FF2B5EF4-FFF2-40B4-BE49-F238E27FC236}">
                  <a16:creationId xmlns:a16="http://schemas.microsoft.com/office/drawing/2014/main" id="{C8912DD4-DC41-4D57-AD31-1FCD5799C3F5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7917" y="5026443"/>
              <a:ext cx="568765" cy="143472"/>
            </a:xfrm>
            <a:custGeom>
              <a:avLst/>
              <a:gdLst>
                <a:gd name="T0" fmla="*/ 2 w 222"/>
                <a:gd name="T1" fmla="*/ 0 h 56"/>
                <a:gd name="T2" fmla="*/ 222 w 222"/>
                <a:gd name="T3" fmla="*/ 40 h 56"/>
                <a:gd name="T4" fmla="*/ 220 w 222"/>
                <a:gd name="T5" fmla="*/ 56 h 56"/>
                <a:gd name="T6" fmla="*/ 0 w 222"/>
                <a:gd name="T7" fmla="*/ 14 h 56"/>
                <a:gd name="T8" fmla="*/ 2 w 222"/>
                <a:gd name="T9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2" h="56">
                  <a:moveTo>
                    <a:pt x="2" y="0"/>
                  </a:moveTo>
                  <a:lnTo>
                    <a:pt x="222" y="40"/>
                  </a:lnTo>
                  <a:lnTo>
                    <a:pt x="220" y="56"/>
                  </a:lnTo>
                  <a:lnTo>
                    <a:pt x="0" y="14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02" name="Freeform 305">
              <a:extLst>
                <a:ext uri="{FF2B5EF4-FFF2-40B4-BE49-F238E27FC236}">
                  <a16:creationId xmlns:a16="http://schemas.microsoft.com/office/drawing/2014/main" id="{A29EA693-C6E0-42DE-91FB-A31C6C0A13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5108" y="5093055"/>
              <a:ext cx="571326" cy="140911"/>
            </a:xfrm>
            <a:custGeom>
              <a:avLst/>
              <a:gdLst>
                <a:gd name="T0" fmla="*/ 2 w 223"/>
                <a:gd name="T1" fmla="*/ 0 h 55"/>
                <a:gd name="T2" fmla="*/ 223 w 223"/>
                <a:gd name="T3" fmla="*/ 39 h 55"/>
                <a:gd name="T4" fmla="*/ 220 w 223"/>
                <a:gd name="T5" fmla="*/ 55 h 55"/>
                <a:gd name="T6" fmla="*/ 0 w 223"/>
                <a:gd name="T7" fmla="*/ 14 h 55"/>
                <a:gd name="T8" fmla="*/ 2 w 223"/>
                <a:gd name="T9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3" h="55">
                  <a:moveTo>
                    <a:pt x="2" y="0"/>
                  </a:moveTo>
                  <a:lnTo>
                    <a:pt x="223" y="39"/>
                  </a:lnTo>
                  <a:lnTo>
                    <a:pt x="220" y="55"/>
                  </a:lnTo>
                  <a:lnTo>
                    <a:pt x="0" y="14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03" name="Freeform 306">
              <a:extLst>
                <a:ext uri="{FF2B5EF4-FFF2-40B4-BE49-F238E27FC236}">
                  <a16:creationId xmlns:a16="http://schemas.microsoft.com/office/drawing/2014/main" id="{1A13EC26-7955-49C9-B513-2414D6DB8A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4860" y="5157106"/>
              <a:ext cx="568765" cy="143472"/>
            </a:xfrm>
            <a:custGeom>
              <a:avLst/>
              <a:gdLst>
                <a:gd name="T0" fmla="*/ 2 w 222"/>
                <a:gd name="T1" fmla="*/ 0 h 56"/>
                <a:gd name="T2" fmla="*/ 222 w 222"/>
                <a:gd name="T3" fmla="*/ 42 h 56"/>
                <a:gd name="T4" fmla="*/ 220 w 222"/>
                <a:gd name="T5" fmla="*/ 56 h 56"/>
                <a:gd name="T6" fmla="*/ 0 w 222"/>
                <a:gd name="T7" fmla="*/ 14 h 56"/>
                <a:gd name="T8" fmla="*/ 2 w 222"/>
                <a:gd name="T9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2" h="56">
                  <a:moveTo>
                    <a:pt x="2" y="0"/>
                  </a:moveTo>
                  <a:lnTo>
                    <a:pt x="222" y="42"/>
                  </a:lnTo>
                  <a:lnTo>
                    <a:pt x="220" y="56"/>
                  </a:lnTo>
                  <a:lnTo>
                    <a:pt x="0" y="14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04" name="Freeform 307">
              <a:extLst>
                <a:ext uri="{FF2B5EF4-FFF2-40B4-BE49-F238E27FC236}">
                  <a16:creationId xmlns:a16="http://schemas.microsoft.com/office/drawing/2014/main" id="{3032EFB7-255D-4326-ADDD-681D89DDCC5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2049" y="5223718"/>
              <a:ext cx="568765" cy="140911"/>
            </a:xfrm>
            <a:custGeom>
              <a:avLst/>
              <a:gdLst>
                <a:gd name="T0" fmla="*/ 2 w 222"/>
                <a:gd name="T1" fmla="*/ 0 h 55"/>
                <a:gd name="T2" fmla="*/ 222 w 222"/>
                <a:gd name="T3" fmla="*/ 41 h 55"/>
                <a:gd name="T4" fmla="*/ 220 w 222"/>
                <a:gd name="T5" fmla="*/ 55 h 55"/>
                <a:gd name="T6" fmla="*/ 0 w 222"/>
                <a:gd name="T7" fmla="*/ 16 h 55"/>
                <a:gd name="T8" fmla="*/ 2 w 222"/>
                <a:gd name="T9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2" h="55">
                  <a:moveTo>
                    <a:pt x="2" y="0"/>
                  </a:moveTo>
                  <a:lnTo>
                    <a:pt x="222" y="41"/>
                  </a:lnTo>
                  <a:lnTo>
                    <a:pt x="220" y="55"/>
                  </a:lnTo>
                  <a:lnTo>
                    <a:pt x="0" y="16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05" name="Freeform 308">
              <a:extLst>
                <a:ext uri="{FF2B5EF4-FFF2-40B4-BE49-F238E27FC236}">
                  <a16:creationId xmlns:a16="http://schemas.microsoft.com/office/drawing/2014/main" id="{E51AA4EB-7B0E-4971-8280-D96799A8F816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9240" y="5287767"/>
              <a:ext cx="571326" cy="148596"/>
            </a:xfrm>
            <a:custGeom>
              <a:avLst/>
              <a:gdLst>
                <a:gd name="T0" fmla="*/ 3 w 223"/>
                <a:gd name="T1" fmla="*/ 0 h 58"/>
                <a:gd name="T2" fmla="*/ 223 w 223"/>
                <a:gd name="T3" fmla="*/ 42 h 58"/>
                <a:gd name="T4" fmla="*/ 221 w 223"/>
                <a:gd name="T5" fmla="*/ 58 h 58"/>
                <a:gd name="T6" fmla="*/ 0 w 223"/>
                <a:gd name="T7" fmla="*/ 16 h 58"/>
                <a:gd name="T8" fmla="*/ 3 w 223"/>
                <a:gd name="T9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3" h="58">
                  <a:moveTo>
                    <a:pt x="3" y="0"/>
                  </a:moveTo>
                  <a:lnTo>
                    <a:pt x="223" y="42"/>
                  </a:lnTo>
                  <a:lnTo>
                    <a:pt x="221" y="58"/>
                  </a:lnTo>
                  <a:lnTo>
                    <a:pt x="0" y="16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06" name="Freeform 309">
              <a:extLst>
                <a:ext uri="{FF2B5EF4-FFF2-40B4-BE49-F238E27FC236}">
                  <a16:creationId xmlns:a16="http://schemas.microsoft.com/office/drawing/2014/main" id="{96127777-BA29-4E16-90A4-058B540F6FCF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3868" y="5359504"/>
              <a:ext cx="573889" cy="140911"/>
            </a:xfrm>
            <a:custGeom>
              <a:avLst/>
              <a:gdLst>
                <a:gd name="T0" fmla="*/ 4 w 224"/>
                <a:gd name="T1" fmla="*/ 0 h 55"/>
                <a:gd name="T2" fmla="*/ 224 w 224"/>
                <a:gd name="T3" fmla="*/ 39 h 55"/>
                <a:gd name="T4" fmla="*/ 222 w 224"/>
                <a:gd name="T5" fmla="*/ 55 h 55"/>
                <a:gd name="T6" fmla="*/ 0 w 224"/>
                <a:gd name="T7" fmla="*/ 14 h 55"/>
                <a:gd name="T8" fmla="*/ 4 w 224"/>
                <a:gd name="T9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4" h="55">
                  <a:moveTo>
                    <a:pt x="4" y="0"/>
                  </a:moveTo>
                  <a:lnTo>
                    <a:pt x="224" y="39"/>
                  </a:lnTo>
                  <a:lnTo>
                    <a:pt x="222" y="55"/>
                  </a:lnTo>
                  <a:lnTo>
                    <a:pt x="0" y="1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07" name="Freeform 310">
              <a:extLst>
                <a:ext uri="{FF2B5EF4-FFF2-40B4-BE49-F238E27FC236}">
                  <a16:creationId xmlns:a16="http://schemas.microsoft.com/office/drawing/2014/main" id="{64DFE0CE-D0E7-4F4B-BE85-6104718075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1057" y="5423555"/>
              <a:ext cx="294630" cy="89671"/>
            </a:xfrm>
            <a:custGeom>
              <a:avLst/>
              <a:gdLst>
                <a:gd name="T0" fmla="*/ 5 w 115"/>
                <a:gd name="T1" fmla="*/ 0 h 35"/>
                <a:gd name="T2" fmla="*/ 115 w 115"/>
                <a:gd name="T3" fmla="*/ 21 h 35"/>
                <a:gd name="T4" fmla="*/ 112 w 115"/>
                <a:gd name="T5" fmla="*/ 35 h 35"/>
                <a:gd name="T6" fmla="*/ 0 w 115"/>
                <a:gd name="T7" fmla="*/ 14 h 35"/>
                <a:gd name="T8" fmla="*/ 5 w 115"/>
                <a:gd name="T9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" h="35">
                  <a:moveTo>
                    <a:pt x="5" y="0"/>
                  </a:moveTo>
                  <a:lnTo>
                    <a:pt x="115" y="21"/>
                  </a:lnTo>
                  <a:lnTo>
                    <a:pt x="112" y="35"/>
                  </a:lnTo>
                  <a:lnTo>
                    <a:pt x="0" y="14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08" name="Freeform 311">
              <a:extLst>
                <a:ext uri="{FF2B5EF4-FFF2-40B4-BE49-F238E27FC236}">
                  <a16:creationId xmlns:a16="http://schemas.microsoft.com/office/drawing/2014/main" id="{CC9FECB3-9A9A-4963-8366-6F1F3BF802C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1726" y="5080246"/>
              <a:ext cx="576450" cy="143472"/>
            </a:xfrm>
            <a:custGeom>
              <a:avLst/>
              <a:gdLst>
                <a:gd name="T0" fmla="*/ 5 w 225"/>
                <a:gd name="T1" fmla="*/ 0 h 56"/>
                <a:gd name="T2" fmla="*/ 225 w 225"/>
                <a:gd name="T3" fmla="*/ 42 h 56"/>
                <a:gd name="T4" fmla="*/ 223 w 225"/>
                <a:gd name="T5" fmla="*/ 56 h 56"/>
                <a:gd name="T6" fmla="*/ 0 w 225"/>
                <a:gd name="T7" fmla="*/ 16 h 56"/>
                <a:gd name="T8" fmla="*/ 5 w 225"/>
                <a:gd name="T9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5" h="56">
                  <a:moveTo>
                    <a:pt x="5" y="0"/>
                  </a:moveTo>
                  <a:lnTo>
                    <a:pt x="225" y="42"/>
                  </a:lnTo>
                  <a:lnTo>
                    <a:pt x="223" y="56"/>
                  </a:lnTo>
                  <a:lnTo>
                    <a:pt x="0" y="16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09" name="Freeform 312">
              <a:extLst>
                <a:ext uri="{FF2B5EF4-FFF2-40B4-BE49-F238E27FC236}">
                  <a16:creationId xmlns:a16="http://schemas.microsoft.com/office/drawing/2014/main" id="{E99C2934-711D-4F2A-BA4E-DA44F44A701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1478" y="5146858"/>
              <a:ext cx="576450" cy="140911"/>
            </a:xfrm>
            <a:custGeom>
              <a:avLst/>
              <a:gdLst>
                <a:gd name="T0" fmla="*/ 4 w 225"/>
                <a:gd name="T1" fmla="*/ 0 h 55"/>
                <a:gd name="T2" fmla="*/ 225 w 225"/>
                <a:gd name="T3" fmla="*/ 41 h 55"/>
                <a:gd name="T4" fmla="*/ 222 w 225"/>
                <a:gd name="T5" fmla="*/ 55 h 55"/>
                <a:gd name="T6" fmla="*/ 0 w 225"/>
                <a:gd name="T7" fmla="*/ 16 h 55"/>
                <a:gd name="T8" fmla="*/ 4 w 225"/>
                <a:gd name="T9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5" h="55">
                  <a:moveTo>
                    <a:pt x="4" y="0"/>
                  </a:moveTo>
                  <a:lnTo>
                    <a:pt x="225" y="41"/>
                  </a:lnTo>
                  <a:lnTo>
                    <a:pt x="222" y="55"/>
                  </a:lnTo>
                  <a:lnTo>
                    <a:pt x="0" y="1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10" name="Freeform 313">
              <a:extLst>
                <a:ext uri="{FF2B5EF4-FFF2-40B4-BE49-F238E27FC236}">
                  <a16:creationId xmlns:a16="http://schemas.microsoft.com/office/drawing/2014/main" id="{80CC95F8-0407-4E09-BAD4-D942FFFABB2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8667" y="5216031"/>
              <a:ext cx="576450" cy="143472"/>
            </a:xfrm>
            <a:custGeom>
              <a:avLst/>
              <a:gdLst>
                <a:gd name="T0" fmla="*/ 5 w 225"/>
                <a:gd name="T1" fmla="*/ 0 h 56"/>
                <a:gd name="T2" fmla="*/ 225 w 225"/>
                <a:gd name="T3" fmla="*/ 40 h 56"/>
                <a:gd name="T4" fmla="*/ 223 w 225"/>
                <a:gd name="T5" fmla="*/ 56 h 56"/>
                <a:gd name="T6" fmla="*/ 0 w 225"/>
                <a:gd name="T7" fmla="*/ 14 h 56"/>
                <a:gd name="T8" fmla="*/ 5 w 225"/>
                <a:gd name="T9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5" h="56">
                  <a:moveTo>
                    <a:pt x="5" y="0"/>
                  </a:moveTo>
                  <a:lnTo>
                    <a:pt x="225" y="40"/>
                  </a:lnTo>
                  <a:lnTo>
                    <a:pt x="223" y="56"/>
                  </a:lnTo>
                  <a:lnTo>
                    <a:pt x="0" y="14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11" name="Freeform 314">
              <a:extLst>
                <a:ext uri="{FF2B5EF4-FFF2-40B4-BE49-F238E27FC236}">
                  <a16:creationId xmlns:a16="http://schemas.microsoft.com/office/drawing/2014/main" id="{7D7C926D-F7BB-4473-BD6B-950448BA327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8419" y="5282643"/>
              <a:ext cx="573889" cy="140911"/>
            </a:xfrm>
            <a:custGeom>
              <a:avLst/>
              <a:gdLst>
                <a:gd name="T0" fmla="*/ 2 w 224"/>
                <a:gd name="T1" fmla="*/ 0 h 55"/>
                <a:gd name="T2" fmla="*/ 224 w 224"/>
                <a:gd name="T3" fmla="*/ 39 h 55"/>
                <a:gd name="T4" fmla="*/ 222 w 224"/>
                <a:gd name="T5" fmla="*/ 55 h 55"/>
                <a:gd name="T6" fmla="*/ 0 w 224"/>
                <a:gd name="T7" fmla="*/ 14 h 55"/>
                <a:gd name="T8" fmla="*/ 2 w 224"/>
                <a:gd name="T9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4" h="55">
                  <a:moveTo>
                    <a:pt x="2" y="0"/>
                  </a:moveTo>
                  <a:lnTo>
                    <a:pt x="224" y="39"/>
                  </a:lnTo>
                  <a:lnTo>
                    <a:pt x="222" y="55"/>
                  </a:lnTo>
                  <a:lnTo>
                    <a:pt x="0" y="14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12" name="Freeform 315">
              <a:extLst>
                <a:ext uri="{FF2B5EF4-FFF2-40B4-BE49-F238E27FC236}">
                  <a16:creationId xmlns:a16="http://schemas.microsoft.com/office/drawing/2014/main" id="{7B8CA637-809F-409A-8596-1FD4735A8E7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5610" y="5346694"/>
              <a:ext cx="576450" cy="143472"/>
            </a:xfrm>
            <a:custGeom>
              <a:avLst/>
              <a:gdLst>
                <a:gd name="T0" fmla="*/ 2 w 225"/>
                <a:gd name="T1" fmla="*/ 0 h 56"/>
                <a:gd name="T2" fmla="*/ 225 w 225"/>
                <a:gd name="T3" fmla="*/ 42 h 56"/>
                <a:gd name="T4" fmla="*/ 222 w 225"/>
                <a:gd name="T5" fmla="*/ 56 h 56"/>
                <a:gd name="T6" fmla="*/ 0 w 225"/>
                <a:gd name="T7" fmla="*/ 14 h 56"/>
                <a:gd name="T8" fmla="*/ 2 w 225"/>
                <a:gd name="T9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5" h="56">
                  <a:moveTo>
                    <a:pt x="2" y="0"/>
                  </a:moveTo>
                  <a:lnTo>
                    <a:pt x="225" y="42"/>
                  </a:lnTo>
                  <a:lnTo>
                    <a:pt x="222" y="56"/>
                  </a:lnTo>
                  <a:lnTo>
                    <a:pt x="0" y="14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13" name="Freeform 316">
              <a:extLst>
                <a:ext uri="{FF2B5EF4-FFF2-40B4-BE49-F238E27FC236}">
                  <a16:creationId xmlns:a16="http://schemas.microsoft.com/office/drawing/2014/main" id="{304FF45F-116E-4EEB-94D9-D5D86560010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95362" y="5413307"/>
              <a:ext cx="573889" cy="140911"/>
            </a:xfrm>
            <a:custGeom>
              <a:avLst/>
              <a:gdLst>
                <a:gd name="T0" fmla="*/ 2 w 224"/>
                <a:gd name="T1" fmla="*/ 0 h 55"/>
                <a:gd name="T2" fmla="*/ 224 w 224"/>
                <a:gd name="T3" fmla="*/ 41 h 55"/>
                <a:gd name="T4" fmla="*/ 222 w 224"/>
                <a:gd name="T5" fmla="*/ 55 h 55"/>
                <a:gd name="T6" fmla="*/ 0 w 224"/>
                <a:gd name="T7" fmla="*/ 16 h 55"/>
                <a:gd name="T8" fmla="*/ 2 w 224"/>
                <a:gd name="T9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4" h="55">
                  <a:moveTo>
                    <a:pt x="2" y="0"/>
                  </a:moveTo>
                  <a:lnTo>
                    <a:pt x="224" y="41"/>
                  </a:lnTo>
                  <a:lnTo>
                    <a:pt x="222" y="55"/>
                  </a:lnTo>
                  <a:lnTo>
                    <a:pt x="0" y="16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14" name="Freeform 317">
              <a:extLst>
                <a:ext uri="{FF2B5EF4-FFF2-40B4-BE49-F238E27FC236}">
                  <a16:creationId xmlns:a16="http://schemas.microsoft.com/office/drawing/2014/main" id="{0ABBC549-69D2-400A-B59A-3D4606B7052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2551" y="5482480"/>
              <a:ext cx="576450" cy="143472"/>
            </a:xfrm>
            <a:custGeom>
              <a:avLst/>
              <a:gdLst>
                <a:gd name="T0" fmla="*/ 2 w 225"/>
                <a:gd name="T1" fmla="*/ 0 h 56"/>
                <a:gd name="T2" fmla="*/ 225 w 225"/>
                <a:gd name="T3" fmla="*/ 40 h 56"/>
                <a:gd name="T4" fmla="*/ 222 w 225"/>
                <a:gd name="T5" fmla="*/ 56 h 56"/>
                <a:gd name="T6" fmla="*/ 0 w 225"/>
                <a:gd name="T7" fmla="*/ 14 h 56"/>
                <a:gd name="T8" fmla="*/ 2 w 225"/>
                <a:gd name="T9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5" h="56">
                  <a:moveTo>
                    <a:pt x="2" y="0"/>
                  </a:moveTo>
                  <a:lnTo>
                    <a:pt x="225" y="40"/>
                  </a:lnTo>
                  <a:lnTo>
                    <a:pt x="222" y="56"/>
                  </a:lnTo>
                  <a:lnTo>
                    <a:pt x="0" y="14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15" name="Freeform 318">
              <a:extLst>
                <a:ext uri="{FF2B5EF4-FFF2-40B4-BE49-F238E27FC236}">
                  <a16:creationId xmlns:a16="http://schemas.microsoft.com/office/drawing/2014/main" id="{0C5DABC7-F645-4906-BD46-C420004FA79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9742" y="5549092"/>
              <a:ext cx="407358" cy="112728"/>
            </a:xfrm>
            <a:custGeom>
              <a:avLst/>
              <a:gdLst>
                <a:gd name="T0" fmla="*/ 3 w 159"/>
                <a:gd name="T1" fmla="*/ 0 h 44"/>
                <a:gd name="T2" fmla="*/ 159 w 159"/>
                <a:gd name="T3" fmla="*/ 27 h 44"/>
                <a:gd name="T4" fmla="*/ 156 w 159"/>
                <a:gd name="T5" fmla="*/ 44 h 44"/>
                <a:gd name="T6" fmla="*/ 0 w 159"/>
                <a:gd name="T7" fmla="*/ 14 h 44"/>
                <a:gd name="T8" fmla="*/ 3 w 159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9" h="44">
                  <a:moveTo>
                    <a:pt x="3" y="0"/>
                  </a:moveTo>
                  <a:lnTo>
                    <a:pt x="159" y="27"/>
                  </a:lnTo>
                  <a:lnTo>
                    <a:pt x="156" y="44"/>
                  </a:lnTo>
                  <a:lnTo>
                    <a:pt x="0" y="14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16" name="Freeform 319">
              <a:extLst>
                <a:ext uri="{FF2B5EF4-FFF2-40B4-BE49-F238E27FC236}">
                  <a16:creationId xmlns:a16="http://schemas.microsoft.com/office/drawing/2014/main" id="{21BF92C8-85A7-4972-9124-5590E8D0E2D5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7754" y="3986269"/>
              <a:ext cx="1255383" cy="312565"/>
            </a:xfrm>
            <a:custGeom>
              <a:avLst/>
              <a:gdLst>
                <a:gd name="T0" fmla="*/ 9 w 490"/>
                <a:gd name="T1" fmla="*/ 115 h 122"/>
                <a:gd name="T2" fmla="*/ 0 w 490"/>
                <a:gd name="T3" fmla="*/ 94 h 122"/>
                <a:gd name="T4" fmla="*/ 190 w 490"/>
                <a:gd name="T5" fmla="*/ 0 h 122"/>
                <a:gd name="T6" fmla="*/ 286 w 490"/>
                <a:gd name="T7" fmla="*/ 94 h 122"/>
                <a:gd name="T8" fmla="*/ 481 w 490"/>
                <a:gd name="T9" fmla="*/ 7 h 122"/>
                <a:gd name="T10" fmla="*/ 490 w 490"/>
                <a:gd name="T11" fmla="*/ 27 h 122"/>
                <a:gd name="T12" fmla="*/ 279 w 490"/>
                <a:gd name="T13" fmla="*/ 122 h 122"/>
                <a:gd name="T14" fmla="*/ 185 w 490"/>
                <a:gd name="T15" fmla="*/ 27 h 122"/>
                <a:gd name="T16" fmla="*/ 9 w 490"/>
                <a:gd name="T17" fmla="*/ 115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90" h="122">
                  <a:moveTo>
                    <a:pt x="9" y="115"/>
                  </a:moveTo>
                  <a:lnTo>
                    <a:pt x="0" y="94"/>
                  </a:lnTo>
                  <a:lnTo>
                    <a:pt x="190" y="0"/>
                  </a:lnTo>
                  <a:lnTo>
                    <a:pt x="286" y="94"/>
                  </a:lnTo>
                  <a:lnTo>
                    <a:pt x="481" y="7"/>
                  </a:lnTo>
                  <a:lnTo>
                    <a:pt x="490" y="27"/>
                  </a:lnTo>
                  <a:lnTo>
                    <a:pt x="279" y="122"/>
                  </a:lnTo>
                  <a:lnTo>
                    <a:pt x="185" y="27"/>
                  </a:lnTo>
                  <a:lnTo>
                    <a:pt x="9" y="115"/>
                  </a:lnTo>
                  <a:close/>
                </a:path>
              </a:pathLst>
            </a:custGeom>
            <a:solidFill>
              <a:srgbClr val="FEC0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17" name="Freeform 320">
              <a:extLst>
                <a:ext uri="{FF2B5EF4-FFF2-40B4-BE49-F238E27FC236}">
                  <a16:creationId xmlns:a16="http://schemas.microsoft.com/office/drawing/2014/main" id="{FCA55CB0-5249-4FFE-9B65-BB98A92A587B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2227" y="3978583"/>
              <a:ext cx="158844" cy="184464"/>
            </a:xfrm>
            <a:custGeom>
              <a:avLst/>
              <a:gdLst>
                <a:gd name="T0" fmla="*/ 51 w 62"/>
                <a:gd name="T1" fmla="*/ 72 h 72"/>
                <a:gd name="T2" fmla="*/ 32 w 62"/>
                <a:gd name="T3" fmla="*/ 67 h 72"/>
                <a:gd name="T4" fmla="*/ 39 w 62"/>
                <a:gd name="T5" fmla="*/ 28 h 72"/>
                <a:gd name="T6" fmla="*/ 0 w 62"/>
                <a:gd name="T7" fmla="*/ 19 h 72"/>
                <a:gd name="T8" fmla="*/ 3 w 62"/>
                <a:gd name="T9" fmla="*/ 0 h 72"/>
                <a:gd name="T10" fmla="*/ 62 w 62"/>
                <a:gd name="T11" fmla="*/ 12 h 72"/>
                <a:gd name="T12" fmla="*/ 51 w 62"/>
                <a:gd name="T13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2" h="72">
                  <a:moveTo>
                    <a:pt x="51" y="72"/>
                  </a:moveTo>
                  <a:lnTo>
                    <a:pt x="32" y="67"/>
                  </a:lnTo>
                  <a:lnTo>
                    <a:pt x="39" y="28"/>
                  </a:lnTo>
                  <a:lnTo>
                    <a:pt x="0" y="19"/>
                  </a:lnTo>
                  <a:lnTo>
                    <a:pt x="3" y="0"/>
                  </a:lnTo>
                  <a:lnTo>
                    <a:pt x="62" y="12"/>
                  </a:lnTo>
                  <a:lnTo>
                    <a:pt x="51" y="72"/>
                  </a:lnTo>
                  <a:close/>
                </a:path>
              </a:pathLst>
            </a:custGeom>
            <a:solidFill>
              <a:srgbClr val="FEC0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18" name="Freeform 321">
              <a:extLst>
                <a:ext uri="{FF2B5EF4-FFF2-40B4-BE49-F238E27FC236}">
                  <a16:creationId xmlns:a16="http://schemas.microsoft.com/office/drawing/2014/main" id="{4BE64E22-64A2-4C24-86FF-2806A5C4A6F7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8503" y="4180981"/>
              <a:ext cx="140909" cy="140911"/>
            </a:xfrm>
            <a:custGeom>
              <a:avLst/>
              <a:gdLst>
                <a:gd name="T0" fmla="*/ 23 w 24"/>
                <a:gd name="T1" fmla="*/ 14 h 24"/>
                <a:gd name="T2" fmla="*/ 14 w 24"/>
                <a:gd name="T3" fmla="*/ 1 h 24"/>
                <a:gd name="T4" fmla="*/ 1 w 24"/>
                <a:gd name="T5" fmla="*/ 10 h 24"/>
                <a:gd name="T6" fmla="*/ 10 w 24"/>
                <a:gd name="T7" fmla="*/ 23 h 24"/>
                <a:gd name="T8" fmla="*/ 23 w 24"/>
                <a:gd name="T9" fmla="*/ 1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24">
                  <a:moveTo>
                    <a:pt x="23" y="14"/>
                  </a:moveTo>
                  <a:cubicBezTo>
                    <a:pt x="24" y="8"/>
                    <a:pt x="20" y="2"/>
                    <a:pt x="14" y="1"/>
                  </a:cubicBezTo>
                  <a:cubicBezTo>
                    <a:pt x="8" y="0"/>
                    <a:pt x="2" y="4"/>
                    <a:pt x="1" y="10"/>
                  </a:cubicBezTo>
                  <a:cubicBezTo>
                    <a:pt x="0" y="16"/>
                    <a:pt x="4" y="22"/>
                    <a:pt x="10" y="23"/>
                  </a:cubicBezTo>
                  <a:cubicBezTo>
                    <a:pt x="16" y="24"/>
                    <a:pt x="22" y="20"/>
                    <a:pt x="23" y="14"/>
                  </a:cubicBezTo>
                  <a:close/>
                </a:path>
              </a:pathLst>
            </a:custGeom>
            <a:solidFill>
              <a:srgbClr val="15B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19" name="Freeform 322">
              <a:extLst>
                <a:ext uri="{FF2B5EF4-FFF2-40B4-BE49-F238E27FC236}">
                  <a16:creationId xmlns:a16="http://schemas.microsoft.com/office/drawing/2014/main" id="{4CDBFBA4-EFDC-4794-82B2-D0AED887979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7675" y="3950401"/>
              <a:ext cx="140909" cy="140911"/>
            </a:xfrm>
            <a:custGeom>
              <a:avLst/>
              <a:gdLst>
                <a:gd name="T0" fmla="*/ 23 w 24"/>
                <a:gd name="T1" fmla="*/ 14 h 24"/>
                <a:gd name="T2" fmla="*/ 14 w 24"/>
                <a:gd name="T3" fmla="*/ 1 h 24"/>
                <a:gd name="T4" fmla="*/ 1 w 24"/>
                <a:gd name="T5" fmla="*/ 10 h 24"/>
                <a:gd name="T6" fmla="*/ 10 w 24"/>
                <a:gd name="T7" fmla="*/ 23 h 24"/>
                <a:gd name="T8" fmla="*/ 23 w 24"/>
                <a:gd name="T9" fmla="*/ 1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24">
                  <a:moveTo>
                    <a:pt x="23" y="14"/>
                  </a:moveTo>
                  <a:cubicBezTo>
                    <a:pt x="24" y="8"/>
                    <a:pt x="20" y="2"/>
                    <a:pt x="14" y="1"/>
                  </a:cubicBezTo>
                  <a:cubicBezTo>
                    <a:pt x="8" y="0"/>
                    <a:pt x="2" y="4"/>
                    <a:pt x="1" y="10"/>
                  </a:cubicBezTo>
                  <a:cubicBezTo>
                    <a:pt x="0" y="16"/>
                    <a:pt x="4" y="22"/>
                    <a:pt x="10" y="23"/>
                  </a:cubicBezTo>
                  <a:cubicBezTo>
                    <a:pt x="16" y="24"/>
                    <a:pt x="22" y="20"/>
                    <a:pt x="23" y="14"/>
                  </a:cubicBezTo>
                  <a:close/>
                </a:path>
              </a:pathLst>
            </a:custGeom>
            <a:solidFill>
              <a:srgbClr val="15B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5439" name="Group 5438">
            <a:extLst>
              <a:ext uri="{FF2B5EF4-FFF2-40B4-BE49-F238E27FC236}">
                <a16:creationId xmlns:a16="http://schemas.microsoft.com/office/drawing/2014/main" id="{ACC94B2D-84CA-42F0-8096-2BD186BEC2D9}"/>
              </a:ext>
            </a:extLst>
          </p:cNvPr>
          <p:cNvGrpSpPr/>
          <p:nvPr/>
        </p:nvGrpSpPr>
        <p:grpSpPr>
          <a:xfrm>
            <a:off x="-1928813" y="2636093"/>
            <a:ext cx="3130771" cy="4340037"/>
            <a:chOff x="-1928813" y="2636093"/>
            <a:chExt cx="3130771" cy="4340037"/>
          </a:xfrm>
        </p:grpSpPr>
        <p:sp>
          <p:nvSpPr>
            <p:cNvPr id="5420" name="Freeform 323">
              <a:extLst>
                <a:ext uri="{FF2B5EF4-FFF2-40B4-BE49-F238E27FC236}">
                  <a16:creationId xmlns:a16="http://schemas.microsoft.com/office/drawing/2014/main" id="{7B15B5F6-F678-470F-B778-11552C3F856A}"/>
                </a:ext>
              </a:extLst>
            </p:cNvPr>
            <p:cNvSpPr>
              <a:spLocks/>
            </p:cNvSpPr>
            <p:nvPr/>
          </p:nvSpPr>
          <p:spPr bwMode="auto">
            <a:xfrm>
              <a:off x="-1851953" y="4596026"/>
              <a:ext cx="2354482" cy="2380104"/>
            </a:xfrm>
            <a:custGeom>
              <a:avLst/>
              <a:gdLst>
                <a:gd name="T0" fmla="*/ 369 w 401"/>
                <a:gd name="T1" fmla="*/ 258 h 402"/>
                <a:gd name="T2" fmla="*/ 143 w 401"/>
                <a:gd name="T3" fmla="*/ 370 h 402"/>
                <a:gd name="T4" fmla="*/ 32 w 401"/>
                <a:gd name="T5" fmla="*/ 143 h 402"/>
                <a:gd name="T6" fmla="*/ 258 w 401"/>
                <a:gd name="T7" fmla="*/ 32 h 402"/>
                <a:gd name="T8" fmla="*/ 369 w 401"/>
                <a:gd name="T9" fmla="*/ 258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1" h="402">
                  <a:moveTo>
                    <a:pt x="369" y="258"/>
                  </a:moveTo>
                  <a:cubicBezTo>
                    <a:pt x="338" y="352"/>
                    <a:pt x="236" y="402"/>
                    <a:pt x="143" y="370"/>
                  </a:cubicBezTo>
                  <a:cubicBezTo>
                    <a:pt x="50" y="338"/>
                    <a:pt x="0" y="237"/>
                    <a:pt x="32" y="143"/>
                  </a:cubicBezTo>
                  <a:cubicBezTo>
                    <a:pt x="63" y="50"/>
                    <a:pt x="165" y="0"/>
                    <a:pt x="258" y="32"/>
                  </a:cubicBezTo>
                  <a:cubicBezTo>
                    <a:pt x="351" y="63"/>
                    <a:pt x="401" y="165"/>
                    <a:pt x="369" y="258"/>
                  </a:cubicBezTo>
                  <a:close/>
                </a:path>
              </a:pathLst>
            </a:custGeom>
            <a:solidFill>
              <a:srgbClr val="29AB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21" name="Freeform 324">
              <a:extLst>
                <a:ext uri="{FF2B5EF4-FFF2-40B4-BE49-F238E27FC236}">
                  <a16:creationId xmlns:a16="http://schemas.microsoft.com/office/drawing/2014/main" id="{8C100D58-A4E1-4518-89B4-97A29F2D6B2D}"/>
                </a:ext>
              </a:extLst>
            </p:cNvPr>
            <p:cNvSpPr>
              <a:spLocks/>
            </p:cNvSpPr>
            <p:nvPr/>
          </p:nvSpPr>
          <p:spPr bwMode="auto">
            <a:xfrm>
              <a:off x="-1828896" y="4601150"/>
              <a:ext cx="2272498" cy="2298120"/>
            </a:xfrm>
            <a:custGeom>
              <a:avLst/>
              <a:gdLst>
                <a:gd name="T0" fmla="*/ 357 w 387"/>
                <a:gd name="T1" fmla="*/ 250 h 388"/>
                <a:gd name="T2" fmla="*/ 138 w 387"/>
                <a:gd name="T3" fmla="*/ 357 h 388"/>
                <a:gd name="T4" fmla="*/ 31 w 387"/>
                <a:gd name="T5" fmla="*/ 139 h 388"/>
                <a:gd name="T6" fmla="*/ 249 w 387"/>
                <a:gd name="T7" fmla="*/ 31 h 388"/>
                <a:gd name="T8" fmla="*/ 357 w 387"/>
                <a:gd name="T9" fmla="*/ 250 h 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7" h="388">
                  <a:moveTo>
                    <a:pt x="357" y="250"/>
                  </a:moveTo>
                  <a:cubicBezTo>
                    <a:pt x="326" y="340"/>
                    <a:pt x="228" y="388"/>
                    <a:pt x="138" y="357"/>
                  </a:cubicBezTo>
                  <a:cubicBezTo>
                    <a:pt x="48" y="327"/>
                    <a:pt x="0" y="229"/>
                    <a:pt x="31" y="139"/>
                  </a:cubicBezTo>
                  <a:cubicBezTo>
                    <a:pt x="61" y="48"/>
                    <a:pt x="159" y="0"/>
                    <a:pt x="249" y="31"/>
                  </a:cubicBezTo>
                  <a:cubicBezTo>
                    <a:pt x="339" y="62"/>
                    <a:pt x="387" y="159"/>
                    <a:pt x="357" y="250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22" name="Freeform 325">
              <a:extLst>
                <a:ext uri="{FF2B5EF4-FFF2-40B4-BE49-F238E27FC236}">
                  <a16:creationId xmlns:a16="http://schemas.microsoft.com/office/drawing/2014/main" id="{FC8F0EF2-7E88-4EBE-A1C7-AB8362246003}"/>
                </a:ext>
              </a:extLst>
            </p:cNvPr>
            <p:cNvSpPr>
              <a:spLocks/>
            </p:cNvSpPr>
            <p:nvPr/>
          </p:nvSpPr>
          <p:spPr bwMode="auto">
            <a:xfrm>
              <a:off x="-1828896" y="4808673"/>
              <a:ext cx="1862577" cy="2041919"/>
            </a:xfrm>
            <a:custGeom>
              <a:avLst/>
              <a:gdLst>
                <a:gd name="T0" fmla="*/ 195 w 317"/>
                <a:gd name="T1" fmla="*/ 284 h 345"/>
                <a:gd name="T2" fmla="*/ 87 w 317"/>
                <a:gd name="T3" fmla="*/ 65 h 345"/>
                <a:gd name="T4" fmla="*/ 127 w 317"/>
                <a:gd name="T5" fmla="*/ 0 h 345"/>
                <a:gd name="T6" fmla="*/ 31 w 317"/>
                <a:gd name="T7" fmla="*/ 104 h 345"/>
                <a:gd name="T8" fmla="*/ 138 w 317"/>
                <a:gd name="T9" fmla="*/ 322 h 345"/>
                <a:gd name="T10" fmla="*/ 317 w 317"/>
                <a:gd name="T11" fmla="*/ 279 h 345"/>
                <a:gd name="T12" fmla="*/ 195 w 317"/>
                <a:gd name="T13" fmla="*/ 284 h 3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7" h="345">
                  <a:moveTo>
                    <a:pt x="195" y="284"/>
                  </a:moveTo>
                  <a:cubicBezTo>
                    <a:pt x="105" y="253"/>
                    <a:pt x="56" y="155"/>
                    <a:pt x="87" y="65"/>
                  </a:cubicBezTo>
                  <a:cubicBezTo>
                    <a:pt x="96" y="40"/>
                    <a:pt x="109" y="18"/>
                    <a:pt x="127" y="0"/>
                  </a:cubicBezTo>
                  <a:cubicBezTo>
                    <a:pt x="83" y="19"/>
                    <a:pt x="47" y="55"/>
                    <a:pt x="31" y="104"/>
                  </a:cubicBezTo>
                  <a:cubicBezTo>
                    <a:pt x="0" y="194"/>
                    <a:pt x="48" y="292"/>
                    <a:pt x="138" y="322"/>
                  </a:cubicBezTo>
                  <a:cubicBezTo>
                    <a:pt x="203" y="345"/>
                    <a:pt x="272" y="326"/>
                    <a:pt x="317" y="279"/>
                  </a:cubicBezTo>
                  <a:cubicBezTo>
                    <a:pt x="280" y="295"/>
                    <a:pt x="236" y="298"/>
                    <a:pt x="195" y="284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23" name="Freeform 326">
              <a:extLst>
                <a:ext uri="{FF2B5EF4-FFF2-40B4-BE49-F238E27FC236}">
                  <a16:creationId xmlns:a16="http://schemas.microsoft.com/office/drawing/2014/main" id="{8A325C57-C0F9-4AF8-BE11-272793EB73EB}"/>
                </a:ext>
              </a:extLst>
            </p:cNvPr>
            <p:cNvSpPr>
              <a:spLocks/>
            </p:cNvSpPr>
            <p:nvPr/>
          </p:nvSpPr>
          <p:spPr bwMode="auto">
            <a:xfrm>
              <a:off x="-635001" y="5008510"/>
              <a:ext cx="310002" cy="315127"/>
            </a:xfrm>
            <a:custGeom>
              <a:avLst/>
              <a:gdLst>
                <a:gd name="T0" fmla="*/ 49 w 53"/>
                <a:gd name="T1" fmla="*/ 34 h 53"/>
                <a:gd name="T2" fmla="*/ 19 w 53"/>
                <a:gd name="T3" fmla="*/ 49 h 53"/>
                <a:gd name="T4" fmla="*/ 4 w 53"/>
                <a:gd name="T5" fmla="*/ 19 h 53"/>
                <a:gd name="T6" fmla="*/ 34 w 53"/>
                <a:gd name="T7" fmla="*/ 4 h 53"/>
                <a:gd name="T8" fmla="*/ 49 w 53"/>
                <a:gd name="T9" fmla="*/ 34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53">
                  <a:moveTo>
                    <a:pt x="49" y="34"/>
                  </a:moveTo>
                  <a:cubicBezTo>
                    <a:pt x="45" y="46"/>
                    <a:pt x="31" y="53"/>
                    <a:pt x="19" y="49"/>
                  </a:cubicBezTo>
                  <a:cubicBezTo>
                    <a:pt x="7" y="44"/>
                    <a:pt x="0" y="31"/>
                    <a:pt x="4" y="19"/>
                  </a:cubicBezTo>
                  <a:cubicBezTo>
                    <a:pt x="9" y="6"/>
                    <a:pt x="22" y="0"/>
                    <a:pt x="34" y="4"/>
                  </a:cubicBezTo>
                  <a:cubicBezTo>
                    <a:pt x="47" y="8"/>
                    <a:pt x="53" y="21"/>
                    <a:pt x="49" y="34"/>
                  </a:cubicBezTo>
                  <a:close/>
                </a:path>
              </a:pathLst>
            </a:custGeom>
            <a:solidFill>
              <a:srgbClr val="2C47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24" name="Freeform 327">
              <a:extLst>
                <a:ext uri="{FF2B5EF4-FFF2-40B4-BE49-F238E27FC236}">
                  <a16:creationId xmlns:a16="http://schemas.microsoft.com/office/drawing/2014/main" id="{58AF427E-F60D-4073-9D06-2D90F6A2F00F}"/>
                </a:ext>
              </a:extLst>
            </p:cNvPr>
            <p:cNvSpPr>
              <a:spLocks/>
            </p:cNvSpPr>
            <p:nvPr/>
          </p:nvSpPr>
          <p:spPr bwMode="auto">
            <a:xfrm>
              <a:off x="-583761" y="5057187"/>
              <a:ext cx="212646" cy="212647"/>
            </a:xfrm>
            <a:custGeom>
              <a:avLst/>
              <a:gdLst>
                <a:gd name="T0" fmla="*/ 33 w 36"/>
                <a:gd name="T1" fmla="*/ 23 h 36"/>
                <a:gd name="T2" fmla="*/ 13 w 36"/>
                <a:gd name="T3" fmla="*/ 33 h 36"/>
                <a:gd name="T4" fmla="*/ 2 w 36"/>
                <a:gd name="T5" fmla="*/ 13 h 36"/>
                <a:gd name="T6" fmla="*/ 23 w 36"/>
                <a:gd name="T7" fmla="*/ 3 h 36"/>
                <a:gd name="T8" fmla="*/ 33 w 36"/>
                <a:gd name="T9" fmla="*/ 2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6">
                  <a:moveTo>
                    <a:pt x="33" y="23"/>
                  </a:moveTo>
                  <a:cubicBezTo>
                    <a:pt x="30" y="32"/>
                    <a:pt x="21" y="36"/>
                    <a:pt x="13" y="33"/>
                  </a:cubicBezTo>
                  <a:cubicBezTo>
                    <a:pt x="4" y="31"/>
                    <a:pt x="0" y="21"/>
                    <a:pt x="2" y="13"/>
                  </a:cubicBezTo>
                  <a:cubicBezTo>
                    <a:pt x="5" y="5"/>
                    <a:pt x="14" y="0"/>
                    <a:pt x="23" y="3"/>
                  </a:cubicBezTo>
                  <a:cubicBezTo>
                    <a:pt x="31" y="6"/>
                    <a:pt x="36" y="15"/>
                    <a:pt x="33" y="23"/>
                  </a:cubicBezTo>
                  <a:close/>
                </a:path>
              </a:pathLst>
            </a:custGeom>
            <a:solidFill>
              <a:srgbClr val="87CF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25" name="Freeform 328">
              <a:extLst>
                <a:ext uri="{FF2B5EF4-FFF2-40B4-BE49-F238E27FC236}">
                  <a16:creationId xmlns:a16="http://schemas.microsoft.com/office/drawing/2014/main" id="{35721839-0B44-45F1-894D-E27067D82AC1}"/>
                </a:ext>
              </a:extLst>
            </p:cNvPr>
            <p:cNvSpPr>
              <a:spLocks/>
            </p:cNvSpPr>
            <p:nvPr/>
          </p:nvSpPr>
          <p:spPr bwMode="auto">
            <a:xfrm>
              <a:off x="-734918" y="2835929"/>
              <a:ext cx="1936876" cy="1895884"/>
            </a:xfrm>
            <a:custGeom>
              <a:avLst/>
              <a:gdLst>
                <a:gd name="T0" fmla="*/ 305 w 330"/>
                <a:gd name="T1" fmla="*/ 208 h 320"/>
                <a:gd name="T2" fmla="*/ 120 w 330"/>
                <a:gd name="T3" fmla="*/ 294 h 320"/>
                <a:gd name="T4" fmla="*/ 25 w 330"/>
                <a:gd name="T5" fmla="*/ 112 h 320"/>
                <a:gd name="T6" fmla="*/ 210 w 330"/>
                <a:gd name="T7" fmla="*/ 27 h 320"/>
                <a:gd name="T8" fmla="*/ 305 w 330"/>
                <a:gd name="T9" fmla="*/ 208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0" h="320">
                  <a:moveTo>
                    <a:pt x="305" y="208"/>
                  </a:moveTo>
                  <a:cubicBezTo>
                    <a:pt x="280" y="282"/>
                    <a:pt x="197" y="320"/>
                    <a:pt x="120" y="294"/>
                  </a:cubicBezTo>
                  <a:cubicBezTo>
                    <a:pt x="43" y="267"/>
                    <a:pt x="0" y="186"/>
                    <a:pt x="25" y="112"/>
                  </a:cubicBezTo>
                  <a:cubicBezTo>
                    <a:pt x="50" y="39"/>
                    <a:pt x="133" y="0"/>
                    <a:pt x="210" y="27"/>
                  </a:cubicBezTo>
                  <a:cubicBezTo>
                    <a:pt x="288" y="53"/>
                    <a:pt x="330" y="134"/>
                    <a:pt x="305" y="208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26" name="Freeform 329">
              <a:extLst>
                <a:ext uri="{FF2B5EF4-FFF2-40B4-BE49-F238E27FC236}">
                  <a16:creationId xmlns:a16="http://schemas.microsoft.com/office/drawing/2014/main" id="{2D094C95-6BDD-4ABD-9346-92CC55C2A6FF}"/>
                </a:ext>
              </a:extLst>
            </p:cNvPr>
            <p:cNvSpPr>
              <a:spLocks/>
            </p:cNvSpPr>
            <p:nvPr/>
          </p:nvSpPr>
          <p:spPr bwMode="auto">
            <a:xfrm>
              <a:off x="-734918" y="3281718"/>
              <a:ext cx="1844644" cy="1450095"/>
            </a:xfrm>
            <a:custGeom>
              <a:avLst/>
              <a:gdLst>
                <a:gd name="T0" fmla="*/ 308 w 314"/>
                <a:gd name="T1" fmla="*/ 54 h 245"/>
                <a:gd name="T2" fmla="*/ 142 w 314"/>
                <a:gd name="T3" fmla="*/ 102 h 245"/>
                <a:gd name="T4" fmla="*/ 45 w 314"/>
                <a:gd name="T5" fmla="*/ 0 h 245"/>
                <a:gd name="T6" fmla="*/ 25 w 314"/>
                <a:gd name="T7" fmla="*/ 37 h 245"/>
                <a:gd name="T8" fmla="*/ 120 w 314"/>
                <a:gd name="T9" fmla="*/ 219 h 245"/>
                <a:gd name="T10" fmla="*/ 305 w 314"/>
                <a:gd name="T11" fmla="*/ 133 h 245"/>
                <a:gd name="T12" fmla="*/ 308 w 314"/>
                <a:gd name="T13" fmla="*/ 54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4" h="245">
                  <a:moveTo>
                    <a:pt x="308" y="54"/>
                  </a:moveTo>
                  <a:cubicBezTo>
                    <a:pt x="271" y="102"/>
                    <a:pt x="205" y="123"/>
                    <a:pt x="142" y="102"/>
                  </a:cubicBezTo>
                  <a:cubicBezTo>
                    <a:pt x="93" y="85"/>
                    <a:pt x="57" y="45"/>
                    <a:pt x="45" y="0"/>
                  </a:cubicBezTo>
                  <a:cubicBezTo>
                    <a:pt x="37" y="11"/>
                    <a:pt x="30" y="23"/>
                    <a:pt x="25" y="37"/>
                  </a:cubicBezTo>
                  <a:cubicBezTo>
                    <a:pt x="0" y="111"/>
                    <a:pt x="43" y="192"/>
                    <a:pt x="120" y="219"/>
                  </a:cubicBezTo>
                  <a:cubicBezTo>
                    <a:pt x="197" y="245"/>
                    <a:pt x="280" y="207"/>
                    <a:pt x="305" y="133"/>
                  </a:cubicBezTo>
                  <a:cubicBezTo>
                    <a:pt x="314" y="107"/>
                    <a:pt x="314" y="80"/>
                    <a:pt x="308" y="54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27" name="Freeform 330">
              <a:extLst>
                <a:ext uri="{FF2B5EF4-FFF2-40B4-BE49-F238E27FC236}">
                  <a16:creationId xmlns:a16="http://schemas.microsoft.com/office/drawing/2014/main" id="{CC1BC6AF-C65E-4F14-A0FD-51B0BCD1F6B9}"/>
                </a:ext>
              </a:extLst>
            </p:cNvPr>
            <p:cNvSpPr>
              <a:spLocks/>
            </p:cNvSpPr>
            <p:nvPr/>
          </p:nvSpPr>
          <p:spPr bwMode="auto">
            <a:xfrm>
              <a:off x="-360866" y="2912789"/>
              <a:ext cx="1022239" cy="971001"/>
            </a:xfrm>
            <a:custGeom>
              <a:avLst/>
              <a:gdLst>
                <a:gd name="T0" fmla="*/ 132 w 174"/>
                <a:gd name="T1" fmla="*/ 0 h 164"/>
                <a:gd name="T2" fmla="*/ 154 w 174"/>
                <a:gd name="T3" fmla="*/ 60 h 164"/>
                <a:gd name="T4" fmla="*/ 28 w 174"/>
                <a:gd name="T5" fmla="*/ 110 h 164"/>
                <a:gd name="T6" fmla="*/ 0 w 174"/>
                <a:gd name="T7" fmla="*/ 43 h 164"/>
                <a:gd name="T8" fmla="*/ 132 w 174"/>
                <a:gd name="T9" fmla="*/ 0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4" h="164">
                  <a:moveTo>
                    <a:pt x="132" y="0"/>
                  </a:moveTo>
                  <a:cubicBezTo>
                    <a:pt x="132" y="0"/>
                    <a:pt x="148" y="42"/>
                    <a:pt x="154" y="60"/>
                  </a:cubicBezTo>
                  <a:cubicBezTo>
                    <a:pt x="174" y="99"/>
                    <a:pt x="78" y="164"/>
                    <a:pt x="28" y="110"/>
                  </a:cubicBezTo>
                  <a:cubicBezTo>
                    <a:pt x="14" y="97"/>
                    <a:pt x="0" y="43"/>
                    <a:pt x="0" y="43"/>
                  </a:cubicBezTo>
                  <a:lnTo>
                    <a:pt x="132" y="0"/>
                  </a:lnTo>
                  <a:close/>
                </a:path>
              </a:pathLst>
            </a:custGeom>
            <a:solidFill>
              <a:srgbClr val="5C69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28" name="Freeform 331">
              <a:extLst>
                <a:ext uri="{FF2B5EF4-FFF2-40B4-BE49-F238E27FC236}">
                  <a16:creationId xmlns:a16="http://schemas.microsoft.com/office/drawing/2014/main" id="{D50BF37C-46F5-4D8F-9423-40779E514AC6}"/>
                </a:ext>
              </a:extLst>
            </p:cNvPr>
            <p:cNvSpPr>
              <a:spLocks/>
            </p:cNvSpPr>
            <p:nvPr/>
          </p:nvSpPr>
          <p:spPr bwMode="auto">
            <a:xfrm>
              <a:off x="-360866" y="3168990"/>
              <a:ext cx="994058" cy="704552"/>
            </a:xfrm>
            <a:custGeom>
              <a:avLst/>
              <a:gdLst>
                <a:gd name="T0" fmla="*/ 2 w 169"/>
                <a:gd name="T1" fmla="*/ 5 h 119"/>
                <a:gd name="T2" fmla="*/ 0 w 169"/>
                <a:gd name="T3" fmla="*/ 0 h 119"/>
                <a:gd name="T4" fmla="*/ 28 w 169"/>
                <a:gd name="T5" fmla="*/ 67 h 119"/>
                <a:gd name="T6" fmla="*/ 156 w 169"/>
                <a:gd name="T7" fmla="*/ 22 h 119"/>
                <a:gd name="T8" fmla="*/ 2 w 169"/>
                <a:gd name="T9" fmla="*/ 5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9" h="119">
                  <a:moveTo>
                    <a:pt x="2" y="5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4" y="54"/>
                    <a:pt x="28" y="67"/>
                  </a:cubicBezTo>
                  <a:cubicBezTo>
                    <a:pt x="76" y="119"/>
                    <a:pt x="169" y="56"/>
                    <a:pt x="156" y="22"/>
                  </a:cubicBezTo>
                  <a:cubicBezTo>
                    <a:pt x="138" y="45"/>
                    <a:pt x="59" y="65"/>
                    <a:pt x="2" y="5"/>
                  </a:cubicBezTo>
                  <a:close/>
                </a:path>
              </a:pathLst>
            </a:custGeom>
            <a:solidFill>
              <a:srgbClr val="4653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29" name="Freeform 332">
              <a:extLst>
                <a:ext uri="{FF2B5EF4-FFF2-40B4-BE49-F238E27FC236}">
                  <a16:creationId xmlns:a16="http://schemas.microsoft.com/office/drawing/2014/main" id="{0E9679C0-BDF9-443F-838B-62DDE4DE4E99}"/>
                </a:ext>
              </a:extLst>
            </p:cNvPr>
            <p:cNvSpPr>
              <a:spLocks/>
            </p:cNvSpPr>
            <p:nvPr/>
          </p:nvSpPr>
          <p:spPr bwMode="auto">
            <a:xfrm>
              <a:off x="-430041" y="2636093"/>
              <a:ext cx="909511" cy="758354"/>
            </a:xfrm>
            <a:custGeom>
              <a:avLst/>
              <a:gdLst>
                <a:gd name="T0" fmla="*/ 148 w 155"/>
                <a:gd name="T1" fmla="*/ 74 h 128"/>
                <a:gd name="T2" fmla="*/ 109 w 155"/>
                <a:gd name="T3" fmla="*/ 109 h 128"/>
                <a:gd name="T4" fmla="*/ 46 w 155"/>
                <a:gd name="T5" fmla="*/ 122 h 128"/>
                <a:gd name="T6" fmla="*/ 11 w 155"/>
                <a:gd name="T7" fmla="*/ 50 h 128"/>
                <a:gd name="T8" fmla="*/ 106 w 155"/>
                <a:gd name="T9" fmla="*/ 12 h 128"/>
                <a:gd name="T10" fmla="*/ 148 w 155"/>
                <a:gd name="T11" fmla="*/ 74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5" h="128">
                  <a:moveTo>
                    <a:pt x="148" y="74"/>
                  </a:moveTo>
                  <a:cubicBezTo>
                    <a:pt x="143" y="89"/>
                    <a:pt x="125" y="102"/>
                    <a:pt x="109" y="109"/>
                  </a:cubicBezTo>
                  <a:cubicBezTo>
                    <a:pt x="90" y="117"/>
                    <a:pt x="64" y="128"/>
                    <a:pt x="46" y="122"/>
                  </a:cubicBezTo>
                  <a:cubicBezTo>
                    <a:pt x="11" y="110"/>
                    <a:pt x="0" y="82"/>
                    <a:pt x="11" y="50"/>
                  </a:cubicBezTo>
                  <a:cubicBezTo>
                    <a:pt x="22" y="18"/>
                    <a:pt x="71" y="0"/>
                    <a:pt x="106" y="12"/>
                  </a:cubicBezTo>
                  <a:cubicBezTo>
                    <a:pt x="141" y="24"/>
                    <a:pt x="155" y="47"/>
                    <a:pt x="148" y="74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30" name="Freeform 333">
              <a:extLst>
                <a:ext uri="{FF2B5EF4-FFF2-40B4-BE49-F238E27FC236}">
                  <a16:creationId xmlns:a16="http://schemas.microsoft.com/office/drawing/2014/main" id="{EE638B95-79D9-4A83-A740-36F9CDB6DAC4}"/>
                </a:ext>
              </a:extLst>
            </p:cNvPr>
            <p:cNvSpPr>
              <a:spLocks/>
            </p:cNvSpPr>
            <p:nvPr/>
          </p:nvSpPr>
          <p:spPr bwMode="auto">
            <a:xfrm>
              <a:off x="-1928813" y="3463620"/>
              <a:ext cx="1898445" cy="2403161"/>
            </a:xfrm>
            <a:custGeom>
              <a:avLst/>
              <a:gdLst>
                <a:gd name="T0" fmla="*/ 35 w 323"/>
                <a:gd name="T1" fmla="*/ 396 h 406"/>
                <a:gd name="T2" fmla="*/ 9 w 323"/>
                <a:gd name="T3" fmla="*/ 390 h 406"/>
                <a:gd name="T4" fmla="*/ 8 w 323"/>
                <a:gd name="T5" fmla="*/ 368 h 406"/>
                <a:gd name="T6" fmla="*/ 284 w 323"/>
                <a:gd name="T7" fmla="*/ 0 h 406"/>
                <a:gd name="T8" fmla="*/ 323 w 323"/>
                <a:gd name="T9" fmla="*/ 13 h 406"/>
                <a:gd name="T10" fmla="*/ 35 w 323"/>
                <a:gd name="T11" fmla="*/ 396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3" h="406">
                  <a:moveTo>
                    <a:pt x="35" y="396"/>
                  </a:moveTo>
                  <a:cubicBezTo>
                    <a:pt x="35" y="396"/>
                    <a:pt x="26" y="406"/>
                    <a:pt x="9" y="390"/>
                  </a:cubicBezTo>
                  <a:cubicBezTo>
                    <a:pt x="0" y="381"/>
                    <a:pt x="8" y="368"/>
                    <a:pt x="8" y="368"/>
                  </a:cubicBezTo>
                  <a:cubicBezTo>
                    <a:pt x="284" y="0"/>
                    <a:pt x="284" y="0"/>
                    <a:pt x="284" y="0"/>
                  </a:cubicBezTo>
                  <a:cubicBezTo>
                    <a:pt x="323" y="13"/>
                    <a:pt x="323" y="13"/>
                    <a:pt x="323" y="13"/>
                  </a:cubicBezTo>
                  <a:lnTo>
                    <a:pt x="35" y="396"/>
                  </a:lnTo>
                  <a:close/>
                </a:path>
              </a:pathLst>
            </a:custGeom>
            <a:solidFill>
              <a:srgbClr val="5C69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31" name="Freeform 334">
              <a:extLst>
                <a:ext uri="{FF2B5EF4-FFF2-40B4-BE49-F238E27FC236}">
                  <a16:creationId xmlns:a16="http://schemas.microsoft.com/office/drawing/2014/main" id="{77BE8388-0E51-47CF-B7AD-780B2C07D7D9}"/>
                </a:ext>
              </a:extLst>
            </p:cNvPr>
            <p:cNvSpPr>
              <a:spLocks/>
            </p:cNvSpPr>
            <p:nvPr/>
          </p:nvSpPr>
          <p:spPr bwMode="auto">
            <a:xfrm>
              <a:off x="-1864764" y="3499488"/>
              <a:ext cx="1834396" cy="2362169"/>
            </a:xfrm>
            <a:custGeom>
              <a:avLst/>
              <a:gdLst>
                <a:gd name="T0" fmla="*/ 292 w 312"/>
                <a:gd name="T1" fmla="*/ 0 h 399"/>
                <a:gd name="T2" fmla="*/ 4 w 312"/>
                <a:gd name="T3" fmla="*/ 383 h 399"/>
                <a:gd name="T4" fmla="*/ 0 w 312"/>
                <a:gd name="T5" fmla="*/ 386 h 399"/>
                <a:gd name="T6" fmla="*/ 24 w 312"/>
                <a:gd name="T7" fmla="*/ 389 h 399"/>
                <a:gd name="T8" fmla="*/ 312 w 312"/>
                <a:gd name="T9" fmla="*/ 7 h 399"/>
                <a:gd name="T10" fmla="*/ 292 w 312"/>
                <a:gd name="T11" fmla="*/ 0 h 3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" h="399">
                  <a:moveTo>
                    <a:pt x="292" y="0"/>
                  </a:moveTo>
                  <a:cubicBezTo>
                    <a:pt x="4" y="383"/>
                    <a:pt x="4" y="383"/>
                    <a:pt x="4" y="383"/>
                  </a:cubicBezTo>
                  <a:cubicBezTo>
                    <a:pt x="4" y="383"/>
                    <a:pt x="3" y="385"/>
                    <a:pt x="0" y="386"/>
                  </a:cubicBezTo>
                  <a:cubicBezTo>
                    <a:pt x="15" y="399"/>
                    <a:pt x="24" y="389"/>
                    <a:pt x="24" y="389"/>
                  </a:cubicBezTo>
                  <a:cubicBezTo>
                    <a:pt x="312" y="7"/>
                    <a:pt x="312" y="7"/>
                    <a:pt x="312" y="7"/>
                  </a:cubicBezTo>
                  <a:lnTo>
                    <a:pt x="292" y="0"/>
                  </a:lnTo>
                  <a:close/>
                </a:path>
              </a:pathLst>
            </a:custGeom>
            <a:solidFill>
              <a:srgbClr val="4F5A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32" name="Freeform 335">
              <a:extLst>
                <a:ext uri="{FF2B5EF4-FFF2-40B4-BE49-F238E27FC236}">
                  <a16:creationId xmlns:a16="http://schemas.microsoft.com/office/drawing/2014/main" id="{943C94B7-43A6-48D9-A0D5-8A685A59DE6B}"/>
                </a:ext>
              </a:extLst>
            </p:cNvPr>
            <p:cNvSpPr>
              <a:spLocks/>
            </p:cNvSpPr>
            <p:nvPr/>
          </p:nvSpPr>
          <p:spPr bwMode="auto">
            <a:xfrm>
              <a:off x="-1846829" y="5625952"/>
              <a:ext cx="771163" cy="809594"/>
            </a:xfrm>
            <a:custGeom>
              <a:avLst/>
              <a:gdLst>
                <a:gd name="T0" fmla="*/ 0 w 131"/>
                <a:gd name="T1" fmla="*/ 29 h 137"/>
                <a:gd name="T2" fmla="*/ 103 w 131"/>
                <a:gd name="T3" fmla="*/ 129 h 137"/>
                <a:gd name="T4" fmla="*/ 123 w 131"/>
                <a:gd name="T5" fmla="*/ 124 h 137"/>
                <a:gd name="T6" fmla="*/ 126 w 131"/>
                <a:gd name="T7" fmla="*/ 105 h 137"/>
                <a:gd name="T8" fmla="*/ 22 w 131"/>
                <a:gd name="T9" fmla="*/ 0 h 137"/>
                <a:gd name="T10" fmla="*/ 0 w 131"/>
                <a:gd name="T11" fmla="*/ 29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1" h="137">
                  <a:moveTo>
                    <a:pt x="0" y="29"/>
                  </a:moveTo>
                  <a:cubicBezTo>
                    <a:pt x="103" y="129"/>
                    <a:pt x="103" y="129"/>
                    <a:pt x="103" y="129"/>
                  </a:cubicBezTo>
                  <a:cubicBezTo>
                    <a:pt x="103" y="129"/>
                    <a:pt x="112" y="137"/>
                    <a:pt x="123" y="124"/>
                  </a:cubicBezTo>
                  <a:cubicBezTo>
                    <a:pt x="131" y="114"/>
                    <a:pt x="126" y="105"/>
                    <a:pt x="126" y="105"/>
                  </a:cubicBezTo>
                  <a:cubicBezTo>
                    <a:pt x="22" y="0"/>
                    <a:pt x="22" y="0"/>
                    <a:pt x="22" y="0"/>
                  </a:cubicBezTo>
                  <a:lnTo>
                    <a:pt x="0" y="29"/>
                  </a:lnTo>
                  <a:close/>
                </a:path>
              </a:pathLst>
            </a:custGeom>
            <a:solidFill>
              <a:srgbClr val="4F5A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33" name="Freeform 336">
              <a:extLst>
                <a:ext uri="{FF2B5EF4-FFF2-40B4-BE49-F238E27FC236}">
                  <a16:creationId xmlns:a16="http://schemas.microsoft.com/office/drawing/2014/main" id="{C39D323A-FD30-4525-99B3-03DEB9E34A5B}"/>
                </a:ext>
              </a:extLst>
            </p:cNvPr>
            <p:cNvSpPr>
              <a:spLocks/>
            </p:cNvSpPr>
            <p:nvPr/>
          </p:nvSpPr>
          <p:spPr bwMode="auto">
            <a:xfrm>
              <a:off x="-1457404" y="5364628"/>
              <a:ext cx="51240" cy="586700"/>
            </a:xfrm>
            <a:custGeom>
              <a:avLst/>
              <a:gdLst>
                <a:gd name="T0" fmla="*/ 0 w 20"/>
                <a:gd name="T1" fmla="*/ 229 h 229"/>
                <a:gd name="T2" fmla="*/ 4 w 20"/>
                <a:gd name="T3" fmla="*/ 0 h 229"/>
                <a:gd name="T4" fmla="*/ 20 w 20"/>
                <a:gd name="T5" fmla="*/ 0 h 229"/>
                <a:gd name="T6" fmla="*/ 16 w 20"/>
                <a:gd name="T7" fmla="*/ 229 h 229"/>
                <a:gd name="T8" fmla="*/ 0 w 20"/>
                <a:gd name="T9" fmla="*/ 229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29">
                  <a:moveTo>
                    <a:pt x="0" y="229"/>
                  </a:moveTo>
                  <a:lnTo>
                    <a:pt x="4" y="0"/>
                  </a:lnTo>
                  <a:lnTo>
                    <a:pt x="20" y="0"/>
                  </a:lnTo>
                  <a:lnTo>
                    <a:pt x="16" y="229"/>
                  </a:lnTo>
                  <a:lnTo>
                    <a:pt x="0" y="229"/>
                  </a:lnTo>
                  <a:close/>
                </a:path>
              </a:pathLst>
            </a:custGeom>
            <a:solidFill>
              <a:srgbClr val="4F5A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48" name="TextBox 347">
            <a:extLst>
              <a:ext uri="{FF2B5EF4-FFF2-40B4-BE49-F238E27FC236}">
                <a16:creationId xmlns:a16="http://schemas.microsoft.com/office/drawing/2014/main" id="{D5B109C0-C1CC-432D-BDBD-67D1A71910EA}"/>
              </a:ext>
            </a:extLst>
          </p:cNvPr>
          <p:cNvSpPr txBox="1"/>
          <p:nvPr/>
        </p:nvSpPr>
        <p:spPr>
          <a:xfrm>
            <a:off x="5827651" y="2335582"/>
            <a:ext cx="5574640" cy="893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200" dirty="0">
                <a:latin typeface="Alexandria" pitchFamily="2" charset="-78"/>
                <a:ea typeface="Open Sans Light" panose="020B0306030504020204" pitchFamily="34" charset="0"/>
                <a:cs typeface="Alexandria" pitchFamily="2" charset="-78"/>
              </a:rPr>
              <a:t>Suitable for all categories business and personal presentation </a:t>
            </a:r>
            <a:r>
              <a:rPr lang="en-US" sz="1200" dirty="0">
                <a:latin typeface="Alexandria" pitchFamily="2" charset="-78"/>
                <a:ea typeface="Open Sans Light" panose="020B0306030504020204" pitchFamily="34" charset="0"/>
                <a:cs typeface="Alexandria" pitchFamily="2" charset="-78"/>
              </a:rPr>
              <a:t>farmers ensure that we will bring the best of the market to your</a:t>
            </a:r>
            <a:r>
              <a:rPr lang="id-ID" sz="1200" dirty="0">
                <a:latin typeface="Alexandria" pitchFamily="2" charset="-78"/>
                <a:ea typeface="Open Sans Light" panose="020B0306030504020204" pitchFamily="34" charset="0"/>
                <a:cs typeface="Alexandria" pitchFamily="2" charset="-78"/>
              </a:rPr>
              <a:t> kimquae ab illo inventore veritatis et.</a:t>
            </a:r>
            <a:r>
              <a:rPr lang="en-US" sz="1200" dirty="0">
                <a:latin typeface="Alexandria" pitchFamily="2" charset="-78"/>
                <a:ea typeface="Open Sans Light" panose="020B0306030504020204" pitchFamily="34" charset="0"/>
                <a:cs typeface="Alexandria" pitchFamily="2" charset="-78"/>
              </a:rPr>
              <a:t> </a:t>
            </a:r>
          </a:p>
        </p:txBody>
      </p:sp>
      <p:sp>
        <p:nvSpPr>
          <p:cNvPr id="349" name="TextBox 348">
            <a:extLst>
              <a:ext uri="{FF2B5EF4-FFF2-40B4-BE49-F238E27FC236}">
                <a16:creationId xmlns:a16="http://schemas.microsoft.com/office/drawing/2014/main" id="{BF08B380-A89B-449D-840C-15F4B800A5FB}"/>
              </a:ext>
            </a:extLst>
          </p:cNvPr>
          <p:cNvSpPr txBox="1"/>
          <p:nvPr/>
        </p:nvSpPr>
        <p:spPr>
          <a:xfrm>
            <a:off x="5827651" y="1966250"/>
            <a:ext cx="2028704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b="1" dirty="0">
                <a:latin typeface="Alexandria" pitchFamily="2" charset="-78"/>
                <a:cs typeface="Alexandria" pitchFamily="2" charset="-78"/>
              </a:rPr>
              <a:t>Description</a:t>
            </a:r>
          </a:p>
        </p:txBody>
      </p:sp>
      <p:grpSp>
        <p:nvGrpSpPr>
          <p:cNvPr id="5435" name="Group 5434">
            <a:extLst>
              <a:ext uri="{FF2B5EF4-FFF2-40B4-BE49-F238E27FC236}">
                <a16:creationId xmlns:a16="http://schemas.microsoft.com/office/drawing/2014/main" id="{229DF153-EFC9-49B8-977A-136D852D8360}"/>
              </a:ext>
            </a:extLst>
          </p:cNvPr>
          <p:cNvGrpSpPr/>
          <p:nvPr/>
        </p:nvGrpSpPr>
        <p:grpSpPr>
          <a:xfrm>
            <a:off x="10061704" y="3307714"/>
            <a:ext cx="3477371" cy="2958364"/>
            <a:chOff x="6041403" y="4606274"/>
            <a:chExt cx="1544889" cy="1314310"/>
          </a:xfrm>
          <a:effectLst>
            <a:outerShdw blurRad="228600" dist="88900" dir="9240000" algn="ctr" rotWithShape="0">
              <a:srgbClr val="000000">
                <a:alpha val="5000"/>
              </a:srgbClr>
            </a:outerShdw>
          </a:effectLst>
        </p:grpSpPr>
        <p:sp>
          <p:nvSpPr>
            <p:cNvPr id="353" name="Freeform 227">
              <a:extLst>
                <a:ext uri="{FF2B5EF4-FFF2-40B4-BE49-F238E27FC236}">
                  <a16:creationId xmlns:a16="http://schemas.microsoft.com/office/drawing/2014/main" id="{78E41F6E-9FC9-4C85-83E3-2849976FB50A}"/>
                </a:ext>
              </a:extLst>
            </p:cNvPr>
            <p:cNvSpPr>
              <a:spLocks/>
            </p:cNvSpPr>
            <p:nvPr/>
          </p:nvSpPr>
          <p:spPr bwMode="auto">
            <a:xfrm>
              <a:off x="6041403" y="4606274"/>
              <a:ext cx="1544889" cy="1314310"/>
            </a:xfrm>
            <a:custGeom>
              <a:avLst/>
              <a:gdLst>
                <a:gd name="T0" fmla="*/ 115 w 603"/>
                <a:gd name="T1" fmla="*/ 513 h 513"/>
                <a:gd name="T2" fmla="*/ 0 w 603"/>
                <a:gd name="T3" fmla="*/ 164 h 513"/>
                <a:gd name="T4" fmla="*/ 488 w 603"/>
                <a:gd name="T5" fmla="*/ 0 h 513"/>
                <a:gd name="T6" fmla="*/ 603 w 603"/>
                <a:gd name="T7" fmla="*/ 349 h 513"/>
                <a:gd name="T8" fmla="*/ 115 w 603"/>
                <a:gd name="T9" fmla="*/ 513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3" h="513">
                  <a:moveTo>
                    <a:pt x="115" y="513"/>
                  </a:moveTo>
                  <a:lnTo>
                    <a:pt x="0" y="164"/>
                  </a:lnTo>
                  <a:lnTo>
                    <a:pt x="488" y="0"/>
                  </a:lnTo>
                  <a:lnTo>
                    <a:pt x="603" y="349"/>
                  </a:lnTo>
                  <a:lnTo>
                    <a:pt x="115" y="513"/>
                  </a:ln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4" name="Freeform 228">
              <a:extLst>
                <a:ext uri="{FF2B5EF4-FFF2-40B4-BE49-F238E27FC236}">
                  <a16:creationId xmlns:a16="http://schemas.microsoft.com/office/drawing/2014/main" id="{F4F20B2E-F7D0-49E0-8DF4-423DD6F70AAA}"/>
                </a:ext>
              </a:extLst>
            </p:cNvPr>
            <p:cNvSpPr>
              <a:spLocks/>
            </p:cNvSpPr>
            <p:nvPr/>
          </p:nvSpPr>
          <p:spPr bwMode="auto">
            <a:xfrm>
              <a:off x="6041403" y="4606274"/>
              <a:ext cx="1544889" cy="1314310"/>
            </a:xfrm>
            <a:custGeom>
              <a:avLst/>
              <a:gdLst>
                <a:gd name="T0" fmla="*/ 115 w 603"/>
                <a:gd name="T1" fmla="*/ 513 h 513"/>
                <a:gd name="T2" fmla="*/ 0 w 603"/>
                <a:gd name="T3" fmla="*/ 164 h 513"/>
                <a:gd name="T4" fmla="*/ 488 w 603"/>
                <a:gd name="T5" fmla="*/ 0 h 513"/>
                <a:gd name="T6" fmla="*/ 603 w 603"/>
                <a:gd name="T7" fmla="*/ 349 h 513"/>
                <a:gd name="T8" fmla="*/ 115 w 603"/>
                <a:gd name="T9" fmla="*/ 513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3" h="513">
                  <a:moveTo>
                    <a:pt x="115" y="513"/>
                  </a:moveTo>
                  <a:lnTo>
                    <a:pt x="0" y="164"/>
                  </a:lnTo>
                  <a:lnTo>
                    <a:pt x="488" y="0"/>
                  </a:lnTo>
                  <a:lnTo>
                    <a:pt x="603" y="349"/>
                  </a:lnTo>
                  <a:lnTo>
                    <a:pt x="115" y="51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5" name="Freeform 229">
              <a:extLst>
                <a:ext uri="{FF2B5EF4-FFF2-40B4-BE49-F238E27FC236}">
                  <a16:creationId xmlns:a16="http://schemas.microsoft.com/office/drawing/2014/main" id="{E98662E0-F5AA-43C1-993B-08C786D3FC3B}"/>
                </a:ext>
              </a:extLst>
            </p:cNvPr>
            <p:cNvSpPr>
              <a:spLocks/>
            </p:cNvSpPr>
            <p:nvPr/>
          </p:nvSpPr>
          <p:spPr bwMode="auto">
            <a:xfrm>
              <a:off x="6300167" y="4826606"/>
              <a:ext cx="1150340" cy="876206"/>
            </a:xfrm>
            <a:custGeom>
              <a:avLst/>
              <a:gdLst>
                <a:gd name="T0" fmla="*/ 383 w 449"/>
                <a:gd name="T1" fmla="*/ 0 h 342"/>
                <a:gd name="T2" fmla="*/ 344 w 449"/>
                <a:gd name="T3" fmla="*/ 136 h 342"/>
                <a:gd name="T4" fmla="*/ 268 w 449"/>
                <a:gd name="T5" fmla="*/ 143 h 342"/>
                <a:gd name="T6" fmla="*/ 183 w 449"/>
                <a:gd name="T7" fmla="*/ 136 h 342"/>
                <a:gd name="T8" fmla="*/ 131 w 449"/>
                <a:gd name="T9" fmla="*/ 208 h 342"/>
                <a:gd name="T10" fmla="*/ 43 w 449"/>
                <a:gd name="T11" fmla="*/ 178 h 342"/>
                <a:gd name="T12" fmla="*/ 0 w 449"/>
                <a:gd name="T13" fmla="*/ 289 h 342"/>
                <a:gd name="T14" fmla="*/ 16 w 449"/>
                <a:gd name="T15" fmla="*/ 342 h 342"/>
                <a:gd name="T16" fmla="*/ 449 w 449"/>
                <a:gd name="T17" fmla="*/ 194 h 342"/>
                <a:gd name="T18" fmla="*/ 383 w 449"/>
                <a:gd name="T19" fmla="*/ 0 h 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49" h="342">
                  <a:moveTo>
                    <a:pt x="383" y="0"/>
                  </a:moveTo>
                  <a:lnTo>
                    <a:pt x="344" y="136"/>
                  </a:lnTo>
                  <a:lnTo>
                    <a:pt x="268" y="143"/>
                  </a:lnTo>
                  <a:lnTo>
                    <a:pt x="183" y="136"/>
                  </a:lnTo>
                  <a:lnTo>
                    <a:pt x="131" y="208"/>
                  </a:lnTo>
                  <a:lnTo>
                    <a:pt x="43" y="178"/>
                  </a:lnTo>
                  <a:lnTo>
                    <a:pt x="0" y="289"/>
                  </a:lnTo>
                  <a:lnTo>
                    <a:pt x="16" y="342"/>
                  </a:lnTo>
                  <a:lnTo>
                    <a:pt x="449" y="194"/>
                  </a:lnTo>
                  <a:lnTo>
                    <a:pt x="383" y="0"/>
                  </a:lnTo>
                  <a:close/>
                </a:path>
              </a:pathLst>
            </a:custGeom>
            <a:solidFill>
              <a:srgbClr val="8FD0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6" name="Freeform 230">
              <a:extLst>
                <a:ext uri="{FF2B5EF4-FFF2-40B4-BE49-F238E27FC236}">
                  <a16:creationId xmlns:a16="http://schemas.microsoft.com/office/drawing/2014/main" id="{1A228817-009A-46C9-BB70-589440A199EF}"/>
                </a:ext>
              </a:extLst>
            </p:cNvPr>
            <p:cNvSpPr>
              <a:spLocks/>
            </p:cNvSpPr>
            <p:nvPr/>
          </p:nvSpPr>
          <p:spPr bwMode="auto">
            <a:xfrm>
              <a:off x="6300167" y="4826606"/>
              <a:ext cx="1150340" cy="876206"/>
            </a:xfrm>
            <a:custGeom>
              <a:avLst/>
              <a:gdLst>
                <a:gd name="T0" fmla="*/ 383 w 449"/>
                <a:gd name="T1" fmla="*/ 0 h 342"/>
                <a:gd name="T2" fmla="*/ 344 w 449"/>
                <a:gd name="T3" fmla="*/ 136 h 342"/>
                <a:gd name="T4" fmla="*/ 268 w 449"/>
                <a:gd name="T5" fmla="*/ 143 h 342"/>
                <a:gd name="T6" fmla="*/ 183 w 449"/>
                <a:gd name="T7" fmla="*/ 136 h 342"/>
                <a:gd name="T8" fmla="*/ 131 w 449"/>
                <a:gd name="T9" fmla="*/ 208 h 342"/>
                <a:gd name="T10" fmla="*/ 43 w 449"/>
                <a:gd name="T11" fmla="*/ 178 h 342"/>
                <a:gd name="T12" fmla="*/ 0 w 449"/>
                <a:gd name="T13" fmla="*/ 289 h 342"/>
                <a:gd name="T14" fmla="*/ 16 w 449"/>
                <a:gd name="T15" fmla="*/ 342 h 342"/>
                <a:gd name="T16" fmla="*/ 449 w 449"/>
                <a:gd name="T17" fmla="*/ 194 h 342"/>
                <a:gd name="T18" fmla="*/ 383 w 449"/>
                <a:gd name="T19" fmla="*/ 0 h 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49" h="342">
                  <a:moveTo>
                    <a:pt x="383" y="0"/>
                  </a:moveTo>
                  <a:lnTo>
                    <a:pt x="344" y="136"/>
                  </a:lnTo>
                  <a:lnTo>
                    <a:pt x="268" y="143"/>
                  </a:lnTo>
                  <a:lnTo>
                    <a:pt x="183" y="136"/>
                  </a:lnTo>
                  <a:lnTo>
                    <a:pt x="131" y="208"/>
                  </a:lnTo>
                  <a:lnTo>
                    <a:pt x="43" y="178"/>
                  </a:lnTo>
                  <a:lnTo>
                    <a:pt x="0" y="289"/>
                  </a:lnTo>
                  <a:lnTo>
                    <a:pt x="16" y="342"/>
                  </a:lnTo>
                  <a:lnTo>
                    <a:pt x="449" y="194"/>
                  </a:lnTo>
                  <a:lnTo>
                    <a:pt x="38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7" name="Freeform 231">
              <a:extLst>
                <a:ext uri="{FF2B5EF4-FFF2-40B4-BE49-F238E27FC236}">
                  <a16:creationId xmlns:a16="http://schemas.microsoft.com/office/drawing/2014/main" id="{C407E1CA-B955-461E-B73F-C838A46D6E17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9092" y="4980326"/>
              <a:ext cx="1091414" cy="714800"/>
            </a:xfrm>
            <a:custGeom>
              <a:avLst/>
              <a:gdLst>
                <a:gd name="T0" fmla="*/ 0 w 426"/>
                <a:gd name="T1" fmla="*/ 279 h 279"/>
                <a:gd name="T2" fmla="*/ 57 w 426"/>
                <a:gd name="T3" fmla="*/ 178 h 279"/>
                <a:gd name="T4" fmla="*/ 119 w 426"/>
                <a:gd name="T5" fmla="*/ 127 h 279"/>
                <a:gd name="T6" fmla="*/ 197 w 426"/>
                <a:gd name="T7" fmla="*/ 152 h 279"/>
                <a:gd name="T8" fmla="*/ 259 w 426"/>
                <a:gd name="T9" fmla="*/ 90 h 279"/>
                <a:gd name="T10" fmla="*/ 344 w 426"/>
                <a:gd name="T11" fmla="*/ 106 h 279"/>
                <a:gd name="T12" fmla="*/ 383 w 426"/>
                <a:gd name="T13" fmla="*/ 0 h 279"/>
                <a:gd name="T14" fmla="*/ 426 w 426"/>
                <a:gd name="T15" fmla="*/ 134 h 279"/>
                <a:gd name="T16" fmla="*/ 0 w 426"/>
                <a:gd name="T17" fmla="*/ 279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26" h="279">
                  <a:moveTo>
                    <a:pt x="0" y="279"/>
                  </a:moveTo>
                  <a:lnTo>
                    <a:pt x="57" y="178"/>
                  </a:lnTo>
                  <a:lnTo>
                    <a:pt x="119" y="127"/>
                  </a:lnTo>
                  <a:lnTo>
                    <a:pt x="197" y="152"/>
                  </a:lnTo>
                  <a:lnTo>
                    <a:pt x="259" y="90"/>
                  </a:lnTo>
                  <a:lnTo>
                    <a:pt x="344" y="106"/>
                  </a:lnTo>
                  <a:lnTo>
                    <a:pt x="383" y="0"/>
                  </a:lnTo>
                  <a:lnTo>
                    <a:pt x="426" y="134"/>
                  </a:lnTo>
                  <a:lnTo>
                    <a:pt x="0" y="279"/>
                  </a:lnTo>
                  <a:close/>
                </a:path>
              </a:pathLst>
            </a:custGeom>
            <a:solidFill>
              <a:srgbClr val="1C75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11F4F080-E687-4D12-8A59-0E66C77FA71C}"/>
              </a:ext>
            </a:extLst>
          </p:cNvPr>
          <p:cNvGrpSpPr/>
          <p:nvPr/>
        </p:nvGrpSpPr>
        <p:grpSpPr>
          <a:xfrm>
            <a:off x="6055313" y="4943426"/>
            <a:ext cx="298994" cy="296212"/>
            <a:chOff x="-736600" y="5256213"/>
            <a:chExt cx="341313" cy="338137"/>
          </a:xfrm>
          <a:solidFill>
            <a:schemeClr val="accent1"/>
          </a:solidFill>
        </p:grpSpPr>
        <p:sp>
          <p:nvSpPr>
            <p:cNvPr id="132" name="Freeform 10">
              <a:extLst>
                <a:ext uri="{FF2B5EF4-FFF2-40B4-BE49-F238E27FC236}">
                  <a16:creationId xmlns:a16="http://schemas.microsoft.com/office/drawing/2014/main" id="{8E9C9C0D-1646-4C9D-8FC7-37BA6267334E}"/>
                </a:ext>
              </a:extLst>
            </p:cNvPr>
            <p:cNvSpPr>
              <a:spLocks/>
            </p:cNvSpPr>
            <p:nvPr/>
          </p:nvSpPr>
          <p:spPr bwMode="auto">
            <a:xfrm>
              <a:off x="-638175" y="5473700"/>
              <a:ext cx="28575" cy="25400"/>
            </a:xfrm>
            <a:custGeom>
              <a:avLst/>
              <a:gdLst>
                <a:gd name="T0" fmla="*/ 0 w 18"/>
                <a:gd name="T1" fmla="*/ 16 h 16"/>
                <a:gd name="T2" fmla="*/ 18 w 18"/>
                <a:gd name="T3" fmla="*/ 11 h 16"/>
                <a:gd name="T4" fmla="*/ 4 w 18"/>
                <a:gd name="T5" fmla="*/ 0 h 16"/>
                <a:gd name="T6" fmla="*/ 0 w 18"/>
                <a:gd name="T7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6">
                  <a:moveTo>
                    <a:pt x="0" y="16"/>
                  </a:moveTo>
                  <a:lnTo>
                    <a:pt x="18" y="11"/>
                  </a:lnTo>
                  <a:lnTo>
                    <a:pt x="4" y="0"/>
                  </a:lnTo>
                  <a:lnTo>
                    <a:pt x="0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lexandria" pitchFamily="2" charset="-78"/>
                <a:cs typeface="Alexandria" pitchFamily="2" charset="-78"/>
              </a:endParaRPr>
            </a:p>
          </p:txBody>
        </p:sp>
        <p:sp>
          <p:nvSpPr>
            <p:cNvPr id="133" name="Freeform 11">
              <a:extLst>
                <a:ext uri="{FF2B5EF4-FFF2-40B4-BE49-F238E27FC236}">
                  <a16:creationId xmlns:a16="http://schemas.microsoft.com/office/drawing/2014/main" id="{9D511A14-0B68-48B6-ADD9-E324A70C931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736600" y="5273675"/>
              <a:ext cx="319088" cy="320675"/>
            </a:xfrm>
            <a:custGeom>
              <a:avLst/>
              <a:gdLst>
                <a:gd name="T0" fmla="*/ 176 w 201"/>
                <a:gd name="T1" fmla="*/ 0 h 202"/>
                <a:gd name="T2" fmla="*/ 160 w 201"/>
                <a:gd name="T3" fmla="*/ 17 h 202"/>
                <a:gd name="T4" fmla="*/ 0 w 201"/>
                <a:gd name="T5" fmla="*/ 17 h 202"/>
                <a:gd name="T6" fmla="*/ 0 w 201"/>
                <a:gd name="T7" fmla="*/ 202 h 202"/>
                <a:gd name="T8" fmla="*/ 183 w 201"/>
                <a:gd name="T9" fmla="*/ 202 h 202"/>
                <a:gd name="T10" fmla="*/ 183 w 201"/>
                <a:gd name="T11" fmla="*/ 47 h 202"/>
                <a:gd name="T12" fmla="*/ 201 w 201"/>
                <a:gd name="T13" fmla="*/ 26 h 202"/>
                <a:gd name="T14" fmla="*/ 176 w 201"/>
                <a:gd name="T15" fmla="*/ 0 h 202"/>
                <a:gd name="T16" fmla="*/ 158 w 201"/>
                <a:gd name="T17" fmla="*/ 177 h 202"/>
                <a:gd name="T18" fmla="*/ 25 w 201"/>
                <a:gd name="T19" fmla="*/ 177 h 202"/>
                <a:gd name="T20" fmla="*/ 25 w 201"/>
                <a:gd name="T21" fmla="*/ 42 h 202"/>
                <a:gd name="T22" fmla="*/ 135 w 201"/>
                <a:gd name="T23" fmla="*/ 42 h 202"/>
                <a:gd name="T24" fmla="*/ 73 w 201"/>
                <a:gd name="T25" fmla="*/ 107 h 202"/>
                <a:gd name="T26" fmla="*/ 98 w 201"/>
                <a:gd name="T27" fmla="*/ 132 h 202"/>
                <a:gd name="T28" fmla="*/ 158 w 201"/>
                <a:gd name="T29" fmla="*/ 72 h 202"/>
                <a:gd name="T30" fmla="*/ 158 w 201"/>
                <a:gd name="T31" fmla="*/ 177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01" h="202">
                  <a:moveTo>
                    <a:pt x="176" y="0"/>
                  </a:moveTo>
                  <a:lnTo>
                    <a:pt x="160" y="17"/>
                  </a:lnTo>
                  <a:lnTo>
                    <a:pt x="0" y="17"/>
                  </a:lnTo>
                  <a:lnTo>
                    <a:pt x="0" y="202"/>
                  </a:lnTo>
                  <a:lnTo>
                    <a:pt x="183" y="202"/>
                  </a:lnTo>
                  <a:lnTo>
                    <a:pt x="183" y="47"/>
                  </a:lnTo>
                  <a:lnTo>
                    <a:pt x="201" y="26"/>
                  </a:lnTo>
                  <a:lnTo>
                    <a:pt x="176" y="0"/>
                  </a:lnTo>
                  <a:close/>
                  <a:moveTo>
                    <a:pt x="158" y="177"/>
                  </a:moveTo>
                  <a:lnTo>
                    <a:pt x="25" y="177"/>
                  </a:lnTo>
                  <a:lnTo>
                    <a:pt x="25" y="42"/>
                  </a:lnTo>
                  <a:lnTo>
                    <a:pt x="135" y="42"/>
                  </a:lnTo>
                  <a:lnTo>
                    <a:pt x="73" y="107"/>
                  </a:lnTo>
                  <a:lnTo>
                    <a:pt x="98" y="132"/>
                  </a:lnTo>
                  <a:lnTo>
                    <a:pt x="158" y="72"/>
                  </a:lnTo>
                  <a:lnTo>
                    <a:pt x="158" y="17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lexandria" pitchFamily="2" charset="-78"/>
                <a:cs typeface="Alexandria" pitchFamily="2" charset="-78"/>
              </a:endParaRPr>
            </a:p>
          </p:txBody>
        </p:sp>
        <p:sp>
          <p:nvSpPr>
            <p:cNvPr id="134" name="Freeform 12">
              <a:extLst>
                <a:ext uri="{FF2B5EF4-FFF2-40B4-BE49-F238E27FC236}">
                  <a16:creationId xmlns:a16="http://schemas.microsoft.com/office/drawing/2014/main" id="{83A23692-E21C-468D-BBD0-1D10303598CD}"/>
                </a:ext>
              </a:extLst>
            </p:cNvPr>
            <p:cNvSpPr>
              <a:spLocks/>
            </p:cNvSpPr>
            <p:nvPr/>
          </p:nvSpPr>
          <p:spPr bwMode="auto">
            <a:xfrm>
              <a:off x="-446087" y="5256213"/>
              <a:ext cx="50800" cy="50800"/>
            </a:xfrm>
            <a:custGeom>
              <a:avLst/>
              <a:gdLst>
                <a:gd name="T0" fmla="*/ 11 w 14"/>
                <a:gd name="T1" fmla="*/ 3 h 14"/>
                <a:gd name="T2" fmla="*/ 0 w 14"/>
                <a:gd name="T3" fmla="*/ 3 h 14"/>
                <a:gd name="T4" fmla="*/ 10 w 14"/>
                <a:gd name="T5" fmla="*/ 14 h 14"/>
                <a:gd name="T6" fmla="*/ 11 w 14"/>
                <a:gd name="T7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4">
                  <a:moveTo>
                    <a:pt x="11" y="3"/>
                  </a:moveTo>
                  <a:cubicBezTo>
                    <a:pt x="8" y="0"/>
                    <a:pt x="4" y="0"/>
                    <a:pt x="0" y="3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3" y="10"/>
                    <a:pt x="14" y="5"/>
                    <a:pt x="1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lexandria" pitchFamily="2" charset="-78"/>
                <a:cs typeface="Alexandria" pitchFamily="2" charset="-78"/>
              </a:endParaRPr>
            </a:p>
          </p:txBody>
        </p:sp>
      </p:grpSp>
      <p:grpSp>
        <p:nvGrpSpPr>
          <p:cNvPr id="135" name="Group 134">
            <a:extLst>
              <a:ext uri="{FF2B5EF4-FFF2-40B4-BE49-F238E27FC236}">
                <a16:creationId xmlns:a16="http://schemas.microsoft.com/office/drawing/2014/main" id="{F5EDF9AF-72E2-45B3-9CDF-9E7FEF891DD5}"/>
              </a:ext>
            </a:extLst>
          </p:cNvPr>
          <p:cNvGrpSpPr/>
          <p:nvPr/>
        </p:nvGrpSpPr>
        <p:grpSpPr>
          <a:xfrm>
            <a:off x="6002279" y="4261512"/>
            <a:ext cx="405063" cy="279887"/>
            <a:chOff x="782638" y="3913188"/>
            <a:chExt cx="457200" cy="315912"/>
          </a:xfrm>
          <a:solidFill>
            <a:schemeClr val="accent1"/>
          </a:solidFill>
        </p:grpSpPr>
        <p:sp>
          <p:nvSpPr>
            <p:cNvPr id="136" name="Freeform 5">
              <a:extLst>
                <a:ext uri="{FF2B5EF4-FFF2-40B4-BE49-F238E27FC236}">
                  <a16:creationId xmlns:a16="http://schemas.microsoft.com/office/drawing/2014/main" id="{1CF871FB-D618-4C00-ACA4-B7CF9D2FF8F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638" y="3913188"/>
              <a:ext cx="338138" cy="223837"/>
            </a:xfrm>
            <a:custGeom>
              <a:avLst/>
              <a:gdLst>
                <a:gd name="T0" fmla="*/ 45 w 93"/>
                <a:gd name="T1" fmla="*/ 58 h 61"/>
                <a:gd name="T2" fmla="*/ 87 w 93"/>
                <a:gd name="T3" fmla="*/ 31 h 61"/>
                <a:gd name="T4" fmla="*/ 93 w 93"/>
                <a:gd name="T5" fmla="*/ 31 h 61"/>
                <a:gd name="T6" fmla="*/ 93 w 93"/>
                <a:gd name="T7" fmla="*/ 30 h 61"/>
                <a:gd name="T8" fmla="*/ 48 w 93"/>
                <a:gd name="T9" fmla="*/ 0 h 61"/>
                <a:gd name="T10" fmla="*/ 2 w 93"/>
                <a:gd name="T11" fmla="*/ 30 h 61"/>
                <a:gd name="T12" fmla="*/ 13 w 93"/>
                <a:gd name="T13" fmla="*/ 50 h 61"/>
                <a:gd name="T14" fmla="*/ 0 w 93"/>
                <a:gd name="T15" fmla="*/ 60 h 61"/>
                <a:gd name="T16" fmla="*/ 6 w 93"/>
                <a:gd name="T17" fmla="*/ 61 h 61"/>
                <a:gd name="T18" fmla="*/ 21 w 93"/>
                <a:gd name="T19" fmla="*/ 55 h 61"/>
                <a:gd name="T20" fmla="*/ 45 w 93"/>
                <a:gd name="T21" fmla="*/ 60 h 61"/>
                <a:gd name="T22" fmla="*/ 45 w 93"/>
                <a:gd name="T23" fmla="*/ 58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3" h="61">
                  <a:moveTo>
                    <a:pt x="45" y="58"/>
                  </a:moveTo>
                  <a:cubicBezTo>
                    <a:pt x="49" y="43"/>
                    <a:pt x="64" y="31"/>
                    <a:pt x="87" y="31"/>
                  </a:cubicBezTo>
                  <a:cubicBezTo>
                    <a:pt x="89" y="31"/>
                    <a:pt x="91" y="31"/>
                    <a:pt x="93" y="31"/>
                  </a:cubicBezTo>
                  <a:cubicBezTo>
                    <a:pt x="93" y="31"/>
                    <a:pt x="93" y="31"/>
                    <a:pt x="93" y="30"/>
                  </a:cubicBezTo>
                  <a:cubicBezTo>
                    <a:pt x="93" y="13"/>
                    <a:pt x="73" y="0"/>
                    <a:pt x="48" y="0"/>
                  </a:cubicBezTo>
                  <a:cubicBezTo>
                    <a:pt x="23" y="0"/>
                    <a:pt x="2" y="13"/>
                    <a:pt x="2" y="30"/>
                  </a:cubicBezTo>
                  <a:cubicBezTo>
                    <a:pt x="2" y="38"/>
                    <a:pt x="6" y="45"/>
                    <a:pt x="13" y="50"/>
                  </a:cubicBezTo>
                  <a:cubicBezTo>
                    <a:pt x="10" y="55"/>
                    <a:pt x="5" y="58"/>
                    <a:pt x="0" y="60"/>
                  </a:cubicBezTo>
                  <a:cubicBezTo>
                    <a:pt x="2" y="60"/>
                    <a:pt x="4" y="61"/>
                    <a:pt x="6" y="61"/>
                  </a:cubicBezTo>
                  <a:cubicBezTo>
                    <a:pt x="12" y="61"/>
                    <a:pt x="17" y="59"/>
                    <a:pt x="21" y="55"/>
                  </a:cubicBezTo>
                  <a:cubicBezTo>
                    <a:pt x="28" y="59"/>
                    <a:pt x="35" y="60"/>
                    <a:pt x="45" y="60"/>
                  </a:cubicBezTo>
                  <a:cubicBezTo>
                    <a:pt x="45" y="60"/>
                    <a:pt x="45" y="59"/>
                    <a:pt x="45" y="5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lexandria" pitchFamily="2" charset="-78"/>
                <a:cs typeface="Alexandria" pitchFamily="2" charset="-78"/>
              </a:endParaRPr>
            </a:p>
          </p:txBody>
        </p:sp>
        <p:sp>
          <p:nvSpPr>
            <p:cNvPr id="137" name="Freeform 6">
              <a:extLst>
                <a:ext uri="{FF2B5EF4-FFF2-40B4-BE49-F238E27FC236}">
                  <a16:creationId xmlns:a16="http://schemas.microsoft.com/office/drawing/2014/main" id="{549B1979-5F29-4B45-9E87-547E9AED466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4725" y="4056063"/>
              <a:ext cx="265113" cy="173037"/>
            </a:xfrm>
            <a:custGeom>
              <a:avLst/>
              <a:gdLst>
                <a:gd name="T0" fmla="*/ 62 w 73"/>
                <a:gd name="T1" fmla="*/ 39 h 47"/>
                <a:gd name="T2" fmla="*/ 71 w 73"/>
                <a:gd name="T3" fmla="*/ 24 h 47"/>
                <a:gd name="T4" fmla="*/ 35 w 73"/>
                <a:gd name="T5" fmla="*/ 0 h 47"/>
                <a:gd name="T6" fmla="*/ 0 w 73"/>
                <a:gd name="T7" fmla="*/ 24 h 47"/>
                <a:gd name="T8" fmla="*/ 35 w 73"/>
                <a:gd name="T9" fmla="*/ 47 h 47"/>
                <a:gd name="T10" fmla="*/ 56 w 73"/>
                <a:gd name="T11" fmla="*/ 43 h 47"/>
                <a:gd name="T12" fmla="*/ 68 w 73"/>
                <a:gd name="T13" fmla="*/ 47 h 47"/>
                <a:gd name="T14" fmla="*/ 73 w 73"/>
                <a:gd name="T15" fmla="*/ 46 h 47"/>
                <a:gd name="T16" fmla="*/ 62 w 73"/>
                <a:gd name="T17" fmla="*/ 39 h 47"/>
                <a:gd name="T18" fmla="*/ 22 w 73"/>
                <a:gd name="T19" fmla="*/ 28 h 47"/>
                <a:gd name="T20" fmla="*/ 18 w 73"/>
                <a:gd name="T21" fmla="*/ 24 h 47"/>
                <a:gd name="T22" fmla="*/ 22 w 73"/>
                <a:gd name="T23" fmla="*/ 19 h 47"/>
                <a:gd name="T24" fmla="*/ 26 w 73"/>
                <a:gd name="T25" fmla="*/ 24 h 47"/>
                <a:gd name="T26" fmla="*/ 22 w 73"/>
                <a:gd name="T27" fmla="*/ 28 h 47"/>
                <a:gd name="T28" fmla="*/ 36 w 73"/>
                <a:gd name="T29" fmla="*/ 28 h 47"/>
                <a:gd name="T30" fmla="*/ 32 w 73"/>
                <a:gd name="T31" fmla="*/ 24 h 47"/>
                <a:gd name="T32" fmla="*/ 36 w 73"/>
                <a:gd name="T33" fmla="*/ 19 h 47"/>
                <a:gd name="T34" fmla="*/ 41 w 73"/>
                <a:gd name="T35" fmla="*/ 24 h 47"/>
                <a:gd name="T36" fmla="*/ 36 w 73"/>
                <a:gd name="T37" fmla="*/ 28 h 47"/>
                <a:gd name="T38" fmla="*/ 51 w 73"/>
                <a:gd name="T39" fmla="*/ 28 h 47"/>
                <a:gd name="T40" fmla="*/ 47 w 73"/>
                <a:gd name="T41" fmla="*/ 24 h 47"/>
                <a:gd name="T42" fmla="*/ 51 w 73"/>
                <a:gd name="T43" fmla="*/ 19 h 47"/>
                <a:gd name="T44" fmla="*/ 55 w 73"/>
                <a:gd name="T45" fmla="*/ 24 h 47"/>
                <a:gd name="T46" fmla="*/ 51 w 73"/>
                <a:gd name="T4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3" h="47">
                  <a:moveTo>
                    <a:pt x="62" y="39"/>
                  </a:moveTo>
                  <a:cubicBezTo>
                    <a:pt x="67" y="35"/>
                    <a:pt x="71" y="30"/>
                    <a:pt x="71" y="24"/>
                  </a:cubicBezTo>
                  <a:cubicBezTo>
                    <a:pt x="71" y="11"/>
                    <a:pt x="55" y="0"/>
                    <a:pt x="35" y="0"/>
                  </a:cubicBezTo>
                  <a:cubicBezTo>
                    <a:pt x="16" y="0"/>
                    <a:pt x="0" y="11"/>
                    <a:pt x="0" y="24"/>
                  </a:cubicBezTo>
                  <a:cubicBezTo>
                    <a:pt x="0" y="37"/>
                    <a:pt x="16" y="47"/>
                    <a:pt x="35" y="47"/>
                  </a:cubicBezTo>
                  <a:cubicBezTo>
                    <a:pt x="43" y="47"/>
                    <a:pt x="50" y="45"/>
                    <a:pt x="56" y="43"/>
                  </a:cubicBezTo>
                  <a:cubicBezTo>
                    <a:pt x="59" y="45"/>
                    <a:pt x="63" y="47"/>
                    <a:pt x="68" y="47"/>
                  </a:cubicBezTo>
                  <a:cubicBezTo>
                    <a:pt x="69" y="47"/>
                    <a:pt x="71" y="47"/>
                    <a:pt x="73" y="46"/>
                  </a:cubicBezTo>
                  <a:cubicBezTo>
                    <a:pt x="68" y="45"/>
                    <a:pt x="65" y="42"/>
                    <a:pt x="62" y="39"/>
                  </a:cubicBezTo>
                  <a:close/>
                  <a:moveTo>
                    <a:pt x="22" y="28"/>
                  </a:moveTo>
                  <a:cubicBezTo>
                    <a:pt x="20" y="28"/>
                    <a:pt x="18" y="26"/>
                    <a:pt x="18" y="24"/>
                  </a:cubicBezTo>
                  <a:cubicBezTo>
                    <a:pt x="18" y="21"/>
                    <a:pt x="20" y="19"/>
                    <a:pt x="22" y="19"/>
                  </a:cubicBezTo>
                  <a:cubicBezTo>
                    <a:pt x="24" y="19"/>
                    <a:pt x="26" y="21"/>
                    <a:pt x="26" y="24"/>
                  </a:cubicBezTo>
                  <a:cubicBezTo>
                    <a:pt x="26" y="26"/>
                    <a:pt x="24" y="28"/>
                    <a:pt x="22" y="28"/>
                  </a:cubicBezTo>
                  <a:close/>
                  <a:moveTo>
                    <a:pt x="36" y="28"/>
                  </a:moveTo>
                  <a:cubicBezTo>
                    <a:pt x="34" y="28"/>
                    <a:pt x="32" y="26"/>
                    <a:pt x="32" y="24"/>
                  </a:cubicBezTo>
                  <a:cubicBezTo>
                    <a:pt x="32" y="21"/>
                    <a:pt x="34" y="19"/>
                    <a:pt x="36" y="19"/>
                  </a:cubicBezTo>
                  <a:cubicBezTo>
                    <a:pt x="39" y="19"/>
                    <a:pt x="41" y="21"/>
                    <a:pt x="41" y="24"/>
                  </a:cubicBezTo>
                  <a:cubicBezTo>
                    <a:pt x="41" y="26"/>
                    <a:pt x="39" y="28"/>
                    <a:pt x="36" y="28"/>
                  </a:cubicBezTo>
                  <a:close/>
                  <a:moveTo>
                    <a:pt x="51" y="28"/>
                  </a:moveTo>
                  <a:cubicBezTo>
                    <a:pt x="49" y="28"/>
                    <a:pt x="47" y="26"/>
                    <a:pt x="47" y="24"/>
                  </a:cubicBezTo>
                  <a:cubicBezTo>
                    <a:pt x="47" y="21"/>
                    <a:pt x="49" y="19"/>
                    <a:pt x="51" y="19"/>
                  </a:cubicBezTo>
                  <a:cubicBezTo>
                    <a:pt x="53" y="19"/>
                    <a:pt x="55" y="21"/>
                    <a:pt x="55" y="24"/>
                  </a:cubicBezTo>
                  <a:cubicBezTo>
                    <a:pt x="55" y="26"/>
                    <a:pt x="53" y="28"/>
                    <a:pt x="51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lexandria" pitchFamily="2" charset="-78"/>
                <a:cs typeface="Alexandria" pitchFamily="2" charset="-78"/>
              </a:endParaRPr>
            </a:p>
          </p:txBody>
        </p:sp>
      </p:grp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AD450480-BEC2-4433-B6DA-B359CCFC7348}"/>
              </a:ext>
            </a:extLst>
          </p:cNvPr>
          <p:cNvGrpSpPr/>
          <p:nvPr/>
        </p:nvGrpSpPr>
        <p:grpSpPr>
          <a:xfrm>
            <a:off x="6064994" y="5640003"/>
            <a:ext cx="279632" cy="240506"/>
            <a:chOff x="5702300" y="5259388"/>
            <a:chExt cx="385763" cy="331787"/>
          </a:xfrm>
          <a:solidFill>
            <a:schemeClr val="accent1"/>
          </a:solidFill>
        </p:grpSpPr>
        <p:sp>
          <p:nvSpPr>
            <p:cNvPr id="139" name="Freeform 7">
              <a:extLst>
                <a:ext uri="{FF2B5EF4-FFF2-40B4-BE49-F238E27FC236}">
                  <a16:creationId xmlns:a16="http://schemas.microsoft.com/office/drawing/2014/main" id="{BB503F7C-4AC1-484E-83F3-E06FACDE8078}"/>
                </a:ext>
              </a:extLst>
            </p:cNvPr>
            <p:cNvSpPr>
              <a:spLocks/>
            </p:cNvSpPr>
            <p:nvPr/>
          </p:nvSpPr>
          <p:spPr bwMode="auto">
            <a:xfrm>
              <a:off x="5702300" y="5487988"/>
              <a:ext cx="385763" cy="103187"/>
            </a:xfrm>
            <a:custGeom>
              <a:avLst/>
              <a:gdLst>
                <a:gd name="T0" fmla="*/ 100 w 106"/>
                <a:gd name="T1" fmla="*/ 0 h 28"/>
                <a:gd name="T2" fmla="*/ 53 w 106"/>
                <a:gd name="T3" fmla="*/ 11 h 28"/>
                <a:gd name="T4" fmla="*/ 6 w 106"/>
                <a:gd name="T5" fmla="*/ 0 h 28"/>
                <a:gd name="T6" fmla="*/ 0 w 106"/>
                <a:gd name="T7" fmla="*/ 9 h 28"/>
                <a:gd name="T8" fmla="*/ 53 w 106"/>
                <a:gd name="T9" fmla="*/ 28 h 28"/>
                <a:gd name="T10" fmla="*/ 106 w 106"/>
                <a:gd name="T11" fmla="*/ 9 h 28"/>
                <a:gd name="T12" fmla="*/ 100 w 106"/>
                <a:gd name="T13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6" h="28">
                  <a:moveTo>
                    <a:pt x="100" y="0"/>
                  </a:moveTo>
                  <a:cubicBezTo>
                    <a:pt x="92" y="7"/>
                    <a:pt x="74" y="11"/>
                    <a:pt x="53" y="11"/>
                  </a:cubicBezTo>
                  <a:cubicBezTo>
                    <a:pt x="32" y="11"/>
                    <a:pt x="15" y="7"/>
                    <a:pt x="6" y="0"/>
                  </a:cubicBezTo>
                  <a:cubicBezTo>
                    <a:pt x="2" y="3"/>
                    <a:pt x="0" y="6"/>
                    <a:pt x="0" y="9"/>
                  </a:cubicBezTo>
                  <a:cubicBezTo>
                    <a:pt x="0" y="20"/>
                    <a:pt x="24" y="28"/>
                    <a:pt x="53" y="28"/>
                  </a:cubicBezTo>
                  <a:cubicBezTo>
                    <a:pt x="82" y="28"/>
                    <a:pt x="106" y="20"/>
                    <a:pt x="106" y="9"/>
                  </a:cubicBezTo>
                  <a:cubicBezTo>
                    <a:pt x="106" y="6"/>
                    <a:pt x="104" y="3"/>
                    <a:pt x="10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lexandria" pitchFamily="2" charset="-78"/>
                <a:cs typeface="Alexandria" pitchFamily="2" charset="-78"/>
              </a:endParaRPr>
            </a:p>
          </p:txBody>
        </p:sp>
        <p:sp>
          <p:nvSpPr>
            <p:cNvPr id="140" name="Freeform 8">
              <a:extLst>
                <a:ext uri="{FF2B5EF4-FFF2-40B4-BE49-F238E27FC236}">
                  <a16:creationId xmlns:a16="http://schemas.microsoft.com/office/drawing/2014/main" id="{A9CC1588-267D-4756-9728-25F141BD5562}"/>
                </a:ext>
              </a:extLst>
            </p:cNvPr>
            <p:cNvSpPr>
              <a:spLocks/>
            </p:cNvSpPr>
            <p:nvPr/>
          </p:nvSpPr>
          <p:spPr bwMode="auto">
            <a:xfrm>
              <a:off x="5702300" y="5395913"/>
              <a:ext cx="385763" cy="103187"/>
            </a:xfrm>
            <a:custGeom>
              <a:avLst/>
              <a:gdLst>
                <a:gd name="T0" fmla="*/ 100 w 106"/>
                <a:gd name="T1" fmla="*/ 0 h 28"/>
                <a:gd name="T2" fmla="*/ 53 w 106"/>
                <a:gd name="T3" fmla="*/ 10 h 28"/>
                <a:gd name="T4" fmla="*/ 6 w 106"/>
                <a:gd name="T5" fmla="*/ 0 h 28"/>
                <a:gd name="T6" fmla="*/ 0 w 106"/>
                <a:gd name="T7" fmla="*/ 8 h 28"/>
                <a:gd name="T8" fmla="*/ 53 w 106"/>
                <a:gd name="T9" fmla="*/ 28 h 28"/>
                <a:gd name="T10" fmla="*/ 106 w 106"/>
                <a:gd name="T11" fmla="*/ 8 h 28"/>
                <a:gd name="T12" fmla="*/ 100 w 106"/>
                <a:gd name="T13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6" h="28">
                  <a:moveTo>
                    <a:pt x="100" y="0"/>
                  </a:moveTo>
                  <a:cubicBezTo>
                    <a:pt x="92" y="6"/>
                    <a:pt x="74" y="10"/>
                    <a:pt x="53" y="10"/>
                  </a:cubicBezTo>
                  <a:cubicBezTo>
                    <a:pt x="32" y="10"/>
                    <a:pt x="15" y="6"/>
                    <a:pt x="6" y="0"/>
                  </a:cubicBezTo>
                  <a:cubicBezTo>
                    <a:pt x="2" y="2"/>
                    <a:pt x="0" y="5"/>
                    <a:pt x="0" y="8"/>
                  </a:cubicBezTo>
                  <a:cubicBezTo>
                    <a:pt x="0" y="19"/>
                    <a:pt x="24" y="28"/>
                    <a:pt x="53" y="28"/>
                  </a:cubicBezTo>
                  <a:cubicBezTo>
                    <a:pt x="82" y="28"/>
                    <a:pt x="106" y="19"/>
                    <a:pt x="106" y="8"/>
                  </a:cubicBezTo>
                  <a:cubicBezTo>
                    <a:pt x="106" y="5"/>
                    <a:pt x="104" y="2"/>
                    <a:pt x="10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lexandria" pitchFamily="2" charset="-78"/>
                <a:cs typeface="Alexandria" pitchFamily="2" charset="-78"/>
              </a:endParaRPr>
            </a:p>
          </p:txBody>
        </p:sp>
        <p:sp>
          <p:nvSpPr>
            <p:cNvPr id="141" name="Oval 9">
              <a:extLst>
                <a:ext uri="{FF2B5EF4-FFF2-40B4-BE49-F238E27FC236}">
                  <a16:creationId xmlns:a16="http://schemas.microsoft.com/office/drawing/2014/main" id="{409FE630-E1A3-4647-917B-17AD57D86C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02300" y="5259388"/>
              <a:ext cx="385763" cy="14287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lexandria" pitchFamily="2" charset="-78"/>
                <a:cs typeface="Alexandria" pitchFamily="2" charset="-78"/>
              </a:endParaRPr>
            </a:p>
          </p:txBody>
        </p:sp>
      </p:grpSp>
      <p:sp>
        <p:nvSpPr>
          <p:cNvPr id="142" name="TextBox 141">
            <a:extLst>
              <a:ext uri="{FF2B5EF4-FFF2-40B4-BE49-F238E27FC236}">
                <a16:creationId xmlns:a16="http://schemas.microsoft.com/office/drawing/2014/main" id="{A01A565A-F8D7-4313-9A77-A9C23FA9C588}"/>
              </a:ext>
            </a:extLst>
          </p:cNvPr>
          <p:cNvSpPr txBox="1"/>
          <p:nvPr/>
        </p:nvSpPr>
        <p:spPr>
          <a:xfrm>
            <a:off x="6512645" y="4401637"/>
            <a:ext cx="2814722" cy="3398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200" dirty="0">
                <a:latin typeface="Alexandria" pitchFamily="2" charset="-78"/>
                <a:ea typeface="Open Sans Light" panose="020B0306030504020204" pitchFamily="34" charset="0"/>
                <a:cs typeface="Alexandria" pitchFamily="2" charset="-78"/>
              </a:rPr>
              <a:t>Suitable for all categories</a:t>
            </a:r>
            <a:endParaRPr lang="en-US" sz="1200" dirty="0">
              <a:latin typeface="Alexandria" pitchFamily="2" charset="-78"/>
              <a:ea typeface="Open Sans Light" panose="020B0306030504020204" pitchFamily="34" charset="0"/>
              <a:cs typeface="Alexandria" pitchFamily="2" charset="-78"/>
            </a:endParaRPr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CA05E1E2-7476-4D18-B8B7-F04B4DA1AF46}"/>
              </a:ext>
            </a:extLst>
          </p:cNvPr>
          <p:cNvSpPr txBox="1"/>
          <p:nvPr/>
        </p:nvSpPr>
        <p:spPr>
          <a:xfrm>
            <a:off x="6512644" y="4208695"/>
            <a:ext cx="202870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400" b="1" dirty="0">
                <a:latin typeface="Alexandria" pitchFamily="2" charset="-78"/>
                <a:cs typeface="Alexandria" pitchFamily="2" charset="-78"/>
              </a:rPr>
              <a:t>Briefing</a:t>
            </a: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F6A619D8-77AF-445F-A387-982A90EB3C05}"/>
              </a:ext>
            </a:extLst>
          </p:cNvPr>
          <p:cNvSpPr txBox="1"/>
          <p:nvPr/>
        </p:nvSpPr>
        <p:spPr>
          <a:xfrm>
            <a:off x="6512645" y="5088413"/>
            <a:ext cx="2814722" cy="3398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200" dirty="0">
                <a:latin typeface="Alexandria" pitchFamily="2" charset="-78"/>
                <a:ea typeface="Open Sans Light" panose="020B0306030504020204" pitchFamily="34" charset="0"/>
                <a:cs typeface="Alexandria" pitchFamily="2" charset="-78"/>
              </a:rPr>
              <a:t>Suitable for all categories</a:t>
            </a:r>
            <a:endParaRPr lang="en-US" sz="1200" dirty="0">
              <a:latin typeface="Alexandria" pitchFamily="2" charset="-78"/>
              <a:ea typeface="Open Sans Light" panose="020B0306030504020204" pitchFamily="34" charset="0"/>
              <a:cs typeface="Alexandria" pitchFamily="2" charset="-78"/>
            </a:endParaRP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E0717190-EC95-4C7C-A3FB-4E4E0AE37AAE}"/>
              </a:ext>
            </a:extLst>
          </p:cNvPr>
          <p:cNvSpPr txBox="1"/>
          <p:nvPr/>
        </p:nvSpPr>
        <p:spPr>
          <a:xfrm>
            <a:off x="6512644" y="4895471"/>
            <a:ext cx="202870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400" b="1" dirty="0">
                <a:latin typeface="Alexandria" pitchFamily="2" charset="-78"/>
                <a:cs typeface="Alexandria" pitchFamily="2" charset="-78"/>
              </a:rPr>
              <a:t>Create Schedule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6DCFA0EE-07B2-4C5E-99E0-FBD9C5DBC369}"/>
              </a:ext>
            </a:extLst>
          </p:cNvPr>
          <p:cNvSpPr txBox="1"/>
          <p:nvPr/>
        </p:nvSpPr>
        <p:spPr>
          <a:xfrm>
            <a:off x="6512645" y="5758485"/>
            <a:ext cx="2814722" cy="3398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200" dirty="0">
                <a:latin typeface="Alexandria" pitchFamily="2" charset="-78"/>
                <a:ea typeface="Open Sans Light" panose="020B0306030504020204" pitchFamily="34" charset="0"/>
                <a:cs typeface="Alexandria" pitchFamily="2" charset="-78"/>
              </a:rPr>
              <a:t>Suitable for all categories</a:t>
            </a:r>
            <a:endParaRPr lang="en-US" sz="1200" dirty="0">
              <a:latin typeface="Alexandria" pitchFamily="2" charset="-78"/>
              <a:ea typeface="Open Sans Light" panose="020B0306030504020204" pitchFamily="34" charset="0"/>
              <a:cs typeface="Alexandria" pitchFamily="2" charset="-78"/>
            </a:endParaRP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B9FA92E8-30F3-45A5-9C6B-7CDDC40B2D31}"/>
              </a:ext>
            </a:extLst>
          </p:cNvPr>
          <p:cNvSpPr txBox="1"/>
          <p:nvPr/>
        </p:nvSpPr>
        <p:spPr>
          <a:xfrm>
            <a:off x="6512644" y="5565543"/>
            <a:ext cx="202870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400" b="1" dirty="0">
                <a:latin typeface="Alexandria" pitchFamily="2" charset="-78"/>
                <a:cs typeface="Alexandria" pitchFamily="2" charset="-78"/>
              </a:rPr>
              <a:t>Save in database</a:t>
            </a:r>
          </a:p>
        </p:txBody>
      </p:sp>
      <p:sp>
        <p:nvSpPr>
          <p:cNvPr id="2" name="Arrow: Chevron 1">
            <a:extLst>
              <a:ext uri="{FF2B5EF4-FFF2-40B4-BE49-F238E27FC236}">
                <a16:creationId xmlns:a16="http://schemas.microsoft.com/office/drawing/2014/main" id="{2D477289-EB7C-4770-A64C-3759A0AEBD61}"/>
              </a:ext>
            </a:extLst>
          </p:cNvPr>
          <p:cNvSpPr/>
          <p:nvPr/>
        </p:nvSpPr>
        <p:spPr>
          <a:xfrm>
            <a:off x="5972063" y="3452666"/>
            <a:ext cx="1179675" cy="493052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Alexandria" pitchFamily="2" charset="-78"/>
              <a:cs typeface="Alexandria" pitchFamily="2" charset="-78"/>
            </a:endParaRPr>
          </a:p>
        </p:txBody>
      </p:sp>
      <p:sp>
        <p:nvSpPr>
          <p:cNvPr id="149" name="Arrow: Chevron 148">
            <a:extLst>
              <a:ext uri="{FF2B5EF4-FFF2-40B4-BE49-F238E27FC236}">
                <a16:creationId xmlns:a16="http://schemas.microsoft.com/office/drawing/2014/main" id="{98CCADD1-6C31-4C5C-8E09-3C4C9F1CBD80}"/>
              </a:ext>
            </a:extLst>
          </p:cNvPr>
          <p:cNvSpPr/>
          <p:nvPr/>
        </p:nvSpPr>
        <p:spPr>
          <a:xfrm>
            <a:off x="7243970" y="3452666"/>
            <a:ext cx="1179675" cy="493052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Alexandria" pitchFamily="2" charset="-78"/>
              <a:cs typeface="Alexandria" pitchFamily="2" charset="-78"/>
            </a:endParaRPr>
          </a:p>
        </p:txBody>
      </p:sp>
      <p:sp>
        <p:nvSpPr>
          <p:cNvPr id="150" name="Arrow: Chevron 149">
            <a:extLst>
              <a:ext uri="{FF2B5EF4-FFF2-40B4-BE49-F238E27FC236}">
                <a16:creationId xmlns:a16="http://schemas.microsoft.com/office/drawing/2014/main" id="{ACA8A78B-93AE-4C7D-8723-7FE8B26338ED}"/>
              </a:ext>
            </a:extLst>
          </p:cNvPr>
          <p:cNvSpPr/>
          <p:nvPr/>
        </p:nvSpPr>
        <p:spPr>
          <a:xfrm>
            <a:off x="8586774" y="3452666"/>
            <a:ext cx="1179675" cy="493052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Alexandria" pitchFamily="2" charset="-78"/>
              <a:cs typeface="Alexandria" pitchFamily="2" charset="-78"/>
            </a:endParaRP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478F4578-7867-4ED2-920E-C1515D210615}"/>
              </a:ext>
            </a:extLst>
          </p:cNvPr>
          <p:cNvSpPr txBox="1"/>
          <p:nvPr/>
        </p:nvSpPr>
        <p:spPr>
          <a:xfrm>
            <a:off x="6260909" y="3525041"/>
            <a:ext cx="553523" cy="31515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400" b="1" dirty="0">
                <a:solidFill>
                  <a:schemeClr val="bg2"/>
                </a:solidFill>
                <a:latin typeface="Alexandria" pitchFamily="2" charset="-78"/>
                <a:cs typeface="Alexandria" pitchFamily="2" charset="-78"/>
              </a:rPr>
              <a:t>01.</a:t>
            </a: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E073842D-19B6-4DDA-8B5C-2ADB117EDE5B}"/>
              </a:ext>
            </a:extLst>
          </p:cNvPr>
          <p:cNvSpPr txBox="1"/>
          <p:nvPr/>
        </p:nvSpPr>
        <p:spPr>
          <a:xfrm>
            <a:off x="7514979" y="3525041"/>
            <a:ext cx="553523" cy="31515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400" b="1" dirty="0">
                <a:solidFill>
                  <a:schemeClr val="bg2"/>
                </a:solidFill>
                <a:latin typeface="Alexandria" pitchFamily="2" charset="-78"/>
                <a:cs typeface="Alexandria" pitchFamily="2" charset="-78"/>
              </a:rPr>
              <a:t>02.</a:t>
            </a:r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92AE804F-FE7F-4E02-8C7A-4CE182A5525F}"/>
              </a:ext>
            </a:extLst>
          </p:cNvPr>
          <p:cNvSpPr txBox="1"/>
          <p:nvPr/>
        </p:nvSpPr>
        <p:spPr>
          <a:xfrm>
            <a:off x="8830337" y="3525041"/>
            <a:ext cx="553523" cy="31515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400" b="1" dirty="0">
                <a:solidFill>
                  <a:schemeClr val="bg2"/>
                </a:solidFill>
                <a:latin typeface="Alexandria" pitchFamily="2" charset="-78"/>
                <a:cs typeface="Alexandria" pitchFamily="2" charset="-78"/>
              </a:rPr>
              <a:t>03.</a:t>
            </a:r>
          </a:p>
        </p:txBody>
      </p:sp>
      <p:grpSp>
        <p:nvGrpSpPr>
          <p:cNvPr id="155" name="Group 154">
            <a:extLst>
              <a:ext uri="{FF2B5EF4-FFF2-40B4-BE49-F238E27FC236}">
                <a16:creationId xmlns:a16="http://schemas.microsoft.com/office/drawing/2014/main" id="{3348D327-AD46-4CBF-8AA8-47C0C4FF1726}"/>
              </a:ext>
            </a:extLst>
          </p:cNvPr>
          <p:cNvGrpSpPr/>
          <p:nvPr/>
        </p:nvGrpSpPr>
        <p:grpSpPr>
          <a:xfrm>
            <a:off x="6650702" y="3578796"/>
            <a:ext cx="261277" cy="180535"/>
            <a:chOff x="782638" y="3913188"/>
            <a:chExt cx="457200" cy="315912"/>
          </a:xfrm>
          <a:solidFill>
            <a:schemeClr val="bg2"/>
          </a:solidFill>
        </p:grpSpPr>
        <p:sp>
          <p:nvSpPr>
            <p:cNvPr id="156" name="Freeform 5">
              <a:extLst>
                <a:ext uri="{FF2B5EF4-FFF2-40B4-BE49-F238E27FC236}">
                  <a16:creationId xmlns:a16="http://schemas.microsoft.com/office/drawing/2014/main" id="{2FFA74EA-1428-4ECD-9783-7E695FD26DCE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638" y="3913188"/>
              <a:ext cx="338138" cy="223837"/>
            </a:xfrm>
            <a:custGeom>
              <a:avLst/>
              <a:gdLst>
                <a:gd name="T0" fmla="*/ 45 w 93"/>
                <a:gd name="T1" fmla="*/ 58 h 61"/>
                <a:gd name="T2" fmla="*/ 87 w 93"/>
                <a:gd name="T3" fmla="*/ 31 h 61"/>
                <a:gd name="T4" fmla="*/ 93 w 93"/>
                <a:gd name="T5" fmla="*/ 31 h 61"/>
                <a:gd name="T6" fmla="*/ 93 w 93"/>
                <a:gd name="T7" fmla="*/ 30 h 61"/>
                <a:gd name="T8" fmla="*/ 48 w 93"/>
                <a:gd name="T9" fmla="*/ 0 h 61"/>
                <a:gd name="T10" fmla="*/ 2 w 93"/>
                <a:gd name="T11" fmla="*/ 30 h 61"/>
                <a:gd name="T12" fmla="*/ 13 w 93"/>
                <a:gd name="T13" fmla="*/ 50 h 61"/>
                <a:gd name="T14" fmla="*/ 0 w 93"/>
                <a:gd name="T15" fmla="*/ 60 h 61"/>
                <a:gd name="T16" fmla="*/ 6 w 93"/>
                <a:gd name="T17" fmla="*/ 61 h 61"/>
                <a:gd name="T18" fmla="*/ 21 w 93"/>
                <a:gd name="T19" fmla="*/ 55 h 61"/>
                <a:gd name="T20" fmla="*/ 45 w 93"/>
                <a:gd name="T21" fmla="*/ 60 h 61"/>
                <a:gd name="T22" fmla="*/ 45 w 93"/>
                <a:gd name="T23" fmla="*/ 58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3" h="61">
                  <a:moveTo>
                    <a:pt x="45" y="58"/>
                  </a:moveTo>
                  <a:cubicBezTo>
                    <a:pt x="49" y="43"/>
                    <a:pt x="64" y="31"/>
                    <a:pt x="87" y="31"/>
                  </a:cubicBezTo>
                  <a:cubicBezTo>
                    <a:pt x="89" y="31"/>
                    <a:pt x="91" y="31"/>
                    <a:pt x="93" y="31"/>
                  </a:cubicBezTo>
                  <a:cubicBezTo>
                    <a:pt x="93" y="31"/>
                    <a:pt x="93" y="31"/>
                    <a:pt x="93" y="30"/>
                  </a:cubicBezTo>
                  <a:cubicBezTo>
                    <a:pt x="93" y="13"/>
                    <a:pt x="73" y="0"/>
                    <a:pt x="48" y="0"/>
                  </a:cubicBezTo>
                  <a:cubicBezTo>
                    <a:pt x="23" y="0"/>
                    <a:pt x="2" y="13"/>
                    <a:pt x="2" y="30"/>
                  </a:cubicBezTo>
                  <a:cubicBezTo>
                    <a:pt x="2" y="38"/>
                    <a:pt x="6" y="45"/>
                    <a:pt x="13" y="50"/>
                  </a:cubicBezTo>
                  <a:cubicBezTo>
                    <a:pt x="10" y="55"/>
                    <a:pt x="5" y="58"/>
                    <a:pt x="0" y="60"/>
                  </a:cubicBezTo>
                  <a:cubicBezTo>
                    <a:pt x="2" y="60"/>
                    <a:pt x="4" y="61"/>
                    <a:pt x="6" y="61"/>
                  </a:cubicBezTo>
                  <a:cubicBezTo>
                    <a:pt x="12" y="61"/>
                    <a:pt x="17" y="59"/>
                    <a:pt x="21" y="55"/>
                  </a:cubicBezTo>
                  <a:cubicBezTo>
                    <a:pt x="28" y="59"/>
                    <a:pt x="35" y="60"/>
                    <a:pt x="45" y="60"/>
                  </a:cubicBezTo>
                  <a:cubicBezTo>
                    <a:pt x="45" y="60"/>
                    <a:pt x="45" y="59"/>
                    <a:pt x="45" y="5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lexandria" pitchFamily="2" charset="-78"/>
                <a:cs typeface="Alexandria" pitchFamily="2" charset="-78"/>
              </a:endParaRPr>
            </a:p>
          </p:txBody>
        </p:sp>
        <p:sp>
          <p:nvSpPr>
            <p:cNvPr id="157" name="Freeform 6">
              <a:extLst>
                <a:ext uri="{FF2B5EF4-FFF2-40B4-BE49-F238E27FC236}">
                  <a16:creationId xmlns:a16="http://schemas.microsoft.com/office/drawing/2014/main" id="{BD4401D8-D403-48FF-A977-710AD520AF2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4725" y="4056063"/>
              <a:ext cx="265113" cy="173037"/>
            </a:xfrm>
            <a:custGeom>
              <a:avLst/>
              <a:gdLst>
                <a:gd name="T0" fmla="*/ 62 w 73"/>
                <a:gd name="T1" fmla="*/ 39 h 47"/>
                <a:gd name="T2" fmla="*/ 71 w 73"/>
                <a:gd name="T3" fmla="*/ 24 h 47"/>
                <a:gd name="T4" fmla="*/ 35 w 73"/>
                <a:gd name="T5" fmla="*/ 0 h 47"/>
                <a:gd name="T6" fmla="*/ 0 w 73"/>
                <a:gd name="T7" fmla="*/ 24 h 47"/>
                <a:gd name="T8" fmla="*/ 35 w 73"/>
                <a:gd name="T9" fmla="*/ 47 h 47"/>
                <a:gd name="T10" fmla="*/ 56 w 73"/>
                <a:gd name="T11" fmla="*/ 43 h 47"/>
                <a:gd name="T12" fmla="*/ 68 w 73"/>
                <a:gd name="T13" fmla="*/ 47 h 47"/>
                <a:gd name="T14" fmla="*/ 73 w 73"/>
                <a:gd name="T15" fmla="*/ 46 h 47"/>
                <a:gd name="T16" fmla="*/ 62 w 73"/>
                <a:gd name="T17" fmla="*/ 39 h 47"/>
                <a:gd name="T18" fmla="*/ 22 w 73"/>
                <a:gd name="T19" fmla="*/ 28 h 47"/>
                <a:gd name="T20" fmla="*/ 18 w 73"/>
                <a:gd name="T21" fmla="*/ 24 h 47"/>
                <a:gd name="T22" fmla="*/ 22 w 73"/>
                <a:gd name="T23" fmla="*/ 19 h 47"/>
                <a:gd name="T24" fmla="*/ 26 w 73"/>
                <a:gd name="T25" fmla="*/ 24 h 47"/>
                <a:gd name="T26" fmla="*/ 22 w 73"/>
                <a:gd name="T27" fmla="*/ 28 h 47"/>
                <a:gd name="T28" fmla="*/ 36 w 73"/>
                <a:gd name="T29" fmla="*/ 28 h 47"/>
                <a:gd name="T30" fmla="*/ 32 w 73"/>
                <a:gd name="T31" fmla="*/ 24 h 47"/>
                <a:gd name="T32" fmla="*/ 36 w 73"/>
                <a:gd name="T33" fmla="*/ 19 h 47"/>
                <a:gd name="T34" fmla="*/ 41 w 73"/>
                <a:gd name="T35" fmla="*/ 24 h 47"/>
                <a:gd name="T36" fmla="*/ 36 w 73"/>
                <a:gd name="T37" fmla="*/ 28 h 47"/>
                <a:gd name="T38" fmla="*/ 51 w 73"/>
                <a:gd name="T39" fmla="*/ 28 h 47"/>
                <a:gd name="T40" fmla="*/ 47 w 73"/>
                <a:gd name="T41" fmla="*/ 24 h 47"/>
                <a:gd name="T42" fmla="*/ 51 w 73"/>
                <a:gd name="T43" fmla="*/ 19 h 47"/>
                <a:gd name="T44" fmla="*/ 55 w 73"/>
                <a:gd name="T45" fmla="*/ 24 h 47"/>
                <a:gd name="T46" fmla="*/ 51 w 73"/>
                <a:gd name="T4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3" h="47">
                  <a:moveTo>
                    <a:pt x="62" y="39"/>
                  </a:moveTo>
                  <a:cubicBezTo>
                    <a:pt x="67" y="35"/>
                    <a:pt x="71" y="30"/>
                    <a:pt x="71" y="24"/>
                  </a:cubicBezTo>
                  <a:cubicBezTo>
                    <a:pt x="71" y="11"/>
                    <a:pt x="55" y="0"/>
                    <a:pt x="35" y="0"/>
                  </a:cubicBezTo>
                  <a:cubicBezTo>
                    <a:pt x="16" y="0"/>
                    <a:pt x="0" y="11"/>
                    <a:pt x="0" y="24"/>
                  </a:cubicBezTo>
                  <a:cubicBezTo>
                    <a:pt x="0" y="37"/>
                    <a:pt x="16" y="47"/>
                    <a:pt x="35" y="47"/>
                  </a:cubicBezTo>
                  <a:cubicBezTo>
                    <a:pt x="43" y="47"/>
                    <a:pt x="50" y="45"/>
                    <a:pt x="56" y="43"/>
                  </a:cubicBezTo>
                  <a:cubicBezTo>
                    <a:pt x="59" y="45"/>
                    <a:pt x="63" y="47"/>
                    <a:pt x="68" y="47"/>
                  </a:cubicBezTo>
                  <a:cubicBezTo>
                    <a:pt x="69" y="47"/>
                    <a:pt x="71" y="47"/>
                    <a:pt x="73" y="46"/>
                  </a:cubicBezTo>
                  <a:cubicBezTo>
                    <a:pt x="68" y="45"/>
                    <a:pt x="65" y="42"/>
                    <a:pt x="62" y="39"/>
                  </a:cubicBezTo>
                  <a:close/>
                  <a:moveTo>
                    <a:pt x="22" y="28"/>
                  </a:moveTo>
                  <a:cubicBezTo>
                    <a:pt x="20" y="28"/>
                    <a:pt x="18" y="26"/>
                    <a:pt x="18" y="24"/>
                  </a:cubicBezTo>
                  <a:cubicBezTo>
                    <a:pt x="18" y="21"/>
                    <a:pt x="20" y="19"/>
                    <a:pt x="22" y="19"/>
                  </a:cubicBezTo>
                  <a:cubicBezTo>
                    <a:pt x="24" y="19"/>
                    <a:pt x="26" y="21"/>
                    <a:pt x="26" y="24"/>
                  </a:cubicBezTo>
                  <a:cubicBezTo>
                    <a:pt x="26" y="26"/>
                    <a:pt x="24" y="28"/>
                    <a:pt x="22" y="28"/>
                  </a:cubicBezTo>
                  <a:close/>
                  <a:moveTo>
                    <a:pt x="36" y="28"/>
                  </a:moveTo>
                  <a:cubicBezTo>
                    <a:pt x="34" y="28"/>
                    <a:pt x="32" y="26"/>
                    <a:pt x="32" y="24"/>
                  </a:cubicBezTo>
                  <a:cubicBezTo>
                    <a:pt x="32" y="21"/>
                    <a:pt x="34" y="19"/>
                    <a:pt x="36" y="19"/>
                  </a:cubicBezTo>
                  <a:cubicBezTo>
                    <a:pt x="39" y="19"/>
                    <a:pt x="41" y="21"/>
                    <a:pt x="41" y="24"/>
                  </a:cubicBezTo>
                  <a:cubicBezTo>
                    <a:pt x="41" y="26"/>
                    <a:pt x="39" y="28"/>
                    <a:pt x="36" y="28"/>
                  </a:cubicBezTo>
                  <a:close/>
                  <a:moveTo>
                    <a:pt x="51" y="28"/>
                  </a:moveTo>
                  <a:cubicBezTo>
                    <a:pt x="49" y="28"/>
                    <a:pt x="47" y="26"/>
                    <a:pt x="47" y="24"/>
                  </a:cubicBezTo>
                  <a:cubicBezTo>
                    <a:pt x="47" y="21"/>
                    <a:pt x="49" y="19"/>
                    <a:pt x="51" y="19"/>
                  </a:cubicBezTo>
                  <a:cubicBezTo>
                    <a:pt x="53" y="19"/>
                    <a:pt x="55" y="21"/>
                    <a:pt x="55" y="24"/>
                  </a:cubicBezTo>
                  <a:cubicBezTo>
                    <a:pt x="55" y="26"/>
                    <a:pt x="53" y="28"/>
                    <a:pt x="51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lexandria" pitchFamily="2" charset="-78"/>
                <a:cs typeface="Alexandria" pitchFamily="2" charset="-78"/>
              </a:endParaRPr>
            </a:p>
          </p:txBody>
        </p:sp>
      </p:grpSp>
      <p:grpSp>
        <p:nvGrpSpPr>
          <p:cNvPr id="165" name="Group 164">
            <a:extLst>
              <a:ext uri="{FF2B5EF4-FFF2-40B4-BE49-F238E27FC236}">
                <a16:creationId xmlns:a16="http://schemas.microsoft.com/office/drawing/2014/main" id="{F9834454-E51D-4FAB-8F1C-7F60C659BCF8}"/>
              </a:ext>
            </a:extLst>
          </p:cNvPr>
          <p:cNvGrpSpPr/>
          <p:nvPr/>
        </p:nvGrpSpPr>
        <p:grpSpPr>
          <a:xfrm>
            <a:off x="7953322" y="3547597"/>
            <a:ext cx="237747" cy="235535"/>
            <a:chOff x="-736600" y="5256213"/>
            <a:chExt cx="341313" cy="338137"/>
          </a:xfrm>
          <a:solidFill>
            <a:schemeClr val="bg2"/>
          </a:solidFill>
        </p:grpSpPr>
        <p:sp>
          <p:nvSpPr>
            <p:cNvPr id="166" name="Freeform 10">
              <a:extLst>
                <a:ext uri="{FF2B5EF4-FFF2-40B4-BE49-F238E27FC236}">
                  <a16:creationId xmlns:a16="http://schemas.microsoft.com/office/drawing/2014/main" id="{43C6B655-1AE2-458F-922A-6C0ABDD8B5A2}"/>
                </a:ext>
              </a:extLst>
            </p:cNvPr>
            <p:cNvSpPr>
              <a:spLocks/>
            </p:cNvSpPr>
            <p:nvPr/>
          </p:nvSpPr>
          <p:spPr bwMode="auto">
            <a:xfrm>
              <a:off x="-638175" y="5473700"/>
              <a:ext cx="28575" cy="25400"/>
            </a:xfrm>
            <a:custGeom>
              <a:avLst/>
              <a:gdLst>
                <a:gd name="T0" fmla="*/ 0 w 18"/>
                <a:gd name="T1" fmla="*/ 16 h 16"/>
                <a:gd name="T2" fmla="*/ 18 w 18"/>
                <a:gd name="T3" fmla="*/ 11 h 16"/>
                <a:gd name="T4" fmla="*/ 4 w 18"/>
                <a:gd name="T5" fmla="*/ 0 h 16"/>
                <a:gd name="T6" fmla="*/ 0 w 18"/>
                <a:gd name="T7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6">
                  <a:moveTo>
                    <a:pt x="0" y="16"/>
                  </a:moveTo>
                  <a:lnTo>
                    <a:pt x="18" y="11"/>
                  </a:lnTo>
                  <a:lnTo>
                    <a:pt x="4" y="0"/>
                  </a:lnTo>
                  <a:lnTo>
                    <a:pt x="0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lexandria" pitchFamily="2" charset="-78"/>
                <a:cs typeface="Alexandria" pitchFamily="2" charset="-78"/>
              </a:endParaRPr>
            </a:p>
          </p:txBody>
        </p:sp>
        <p:sp>
          <p:nvSpPr>
            <p:cNvPr id="167" name="Freeform 11">
              <a:extLst>
                <a:ext uri="{FF2B5EF4-FFF2-40B4-BE49-F238E27FC236}">
                  <a16:creationId xmlns:a16="http://schemas.microsoft.com/office/drawing/2014/main" id="{4ACF12A1-98BF-4B9B-8938-D7CC16A2407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736600" y="5273675"/>
              <a:ext cx="319088" cy="320675"/>
            </a:xfrm>
            <a:custGeom>
              <a:avLst/>
              <a:gdLst>
                <a:gd name="T0" fmla="*/ 176 w 201"/>
                <a:gd name="T1" fmla="*/ 0 h 202"/>
                <a:gd name="T2" fmla="*/ 160 w 201"/>
                <a:gd name="T3" fmla="*/ 17 h 202"/>
                <a:gd name="T4" fmla="*/ 0 w 201"/>
                <a:gd name="T5" fmla="*/ 17 h 202"/>
                <a:gd name="T6" fmla="*/ 0 w 201"/>
                <a:gd name="T7" fmla="*/ 202 h 202"/>
                <a:gd name="T8" fmla="*/ 183 w 201"/>
                <a:gd name="T9" fmla="*/ 202 h 202"/>
                <a:gd name="T10" fmla="*/ 183 w 201"/>
                <a:gd name="T11" fmla="*/ 47 h 202"/>
                <a:gd name="T12" fmla="*/ 201 w 201"/>
                <a:gd name="T13" fmla="*/ 26 h 202"/>
                <a:gd name="T14" fmla="*/ 176 w 201"/>
                <a:gd name="T15" fmla="*/ 0 h 202"/>
                <a:gd name="T16" fmla="*/ 158 w 201"/>
                <a:gd name="T17" fmla="*/ 177 h 202"/>
                <a:gd name="T18" fmla="*/ 25 w 201"/>
                <a:gd name="T19" fmla="*/ 177 h 202"/>
                <a:gd name="T20" fmla="*/ 25 w 201"/>
                <a:gd name="T21" fmla="*/ 42 h 202"/>
                <a:gd name="T22" fmla="*/ 135 w 201"/>
                <a:gd name="T23" fmla="*/ 42 h 202"/>
                <a:gd name="T24" fmla="*/ 73 w 201"/>
                <a:gd name="T25" fmla="*/ 107 h 202"/>
                <a:gd name="T26" fmla="*/ 98 w 201"/>
                <a:gd name="T27" fmla="*/ 132 h 202"/>
                <a:gd name="T28" fmla="*/ 158 w 201"/>
                <a:gd name="T29" fmla="*/ 72 h 202"/>
                <a:gd name="T30" fmla="*/ 158 w 201"/>
                <a:gd name="T31" fmla="*/ 177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01" h="202">
                  <a:moveTo>
                    <a:pt x="176" y="0"/>
                  </a:moveTo>
                  <a:lnTo>
                    <a:pt x="160" y="17"/>
                  </a:lnTo>
                  <a:lnTo>
                    <a:pt x="0" y="17"/>
                  </a:lnTo>
                  <a:lnTo>
                    <a:pt x="0" y="202"/>
                  </a:lnTo>
                  <a:lnTo>
                    <a:pt x="183" y="202"/>
                  </a:lnTo>
                  <a:lnTo>
                    <a:pt x="183" y="47"/>
                  </a:lnTo>
                  <a:lnTo>
                    <a:pt x="201" y="26"/>
                  </a:lnTo>
                  <a:lnTo>
                    <a:pt x="176" y="0"/>
                  </a:lnTo>
                  <a:close/>
                  <a:moveTo>
                    <a:pt x="158" y="177"/>
                  </a:moveTo>
                  <a:lnTo>
                    <a:pt x="25" y="177"/>
                  </a:lnTo>
                  <a:lnTo>
                    <a:pt x="25" y="42"/>
                  </a:lnTo>
                  <a:lnTo>
                    <a:pt x="135" y="42"/>
                  </a:lnTo>
                  <a:lnTo>
                    <a:pt x="73" y="107"/>
                  </a:lnTo>
                  <a:lnTo>
                    <a:pt x="98" y="132"/>
                  </a:lnTo>
                  <a:lnTo>
                    <a:pt x="158" y="72"/>
                  </a:lnTo>
                  <a:lnTo>
                    <a:pt x="158" y="17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lexandria" pitchFamily="2" charset="-78"/>
                <a:cs typeface="Alexandria" pitchFamily="2" charset="-78"/>
              </a:endParaRPr>
            </a:p>
          </p:txBody>
        </p:sp>
        <p:sp>
          <p:nvSpPr>
            <p:cNvPr id="168" name="Freeform 12">
              <a:extLst>
                <a:ext uri="{FF2B5EF4-FFF2-40B4-BE49-F238E27FC236}">
                  <a16:creationId xmlns:a16="http://schemas.microsoft.com/office/drawing/2014/main" id="{B9E0CFE9-DBD2-4159-9B3C-A5AA75236456}"/>
                </a:ext>
              </a:extLst>
            </p:cNvPr>
            <p:cNvSpPr>
              <a:spLocks/>
            </p:cNvSpPr>
            <p:nvPr/>
          </p:nvSpPr>
          <p:spPr bwMode="auto">
            <a:xfrm>
              <a:off x="-446087" y="5256213"/>
              <a:ext cx="50800" cy="50800"/>
            </a:xfrm>
            <a:custGeom>
              <a:avLst/>
              <a:gdLst>
                <a:gd name="T0" fmla="*/ 11 w 14"/>
                <a:gd name="T1" fmla="*/ 3 h 14"/>
                <a:gd name="T2" fmla="*/ 0 w 14"/>
                <a:gd name="T3" fmla="*/ 3 h 14"/>
                <a:gd name="T4" fmla="*/ 10 w 14"/>
                <a:gd name="T5" fmla="*/ 14 h 14"/>
                <a:gd name="T6" fmla="*/ 11 w 14"/>
                <a:gd name="T7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4">
                  <a:moveTo>
                    <a:pt x="11" y="3"/>
                  </a:moveTo>
                  <a:cubicBezTo>
                    <a:pt x="8" y="0"/>
                    <a:pt x="4" y="0"/>
                    <a:pt x="0" y="3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3" y="10"/>
                    <a:pt x="14" y="5"/>
                    <a:pt x="1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lexandria" pitchFamily="2" charset="-78"/>
                <a:cs typeface="Alexandria" pitchFamily="2" charset="-78"/>
              </a:endParaRPr>
            </a:p>
          </p:txBody>
        </p:sp>
      </p:grpSp>
      <p:grpSp>
        <p:nvGrpSpPr>
          <p:cNvPr id="169" name="Group 168">
            <a:extLst>
              <a:ext uri="{FF2B5EF4-FFF2-40B4-BE49-F238E27FC236}">
                <a16:creationId xmlns:a16="http://schemas.microsoft.com/office/drawing/2014/main" id="{40037360-50E8-4083-8701-8B2F0391C5B5}"/>
              </a:ext>
            </a:extLst>
          </p:cNvPr>
          <p:cNvGrpSpPr/>
          <p:nvPr/>
        </p:nvGrpSpPr>
        <p:grpSpPr>
          <a:xfrm>
            <a:off x="9244329" y="3576411"/>
            <a:ext cx="220550" cy="189691"/>
            <a:chOff x="5702300" y="5259388"/>
            <a:chExt cx="385763" cy="331787"/>
          </a:xfrm>
          <a:solidFill>
            <a:schemeClr val="bg2"/>
          </a:solidFill>
        </p:grpSpPr>
        <p:sp>
          <p:nvSpPr>
            <p:cNvPr id="170" name="Freeform 7">
              <a:extLst>
                <a:ext uri="{FF2B5EF4-FFF2-40B4-BE49-F238E27FC236}">
                  <a16:creationId xmlns:a16="http://schemas.microsoft.com/office/drawing/2014/main" id="{71C4278C-DEE7-45AD-9511-733D13E31095}"/>
                </a:ext>
              </a:extLst>
            </p:cNvPr>
            <p:cNvSpPr>
              <a:spLocks/>
            </p:cNvSpPr>
            <p:nvPr/>
          </p:nvSpPr>
          <p:spPr bwMode="auto">
            <a:xfrm>
              <a:off x="5702300" y="5487988"/>
              <a:ext cx="385763" cy="103187"/>
            </a:xfrm>
            <a:custGeom>
              <a:avLst/>
              <a:gdLst>
                <a:gd name="T0" fmla="*/ 100 w 106"/>
                <a:gd name="T1" fmla="*/ 0 h 28"/>
                <a:gd name="T2" fmla="*/ 53 w 106"/>
                <a:gd name="T3" fmla="*/ 11 h 28"/>
                <a:gd name="T4" fmla="*/ 6 w 106"/>
                <a:gd name="T5" fmla="*/ 0 h 28"/>
                <a:gd name="T6" fmla="*/ 0 w 106"/>
                <a:gd name="T7" fmla="*/ 9 h 28"/>
                <a:gd name="T8" fmla="*/ 53 w 106"/>
                <a:gd name="T9" fmla="*/ 28 h 28"/>
                <a:gd name="T10" fmla="*/ 106 w 106"/>
                <a:gd name="T11" fmla="*/ 9 h 28"/>
                <a:gd name="T12" fmla="*/ 100 w 106"/>
                <a:gd name="T13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6" h="28">
                  <a:moveTo>
                    <a:pt x="100" y="0"/>
                  </a:moveTo>
                  <a:cubicBezTo>
                    <a:pt x="92" y="7"/>
                    <a:pt x="74" y="11"/>
                    <a:pt x="53" y="11"/>
                  </a:cubicBezTo>
                  <a:cubicBezTo>
                    <a:pt x="32" y="11"/>
                    <a:pt x="15" y="7"/>
                    <a:pt x="6" y="0"/>
                  </a:cubicBezTo>
                  <a:cubicBezTo>
                    <a:pt x="2" y="3"/>
                    <a:pt x="0" y="6"/>
                    <a:pt x="0" y="9"/>
                  </a:cubicBezTo>
                  <a:cubicBezTo>
                    <a:pt x="0" y="20"/>
                    <a:pt x="24" y="28"/>
                    <a:pt x="53" y="28"/>
                  </a:cubicBezTo>
                  <a:cubicBezTo>
                    <a:pt x="82" y="28"/>
                    <a:pt x="106" y="20"/>
                    <a:pt x="106" y="9"/>
                  </a:cubicBezTo>
                  <a:cubicBezTo>
                    <a:pt x="106" y="6"/>
                    <a:pt x="104" y="3"/>
                    <a:pt x="10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lexandria" pitchFamily="2" charset="-78"/>
                <a:cs typeface="Alexandria" pitchFamily="2" charset="-78"/>
              </a:endParaRPr>
            </a:p>
          </p:txBody>
        </p:sp>
        <p:sp>
          <p:nvSpPr>
            <p:cNvPr id="171" name="Freeform 8">
              <a:extLst>
                <a:ext uri="{FF2B5EF4-FFF2-40B4-BE49-F238E27FC236}">
                  <a16:creationId xmlns:a16="http://schemas.microsoft.com/office/drawing/2014/main" id="{B06D292B-8391-4F7A-AAD0-AECF3416528D}"/>
                </a:ext>
              </a:extLst>
            </p:cNvPr>
            <p:cNvSpPr>
              <a:spLocks/>
            </p:cNvSpPr>
            <p:nvPr/>
          </p:nvSpPr>
          <p:spPr bwMode="auto">
            <a:xfrm>
              <a:off x="5702300" y="5395913"/>
              <a:ext cx="385763" cy="103187"/>
            </a:xfrm>
            <a:custGeom>
              <a:avLst/>
              <a:gdLst>
                <a:gd name="T0" fmla="*/ 100 w 106"/>
                <a:gd name="T1" fmla="*/ 0 h 28"/>
                <a:gd name="T2" fmla="*/ 53 w 106"/>
                <a:gd name="T3" fmla="*/ 10 h 28"/>
                <a:gd name="T4" fmla="*/ 6 w 106"/>
                <a:gd name="T5" fmla="*/ 0 h 28"/>
                <a:gd name="T6" fmla="*/ 0 w 106"/>
                <a:gd name="T7" fmla="*/ 8 h 28"/>
                <a:gd name="T8" fmla="*/ 53 w 106"/>
                <a:gd name="T9" fmla="*/ 28 h 28"/>
                <a:gd name="T10" fmla="*/ 106 w 106"/>
                <a:gd name="T11" fmla="*/ 8 h 28"/>
                <a:gd name="T12" fmla="*/ 100 w 106"/>
                <a:gd name="T13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6" h="28">
                  <a:moveTo>
                    <a:pt x="100" y="0"/>
                  </a:moveTo>
                  <a:cubicBezTo>
                    <a:pt x="92" y="6"/>
                    <a:pt x="74" y="10"/>
                    <a:pt x="53" y="10"/>
                  </a:cubicBezTo>
                  <a:cubicBezTo>
                    <a:pt x="32" y="10"/>
                    <a:pt x="15" y="6"/>
                    <a:pt x="6" y="0"/>
                  </a:cubicBezTo>
                  <a:cubicBezTo>
                    <a:pt x="2" y="2"/>
                    <a:pt x="0" y="5"/>
                    <a:pt x="0" y="8"/>
                  </a:cubicBezTo>
                  <a:cubicBezTo>
                    <a:pt x="0" y="19"/>
                    <a:pt x="24" y="28"/>
                    <a:pt x="53" y="28"/>
                  </a:cubicBezTo>
                  <a:cubicBezTo>
                    <a:pt x="82" y="28"/>
                    <a:pt x="106" y="19"/>
                    <a:pt x="106" y="8"/>
                  </a:cubicBezTo>
                  <a:cubicBezTo>
                    <a:pt x="106" y="5"/>
                    <a:pt x="104" y="2"/>
                    <a:pt x="10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lexandria" pitchFamily="2" charset="-78"/>
                <a:cs typeface="Alexandria" pitchFamily="2" charset="-78"/>
              </a:endParaRPr>
            </a:p>
          </p:txBody>
        </p:sp>
        <p:sp>
          <p:nvSpPr>
            <p:cNvPr id="172" name="Oval 9">
              <a:extLst>
                <a:ext uri="{FF2B5EF4-FFF2-40B4-BE49-F238E27FC236}">
                  <a16:creationId xmlns:a16="http://schemas.microsoft.com/office/drawing/2014/main" id="{78716175-9840-42AF-BEAB-FC7A311D23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02300" y="5259388"/>
              <a:ext cx="385763" cy="14287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lexandria" pitchFamily="2" charset="-78"/>
                <a:cs typeface="Alexandria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72154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8" accel="47000" decel="4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4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54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8" accel="47000" decel="4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4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accel="47000" decel="4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5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5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8" accel="47000" decel="4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4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54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2" accel="40000" decel="4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2" accel="40000" decel="4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3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3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2" accel="40000" decel="4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5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5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2" accel="40000" decel="4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2" accel="40000" decel="4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2" accel="40000" decel="4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2" accel="40000" decel="4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2" accel="40000" decel="4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2" accel="40000" decel="4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2" accel="40000" decel="4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2" accel="40000" decel="4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" presetClass="entr" presetSubtype="2" accel="40000" decel="4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2" presetClass="entr" presetSubtype="2" accel="40000" decel="4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2" accel="40000" decel="4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2" presetClass="entr" presetSubtype="2" accel="40000" decel="4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2" presetClass="entr" presetSubtype="2" accel="40000" decel="4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2" presetClass="entr" presetSubtype="2" accel="40000" decel="4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2" presetClass="entr" presetSubtype="2" accel="40000" decel="4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2" presetClass="entr" presetSubtype="2" accel="40000" decel="4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2" presetClass="entr" presetSubtype="2" accel="40000" decel="4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2" presetClass="entr" presetSubtype="2" accel="40000" decel="4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8" grpId="0" build="p"/>
      <p:bldP spid="348" grpId="0"/>
      <p:bldP spid="349" grpId="0"/>
      <p:bldP spid="142" grpId="0"/>
      <p:bldP spid="143" grpId="0"/>
      <p:bldP spid="144" grpId="0"/>
      <p:bldP spid="145" grpId="0"/>
      <p:bldP spid="146" grpId="0"/>
      <p:bldP spid="147" grpId="0"/>
      <p:bldP spid="2" grpId="0" animBg="1"/>
      <p:bldP spid="149" grpId="0" animBg="1"/>
      <p:bldP spid="150" grpId="0" animBg="1"/>
      <p:bldP spid="151" grpId="0"/>
      <p:bldP spid="152" grpId="0"/>
      <p:bldP spid="15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7A676CC-2067-4D33-A421-5354DC3F5FB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b="1" dirty="0"/>
              <a:t>World Map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705E507-0270-4B46-BCA0-E4401973716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40000"/>
                    <a:lumOff val="60000"/>
                  </a:schemeClr>
                </a:solidFill>
                <a:latin typeface="Alexandria" pitchFamily="2" charset="-78"/>
                <a:cs typeface="Alexandria" pitchFamily="2" charset="-78"/>
              </a:rPr>
              <a:t>Subtitle </a:t>
            </a:r>
            <a:r>
              <a:rPr lang="en-US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lexandria" pitchFamily="2" charset="-78"/>
                <a:cs typeface="Alexandria" pitchFamily="2" charset="-78"/>
              </a:rPr>
              <a:t>iDea</a:t>
            </a:r>
            <a:r>
              <a:rPr lang="en-US" dirty="0">
                <a:solidFill>
                  <a:schemeClr val="tx1">
                    <a:lumMod val="40000"/>
                    <a:lumOff val="60000"/>
                  </a:schemeClr>
                </a:solidFill>
                <a:latin typeface="Alexandria" pitchFamily="2" charset="-78"/>
                <a:cs typeface="Alexandria" pitchFamily="2" charset="-78"/>
              </a:rPr>
              <a:t> here</a:t>
            </a:r>
          </a:p>
        </p:txBody>
      </p:sp>
      <p:sp>
        <p:nvSpPr>
          <p:cNvPr id="7" name="Freeform 16">
            <a:extLst>
              <a:ext uri="{FF2B5EF4-FFF2-40B4-BE49-F238E27FC236}">
                <a16:creationId xmlns:a16="http://schemas.microsoft.com/office/drawing/2014/main" id="{EF9D2690-5B74-4CBE-90D7-B768538DFA0D}"/>
              </a:ext>
            </a:extLst>
          </p:cNvPr>
          <p:cNvSpPr>
            <a:spLocks noEditPoints="1"/>
          </p:cNvSpPr>
          <p:nvPr/>
        </p:nvSpPr>
        <p:spPr bwMode="auto">
          <a:xfrm>
            <a:off x="1452291" y="1957479"/>
            <a:ext cx="2837259" cy="4351881"/>
          </a:xfrm>
          <a:custGeom>
            <a:avLst/>
            <a:gdLst>
              <a:gd name="T0" fmla="*/ 1303 w 1567"/>
              <a:gd name="T1" fmla="*/ 1434 h 2403"/>
              <a:gd name="T2" fmla="*/ 1064 w 1567"/>
              <a:gd name="T3" fmla="*/ 1356 h 2403"/>
              <a:gd name="T4" fmla="*/ 890 w 1567"/>
              <a:gd name="T5" fmla="*/ 1293 h 2403"/>
              <a:gd name="T6" fmla="*/ 784 w 1567"/>
              <a:gd name="T7" fmla="*/ 1085 h 2403"/>
              <a:gd name="T8" fmla="*/ 1033 w 1567"/>
              <a:gd name="T9" fmla="*/ 998 h 2403"/>
              <a:gd name="T10" fmla="*/ 1183 w 1567"/>
              <a:gd name="T11" fmla="*/ 834 h 2403"/>
              <a:gd name="T12" fmla="*/ 1219 w 1567"/>
              <a:gd name="T13" fmla="*/ 761 h 2403"/>
              <a:gd name="T14" fmla="*/ 1334 w 1567"/>
              <a:gd name="T15" fmla="*/ 677 h 2403"/>
              <a:gd name="T16" fmla="*/ 1212 w 1567"/>
              <a:gd name="T17" fmla="*/ 557 h 2403"/>
              <a:gd name="T18" fmla="*/ 1056 w 1567"/>
              <a:gd name="T19" fmla="*/ 673 h 2403"/>
              <a:gd name="T20" fmla="*/ 934 w 1567"/>
              <a:gd name="T21" fmla="*/ 470 h 2403"/>
              <a:gd name="T22" fmla="*/ 1134 w 1567"/>
              <a:gd name="T23" fmla="*/ 303 h 2403"/>
              <a:gd name="T24" fmla="*/ 1063 w 1567"/>
              <a:gd name="T25" fmla="*/ 267 h 2403"/>
              <a:gd name="T26" fmla="*/ 1049 w 1567"/>
              <a:gd name="T27" fmla="*/ 146 h 2403"/>
              <a:gd name="T28" fmla="*/ 976 w 1567"/>
              <a:gd name="T29" fmla="*/ 311 h 2403"/>
              <a:gd name="T30" fmla="*/ 934 w 1567"/>
              <a:gd name="T31" fmla="*/ 286 h 2403"/>
              <a:gd name="T32" fmla="*/ 787 w 1567"/>
              <a:gd name="T33" fmla="*/ 228 h 2403"/>
              <a:gd name="T34" fmla="*/ 648 w 1567"/>
              <a:gd name="T35" fmla="*/ 133 h 2403"/>
              <a:gd name="T36" fmla="*/ 414 w 1567"/>
              <a:gd name="T37" fmla="*/ 25 h 2403"/>
              <a:gd name="T38" fmla="*/ 220 w 1567"/>
              <a:gd name="T39" fmla="*/ 84 h 2403"/>
              <a:gd name="T40" fmla="*/ 144 w 1567"/>
              <a:gd name="T41" fmla="*/ 166 h 2403"/>
              <a:gd name="T42" fmla="*/ 106 w 1567"/>
              <a:gd name="T43" fmla="*/ 340 h 2403"/>
              <a:gd name="T44" fmla="*/ 3 w 1567"/>
              <a:gd name="T45" fmla="*/ 489 h 2403"/>
              <a:gd name="T46" fmla="*/ 266 w 1567"/>
              <a:gd name="T47" fmla="*/ 345 h 2403"/>
              <a:gd name="T48" fmla="*/ 350 w 1567"/>
              <a:gd name="T49" fmla="*/ 403 h 2403"/>
              <a:gd name="T50" fmla="*/ 400 w 1567"/>
              <a:gd name="T51" fmla="*/ 498 h 2403"/>
              <a:gd name="T52" fmla="*/ 404 w 1567"/>
              <a:gd name="T53" fmla="*/ 519 h 2403"/>
              <a:gd name="T54" fmla="*/ 422 w 1567"/>
              <a:gd name="T55" fmla="*/ 574 h 2403"/>
              <a:gd name="T56" fmla="*/ 466 w 1567"/>
              <a:gd name="T57" fmla="*/ 687 h 2403"/>
              <a:gd name="T58" fmla="*/ 413 w 1567"/>
              <a:gd name="T59" fmla="*/ 878 h 2403"/>
              <a:gd name="T60" fmla="*/ 535 w 1567"/>
              <a:gd name="T61" fmla="*/ 1117 h 2403"/>
              <a:gd name="T62" fmla="*/ 845 w 1567"/>
              <a:gd name="T63" fmla="*/ 1334 h 2403"/>
              <a:gd name="T64" fmla="*/ 948 w 1567"/>
              <a:gd name="T65" fmla="*/ 1557 h 2403"/>
              <a:gd name="T66" fmla="*/ 1087 w 1567"/>
              <a:gd name="T67" fmla="*/ 2023 h 2403"/>
              <a:gd name="T68" fmla="*/ 1095 w 1567"/>
              <a:gd name="T69" fmla="*/ 2255 h 2403"/>
              <a:gd name="T70" fmla="*/ 1109 w 1567"/>
              <a:gd name="T71" fmla="*/ 2329 h 2403"/>
              <a:gd name="T72" fmla="*/ 1188 w 1567"/>
              <a:gd name="T73" fmla="*/ 2400 h 2403"/>
              <a:gd name="T74" fmla="*/ 1187 w 1567"/>
              <a:gd name="T75" fmla="*/ 2336 h 2403"/>
              <a:gd name="T76" fmla="*/ 1199 w 1567"/>
              <a:gd name="T77" fmla="*/ 2140 h 2403"/>
              <a:gd name="T78" fmla="*/ 1349 w 1567"/>
              <a:gd name="T79" fmla="*/ 1974 h 2403"/>
              <a:gd name="T80" fmla="*/ 1554 w 1567"/>
              <a:gd name="T81" fmla="*/ 1650 h 2403"/>
              <a:gd name="T82" fmla="*/ 1180 w 1567"/>
              <a:gd name="T83" fmla="*/ 659 h 2403"/>
              <a:gd name="T84" fmla="*/ 952 w 1567"/>
              <a:gd name="T85" fmla="*/ 395 h 2403"/>
              <a:gd name="T86" fmla="*/ 984 w 1567"/>
              <a:gd name="T87" fmla="*/ 869 h 2403"/>
              <a:gd name="T88" fmla="*/ 907 w 1567"/>
              <a:gd name="T89" fmla="*/ 847 h 2403"/>
              <a:gd name="T90" fmla="*/ 899 w 1567"/>
              <a:gd name="T91" fmla="*/ 432 h 2403"/>
              <a:gd name="T92" fmla="*/ 916 w 1567"/>
              <a:gd name="T93" fmla="*/ 780 h 2403"/>
              <a:gd name="T94" fmla="*/ 853 w 1567"/>
              <a:gd name="T95" fmla="*/ 489 h 2403"/>
              <a:gd name="T96" fmla="*/ 828 w 1567"/>
              <a:gd name="T97" fmla="*/ 688 h 2403"/>
              <a:gd name="T98" fmla="*/ 792 w 1567"/>
              <a:gd name="T99" fmla="*/ 627 h 2403"/>
              <a:gd name="T100" fmla="*/ 799 w 1567"/>
              <a:gd name="T101" fmla="*/ 522 h 2403"/>
              <a:gd name="T102" fmla="*/ 782 w 1567"/>
              <a:gd name="T103" fmla="*/ 317 h 2403"/>
              <a:gd name="T104" fmla="*/ 414 w 1567"/>
              <a:gd name="T105" fmla="*/ 516 h 2403"/>
              <a:gd name="T106" fmla="*/ 604 w 1567"/>
              <a:gd name="T107" fmla="*/ 155 h 2403"/>
              <a:gd name="T108" fmla="*/ 634 w 1567"/>
              <a:gd name="T109" fmla="*/ 238 h 2403"/>
              <a:gd name="T110" fmla="*/ 705 w 1567"/>
              <a:gd name="T111" fmla="*/ 292 h 2403"/>
              <a:gd name="T112" fmla="*/ 669 w 1567"/>
              <a:gd name="T113" fmla="*/ 360 h 2403"/>
              <a:gd name="T114" fmla="*/ 758 w 1567"/>
              <a:gd name="T115" fmla="*/ 399 h 2403"/>
              <a:gd name="T116" fmla="*/ 1062 w 1567"/>
              <a:gd name="T117" fmla="*/ 1384 h 2403"/>
              <a:gd name="T118" fmla="*/ 1148 w 1567"/>
              <a:gd name="T119" fmla="*/ 2366 h 2403"/>
              <a:gd name="T120" fmla="*/ 1168 w 1567"/>
              <a:gd name="T121" fmla="*/ 2374 h 2403"/>
              <a:gd name="T122" fmla="*/ 1367 w 1567"/>
              <a:gd name="T123" fmla="*/ 1579 h 24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567" h="2403">
                <a:moveTo>
                  <a:pt x="1558" y="1591"/>
                </a:moveTo>
                <a:cubicBezTo>
                  <a:pt x="1557" y="1589"/>
                  <a:pt x="1556" y="1588"/>
                  <a:pt x="1554" y="1587"/>
                </a:cubicBezTo>
                <a:cubicBezTo>
                  <a:pt x="1552" y="1586"/>
                  <a:pt x="1549" y="1585"/>
                  <a:pt x="1546" y="1585"/>
                </a:cubicBezTo>
                <a:cubicBezTo>
                  <a:pt x="1542" y="1586"/>
                  <a:pt x="1538" y="1584"/>
                  <a:pt x="1534" y="1581"/>
                </a:cubicBezTo>
                <a:cubicBezTo>
                  <a:pt x="1530" y="1577"/>
                  <a:pt x="1524" y="1576"/>
                  <a:pt x="1521" y="1571"/>
                </a:cubicBezTo>
                <a:cubicBezTo>
                  <a:pt x="1516" y="1564"/>
                  <a:pt x="1508" y="1560"/>
                  <a:pt x="1500" y="1556"/>
                </a:cubicBezTo>
                <a:cubicBezTo>
                  <a:pt x="1497" y="1554"/>
                  <a:pt x="1493" y="1553"/>
                  <a:pt x="1489" y="1553"/>
                </a:cubicBezTo>
                <a:cubicBezTo>
                  <a:pt x="1476" y="1554"/>
                  <a:pt x="1463" y="1551"/>
                  <a:pt x="1450" y="1548"/>
                </a:cubicBezTo>
                <a:cubicBezTo>
                  <a:pt x="1449" y="1547"/>
                  <a:pt x="1447" y="1548"/>
                  <a:pt x="1445" y="1548"/>
                </a:cubicBezTo>
                <a:cubicBezTo>
                  <a:pt x="1443" y="1549"/>
                  <a:pt x="1441" y="1550"/>
                  <a:pt x="1439" y="1551"/>
                </a:cubicBezTo>
                <a:cubicBezTo>
                  <a:pt x="1438" y="1552"/>
                  <a:pt x="1436" y="1551"/>
                  <a:pt x="1436" y="1549"/>
                </a:cubicBezTo>
                <a:cubicBezTo>
                  <a:pt x="1435" y="1547"/>
                  <a:pt x="1434" y="1544"/>
                  <a:pt x="1433" y="1542"/>
                </a:cubicBezTo>
                <a:cubicBezTo>
                  <a:pt x="1432" y="1540"/>
                  <a:pt x="1430" y="1538"/>
                  <a:pt x="1428" y="1537"/>
                </a:cubicBezTo>
                <a:cubicBezTo>
                  <a:pt x="1420" y="1537"/>
                  <a:pt x="1415" y="1532"/>
                  <a:pt x="1408" y="1530"/>
                </a:cubicBezTo>
                <a:cubicBezTo>
                  <a:pt x="1403" y="1528"/>
                  <a:pt x="1398" y="1526"/>
                  <a:pt x="1392" y="1526"/>
                </a:cubicBezTo>
                <a:cubicBezTo>
                  <a:pt x="1387" y="1525"/>
                  <a:pt x="1384" y="1526"/>
                  <a:pt x="1381" y="1531"/>
                </a:cubicBezTo>
                <a:cubicBezTo>
                  <a:pt x="1381" y="1531"/>
                  <a:pt x="1380" y="1532"/>
                  <a:pt x="1380" y="1532"/>
                </a:cubicBezTo>
                <a:cubicBezTo>
                  <a:pt x="1379" y="1532"/>
                  <a:pt x="1378" y="1531"/>
                  <a:pt x="1379" y="1529"/>
                </a:cubicBezTo>
                <a:cubicBezTo>
                  <a:pt x="1379" y="1528"/>
                  <a:pt x="1379" y="1527"/>
                  <a:pt x="1379" y="1526"/>
                </a:cubicBezTo>
                <a:cubicBezTo>
                  <a:pt x="1381" y="1522"/>
                  <a:pt x="1378" y="1519"/>
                  <a:pt x="1375" y="1518"/>
                </a:cubicBezTo>
                <a:cubicBezTo>
                  <a:pt x="1371" y="1517"/>
                  <a:pt x="1367" y="1516"/>
                  <a:pt x="1363" y="1514"/>
                </a:cubicBezTo>
                <a:cubicBezTo>
                  <a:pt x="1363" y="1515"/>
                  <a:pt x="1362" y="1516"/>
                  <a:pt x="1362" y="1517"/>
                </a:cubicBezTo>
                <a:cubicBezTo>
                  <a:pt x="1362" y="1517"/>
                  <a:pt x="1362" y="1517"/>
                  <a:pt x="1363" y="1517"/>
                </a:cubicBezTo>
                <a:cubicBezTo>
                  <a:pt x="1363" y="1518"/>
                  <a:pt x="1363" y="1518"/>
                  <a:pt x="1363" y="1518"/>
                </a:cubicBezTo>
                <a:cubicBezTo>
                  <a:pt x="1362" y="1517"/>
                  <a:pt x="1362" y="1517"/>
                  <a:pt x="1362" y="1517"/>
                </a:cubicBezTo>
                <a:cubicBezTo>
                  <a:pt x="1362" y="1517"/>
                  <a:pt x="1362" y="1517"/>
                  <a:pt x="1362" y="1517"/>
                </a:cubicBezTo>
                <a:cubicBezTo>
                  <a:pt x="1358" y="1516"/>
                  <a:pt x="1353" y="1517"/>
                  <a:pt x="1350" y="1520"/>
                </a:cubicBezTo>
                <a:cubicBezTo>
                  <a:pt x="1348" y="1518"/>
                  <a:pt x="1346" y="1517"/>
                  <a:pt x="1343" y="1517"/>
                </a:cubicBezTo>
                <a:cubicBezTo>
                  <a:pt x="1347" y="1514"/>
                  <a:pt x="1351" y="1512"/>
                  <a:pt x="1356" y="1511"/>
                </a:cubicBezTo>
                <a:cubicBezTo>
                  <a:pt x="1357" y="1506"/>
                  <a:pt x="1358" y="1502"/>
                  <a:pt x="1359" y="1498"/>
                </a:cubicBezTo>
                <a:cubicBezTo>
                  <a:pt x="1360" y="1495"/>
                  <a:pt x="1360" y="1493"/>
                  <a:pt x="1358" y="1490"/>
                </a:cubicBezTo>
                <a:cubicBezTo>
                  <a:pt x="1356" y="1488"/>
                  <a:pt x="1354" y="1485"/>
                  <a:pt x="1352" y="1482"/>
                </a:cubicBezTo>
                <a:cubicBezTo>
                  <a:pt x="1348" y="1477"/>
                  <a:pt x="1344" y="1472"/>
                  <a:pt x="1343" y="1465"/>
                </a:cubicBezTo>
                <a:cubicBezTo>
                  <a:pt x="1343" y="1462"/>
                  <a:pt x="1341" y="1459"/>
                  <a:pt x="1339" y="1456"/>
                </a:cubicBezTo>
                <a:cubicBezTo>
                  <a:pt x="1330" y="1447"/>
                  <a:pt x="1321" y="1438"/>
                  <a:pt x="1308" y="1435"/>
                </a:cubicBezTo>
                <a:cubicBezTo>
                  <a:pt x="1306" y="1435"/>
                  <a:pt x="1305" y="1434"/>
                  <a:pt x="1303" y="1434"/>
                </a:cubicBezTo>
                <a:cubicBezTo>
                  <a:pt x="1298" y="1431"/>
                  <a:pt x="1292" y="1430"/>
                  <a:pt x="1286" y="1430"/>
                </a:cubicBezTo>
                <a:cubicBezTo>
                  <a:pt x="1280" y="1431"/>
                  <a:pt x="1273" y="1430"/>
                  <a:pt x="1267" y="1430"/>
                </a:cubicBezTo>
                <a:cubicBezTo>
                  <a:pt x="1266" y="1430"/>
                  <a:pt x="1264" y="1430"/>
                  <a:pt x="1263" y="1429"/>
                </a:cubicBezTo>
                <a:cubicBezTo>
                  <a:pt x="1257" y="1426"/>
                  <a:pt x="1253" y="1420"/>
                  <a:pt x="1246" y="1419"/>
                </a:cubicBezTo>
                <a:cubicBezTo>
                  <a:pt x="1245" y="1419"/>
                  <a:pt x="1244" y="1417"/>
                  <a:pt x="1244" y="1417"/>
                </a:cubicBezTo>
                <a:cubicBezTo>
                  <a:pt x="1243" y="1414"/>
                  <a:pt x="1242" y="1411"/>
                  <a:pt x="1240" y="1409"/>
                </a:cubicBezTo>
                <a:cubicBezTo>
                  <a:pt x="1237" y="1406"/>
                  <a:pt x="1233" y="1402"/>
                  <a:pt x="1229" y="1399"/>
                </a:cubicBezTo>
                <a:cubicBezTo>
                  <a:pt x="1227" y="1397"/>
                  <a:pt x="1224" y="1396"/>
                  <a:pt x="1221" y="1395"/>
                </a:cubicBezTo>
                <a:cubicBezTo>
                  <a:pt x="1218" y="1394"/>
                  <a:pt x="1215" y="1394"/>
                  <a:pt x="1213" y="1394"/>
                </a:cubicBezTo>
                <a:cubicBezTo>
                  <a:pt x="1211" y="1393"/>
                  <a:pt x="1209" y="1392"/>
                  <a:pt x="1210" y="1391"/>
                </a:cubicBezTo>
                <a:cubicBezTo>
                  <a:pt x="1210" y="1385"/>
                  <a:pt x="1207" y="1382"/>
                  <a:pt x="1203" y="1380"/>
                </a:cubicBezTo>
                <a:cubicBezTo>
                  <a:pt x="1199" y="1379"/>
                  <a:pt x="1195" y="1377"/>
                  <a:pt x="1191" y="1375"/>
                </a:cubicBezTo>
                <a:cubicBezTo>
                  <a:pt x="1189" y="1374"/>
                  <a:pt x="1188" y="1373"/>
                  <a:pt x="1187" y="1372"/>
                </a:cubicBezTo>
                <a:cubicBezTo>
                  <a:pt x="1187" y="1370"/>
                  <a:pt x="1189" y="1370"/>
                  <a:pt x="1190" y="1369"/>
                </a:cubicBezTo>
                <a:cubicBezTo>
                  <a:pt x="1191" y="1369"/>
                  <a:pt x="1192" y="1369"/>
                  <a:pt x="1192" y="1368"/>
                </a:cubicBezTo>
                <a:cubicBezTo>
                  <a:pt x="1193" y="1368"/>
                  <a:pt x="1194" y="1367"/>
                  <a:pt x="1193" y="1366"/>
                </a:cubicBezTo>
                <a:cubicBezTo>
                  <a:pt x="1193" y="1366"/>
                  <a:pt x="1192" y="1365"/>
                  <a:pt x="1192" y="1365"/>
                </a:cubicBezTo>
                <a:cubicBezTo>
                  <a:pt x="1187" y="1363"/>
                  <a:pt x="1182" y="1364"/>
                  <a:pt x="1177" y="1365"/>
                </a:cubicBezTo>
                <a:cubicBezTo>
                  <a:pt x="1174" y="1365"/>
                  <a:pt x="1172" y="1364"/>
                  <a:pt x="1170" y="1361"/>
                </a:cubicBezTo>
                <a:cubicBezTo>
                  <a:pt x="1169" y="1361"/>
                  <a:pt x="1168" y="1361"/>
                  <a:pt x="1167" y="1362"/>
                </a:cubicBezTo>
                <a:cubicBezTo>
                  <a:pt x="1166" y="1364"/>
                  <a:pt x="1166" y="1366"/>
                  <a:pt x="1165" y="1367"/>
                </a:cubicBezTo>
                <a:cubicBezTo>
                  <a:pt x="1160" y="1371"/>
                  <a:pt x="1152" y="1375"/>
                  <a:pt x="1146" y="1370"/>
                </a:cubicBezTo>
                <a:cubicBezTo>
                  <a:pt x="1142" y="1367"/>
                  <a:pt x="1138" y="1367"/>
                  <a:pt x="1133" y="1367"/>
                </a:cubicBezTo>
                <a:cubicBezTo>
                  <a:pt x="1128" y="1368"/>
                  <a:pt x="1123" y="1368"/>
                  <a:pt x="1118" y="1368"/>
                </a:cubicBezTo>
                <a:cubicBezTo>
                  <a:pt x="1116" y="1368"/>
                  <a:pt x="1114" y="1367"/>
                  <a:pt x="1113" y="1365"/>
                </a:cubicBezTo>
                <a:cubicBezTo>
                  <a:pt x="1113" y="1364"/>
                  <a:pt x="1113" y="1364"/>
                  <a:pt x="1113" y="1363"/>
                </a:cubicBezTo>
                <a:cubicBezTo>
                  <a:pt x="1112" y="1360"/>
                  <a:pt x="1110" y="1357"/>
                  <a:pt x="1107" y="1357"/>
                </a:cubicBezTo>
                <a:cubicBezTo>
                  <a:pt x="1104" y="1356"/>
                  <a:pt x="1102" y="1356"/>
                  <a:pt x="1100" y="1355"/>
                </a:cubicBezTo>
                <a:cubicBezTo>
                  <a:pt x="1096" y="1355"/>
                  <a:pt x="1093" y="1353"/>
                  <a:pt x="1092" y="1348"/>
                </a:cubicBezTo>
                <a:cubicBezTo>
                  <a:pt x="1091" y="1347"/>
                  <a:pt x="1090" y="1346"/>
                  <a:pt x="1088" y="1346"/>
                </a:cubicBezTo>
                <a:cubicBezTo>
                  <a:pt x="1087" y="1345"/>
                  <a:pt x="1084" y="1347"/>
                  <a:pt x="1083" y="1349"/>
                </a:cubicBezTo>
                <a:cubicBezTo>
                  <a:pt x="1083" y="1350"/>
                  <a:pt x="1082" y="1351"/>
                  <a:pt x="1082" y="1352"/>
                </a:cubicBezTo>
                <a:cubicBezTo>
                  <a:pt x="1082" y="1356"/>
                  <a:pt x="1080" y="1358"/>
                  <a:pt x="1076" y="1359"/>
                </a:cubicBezTo>
                <a:cubicBezTo>
                  <a:pt x="1074" y="1360"/>
                  <a:pt x="1071" y="1361"/>
                  <a:pt x="1069" y="1362"/>
                </a:cubicBezTo>
                <a:cubicBezTo>
                  <a:pt x="1067" y="1363"/>
                  <a:pt x="1066" y="1362"/>
                  <a:pt x="1065" y="1360"/>
                </a:cubicBezTo>
                <a:cubicBezTo>
                  <a:pt x="1064" y="1359"/>
                  <a:pt x="1063" y="1357"/>
                  <a:pt x="1064" y="1356"/>
                </a:cubicBezTo>
                <a:cubicBezTo>
                  <a:pt x="1067" y="1353"/>
                  <a:pt x="1069" y="1351"/>
                  <a:pt x="1071" y="1349"/>
                </a:cubicBezTo>
                <a:cubicBezTo>
                  <a:pt x="1073" y="1347"/>
                  <a:pt x="1072" y="1344"/>
                  <a:pt x="1070" y="1343"/>
                </a:cubicBezTo>
                <a:cubicBezTo>
                  <a:pt x="1068" y="1342"/>
                  <a:pt x="1067" y="1342"/>
                  <a:pt x="1065" y="1342"/>
                </a:cubicBezTo>
                <a:cubicBezTo>
                  <a:pt x="1061" y="1343"/>
                  <a:pt x="1058" y="1344"/>
                  <a:pt x="1055" y="1347"/>
                </a:cubicBezTo>
                <a:cubicBezTo>
                  <a:pt x="1051" y="1351"/>
                  <a:pt x="1047" y="1353"/>
                  <a:pt x="1042" y="1355"/>
                </a:cubicBezTo>
                <a:cubicBezTo>
                  <a:pt x="1037" y="1356"/>
                  <a:pt x="1031" y="1356"/>
                  <a:pt x="1027" y="1360"/>
                </a:cubicBezTo>
                <a:cubicBezTo>
                  <a:pt x="1026" y="1360"/>
                  <a:pt x="1025" y="1360"/>
                  <a:pt x="1024" y="1360"/>
                </a:cubicBezTo>
                <a:cubicBezTo>
                  <a:pt x="1020" y="1360"/>
                  <a:pt x="1017" y="1361"/>
                  <a:pt x="1015" y="1364"/>
                </a:cubicBezTo>
                <a:cubicBezTo>
                  <a:pt x="1012" y="1367"/>
                  <a:pt x="1009" y="1371"/>
                  <a:pt x="1009" y="1375"/>
                </a:cubicBezTo>
                <a:cubicBezTo>
                  <a:pt x="1008" y="1379"/>
                  <a:pt x="1007" y="1382"/>
                  <a:pt x="1003" y="1384"/>
                </a:cubicBezTo>
                <a:cubicBezTo>
                  <a:pt x="1000" y="1387"/>
                  <a:pt x="997" y="1389"/>
                  <a:pt x="994" y="1392"/>
                </a:cubicBezTo>
                <a:cubicBezTo>
                  <a:pt x="993" y="1393"/>
                  <a:pt x="993" y="1396"/>
                  <a:pt x="992" y="1398"/>
                </a:cubicBezTo>
                <a:cubicBezTo>
                  <a:pt x="992" y="1398"/>
                  <a:pt x="993" y="1398"/>
                  <a:pt x="993" y="1398"/>
                </a:cubicBezTo>
                <a:cubicBezTo>
                  <a:pt x="993" y="1399"/>
                  <a:pt x="993" y="1399"/>
                  <a:pt x="993" y="1399"/>
                </a:cubicBezTo>
                <a:cubicBezTo>
                  <a:pt x="992" y="1398"/>
                  <a:pt x="992" y="1398"/>
                  <a:pt x="992" y="1398"/>
                </a:cubicBezTo>
                <a:cubicBezTo>
                  <a:pt x="992" y="1398"/>
                  <a:pt x="992" y="1398"/>
                  <a:pt x="992" y="1398"/>
                </a:cubicBezTo>
                <a:cubicBezTo>
                  <a:pt x="991" y="1397"/>
                  <a:pt x="990" y="1397"/>
                  <a:pt x="990" y="1397"/>
                </a:cubicBezTo>
                <a:cubicBezTo>
                  <a:pt x="987" y="1394"/>
                  <a:pt x="984" y="1392"/>
                  <a:pt x="981" y="1389"/>
                </a:cubicBezTo>
                <a:cubicBezTo>
                  <a:pt x="978" y="1385"/>
                  <a:pt x="973" y="1383"/>
                  <a:pt x="968" y="1382"/>
                </a:cubicBezTo>
                <a:cubicBezTo>
                  <a:pt x="962" y="1381"/>
                  <a:pt x="955" y="1381"/>
                  <a:pt x="949" y="1384"/>
                </a:cubicBezTo>
                <a:cubicBezTo>
                  <a:pt x="947" y="1385"/>
                  <a:pt x="945" y="1386"/>
                  <a:pt x="943" y="1387"/>
                </a:cubicBezTo>
                <a:cubicBezTo>
                  <a:pt x="939" y="1390"/>
                  <a:pt x="934" y="1392"/>
                  <a:pt x="929" y="1388"/>
                </a:cubicBezTo>
                <a:cubicBezTo>
                  <a:pt x="920" y="1388"/>
                  <a:pt x="915" y="1382"/>
                  <a:pt x="910" y="1375"/>
                </a:cubicBezTo>
                <a:cubicBezTo>
                  <a:pt x="907" y="1371"/>
                  <a:pt x="904" y="1367"/>
                  <a:pt x="902" y="1362"/>
                </a:cubicBezTo>
                <a:cubicBezTo>
                  <a:pt x="901" y="1361"/>
                  <a:pt x="901" y="1359"/>
                  <a:pt x="901" y="1358"/>
                </a:cubicBezTo>
                <a:cubicBezTo>
                  <a:pt x="901" y="1352"/>
                  <a:pt x="901" y="1347"/>
                  <a:pt x="904" y="1342"/>
                </a:cubicBezTo>
                <a:cubicBezTo>
                  <a:pt x="905" y="1340"/>
                  <a:pt x="906" y="1338"/>
                  <a:pt x="906" y="1336"/>
                </a:cubicBezTo>
                <a:cubicBezTo>
                  <a:pt x="906" y="1330"/>
                  <a:pt x="908" y="1325"/>
                  <a:pt x="909" y="1320"/>
                </a:cubicBezTo>
                <a:cubicBezTo>
                  <a:pt x="911" y="1315"/>
                  <a:pt x="910" y="1309"/>
                  <a:pt x="911" y="1304"/>
                </a:cubicBezTo>
                <a:cubicBezTo>
                  <a:pt x="911" y="1303"/>
                  <a:pt x="910" y="1302"/>
                  <a:pt x="909" y="1301"/>
                </a:cubicBezTo>
                <a:cubicBezTo>
                  <a:pt x="907" y="1300"/>
                  <a:pt x="905" y="1300"/>
                  <a:pt x="903" y="1299"/>
                </a:cubicBezTo>
                <a:cubicBezTo>
                  <a:pt x="903" y="1299"/>
                  <a:pt x="903" y="1299"/>
                  <a:pt x="903" y="1299"/>
                </a:cubicBezTo>
                <a:cubicBezTo>
                  <a:pt x="903" y="1299"/>
                  <a:pt x="903" y="1299"/>
                  <a:pt x="903" y="1299"/>
                </a:cubicBezTo>
                <a:cubicBezTo>
                  <a:pt x="902" y="1300"/>
                  <a:pt x="902" y="1300"/>
                  <a:pt x="902" y="1300"/>
                </a:cubicBezTo>
                <a:cubicBezTo>
                  <a:pt x="903" y="1299"/>
                  <a:pt x="903" y="1299"/>
                  <a:pt x="903" y="1299"/>
                </a:cubicBezTo>
                <a:cubicBezTo>
                  <a:pt x="899" y="1296"/>
                  <a:pt x="895" y="1293"/>
                  <a:pt x="890" y="1293"/>
                </a:cubicBezTo>
                <a:cubicBezTo>
                  <a:pt x="885" y="1293"/>
                  <a:pt x="880" y="1292"/>
                  <a:pt x="876" y="1291"/>
                </a:cubicBezTo>
                <a:cubicBezTo>
                  <a:pt x="870" y="1290"/>
                  <a:pt x="865" y="1293"/>
                  <a:pt x="859" y="1293"/>
                </a:cubicBezTo>
                <a:cubicBezTo>
                  <a:pt x="855" y="1292"/>
                  <a:pt x="851" y="1293"/>
                  <a:pt x="846" y="1293"/>
                </a:cubicBezTo>
                <a:cubicBezTo>
                  <a:pt x="844" y="1293"/>
                  <a:pt x="841" y="1293"/>
                  <a:pt x="838" y="1292"/>
                </a:cubicBezTo>
                <a:cubicBezTo>
                  <a:pt x="837" y="1292"/>
                  <a:pt x="836" y="1290"/>
                  <a:pt x="837" y="1290"/>
                </a:cubicBezTo>
                <a:cubicBezTo>
                  <a:pt x="842" y="1285"/>
                  <a:pt x="844" y="1279"/>
                  <a:pt x="844" y="1272"/>
                </a:cubicBezTo>
                <a:cubicBezTo>
                  <a:pt x="844" y="1269"/>
                  <a:pt x="844" y="1265"/>
                  <a:pt x="845" y="1262"/>
                </a:cubicBezTo>
                <a:cubicBezTo>
                  <a:pt x="845" y="1260"/>
                  <a:pt x="846" y="1259"/>
                  <a:pt x="848" y="1259"/>
                </a:cubicBezTo>
                <a:cubicBezTo>
                  <a:pt x="852" y="1259"/>
                  <a:pt x="854" y="1256"/>
                  <a:pt x="854" y="1253"/>
                </a:cubicBezTo>
                <a:cubicBezTo>
                  <a:pt x="855" y="1249"/>
                  <a:pt x="856" y="1245"/>
                  <a:pt x="856" y="1241"/>
                </a:cubicBezTo>
                <a:cubicBezTo>
                  <a:pt x="856" y="1236"/>
                  <a:pt x="857" y="1232"/>
                  <a:pt x="861" y="1228"/>
                </a:cubicBezTo>
                <a:cubicBezTo>
                  <a:pt x="863" y="1226"/>
                  <a:pt x="865" y="1223"/>
                  <a:pt x="867" y="1220"/>
                </a:cubicBezTo>
                <a:cubicBezTo>
                  <a:pt x="868" y="1219"/>
                  <a:pt x="868" y="1217"/>
                  <a:pt x="869" y="1216"/>
                </a:cubicBezTo>
                <a:cubicBezTo>
                  <a:pt x="869" y="1213"/>
                  <a:pt x="867" y="1208"/>
                  <a:pt x="864" y="1208"/>
                </a:cubicBezTo>
                <a:cubicBezTo>
                  <a:pt x="857" y="1208"/>
                  <a:pt x="850" y="1207"/>
                  <a:pt x="844" y="1210"/>
                </a:cubicBezTo>
                <a:cubicBezTo>
                  <a:pt x="839" y="1212"/>
                  <a:pt x="833" y="1213"/>
                  <a:pt x="828" y="1213"/>
                </a:cubicBezTo>
                <a:cubicBezTo>
                  <a:pt x="823" y="1213"/>
                  <a:pt x="820" y="1216"/>
                  <a:pt x="818" y="1220"/>
                </a:cubicBezTo>
                <a:cubicBezTo>
                  <a:pt x="817" y="1222"/>
                  <a:pt x="816" y="1225"/>
                  <a:pt x="815" y="1228"/>
                </a:cubicBezTo>
                <a:cubicBezTo>
                  <a:pt x="813" y="1236"/>
                  <a:pt x="810" y="1243"/>
                  <a:pt x="803" y="1249"/>
                </a:cubicBezTo>
                <a:cubicBezTo>
                  <a:pt x="801" y="1255"/>
                  <a:pt x="797" y="1255"/>
                  <a:pt x="792" y="1253"/>
                </a:cubicBezTo>
                <a:cubicBezTo>
                  <a:pt x="789" y="1252"/>
                  <a:pt x="786" y="1253"/>
                  <a:pt x="784" y="1253"/>
                </a:cubicBezTo>
                <a:cubicBezTo>
                  <a:pt x="778" y="1255"/>
                  <a:pt x="773" y="1257"/>
                  <a:pt x="768" y="1258"/>
                </a:cubicBezTo>
                <a:cubicBezTo>
                  <a:pt x="764" y="1259"/>
                  <a:pt x="759" y="1259"/>
                  <a:pt x="756" y="1255"/>
                </a:cubicBezTo>
                <a:cubicBezTo>
                  <a:pt x="753" y="1252"/>
                  <a:pt x="750" y="1251"/>
                  <a:pt x="746" y="1249"/>
                </a:cubicBezTo>
                <a:cubicBezTo>
                  <a:pt x="742" y="1248"/>
                  <a:pt x="739" y="1245"/>
                  <a:pt x="737" y="1240"/>
                </a:cubicBezTo>
                <a:cubicBezTo>
                  <a:pt x="735" y="1235"/>
                  <a:pt x="732" y="1230"/>
                  <a:pt x="728" y="1225"/>
                </a:cubicBezTo>
                <a:cubicBezTo>
                  <a:pt x="726" y="1223"/>
                  <a:pt x="725" y="1220"/>
                  <a:pt x="724" y="1218"/>
                </a:cubicBezTo>
                <a:cubicBezTo>
                  <a:pt x="724" y="1213"/>
                  <a:pt x="723" y="1208"/>
                  <a:pt x="722" y="1203"/>
                </a:cubicBezTo>
                <a:cubicBezTo>
                  <a:pt x="721" y="1200"/>
                  <a:pt x="721" y="1196"/>
                  <a:pt x="721" y="1193"/>
                </a:cubicBezTo>
                <a:cubicBezTo>
                  <a:pt x="722" y="1182"/>
                  <a:pt x="723" y="1170"/>
                  <a:pt x="726" y="1159"/>
                </a:cubicBezTo>
                <a:cubicBezTo>
                  <a:pt x="726" y="1157"/>
                  <a:pt x="727" y="1154"/>
                  <a:pt x="728" y="1153"/>
                </a:cubicBezTo>
                <a:cubicBezTo>
                  <a:pt x="732" y="1148"/>
                  <a:pt x="733" y="1143"/>
                  <a:pt x="732" y="1138"/>
                </a:cubicBezTo>
                <a:cubicBezTo>
                  <a:pt x="731" y="1130"/>
                  <a:pt x="733" y="1122"/>
                  <a:pt x="736" y="1115"/>
                </a:cubicBezTo>
                <a:cubicBezTo>
                  <a:pt x="738" y="1108"/>
                  <a:pt x="742" y="1103"/>
                  <a:pt x="749" y="1101"/>
                </a:cubicBezTo>
                <a:cubicBezTo>
                  <a:pt x="757" y="1100"/>
                  <a:pt x="764" y="1097"/>
                  <a:pt x="769" y="1092"/>
                </a:cubicBezTo>
                <a:cubicBezTo>
                  <a:pt x="774" y="1088"/>
                  <a:pt x="779" y="1087"/>
                  <a:pt x="784" y="1085"/>
                </a:cubicBezTo>
                <a:cubicBezTo>
                  <a:pt x="788" y="1084"/>
                  <a:pt x="793" y="1085"/>
                  <a:pt x="797" y="1086"/>
                </a:cubicBezTo>
                <a:cubicBezTo>
                  <a:pt x="800" y="1087"/>
                  <a:pt x="803" y="1088"/>
                  <a:pt x="807" y="1087"/>
                </a:cubicBezTo>
                <a:cubicBezTo>
                  <a:pt x="810" y="1085"/>
                  <a:pt x="813" y="1086"/>
                  <a:pt x="815" y="1089"/>
                </a:cubicBezTo>
                <a:cubicBezTo>
                  <a:pt x="819" y="1095"/>
                  <a:pt x="825" y="1095"/>
                  <a:pt x="831" y="1094"/>
                </a:cubicBezTo>
                <a:cubicBezTo>
                  <a:pt x="834" y="1093"/>
                  <a:pt x="837" y="1092"/>
                  <a:pt x="840" y="1091"/>
                </a:cubicBezTo>
                <a:cubicBezTo>
                  <a:pt x="841" y="1087"/>
                  <a:pt x="842" y="1084"/>
                  <a:pt x="842" y="1081"/>
                </a:cubicBezTo>
                <a:cubicBezTo>
                  <a:pt x="843" y="1078"/>
                  <a:pt x="845" y="1077"/>
                  <a:pt x="847" y="1076"/>
                </a:cubicBezTo>
                <a:cubicBezTo>
                  <a:pt x="849" y="1075"/>
                  <a:pt x="852" y="1075"/>
                  <a:pt x="854" y="1075"/>
                </a:cubicBezTo>
                <a:cubicBezTo>
                  <a:pt x="862" y="1073"/>
                  <a:pt x="869" y="1075"/>
                  <a:pt x="877" y="1075"/>
                </a:cubicBezTo>
                <a:cubicBezTo>
                  <a:pt x="886" y="1074"/>
                  <a:pt x="893" y="1076"/>
                  <a:pt x="899" y="1083"/>
                </a:cubicBezTo>
                <a:cubicBezTo>
                  <a:pt x="901" y="1085"/>
                  <a:pt x="904" y="1085"/>
                  <a:pt x="907" y="1084"/>
                </a:cubicBezTo>
                <a:cubicBezTo>
                  <a:pt x="909" y="1083"/>
                  <a:pt x="911" y="1082"/>
                  <a:pt x="913" y="1081"/>
                </a:cubicBezTo>
                <a:cubicBezTo>
                  <a:pt x="915" y="1081"/>
                  <a:pt x="918" y="1081"/>
                  <a:pt x="919" y="1083"/>
                </a:cubicBezTo>
                <a:cubicBezTo>
                  <a:pt x="923" y="1087"/>
                  <a:pt x="926" y="1092"/>
                  <a:pt x="929" y="1096"/>
                </a:cubicBezTo>
                <a:cubicBezTo>
                  <a:pt x="931" y="1098"/>
                  <a:pt x="931" y="1101"/>
                  <a:pt x="930" y="1104"/>
                </a:cubicBezTo>
                <a:cubicBezTo>
                  <a:pt x="930" y="1105"/>
                  <a:pt x="929" y="1107"/>
                  <a:pt x="929" y="1108"/>
                </a:cubicBezTo>
                <a:cubicBezTo>
                  <a:pt x="927" y="1112"/>
                  <a:pt x="927" y="1115"/>
                  <a:pt x="930" y="1118"/>
                </a:cubicBezTo>
                <a:cubicBezTo>
                  <a:pt x="932" y="1127"/>
                  <a:pt x="937" y="1135"/>
                  <a:pt x="941" y="1143"/>
                </a:cubicBezTo>
                <a:cubicBezTo>
                  <a:pt x="942" y="1147"/>
                  <a:pt x="945" y="1150"/>
                  <a:pt x="948" y="1154"/>
                </a:cubicBezTo>
                <a:cubicBezTo>
                  <a:pt x="951" y="1157"/>
                  <a:pt x="956" y="1156"/>
                  <a:pt x="958" y="1153"/>
                </a:cubicBezTo>
                <a:cubicBezTo>
                  <a:pt x="962" y="1146"/>
                  <a:pt x="965" y="1139"/>
                  <a:pt x="966" y="1131"/>
                </a:cubicBezTo>
                <a:cubicBezTo>
                  <a:pt x="966" y="1130"/>
                  <a:pt x="966" y="1129"/>
                  <a:pt x="965" y="1128"/>
                </a:cubicBezTo>
                <a:cubicBezTo>
                  <a:pt x="964" y="1124"/>
                  <a:pt x="962" y="1119"/>
                  <a:pt x="961" y="1115"/>
                </a:cubicBezTo>
                <a:cubicBezTo>
                  <a:pt x="960" y="1111"/>
                  <a:pt x="960" y="1107"/>
                  <a:pt x="960" y="1102"/>
                </a:cubicBezTo>
                <a:cubicBezTo>
                  <a:pt x="960" y="1102"/>
                  <a:pt x="960" y="1101"/>
                  <a:pt x="959" y="1101"/>
                </a:cubicBezTo>
                <a:cubicBezTo>
                  <a:pt x="954" y="1088"/>
                  <a:pt x="955" y="1075"/>
                  <a:pt x="956" y="1062"/>
                </a:cubicBezTo>
                <a:cubicBezTo>
                  <a:pt x="956" y="1059"/>
                  <a:pt x="957" y="1057"/>
                  <a:pt x="958" y="1055"/>
                </a:cubicBezTo>
                <a:cubicBezTo>
                  <a:pt x="964" y="1049"/>
                  <a:pt x="970" y="1042"/>
                  <a:pt x="979" y="1039"/>
                </a:cubicBezTo>
                <a:cubicBezTo>
                  <a:pt x="980" y="1039"/>
                  <a:pt x="981" y="1039"/>
                  <a:pt x="982" y="1038"/>
                </a:cubicBezTo>
                <a:cubicBezTo>
                  <a:pt x="985" y="1037"/>
                  <a:pt x="988" y="1035"/>
                  <a:pt x="990" y="1033"/>
                </a:cubicBezTo>
                <a:cubicBezTo>
                  <a:pt x="992" y="1030"/>
                  <a:pt x="993" y="1028"/>
                  <a:pt x="995" y="1026"/>
                </a:cubicBezTo>
                <a:cubicBezTo>
                  <a:pt x="996" y="1024"/>
                  <a:pt x="998" y="1023"/>
                  <a:pt x="1000" y="1022"/>
                </a:cubicBezTo>
                <a:cubicBezTo>
                  <a:pt x="1004" y="1021"/>
                  <a:pt x="1007" y="1019"/>
                  <a:pt x="1010" y="1016"/>
                </a:cubicBezTo>
                <a:cubicBezTo>
                  <a:pt x="1014" y="1012"/>
                  <a:pt x="1019" y="1009"/>
                  <a:pt x="1025" y="1007"/>
                </a:cubicBezTo>
                <a:cubicBezTo>
                  <a:pt x="1028" y="1007"/>
                  <a:pt x="1030" y="1005"/>
                  <a:pt x="1030" y="1001"/>
                </a:cubicBezTo>
                <a:cubicBezTo>
                  <a:pt x="1030" y="999"/>
                  <a:pt x="1032" y="999"/>
                  <a:pt x="1033" y="998"/>
                </a:cubicBezTo>
                <a:cubicBezTo>
                  <a:pt x="1035" y="997"/>
                  <a:pt x="1037" y="996"/>
                  <a:pt x="1038" y="994"/>
                </a:cubicBezTo>
                <a:cubicBezTo>
                  <a:pt x="1039" y="993"/>
                  <a:pt x="1040" y="991"/>
                  <a:pt x="1039" y="990"/>
                </a:cubicBezTo>
                <a:cubicBezTo>
                  <a:pt x="1038" y="987"/>
                  <a:pt x="1037" y="985"/>
                  <a:pt x="1038" y="982"/>
                </a:cubicBezTo>
                <a:cubicBezTo>
                  <a:pt x="1040" y="978"/>
                  <a:pt x="1041" y="974"/>
                  <a:pt x="1038" y="970"/>
                </a:cubicBezTo>
                <a:cubicBezTo>
                  <a:pt x="1037" y="968"/>
                  <a:pt x="1037" y="966"/>
                  <a:pt x="1037" y="965"/>
                </a:cubicBezTo>
                <a:cubicBezTo>
                  <a:pt x="1037" y="960"/>
                  <a:pt x="1038" y="955"/>
                  <a:pt x="1038" y="950"/>
                </a:cubicBezTo>
                <a:cubicBezTo>
                  <a:pt x="1038" y="950"/>
                  <a:pt x="1039" y="950"/>
                  <a:pt x="1039" y="950"/>
                </a:cubicBezTo>
                <a:cubicBezTo>
                  <a:pt x="1040" y="950"/>
                  <a:pt x="1040" y="950"/>
                  <a:pt x="1041" y="950"/>
                </a:cubicBezTo>
                <a:cubicBezTo>
                  <a:pt x="1043" y="952"/>
                  <a:pt x="1043" y="955"/>
                  <a:pt x="1043" y="958"/>
                </a:cubicBezTo>
                <a:cubicBezTo>
                  <a:pt x="1043" y="959"/>
                  <a:pt x="1044" y="959"/>
                  <a:pt x="1045" y="960"/>
                </a:cubicBezTo>
                <a:cubicBezTo>
                  <a:pt x="1045" y="960"/>
                  <a:pt x="1046" y="960"/>
                  <a:pt x="1046" y="959"/>
                </a:cubicBezTo>
                <a:cubicBezTo>
                  <a:pt x="1049" y="955"/>
                  <a:pt x="1052" y="951"/>
                  <a:pt x="1054" y="947"/>
                </a:cubicBezTo>
                <a:cubicBezTo>
                  <a:pt x="1055" y="945"/>
                  <a:pt x="1056" y="943"/>
                  <a:pt x="1056" y="941"/>
                </a:cubicBezTo>
                <a:cubicBezTo>
                  <a:pt x="1056" y="939"/>
                  <a:pt x="1056" y="938"/>
                  <a:pt x="1056" y="936"/>
                </a:cubicBezTo>
                <a:cubicBezTo>
                  <a:pt x="1056" y="935"/>
                  <a:pt x="1057" y="934"/>
                  <a:pt x="1058" y="934"/>
                </a:cubicBezTo>
                <a:cubicBezTo>
                  <a:pt x="1061" y="934"/>
                  <a:pt x="1063" y="932"/>
                  <a:pt x="1065" y="930"/>
                </a:cubicBezTo>
                <a:cubicBezTo>
                  <a:pt x="1070" y="926"/>
                  <a:pt x="1074" y="920"/>
                  <a:pt x="1075" y="913"/>
                </a:cubicBezTo>
                <a:cubicBezTo>
                  <a:pt x="1076" y="908"/>
                  <a:pt x="1079" y="906"/>
                  <a:pt x="1084" y="906"/>
                </a:cubicBezTo>
                <a:cubicBezTo>
                  <a:pt x="1087" y="906"/>
                  <a:pt x="1090" y="905"/>
                  <a:pt x="1094" y="904"/>
                </a:cubicBezTo>
                <a:cubicBezTo>
                  <a:pt x="1095" y="904"/>
                  <a:pt x="1097" y="903"/>
                  <a:pt x="1098" y="902"/>
                </a:cubicBezTo>
                <a:cubicBezTo>
                  <a:pt x="1098" y="902"/>
                  <a:pt x="1099" y="901"/>
                  <a:pt x="1099" y="901"/>
                </a:cubicBezTo>
                <a:cubicBezTo>
                  <a:pt x="1099" y="900"/>
                  <a:pt x="1098" y="900"/>
                  <a:pt x="1098" y="899"/>
                </a:cubicBezTo>
                <a:cubicBezTo>
                  <a:pt x="1097" y="899"/>
                  <a:pt x="1096" y="899"/>
                  <a:pt x="1095" y="899"/>
                </a:cubicBezTo>
                <a:cubicBezTo>
                  <a:pt x="1093" y="898"/>
                  <a:pt x="1093" y="898"/>
                  <a:pt x="1093" y="897"/>
                </a:cubicBezTo>
                <a:cubicBezTo>
                  <a:pt x="1093" y="897"/>
                  <a:pt x="1094" y="897"/>
                  <a:pt x="1095" y="896"/>
                </a:cubicBezTo>
                <a:cubicBezTo>
                  <a:pt x="1095" y="896"/>
                  <a:pt x="1096" y="896"/>
                  <a:pt x="1096" y="896"/>
                </a:cubicBezTo>
                <a:cubicBezTo>
                  <a:pt x="1106" y="898"/>
                  <a:pt x="1114" y="893"/>
                  <a:pt x="1124" y="893"/>
                </a:cubicBezTo>
                <a:cubicBezTo>
                  <a:pt x="1125" y="893"/>
                  <a:pt x="1127" y="892"/>
                  <a:pt x="1128" y="891"/>
                </a:cubicBezTo>
                <a:cubicBezTo>
                  <a:pt x="1131" y="888"/>
                  <a:pt x="1131" y="887"/>
                  <a:pt x="1127" y="884"/>
                </a:cubicBezTo>
                <a:cubicBezTo>
                  <a:pt x="1124" y="882"/>
                  <a:pt x="1122" y="879"/>
                  <a:pt x="1123" y="876"/>
                </a:cubicBezTo>
                <a:cubicBezTo>
                  <a:pt x="1124" y="872"/>
                  <a:pt x="1125" y="869"/>
                  <a:pt x="1127" y="865"/>
                </a:cubicBezTo>
                <a:cubicBezTo>
                  <a:pt x="1130" y="859"/>
                  <a:pt x="1134" y="854"/>
                  <a:pt x="1141" y="851"/>
                </a:cubicBezTo>
                <a:cubicBezTo>
                  <a:pt x="1144" y="850"/>
                  <a:pt x="1148" y="849"/>
                  <a:pt x="1151" y="846"/>
                </a:cubicBezTo>
                <a:cubicBezTo>
                  <a:pt x="1153" y="844"/>
                  <a:pt x="1155" y="843"/>
                  <a:pt x="1158" y="843"/>
                </a:cubicBezTo>
                <a:cubicBezTo>
                  <a:pt x="1166" y="844"/>
                  <a:pt x="1172" y="840"/>
                  <a:pt x="1179" y="839"/>
                </a:cubicBezTo>
                <a:cubicBezTo>
                  <a:pt x="1182" y="839"/>
                  <a:pt x="1182" y="836"/>
                  <a:pt x="1183" y="834"/>
                </a:cubicBezTo>
                <a:cubicBezTo>
                  <a:pt x="1183" y="833"/>
                  <a:pt x="1185" y="832"/>
                  <a:pt x="1186" y="831"/>
                </a:cubicBezTo>
                <a:cubicBezTo>
                  <a:pt x="1192" y="830"/>
                  <a:pt x="1197" y="829"/>
                  <a:pt x="1202" y="828"/>
                </a:cubicBezTo>
                <a:cubicBezTo>
                  <a:pt x="1203" y="828"/>
                  <a:pt x="1204" y="828"/>
                  <a:pt x="1204" y="828"/>
                </a:cubicBezTo>
                <a:cubicBezTo>
                  <a:pt x="1203" y="829"/>
                  <a:pt x="1203" y="830"/>
                  <a:pt x="1203" y="831"/>
                </a:cubicBezTo>
                <a:cubicBezTo>
                  <a:pt x="1201" y="832"/>
                  <a:pt x="1199" y="832"/>
                  <a:pt x="1197" y="833"/>
                </a:cubicBezTo>
                <a:cubicBezTo>
                  <a:pt x="1192" y="836"/>
                  <a:pt x="1188" y="839"/>
                  <a:pt x="1187" y="844"/>
                </a:cubicBezTo>
                <a:cubicBezTo>
                  <a:pt x="1186" y="846"/>
                  <a:pt x="1185" y="848"/>
                  <a:pt x="1186" y="850"/>
                </a:cubicBezTo>
                <a:cubicBezTo>
                  <a:pt x="1186" y="854"/>
                  <a:pt x="1188" y="856"/>
                  <a:pt x="1191" y="858"/>
                </a:cubicBezTo>
                <a:cubicBezTo>
                  <a:pt x="1192" y="858"/>
                  <a:pt x="1194" y="859"/>
                  <a:pt x="1195" y="858"/>
                </a:cubicBezTo>
                <a:cubicBezTo>
                  <a:pt x="1201" y="856"/>
                  <a:pt x="1207" y="852"/>
                  <a:pt x="1212" y="846"/>
                </a:cubicBezTo>
                <a:cubicBezTo>
                  <a:pt x="1214" y="842"/>
                  <a:pt x="1217" y="841"/>
                  <a:pt x="1221" y="842"/>
                </a:cubicBezTo>
                <a:cubicBezTo>
                  <a:pt x="1230" y="839"/>
                  <a:pt x="1238" y="836"/>
                  <a:pt x="1246" y="834"/>
                </a:cubicBezTo>
                <a:cubicBezTo>
                  <a:pt x="1249" y="833"/>
                  <a:pt x="1252" y="832"/>
                  <a:pt x="1254" y="831"/>
                </a:cubicBezTo>
                <a:cubicBezTo>
                  <a:pt x="1255" y="825"/>
                  <a:pt x="1261" y="827"/>
                  <a:pt x="1265" y="825"/>
                </a:cubicBezTo>
                <a:cubicBezTo>
                  <a:pt x="1266" y="824"/>
                  <a:pt x="1268" y="823"/>
                  <a:pt x="1269" y="823"/>
                </a:cubicBezTo>
                <a:cubicBezTo>
                  <a:pt x="1270" y="822"/>
                  <a:pt x="1271" y="821"/>
                  <a:pt x="1272" y="821"/>
                </a:cubicBezTo>
                <a:cubicBezTo>
                  <a:pt x="1273" y="820"/>
                  <a:pt x="1274" y="817"/>
                  <a:pt x="1273" y="816"/>
                </a:cubicBezTo>
                <a:cubicBezTo>
                  <a:pt x="1269" y="813"/>
                  <a:pt x="1267" y="810"/>
                  <a:pt x="1269" y="805"/>
                </a:cubicBezTo>
                <a:cubicBezTo>
                  <a:pt x="1269" y="805"/>
                  <a:pt x="1268" y="804"/>
                  <a:pt x="1268" y="804"/>
                </a:cubicBezTo>
                <a:cubicBezTo>
                  <a:pt x="1268" y="802"/>
                  <a:pt x="1265" y="801"/>
                  <a:pt x="1264" y="802"/>
                </a:cubicBezTo>
                <a:cubicBezTo>
                  <a:pt x="1259" y="807"/>
                  <a:pt x="1254" y="813"/>
                  <a:pt x="1250" y="818"/>
                </a:cubicBezTo>
                <a:cubicBezTo>
                  <a:pt x="1249" y="821"/>
                  <a:pt x="1247" y="821"/>
                  <a:pt x="1245" y="821"/>
                </a:cubicBezTo>
                <a:cubicBezTo>
                  <a:pt x="1244" y="820"/>
                  <a:pt x="1242" y="820"/>
                  <a:pt x="1240" y="820"/>
                </a:cubicBezTo>
                <a:cubicBezTo>
                  <a:pt x="1240" y="821"/>
                  <a:pt x="1239" y="822"/>
                  <a:pt x="1237" y="821"/>
                </a:cubicBezTo>
                <a:cubicBezTo>
                  <a:pt x="1236" y="821"/>
                  <a:pt x="1235" y="820"/>
                  <a:pt x="1234" y="820"/>
                </a:cubicBezTo>
                <a:cubicBezTo>
                  <a:pt x="1232" y="819"/>
                  <a:pt x="1231" y="819"/>
                  <a:pt x="1229" y="819"/>
                </a:cubicBezTo>
                <a:cubicBezTo>
                  <a:pt x="1225" y="819"/>
                  <a:pt x="1224" y="816"/>
                  <a:pt x="1224" y="813"/>
                </a:cubicBezTo>
                <a:cubicBezTo>
                  <a:pt x="1218" y="812"/>
                  <a:pt x="1215" y="809"/>
                  <a:pt x="1214" y="803"/>
                </a:cubicBezTo>
                <a:cubicBezTo>
                  <a:pt x="1213" y="797"/>
                  <a:pt x="1213" y="792"/>
                  <a:pt x="1215" y="787"/>
                </a:cubicBezTo>
                <a:cubicBezTo>
                  <a:pt x="1216" y="785"/>
                  <a:pt x="1215" y="783"/>
                  <a:pt x="1212" y="782"/>
                </a:cubicBezTo>
                <a:cubicBezTo>
                  <a:pt x="1211" y="782"/>
                  <a:pt x="1210" y="782"/>
                  <a:pt x="1209" y="782"/>
                </a:cubicBezTo>
                <a:cubicBezTo>
                  <a:pt x="1209" y="782"/>
                  <a:pt x="1208" y="782"/>
                  <a:pt x="1208" y="781"/>
                </a:cubicBezTo>
                <a:cubicBezTo>
                  <a:pt x="1209" y="781"/>
                  <a:pt x="1210" y="781"/>
                  <a:pt x="1211" y="780"/>
                </a:cubicBezTo>
                <a:cubicBezTo>
                  <a:pt x="1215" y="779"/>
                  <a:pt x="1218" y="777"/>
                  <a:pt x="1222" y="774"/>
                </a:cubicBezTo>
                <a:cubicBezTo>
                  <a:pt x="1224" y="772"/>
                  <a:pt x="1224" y="769"/>
                  <a:pt x="1223" y="766"/>
                </a:cubicBezTo>
                <a:cubicBezTo>
                  <a:pt x="1222" y="765"/>
                  <a:pt x="1221" y="762"/>
                  <a:pt x="1219" y="761"/>
                </a:cubicBezTo>
                <a:cubicBezTo>
                  <a:pt x="1215" y="758"/>
                  <a:pt x="1210" y="756"/>
                  <a:pt x="1204" y="757"/>
                </a:cubicBezTo>
                <a:cubicBezTo>
                  <a:pt x="1189" y="761"/>
                  <a:pt x="1174" y="764"/>
                  <a:pt x="1162" y="773"/>
                </a:cubicBezTo>
                <a:cubicBezTo>
                  <a:pt x="1162" y="773"/>
                  <a:pt x="1162" y="773"/>
                  <a:pt x="1162" y="774"/>
                </a:cubicBezTo>
                <a:cubicBezTo>
                  <a:pt x="1161" y="774"/>
                  <a:pt x="1161" y="774"/>
                  <a:pt x="1161" y="774"/>
                </a:cubicBezTo>
                <a:cubicBezTo>
                  <a:pt x="1159" y="776"/>
                  <a:pt x="1157" y="777"/>
                  <a:pt x="1155" y="779"/>
                </a:cubicBezTo>
                <a:cubicBezTo>
                  <a:pt x="1155" y="780"/>
                  <a:pt x="1155" y="780"/>
                  <a:pt x="1155" y="780"/>
                </a:cubicBezTo>
                <a:cubicBezTo>
                  <a:pt x="1153" y="781"/>
                  <a:pt x="1150" y="782"/>
                  <a:pt x="1148" y="783"/>
                </a:cubicBezTo>
                <a:cubicBezTo>
                  <a:pt x="1147" y="784"/>
                  <a:pt x="1145" y="785"/>
                  <a:pt x="1144" y="786"/>
                </a:cubicBezTo>
                <a:cubicBezTo>
                  <a:pt x="1144" y="787"/>
                  <a:pt x="1144" y="787"/>
                  <a:pt x="1144" y="787"/>
                </a:cubicBezTo>
                <a:cubicBezTo>
                  <a:pt x="1144" y="786"/>
                  <a:pt x="1144" y="786"/>
                  <a:pt x="1144" y="786"/>
                </a:cubicBezTo>
                <a:cubicBezTo>
                  <a:pt x="1145" y="785"/>
                  <a:pt x="1147" y="784"/>
                  <a:pt x="1148" y="783"/>
                </a:cubicBezTo>
                <a:cubicBezTo>
                  <a:pt x="1150" y="782"/>
                  <a:pt x="1152" y="781"/>
                  <a:pt x="1155" y="780"/>
                </a:cubicBezTo>
                <a:cubicBezTo>
                  <a:pt x="1155" y="780"/>
                  <a:pt x="1155" y="780"/>
                  <a:pt x="1155" y="779"/>
                </a:cubicBezTo>
                <a:cubicBezTo>
                  <a:pt x="1156" y="775"/>
                  <a:pt x="1156" y="774"/>
                  <a:pt x="1161" y="774"/>
                </a:cubicBezTo>
                <a:cubicBezTo>
                  <a:pt x="1161" y="774"/>
                  <a:pt x="1161" y="773"/>
                  <a:pt x="1161" y="773"/>
                </a:cubicBezTo>
                <a:cubicBezTo>
                  <a:pt x="1161" y="773"/>
                  <a:pt x="1162" y="773"/>
                  <a:pt x="1162" y="773"/>
                </a:cubicBezTo>
                <a:cubicBezTo>
                  <a:pt x="1161" y="770"/>
                  <a:pt x="1163" y="768"/>
                  <a:pt x="1165" y="766"/>
                </a:cubicBezTo>
                <a:cubicBezTo>
                  <a:pt x="1170" y="762"/>
                  <a:pt x="1176" y="758"/>
                  <a:pt x="1183" y="756"/>
                </a:cubicBezTo>
                <a:cubicBezTo>
                  <a:pt x="1187" y="755"/>
                  <a:pt x="1191" y="753"/>
                  <a:pt x="1193" y="748"/>
                </a:cubicBezTo>
                <a:cubicBezTo>
                  <a:pt x="1194" y="747"/>
                  <a:pt x="1194" y="746"/>
                  <a:pt x="1195" y="746"/>
                </a:cubicBezTo>
                <a:cubicBezTo>
                  <a:pt x="1198" y="743"/>
                  <a:pt x="1201" y="740"/>
                  <a:pt x="1205" y="737"/>
                </a:cubicBezTo>
                <a:cubicBezTo>
                  <a:pt x="1209" y="735"/>
                  <a:pt x="1213" y="737"/>
                  <a:pt x="1216" y="737"/>
                </a:cubicBezTo>
                <a:cubicBezTo>
                  <a:pt x="1232" y="738"/>
                  <a:pt x="1247" y="740"/>
                  <a:pt x="1262" y="742"/>
                </a:cubicBezTo>
                <a:cubicBezTo>
                  <a:pt x="1269" y="743"/>
                  <a:pt x="1275" y="740"/>
                  <a:pt x="1282" y="741"/>
                </a:cubicBezTo>
                <a:cubicBezTo>
                  <a:pt x="1283" y="741"/>
                  <a:pt x="1285" y="741"/>
                  <a:pt x="1286" y="740"/>
                </a:cubicBezTo>
                <a:cubicBezTo>
                  <a:pt x="1288" y="740"/>
                  <a:pt x="1290" y="739"/>
                  <a:pt x="1291" y="738"/>
                </a:cubicBezTo>
                <a:cubicBezTo>
                  <a:pt x="1295" y="736"/>
                  <a:pt x="1299" y="733"/>
                  <a:pt x="1302" y="729"/>
                </a:cubicBezTo>
                <a:cubicBezTo>
                  <a:pt x="1304" y="725"/>
                  <a:pt x="1308" y="724"/>
                  <a:pt x="1312" y="723"/>
                </a:cubicBezTo>
                <a:cubicBezTo>
                  <a:pt x="1314" y="723"/>
                  <a:pt x="1317" y="722"/>
                  <a:pt x="1320" y="722"/>
                </a:cubicBezTo>
                <a:cubicBezTo>
                  <a:pt x="1328" y="721"/>
                  <a:pt x="1334" y="717"/>
                  <a:pt x="1341" y="713"/>
                </a:cubicBezTo>
                <a:cubicBezTo>
                  <a:pt x="1344" y="710"/>
                  <a:pt x="1346" y="707"/>
                  <a:pt x="1344" y="703"/>
                </a:cubicBezTo>
                <a:cubicBezTo>
                  <a:pt x="1343" y="700"/>
                  <a:pt x="1342" y="698"/>
                  <a:pt x="1344" y="695"/>
                </a:cubicBezTo>
                <a:cubicBezTo>
                  <a:pt x="1345" y="693"/>
                  <a:pt x="1346" y="691"/>
                  <a:pt x="1346" y="689"/>
                </a:cubicBezTo>
                <a:cubicBezTo>
                  <a:pt x="1346" y="687"/>
                  <a:pt x="1346" y="685"/>
                  <a:pt x="1345" y="684"/>
                </a:cubicBezTo>
                <a:cubicBezTo>
                  <a:pt x="1343" y="680"/>
                  <a:pt x="1339" y="676"/>
                  <a:pt x="1334" y="677"/>
                </a:cubicBezTo>
                <a:cubicBezTo>
                  <a:pt x="1334" y="677"/>
                  <a:pt x="1334" y="677"/>
                  <a:pt x="1334" y="677"/>
                </a:cubicBezTo>
                <a:cubicBezTo>
                  <a:pt x="1332" y="678"/>
                  <a:pt x="1332" y="678"/>
                  <a:pt x="1332" y="678"/>
                </a:cubicBezTo>
                <a:cubicBezTo>
                  <a:pt x="1333" y="677"/>
                  <a:pt x="1333" y="677"/>
                  <a:pt x="1333" y="677"/>
                </a:cubicBezTo>
                <a:cubicBezTo>
                  <a:pt x="1333" y="677"/>
                  <a:pt x="1333" y="677"/>
                  <a:pt x="1334" y="677"/>
                </a:cubicBezTo>
                <a:cubicBezTo>
                  <a:pt x="1333" y="676"/>
                  <a:pt x="1333" y="674"/>
                  <a:pt x="1333" y="672"/>
                </a:cubicBezTo>
                <a:cubicBezTo>
                  <a:pt x="1332" y="670"/>
                  <a:pt x="1330" y="668"/>
                  <a:pt x="1327" y="667"/>
                </a:cubicBezTo>
                <a:cubicBezTo>
                  <a:pt x="1326" y="667"/>
                  <a:pt x="1324" y="667"/>
                  <a:pt x="1322" y="667"/>
                </a:cubicBezTo>
                <a:cubicBezTo>
                  <a:pt x="1322" y="667"/>
                  <a:pt x="1321" y="666"/>
                  <a:pt x="1321" y="666"/>
                </a:cubicBezTo>
                <a:cubicBezTo>
                  <a:pt x="1321" y="666"/>
                  <a:pt x="1322" y="665"/>
                  <a:pt x="1323" y="665"/>
                </a:cubicBezTo>
                <a:cubicBezTo>
                  <a:pt x="1324" y="664"/>
                  <a:pt x="1326" y="664"/>
                  <a:pt x="1327" y="663"/>
                </a:cubicBezTo>
                <a:cubicBezTo>
                  <a:pt x="1329" y="662"/>
                  <a:pt x="1330" y="659"/>
                  <a:pt x="1328" y="657"/>
                </a:cubicBezTo>
                <a:cubicBezTo>
                  <a:pt x="1327" y="655"/>
                  <a:pt x="1325" y="653"/>
                  <a:pt x="1322" y="653"/>
                </a:cubicBezTo>
                <a:cubicBezTo>
                  <a:pt x="1321" y="653"/>
                  <a:pt x="1319" y="653"/>
                  <a:pt x="1318" y="653"/>
                </a:cubicBezTo>
                <a:cubicBezTo>
                  <a:pt x="1314" y="648"/>
                  <a:pt x="1309" y="646"/>
                  <a:pt x="1303" y="644"/>
                </a:cubicBezTo>
                <a:cubicBezTo>
                  <a:pt x="1302" y="643"/>
                  <a:pt x="1301" y="642"/>
                  <a:pt x="1301" y="641"/>
                </a:cubicBezTo>
                <a:cubicBezTo>
                  <a:pt x="1300" y="635"/>
                  <a:pt x="1295" y="632"/>
                  <a:pt x="1291" y="628"/>
                </a:cubicBezTo>
                <a:cubicBezTo>
                  <a:pt x="1289" y="626"/>
                  <a:pt x="1288" y="624"/>
                  <a:pt x="1286" y="622"/>
                </a:cubicBezTo>
                <a:cubicBezTo>
                  <a:pt x="1284" y="620"/>
                  <a:pt x="1284" y="618"/>
                  <a:pt x="1286" y="616"/>
                </a:cubicBezTo>
                <a:cubicBezTo>
                  <a:pt x="1288" y="614"/>
                  <a:pt x="1290" y="612"/>
                  <a:pt x="1292" y="610"/>
                </a:cubicBezTo>
                <a:cubicBezTo>
                  <a:pt x="1293" y="608"/>
                  <a:pt x="1294" y="606"/>
                  <a:pt x="1292" y="604"/>
                </a:cubicBezTo>
                <a:cubicBezTo>
                  <a:pt x="1290" y="600"/>
                  <a:pt x="1288" y="597"/>
                  <a:pt x="1289" y="592"/>
                </a:cubicBezTo>
                <a:cubicBezTo>
                  <a:pt x="1289" y="591"/>
                  <a:pt x="1288" y="589"/>
                  <a:pt x="1287" y="588"/>
                </a:cubicBezTo>
                <a:cubicBezTo>
                  <a:pt x="1285" y="586"/>
                  <a:pt x="1286" y="582"/>
                  <a:pt x="1284" y="581"/>
                </a:cubicBezTo>
                <a:cubicBezTo>
                  <a:pt x="1281" y="579"/>
                  <a:pt x="1283" y="577"/>
                  <a:pt x="1283" y="574"/>
                </a:cubicBezTo>
                <a:cubicBezTo>
                  <a:pt x="1282" y="572"/>
                  <a:pt x="1282" y="569"/>
                  <a:pt x="1282" y="566"/>
                </a:cubicBezTo>
                <a:cubicBezTo>
                  <a:pt x="1281" y="563"/>
                  <a:pt x="1281" y="560"/>
                  <a:pt x="1279" y="557"/>
                </a:cubicBezTo>
                <a:cubicBezTo>
                  <a:pt x="1277" y="550"/>
                  <a:pt x="1275" y="542"/>
                  <a:pt x="1274" y="535"/>
                </a:cubicBezTo>
                <a:cubicBezTo>
                  <a:pt x="1274" y="532"/>
                  <a:pt x="1274" y="530"/>
                  <a:pt x="1273" y="528"/>
                </a:cubicBezTo>
                <a:cubicBezTo>
                  <a:pt x="1273" y="527"/>
                  <a:pt x="1272" y="527"/>
                  <a:pt x="1271" y="526"/>
                </a:cubicBezTo>
                <a:cubicBezTo>
                  <a:pt x="1270" y="526"/>
                  <a:pt x="1269" y="527"/>
                  <a:pt x="1269" y="527"/>
                </a:cubicBezTo>
                <a:cubicBezTo>
                  <a:pt x="1265" y="533"/>
                  <a:pt x="1260" y="539"/>
                  <a:pt x="1257" y="546"/>
                </a:cubicBezTo>
                <a:cubicBezTo>
                  <a:pt x="1253" y="553"/>
                  <a:pt x="1249" y="559"/>
                  <a:pt x="1242" y="563"/>
                </a:cubicBezTo>
                <a:cubicBezTo>
                  <a:pt x="1240" y="563"/>
                  <a:pt x="1238" y="565"/>
                  <a:pt x="1236" y="567"/>
                </a:cubicBezTo>
                <a:cubicBezTo>
                  <a:pt x="1234" y="568"/>
                  <a:pt x="1232" y="569"/>
                  <a:pt x="1229" y="570"/>
                </a:cubicBezTo>
                <a:cubicBezTo>
                  <a:pt x="1226" y="571"/>
                  <a:pt x="1224" y="570"/>
                  <a:pt x="1221" y="568"/>
                </a:cubicBezTo>
                <a:cubicBezTo>
                  <a:pt x="1220" y="567"/>
                  <a:pt x="1218" y="565"/>
                  <a:pt x="1218" y="563"/>
                </a:cubicBezTo>
                <a:cubicBezTo>
                  <a:pt x="1217" y="560"/>
                  <a:pt x="1215" y="559"/>
                  <a:pt x="1212" y="557"/>
                </a:cubicBezTo>
                <a:cubicBezTo>
                  <a:pt x="1209" y="555"/>
                  <a:pt x="1208" y="552"/>
                  <a:pt x="1208" y="549"/>
                </a:cubicBezTo>
                <a:cubicBezTo>
                  <a:pt x="1209" y="543"/>
                  <a:pt x="1212" y="538"/>
                  <a:pt x="1210" y="533"/>
                </a:cubicBezTo>
                <a:cubicBezTo>
                  <a:pt x="1209" y="532"/>
                  <a:pt x="1211" y="530"/>
                  <a:pt x="1211" y="528"/>
                </a:cubicBezTo>
                <a:cubicBezTo>
                  <a:pt x="1213" y="523"/>
                  <a:pt x="1215" y="518"/>
                  <a:pt x="1218" y="513"/>
                </a:cubicBezTo>
                <a:cubicBezTo>
                  <a:pt x="1219" y="512"/>
                  <a:pt x="1218" y="509"/>
                  <a:pt x="1216" y="509"/>
                </a:cubicBezTo>
                <a:cubicBezTo>
                  <a:pt x="1212" y="509"/>
                  <a:pt x="1208" y="504"/>
                  <a:pt x="1203" y="504"/>
                </a:cubicBezTo>
                <a:cubicBezTo>
                  <a:pt x="1201" y="504"/>
                  <a:pt x="1199" y="502"/>
                  <a:pt x="1197" y="501"/>
                </a:cubicBezTo>
                <a:cubicBezTo>
                  <a:pt x="1196" y="500"/>
                  <a:pt x="1195" y="499"/>
                  <a:pt x="1195" y="497"/>
                </a:cubicBezTo>
                <a:cubicBezTo>
                  <a:pt x="1195" y="495"/>
                  <a:pt x="1196" y="494"/>
                  <a:pt x="1194" y="492"/>
                </a:cubicBezTo>
                <a:cubicBezTo>
                  <a:pt x="1192" y="489"/>
                  <a:pt x="1189" y="485"/>
                  <a:pt x="1188" y="481"/>
                </a:cubicBezTo>
                <a:cubicBezTo>
                  <a:pt x="1187" y="478"/>
                  <a:pt x="1185" y="476"/>
                  <a:pt x="1183" y="474"/>
                </a:cubicBezTo>
                <a:cubicBezTo>
                  <a:pt x="1181" y="470"/>
                  <a:pt x="1177" y="468"/>
                  <a:pt x="1172" y="470"/>
                </a:cubicBezTo>
                <a:cubicBezTo>
                  <a:pt x="1170" y="471"/>
                  <a:pt x="1168" y="471"/>
                  <a:pt x="1166" y="471"/>
                </a:cubicBezTo>
                <a:cubicBezTo>
                  <a:pt x="1159" y="469"/>
                  <a:pt x="1153" y="469"/>
                  <a:pt x="1147" y="465"/>
                </a:cubicBezTo>
                <a:cubicBezTo>
                  <a:pt x="1145" y="464"/>
                  <a:pt x="1142" y="463"/>
                  <a:pt x="1139" y="462"/>
                </a:cubicBezTo>
                <a:cubicBezTo>
                  <a:pt x="1133" y="460"/>
                  <a:pt x="1126" y="464"/>
                  <a:pt x="1124" y="471"/>
                </a:cubicBezTo>
                <a:cubicBezTo>
                  <a:pt x="1122" y="475"/>
                  <a:pt x="1122" y="478"/>
                  <a:pt x="1124" y="482"/>
                </a:cubicBezTo>
                <a:cubicBezTo>
                  <a:pt x="1125" y="484"/>
                  <a:pt x="1126" y="487"/>
                  <a:pt x="1124" y="489"/>
                </a:cubicBezTo>
                <a:cubicBezTo>
                  <a:pt x="1121" y="493"/>
                  <a:pt x="1118" y="496"/>
                  <a:pt x="1116" y="500"/>
                </a:cubicBezTo>
                <a:cubicBezTo>
                  <a:pt x="1114" y="505"/>
                  <a:pt x="1119" y="509"/>
                  <a:pt x="1118" y="515"/>
                </a:cubicBezTo>
                <a:cubicBezTo>
                  <a:pt x="1117" y="517"/>
                  <a:pt x="1118" y="519"/>
                  <a:pt x="1118" y="521"/>
                </a:cubicBezTo>
                <a:cubicBezTo>
                  <a:pt x="1120" y="525"/>
                  <a:pt x="1118" y="527"/>
                  <a:pt x="1114" y="529"/>
                </a:cubicBezTo>
                <a:cubicBezTo>
                  <a:pt x="1113" y="530"/>
                  <a:pt x="1111" y="531"/>
                  <a:pt x="1110" y="532"/>
                </a:cubicBezTo>
                <a:cubicBezTo>
                  <a:pt x="1107" y="539"/>
                  <a:pt x="1101" y="543"/>
                  <a:pt x="1097" y="548"/>
                </a:cubicBezTo>
                <a:cubicBezTo>
                  <a:pt x="1094" y="551"/>
                  <a:pt x="1094" y="554"/>
                  <a:pt x="1097" y="557"/>
                </a:cubicBezTo>
                <a:cubicBezTo>
                  <a:pt x="1098" y="559"/>
                  <a:pt x="1100" y="561"/>
                  <a:pt x="1102" y="564"/>
                </a:cubicBezTo>
                <a:cubicBezTo>
                  <a:pt x="1103" y="565"/>
                  <a:pt x="1104" y="567"/>
                  <a:pt x="1104" y="569"/>
                </a:cubicBezTo>
                <a:cubicBezTo>
                  <a:pt x="1105" y="575"/>
                  <a:pt x="1106" y="581"/>
                  <a:pt x="1107" y="587"/>
                </a:cubicBezTo>
                <a:cubicBezTo>
                  <a:pt x="1108" y="594"/>
                  <a:pt x="1104" y="600"/>
                  <a:pt x="1106" y="607"/>
                </a:cubicBezTo>
                <a:cubicBezTo>
                  <a:pt x="1106" y="607"/>
                  <a:pt x="1105" y="609"/>
                  <a:pt x="1104" y="609"/>
                </a:cubicBezTo>
                <a:cubicBezTo>
                  <a:pt x="1102" y="611"/>
                  <a:pt x="1100" y="612"/>
                  <a:pt x="1098" y="614"/>
                </a:cubicBezTo>
                <a:cubicBezTo>
                  <a:pt x="1091" y="621"/>
                  <a:pt x="1083" y="625"/>
                  <a:pt x="1074" y="629"/>
                </a:cubicBezTo>
                <a:cubicBezTo>
                  <a:pt x="1070" y="631"/>
                  <a:pt x="1066" y="632"/>
                  <a:pt x="1062" y="634"/>
                </a:cubicBezTo>
                <a:cubicBezTo>
                  <a:pt x="1059" y="635"/>
                  <a:pt x="1058" y="637"/>
                  <a:pt x="1058" y="640"/>
                </a:cubicBezTo>
                <a:cubicBezTo>
                  <a:pt x="1058" y="647"/>
                  <a:pt x="1059" y="653"/>
                  <a:pt x="1058" y="660"/>
                </a:cubicBezTo>
                <a:cubicBezTo>
                  <a:pt x="1057" y="664"/>
                  <a:pt x="1056" y="669"/>
                  <a:pt x="1056" y="673"/>
                </a:cubicBezTo>
                <a:cubicBezTo>
                  <a:pt x="1056" y="677"/>
                  <a:pt x="1057" y="682"/>
                  <a:pt x="1057" y="686"/>
                </a:cubicBezTo>
                <a:cubicBezTo>
                  <a:pt x="1057" y="688"/>
                  <a:pt x="1057" y="689"/>
                  <a:pt x="1056" y="691"/>
                </a:cubicBezTo>
                <a:cubicBezTo>
                  <a:pt x="1055" y="694"/>
                  <a:pt x="1053" y="697"/>
                  <a:pt x="1051" y="699"/>
                </a:cubicBezTo>
                <a:cubicBezTo>
                  <a:pt x="1051" y="700"/>
                  <a:pt x="1049" y="701"/>
                  <a:pt x="1049" y="701"/>
                </a:cubicBezTo>
                <a:cubicBezTo>
                  <a:pt x="1045" y="700"/>
                  <a:pt x="1043" y="703"/>
                  <a:pt x="1040" y="705"/>
                </a:cubicBezTo>
                <a:cubicBezTo>
                  <a:pt x="1039" y="706"/>
                  <a:pt x="1035" y="705"/>
                  <a:pt x="1034" y="704"/>
                </a:cubicBezTo>
                <a:cubicBezTo>
                  <a:pt x="1034" y="702"/>
                  <a:pt x="1033" y="701"/>
                  <a:pt x="1033" y="699"/>
                </a:cubicBezTo>
                <a:cubicBezTo>
                  <a:pt x="1031" y="697"/>
                  <a:pt x="1031" y="694"/>
                  <a:pt x="1029" y="692"/>
                </a:cubicBezTo>
                <a:cubicBezTo>
                  <a:pt x="1023" y="687"/>
                  <a:pt x="1022" y="680"/>
                  <a:pt x="1018" y="674"/>
                </a:cubicBezTo>
                <a:cubicBezTo>
                  <a:pt x="1017" y="672"/>
                  <a:pt x="1017" y="670"/>
                  <a:pt x="1018" y="668"/>
                </a:cubicBezTo>
                <a:cubicBezTo>
                  <a:pt x="1022" y="660"/>
                  <a:pt x="1025" y="653"/>
                  <a:pt x="1025" y="644"/>
                </a:cubicBezTo>
                <a:cubicBezTo>
                  <a:pt x="1025" y="641"/>
                  <a:pt x="1027" y="639"/>
                  <a:pt x="1027" y="636"/>
                </a:cubicBezTo>
                <a:cubicBezTo>
                  <a:pt x="1028" y="634"/>
                  <a:pt x="1029" y="631"/>
                  <a:pt x="1030" y="628"/>
                </a:cubicBezTo>
                <a:cubicBezTo>
                  <a:pt x="1030" y="627"/>
                  <a:pt x="1029" y="624"/>
                  <a:pt x="1028" y="624"/>
                </a:cubicBezTo>
                <a:cubicBezTo>
                  <a:pt x="1019" y="623"/>
                  <a:pt x="1010" y="620"/>
                  <a:pt x="1002" y="620"/>
                </a:cubicBezTo>
                <a:cubicBezTo>
                  <a:pt x="999" y="620"/>
                  <a:pt x="997" y="619"/>
                  <a:pt x="996" y="617"/>
                </a:cubicBezTo>
                <a:cubicBezTo>
                  <a:pt x="992" y="612"/>
                  <a:pt x="987" y="608"/>
                  <a:pt x="981" y="605"/>
                </a:cubicBezTo>
                <a:cubicBezTo>
                  <a:pt x="975" y="602"/>
                  <a:pt x="971" y="598"/>
                  <a:pt x="968" y="592"/>
                </a:cubicBezTo>
                <a:cubicBezTo>
                  <a:pt x="965" y="586"/>
                  <a:pt x="960" y="582"/>
                  <a:pt x="954" y="578"/>
                </a:cubicBezTo>
                <a:cubicBezTo>
                  <a:pt x="949" y="575"/>
                  <a:pt x="944" y="572"/>
                  <a:pt x="938" y="569"/>
                </a:cubicBezTo>
                <a:cubicBezTo>
                  <a:pt x="936" y="568"/>
                  <a:pt x="933" y="568"/>
                  <a:pt x="930" y="568"/>
                </a:cubicBezTo>
                <a:cubicBezTo>
                  <a:pt x="926" y="570"/>
                  <a:pt x="921" y="572"/>
                  <a:pt x="917" y="571"/>
                </a:cubicBezTo>
                <a:cubicBezTo>
                  <a:pt x="917" y="571"/>
                  <a:pt x="916" y="571"/>
                  <a:pt x="916" y="571"/>
                </a:cubicBezTo>
                <a:cubicBezTo>
                  <a:pt x="916" y="572"/>
                  <a:pt x="916" y="572"/>
                  <a:pt x="916" y="572"/>
                </a:cubicBezTo>
                <a:cubicBezTo>
                  <a:pt x="916" y="571"/>
                  <a:pt x="916" y="571"/>
                  <a:pt x="916" y="571"/>
                </a:cubicBezTo>
                <a:cubicBezTo>
                  <a:pt x="916" y="571"/>
                  <a:pt x="916" y="571"/>
                  <a:pt x="917" y="571"/>
                </a:cubicBezTo>
                <a:cubicBezTo>
                  <a:pt x="919" y="567"/>
                  <a:pt x="921" y="563"/>
                  <a:pt x="921" y="557"/>
                </a:cubicBezTo>
                <a:cubicBezTo>
                  <a:pt x="920" y="552"/>
                  <a:pt x="920" y="545"/>
                  <a:pt x="920" y="539"/>
                </a:cubicBezTo>
                <a:cubicBezTo>
                  <a:pt x="920" y="537"/>
                  <a:pt x="920" y="535"/>
                  <a:pt x="919" y="533"/>
                </a:cubicBezTo>
                <a:cubicBezTo>
                  <a:pt x="919" y="532"/>
                  <a:pt x="918" y="531"/>
                  <a:pt x="917" y="531"/>
                </a:cubicBezTo>
                <a:cubicBezTo>
                  <a:pt x="915" y="531"/>
                  <a:pt x="912" y="530"/>
                  <a:pt x="910" y="530"/>
                </a:cubicBezTo>
                <a:cubicBezTo>
                  <a:pt x="908" y="530"/>
                  <a:pt x="906" y="529"/>
                  <a:pt x="906" y="527"/>
                </a:cubicBezTo>
                <a:cubicBezTo>
                  <a:pt x="905" y="525"/>
                  <a:pt x="905" y="523"/>
                  <a:pt x="905" y="522"/>
                </a:cubicBezTo>
                <a:cubicBezTo>
                  <a:pt x="906" y="519"/>
                  <a:pt x="908" y="516"/>
                  <a:pt x="908" y="513"/>
                </a:cubicBezTo>
                <a:cubicBezTo>
                  <a:pt x="911" y="499"/>
                  <a:pt x="917" y="487"/>
                  <a:pt x="928" y="478"/>
                </a:cubicBezTo>
                <a:cubicBezTo>
                  <a:pt x="930" y="476"/>
                  <a:pt x="932" y="473"/>
                  <a:pt x="934" y="470"/>
                </a:cubicBezTo>
                <a:cubicBezTo>
                  <a:pt x="940" y="462"/>
                  <a:pt x="945" y="454"/>
                  <a:pt x="955" y="451"/>
                </a:cubicBezTo>
                <a:cubicBezTo>
                  <a:pt x="960" y="447"/>
                  <a:pt x="965" y="444"/>
                  <a:pt x="967" y="437"/>
                </a:cubicBezTo>
                <a:cubicBezTo>
                  <a:pt x="967" y="436"/>
                  <a:pt x="968" y="434"/>
                  <a:pt x="970" y="435"/>
                </a:cubicBezTo>
                <a:cubicBezTo>
                  <a:pt x="973" y="435"/>
                  <a:pt x="975" y="436"/>
                  <a:pt x="977" y="436"/>
                </a:cubicBezTo>
                <a:cubicBezTo>
                  <a:pt x="982" y="436"/>
                  <a:pt x="987" y="432"/>
                  <a:pt x="987" y="427"/>
                </a:cubicBezTo>
                <a:cubicBezTo>
                  <a:pt x="987" y="425"/>
                  <a:pt x="986" y="422"/>
                  <a:pt x="986" y="419"/>
                </a:cubicBezTo>
                <a:cubicBezTo>
                  <a:pt x="986" y="419"/>
                  <a:pt x="986" y="419"/>
                  <a:pt x="986" y="419"/>
                </a:cubicBezTo>
                <a:cubicBezTo>
                  <a:pt x="985" y="419"/>
                  <a:pt x="985" y="419"/>
                  <a:pt x="985" y="419"/>
                </a:cubicBezTo>
                <a:cubicBezTo>
                  <a:pt x="985" y="419"/>
                  <a:pt x="986" y="419"/>
                  <a:pt x="986" y="419"/>
                </a:cubicBezTo>
                <a:cubicBezTo>
                  <a:pt x="986" y="419"/>
                  <a:pt x="986" y="419"/>
                  <a:pt x="986" y="419"/>
                </a:cubicBezTo>
                <a:cubicBezTo>
                  <a:pt x="994" y="420"/>
                  <a:pt x="1000" y="418"/>
                  <a:pt x="1003" y="410"/>
                </a:cubicBezTo>
                <a:cubicBezTo>
                  <a:pt x="1003" y="409"/>
                  <a:pt x="1005" y="408"/>
                  <a:pt x="1007" y="409"/>
                </a:cubicBezTo>
                <a:cubicBezTo>
                  <a:pt x="1010" y="410"/>
                  <a:pt x="1012" y="411"/>
                  <a:pt x="1015" y="412"/>
                </a:cubicBezTo>
                <a:cubicBezTo>
                  <a:pt x="1017" y="413"/>
                  <a:pt x="1020" y="413"/>
                  <a:pt x="1022" y="411"/>
                </a:cubicBezTo>
                <a:cubicBezTo>
                  <a:pt x="1031" y="403"/>
                  <a:pt x="1039" y="395"/>
                  <a:pt x="1047" y="387"/>
                </a:cubicBezTo>
                <a:cubicBezTo>
                  <a:pt x="1048" y="387"/>
                  <a:pt x="1048" y="385"/>
                  <a:pt x="1048" y="384"/>
                </a:cubicBezTo>
                <a:cubicBezTo>
                  <a:pt x="1048" y="382"/>
                  <a:pt x="1049" y="380"/>
                  <a:pt x="1051" y="379"/>
                </a:cubicBezTo>
                <a:cubicBezTo>
                  <a:pt x="1054" y="376"/>
                  <a:pt x="1058" y="373"/>
                  <a:pt x="1062" y="369"/>
                </a:cubicBezTo>
                <a:cubicBezTo>
                  <a:pt x="1063" y="368"/>
                  <a:pt x="1064" y="367"/>
                  <a:pt x="1065" y="366"/>
                </a:cubicBezTo>
                <a:cubicBezTo>
                  <a:pt x="1065" y="366"/>
                  <a:pt x="1065" y="366"/>
                  <a:pt x="1065" y="366"/>
                </a:cubicBezTo>
                <a:cubicBezTo>
                  <a:pt x="1066" y="366"/>
                  <a:pt x="1067" y="365"/>
                  <a:pt x="1067" y="364"/>
                </a:cubicBezTo>
                <a:cubicBezTo>
                  <a:pt x="1071" y="360"/>
                  <a:pt x="1071" y="360"/>
                  <a:pt x="1069" y="355"/>
                </a:cubicBezTo>
                <a:cubicBezTo>
                  <a:pt x="1068" y="354"/>
                  <a:pt x="1068" y="354"/>
                  <a:pt x="1068" y="353"/>
                </a:cubicBezTo>
                <a:cubicBezTo>
                  <a:pt x="1067" y="352"/>
                  <a:pt x="1068" y="351"/>
                  <a:pt x="1069" y="350"/>
                </a:cubicBezTo>
                <a:cubicBezTo>
                  <a:pt x="1074" y="350"/>
                  <a:pt x="1079" y="349"/>
                  <a:pt x="1081" y="356"/>
                </a:cubicBezTo>
                <a:cubicBezTo>
                  <a:pt x="1081" y="356"/>
                  <a:pt x="1082" y="357"/>
                  <a:pt x="1082" y="357"/>
                </a:cubicBezTo>
                <a:cubicBezTo>
                  <a:pt x="1090" y="360"/>
                  <a:pt x="1098" y="361"/>
                  <a:pt x="1106" y="357"/>
                </a:cubicBezTo>
                <a:cubicBezTo>
                  <a:pt x="1111" y="355"/>
                  <a:pt x="1117" y="352"/>
                  <a:pt x="1121" y="347"/>
                </a:cubicBezTo>
                <a:cubicBezTo>
                  <a:pt x="1123" y="346"/>
                  <a:pt x="1125" y="344"/>
                  <a:pt x="1127" y="344"/>
                </a:cubicBezTo>
                <a:cubicBezTo>
                  <a:pt x="1131" y="343"/>
                  <a:pt x="1133" y="340"/>
                  <a:pt x="1135" y="336"/>
                </a:cubicBezTo>
                <a:cubicBezTo>
                  <a:pt x="1136" y="334"/>
                  <a:pt x="1137" y="331"/>
                  <a:pt x="1136" y="329"/>
                </a:cubicBezTo>
                <a:cubicBezTo>
                  <a:pt x="1135" y="326"/>
                  <a:pt x="1135" y="324"/>
                  <a:pt x="1134" y="322"/>
                </a:cubicBezTo>
                <a:cubicBezTo>
                  <a:pt x="1132" y="319"/>
                  <a:pt x="1132" y="316"/>
                  <a:pt x="1133" y="313"/>
                </a:cubicBezTo>
                <a:cubicBezTo>
                  <a:pt x="1134" y="310"/>
                  <a:pt x="1135" y="306"/>
                  <a:pt x="1135" y="303"/>
                </a:cubicBezTo>
                <a:cubicBezTo>
                  <a:pt x="1135" y="303"/>
                  <a:pt x="1135" y="303"/>
                  <a:pt x="1135" y="303"/>
                </a:cubicBezTo>
                <a:cubicBezTo>
                  <a:pt x="1134" y="303"/>
                  <a:pt x="1134" y="303"/>
                  <a:pt x="1134" y="303"/>
                </a:cubicBezTo>
                <a:cubicBezTo>
                  <a:pt x="1135" y="303"/>
                  <a:pt x="1135" y="303"/>
                  <a:pt x="1135" y="303"/>
                </a:cubicBezTo>
                <a:cubicBezTo>
                  <a:pt x="1135" y="303"/>
                  <a:pt x="1135" y="303"/>
                  <a:pt x="1135" y="303"/>
                </a:cubicBezTo>
                <a:cubicBezTo>
                  <a:pt x="1137" y="304"/>
                  <a:pt x="1139" y="304"/>
                  <a:pt x="1141" y="304"/>
                </a:cubicBezTo>
                <a:cubicBezTo>
                  <a:pt x="1147" y="304"/>
                  <a:pt x="1150" y="301"/>
                  <a:pt x="1150" y="295"/>
                </a:cubicBezTo>
                <a:cubicBezTo>
                  <a:pt x="1150" y="293"/>
                  <a:pt x="1150" y="291"/>
                  <a:pt x="1152" y="289"/>
                </a:cubicBezTo>
                <a:cubicBezTo>
                  <a:pt x="1154" y="286"/>
                  <a:pt x="1153" y="283"/>
                  <a:pt x="1151" y="281"/>
                </a:cubicBezTo>
                <a:cubicBezTo>
                  <a:pt x="1147" y="279"/>
                  <a:pt x="1144" y="276"/>
                  <a:pt x="1145" y="271"/>
                </a:cubicBezTo>
                <a:cubicBezTo>
                  <a:pt x="1145" y="267"/>
                  <a:pt x="1143" y="265"/>
                  <a:pt x="1139" y="266"/>
                </a:cubicBezTo>
                <a:cubicBezTo>
                  <a:pt x="1136" y="266"/>
                  <a:pt x="1135" y="263"/>
                  <a:pt x="1134" y="261"/>
                </a:cubicBezTo>
                <a:cubicBezTo>
                  <a:pt x="1131" y="261"/>
                  <a:pt x="1127" y="260"/>
                  <a:pt x="1125" y="257"/>
                </a:cubicBezTo>
                <a:cubicBezTo>
                  <a:pt x="1125" y="257"/>
                  <a:pt x="1125" y="257"/>
                  <a:pt x="1125" y="257"/>
                </a:cubicBezTo>
                <a:cubicBezTo>
                  <a:pt x="1124" y="257"/>
                  <a:pt x="1124" y="257"/>
                  <a:pt x="1124" y="257"/>
                </a:cubicBezTo>
                <a:cubicBezTo>
                  <a:pt x="1125" y="257"/>
                  <a:pt x="1125" y="257"/>
                  <a:pt x="1125" y="257"/>
                </a:cubicBezTo>
                <a:cubicBezTo>
                  <a:pt x="1124" y="258"/>
                  <a:pt x="1123" y="258"/>
                  <a:pt x="1122" y="258"/>
                </a:cubicBezTo>
                <a:cubicBezTo>
                  <a:pt x="1116" y="258"/>
                  <a:pt x="1113" y="261"/>
                  <a:pt x="1112" y="265"/>
                </a:cubicBezTo>
                <a:cubicBezTo>
                  <a:pt x="1111" y="270"/>
                  <a:pt x="1108" y="274"/>
                  <a:pt x="1110" y="280"/>
                </a:cubicBezTo>
                <a:cubicBezTo>
                  <a:pt x="1110" y="281"/>
                  <a:pt x="1110" y="282"/>
                  <a:pt x="1109" y="283"/>
                </a:cubicBezTo>
                <a:cubicBezTo>
                  <a:pt x="1107" y="284"/>
                  <a:pt x="1105" y="286"/>
                  <a:pt x="1103" y="288"/>
                </a:cubicBezTo>
                <a:cubicBezTo>
                  <a:pt x="1098" y="289"/>
                  <a:pt x="1096" y="292"/>
                  <a:pt x="1094" y="297"/>
                </a:cubicBezTo>
                <a:cubicBezTo>
                  <a:pt x="1093" y="299"/>
                  <a:pt x="1092" y="301"/>
                  <a:pt x="1090" y="304"/>
                </a:cubicBezTo>
                <a:cubicBezTo>
                  <a:pt x="1089" y="305"/>
                  <a:pt x="1087" y="306"/>
                  <a:pt x="1085" y="306"/>
                </a:cubicBezTo>
                <a:cubicBezTo>
                  <a:pt x="1085" y="307"/>
                  <a:pt x="1085" y="307"/>
                  <a:pt x="1085" y="307"/>
                </a:cubicBezTo>
                <a:cubicBezTo>
                  <a:pt x="1085" y="307"/>
                  <a:pt x="1085" y="307"/>
                  <a:pt x="1084" y="308"/>
                </a:cubicBezTo>
                <a:cubicBezTo>
                  <a:pt x="1085" y="307"/>
                  <a:pt x="1085" y="307"/>
                  <a:pt x="1085" y="306"/>
                </a:cubicBezTo>
                <a:cubicBezTo>
                  <a:pt x="1085" y="306"/>
                  <a:pt x="1085" y="306"/>
                  <a:pt x="1085" y="306"/>
                </a:cubicBezTo>
                <a:cubicBezTo>
                  <a:pt x="1084" y="305"/>
                  <a:pt x="1084" y="303"/>
                  <a:pt x="1081" y="302"/>
                </a:cubicBezTo>
                <a:cubicBezTo>
                  <a:pt x="1079" y="301"/>
                  <a:pt x="1078" y="304"/>
                  <a:pt x="1077" y="308"/>
                </a:cubicBezTo>
                <a:cubicBezTo>
                  <a:pt x="1076" y="310"/>
                  <a:pt x="1076" y="312"/>
                  <a:pt x="1077" y="314"/>
                </a:cubicBezTo>
                <a:cubicBezTo>
                  <a:pt x="1078" y="317"/>
                  <a:pt x="1077" y="319"/>
                  <a:pt x="1076" y="320"/>
                </a:cubicBezTo>
                <a:cubicBezTo>
                  <a:pt x="1075" y="322"/>
                  <a:pt x="1072" y="323"/>
                  <a:pt x="1070" y="323"/>
                </a:cubicBezTo>
                <a:cubicBezTo>
                  <a:pt x="1069" y="322"/>
                  <a:pt x="1067" y="321"/>
                  <a:pt x="1066" y="319"/>
                </a:cubicBezTo>
                <a:cubicBezTo>
                  <a:pt x="1065" y="316"/>
                  <a:pt x="1065" y="313"/>
                  <a:pt x="1064" y="310"/>
                </a:cubicBezTo>
                <a:cubicBezTo>
                  <a:pt x="1063" y="304"/>
                  <a:pt x="1065" y="298"/>
                  <a:pt x="1070" y="294"/>
                </a:cubicBezTo>
                <a:cubicBezTo>
                  <a:pt x="1072" y="292"/>
                  <a:pt x="1072" y="290"/>
                  <a:pt x="1073" y="288"/>
                </a:cubicBezTo>
                <a:cubicBezTo>
                  <a:pt x="1074" y="280"/>
                  <a:pt x="1071" y="274"/>
                  <a:pt x="1068" y="267"/>
                </a:cubicBezTo>
                <a:cubicBezTo>
                  <a:pt x="1067" y="266"/>
                  <a:pt x="1064" y="266"/>
                  <a:pt x="1063" y="267"/>
                </a:cubicBezTo>
                <a:cubicBezTo>
                  <a:pt x="1060" y="271"/>
                  <a:pt x="1056" y="275"/>
                  <a:pt x="1055" y="280"/>
                </a:cubicBezTo>
                <a:cubicBezTo>
                  <a:pt x="1054" y="282"/>
                  <a:pt x="1052" y="284"/>
                  <a:pt x="1050" y="286"/>
                </a:cubicBezTo>
                <a:cubicBezTo>
                  <a:pt x="1050" y="286"/>
                  <a:pt x="1049" y="287"/>
                  <a:pt x="1049" y="287"/>
                </a:cubicBezTo>
                <a:cubicBezTo>
                  <a:pt x="1047" y="287"/>
                  <a:pt x="1047" y="286"/>
                  <a:pt x="1047" y="285"/>
                </a:cubicBezTo>
                <a:cubicBezTo>
                  <a:pt x="1049" y="279"/>
                  <a:pt x="1050" y="274"/>
                  <a:pt x="1050" y="269"/>
                </a:cubicBezTo>
                <a:cubicBezTo>
                  <a:pt x="1049" y="266"/>
                  <a:pt x="1052" y="266"/>
                  <a:pt x="1054" y="265"/>
                </a:cubicBezTo>
                <a:cubicBezTo>
                  <a:pt x="1057" y="263"/>
                  <a:pt x="1057" y="260"/>
                  <a:pt x="1055" y="258"/>
                </a:cubicBezTo>
                <a:cubicBezTo>
                  <a:pt x="1052" y="256"/>
                  <a:pt x="1050" y="254"/>
                  <a:pt x="1046" y="253"/>
                </a:cubicBezTo>
                <a:cubicBezTo>
                  <a:pt x="1043" y="253"/>
                  <a:pt x="1041" y="252"/>
                  <a:pt x="1039" y="250"/>
                </a:cubicBezTo>
                <a:cubicBezTo>
                  <a:pt x="1038" y="249"/>
                  <a:pt x="1037" y="248"/>
                  <a:pt x="1038" y="247"/>
                </a:cubicBezTo>
                <a:cubicBezTo>
                  <a:pt x="1041" y="244"/>
                  <a:pt x="1044" y="241"/>
                  <a:pt x="1047" y="238"/>
                </a:cubicBezTo>
                <a:cubicBezTo>
                  <a:pt x="1048" y="237"/>
                  <a:pt x="1049" y="237"/>
                  <a:pt x="1050" y="237"/>
                </a:cubicBezTo>
                <a:cubicBezTo>
                  <a:pt x="1054" y="235"/>
                  <a:pt x="1055" y="234"/>
                  <a:pt x="1054" y="231"/>
                </a:cubicBezTo>
                <a:cubicBezTo>
                  <a:pt x="1052" y="221"/>
                  <a:pt x="1050" y="211"/>
                  <a:pt x="1054" y="201"/>
                </a:cubicBezTo>
                <a:cubicBezTo>
                  <a:pt x="1055" y="199"/>
                  <a:pt x="1055" y="197"/>
                  <a:pt x="1055" y="196"/>
                </a:cubicBezTo>
                <a:cubicBezTo>
                  <a:pt x="1052" y="190"/>
                  <a:pt x="1053" y="183"/>
                  <a:pt x="1050" y="177"/>
                </a:cubicBezTo>
                <a:cubicBezTo>
                  <a:pt x="1049" y="174"/>
                  <a:pt x="1050" y="173"/>
                  <a:pt x="1052" y="171"/>
                </a:cubicBezTo>
                <a:cubicBezTo>
                  <a:pt x="1056" y="168"/>
                  <a:pt x="1060" y="165"/>
                  <a:pt x="1064" y="162"/>
                </a:cubicBezTo>
                <a:cubicBezTo>
                  <a:pt x="1067" y="160"/>
                  <a:pt x="1068" y="157"/>
                  <a:pt x="1069" y="154"/>
                </a:cubicBezTo>
                <a:cubicBezTo>
                  <a:pt x="1069" y="153"/>
                  <a:pt x="1069" y="152"/>
                  <a:pt x="1070" y="151"/>
                </a:cubicBezTo>
                <a:cubicBezTo>
                  <a:pt x="1071" y="150"/>
                  <a:pt x="1072" y="149"/>
                  <a:pt x="1073" y="149"/>
                </a:cubicBezTo>
                <a:cubicBezTo>
                  <a:pt x="1075" y="150"/>
                  <a:pt x="1078" y="152"/>
                  <a:pt x="1080" y="153"/>
                </a:cubicBezTo>
                <a:cubicBezTo>
                  <a:pt x="1083" y="155"/>
                  <a:pt x="1086" y="154"/>
                  <a:pt x="1089" y="152"/>
                </a:cubicBezTo>
                <a:cubicBezTo>
                  <a:pt x="1091" y="151"/>
                  <a:pt x="1093" y="150"/>
                  <a:pt x="1094" y="148"/>
                </a:cubicBezTo>
                <a:cubicBezTo>
                  <a:pt x="1102" y="141"/>
                  <a:pt x="1110" y="134"/>
                  <a:pt x="1117" y="126"/>
                </a:cubicBezTo>
                <a:cubicBezTo>
                  <a:pt x="1119" y="125"/>
                  <a:pt x="1120" y="123"/>
                  <a:pt x="1121" y="121"/>
                </a:cubicBezTo>
                <a:cubicBezTo>
                  <a:pt x="1123" y="119"/>
                  <a:pt x="1121" y="114"/>
                  <a:pt x="1118" y="112"/>
                </a:cubicBezTo>
                <a:cubicBezTo>
                  <a:pt x="1118" y="112"/>
                  <a:pt x="1117" y="112"/>
                  <a:pt x="1117" y="112"/>
                </a:cubicBezTo>
                <a:cubicBezTo>
                  <a:pt x="1110" y="111"/>
                  <a:pt x="1105" y="108"/>
                  <a:pt x="1099" y="104"/>
                </a:cubicBezTo>
                <a:cubicBezTo>
                  <a:pt x="1098" y="103"/>
                  <a:pt x="1096" y="102"/>
                  <a:pt x="1093" y="101"/>
                </a:cubicBezTo>
                <a:cubicBezTo>
                  <a:pt x="1089" y="100"/>
                  <a:pt x="1084" y="100"/>
                  <a:pt x="1079" y="101"/>
                </a:cubicBezTo>
                <a:cubicBezTo>
                  <a:pt x="1077" y="102"/>
                  <a:pt x="1075" y="102"/>
                  <a:pt x="1074" y="103"/>
                </a:cubicBezTo>
                <a:cubicBezTo>
                  <a:pt x="1072" y="106"/>
                  <a:pt x="1070" y="110"/>
                  <a:pt x="1066" y="111"/>
                </a:cubicBezTo>
                <a:cubicBezTo>
                  <a:pt x="1064" y="114"/>
                  <a:pt x="1062" y="118"/>
                  <a:pt x="1060" y="121"/>
                </a:cubicBezTo>
                <a:cubicBezTo>
                  <a:pt x="1057" y="126"/>
                  <a:pt x="1054" y="131"/>
                  <a:pt x="1052" y="137"/>
                </a:cubicBezTo>
                <a:cubicBezTo>
                  <a:pt x="1050" y="140"/>
                  <a:pt x="1049" y="143"/>
                  <a:pt x="1049" y="146"/>
                </a:cubicBezTo>
                <a:cubicBezTo>
                  <a:pt x="1049" y="154"/>
                  <a:pt x="1045" y="160"/>
                  <a:pt x="1043" y="167"/>
                </a:cubicBezTo>
                <a:cubicBezTo>
                  <a:pt x="1042" y="168"/>
                  <a:pt x="1042" y="169"/>
                  <a:pt x="1040" y="170"/>
                </a:cubicBezTo>
                <a:cubicBezTo>
                  <a:pt x="1037" y="172"/>
                  <a:pt x="1034" y="175"/>
                  <a:pt x="1031" y="177"/>
                </a:cubicBezTo>
                <a:cubicBezTo>
                  <a:pt x="1028" y="179"/>
                  <a:pt x="1028" y="181"/>
                  <a:pt x="1029" y="184"/>
                </a:cubicBezTo>
                <a:cubicBezTo>
                  <a:pt x="1029" y="184"/>
                  <a:pt x="1029" y="184"/>
                  <a:pt x="1029" y="184"/>
                </a:cubicBezTo>
                <a:cubicBezTo>
                  <a:pt x="1029" y="184"/>
                  <a:pt x="1029" y="184"/>
                  <a:pt x="1029" y="185"/>
                </a:cubicBezTo>
                <a:cubicBezTo>
                  <a:pt x="1029" y="185"/>
                  <a:pt x="1029" y="185"/>
                  <a:pt x="1030" y="185"/>
                </a:cubicBezTo>
                <a:cubicBezTo>
                  <a:pt x="1029" y="186"/>
                  <a:pt x="1029" y="185"/>
                  <a:pt x="1029" y="185"/>
                </a:cubicBezTo>
                <a:cubicBezTo>
                  <a:pt x="1029" y="185"/>
                  <a:pt x="1029" y="184"/>
                  <a:pt x="1029" y="184"/>
                </a:cubicBezTo>
                <a:cubicBezTo>
                  <a:pt x="1029" y="184"/>
                  <a:pt x="1029" y="184"/>
                  <a:pt x="1029" y="184"/>
                </a:cubicBezTo>
                <a:cubicBezTo>
                  <a:pt x="1026" y="185"/>
                  <a:pt x="1023" y="185"/>
                  <a:pt x="1021" y="186"/>
                </a:cubicBezTo>
                <a:cubicBezTo>
                  <a:pt x="1014" y="191"/>
                  <a:pt x="1010" y="198"/>
                  <a:pt x="1009" y="206"/>
                </a:cubicBezTo>
                <a:cubicBezTo>
                  <a:pt x="1008" y="210"/>
                  <a:pt x="1008" y="212"/>
                  <a:pt x="1005" y="215"/>
                </a:cubicBezTo>
                <a:cubicBezTo>
                  <a:pt x="1004" y="215"/>
                  <a:pt x="1003" y="216"/>
                  <a:pt x="1003" y="217"/>
                </a:cubicBezTo>
                <a:cubicBezTo>
                  <a:pt x="1000" y="220"/>
                  <a:pt x="999" y="224"/>
                  <a:pt x="1000" y="228"/>
                </a:cubicBezTo>
                <a:cubicBezTo>
                  <a:pt x="1000" y="232"/>
                  <a:pt x="1001" y="235"/>
                  <a:pt x="1003" y="238"/>
                </a:cubicBezTo>
                <a:cubicBezTo>
                  <a:pt x="1004" y="240"/>
                  <a:pt x="1005" y="242"/>
                  <a:pt x="1006" y="244"/>
                </a:cubicBezTo>
                <a:cubicBezTo>
                  <a:pt x="1007" y="244"/>
                  <a:pt x="1009" y="244"/>
                  <a:pt x="1010" y="245"/>
                </a:cubicBezTo>
                <a:cubicBezTo>
                  <a:pt x="1013" y="247"/>
                  <a:pt x="1016" y="249"/>
                  <a:pt x="1019" y="251"/>
                </a:cubicBezTo>
                <a:cubicBezTo>
                  <a:pt x="1020" y="252"/>
                  <a:pt x="1020" y="252"/>
                  <a:pt x="1020" y="252"/>
                </a:cubicBezTo>
                <a:cubicBezTo>
                  <a:pt x="1020" y="254"/>
                  <a:pt x="1019" y="254"/>
                  <a:pt x="1018" y="254"/>
                </a:cubicBezTo>
                <a:cubicBezTo>
                  <a:pt x="1017" y="254"/>
                  <a:pt x="1015" y="255"/>
                  <a:pt x="1014" y="256"/>
                </a:cubicBezTo>
                <a:cubicBezTo>
                  <a:pt x="1011" y="258"/>
                  <a:pt x="1009" y="262"/>
                  <a:pt x="1007" y="265"/>
                </a:cubicBezTo>
                <a:cubicBezTo>
                  <a:pt x="1006" y="266"/>
                  <a:pt x="1006" y="268"/>
                  <a:pt x="1009" y="270"/>
                </a:cubicBezTo>
                <a:cubicBezTo>
                  <a:pt x="1010" y="270"/>
                  <a:pt x="1011" y="270"/>
                  <a:pt x="1012" y="270"/>
                </a:cubicBezTo>
                <a:cubicBezTo>
                  <a:pt x="1012" y="270"/>
                  <a:pt x="1012" y="270"/>
                  <a:pt x="1012" y="270"/>
                </a:cubicBezTo>
                <a:cubicBezTo>
                  <a:pt x="1013" y="270"/>
                  <a:pt x="1013" y="270"/>
                  <a:pt x="1013" y="270"/>
                </a:cubicBezTo>
                <a:cubicBezTo>
                  <a:pt x="1012" y="271"/>
                  <a:pt x="1012" y="271"/>
                  <a:pt x="1012" y="271"/>
                </a:cubicBezTo>
                <a:cubicBezTo>
                  <a:pt x="1012" y="270"/>
                  <a:pt x="1012" y="270"/>
                  <a:pt x="1012" y="270"/>
                </a:cubicBezTo>
                <a:cubicBezTo>
                  <a:pt x="1012" y="273"/>
                  <a:pt x="1012" y="275"/>
                  <a:pt x="1011" y="276"/>
                </a:cubicBezTo>
                <a:cubicBezTo>
                  <a:pt x="1008" y="279"/>
                  <a:pt x="1005" y="282"/>
                  <a:pt x="1002" y="284"/>
                </a:cubicBezTo>
                <a:cubicBezTo>
                  <a:pt x="999" y="287"/>
                  <a:pt x="995" y="289"/>
                  <a:pt x="990" y="289"/>
                </a:cubicBezTo>
                <a:cubicBezTo>
                  <a:pt x="984" y="289"/>
                  <a:pt x="982" y="294"/>
                  <a:pt x="981" y="299"/>
                </a:cubicBezTo>
                <a:cubicBezTo>
                  <a:pt x="980" y="302"/>
                  <a:pt x="979" y="306"/>
                  <a:pt x="979" y="310"/>
                </a:cubicBezTo>
                <a:cubicBezTo>
                  <a:pt x="978" y="311"/>
                  <a:pt x="978" y="311"/>
                  <a:pt x="977" y="312"/>
                </a:cubicBezTo>
                <a:cubicBezTo>
                  <a:pt x="977" y="312"/>
                  <a:pt x="976" y="311"/>
                  <a:pt x="976" y="311"/>
                </a:cubicBezTo>
                <a:cubicBezTo>
                  <a:pt x="975" y="309"/>
                  <a:pt x="974" y="307"/>
                  <a:pt x="972" y="305"/>
                </a:cubicBezTo>
                <a:cubicBezTo>
                  <a:pt x="970" y="302"/>
                  <a:pt x="970" y="301"/>
                  <a:pt x="973" y="298"/>
                </a:cubicBezTo>
                <a:cubicBezTo>
                  <a:pt x="976" y="294"/>
                  <a:pt x="979" y="290"/>
                  <a:pt x="981" y="286"/>
                </a:cubicBezTo>
                <a:cubicBezTo>
                  <a:pt x="982" y="285"/>
                  <a:pt x="981" y="282"/>
                  <a:pt x="980" y="282"/>
                </a:cubicBezTo>
                <a:cubicBezTo>
                  <a:pt x="974" y="282"/>
                  <a:pt x="973" y="278"/>
                  <a:pt x="972" y="273"/>
                </a:cubicBezTo>
                <a:cubicBezTo>
                  <a:pt x="972" y="273"/>
                  <a:pt x="971" y="273"/>
                  <a:pt x="971" y="272"/>
                </a:cubicBezTo>
                <a:cubicBezTo>
                  <a:pt x="971" y="273"/>
                  <a:pt x="972" y="273"/>
                  <a:pt x="972" y="273"/>
                </a:cubicBezTo>
                <a:cubicBezTo>
                  <a:pt x="972" y="273"/>
                  <a:pt x="972" y="273"/>
                  <a:pt x="972" y="273"/>
                </a:cubicBezTo>
                <a:cubicBezTo>
                  <a:pt x="972" y="274"/>
                  <a:pt x="973" y="274"/>
                  <a:pt x="973" y="274"/>
                </a:cubicBezTo>
                <a:cubicBezTo>
                  <a:pt x="972" y="273"/>
                  <a:pt x="972" y="273"/>
                  <a:pt x="972" y="273"/>
                </a:cubicBezTo>
                <a:cubicBezTo>
                  <a:pt x="974" y="274"/>
                  <a:pt x="976" y="274"/>
                  <a:pt x="979" y="275"/>
                </a:cubicBezTo>
                <a:cubicBezTo>
                  <a:pt x="981" y="276"/>
                  <a:pt x="983" y="276"/>
                  <a:pt x="985" y="275"/>
                </a:cubicBezTo>
                <a:cubicBezTo>
                  <a:pt x="988" y="274"/>
                  <a:pt x="992" y="272"/>
                  <a:pt x="995" y="270"/>
                </a:cubicBezTo>
                <a:cubicBezTo>
                  <a:pt x="996" y="270"/>
                  <a:pt x="997" y="269"/>
                  <a:pt x="997" y="268"/>
                </a:cubicBezTo>
                <a:cubicBezTo>
                  <a:pt x="997" y="264"/>
                  <a:pt x="996" y="260"/>
                  <a:pt x="996" y="256"/>
                </a:cubicBezTo>
                <a:cubicBezTo>
                  <a:pt x="996" y="253"/>
                  <a:pt x="996" y="253"/>
                  <a:pt x="1000" y="252"/>
                </a:cubicBezTo>
                <a:cubicBezTo>
                  <a:pt x="1005" y="251"/>
                  <a:pt x="1005" y="248"/>
                  <a:pt x="1005" y="244"/>
                </a:cubicBezTo>
                <a:cubicBezTo>
                  <a:pt x="1004" y="244"/>
                  <a:pt x="1003" y="244"/>
                  <a:pt x="1003" y="244"/>
                </a:cubicBezTo>
                <a:cubicBezTo>
                  <a:pt x="995" y="245"/>
                  <a:pt x="990" y="242"/>
                  <a:pt x="987" y="235"/>
                </a:cubicBezTo>
                <a:cubicBezTo>
                  <a:pt x="987" y="234"/>
                  <a:pt x="986" y="233"/>
                  <a:pt x="986" y="232"/>
                </a:cubicBezTo>
                <a:cubicBezTo>
                  <a:pt x="985" y="231"/>
                  <a:pt x="982" y="230"/>
                  <a:pt x="981" y="231"/>
                </a:cubicBezTo>
                <a:cubicBezTo>
                  <a:pt x="979" y="233"/>
                  <a:pt x="977" y="235"/>
                  <a:pt x="975" y="237"/>
                </a:cubicBezTo>
                <a:cubicBezTo>
                  <a:pt x="971" y="243"/>
                  <a:pt x="966" y="248"/>
                  <a:pt x="959" y="249"/>
                </a:cubicBezTo>
                <a:cubicBezTo>
                  <a:pt x="958" y="249"/>
                  <a:pt x="957" y="250"/>
                  <a:pt x="956" y="250"/>
                </a:cubicBezTo>
                <a:cubicBezTo>
                  <a:pt x="955" y="250"/>
                  <a:pt x="955" y="251"/>
                  <a:pt x="955" y="251"/>
                </a:cubicBezTo>
                <a:cubicBezTo>
                  <a:pt x="954" y="252"/>
                  <a:pt x="953" y="255"/>
                  <a:pt x="955" y="256"/>
                </a:cubicBezTo>
                <a:cubicBezTo>
                  <a:pt x="960" y="260"/>
                  <a:pt x="966" y="264"/>
                  <a:pt x="969" y="271"/>
                </a:cubicBezTo>
                <a:cubicBezTo>
                  <a:pt x="969" y="270"/>
                  <a:pt x="969" y="270"/>
                  <a:pt x="969" y="270"/>
                </a:cubicBezTo>
                <a:cubicBezTo>
                  <a:pt x="969" y="270"/>
                  <a:pt x="969" y="270"/>
                  <a:pt x="969" y="271"/>
                </a:cubicBezTo>
                <a:cubicBezTo>
                  <a:pt x="967" y="271"/>
                  <a:pt x="964" y="272"/>
                  <a:pt x="961" y="272"/>
                </a:cubicBezTo>
                <a:cubicBezTo>
                  <a:pt x="958" y="272"/>
                  <a:pt x="956" y="272"/>
                  <a:pt x="955" y="275"/>
                </a:cubicBezTo>
                <a:cubicBezTo>
                  <a:pt x="954" y="277"/>
                  <a:pt x="952" y="279"/>
                  <a:pt x="951" y="280"/>
                </a:cubicBezTo>
                <a:cubicBezTo>
                  <a:pt x="949" y="281"/>
                  <a:pt x="948" y="282"/>
                  <a:pt x="948" y="284"/>
                </a:cubicBezTo>
                <a:cubicBezTo>
                  <a:pt x="948" y="286"/>
                  <a:pt x="948" y="287"/>
                  <a:pt x="947" y="288"/>
                </a:cubicBezTo>
                <a:cubicBezTo>
                  <a:pt x="944" y="290"/>
                  <a:pt x="942" y="289"/>
                  <a:pt x="940" y="288"/>
                </a:cubicBezTo>
                <a:cubicBezTo>
                  <a:pt x="938" y="288"/>
                  <a:pt x="936" y="287"/>
                  <a:pt x="934" y="286"/>
                </a:cubicBezTo>
                <a:cubicBezTo>
                  <a:pt x="931" y="284"/>
                  <a:pt x="927" y="283"/>
                  <a:pt x="923" y="285"/>
                </a:cubicBezTo>
                <a:cubicBezTo>
                  <a:pt x="922" y="286"/>
                  <a:pt x="920" y="286"/>
                  <a:pt x="918" y="287"/>
                </a:cubicBezTo>
                <a:cubicBezTo>
                  <a:pt x="916" y="287"/>
                  <a:pt x="914" y="287"/>
                  <a:pt x="912" y="286"/>
                </a:cubicBezTo>
                <a:cubicBezTo>
                  <a:pt x="909" y="284"/>
                  <a:pt x="905" y="282"/>
                  <a:pt x="903" y="278"/>
                </a:cubicBezTo>
                <a:cubicBezTo>
                  <a:pt x="901" y="273"/>
                  <a:pt x="897" y="271"/>
                  <a:pt x="892" y="270"/>
                </a:cubicBezTo>
                <a:cubicBezTo>
                  <a:pt x="890" y="269"/>
                  <a:pt x="888" y="268"/>
                  <a:pt x="887" y="265"/>
                </a:cubicBezTo>
                <a:cubicBezTo>
                  <a:pt x="886" y="260"/>
                  <a:pt x="883" y="255"/>
                  <a:pt x="884" y="249"/>
                </a:cubicBezTo>
                <a:cubicBezTo>
                  <a:pt x="884" y="248"/>
                  <a:pt x="884" y="246"/>
                  <a:pt x="884" y="245"/>
                </a:cubicBezTo>
                <a:cubicBezTo>
                  <a:pt x="883" y="241"/>
                  <a:pt x="879" y="237"/>
                  <a:pt x="876" y="238"/>
                </a:cubicBezTo>
                <a:cubicBezTo>
                  <a:pt x="868" y="239"/>
                  <a:pt x="861" y="240"/>
                  <a:pt x="853" y="240"/>
                </a:cubicBezTo>
                <a:cubicBezTo>
                  <a:pt x="850" y="241"/>
                  <a:pt x="847" y="244"/>
                  <a:pt x="846" y="247"/>
                </a:cubicBezTo>
                <a:cubicBezTo>
                  <a:pt x="845" y="249"/>
                  <a:pt x="846" y="252"/>
                  <a:pt x="848" y="254"/>
                </a:cubicBezTo>
                <a:cubicBezTo>
                  <a:pt x="850" y="255"/>
                  <a:pt x="851" y="256"/>
                  <a:pt x="853" y="255"/>
                </a:cubicBezTo>
                <a:cubicBezTo>
                  <a:pt x="854" y="254"/>
                  <a:pt x="855" y="253"/>
                  <a:pt x="856" y="253"/>
                </a:cubicBezTo>
                <a:cubicBezTo>
                  <a:pt x="859" y="252"/>
                  <a:pt x="862" y="252"/>
                  <a:pt x="865" y="251"/>
                </a:cubicBezTo>
                <a:cubicBezTo>
                  <a:pt x="869" y="251"/>
                  <a:pt x="872" y="249"/>
                  <a:pt x="875" y="248"/>
                </a:cubicBezTo>
                <a:cubicBezTo>
                  <a:pt x="875" y="248"/>
                  <a:pt x="876" y="249"/>
                  <a:pt x="877" y="250"/>
                </a:cubicBezTo>
                <a:cubicBezTo>
                  <a:pt x="877" y="250"/>
                  <a:pt x="876" y="251"/>
                  <a:pt x="876" y="251"/>
                </a:cubicBezTo>
                <a:cubicBezTo>
                  <a:pt x="873" y="253"/>
                  <a:pt x="870" y="253"/>
                  <a:pt x="867" y="255"/>
                </a:cubicBezTo>
                <a:cubicBezTo>
                  <a:pt x="863" y="258"/>
                  <a:pt x="860" y="259"/>
                  <a:pt x="855" y="260"/>
                </a:cubicBezTo>
                <a:cubicBezTo>
                  <a:pt x="853" y="261"/>
                  <a:pt x="851" y="261"/>
                  <a:pt x="849" y="262"/>
                </a:cubicBezTo>
                <a:cubicBezTo>
                  <a:pt x="846" y="263"/>
                  <a:pt x="843" y="265"/>
                  <a:pt x="842" y="269"/>
                </a:cubicBezTo>
                <a:cubicBezTo>
                  <a:pt x="841" y="274"/>
                  <a:pt x="839" y="280"/>
                  <a:pt x="839" y="285"/>
                </a:cubicBezTo>
                <a:cubicBezTo>
                  <a:pt x="839" y="286"/>
                  <a:pt x="838" y="288"/>
                  <a:pt x="836" y="289"/>
                </a:cubicBezTo>
                <a:cubicBezTo>
                  <a:pt x="835" y="290"/>
                  <a:pt x="833" y="291"/>
                  <a:pt x="832" y="291"/>
                </a:cubicBezTo>
                <a:cubicBezTo>
                  <a:pt x="830" y="290"/>
                  <a:pt x="831" y="288"/>
                  <a:pt x="832" y="287"/>
                </a:cubicBezTo>
                <a:cubicBezTo>
                  <a:pt x="834" y="284"/>
                  <a:pt x="834" y="282"/>
                  <a:pt x="832" y="279"/>
                </a:cubicBezTo>
                <a:cubicBezTo>
                  <a:pt x="831" y="276"/>
                  <a:pt x="829" y="272"/>
                  <a:pt x="827" y="269"/>
                </a:cubicBezTo>
                <a:cubicBezTo>
                  <a:pt x="826" y="266"/>
                  <a:pt x="824" y="263"/>
                  <a:pt x="823" y="260"/>
                </a:cubicBezTo>
                <a:cubicBezTo>
                  <a:pt x="822" y="258"/>
                  <a:pt x="819" y="257"/>
                  <a:pt x="817" y="257"/>
                </a:cubicBezTo>
                <a:cubicBezTo>
                  <a:pt x="815" y="257"/>
                  <a:pt x="813" y="258"/>
                  <a:pt x="811" y="259"/>
                </a:cubicBezTo>
                <a:cubicBezTo>
                  <a:pt x="795" y="262"/>
                  <a:pt x="780" y="259"/>
                  <a:pt x="766" y="248"/>
                </a:cubicBezTo>
                <a:cubicBezTo>
                  <a:pt x="765" y="248"/>
                  <a:pt x="765" y="245"/>
                  <a:pt x="766" y="244"/>
                </a:cubicBezTo>
                <a:cubicBezTo>
                  <a:pt x="768" y="241"/>
                  <a:pt x="770" y="239"/>
                  <a:pt x="774" y="239"/>
                </a:cubicBezTo>
                <a:cubicBezTo>
                  <a:pt x="775" y="239"/>
                  <a:pt x="777" y="239"/>
                  <a:pt x="779" y="239"/>
                </a:cubicBezTo>
                <a:cubicBezTo>
                  <a:pt x="786" y="238"/>
                  <a:pt x="789" y="235"/>
                  <a:pt x="787" y="228"/>
                </a:cubicBezTo>
                <a:cubicBezTo>
                  <a:pt x="787" y="225"/>
                  <a:pt x="785" y="222"/>
                  <a:pt x="784" y="219"/>
                </a:cubicBezTo>
                <a:cubicBezTo>
                  <a:pt x="782" y="215"/>
                  <a:pt x="778" y="212"/>
                  <a:pt x="773" y="213"/>
                </a:cubicBezTo>
                <a:cubicBezTo>
                  <a:pt x="767" y="213"/>
                  <a:pt x="763" y="211"/>
                  <a:pt x="758" y="208"/>
                </a:cubicBezTo>
                <a:cubicBezTo>
                  <a:pt x="752" y="203"/>
                  <a:pt x="746" y="198"/>
                  <a:pt x="740" y="193"/>
                </a:cubicBezTo>
                <a:cubicBezTo>
                  <a:pt x="736" y="190"/>
                  <a:pt x="733" y="187"/>
                  <a:pt x="732" y="182"/>
                </a:cubicBezTo>
                <a:cubicBezTo>
                  <a:pt x="731" y="175"/>
                  <a:pt x="726" y="171"/>
                  <a:pt x="720" y="169"/>
                </a:cubicBezTo>
                <a:cubicBezTo>
                  <a:pt x="715" y="167"/>
                  <a:pt x="711" y="167"/>
                  <a:pt x="707" y="172"/>
                </a:cubicBezTo>
                <a:cubicBezTo>
                  <a:pt x="706" y="173"/>
                  <a:pt x="704" y="175"/>
                  <a:pt x="702" y="176"/>
                </a:cubicBezTo>
                <a:cubicBezTo>
                  <a:pt x="701" y="177"/>
                  <a:pt x="699" y="177"/>
                  <a:pt x="697" y="177"/>
                </a:cubicBezTo>
                <a:cubicBezTo>
                  <a:pt x="695" y="177"/>
                  <a:pt x="694" y="175"/>
                  <a:pt x="695" y="174"/>
                </a:cubicBezTo>
                <a:cubicBezTo>
                  <a:pt x="699" y="168"/>
                  <a:pt x="700" y="162"/>
                  <a:pt x="701" y="156"/>
                </a:cubicBezTo>
                <a:cubicBezTo>
                  <a:pt x="701" y="155"/>
                  <a:pt x="701" y="155"/>
                  <a:pt x="700" y="154"/>
                </a:cubicBezTo>
                <a:cubicBezTo>
                  <a:pt x="700" y="154"/>
                  <a:pt x="699" y="154"/>
                  <a:pt x="699" y="154"/>
                </a:cubicBezTo>
                <a:cubicBezTo>
                  <a:pt x="697" y="154"/>
                  <a:pt x="696" y="155"/>
                  <a:pt x="695" y="156"/>
                </a:cubicBezTo>
                <a:cubicBezTo>
                  <a:pt x="690" y="160"/>
                  <a:pt x="685" y="164"/>
                  <a:pt x="681" y="168"/>
                </a:cubicBezTo>
                <a:cubicBezTo>
                  <a:pt x="680" y="168"/>
                  <a:pt x="679" y="168"/>
                  <a:pt x="678" y="168"/>
                </a:cubicBezTo>
                <a:cubicBezTo>
                  <a:pt x="677" y="168"/>
                  <a:pt x="676" y="167"/>
                  <a:pt x="676" y="166"/>
                </a:cubicBezTo>
                <a:cubicBezTo>
                  <a:pt x="675" y="162"/>
                  <a:pt x="675" y="157"/>
                  <a:pt x="676" y="153"/>
                </a:cubicBezTo>
                <a:cubicBezTo>
                  <a:pt x="678" y="145"/>
                  <a:pt x="679" y="138"/>
                  <a:pt x="678" y="130"/>
                </a:cubicBezTo>
                <a:cubicBezTo>
                  <a:pt x="678" y="128"/>
                  <a:pt x="678" y="127"/>
                  <a:pt x="677" y="125"/>
                </a:cubicBezTo>
                <a:cubicBezTo>
                  <a:pt x="677" y="125"/>
                  <a:pt x="675" y="124"/>
                  <a:pt x="674" y="125"/>
                </a:cubicBezTo>
                <a:cubicBezTo>
                  <a:pt x="672" y="126"/>
                  <a:pt x="671" y="129"/>
                  <a:pt x="671" y="132"/>
                </a:cubicBezTo>
                <a:cubicBezTo>
                  <a:pt x="670" y="135"/>
                  <a:pt x="669" y="137"/>
                  <a:pt x="667" y="139"/>
                </a:cubicBezTo>
                <a:cubicBezTo>
                  <a:pt x="663" y="141"/>
                  <a:pt x="660" y="143"/>
                  <a:pt x="657" y="144"/>
                </a:cubicBezTo>
                <a:cubicBezTo>
                  <a:pt x="655" y="146"/>
                  <a:pt x="653" y="145"/>
                  <a:pt x="651" y="143"/>
                </a:cubicBezTo>
                <a:cubicBezTo>
                  <a:pt x="650" y="143"/>
                  <a:pt x="649" y="142"/>
                  <a:pt x="649" y="141"/>
                </a:cubicBezTo>
                <a:cubicBezTo>
                  <a:pt x="649" y="142"/>
                  <a:pt x="649" y="142"/>
                  <a:pt x="649" y="142"/>
                </a:cubicBezTo>
                <a:cubicBezTo>
                  <a:pt x="648" y="142"/>
                  <a:pt x="648" y="142"/>
                  <a:pt x="647" y="142"/>
                </a:cubicBezTo>
                <a:cubicBezTo>
                  <a:pt x="647" y="142"/>
                  <a:pt x="646" y="143"/>
                  <a:pt x="645" y="144"/>
                </a:cubicBezTo>
                <a:cubicBezTo>
                  <a:pt x="644" y="144"/>
                  <a:pt x="644" y="144"/>
                  <a:pt x="643" y="144"/>
                </a:cubicBezTo>
                <a:cubicBezTo>
                  <a:pt x="642" y="143"/>
                  <a:pt x="642" y="142"/>
                  <a:pt x="644" y="142"/>
                </a:cubicBezTo>
                <a:cubicBezTo>
                  <a:pt x="645" y="142"/>
                  <a:pt x="646" y="142"/>
                  <a:pt x="647" y="142"/>
                </a:cubicBezTo>
                <a:cubicBezTo>
                  <a:pt x="648" y="142"/>
                  <a:pt x="648" y="141"/>
                  <a:pt x="648" y="141"/>
                </a:cubicBezTo>
                <a:cubicBezTo>
                  <a:pt x="648" y="141"/>
                  <a:pt x="649" y="141"/>
                  <a:pt x="649" y="141"/>
                </a:cubicBezTo>
                <a:cubicBezTo>
                  <a:pt x="649" y="140"/>
                  <a:pt x="650" y="138"/>
                  <a:pt x="650" y="137"/>
                </a:cubicBezTo>
                <a:cubicBezTo>
                  <a:pt x="650" y="135"/>
                  <a:pt x="650" y="133"/>
                  <a:pt x="648" y="133"/>
                </a:cubicBezTo>
                <a:cubicBezTo>
                  <a:pt x="644" y="132"/>
                  <a:pt x="641" y="131"/>
                  <a:pt x="637" y="132"/>
                </a:cubicBezTo>
                <a:cubicBezTo>
                  <a:pt x="629" y="136"/>
                  <a:pt x="621" y="138"/>
                  <a:pt x="612" y="139"/>
                </a:cubicBezTo>
                <a:cubicBezTo>
                  <a:pt x="609" y="139"/>
                  <a:pt x="606" y="140"/>
                  <a:pt x="604" y="141"/>
                </a:cubicBezTo>
                <a:cubicBezTo>
                  <a:pt x="599" y="145"/>
                  <a:pt x="594" y="145"/>
                  <a:pt x="589" y="144"/>
                </a:cubicBezTo>
                <a:cubicBezTo>
                  <a:pt x="589" y="144"/>
                  <a:pt x="589" y="144"/>
                  <a:pt x="589" y="144"/>
                </a:cubicBezTo>
                <a:cubicBezTo>
                  <a:pt x="588" y="145"/>
                  <a:pt x="588" y="145"/>
                  <a:pt x="588" y="145"/>
                </a:cubicBezTo>
                <a:cubicBezTo>
                  <a:pt x="589" y="144"/>
                  <a:pt x="589" y="144"/>
                  <a:pt x="589" y="144"/>
                </a:cubicBezTo>
                <a:cubicBezTo>
                  <a:pt x="589" y="144"/>
                  <a:pt x="589" y="144"/>
                  <a:pt x="589" y="144"/>
                </a:cubicBezTo>
                <a:cubicBezTo>
                  <a:pt x="589" y="144"/>
                  <a:pt x="590" y="143"/>
                  <a:pt x="590" y="143"/>
                </a:cubicBezTo>
                <a:cubicBezTo>
                  <a:pt x="591" y="141"/>
                  <a:pt x="592" y="139"/>
                  <a:pt x="590" y="137"/>
                </a:cubicBezTo>
                <a:cubicBezTo>
                  <a:pt x="589" y="135"/>
                  <a:pt x="587" y="135"/>
                  <a:pt x="584" y="137"/>
                </a:cubicBezTo>
                <a:cubicBezTo>
                  <a:pt x="583" y="138"/>
                  <a:pt x="581" y="139"/>
                  <a:pt x="579" y="139"/>
                </a:cubicBezTo>
                <a:cubicBezTo>
                  <a:pt x="575" y="140"/>
                  <a:pt x="571" y="141"/>
                  <a:pt x="568" y="142"/>
                </a:cubicBezTo>
                <a:cubicBezTo>
                  <a:pt x="563" y="144"/>
                  <a:pt x="560" y="146"/>
                  <a:pt x="559" y="151"/>
                </a:cubicBezTo>
                <a:cubicBezTo>
                  <a:pt x="559" y="153"/>
                  <a:pt x="557" y="154"/>
                  <a:pt x="556" y="153"/>
                </a:cubicBezTo>
                <a:cubicBezTo>
                  <a:pt x="554" y="152"/>
                  <a:pt x="551" y="150"/>
                  <a:pt x="549" y="149"/>
                </a:cubicBezTo>
                <a:cubicBezTo>
                  <a:pt x="546" y="146"/>
                  <a:pt x="544" y="143"/>
                  <a:pt x="543" y="140"/>
                </a:cubicBezTo>
                <a:cubicBezTo>
                  <a:pt x="542" y="136"/>
                  <a:pt x="540" y="132"/>
                  <a:pt x="539" y="129"/>
                </a:cubicBezTo>
                <a:cubicBezTo>
                  <a:pt x="538" y="126"/>
                  <a:pt x="537" y="124"/>
                  <a:pt x="536" y="121"/>
                </a:cubicBezTo>
                <a:cubicBezTo>
                  <a:pt x="532" y="117"/>
                  <a:pt x="527" y="115"/>
                  <a:pt x="523" y="112"/>
                </a:cubicBezTo>
                <a:cubicBezTo>
                  <a:pt x="516" y="107"/>
                  <a:pt x="509" y="103"/>
                  <a:pt x="506" y="94"/>
                </a:cubicBezTo>
                <a:cubicBezTo>
                  <a:pt x="506" y="93"/>
                  <a:pt x="505" y="92"/>
                  <a:pt x="504" y="91"/>
                </a:cubicBezTo>
                <a:cubicBezTo>
                  <a:pt x="503" y="90"/>
                  <a:pt x="501" y="88"/>
                  <a:pt x="499" y="88"/>
                </a:cubicBezTo>
                <a:cubicBezTo>
                  <a:pt x="497" y="88"/>
                  <a:pt x="495" y="88"/>
                  <a:pt x="492" y="88"/>
                </a:cubicBezTo>
                <a:cubicBezTo>
                  <a:pt x="488" y="88"/>
                  <a:pt x="484" y="86"/>
                  <a:pt x="480" y="83"/>
                </a:cubicBezTo>
                <a:cubicBezTo>
                  <a:pt x="475" y="79"/>
                  <a:pt x="470" y="75"/>
                  <a:pt x="464" y="72"/>
                </a:cubicBezTo>
                <a:cubicBezTo>
                  <a:pt x="461" y="71"/>
                  <a:pt x="458" y="69"/>
                  <a:pt x="456" y="66"/>
                </a:cubicBezTo>
                <a:cubicBezTo>
                  <a:pt x="453" y="64"/>
                  <a:pt x="451" y="61"/>
                  <a:pt x="450" y="57"/>
                </a:cubicBezTo>
                <a:cubicBezTo>
                  <a:pt x="448" y="53"/>
                  <a:pt x="444" y="52"/>
                  <a:pt x="440" y="52"/>
                </a:cubicBezTo>
                <a:cubicBezTo>
                  <a:pt x="437" y="53"/>
                  <a:pt x="435" y="54"/>
                  <a:pt x="432" y="54"/>
                </a:cubicBezTo>
                <a:cubicBezTo>
                  <a:pt x="430" y="55"/>
                  <a:pt x="429" y="54"/>
                  <a:pt x="428" y="52"/>
                </a:cubicBezTo>
                <a:cubicBezTo>
                  <a:pt x="425" y="48"/>
                  <a:pt x="425" y="43"/>
                  <a:pt x="423" y="39"/>
                </a:cubicBezTo>
                <a:cubicBezTo>
                  <a:pt x="422" y="38"/>
                  <a:pt x="423" y="37"/>
                  <a:pt x="424" y="36"/>
                </a:cubicBezTo>
                <a:cubicBezTo>
                  <a:pt x="425" y="35"/>
                  <a:pt x="426" y="33"/>
                  <a:pt x="425" y="31"/>
                </a:cubicBezTo>
                <a:cubicBezTo>
                  <a:pt x="424" y="30"/>
                  <a:pt x="423" y="29"/>
                  <a:pt x="422" y="28"/>
                </a:cubicBezTo>
                <a:cubicBezTo>
                  <a:pt x="420" y="27"/>
                  <a:pt x="417" y="26"/>
                  <a:pt x="414" y="25"/>
                </a:cubicBezTo>
                <a:cubicBezTo>
                  <a:pt x="413" y="25"/>
                  <a:pt x="411" y="25"/>
                  <a:pt x="409" y="24"/>
                </a:cubicBezTo>
                <a:cubicBezTo>
                  <a:pt x="407" y="24"/>
                  <a:pt x="406" y="23"/>
                  <a:pt x="407" y="19"/>
                </a:cubicBezTo>
                <a:cubicBezTo>
                  <a:pt x="407" y="17"/>
                  <a:pt x="407" y="14"/>
                  <a:pt x="404" y="13"/>
                </a:cubicBezTo>
                <a:cubicBezTo>
                  <a:pt x="404" y="13"/>
                  <a:pt x="404" y="13"/>
                  <a:pt x="404" y="13"/>
                </a:cubicBezTo>
                <a:cubicBezTo>
                  <a:pt x="404" y="13"/>
                  <a:pt x="404" y="13"/>
                  <a:pt x="403" y="13"/>
                </a:cubicBezTo>
                <a:cubicBezTo>
                  <a:pt x="402" y="14"/>
                  <a:pt x="400" y="14"/>
                  <a:pt x="398" y="15"/>
                </a:cubicBezTo>
                <a:cubicBezTo>
                  <a:pt x="398" y="15"/>
                  <a:pt x="397" y="15"/>
                  <a:pt x="397" y="16"/>
                </a:cubicBezTo>
                <a:cubicBezTo>
                  <a:pt x="396" y="16"/>
                  <a:pt x="396" y="16"/>
                  <a:pt x="396" y="16"/>
                </a:cubicBezTo>
                <a:cubicBezTo>
                  <a:pt x="396" y="17"/>
                  <a:pt x="396" y="18"/>
                  <a:pt x="396" y="19"/>
                </a:cubicBezTo>
                <a:cubicBezTo>
                  <a:pt x="394" y="21"/>
                  <a:pt x="393" y="22"/>
                  <a:pt x="390" y="20"/>
                </a:cubicBezTo>
                <a:cubicBezTo>
                  <a:pt x="390" y="20"/>
                  <a:pt x="389" y="18"/>
                  <a:pt x="389" y="17"/>
                </a:cubicBezTo>
                <a:cubicBezTo>
                  <a:pt x="389" y="17"/>
                  <a:pt x="390" y="16"/>
                  <a:pt x="390" y="16"/>
                </a:cubicBezTo>
                <a:cubicBezTo>
                  <a:pt x="392" y="16"/>
                  <a:pt x="394" y="16"/>
                  <a:pt x="396" y="16"/>
                </a:cubicBezTo>
                <a:cubicBezTo>
                  <a:pt x="396" y="16"/>
                  <a:pt x="396" y="15"/>
                  <a:pt x="396" y="15"/>
                </a:cubicBezTo>
                <a:cubicBezTo>
                  <a:pt x="397" y="15"/>
                  <a:pt x="398" y="15"/>
                  <a:pt x="398" y="15"/>
                </a:cubicBezTo>
                <a:cubicBezTo>
                  <a:pt x="400" y="14"/>
                  <a:pt x="401" y="13"/>
                  <a:pt x="403" y="13"/>
                </a:cubicBezTo>
                <a:cubicBezTo>
                  <a:pt x="403" y="13"/>
                  <a:pt x="404" y="13"/>
                  <a:pt x="404" y="13"/>
                </a:cubicBezTo>
                <a:cubicBezTo>
                  <a:pt x="404" y="13"/>
                  <a:pt x="404" y="13"/>
                  <a:pt x="404" y="13"/>
                </a:cubicBezTo>
                <a:cubicBezTo>
                  <a:pt x="403" y="9"/>
                  <a:pt x="401" y="5"/>
                  <a:pt x="398" y="2"/>
                </a:cubicBezTo>
                <a:cubicBezTo>
                  <a:pt x="396" y="0"/>
                  <a:pt x="394" y="0"/>
                  <a:pt x="392" y="1"/>
                </a:cubicBezTo>
                <a:cubicBezTo>
                  <a:pt x="388" y="2"/>
                  <a:pt x="384" y="3"/>
                  <a:pt x="381" y="5"/>
                </a:cubicBezTo>
                <a:cubicBezTo>
                  <a:pt x="377" y="9"/>
                  <a:pt x="371" y="9"/>
                  <a:pt x="366" y="8"/>
                </a:cubicBezTo>
                <a:cubicBezTo>
                  <a:pt x="363" y="7"/>
                  <a:pt x="359" y="6"/>
                  <a:pt x="356" y="5"/>
                </a:cubicBezTo>
                <a:cubicBezTo>
                  <a:pt x="351" y="3"/>
                  <a:pt x="347" y="6"/>
                  <a:pt x="343" y="9"/>
                </a:cubicBezTo>
                <a:cubicBezTo>
                  <a:pt x="342" y="10"/>
                  <a:pt x="341" y="12"/>
                  <a:pt x="340" y="14"/>
                </a:cubicBezTo>
                <a:cubicBezTo>
                  <a:pt x="339" y="15"/>
                  <a:pt x="338" y="16"/>
                  <a:pt x="337" y="16"/>
                </a:cubicBezTo>
                <a:cubicBezTo>
                  <a:pt x="332" y="17"/>
                  <a:pt x="328" y="19"/>
                  <a:pt x="324" y="18"/>
                </a:cubicBezTo>
                <a:cubicBezTo>
                  <a:pt x="317" y="16"/>
                  <a:pt x="312" y="18"/>
                  <a:pt x="307" y="21"/>
                </a:cubicBezTo>
                <a:cubicBezTo>
                  <a:pt x="297" y="28"/>
                  <a:pt x="286" y="33"/>
                  <a:pt x="278" y="41"/>
                </a:cubicBezTo>
                <a:cubicBezTo>
                  <a:pt x="277" y="42"/>
                  <a:pt x="276" y="43"/>
                  <a:pt x="274" y="44"/>
                </a:cubicBezTo>
                <a:cubicBezTo>
                  <a:pt x="264" y="50"/>
                  <a:pt x="253" y="56"/>
                  <a:pt x="240" y="49"/>
                </a:cubicBezTo>
                <a:cubicBezTo>
                  <a:pt x="240" y="49"/>
                  <a:pt x="239" y="48"/>
                  <a:pt x="239" y="48"/>
                </a:cubicBezTo>
                <a:cubicBezTo>
                  <a:pt x="234" y="46"/>
                  <a:pt x="231" y="47"/>
                  <a:pt x="227" y="51"/>
                </a:cubicBezTo>
                <a:cubicBezTo>
                  <a:pt x="225" y="54"/>
                  <a:pt x="223" y="58"/>
                  <a:pt x="220" y="60"/>
                </a:cubicBezTo>
                <a:cubicBezTo>
                  <a:pt x="215" y="64"/>
                  <a:pt x="214" y="68"/>
                  <a:pt x="216" y="73"/>
                </a:cubicBezTo>
                <a:cubicBezTo>
                  <a:pt x="218" y="77"/>
                  <a:pt x="218" y="81"/>
                  <a:pt x="220" y="84"/>
                </a:cubicBezTo>
                <a:cubicBezTo>
                  <a:pt x="223" y="95"/>
                  <a:pt x="224" y="105"/>
                  <a:pt x="219" y="115"/>
                </a:cubicBezTo>
                <a:cubicBezTo>
                  <a:pt x="218" y="117"/>
                  <a:pt x="219" y="120"/>
                  <a:pt x="221" y="122"/>
                </a:cubicBezTo>
                <a:cubicBezTo>
                  <a:pt x="224" y="124"/>
                  <a:pt x="227" y="125"/>
                  <a:pt x="230" y="127"/>
                </a:cubicBezTo>
                <a:cubicBezTo>
                  <a:pt x="230" y="127"/>
                  <a:pt x="230" y="129"/>
                  <a:pt x="230" y="130"/>
                </a:cubicBezTo>
                <a:cubicBezTo>
                  <a:pt x="231" y="130"/>
                  <a:pt x="230" y="130"/>
                  <a:pt x="229" y="130"/>
                </a:cubicBezTo>
                <a:cubicBezTo>
                  <a:pt x="227" y="130"/>
                  <a:pt x="226" y="131"/>
                  <a:pt x="225" y="133"/>
                </a:cubicBezTo>
                <a:cubicBezTo>
                  <a:pt x="225" y="137"/>
                  <a:pt x="225" y="141"/>
                  <a:pt x="224" y="146"/>
                </a:cubicBezTo>
                <a:cubicBezTo>
                  <a:pt x="224" y="146"/>
                  <a:pt x="226" y="148"/>
                  <a:pt x="227" y="148"/>
                </a:cubicBezTo>
                <a:cubicBezTo>
                  <a:pt x="228" y="148"/>
                  <a:pt x="229" y="148"/>
                  <a:pt x="231" y="148"/>
                </a:cubicBezTo>
                <a:cubicBezTo>
                  <a:pt x="231" y="148"/>
                  <a:pt x="231" y="148"/>
                  <a:pt x="231" y="148"/>
                </a:cubicBezTo>
                <a:cubicBezTo>
                  <a:pt x="231" y="148"/>
                  <a:pt x="231" y="148"/>
                  <a:pt x="232" y="148"/>
                </a:cubicBezTo>
                <a:cubicBezTo>
                  <a:pt x="232" y="147"/>
                  <a:pt x="232" y="146"/>
                  <a:pt x="232" y="145"/>
                </a:cubicBezTo>
                <a:cubicBezTo>
                  <a:pt x="232" y="145"/>
                  <a:pt x="232" y="145"/>
                  <a:pt x="232" y="145"/>
                </a:cubicBezTo>
                <a:cubicBezTo>
                  <a:pt x="231" y="144"/>
                  <a:pt x="231" y="144"/>
                  <a:pt x="231" y="144"/>
                </a:cubicBezTo>
                <a:cubicBezTo>
                  <a:pt x="232" y="145"/>
                  <a:pt x="232" y="145"/>
                  <a:pt x="232" y="145"/>
                </a:cubicBezTo>
                <a:cubicBezTo>
                  <a:pt x="232" y="145"/>
                  <a:pt x="232" y="145"/>
                  <a:pt x="232" y="145"/>
                </a:cubicBezTo>
                <a:cubicBezTo>
                  <a:pt x="237" y="144"/>
                  <a:pt x="241" y="144"/>
                  <a:pt x="246" y="146"/>
                </a:cubicBezTo>
                <a:cubicBezTo>
                  <a:pt x="247" y="147"/>
                  <a:pt x="248" y="149"/>
                  <a:pt x="247" y="150"/>
                </a:cubicBezTo>
                <a:cubicBezTo>
                  <a:pt x="246" y="151"/>
                  <a:pt x="245" y="152"/>
                  <a:pt x="245" y="152"/>
                </a:cubicBezTo>
                <a:cubicBezTo>
                  <a:pt x="240" y="152"/>
                  <a:pt x="236" y="150"/>
                  <a:pt x="232" y="148"/>
                </a:cubicBezTo>
                <a:cubicBezTo>
                  <a:pt x="232" y="148"/>
                  <a:pt x="232" y="148"/>
                  <a:pt x="232" y="148"/>
                </a:cubicBezTo>
                <a:cubicBezTo>
                  <a:pt x="231" y="148"/>
                  <a:pt x="231" y="148"/>
                  <a:pt x="231" y="148"/>
                </a:cubicBezTo>
                <a:cubicBezTo>
                  <a:pt x="230" y="150"/>
                  <a:pt x="230" y="152"/>
                  <a:pt x="228" y="153"/>
                </a:cubicBezTo>
                <a:cubicBezTo>
                  <a:pt x="224" y="153"/>
                  <a:pt x="221" y="154"/>
                  <a:pt x="219" y="156"/>
                </a:cubicBezTo>
                <a:cubicBezTo>
                  <a:pt x="216" y="158"/>
                  <a:pt x="212" y="158"/>
                  <a:pt x="209" y="156"/>
                </a:cubicBezTo>
                <a:cubicBezTo>
                  <a:pt x="206" y="155"/>
                  <a:pt x="203" y="153"/>
                  <a:pt x="199" y="151"/>
                </a:cubicBezTo>
                <a:cubicBezTo>
                  <a:pt x="197" y="150"/>
                  <a:pt x="196" y="147"/>
                  <a:pt x="198" y="145"/>
                </a:cubicBezTo>
                <a:cubicBezTo>
                  <a:pt x="199" y="144"/>
                  <a:pt x="200" y="142"/>
                  <a:pt x="202" y="140"/>
                </a:cubicBezTo>
                <a:cubicBezTo>
                  <a:pt x="204" y="136"/>
                  <a:pt x="200" y="132"/>
                  <a:pt x="197" y="132"/>
                </a:cubicBezTo>
                <a:cubicBezTo>
                  <a:pt x="192" y="132"/>
                  <a:pt x="188" y="132"/>
                  <a:pt x="184" y="132"/>
                </a:cubicBezTo>
                <a:cubicBezTo>
                  <a:pt x="181" y="133"/>
                  <a:pt x="178" y="134"/>
                  <a:pt x="176" y="136"/>
                </a:cubicBezTo>
                <a:cubicBezTo>
                  <a:pt x="174" y="139"/>
                  <a:pt x="171" y="139"/>
                  <a:pt x="168" y="138"/>
                </a:cubicBezTo>
                <a:cubicBezTo>
                  <a:pt x="165" y="138"/>
                  <a:pt x="162" y="139"/>
                  <a:pt x="160" y="140"/>
                </a:cubicBezTo>
                <a:cubicBezTo>
                  <a:pt x="152" y="141"/>
                  <a:pt x="146" y="146"/>
                  <a:pt x="139" y="149"/>
                </a:cubicBezTo>
                <a:cubicBezTo>
                  <a:pt x="136" y="150"/>
                  <a:pt x="135" y="153"/>
                  <a:pt x="137" y="156"/>
                </a:cubicBezTo>
                <a:cubicBezTo>
                  <a:pt x="139" y="159"/>
                  <a:pt x="142" y="163"/>
                  <a:pt x="144" y="166"/>
                </a:cubicBezTo>
                <a:cubicBezTo>
                  <a:pt x="145" y="168"/>
                  <a:pt x="145" y="168"/>
                  <a:pt x="142" y="170"/>
                </a:cubicBezTo>
                <a:cubicBezTo>
                  <a:pt x="141" y="170"/>
                  <a:pt x="140" y="170"/>
                  <a:pt x="139" y="171"/>
                </a:cubicBezTo>
                <a:cubicBezTo>
                  <a:pt x="138" y="176"/>
                  <a:pt x="135" y="181"/>
                  <a:pt x="134" y="186"/>
                </a:cubicBezTo>
                <a:cubicBezTo>
                  <a:pt x="133" y="188"/>
                  <a:pt x="134" y="191"/>
                  <a:pt x="135" y="193"/>
                </a:cubicBezTo>
                <a:cubicBezTo>
                  <a:pt x="139" y="198"/>
                  <a:pt x="143" y="203"/>
                  <a:pt x="151" y="202"/>
                </a:cubicBezTo>
                <a:cubicBezTo>
                  <a:pt x="157" y="201"/>
                  <a:pt x="163" y="201"/>
                  <a:pt x="168" y="205"/>
                </a:cubicBezTo>
                <a:cubicBezTo>
                  <a:pt x="171" y="208"/>
                  <a:pt x="174" y="208"/>
                  <a:pt x="177" y="206"/>
                </a:cubicBezTo>
                <a:cubicBezTo>
                  <a:pt x="183" y="204"/>
                  <a:pt x="188" y="201"/>
                  <a:pt x="194" y="199"/>
                </a:cubicBezTo>
                <a:cubicBezTo>
                  <a:pt x="195" y="199"/>
                  <a:pt x="197" y="199"/>
                  <a:pt x="199" y="200"/>
                </a:cubicBezTo>
                <a:cubicBezTo>
                  <a:pt x="199" y="200"/>
                  <a:pt x="200" y="200"/>
                  <a:pt x="200" y="201"/>
                </a:cubicBezTo>
                <a:cubicBezTo>
                  <a:pt x="200" y="201"/>
                  <a:pt x="200" y="202"/>
                  <a:pt x="200" y="202"/>
                </a:cubicBezTo>
                <a:cubicBezTo>
                  <a:pt x="199" y="203"/>
                  <a:pt x="198" y="204"/>
                  <a:pt x="197" y="204"/>
                </a:cubicBezTo>
                <a:cubicBezTo>
                  <a:pt x="194" y="205"/>
                  <a:pt x="192" y="206"/>
                  <a:pt x="192" y="209"/>
                </a:cubicBezTo>
                <a:cubicBezTo>
                  <a:pt x="193" y="211"/>
                  <a:pt x="193" y="213"/>
                  <a:pt x="192" y="214"/>
                </a:cubicBezTo>
                <a:cubicBezTo>
                  <a:pt x="190" y="218"/>
                  <a:pt x="188" y="223"/>
                  <a:pt x="187" y="228"/>
                </a:cubicBezTo>
                <a:cubicBezTo>
                  <a:pt x="186" y="233"/>
                  <a:pt x="178" y="239"/>
                  <a:pt x="172" y="239"/>
                </a:cubicBezTo>
                <a:cubicBezTo>
                  <a:pt x="171" y="239"/>
                  <a:pt x="170" y="239"/>
                  <a:pt x="169" y="238"/>
                </a:cubicBezTo>
                <a:cubicBezTo>
                  <a:pt x="167" y="237"/>
                  <a:pt x="166" y="236"/>
                  <a:pt x="164" y="234"/>
                </a:cubicBezTo>
                <a:cubicBezTo>
                  <a:pt x="163" y="233"/>
                  <a:pt x="162" y="231"/>
                  <a:pt x="161" y="231"/>
                </a:cubicBezTo>
                <a:cubicBezTo>
                  <a:pt x="159" y="231"/>
                  <a:pt x="159" y="233"/>
                  <a:pt x="159" y="235"/>
                </a:cubicBezTo>
                <a:cubicBezTo>
                  <a:pt x="156" y="241"/>
                  <a:pt x="151" y="244"/>
                  <a:pt x="145" y="245"/>
                </a:cubicBezTo>
                <a:cubicBezTo>
                  <a:pt x="144" y="245"/>
                  <a:pt x="143" y="244"/>
                  <a:pt x="142" y="244"/>
                </a:cubicBezTo>
                <a:cubicBezTo>
                  <a:pt x="141" y="243"/>
                  <a:pt x="141" y="242"/>
                  <a:pt x="140" y="241"/>
                </a:cubicBezTo>
                <a:cubicBezTo>
                  <a:pt x="137" y="237"/>
                  <a:pt x="134" y="236"/>
                  <a:pt x="131" y="238"/>
                </a:cubicBezTo>
                <a:cubicBezTo>
                  <a:pt x="124" y="241"/>
                  <a:pt x="118" y="245"/>
                  <a:pt x="116" y="253"/>
                </a:cubicBezTo>
                <a:cubicBezTo>
                  <a:pt x="116" y="254"/>
                  <a:pt x="115" y="255"/>
                  <a:pt x="114" y="255"/>
                </a:cubicBezTo>
                <a:cubicBezTo>
                  <a:pt x="104" y="261"/>
                  <a:pt x="98" y="270"/>
                  <a:pt x="89" y="276"/>
                </a:cubicBezTo>
                <a:cubicBezTo>
                  <a:pt x="83" y="281"/>
                  <a:pt x="81" y="286"/>
                  <a:pt x="83" y="293"/>
                </a:cubicBezTo>
                <a:cubicBezTo>
                  <a:pt x="83" y="296"/>
                  <a:pt x="84" y="299"/>
                  <a:pt x="85" y="301"/>
                </a:cubicBezTo>
                <a:cubicBezTo>
                  <a:pt x="86" y="304"/>
                  <a:pt x="85" y="307"/>
                  <a:pt x="83" y="309"/>
                </a:cubicBezTo>
                <a:cubicBezTo>
                  <a:pt x="78" y="314"/>
                  <a:pt x="78" y="320"/>
                  <a:pt x="80" y="326"/>
                </a:cubicBezTo>
                <a:cubicBezTo>
                  <a:pt x="81" y="330"/>
                  <a:pt x="82" y="333"/>
                  <a:pt x="83" y="337"/>
                </a:cubicBezTo>
                <a:cubicBezTo>
                  <a:pt x="83" y="339"/>
                  <a:pt x="85" y="341"/>
                  <a:pt x="87" y="341"/>
                </a:cubicBezTo>
                <a:cubicBezTo>
                  <a:pt x="89" y="342"/>
                  <a:pt x="92" y="343"/>
                  <a:pt x="94" y="342"/>
                </a:cubicBezTo>
                <a:cubicBezTo>
                  <a:pt x="98" y="341"/>
                  <a:pt x="102" y="340"/>
                  <a:pt x="106" y="341"/>
                </a:cubicBezTo>
                <a:cubicBezTo>
                  <a:pt x="106" y="341"/>
                  <a:pt x="106" y="341"/>
                  <a:pt x="106" y="340"/>
                </a:cubicBezTo>
                <a:cubicBezTo>
                  <a:pt x="106" y="340"/>
                  <a:pt x="106" y="340"/>
                  <a:pt x="107" y="339"/>
                </a:cubicBezTo>
                <a:cubicBezTo>
                  <a:pt x="107" y="338"/>
                  <a:pt x="107" y="337"/>
                  <a:pt x="107" y="336"/>
                </a:cubicBezTo>
                <a:cubicBezTo>
                  <a:pt x="107" y="335"/>
                  <a:pt x="107" y="335"/>
                  <a:pt x="107" y="334"/>
                </a:cubicBezTo>
                <a:cubicBezTo>
                  <a:pt x="108" y="334"/>
                  <a:pt x="109" y="334"/>
                  <a:pt x="108" y="336"/>
                </a:cubicBezTo>
                <a:cubicBezTo>
                  <a:pt x="108" y="337"/>
                  <a:pt x="107" y="338"/>
                  <a:pt x="107" y="339"/>
                </a:cubicBezTo>
                <a:cubicBezTo>
                  <a:pt x="107" y="340"/>
                  <a:pt x="107" y="340"/>
                  <a:pt x="107" y="341"/>
                </a:cubicBezTo>
                <a:cubicBezTo>
                  <a:pt x="106" y="341"/>
                  <a:pt x="106" y="341"/>
                  <a:pt x="106" y="341"/>
                </a:cubicBezTo>
                <a:cubicBezTo>
                  <a:pt x="106" y="343"/>
                  <a:pt x="105" y="346"/>
                  <a:pt x="105" y="349"/>
                </a:cubicBezTo>
                <a:cubicBezTo>
                  <a:pt x="105" y="353"/>
                  <a:pt x="103" y="356"/>
                  <a:pt x="100" y="358"/>
                </a:cubicBezTo>
                <a:cubicBezTo>
                  <a:pt x="97" y="360"/>
                  <a:pt x="97" y="363"/>
                  <a:pt x="99" y="366"/>
                </a:cubicBezTo>
                <a:cubicBezTo>
                  <a:pt x="100" y="368"/>
                  <a:pt x="99" y="370"/>
                  <a:pt x="98" y="372"/>
                </a:cubicBezTo>
                <a:cubicBezTo>
                  <a:pt x="98" y="374"/>
                  <a:pt x="97" y="375"/>
                  <a:pt x="96" y="376"/>
                </a:cubicBezTo>
                <a:cubicBezTo>
                  <a:pt x="95" y="378"/>
                  <a:pt x="95" y="379"/>
                  <a:pt x="97" y="380"/>
                </a:cubicBezTo>
                <a:cubicBezTo>
                  <a:pt x="102" y="381"/>
                  <a:pt x="106" y="383"/>
                  <a:pt x="109" y="377"/>
                </a:cubicBezTo>
                <a:cubicBezTo>
                  <a:pt x="110" y="376"/>
                  <a:pt x="111" y="376"/>
                  <a:pt x="111" y="376"/>
                </a:cubicBezTo>
                <a:cubicBezTo>
                  <a:pt x="115" y="380"/>
                  <a:pt x="121" y="383"/>
                  <a:pt x="122" y="390"/>
                </a:cubicBezTo>
                <a:cubicBezTo>
                  <a:pt x="123" y="391"/>
                  <a:pt x="125" y="391"/>
                  <a:pt x="126" y="390"/>
                </a:cubicBezTo>
                <a:cubicBezTo>
                  <a:pt x="126" y="390"/>
                  <a:pt x="127" y="389"/>
                  <a:pt x="127" y="389"/>
                </a:cubicBezTo>
                <a:cubicBezTo>
                  <a:pt x="129" y="385"/>
                  <a:pt x="130" y="386"/>
                  <a:pt x="135" y="388"/>
                </a:cubicBezTo>
                <a:cubicBezTo>
                  <a:pt x="136" y="388"/>
                  <a:pt x="138" y="388"/>
                  <a:pt x="139" y="388"/>
                </a:cubicBezTo>
                <a:cubicBezTo>
                  <a:pt x="141" y="388"/>
                  <a:pt x="142" y="388"/>
                  <a:pt x="144" y="387"/>
                </a:cubicBezTo>
                <a:cubicBezTo>
                  <a:pt x="145" y="387"/>
                  <a:pt x="145" y="387"/>
                  <a:pt x="146" y="388"/>
                </a:cubicBezTo>
                <a:cubicBezTo>
                  <a:pt x="147" y="388"/>
                  <a:pt x="147" y="389"/>
                  <a:pt x="145" y="390"/>
                </a:cubicBezTo>
                <a:cubicBezTo>
                  <a:pt x="141" y="393"/>
                  <a:pt x="138" y="398"/>
                  <a:pt x="135" y="403"/>
                </a:cubicBezTo>
                <a:cubicBezTo>
                  <a:pt x="129" y="414"/>
                  <a:pt x="122" y="424"/>
                  <a:pt x="110" y="430"/>
                </a:cubicBezTo>
                <a:cubicBezTo>
                  <a:pt x="106" y="432"/>
                  <a:pt x="103" y="435"/>
                  <a:pt x="99" y="437"/>
                </a:cubicBezTo>
                <a:cubicBezTo>
                  <a:pt x="92" y="440"/>
                  <a:pt x="86" y="444"/>
                  <a:pt x="80" y="447"/>
                </a:cubicBezTo>
                <a:cubicBezTo>
                  <a:pt x="76" y="449"/>
                  <a:pt x="73" y="452"/>
                  <a:pt x="70" y="455"/>
                </a:cubicBezTo>
                <a:cubicBezTo>
                  <a:pt x="69" y="458"/>
                  <a:pt x="67" y="458"/>
                  <a:pt x="64" y="457"/>
                </a:cubicBezTo>
                <a:cubicBezTo>
                  <a:pt x="59" y="455"/>
                  <a:pt x="54" y="456"/>
                  <a:pt x="50" y="459"/>
                </a:cubicBezTo>
                <a:cubicBezTo>
                  <a:pt x="46" y="461"/>
                  <a:pt x="43" y="464"/>
                  <a:pt x="39" y="467"/>
                </a:cubicBezTo>
                <a:cubicBezTo>
                  <a:pt x="34" y="472"/>
                  <a:pt x="28" y="475"/>
                  <a:pt x="20" y="475"/>
                </a:cubicBezTo>
                <a:cubicBezTo>
                  <a:pt x="17" y="475"/>
                  <a:pt x="15" y="476"/>
                  <a:pt x="12" y="476"/>
                </a:cubicBezTo>
                <a:cubicBezTo>
                  <a:pt x="6" y="476"/>
                  <a:pt x="3" y="480"/>
                  <a:pt x="0" y="484"/>
                </a:cubicBezTo>
                <a:cubicBezTo>
                  <a:pt x="0" y="485"/>
                  <a:pt x="0" y="487"/>
                  <a:pt x="1" y="487"/>
                </a:cubicBezTo>
                <a:cubicBezTo>
                  <a:pt x="1" y="488"/>
                  <a:pt x="2" y="489"/>
                  <a:pt x="3" y="489"/>
                </a:cubicBezTo>
                <a:cubicBezTo>
                  <a:pt x="5" y="489"/>
                  <a:pt x="7" y="489"/>
                  <a:pt x="8" y="488"/>
                </a:cubicBezTo>
                <a:cubicBezTo>
                  <a:pt x="11" y="487"/>
                  <a:pt x="15" y="488"/>
                  <a:pt x="18" y="487"/>
                </a:cubicBezTo>
                <a:cubicBezTo>
                  <a:pt x="20" y="487"/>
                  <a:pt x="23" y="486"/>
                  <a:pt x="24" y="485"/>
                </a:cubicBezTo>
                <a:cubicBezTo>
                  <a:pt x="27" y="481"/>
                  <a:pt x="32" y="479"/>
                  <a:pt x="37" y="479"/>
                </a:cubicBezTo>
                <a:cubicBezTo>
                  <a:pt x="44" y="479"/>
                  <a:pt x="49" y="476"/>
                  <a:pt x="53" y="469"/>
                </a:cubicBezTo>
                <a:cubicBezTo>
                  <a:pt x="53" y="469"/>
                  <a:pt x="52" y="469"/>
                  <a:pt x="52" y="469"/>
                </a:cubicBezTo>
                <a:cubicBezTo>
                  <a:pt x="53" y="468"/>
                  <a:pt x="53" y="468"/>
                  <a:pt x="53" y="468"/>
                </a:cubicBezTo>
                <a:cubicBezTo>
                  <a:pt x="53" y="469"/>
                  <a:pt x="53" y="469"/>
                  <a:pt x="53" y="469"/>
                </a:cubicBezTo>
                <a:cubicBezTo>
                  <a:pt x="53" y="469"/>
                  <a:pt x="53" y="469"/>
                  <a:pt x="53" y="469"/>
                </a:cubicBezTo>
                <a:cubicBezTo>
                  <a:pt x="54" y="471"/>
                  <a:pt x="55" y="474"/>
                  <a:pt x="57" y="476"/>
                </a:cubicBezTo>
                <a:cubicBezTo>
                  <a:pt x="58" y="477"/>
                  <a:pt x="58" y="477"/>
                  <a:pt x="59" y="474"/>
                </a:cubicBezTo>
                <a:cubicBezTo>
                  <a:pt x="60" y="473"/>
                  <a:pt x="60" y="472"/>
                  <a:pt x="61" y="472"/>
                </a:cubicBezTo>
                <a:cubicBezTo>
                  <a:pt x="66" y="471"/>
                  <a:pt x="70" y="468"/>
                  <a:pt x="75" y="469"/>
                </a:cubicBezTo>
                <a:cubicBezTo>
                  <a:pt x="78" y="469"/>
                  <a:pt x="79" y="470"/>
                  <a:pt x="81" y="468"/>
                </a:cubicBezTo>
                <a:cubicBezTo>
                  <a:pt x="84" y="466"/>
                  <a:pt x="87" y="465"/>
                  <a:pt x="90" y="464"/>
                </a:cubicBezTo>
                <a:cubicBezTo>
                  <a:pt x="95" y="462"/>
                  <a:pt x="101" y="461"/>
                  <a:pt x="103" y="455"/>
                </a:cubicBezTo>
                <a:cubicBezTo>
                  <a:pt x="107" y="453"/>
                  <a:pt x="110" y="450"/>
                  <a:pt x="114" y="448"/>
                </a:cubicBezTo>
                <a:cubicBezTo>
                  <a:pt x="115" y="448"/>
                  <a:pt x="117" y="448"/>
                  <a:pt x="119" y="449"/>
                </a:cubicBezTo>
                <a:cubicBezTo>
                  <a:pt x="120" y="447"/>
                  <a:pt x="120" y="445"/>
                  <a:pt x="121" y="445"/>
                </a:cubicBezTo>
                <a:cubicBezTo>
                  <a:pt x="125" y="444"/>
                  <a:pt x="128" y="442"/>
                  <a:pt x="132" y="440"/>
                </a:cubicBezTo>
                <a:cubicBezTo>
                  <a:pt x="136" y="439"/>
                  <a:pt x="138" y="437"/>
                  <a:pt x="140" y="433"/>
                </a:cubicBezTo>
                <a:cubicBezTo>
                  <a:pt x="140" y="432"/>
                  <a:pt x="142" y="430"/>
                  <a:pt x="143" y="429"/>
                </a:cubicBezTo>
                <a:cubicBezTo>
                  <a:pt x="151" y="425"/>
                  <a:pt x="158" y="420"/>
                  <a:pt x="167" y="418"/>
                </a:cubicBezTo>
                <a:cubicBezTo>
                  <a:pt x="173" y="416"/>
                  <a:pt x="177" y="413"/>
                  <a:pt x="181" y="408"/>
                </a:cubicBezTo>
                <a:cubicBezTo>
                  <a:pt x="183" y="406"/>
                  <a:pt x="185" y="405"/>
                  <a:pt x="188" y="403"/>
                </a:cubicBezTo>
                <a:cubicBezTo>
                  <a:pt x="190" y="402"/>
                  <a:pt x="192" y="401"/>
                  <a:pt x="193" y="400"/>
                </a:cubicBezTo>
                <a:cubicBezTo>
                  <a:pt x="197" y="398"/>
                  <a:pt x="198" y="395"/>
                  <a:pt x="196" y="392"/>
                </a:cubicBezTo>
                <a:cubicBezTo>
                  <a:pt x="195" y="390"/>
                  <a:pt x="194" y="389"/>
                  <a:pt x="194" y="388"/>
                </a:cubicBezTo>
                <a:cubicBezTo>
                  <a:pt x="192" y="385"/>
                  <a:pt x="193" y="383"/>
                  <a:pt x="194" y="382"/>
                </a:cubicBezTo>
                <a:cubicBezTo>
                  <a:pt x="198" y="378"/>
                  <a:pt x="202" y="376"/>
                  <a:pt x="206" y="377"/>
                </a:cubicBezTo>
                <a:cubicBezTo>
                  <a:pt x="209" y="378"/>
                  <a:pt x="211" y="377"/>
                  <a:pt x="214" y="376"/>
                </a:cubicBezTo>
                <a:cubicBezTo>
                  <a:pt x="217" y="373"/>
                  <a:pt x="221" y="371"/>
                  <a:pt x="222" y="366"/>
                </a:cubicBezTo>
                <a:cubicBezTo>
                  <a:pt x="223" y="363"/>
                  <a:pt x="225" y="361"/>
                  <a:pt x="228" y="361"/>
                </a:cubicBezTo>
                <a:cubicBezTo>
                  <a:pt x="231" y="361"/>
                  <a:pt x="233" y="360"/>
                  <a:pt x="234" y="358"/>
                </a:cubicBezTo>
                <a:cubicBezTo>
                  <a:pt x="239" y="348"/>
                  <a:pt x="249" y="345"/>
                  <a:pt x="259" y="341"/>
                </a:cubicBezTo>
                <a:cubicBezTo>
                  <a:pt x="262" y="339"/>
                  <a:pt x="265" y="342"/>
                  <a:pt x="266" y="345"/>
                </a:cubicBezTo>
                <a:cubicBezTo>
                  <a:pt x="266" y="347"/>
                  <a:pt x="266" y="349"/>
                  <a:pt x="265" y="350"/>
                </a:cubicBezTo>
                <a:cubicBezTo>
                  <a:pt x="265" y="351"/>
                  <a:pt x="264" y="352"/>
                  <a:pt x="263" y="352"/>
                </a:cubicBezTo>
                <a:cubicBezTo>
                  <a:pt x="257" y="348"/>
                  <a:pt x="251" y="349"/>
                  <a:pt x="245" y="353"/>
                </a:cubicBezTo>
                <a:cubicBezTo>
                  <a:pt x="243" y="354"/>
                  <a:pt x="242" y="355"/>
                  <a:pt x="241" y="356"/>
                </a:cubicBezTo>
                <a:cubicBezTo>
                  <a:pt x="238" y="364"/>
                  <a:pt x="232" y="370"/>
                  <a:pt x="227" y="376"/>
                </a:cubicBezTo>
                <a:cubicBezTo>
                  <a:pt x="225" y="378"/>
                  <a:pt x="224" y="381"/>
                  <a:pt x="227" y="383"/>
                </a:cubicBezTo>
                <a:cubicBezTo>
                  <a:pt x="228" y="384"/>
                  <a:pt x="228" y="385"/>
                  <a:pt x="227" y="386"/>
                </a:cubicBezTo>
                <a:cubicBezTo>
                  <a:pt x="224" y="387"/>
                  <a:pt x="221" y="389"/>
                  <a:pt x="218" y="390"/>
                </a:cubicBezTo>
                <a:cubicBezTo>
                  <a:pt x="217" y="391"/>
                  <a:pt x="216" y="393"/>
                  <a:pt x="217" y="395"/>
                </a:cubicBezTo>
                <a:cubicBezTo>
                  <a:pt x="218" y="396"/>
                  <a:pt x="219" y="397"/>
                  <a:pt x="221" y="397"/>
                </a:cubicBezTo>
                <a:cubicBezTo>
                  <a:pt x="223" y="397"/>
                  <a:pt x="226" y="397"/>
                  <a:pt x="229" y="396"/>
                </a:cubicBezTo>
                <a:cubicBezTo>
                  <a:pt x="233" y="393"/>
                  <a:pt x="238" y="391"/>
                  <a:pt x="244" y="389"/>
                </a:cubicBezTo>
                <a:cubicBezTo>
                  <a:pt x="246" y="389"/>
                  <a:pt x="248" y="388"/>
                  <a:pt x="250" y="387"/>
                </a:cubicBezTo>
                <a:cubicBezTo>
                  <a:pt x="255" y="385"/>
                  <a:pt x="259" y="382"/>
                  <a:pt x="265" y="383"/>
                </a:cubicBezTo>
                <a:cubicBezTo>
                  <a:pt x="267" y="383"/>
                  <a:pt x="268" y="382"/>
                  <a:pt x="270" y="381"/>
                </a:cubicBezTo>
                <a:cubicBezTo>
                  <a:pt x="273" y="380"/>
                  <a:pt x="274" y="378"/>
                  <a:pt x="276" y="376"/>
                </a:cubicBezTo>
                <a:cubicBezTo>
                  <a:pt x="278" y="374"/>
                  <a:pt x="279" y="374"/>
                  <a:pt x="281" y="376"/>
                </a:cubicBezTo>
                <a:cubicBezTo>
                  <a:pt x="282" y="376"/>
                  <a:pt x="283" y="376"/>
                  <a:pt x="284" y="376"/>
                </a:cubicBezTo>
                <a:cubicBezTo>
                  <a:pt x="285" y="374"/>
                  <a:pt x="286" y="371"/>
                  <a:pt x="283" y="369"/>
                </a:cubicBezTo>
                <a:cubicBezTo>
                  <a:pt x="282" y="368"/>
                  <a:pt x="281" y="366"/>
                  <a:pt x="280" y="364"/>
                </a:cubicBezTo>
                <a:cubicBezTo>
                  <a:pt x="278" y="361"/>
                  <a:pt x="279" y="358"/>
                  <a:pt x="282" y="356"/>
                </a:cubicBezTo>
                <a:cubicBezTo>
                  <a:pt x="284" y="354"/>
                  <a:pt x="285" y="354"/>
                  <a:pt x="286" y="356"/>
                </a:cubicBezTo>
                <a:cubicBezTo>
                  <a:pt x="287" y="359"/>
                  <a:pt x="289" y="362"/>
                  <a:pt x="293" y="361"/>
                </a:cubicBezTo>
                <a:cubicBezTo>
                  <a:pt x="296" y="360"/>
                  <a:pt x="298" y="360"/>
                  <a:pt x="301" y="360"/>
                </a:cubicBezTo>
                <a:cubicBezTo>
                  <a:pt x="301" y="360"/>
                  <a:pt x="301" y="360"/>
                  <a:pt x="301" y="360"/>
                </a:cubicBezTo>
                <a:cubicBezTo>
                  <a:pt x="301" y="359"/>
                  <a:pt x="301" y="359"/>
                  <a:pt x="301" y="359"/>
                </a:cubicBezTo>
                <a:cubicBezTo>
                  <a:pt x="301" y="360"/>
                  <a:pt x="301" y="360"/>
                  <a:pt x="301" y="360"/>
                </a:cubicBezTo>
                <a:cubicBezTo>
                  <a:pt x="301" y="360"/>
                  <a:pt x="301" y="360"/>
                  <a:pt x="301" y="360"/>
                </a:cubicBezTo>
                <a:cubicBezTo>
                  <a:pt x="301" y="362"/>
                  <a:pt x="301" y="363"/>
                  <a:pt x="301" y="365"/>
                </a:cubicBezTo>
                <a:cubicBezTo>
                  <a:pt x="302" y="371"/>
                  <a:pt x="305" y="376"/>
                  <a:pt x="311" y="378"/>
                </a:cubicBezTo>
                <a:cubicBezTo>
                  <a:pt x="315" y="380"/>
                  <a:pt x="317" y="383"/>
                  <a:pt x="319" y="386"/>
                </a:cubicBezTo>
                <a:cubicBezTo>
                  <a:pt x="320" y="388"/>
                  <a:pt x="320" y="389"/>
                  <a:pt x="321" y="391"/>
                </a:cubicBezTo>
                <a:cubicBezTo>
                  <a:pt x="322" y="393"/>
                  <a:pt x="324" y="394"/>
                  <a:pt x="326" y="395"/>
                </a:cubicBezTo>
                <a:cubicBezTo>
                  <a:pt x="328" y="395"/>
                  <a:pt x="331" y="395"/>
                  <a:pt x="333" y="395"/>
                </a:cubicBezTo>
                <a:cubicBezTo>
                  <a:pt x="338" y="395"/>
                  <a:pt x="342" y="397"/>
                  <a:pt x="346" y="400"/>
                </a:cubicBezTo>
                <a:cubicBezTo>
                  <a:pt x="348" y="402"/>
                  <a:pt x="349" y="402"/>
                  <a:pt x="350" y="403"/>
                </a:cubicBezTo>
                <a:cubicBezTo>
                  <a:pt x="350" y="403"/>
                  <a:pt x="350" y="403"/>
                  <a:pt x="350" y="403"/>
                </a:cubicBezTo>
                <a:cubicBezTo>
                  <a:pt x="351" y="402"/>
                  <a:pt x="351" y="402"/>
                  <a:pt x="351" y="402"/>
                </a:cubicBezTo>
                <a:cubicBezTo>
                  <a:pt x="351" y="403"/>
                  <a:pt x="351" y="403"/>
                  <a:pt x="351" y="403"/>
                </a:cubicBezTo>
                <a:cubicBezTo>
                  <a:pt x="351" y="403"/>
                  <a:pt x="351" y="403"/>
                  <a:pt x="350" y="403"/>
                </a:cubicBezTo>
                <a:cubicBezTo>
                  <a:pt x="351" y="404"/>
                  <a:pt x="352" y="405"/>
                  <a:pt x="353" y="407"/>
                </a:cubicBezTo>
                <a:cubicBezTo>
                  <a:pt x="357" y="410"/>
                  <a:pt x="361" y="413"/>
                  <a:pt x="366" y="411"/>
                </a:cubicBezTo>
                <a:cubicBezTo>
                  <a:pt x="367" y="411"/>
                  <a:pt x="368" y="411"/>
                  <a:pt x="368" y="412"/>
                </a:cubicBezTo>
                <a:cubicBezTo>
                  <a:pt x="369" y="412"/>
                  <a:pt x="370" y="413"/>
                  <a:pt x="369" y="414"/>
                </a:cubicBezTo>
                <a:cubicBezTo>
                  <a:pt x="366" y="418"/>
                  <a:pt x="366" y="421"/>
                  <a:pt x="369" y="424"/>
                </a:cubicBezTo>
                <a:cubicBezTo>
                  <a:pt x="371" y="426"/>
                  <a:pt x="372" y="428"/>
                  <a:pt x="373" y="429"/>
                </a:cubicBezTo>
                <a:cubicBezTo>
                  <a:pt x="376" y="430"/>
                  <a:pt x="378" y="431"/>
                  <a:pt x="378" y="435"/>
                </a:cubicBezTo>
                <a:cubicBezTo>
                  <a:pt x="378" y="437"/>
                  <a:pt x="378" y="439"/>
                  <a:pt x="379" y="441"/>
                </a:cubicBezTo>
                <a:cubicBezTo>
                  <a:pt x="380" y="446"/>
                  <a:pt x="382" y="451"/>
                  <a:pt x="385" y="454"/>
                </a:cubicBezTo>
                <a:cubicBezTo>
                  <a:pt x="387" y="456"/>
                  <a:pt x="390" y="458"/>
                  <a:pt x="393" y="457"/>
                </a:cubicBezTo>
                <a:cubicBezTo>
                  <a:pt x="395" y="457"/>
                  <a:pt x="397" y="455"/>
                  <a:pt x="396" y="453"/>
                </a:cubicBezTo>
                <a:cubicBezTo>
                  <a:pt x="396" y="451"/>
                  <a:pt x="395" y="450"/>
                  <a:pt x="395" y="448"/>
                </a:cubicBezTo>
                <a:cubicBezTo>
                  <a:pt x="395" y="448"/>
                  <a:pt x="395" y="447"/>
                  <a:pt x="395" y="446"/>
                </a:cubicBezTo>
                <a:cubicBezTo>
                  <a:pt x="396" y="445"/>
                  <a:pt x="396" y="446"/>
                  <a:pt x="397" y="447"/>
                </a:cubicBezTo>
                <a:cubicBezTo>
                  <a:pt x="398" y="449"/>
                  <a:pt x="399" y="451"/>
                  <a:pt x="399" y="453"/>
                </a:cubicBezTo>
                <a:cubicBezTo>
                  <a:pt x="399" y="457"/>
                  <a:pt x="402" y="459"/>
                  <a:pt x="404" y="462"/>
                </a:cubicBezTo>
                <a:cubicBezTo>
                  <a:pt x="404" y="462"/>
                  <a:pt x="404" y="463"/>
                  <a:pt x="404" y="463"/>
                </a:cubicBezTo>
                <a:cubicBezTo>
                  <a:pt x="403" y="464"/>
                  <a:pt x="402" y="464"/>
                  <a:pt x="401" y="464"/>
                </a:cubicBezTo>
                <a:cubicBezTo>
                  <a:pt x="400" y="463"/>
                  <a:pt x="399" y="462"/>
                  <a:pt x="398" y="462"/>
                </a:cubicBezTo>
                <a:cubicBezTo>
                  <a:pt x="395" y="461"/>
                  <a:pt x="391" y="463"/>
                  <a:pt x="390" y="466"/>
                </a:cubicBezTo>
                <a:cubicBezTo>
                  <a:pt x="389" y="469"/>
                  <a:pt x="388" y="472"/>
                  <a:pt x="388" y="475"/>
                </a:cubicBezTo>
                <a:cubicBezTo>
                  <a:pt x="389" y="479"/>
                  <a:pt x="390" y="482"/>
                  <a:pt x="390" y="485"/>
                </a:cubicBezTo>
                <a:cubicBezTo>
                  <a:pt x="390" y="485"/>
                  <a:pt x="390" y="485"/>
                  <a:pt x="390" y="485"/>
                </a:cubicBezTo>
                <a:cubicBezTo>
                  <a:pt x="390" y="485"/>
                  <a:pt x="390" y="485"/>
                  <a:pt x="390" y="486"/>
                </a:cubicBezTo>
                <a:cubicBezTo>
                  <a:pt x="390" y="485"/>
                  <a:pt x="390" y="485"/>
                  <a:pt x="390" y="485"/>
                </a:cubicBezTo>
                <a:cubicBezTo>
                  <a:pt x="392" y="488"/>
                  <a:pt x="393" y="491"/>
                  <a:pt x="392" y="494"/>
                </a:cubicBezTo>
                <a:cubicBezTo>
                  <a:pt x="390" y="499"/>
                  <a:pt x="390" y="504"/>
                  <a:pt x="391" y="510"/>
                </a:cubicBezTo>
                <a:cubicBezTo>
                  <a:pt x="391" y="510"/>
                  <a:pt x="391" y="511"/>
                  <a:pt x="391" y="511"/>
                </a:cubicBezTo>
                <a:cubicBezTo>
                  <a:pt x="392" y="511"/>
                  <a:pt x="394" y="511"/>
                  <a:pt x="394" y="510"/>
                </a:cubicBezTo>
                <a:cubicBezTo>
                  <a:pt x="396" y="507"/>
                  <a:pt x="398" y="503"/>
                  <a:pt x="399" y="500"/>
                </a:cubicBezTo>
                <a:cubicBezTo>
                  <a:pt x="400" y="499"/>
                  <a:pt x="400" y="499"/>
                  <a:pt x="400" y="498"/>
                </a:cubicBezTo>
                <a:cubicBezTo>
                  <a:pt x="400" y="498"/>
                  <a:pt x="400" y="498"/>
                  <a:pt x="400" y="498"/>
                </a:cubicBezTo>
                <a:cubicBezTo>
                  <a:pt x="402" y="496"/>
                  <a:pt x="404" y="495"/>
                  <a:pt x="407" y="496"/>
                </a:cubicBezTo>
                <a:cubicBezTo>
                  <a:pt x="407" y="495"/>
                  <a:pt x="407" y="495"/>
                  <a:pt x="407" y="495"/>
                </a:cubicBezTo>
                <a:cubicBezTo>
                  <a:pt x="407" y="495"/>
                  <a:pt x="407" y="495"/>
                  <a:pt x="407" y="495"/>
                </a:cubicBezTo>
                <a:cubicBezTo>
                  <a:pt x="407" y="495"/>
                  <a:pt x="407" y="494"/>
                  <a:pt x="408" y="494"/>
                </a:cubicBezTo>
                <a:cubicBezTo>
                  <a:pt x="412" y="488"/>
                  <a:pt x="417" y="482"/>
                  <a:pt x="419" y="475"/>
                </a:cubicBezTo>
                <a:cubicBezTo>
                  <a:pt x="419" y="474"/>
                  <a:pt x="421" y="474"/>
                  <a:pt x="422" y="474"/>
                </a:cubicBezTo>
                <a:cubicBezTo>
                  <a:pt x="422" y="474"/>
                  <a:pt x="423" y="475"/>
                  <a:pt x="423" y="476"/>
                </a:cubicBezTo>
                <a:cubicBezTo>
                  <a:pt x="423" y="477"/>
                  <a:pt x="423" y="479"/>
                  <a:pt x="422" y="480"/>
                </a:cubicBezTo>
                <a:cubicBezTo>
                  <a:pt x="421" y="484"/>
                  <a:pt x="420" y="487"/>
                  <a:pt x="418" y="491"/>
                </a:cubicBezTo>
                <a:cubicBezTo>
                  <a:pt x="417" y="494"/>
                  <a:pt x="419" y="496"/>
                  <a:pt x="420" y="498"/>
                </a:cubicBezTo>
                <a:cubicBezTo>
                  <a:pt x="420" y="498"/>
                  <a:pt x="420" y="498"/>
                  <a:pt x="421" y="498"/>
                </a:cubicBezTo>
                <a:cubicBezTo>
                  <a:pt x="421" y="498"/>
                  <a:pt x="421" y="498"/>
                  <a:pt x="421" y="499"/>
                </a:cubicBezTo>
                <a:cubicBezTo>
                  <a:pt x="422" y="500"/>
                  <a:pt x="423" y="502"/>
                  <a:pt x="423" y="504"/>
                </a:cubicBezTo>
                <a:cubicBezTo>
                  <a:pt x="423" y="505"/>
                  <a:pt x="423" y="505"/>
                  <a:pt x="423" y="505"/>
                </a:cubicBezTo>
                <a:cubicBezTo>
                  <a:pt x="424" y="506"/>
                  <a:pt x="424" y="506"/>
                  <a:pt x="424" y="506"/>
                </a:cubicBezTo>
                <a:cubicBezTo>
                  <a:pt x="423" y="505"/>
                  <a:pt x="423" y="505"/>
                  <a:pt x="423" y="505"/>
                </a:cubicBezTo>
                <a:cubicBezTo>
                  <a:pt x="423" y="505"/>
                  <a:pt x="423" y="505"/>
                  <a:pt x="423" y="504"/>
                </a:cubicBezTo>
                <a:cubicBezTo>
                  <a:pt x="421" y="503"/>
                  <a:pt x="421" y="501"/>
                  <a:pt x="421" y="499"/>
                </a:cubicBezTo>
                <a:cubicBezTo>
                  <a:pt x="420" y="499"/>
                  <a:pt x="420" y="498"/>
                  <a:pt x="420" y="498"/>
                </a:cubicBezTo>
                <a:cubicBezTo>
                  <a:pt x="420" y="498"/>
                  <a:pt x="420" y="498"/>
                  <a:pt x="420" y="498"/>
                </a:cubicBezTo>
                <a:cubicBezTo>
                  <a:pt x="418" y="497"/>
                  <a:pt x="416" y="497"/>
                  <a:pt x="415" y="497"/>
                </a:cubicBezTo>
                <a:cubicBezTo>
                  <a:pt x="412" y="496"/>
                  <a:pt x="410" y="495"/>
                  <a:pt x="407" y="495"/>
                </a:cubicBezTo>
                <a:cubicBezTo>
                  <a:pt x="407" y="495"/>
                  <a:pt x="407" y="496"/>
                  <a:pt x="407" y="496"/>
                </a:cubicBezTo>
                <a:cubicBezTo>
                  <a:pt x="407" y="496"/>
                  <a:pt x="407" y="496"/>
                  <a:pt x="407" y="496"/>
                </a:cubicBezTo>
                <a:cubicBezTo>
                  <a:pt x="405" y="498"/>
                  <a:pt x="403" y="498"/>
                  <a:pt x="400" y="498"/>
                </a:cubicBezTo>
                <a:cubicBezTo>
                  <a:pt x="400" y="498"/>
                  <a:pt x="400" y="498"/>
                  <a:pt x="400" y="499"/>
                </a:cubicBezTo>
                <a:cubicBezTo>
                  <a:pt x="400" y="499"/>
                  <a:pt x="400" y="499"/>
                  <a:pt x="399" y="500"/>
                </a:cubicBezTo>
                <a:cubicBezTo>
                  <a:pt x="399" y="504"/>
                  <a:pt x="400" y="509"/>
                  <a:pt x="397" y="514"/>
                </a:cubicBezTo>
                <a:cubicBezTo>
                  <a:pt x="397" y="516"/>
                  <a:pt x="398" y="518"/>
                  <a:pt x="401" y="518"/>
                </a:cubicBezTo>
                <a:cubicBezTo>
                  <a:pt x="402" y="519"/>
                  <a:pt x="402" y="519"/>
                  <a:pt x="403" y="519"/>
                </a:cubicBezTo>
                <a:cubicBezTo>
                  <a:pt x="403" y="519"/>
                  <a:pt x="403" y="519"/>
                  <a:pt x="403" y="519"/>
                </a:cubicBezTo>
                <a:cubicBezTo>
                  <a:pt x="404" y="518"/>
                  <a:pt x="404" y="518"/>
                  <a:pt x="404" y="518"/>
                </a:cubicBezTo>
                <a:cubicBezTo>
                  <a:pt x="405" y="517"/>
                  <a:pt x="405" y="516"/>
                  <a:pt x="405" y="515"/>
                </a:cubicBezTo>
                <a:cubicBezTo>
                  <a:pt x="405" y="516"/>
                  <a:pt x="406" y="516"/>
                  <a:pt x="405" y="516"/>
                </a:cubicBezTo>
                <a:cubicBezTo>
                  <a:pt x="405" y="517"/>
                  <a:pt x="405" y="517"/>
                  <a:pt x="404" y="518"/>
                </a:cubicBezTo>
                <a:cubicBezTo>
                  <a:pt x="404" y="518"/>
                  <a:pt x="404" y="519"/>
                  <a:pt x="404" y="519"/>
                </a:cubicBezTo>
                <a:cubicBezTo>
                  <a:pt x="404" y="519"/>
                  <a:pt x="403" y="519"/>
                  <a:pt x="403" y="519"/>
                </a:cubicBezTo>
                <a:cubicBezTo>
                  <a:pt x="403" y="520"/>
                  <a:pt x="402" y="522"/>
                  <a:pt x="403" y="523"/>
                </a:cubicBezTo>
                <a:cubicBezTo>
                  <a:pt x="404" y="526"/>
                  <a:pt x="406" y="528"/>
                  <a:pt x="405" y="531"/>
                </a:cubicBezTo>
                <a:cubicBezTo>
                  <a:pt x="404" y="533"/>
                  <a:pt x="403" y="535"/>
                  <a:pt x="403" y="537"/>
                </a:cubicBezTo>
                <a:cubicBezTo>
                  <a:pt x="403" y="539"/>
                  <a:pt x="402" y="541"/>
                  <a:pt x="403" y="542"/>
                </a:cubicBezTo>
                <a:cubicBezTo>
                  <a:pt x="405" y="545"/>
                  <a:pt x="405" y="550"/>
                  <a:pt x="407" y="554"/>
                </a:cubicBezTo>
                <a:cubicBezTo>
                  <a:pt x="407" y="555"/>
                  <a:pt x="409" y="555"/>
                  <a:pt x="410" y="555"/>
                </a:cubicBezTo>
                <a:cubicBezTo>
                  <a:pt x="411" y="555"/>
                  <a:pt x="412" y="554"/>
                  <a:pt x="412" y="554"/>
                </a:cubicBezTo>
                <a:cubicBezTo>
                  <a:pt x="414" y="549"/>
                  <a:pt x="417" y="544"/>
                  <a:pt x="417" y="539"/>
                </a:cubicBezTo>
                <a:cubicBezTo>
                  <a:pt x="417" y="539"/>
                  <a:pt x="417" y="539"/>
                  <a:pt x="417" y="539"/>
                </a:cubicBezTo>
                <a:cubicBezTo>
                  <a:pt x="417" y="538"/>
                  <a:pt x="417" y="538"/>
                  <a:pt x="416" y="538"/>
                </a:cubicBezTo>
                <a:cubicBezTo>
                  <a:pt x="416" y="537"/>
                  <a:pt x="416" y="537"/>
                  <a:pt x="416" y="537"/>
                </a:cubicBezTo>
                <a:cubicBezTo>
                  <a:pt x="416" y="537"/>
                  <a:pt x="416" y="537"/>
                  <a:pt x="416" y="537"/>
                </a:cubicBezTo>
                <a:cubicBezTo>
                  <a:pt x="416" y="537"/>
                  <a:pt x="416" y="538"/>
                  <a:pt x="416" y="538"/>
                </a:cubicBezTo>
                <a:cubicBezTo>
                  <a:pt x="417" y="538"/>
                  <a:pt x="417" y="538"/>
                  <a:pt x="417" y="538"/>
                </a:cubicBezTo>
                <a:cubicBezTo>
                  <a:pt x="417" y="538"/>
                  <a:pt x="417" y="538"/>
                  <a:pt x="417" y="539"/>
                </a:cubicBezTo>
                <a:cubicBezTo>
                  <a:pt x="418" y="539"/>
                  <a:pt x="419" y="539"/>
                  <a:pt x="420" y="539"/>
                </a:cubicBezTo>
                <a:cubicBezTo>
                  <a:pt x="420" y="538"/>
                  <a:pt x="420" y="538"/>
                  <a:pt x="420" y="538"/>
                </a:cubicBezTo>
                <a:cubicBezTo>
                  <a:pt x="420" y="538"/>
                  <a:pt x="420" y="538"/>
                  <a:pt x="420" y="538"/>
                </a:cubicBezTo>
                <a:cubicBezTo>
                  <a:pt x="420" y="538"/>
                  <a:pt x="420" y="538"/>
                  <a:pt x="420" y="539"/>
                </a:cubicBezTo>
                <a:cubicBezTo>
                  <a:pt x="420" y="539"/>
                  <a:pt x="420" y="539"/>
                  <a:pt x="420" y="539"/>
                </a:cubicBezTo>
                <a:cubicBezTo>
                  <a:pt x="421" y="541"/>
                  <a:pt x="422" y="542"/>
                  <a:pt x="423" y="544"/>
                </a:cubicBezTo>
                <a:cubicBezTo>
                  <a:pt x="424" y="544"/>
                  <a:pt x="424" y="544"/>
                  <a:pt x="424" y="544"/>
                </a:cubicBezTo>
                <a:cubicBezTo>
                  <a:pt x="424" y="544"/>
                  <a:pt x="424" y="545"/>
                  <a:pt x="424" y="545"/>
                </a:cubicBezTo>
                <a:cubicBezTo>
                  <a:pt x="424" y="546"/>
                  <a:pt x="425" y="547"/>
                  <a:pt x="425" y="547"/>
                </a:cubicBezTo>
                <a:cubicBezTo>
                  <a:pt x="425" y="549"/>
                  <a:pt x="424" y="549"/>
                  <a:pt x="424" y="547"/>
                </a:cubicBezTo>
                <a:cubicBezTo>
                  <a:pt x="424" y="547"/>
                  <a:pt x="424" y="546"/>
                  <a:pt x="424" y="546"/>
                </a:cubicBezTo>
                <a:cubicBezTo>
                  <a:pt x="424" y="546"/>
                  <a:pt x="424" y="545"/>
                  <a:pt x="424" y="545"/>
                </a:cubicBezTo>
                <a:cubicBezTo>
                  <a:pt x="424" y="545"/>
                  <a:pt x="424" y="545"/>
                  <a:pt x="424" y="544"/>
                </a:cubicBezTo>
                <a:cubicBezTo>
                  <a:pt x="423" y="544"/>
                  <a:pt x="423" y="544"/>
                  <a:pt x="423" y="544"/>
                </a:cubicBezTo>
                <a:cubicBezTo>
                  <a:pt x="421" y="546"/>
                  <a:pt x="420" y="548"/>
                  <a:pt x="421" y="551"/>
                </a:cubicBezTo>
                <a:cubicBezTo>
                  <a:pt x="421" y="553"/>
                  <a:pt x="423" y="555"/>
                  <a:pt x="425" y="556"/>
                </a:cubicBezTo>
                <a:cubicBezTo>
                  <a:pt x="426" y="557"/>
                  <a:pt x="428" y="557"/>
                  <a:pt x="429" y="557"/>
                </a:cubicBezTo>
                <a:cubicBezTo>
                  <a:pt x="432" y="557"/>
                  <a:pt x="432" y="559"/>
                  <a:pt x="431" y="560"/>
                </a:cubicBezTo>
                <a:cubicBezTo>
                  <a:pt x="428" y="564"/>
                  <a:pt x="426" y="567"/>
                  <a:pt x="426" y="572"/>
                </a:cubicBezTo>
                <a:cubicBezTo>
                  <a:pt x="426" y="574"/>
                  <a:pt x="423" y="574"/>
                  <a:pt x="422" y="574"/>
                </a:cubicBezTo>
                <a:cubicBezTo>
                  <a:pt x="420" y="576"/>
                  <a:pt x="420" y="577"/>
                  <a:pt x="421" y="578"/>
                </a:cubicBezTo>
                <a:cubicBezTo>
                  <a:pt x="425" y="582"/>
                  <a:pt x="424" y="584"/>
                  <a:pt x="420" y="586"/>
                </a:cubicBezTo>
                <a:cubicBezTo>
                  <a:pt x="419" y="586"/>
                  <a:pt x="418" y="587"/>
                  <a:pt x="418" y="588"/>
                </a:cubicBezTo>
                <a:cubicBezTo>
                  <a:pt x="419" y="592"/>
                  <a:pt x="422" y="595"/>
                  <a:pt x="425" y="594"/>
                </a:cubicBezTo>
                <a:cubicBezTo>
                  <a:pt x="428" y="592"/>
                  <a:pt x="432" y="591"/>
                  <a:pt x="436" y="591"/>
                </a:cubicBezTo>
                <a:cubicBezTo>
                  <a:pt x="436" y="591"/>
                  <a:pt x="437" y="591"/>
                  <a:pt x="437" y="591"/>
                </a:cubicBezTo>
                <a:cubicBezTo>
                  <a:pt x="437" y="592"/>
                  <a:pt x="437" y="594"/>
                  <a:pt x="437" y="594"/>
                </a:cubicBezTo>
                <a:cubicBezTo>
                  <a:pt x="436" y="596"/>
                  <a:pt x="434" y="597"/>
                  <a:pt x="432" y="599"/>
                </a:cubicBezTo>
                <a:cubicBezTo>
                  <a:pt x="429" y="601"/>
                  <a:pt x="428" y="605"/>
                  <a:pt x="428" y="609"/>
                </a:cubicBezTo>
                <a:cubicBezTo>
                  <a:pt x="428" y="610"/>
                  <a:pt x="429" y="610"/>
                  <a:pt x="430" y="611"/>
                </a:cubicBezTo>
                <a:cubicBezTo>
                  <a:pt x="430" y="611"/>
                  <a:pt x="430" y="611"/>
                  <a:pt x="430" y="611"/>
                </a:cubicBezTo>
                <a:cubicBezTo>
                  <a:pt x="430" y="611"/>
                  <a:pt x="430" y="611"/>
                  <a:pt x="430" y="611"/>
                </a:cubicBezTo>
                <a:cubicBezTo>
                  <a:pt x="430" y="611"/>
                  <a:pt x="430" y="611"/>
                  <a:pt x="430" y="611"/>
                </a:cubicBezTo>
                <a:cubicBezTo>
                  <a:pt x="430" y="610"/>
                  <a:pt x="431" y="610"/>
                  <a:pt x="431" y="610"/>
                </a:cubicBezTo>
                <a:cubicBezTo>
                  <a:pt x="431" y="610"/>
                  <a:pt x="431" y="611"/>
                  <a:pt x="430" y="611"/>
                </a:cubicBezTo>
                <a:cubicBezTo>
                  <a:pt x="430" y="611"/>
                  <a:pt x="430" y="611"/>
                  <a:pt x="430" y="611"/>
                </a:cubicBezTo>
                <a:cubicBezTo>
                  <a:pt x="433" y="614"/>
                  <a:pt x="435" y="617"/>
                  <a:pt x="438" y="620"/>
                </a:cubicBezTo>
                <a:cubicBezTo>
                  <a:pt x="440" y="622"/>
                  <a:pt x="440" y="624"/>
                  <a:pt x="439" y="626"/>
                </a:cubicBezTo>
                <a:cubicBezTo>
                  <a:pt x="439" y="627"/>
                  <a:pt x="438" y="629"/>
                  <a:pt x="437" y="631"/>
                </a:cubicBezTo>
                <a:cubicBezTo>
                  <a:pt x="437" y="631"/>
                  <a:pt x="436" y="631"/>
                  <a:pt x="436" y="631"/>
                </a:cubicBezTo>
                <a:cubicBezTo>
                  <a:pt x="436" y="631"/>
                  <a:pt x="436" y="631"/>
                  <a:pt x="436" y="631"/>
                </a:cubicBezTo>
                <a:cubicBezTo>
                  <a:pt x="437" y="631"/>
                  <a:pt x="437" y="631"/>
                  <a:pt x="437" y="631"/>
                </a:cubicBezTo>
                <a:cubicBezTo>
                  <a:pt x="437" y="632"/>
                  <a:pt x="436" y="634"/>
                  <a:pt x="436" y="636"/>
                </a:cubicBezTo>
                <a:cubicBezTo>
                  <a:pt x="437" y="638"/>
                  <a:pt x="437" y="641"/>
                  <a:pt x="436" y="643"/>
                </a:cubicBezTo>
                <a:cubicBezTo>
                  <a:pt x="435" y="644"/>
                  <a:pt x="435" y="644"/>
                  <a:pt x="435" y="645"/>
                </a:cubicBezTo>
                <a:cubicBezTo>
                  <a:pt x="440" y="654"/>
                  <a:pt x="440" y="654"/>
                  <a:pt x="440" y="654"/>
                </a:cubicBezTo>
                <a:cubicBezTo>
                  <a:pt x="443" y="656"/>
                  <a:pt x="445" y="658"/>
                  <a:pt x="447" y="660"/>
                </a:cubicBezTo>
                <a:cubicBezTo>
                  <a:pt x="449" y="663"/>
                  <a:pt x="452" y="665"/>
                  <a:pt x="455" y="666"/>
                </a:cubicBezTo>
                <a:cubicBezTo>
                  <a:pt x="458" y="667"/>
                  <a:pt x="460" y="668"/>
                  <a:pt x="462" y="670"/>
                </a:cubicBezTo>
                <a:cubicBezTo>
                  <a:pt x="464" y="671"/>
                  <a:pt x="465" y="672"/>
                  <a:pt x="464" y="674"/>
                </a:cubicBezTo>
                <a:cubicBezTo>
                  <a:pt x="463" y="677"/>
                  <a:pt x="462" y="680"/>
                  <a:pt x="464" y="683"/>
                </a:cubicBezTo>
                <a:cubicBezTo>
                  <a:pt x="464" y="685"/>
                  <a:pt x="465" y="686"/>
                  <a:pt x="466" y="687"/>
                </a:cubicBezTo>
                <a:cubicBezTo>
                  <a:pt x="467" y="687"/>
                  <a:pt x="467" y="687"/>
                  <a:pt x="467" y="687"/>
                </a:cubicBezTo>
                <a:cubicBezTo>
                  <a:pt x="466" y="687"/>
                  <a:pt x="466" y="687"/>
                  <a:pt x="466" y="687"/>
                </a:cubicBezTo>
                <a:cubicBezTo>
                  <a:pt x="466" y="687"/>
                  <a:pt x="466" y="687"/>
                  <a:pt x="466" y="687"/>
                </a:cubicBezTo>
                <a:cubicBezTo>
                  <a:pt x="466" y="687"/>
                  <a:pt x="466" y="687"/>
                  <a:pt x="466" y="687"/>
                </a:cubicBezTo>
                <a:cubicBezTo>
                  <a:pt x="466" y="688"/>
                  <a:pt x="466" y="689"/>
                  <a:pt x="467" y="690"/>
                </a:cubicBezTo>
                <a:cubicBezTo>
                  <a:pt x="468" y="691"/>
                  <a:pt x="469" y="691"/>
                  <a:pt x="471" y="691"/>
                </a:cubicBezTo>
                <a:cubicBezTo>
                  <a:pt x="473" y="692"/>
                  <a:pt x="475" y="692"/>
                  <a:pt x="476" y="695"/>
                </a:cubicBezTo>
                <a:cubicBezTo>
                  <a:pt x="477" y="699"/>
                  <a:pt x="478" y="702"/>
                  <a:pt x="480" y="706"/>
                </a:cubicBezTo>
                <a:cubicBezTo>
                  <a:pt x="482" y="709"/>
                  <a:pt x="480" y="712"/>
                  <a:pt x="479" y="715"/>
                </a:cubicBezTo>
                <a:cubicBezTo>
                  <a:pt x="479" y="716"/>
                  <a:pt x="478" y="717"/>
                  <a:pt x="477" y="717"/>
                </a:cubicBezTo>
                <a:cubicBezTo>
                  <a:pt x="476" y="718"/>
                  <a:pt x="474" y="720"/>
                  <a:pt x="473" y="719"/>
                </a:cubicBezTo>
                <a:cubicBezTo>
                  <a:pt x="468" y="718"/>
                  <a:pt x="463" y="717"/>
                  <a:pt x="459" y="713"/>
                </a:cubicBezTo>
                <a:cubicBezTo>
                  <a:pt x="460" y="714"/>
                  <a:pt x="460" y="714"/>
                  <a:pt x="460" y="714"/>
                </a:cubicBezTo>
                <a:cubicBezTo>
                  <a:pt x="460" y="714"/>
                  <a:pt x="460" y="714"/>
                  <a:pt x="460" y="713"/>
                </a:cubicBezTo>
                <a:cubicBezTo>
                  <a:pt x="461" y="714"/>
                  <a:pt x="463" y="714"/>
                  <a:pt x="464" y="714"/>
                </a:cubicBezTo>
                <a:cubicBezTo>
                  <a:pt x="467" y="714"/>
                  <a:pt x="469" y="712"/>
                  <a:pt x="469" y="709"/>
                </a:cubicBezTo>
                <a:cubicBezTo>
                  <a:pt x="470" y="703"/>
                  <a:pt x="469" y="697"/>
                  <a:pt x="466" y="691"/>
                </a:cubicBezTo>
                <a:cubicBezTo>
                  <a:pt x="464" y="690"/>
                  <a:pt x="462" y="688"/>
                  <a:pt x="461" y="686"/>
                </a:cubicBezTo>
                <a:cubicBezTo>
                  <a:pt x="460" y="683"/>
                  <a:pt x="459" y="680"/>
                  <a:pt x="458" y="678"/>
                </a:cubicBezTo>
                <a:cubicBezTo>
                  <a:pt x="457" y="672"/>
                  <a:pt x="453" y="668"/>
                  <a:pt x="448" y="666"/>
                </a:cubicBezTo>
                <a:cubicBezTo>
                  <a:pt x="443" y="665"/>
                  <a:pt x="440" y="663"/>
                  <a:pt x="436" y="660"/>
                </a:cubicBezTo>
                <a:cubicBezTo>
                  <a:pt x="434" y="658"/>
                  <a:pt x="432" y="656"/>
                  <a:pt x="430" y="655"/>
                </a:cubicBezTo>
                <a:cubicBezTo>
                  <a:pt x="428" y="654"/>
                  <a:pt x="427" y="654"/>
                  <a:pt x="425" y="654"/>
                </a:cubicBezTo>
                <a:cubicBezTo>
                  <a:pt x="424" y="653"/>
                  <a:pt x="421" y="655"/>
                  <a:pt x="422" y="657"/>
                </a:cubicBezTo>
                <a:cubicBezTo>
                  <a:pt x="422" y="660"/>
                  <a:pt x="423" y="663"/>
                  <a:pt x="423" y="666"/>
                </a:cubicBezTo>
                <a:cubicBezTo>
                  <a:pt x="423" y="668"/>
                  <a:pt x="424" y="670"/>
                  <a:pt x="425" y="671"/>
                </a:cubicBezTo>
                <a:cubicBezTo>
                  <a:pt x="427" y="674"/>
                  <a:pt x="430" y="677"/>
                  <a:pt x="432" y="680"/>
                </a:cubicBezTo>
                <a:cubicBezTo>
                  <a:pt x="438" y="689"/>
                  <a:pt x="447" y="697"/>
                  <a:pt x="453" y="707"/>
                </a:cubicBezTo>
                <a:cubicBezTo>
                  <a:pt x="454" y="708"/>
                  <a:pt x="455" y="709"/>
                  <a:pt x="457" y="710"/>
                </a:cubicBezTo>
                <a:cubicBezTo>
                  <a:pt x="456" y="710"/>
                  <a:pt x="456" y="710"/>
                  <a:pt x="456" y="710"/>
                </a:cubicBezTo>
                <a:cubicBezTo>
                  <a:pt x="456" y="710"/>
                  <a:pt x="456" y="710"/>
                  <a:pt x="457" y="710"/>
                </a:cubicBezTo>
                <a:cubicBezTo>
                  <a:pt x="452" y="712"/>
                  <a:pt x="449" y="715"/>
                  <a:pt x="449" y="720"/>
                </a:cubicBezTo>
                <a:cubicBezTo>
                  <a:pt x="449" y="727"/>
                  <a:pt x="449" y="735"/>
                  <a:pt x="449" y="742"/>
                </a:cubicBezTo>
                <a:cubicBezTo>
                  <a:pt x="450" y="751"/>
                  <a:pt x="448" y="759"/>
                  <a:pt x="445" y="767"/>
                </a:cubicBezTo>
                <a:cubicBezTo>
                  <a:pt x="442" y="776"/>
                  <a:pt x="438" y="785"/>
                  <a:pt x="435" y="794"/>
                </a:cubicBezTo>
                <a:cubicBezTo>
                  <a:pt x="433" y="802"/>
                  <a:pt x="430" y="811"/>
                  <a:pt x="425" y="818"/>
                </a:cubicBezTo>
                <a:cubicBezTo>
                  <a:pt x="421" y="825"/>
                  <a:pt x="419" y="832"/>
                  <a:pt x="419" y="840"/>
                </a:cubicBezTo>
                <a:cubicBezTo>
                  <a:pt x="419" y="842"/>
                  <a:pt x="420" y="843"/>
                  <a:pt x="420" y="845"/>
                </a:cubicBezTo>
                <a:cubicBezTo>
                  <a:pt x="420" y="854"/>
                  <a:pt x="419" y="862"/>
                  <a:pt x="413" y="870"/>
                </a:cubicBezTo>
                <a:cubicBezTo>
                  <a:pt x="412" y="872"/>
                  <a:pt x="412" y="875"/>
                  <a:pt x="413" y="878"/>
                </a:cubicBezTo>
                <a:cubicBezTo>
                  <a:pt x="416" y="884"/>
                  <a:pt x="416" y="889"/>
                  <a:pt x="415" y="896"/>
                </a:cubicBezTo>
                <a:cubicBezTo>
                  <a:pt x="414" y="898"/>
                  <a:pt x="415" y="901"/>
                  <a:pt x="415" y="904"/>
                </a:cubicBezTo>
                <a:cubicBezTo>
                  <a:pt x="415" y="905"/>
                  <a:pt x="415" y="907"/>
                  <a:pt x="415" y="908"/>
                </a:cubicBezTo>
                <a:cubicBezTo>
                  <a:pt x="417" y="913"/>
                  <a:pt x="419" y="918"/>
                  <a:pt x="421" y="922"/>
                </a:cubicBezTo>
                <a:cubicBezTo>
                  <a:pt x="422" y="923"/>
                  <a:pt x="424" y="924"/>
                  <a:pt x="425" y="925"/>
                </a:cubicBezTo>
                <a:cubicBezTo>
                  <a:pt x="428" y="927"/>
                  <a:pt x="428" y="927"/>
                  <a:pt x="427" y="929"/>
                </a:cubicBezTo>
                <a:cubicBezTo>
                  <a:pt x="427" y="931"/>
                  <a:pt x="426" y="932"/>
                  <a:pt x="425" y="934"/>
                </a:cubicBezTo>
                <a:cubicBezTo>
                  <a:pt x="425" y="936"/>
                  <a:pt x="425" y="937"/>
                  <a:pt x="425" y="939"/>
                </a:cubicBezTo>
                <a:cubicBezTo>
                  <a:pt x="427" y="943"/>
                  <a:pt x="429" y="948"/>
                  <a:pt x="427" y="953"/>
                </a:cubicBezTo>
                <a:cubicBezTo>
                  <a:pt x="427" y="954"/>
                  <a:pt x="428" y="956"/>
                  <a:pt x="428" y="958"/>
                </a:cubicBezTo>
                <a:cubicBezTo>
                  <a:pt x="431" y="964"/>
                  <a:pt x="434" y="970"/>
                  <a:pt x="436" y="976"/>
                </a:cubicBezTo>
                <a:cubicBezTo>
                  <a:pt x="438" y="979"/>
                  <a:pt x="439" y="982"/>
                  <a:pt x="438" y="985"/>
                </a:cubicBezTo>
                <a:cubicBezTo>
                  <a:pt x="438" y="989"/>
                  <a:pt x="439" y="991"/>
                  <a:pt x="442" y="992"/>
                </a:cubicBezTo>
                <a:cubicBezTo>
                  <a:pt x="452" y="993"/>
                  <a:pt x="459" y="999"/>
                  <a:pt x="467" y="1004"/>
                </a:cubicBezTo>
                <a:cubicBezTo>
                  <a:pt x="474" y="1008"/>
                  <a:pt x="477" y="1014"/>
                  <a:pt x="478" y="1021"/>
                </a:cubicBezTo>
                <a:cubicBezTo>
                  <a:pt x="478" y="1028"/>
                  <a:pt x="480" y="1033"/>
                  <a:pt x="481" y="1039"/>
                </a:cubicBezTo>
                <a:cubicBezTo>
                  <a:pt x="484" y="1049"/>
                  <a:pt x="489" y="1059"/>
                  <a:pt x="490" y="1069"/>
                </a:cubicBezTo>
                <a:cubicBezTo>
                  <a:pt x="491" y="1072"/>
                  <a:pt x="493" y="1075"/>
                  <a:pt x="495" y="1077"/>
                </a:cubicBezTo>
                <a:cubicBezTo>
                  <a:pt x="501" y="1082"/>
                  <a:pt x="504" y="1087"/>
                  <a:pt x="507" y="1093"/>
                </a:cubicBezTo>
                <a:cubicBezTo>
                  <a:pt x="509" y="1096"/>
                  <a:pt x="508" y="1100"/>
                  <a:pt x="507" y="1103"/>
                </a:cubicBezTo>
                <a:cubicBezTo>
                  <a:pt x="505" y="1105"/>
                  <a:pt x="503" y="1105"/>
                  <a:pt x="501" y="1105"/>
                </a:cubicBezTo>
                <a:cubicBezTo>
                  <a:pt x="500" y="1105"/>
                  <a:pt x="500" y="1105"/>
                  <a:pt x="499" y="1105"/>
                </a:cubicBezTo>
                <a:cubicBezTo>
                  <a:pt x="498" y="1106"/>
                  <a:pt x="497" y="1108"/>
                  <a:pt x="498" y="1109"/>
                </a:cubicBezTo>
                <a:cubicBezTo>
                  <a:pt x="500" y="1114"/>
                  <a:pt x="504" y="1119"/>
                  <a:pt x="509" y="1121"/>
                </a:cubicBezTo>
                <a:cubicBezTo>
                  <a:pt x="516" y="1124"/>
                  <a:pt x="520" y="1129"/>
                  <a:pt x="526" y="1134"/>
                </a:cubicBezTo>
                <a:cubicBezTo>
                  <a:pt x="528" y="1136"/>
                  <a:pt x="529" y="1139"/>
                  <a:pt x="529" y="1141"/>
                </a:cubicBezTo>
                <a:cubicBezTo>
                  <a:pt x="529" y="1144"/>
                  <a:pt x="529" y="1147"/>
                  <a:pt x="528" y="1150"/>
                </a:cubicBezTo>
                <a:cubicBezTo>
                  <a:pt x="527" y="1153"/>
                  <a:pt x="528" y="1156"/>
                  <a:pt x="531" y="1158"/>
                </a:cubicBezTo>
                <a:cubicBezTo>
                  <a:pt x="539" y="1167"/>
                  <a:pt x="549" y="1173"/>
                  <a:pt x="554" y="1184"/>
                </a:cubicBezTo>
                <a:cubicBezTo>
                  <a:pt x="555" y="1186"/>
                  <a:pt x="558" y="1186"/>
                  <a:pt x="560" y="1184"/>
                </a:cubicBezTo>
                <a:cubicBezTo>
                  <a:pt x="562" y="1182"/>
                  <a:pt x="563" y="1179"/>
                  <a:pt x="563" y="1177"/>
                </a:cubicBezTo>
                <a:cubicBezTo>
                  <a:pt x="561" y="1173"/>
                  <a:pt x="559" y="1170"/>
                  <a:pt x="557" y="1167"/>
                </a:cubicBezTo>
                <a:cubicBezTo>
                  <a:pt x="555" y="1165"/>
                  <a:pt x="548" y="1153"/>
                  <a:pt x="547" y="1150"/>
                </a:cubicBezTo>
                <a:cubicBezTo>
                  <a:pt x="546" y="1147"/>
                  <a:pt x="545" y="1145"/>
                  <a:pt x="544" y="1142"/>
                </a:cubicBezTo>
                <a:cubicBezTo>
                  <a:pt x="544" y="1138"/>
                  <a:pt x="543" y="1133"/>
                  <a:pt x="542" y="1129"/>
                </a:cubicBezTo>
                <a:cubicBezTo>
                  <a:pt x="541" y="1124"/>
                  <a:pt x="536" y="1122"/>
                  <a:pt x="535" y="1117"/>
                </a:cubicBezTo>
                <a:cubicBezTo>
                  <a:pt x="532" y="1109"/>
                  <a:pt x="529" y="1102"/>
                  <a:pt x="525" y="1096"/>
                </a:cubicBezTo>
                <a:cubicBezTo>
                  <a:pt x="520" y="1089"/>
                  <a:pt x="517" y="1081"/>
                  <a:pt x="512" y="1075"/>
                </a:cubicBezTo>
                <a:cubicBezTo>
                  <a:pt x="511" y="1074"/>
                  <a:pt x="510" y="1072"/>
                  <a:pt x="510" y="1070"/>
                </a:cubicBezTo>
                <a:cubicBezTo>
                  <a:pt x="509" y="1062"/>
                  <a:pt x="508" y="1054"/>
                  <a:pt x="510" y="1046"/>
                </a:cubicBezTo>
                <a:cubicBezTo>
                  <a:pt x="510" y="1044"/>
                  <a:pt x="511" y="1044"/>
                  <a:pt x="513" y="1044"/>
                </a:cubicBezTo>
                <a:cubicBezTo>
                  <a:pt x="516" y="1046"/>
                  <a:pt x="518" y="1047"/>
                  <a:pt x="521" y="1048"/>
                </a:cubicBezTo>
                <a:cubicBezTo>
                  <a:pt x="524" y="1050"/>
                  <a:pt x="527" y="1052"/>
                  <a:pt x="527" y="1056"/>
                </a:cubicBezTo>
                <a:cubicBezTo>
                  <a:pt x="528" y="1063"/>
                  <a:pt x="529" y="1070"/>
                  <a:pt x="532" y="1077"/>
                </a:cubicBezTo>
                <a:cubicBezTo>
                  <a:pt x="536" y="1087"/>
                  <a:pt x="541" y="1097"/>
                  <a:pt x="548" y="1105"/>
                </a:cubicBezTo>
                <a:cubicBezTo>
                  <a:pt x="550" y="1107"/>
                  <a:pt x="552" y="1108"/>
                  <a:pt x="552" y="1110"/>
                </a:cubicBezTo>
                <a:cubicBezTo>
                  <a:pt x="553" y="1116"/>
                  <a:pt x="557" y="1119"/>
                  <a:pt x="561" y="1122"/>
                </a:cubicBezTo>
                <a:cubicBezTo>
                  <a:pt x="563" y="1124"/>
                  <a:pt x="566" y="1126"/>
                  <a:pt x="568" y="1129"/>
                </a:cubicBezTo>
                <a:cubicBezTo>
                  <a:pt x="569" y="1130"/>
                  <a:pt x="570" y="1131"/>
                  <a:pt x="569" y="1133"/>
                </a:cubicBezTo>
                <a:cubicBezTo>
                  <a:pt x="568" y="1134"/>
                  <a:pt x="567" y="1135"/>
                  <a:pt x="567" y="1136"/>
                </a:cubicBezTo>
                <a:cubicBezTo>
                  <a:pt x="565" y="1138"/>
                  <a:pt x="566" y="1142"/>
                  <a:pt x="568" y="1143"/>
                </a:cubicBezTo>
                <a:cubicBezTo>
                  <a:pt x="571" y="1146"/>
                  <a:pt x="574" y="1148"/>
                  <a:pt x="578" y="1150"/>
                </a:cubicBezTo>
                <a:cubicBezTo>
                  <a:pt x="581" y="1152"/>
                  <a:pt x="584" y="1154"/>
                  <a:pt x="584" y="1158"/>
                </a:cubicBezTo>
                <a:cubicBezTo>
                  <a:pt x="584" y="1160"/>
                  <a:pt x="586" y="1162"/>
                  <a:pt x="587" y="1164"/>
                </a:cubicBezTo>
                <a:cubicBezTo>
                  <a:pt x="604" y="1181"/>
                  <a:pt x="609" y="1190"/>
                  <a:pt x="614" y="1210"/>
                </a:cubicBezTo>
                <a:cubicBezTo>
                  <a:pt x="614" y="1212"/>
                  <a:pt x="614" y="1213"/>
                  <a:pt x="614" y="1215"/>
                </a:cubicBezTo>
                <a:cubicBezTo>
                  <a:pt x="613" y="1217"/>
                  <a:pt x="612" y="1219"/>
                  <a:pt x="611" y="1221"/>
                </a:cubicBezTo>
                <a:cubicBezTo>
                  <a:pt x="607" y="1226"/>
                  <a:pt x="609" y="1231"/>
                  <a:pt x="612" y="1236"/>
                </a:cubicBezTo>
                <a:cubicBezTo>
                  <a:pt x="614" y="1241"/>
                  <a:pt x="617" y="1245"/>
                  <a:pt x="622" y="1246"/>
                </a:cubicBezTo>
                <a:cubicBezTo>
                  <a:pt x="627" y="1248"/>
                  <a:pt x="631" y="1251"/>
                  <a:pt x="634" y="1255"/>
                </a:cubicBezTo>
                <a:cubicBezTo>
                  <a:pt x="637" y="1259"/>
                  <a:pt x="641" y="1261"/>
                  <a:pt x="646" y="1263"/>
                </a:cubicBezTo>
                <a:cubicBezTo>
                  <a:pt x="648" y="1263"/>
                  <a:pt x="651" y="1263"/>
                  <a:pt x="653" y="1264"/>
                </a:cubicBezTo>
                <a:cubicBezTo>
                  <a:pt x="655" y="1265"/>
                  <a:pt x="657" y="1265"/>
                  <a:pt x="659" y="1267"/>
                </a:cubicBezTo>
                <a:cubicBezTo>
                  <a:pt x="666" y="1273"/>
                  <a:pt x="673" y="1278"/>
                  <a:pt x="683" y="1280"/>
                </a:cubicBezTo>
                <a:cubicBezTo>
                  <a:pt x="688" y="1281"/>
                  <a:pt x="692" y="1284"/>
                  <a:pt x="696" y="1286"/>
                </a:cubicBezTo>
                <a:cubicBezTo>
                  <a:pt x="701" y="1289"/>
                  <a:pt x="706" y="1291"/>
                  <a:pt x="712" y="1292"/>
                </a:cubicBezTo>
                <a:cubicBezTo>
                  <a:pt x="730" y="1298"/>
                  <a:pt x="730" y="1298"/>
                  <a:pt x="748" y="1291"/>
                </a:cubicBezTo>
                <a:cubicBezTo>
                  <a:pt x="753" y="1289"/>
                  <a:pt x="758" y="1290"/>
                  <a:pt x="762" y="1293"/>
                </a:cubicBezTo>
                <a:cubicBezTo>
                  <a:pt x="770" y="1301"/>
                  <a:pt x="780" y="1307"/>
                  <a:pt x="788" y="1316"/>
                </a:cubicBezTo>
                <a:cubicBezTo>
                  <a:pt x="791" y="1320"/>
                  <a:pt x="795" y="1323"/>
                  <a:pt x="801" y="1323"/>
                </a:cubicBezTo>
                <a:cubicBezTo>
                  <a:pt x="808" y="1324"/>
                  <a:pt x="814" y="1326"/>
                  <a:pt x="821" y="1328"/>
                </a:cubicBezTo>
                <a:cubicBezTo>
                  <a:pt x="829" y="1331"/>
                  <a:pt x="837" y="1334"/>
                  <a:pt x="845" y="1334"/>
                </a:cubicBezTo>
                <a:cubicBezTo>
                  <a:pt x="847" y="1334"/>
                  <a:pt x="848" y="1335"/>
                  <a:pt x="849" y="1336"/>
                </a:cubicBezTo>
                <a:cubicBezTo>
                  <a:pt x="851" y="1341"/>
                  <a:pt x="855" y="1344"/>
                  <a:pt x="858" y="1348"/>
                </a:cubicBezTo>
                <a:cubicBezTo>
                  <a:pt x="861" y="1352"/>
                  <a:pt x="865" y="1356"/>
                  <a:pt x="869" y="1361"/>
                </a:cubicBezTo>
                <a:cubicBezTo>
                  <a:pt x="870" y="1363"/>
                  <a:pt x="872" y="1366"/>
                  <a:pt x="871" y="1370"/>
                </a:cubicBezTo>
                <a:cubicBezTo>
                  <a:pt x="869" y="1375"/>
                  <a:pt x="872" y="1378"/>
                  <a:pt x="877" y="1380"/>
                </a:cubicBezTo>
                <a:cubicBezTo>
                  <a:pt x="879" y="1380"/>
                  <a:pt x="881" y="1381"/>
                  <a:pt x="883" y="1381"/>
                </a:cubicBezTo>
                <a:cubicBezTo>
                  <a:pt x="885" y="1381"/>
                  <a:pt x="886" y="1381"/>
                  <a:pt x="888" y="1382"/>
                </a:cubicBezTo>
                <a:cubicBezTo>
                  <a:pt x="892" y="1385"/>
                  <a:pt x="896" y="1388"/>
                  <a:pt x="897" y="1393"/>
                </a:cubicBezTo>
                <a:cubicBezTo>
                  <a:pt x="898" y="1399"/>
                  <a:pt x="903" y="1400"/>
                  <a:pt x="908" y="1401"/>
                </a:cubicBezTo>
                <a:cubicBezTo>
                  <a:pt x="910" y="1402"/>
                  <a:pt x="911" y="1401"/>
                  <a:pt x="913" y="1401"/>
                </a:cubicBezTo>
                <a:cubicBezTo>
                  <a:pt x="918" y="1399"/>
                  <a:pt x="923" y="1401"/>
                  <a:pt x="926" y="1405"/>
                </a:cubicBezTo>
                <a:cubicBezTo>
                  <a:pt x="929" y="1408"/>
                  <a:pt x="934" y="1410"/>
                  <a:pt x="937" y="1412"/>
                </a:cubicBezTo>
                <a:cubicBezTo>
                  <a:pt x="940" y="1416"/>
                  <a:pt x="942" y="1415"/>
                  <a:pt x="947" y="1412"/>
                </a:cubicBezTo>
                <a:cubicBezTo>
                  <a:pt x="949" y="1410"/>
                  <a:pt x="949" y="1408"/>
                  <a:pt x="948" y="1406"/>
                </a:cubicBezTo>
                <a:cubicBezTo>
                  <a:pt x="948" y="1405"/>
                  <a:pt x="947" y="1402"/>
                  <a:pt x="948" y="1402"/>
                </a:cubicBezTo>
                <a:cubicBezTo>
                  <a:pt x="953" y="1399"/>
                  <a:pt x="955" y="1394"/>
                  <a:pt x="958" y="1391"/>
                </a:cubicBezTo>
                <a:cubicBezTo>
                  <a:pt x="959" y="1390"/>
                  <a:pt x="962" y="1390"/>
                  <a:pt x="963" y="1391"/>
                </a:cubicBezTo>
                <a:cubicBezTo>
                  <a:pt x="967" y="1393"/>
                  <a:pt x="971" y="1397"/>
                  <a:pt x="971" y="1402"/>
                </a:cubicBezTo>
                <a:cubicBezTo>
                  <a:pt x="972" y="1406"/>
                  <a:pt x="973" y="1409"/>
                  <a:pt x="975" y="1412"/>
                </a:cubicBezTo>
                <a:cubicBezTo>
                  <a:pt x="979" y="1416"/>
                  <a:pt x="979" y="1422"/>
                  <a:pt x="983" y="1425"/>
                </a:cubicBezTo>
                <a:cubicBezTo>
                  <a:pt x="984" y="1426"/>
                  <a:pt x="984" y="1428"/>
                  <a:pt x="984" y="1430"/>
                </a:cubicBezTo>
                <a:cubicBezTo>
                  <a:pt x="984" y="1437"/>
                  <a:pt x="984" y="1444"/>
                  <a:pt x="984" y="1451"/>
                </a:cubicBezTo>
                <a:cubicBezTo>
                  <a:pt x="983" y="1455"/>
                  <a:pt x="983" y="1459"/>
                  <a:pt x="986" y="1462"/>
                </a:cubicBezTo>
                <a:cubicBezTo>
                  <a:pt x="987" y="1463"/>
                  <a:pt x="987" y="1465"/>
                  <a:pt x="986" y="1466"/>
                </a:cubicBezTo>
                <a:cubicBezTo>
                  <a:pt x="983" y="1471"/>
                  <a:pt x="979" y="1477"/>
                  <a:pt x="973" y="1479"/>
                </a:cubicBezTo>
                <a:cubicBezTo>
                  <a:pt x="967" y="1482"/>
                  <a:pt x="964" y="1486"/>
                  <a:pt x="962" y="1493"/>
                </a:cubicBezTo>
                <a:cubicBezTo>
                  <a:pt x="961" y="1496"/>
                  <a:pt x="959" y="1498"/>
                  <a:pt x="956" y="1500"/>
                </a:cubicBezTo>
                <a:cubicBezTo>
                  <a:pt x="953" y="1502"/>
                  <a:pt x="950" y="1503"/>
                  <a:pt x="948" y="1505"/>
                </a:cubicBezTo>
                <a:cubicBezTo>
                  <a:pt x="947" y="1505"/>
                  <a:pt x="946" y="1507"/>
                  <a:pt x="946" y="1508"/>
                </a:cubicBezTo>
                <a:cubicBezTo>
                  <a:pt x="943" y="1521"/>
                  <a:pt x="943" y="1521"/>
                  <a:pt x="937" y="1530"/>
                </a:cubicBezTo>
                <a:cubicBezTo>
                  <a:pt x="937" y="1531"/>
                  <a:pt x="936" y="1532"/>
                  <a:pt x="936" y="1533"/>
                </a:cubicBezTo>
                <a:cubicBezTo>
                  <a:pt x="935" y="1539"/>
                  <a:pt x="934" y="1544"/>
                  <a:pt x="935" y="1549"/>
                </a:cubicBezTo>
                <a:cubicBezTo>
                  <a:pt x="936" y="1554"/>
                  <a:pt x="940" y="1556"/>
                  <a:pt x="944" y="1558"/>
                </a:cubicBezTo>
                <a:cubicBezTo>
                  <a:pt x="945" y="1558"/>
                  <a:pt x="945" y="1558"/>
                  <a:pt x="946" y="1557"/>
                </a:cubicBezTo>
                <a:cubicBezTo>
                  <a:pt x="946" y="1557"/>
                  <a:pt x="947" y="1556"/>
                  <a:pt x="948" y="1555"/>
                </a:cubicBezTo>
                <a:cubicBezTo>
                  <a:pt x="948" y="1556"/>
                  <a:pt x="948" y="1556"/>
                  <a:pt x="948" y="1557"/>
                </a:cubicBezTo>
                <a:cubicBezTo>
                  <a:pt x="948" y="1560"/>
                  <a:pt x="947" y="1563"/>
                  <a:pt x="945" y="1565"/>
                </a:cubicBezTo>
                <a:cubicBezTo>
                  <a:pt x="942" y="1567"/>
                  <a:pt x="939" y="1569"/>
                  <a:pt x="936" y="1571"/>
                </a:cubicBezTo>
                <a:cubicBezTo>
                  <a:pt x="931" y="1575"/>
                  <a:pt x="928" y="1580"/>
                  <a:pt x="930" y="1586"/>
                </a:cubicBezTo>
                <a:cubicBezTo>
                  <a:pt x="931" y="1588"/>
                  <a:pt x="932" y="1591"/>
                  <a:pt x="932" y="1594"/>
                </a:cubicBezTo>
                <a:cubicBezTo>
                  <a:pt x="933" y="1595"/>
                  <a:pt x="932" y="1597"/>
                  <a:pt x="932" y="1599"/>
                </a:cubicBezTo>
                <a:cubicBezTo>
                  <a:pt x="931" y="1602"/>
                  <a:pt x="932" y="1604"/>
                  <a:pt x="934" y="1605"/>
                </a:cubicBezTo>
                <a:cubicBezTo>
                  <a:pt x="938" y="1607"/>
                  <a:pt x="941" y="1609"/>
                  <a:pt x="944" y="1611"/>
                </a:cubicBezTo>
                <a:cubicBezTo>
                  <a:pt x="948" y="1613"/>
                  <a:pt x="952" y="1616"/>
                  <a:pt x="954" y="1620"/>
                </a:cubicBezTo>
                <a:cubicBezTo>
                  <a:pt x="955" y="1624"/>
                  <a:pt x="957" y="1627"/>
                  <a:pt x="960" y="1629"/>
                </a:cubicBezTo>
                <a:cubicBezTo>
                  <a:pt x="962" y="1631"/>
                  <a:pt x="964" y="1633"/>
                  <a:pt x="964" y="1635"/>
                </a:cubicBezTo>
                <a:cubicBezTo>
                  <a:pt x="966" y="1642"/>
                  <a:pt x="970" y="1648"/>
                  <a:pt x="973" y="1654"/>
                </a:cubicBezTo>
                <a:cubicBezTo>
                  <a:pt x="976" y="1663"/>
                  <a:pt x="981" y="1671"/>
                  <a:pt x="986" y="1679"/>
                </a:cubicBezTo>
                <a:cubicBezTo>
                  <a:pt x="992" y="1687"/>
                  <a:pt x="996" y="1695"/>
                  <a:pt x="1001" y="1704"/>
                </a:cubicBezTo>
                <a:cubicBezTo>
                  <a:pt x="1002" y="1705"/>
                  <a:pt x="1003" y="1707"/>
                  <a:pt x="1003" y="1709"/>
                </a:cubicBezTo>
                <a:cubicBezTo>
                  <a:pt x="1002" y="1714"/>
                  <a:pt x="1005" y="1717"/>
                  <a:pt x="1008" y="1720"/>
                </a:cubicBezTo>
                <a:cubicBezTo>
                  <a:pt x="1017" y="1731"/>
                  <a:pt x="1029" y="1737"/>
                  <a:pt x="1040" y="1745"/>
                </a:cubicBezTo>
                <a:cubicBezTo>
                  <a:pt x="1042" y="1747"/>
                  <a:pt x="1045" y="1747"/>
                  <a:pt x="1048" y="1748"/>
                </a:cubicBezTo>
                <a:cubicBezTo>
                  <a:pt x="1054" y="1751"/>
                  <a:pt x="1060" y="1754"/>
                  <a:pt x="1065" y="1758"/>
                </a:cubicBezTo>
                <a:cubicBezTo>
                  <a:pt x="1071" y="1765"/>
                  <a:pt x="1078" y="1770"/>
                  <a:pt x="1084" y="1776"/>
                </a:cubicBezTo>
                <a:cubicBezTo>
                  <a:pt x="1086" y="1777"/>
                  <a:pt x="1087" y="1779"/>
                  <a:pt x="1087" y="1782"/>
                </a:cubicBezTo>
                <a:cubicBezTo>
                  <a:pt x="1088" y="1784"/>
                  <a:pt x="1088" y="1787"/>
                  <a:pt x="1088" y="1790"/>
                </a:cubicBezTo>
                <a:cubicBezTo>
                  <a:pt x="1089" y="1795"/>
                  <a:pt x="1090" y="1800"/>
                  <a:pt x="1089" y="1806"/>
                </a:cubicBezTo>
                <a:cubicBezTo>
                  <a:pt x="1088" y="1808"/>
                  <a:pt x="1089" y="1810"/>
                  <a:pt x="1089" y="1813"/>
                </a:cubicBezTo>
                <a:cubicBezTo>
                  <a:pt x="1093" y="1823"/>
                  <a:pt x="1092" y="1834"/>
                  <a:pt x="1089" y="1845"/>
                </a:cubicBezTo>
                <a:cubicBezTo>
                  <a:pt x="1089" y="1847"/>
                  <a:pt x="1088" y="1848"/>
                  <a:pt x="1089" y="1850"/>
                </a:cubicBezTo>
                <a:cubicBezTo>
                  <a:pt x="1093" y="1866"/>
                  <a:pt x="1090" y="1883"/>
                  <a:pt x="1091" y="1899"/>
                </a:cubicBezTo>
                <a:cubicBezTo>
                  <a:pt x="1091" y="1903"/>
                  <a:pt x="1090" y="1908"/>
                  <a:pt x="1090" y="1912"/>
                </a:cubicBezTo>
                <a:cubicBezTo>
                  <a:pt x="1089" y="1918"/>
                  <a:pt x="1088" y="1923"/>
                  <a:pt x="1086" y="1928"/>
                </a:cubicBezTo>
                <a:cubicBezTo>
                  <a:pt x="1085" y="1932"/>
                  <a:pt x="1085" y="1935"/>
                  <a:pt x="1086" y="1938"/>
                </a:cubicBezTo>
                <a:cubicBezTo>
                  <a:pt x="1088" y="1943"/>
                  <a:pt x="1088" y="1948"/>
                  <a:pt x="1086" y="1952"/>
                </a:cubicBezTo>
                <a:cubicBezTo>
                  <a:pt x="1084" y="1957"/>
                  <a:pt x="1084" y="1962"/>
                  <a:pt x="1086" y="1967"/>
                </a:cubicBezTo>
                <a:cubicBezTo>
                  <a:pt x="1089" y="1973"/>
                  <a:pt x="1087" y="1980"/>
                  <a:pt x="1089" y="1986"/>
                </a:cubicBezTo>
                <a:cubicBezTo>
                  <a:pt x="1091" y="1989"/>
                  <a:pt x="1089" y="1993"/>
                  <a:pt x="1089" y="1996"/>
                </a:cubicBezTo>
                <a:cubicBezTo>
                  <a:pt x="1090" y="1999"/>
                  <a:pt x="1090" y="2002"/>
                  <a:pt x="1091" y="2004"/>
                </a:cubicBezTo>
                <a:cubicBezTo>
                  <a:pt x="1091" y="2007"/>
                  <a:pt x="1091" y="2010"/>
                  <a:pt x="1090" y="2012"/>
                </a:cubicBezTo>
                <a:cubicBezTo>
                  <a:pt x="1089" y="2016"/>
                  <a:pt x="1088" y="2020"/>
                  <a:pt x="1087" y="2023"/>
                </a:cubicBezTo>
                <a:cubicBezTo>
                  <a:pt x="1084" y="2036"/>
                  <a:pt x="1081" y="2048"/>
                  <a:pt x="1079" y="2060"/>
                </a:cubicBezTo>
                <a:cubicBezTo>
                  <a:pt x="1078" y="2063"/>
                  <a:pt x="1078" y="2065"/>
                  <a:pt x="1076" y="2066"/>
                </a:cubicBezTo>
                <a:cubicBezTo>
                  <a:pt x="1072" y="2069"/>
                  <a:pt x="1072" y="2073"/>
                  <a:pt x="1074" y="2077"/>
                </a:cubicBezTo>
                <a:cubicBezTo>
                  <a:pt x="1078" y="2082"/>
                  <a:pt x="1078" y="2089"/>
                  <a:pt x="1082" y="2095"/>
                </a:cubicBezTo>
                <a:cubicBezTo>
                  <a:pt x="1085" y="2100"/>
                  <a:pt x="1085" y="2105"/>
                  <a:pt x="1082" y="2110"/>
                </a:cubicBezTo>
                <a:cubicBezTo>
                  <a:pt x="1080" y="2113"/>
                  <a:pt x="1080" y="2116"/>
                  <a:pt x="1080" y="2120"/>
                </a:cubicBezTo>
                <a:cubicBezTo>
                  <a:pt x="1081" y="2123"/>
                  <a:pt x="1080" y="2127"/>
                  <a:pt x="1080" y="2130"/>
                </a:cubicBezTo>
                <a:cubicBezTo>
                  <a:pt x="1080" y="2134"/>
                  <a:pt x="1082" y="2137"/>
                  <a:pt x="1084" y="2141"/>
                </a:cubicBezTo>
                <a:cubicBezTo>
                  <a:pt x="1085" y="2142"/>
                  <a:pt x="1087" y="2144"/>
                  <a:pt x="1088" y="2146"/>
                </a:cubicBezTo>
                <a:cubicBezTo>
                  <a:pt x="1082" y="2146"/>
                  <a:pt x="1081" y="2146"/>
                  <a:pt x="1080" y="2151"/>
                </a:cubicBezTo>
                <a:cubicBezTo>
                  <a:pt x="1080" y="2152"/>
                  <a:pt x="1079" y="2154"/>
                  <a:pt x="1079" y="2155"/>
                </a:cubicBezTo>
                <a:cubicBezTo>
                  <a:pt x="1080" y="2161"/>
                  <a:pt x="1081" y="2166"/>
                  <a:pt x="1082" y="2171"/>
                </a:cubicBezTo>
                <a:cubicBezTo>
                  <a:pt x="1082" y="2173"/>
                  <a:pt x="1086" y="2174"/>
                  <a:pt x="1087" y="2173"/>
                </a:cubicBezTo>
                <a:cubicBezTo>
                  <a:pt x="1089" y="2171"/>
                  <a:pt x="1091" y="2169"/>
                  <a:pt x="1091" y="2166"/>
                </a:cubicBezTo>
                <a:cubicBezTo>
                  <a:pt x="1091" y="2162"/>
                  <a:pt x="1091" y="2158"/>
                  <a:pt x="1091" y="2155"/>
                </a:cubicBezTo>
                <a:cubicBezTo>
                  <a:pt x="1092" y="2151"/>
                  <a:pt x="1090" y="2149"/>
                  <a:pt x="1088" y="2146"/>
                </a:cubicBezTo>
                <a:cubicBezTo>
                  <a:pt x="1091" y="2147"/>
                  <a:pt x="1094" y="2146"/>
                  <a:pt x="1096" y="2144"/>
                </a:cubicBezTo>
                <a:cubicBezTo>
                  <a:pt x="1098" y="2143"/>
                  <a:pt x="1098" y="2144"/>
                  <a:pt x="1099" y="2147"/>
                </a:cubicBezTo>
                <a:cubicBezTo>
                  <a:pt x="1099" y="2148"/>
                  <a:pt x="1100" y="2150"/>
                  <a:pt x="1100" y="2151"/>
                </a:cubicBezTo>
                <a:cubicBezTo>
                  <a:pt x="1100" y="2158"/>
                  <a:pt x="1099" y="2165"/>
                  <a:pt x="1099" y="2172"/>
                </a:cubicBezTo>
                <a:cubicBezTo>
                  <a:pt x="1099" y="2179"/>
                  <a:pt x="1098" y="2186"/>
                  <a:pt x="1097" y="2193"/>
                </a:cubicBezTo>
                <a:cubicBezTo>
                  <a:pt x="1097" y="2195"/>
                  <a:pt x="1097" y="2197"/>
                  <a:pt x="1098" y="2199"/>
                </a:cubicBezTo>
                <a:cubicBezTo>
                  <a:pt x="1102" y="2206"/>
                  <a:pt x="1100" y="2212"/>
                  <a:pt x="1097" y="2218"/>
                </a:cubicBezTo>
                <a:cubicBezTo>
                  <a:pt x="1097" y="2219"/>
                  <a:pt x="1096" y="2220"/>
                  <a:pt x="1095" y="2219"/>
                </a:cubicBezTo>
                <a:cubicBezTo>
                  <a:pt x="1094" y="2219"/>
                  <a:pt x="1094" y="2219"/>
                  <a:pt x="1094" y="2218"/>
                </a:cubicBezTo>
                <a:cubicBezTo>
                  <a:pt x="1093" y="2216"/>
                  <a:pt x="1092" y="2214"/>
                  <a:pt x="1092" y="2212"/>
                </a:cubicBezTo>
                <a:cubicBezTo>
                  <a:pt x="1087" y="2212"/>
                  <a:pt x="1083" y="2215"/>
                  <a:pt x="1082" y="2219"/>
                </a:cubicBezTo>
                <a:cubicBezTo>
                  <a:pt x="1081" y="2225"/>
                  <a:pt x="1078" y="2229"/>
                  <a:pt x="1075" y="2234"/>
                </a:cubicBezTo>
                <a:cubicBezTo>
                  <a:pt x="1075" y="2234"/>
                  <a:pt x="1076" y="2236"/>
                  <a:pt x="1077" y="2237"/>
                </a:cubicBezTo>
                <a:cubicBezTo>
                  <a:pt x="1077" y="2237"/>
                  <a:pt x="1079" y="2238"/>
                  <a:pt x="1079" y="2237"/>
                </a:cubicBezTo>
                <a:cubicBezTo>
                  <a:pt x="1081" y="2237"/>
                  <a:pt x="1082" y="2235"/>
                  <a:pt x="1083" y="2235"/>
                </a:cubicBezTo>
                <a:cubicBezTo>
                  <a:pt x="1086" y="2235"/>
                  <a:pt x="1090" y="2236"/>
                  <a:pt x="1093" y="2237"/>
                </a:cubicBezTo>
                <a:cubicBezTo>
                  <a:pt x="1095" y="2237"/>
                  <a:pt x="1096" y="2240"/>
                  <a:pt x="1096" y="2242"/>
                </a:cubicBezTo>
                <a:cubicBezTo>
                  <a:pt x="1095" y="2246"/>
                  <a:pt x="1094" y="2250"/>
                  <a:pt x="1094" y="2255"/>
                </a:cubicBezTo>
                <a:cubicBezTo>
                  <a:pt x="1095" y="2255"/>
                  <a:pt x="1095" y="2255"/>
                  <a:pt x="1095" y="2255"/>
                </a:cubicBezTo>
                <a:cubicBezTo>
                  <a:pt x="1095" y="2255"/>
                  <a:pt x="1095" y="2255"/>
                  <a:pt x="1095" y="2255"/>
                </a:cubicBezTo>
                <a:cubicBezTo>
                  <a:pt x="1095" y="2255"/>
                  <a:pt x="1096" y="2255"/>
                  <a:pt x="1096" y="2256"/>
                </a:cubicBezTo>
                <a:cubicBezTo>
                  <a:pt x="1096" y="2256"/>
                  <a:pt x="1095" y="2256"/>
                  <a:pt x="1095" y="2255"/>
                </a:cubicBezTo>
                <a:cubicBezTo>
                  <a:pt x="1095" y="2255"/>
                  <a:pt x="1095" y="2255"/>
                  <a:pt x="1095" y="2255"/>
                </a:cubicBezTo>
                <a:cubicBezTo>
                  <a:pt x="1095" y="2255"/>
                  <a:pt x="1095" y="2255"/>
                  <a:pt x="1094" y="2255"/>
                </a:cubicBezTo>
                <a:cubicBezTo>
                  <a:pt x="1091" y="2255"/>
                  <a:pt x="1089" y="2256"/>
                  <a:pt x="1086" y="2258"/>
                </a:cubicBezTo>
                <a:cubicBezTo>
                  <a:pt x="1084" y="2260"/>
                  <a:pt x="1083" y="2261"/>
                  <a:pt x="1084" y="2264"/>
                </a:cubicBezTo>
                <a:cubicBezTo>
                  <a:pt x="1084" y="2266"/>
                  <a:pt x="1085" y="2268"/>
                  <a:pt x="1085" y="2270"/>
                </a:cubicBezTo>
                <a:cubicBezTo>
                  <a:pt x="1086" y="2271"/>
                  <a:pt x="1088" y="2272"/>
                  <a:pt x="1088" y="2274"/>
                </a:cubicBezTo>
                <a:cubicBezTo>
                  <a:pt x="1088" y="2276"/>
                  <a:pt x="1087" y="2278"/>
                  <a:pt x="1089" y="2280"/>
                </a:cubicBezTo>
                <a:cubicBezTo>
                  <a:pt x="1090" y="2280"/>
                  <a:pt x="1090" y="2281"/>
                  <a:pt x="1091" y="2281"/>
                </a:cubicBezTo>
                <a:cubicBezTo>
                  <a:pt x="1091" y="2281"/>
                  <a:pt x="1091" y="2281"/>
                  <a:pt x="1091" y="2281"/>
                </a:cubicBezTo>
                <a:cubicBezTo>
                  <a:pt x="1092" y="2281"/>
                  <a:pt x="1092" y="2281"/>
                  <a:pt x="1092" y="2281"/>
                </a:cubicBezTo>
                <a:cubicBezTo>
                  <a:pt x="1091" y="2282"/>
                  <a:pt x="1091" y="2282"/>
                  <a:pt x="1091" y="2282"/>
                </a:cubicBezTo>
                <a:cubicBezTo>
                  <a:pt x="1091" y="2282"/>
                  <a:pt x="1091" y="2281"/>
                  <a:pt x="1091" y="2281"/>
                </a:cubicBezTo>
                <a:cubicBezTo>
                  <a:pt x="1091" y="2283"/>
                  <a:pt x="1091" y="2284"/>
                  <a:pt x="1091" y="2286"/>
                </a:cubicBezTo>
                <a:cubicBezTo>
                  <a:pt x="1090" y="2291"/>
                  <a:pt x="1090" y="2291"/>
                  <a:pt x="1094" y="2293"/>
                </a:cubicBezTo>
                <a:cubicBezTo>
                  <a:pt x="1097" y="2295"/>
                  <a:pt x="1099" y="2296"/>
                  <a:pt x="1101" y="2298"/>
                </a:cubicBezTo>
                <a:cubicBezTo>
                  <a:pt x="1101" y="2298"/>
                  <a:pt x="1101" y="2298"/>
                  <a:pt x="1101" y="2298"/>
                </a:cubicBezTo>
                <a:cubicBezTo>
                  <a:pt x="1101" y="2298"/>
                  <a:pt x="1101" y="2298"/>
                  <a:pt x="1102" y="2298"/>
                </a:cubicBezTo>
                <a:cubicBezTo>
                  <a:pt x="1104" y="2302"/>
                  <a:pt x="1104" y="2302"/>
                  <a:pt x="1102" y="2304"/>
                </a:cubicBezTo>
                <a:cubicBezTo>
                  <a:pt x="1101" y="2304"/>
                  <a:pt x="1101" y="2304"/>
                  <a:pt x="1101" y="2304"/>
                </a:cubicBezTo>
                <a:cubicBezTo>
                  <a:pt x="1101" y="2305"/>
                  <a:pt x="1101" y="2305"/>
                  <a:pt x="1101" y="2305"/>
                </a:cubicBezTo>
                <a:cubicBezTo>
                  <a:pt x="1102" y="2304"/>
                  <a:pt x="1102" y="2304"/>
                  <a:pt x="1102" y="2304"/>
                </a:cubicBezTo>
                <a:cubicBezTo>
                  <a:pt x="1102" y="2310"/>
                  <a:pt x="1104" y="2315"/>
                  <a:pt x="1102" y="2320"/>
                </a:cubicBezTo>
                <a:cubicBezTo>
                  <a:pt x="1101" y="2323"/>
                  <a:pt x="1103" y="2324"/>
                  <a:pt x="1106" y="2324"/>
                </a:cubicBezTo>
                <a:cubicBezTo>
                  <a:pt x="1108" y="2324"/>
                  <a:pt x="1109" y="2323"/>
                  <a:pt x="1110" y="2320"/>
                </a:cubicBezTo>
                <a:cubicBezTo>
                  <a:pt x="1110" y="2316"/>
                  <a:pt x="1110" y="2312"/>
                  <a:pt x="1111" y="2308"/>
                </a:cubicBezTo>
                <a:cubicBezTo>
                  <a:pt x="1111" y="2308"/>
                  <a:pt x="1111" y="2308"/>
                  <a:pt x="1111" y="2308"/>
                </a:cubicBezTo>
                <a:cubicBezTo>
                  <a:pt x="1111" y="2307"/>
                  <a:pt x="1111" y="2307"/>
                  <a:pt x="1111" y="2307"/>
                </a:cubicBezTo>
                <a:cubicBezTo>
                  <a:pt x="1112" y="2308"/>
                  <a:pt x="1112" y="2308"/>
                  <a:pt x="1112" y="2308"/>
                </a:cubicBezTo>
                <a:cubicBezTo>
                  <a:pt x="1112" y="2308"/>
                  <a:pt x="1112" y="2308"/>
                  <a:pt x="1111" y="2308"/>
                </a:cubicBezTo>
                <a:cubicBezTo>
                  <a:pt x="1113" y="2310"/>
                  <a:pt x="1114" y="2312"/>
                  <a:pt x="1114" y="2314"/>
                </a:cubicBezTo>
                <a:cubicBezTo>
                  <a:pt x="1114" y="2316"/>
                  <a:pt x="1115" y="2318"/>
                  <a:pt x="1116" y="2320"/>
                </a:cubicBezTo>
                <a:cubicBezTo>
                  <a:pt x="1118" y="2322"/>
                  <a:pt x="1119" y="2323"/>
                  <a:pt x="1117" y="2326"/>
                </a:cubicBezTo>
                <a:cubicBezTo>
                  <a:pt x="1116" y="2327"/>
                  <a:pt x="1114" y="2329"/>
                  <a:pt x="1112" y="2329"/>
                </a:cubicBezTo>
                <a:cubicBezTo>
                  <a:pt x="1111" y="2329"/>
                  <a:pt x="1110" y="2329"/>
                  <a:pt x="1109" y="2329"/>
                </a:cubicBezTo>
                <a:cubicBezTo>
                  <a:pt x="1108" y="2329"/>
                  <a:pt x="1107" y="2330"/>
                  <a:pt x="1106" y="2331"/>
                </a:cubicBezTo>
                <a:cubicBezTo>
                  <a:pt x="1106" y="2332"/>
                  <a:pt x="1106" y="2333"/>
                  <a:pt x="1107" y="2333"/>
                </a:cubicBezTo>
                <a:cubicBezTo>
                  <a:pt x="1109" y="2334"/>
                  <a:pt x="1111" y="2335"/>
                  <a:pt x="1112" y="2335"/>
                </a:cubicBezTo>
                <a:cubicBezTo>
                  <a:pt x="1118" y="2335"/>
                  <a:pt x="1119" y="2339"/>
                  <a:pt x="1121" y="2343"/>
                </a:cubicBezTo>
                <a:cubicBezTo>
                  <a:pt x="1120" y="2346"/>
                  <a:pt x="1121" y="2348"/>
                  <a:pt x="1124" y="2350"/>
                </a:cubicBezTo>
                <a:cubicBezTo>
                  <a:pt x="1127" y="2352"/>
                  <a:pt x="1131" y="2355"/>
                  <a:pt x="1134" y="2357"/>
                </a:cubicBezTo>
                <a:cubicBezTo>
                  <a:pt x="1134" y="2357"/>
                  <a:pt x="1134" y="2357"/>
                  <a:pt x="1135" y="2357"/>
                </a:cubicBezTo>
                <a:cubicBezTo>
                  <a:pt x="1135" y="2357"/>
                  <a:pt x="1135" y="2358"/>
                  <a:pt x="1135" y="2358"/>
                </a:cubicBezTo>
                <a:cubicBezTo>
                  <a:pt x="1136" y="2358"/>
                  <a:pt x="1137" y="2359"/>
                  <a:pt x="1137" y="2360"/>
                </a:cubicBezTo>
                <a:cubicBezTo>
                  <a:pt x="1137" y="2360"/>
                  <a:pt x="1138" y="2360"/>
                  <a:pt x="1138" y="2360"/>
                </a:cubicBezTo>
                <a:cubicBezTo>
                  <a:pt x="1138" y="2361"/>
                  <a:pt x="1138" y="2361"/>
                  <a:pt x="1138" y="2361"/>
                </a:cubicBezTo>
                <a:cubicBezTo>
                  <a:pt x="1137" y="2361"/>
                  <a:pt x="1137" y="2361"/>
                  <a:pt x="1137" y="2361"/>
                </a:cubicBezTo>
                <a:cubicBezTo>
                  <a:pt x="1137" y="2360"/>
                  <a:pt x="1137" y="2360"/>
                  <a:pt x="1137" y="2360"/>
                </a:cubicBezTo>
                <a:cubicBezTo>
                  <a:pt x="1136" y="2360"/>
                  <a:pt x="1135" y="2359"/>
                  <a:pt x="1135" y="2358"/>
                </a:cubicBezTo>
                <a:cubicBezTo>
                  <a:pt x="1135" y="2358"/>
                  <a:pt x="1135" y="2358"/>
                  <a:pt x="1134" y="2357"/>
                </a:cubicBezTo>
                <a:cubicBezTo>
                  <a:pt x="1134" y="2357"/>
                  <a:pt x="1134" y="2357"/>
                  <a:pt x="1134" y="2357"/>
                </a:cubicBezTo>
                <a:cubicBezTo>
                  <a:pt x="1129" y="2358"/>
                  <a:pt x="1125" y="2357"/>
                  <a:pt x="1121" y="2354"/>
                </a:cubicBezTo>
                <a:cubicBezTo>
                  <a:pt x="1120" y="2354"/>
                  <a:pt x="1119" y="2354"/>
                  <a:pt x="1118" y="2354"/>
                </a:cubicBezTo>
                <a:cubicBezTo>
                  <a:pt x="1117" y="2354"/>
                  <a:pt x="1116" y="2354"/>
                  <a:pt x="1116" y="2355"/>
                </a:cubicBezTo>
                <a:cubicBezTo>
                  <a:pt x="1117" y="2356"/>
                  <a:pt x="1117" y="2357"/>
                  <a:pt x="1117" y="2357"/>
                </a:cubicBezTo>
                <a:cubicBezTo>
                  <a:pt x="1124" y="2362"/>
                  <a:pt x="1131" y="2366"/>
                  <a:pt x="1136" y="2373"/>
                </a:cubicBezTo>
                <a:cubicBezTo>
                  <a:pt x="1138" y="2375"/>
                  <a:pt x="1142" y="2376"/>
                  <a:pt x="1145" y="2377"/>
                </a:cubicBezTo>
                <a:cubicBezTo>
                  <a:pt x="1147" y="2378"/>
                  <a:pt x="1149" y="2377"/>
                  <a:pt x="1151" y="2377"/>
                </a:cubicBezTo>
                <a:cubicBezTo>
                  <a:pt x="1152" y="2376"/>
                  <a:pt x="1152" y="2375"/>
                  <a:pt x="1153" y="2373"/>
                </a:cubicBezTo>
                <a:cubicBezTo>
                  <a:pt x="1153" y="2373"/>
                  <a:pt x="1153" y="2373"/>
                  <a:pt x="1154" y="2373"/>
                </a:cubicBezTo>
                <a:cubicBezTo>
                  <a:pt x="1155" y="2373"/>
                  <a:pt x="1155" y="2373"/>
                  <a:pt x="1155" y="2375"/>
                </a:cubicBezTo>
                <a:cubicBezTo>
                  <a:pt x="1154" y="2375"/>
                  <a:pt x="1155" y="2376"/>
                  <a:pt x="1155" y="2377"/>
                </a:cubicBezTo>
                <a:cubicBezTo>
                  <a:pt x="1155" y="2378"/>
                  <a:pt x="1156" y="2378"/>
                  <a:pt x="1157" y="2378"/>
                </a:cubicBezTo>
                <a:cubicBezTo>
                  <a:pt x="1161" y="2379"/>
                  <a:pt x="1163" y="2380"/>
                  <a:pt x="1162" y="2385"/>
                </a:cubicBezTo>
                <a:cubicBezTo>
                  <a:pt x="1162" y="2386"/>
                  <a:pt x="1163" y="2387"/>
                  <a:pt x="1164" y="2387"/>
                </a:cubicBezTo>
                <a:cubicBezTo>
                  <a:pt x="1168" y="2388"/>
                  <a:pt x="1170" y="2391"/>
                  <a:pt x="1172" y="2394"/>
                </a:cubicBezTo>
                <a:cubicBezTo>
                  <a:pt x="1173" y="2396"/>
                  <a:pt x="1175" y="2397"/>
                  <a:pt x="1177" y="2397"/>
                </a:cubicBezTo>
                <a:cubicBezTo>
                  <a:pt x="1179" y="2395"/>
                  <a:pt x="1181" y="2392"/>
                  <a:pt x="1183" y="2390"/>
                </a:cubicBezTo>
                <a:cubicBezTo>
                  <a:pt x="1185" y="2390"/>
                  <a:pt x="1186" y="2390"/>
                  <a:pt x="1186" y="2391"/>
                </a:cubicBezTo>
                <a:cubicBezTo>
                  <a:pt x="1187" y="2392"/>
                  <a:pt x="1187" y="2393"/>
                  <a:pt x="1187" y="2394"/>
                </a:cubicBezTo>
                <a:cubicBezTo>
                  <a:pt x="1186" y="2396"/>
                  <a:pt x="1186" y="2399"/>
                  <a:pt x="1188" y="2400"/>
                </a:cubicBezTo>
                <a:cubicBezTo>
                  <a:pt x="1190" y="2401"/>
                  <a:pt x="1192" y="2402"/>
                  <a:pt x="1194" y="2402"/>
                </a:cubicBezTo>
                <a:cubicBezTo>
                  <a:pt x="1195" y="2403"/>
                  <a:pt x="1197" y="2402"/>
                  <a:pt x="1199" y="2402"/>
                </a:cubicBezTo>
                <a:cubicBezTo>
                  <a:pt x="1201" y="2402"/>
                  <a:pt x="1203" y="2402"/>
                  <a:pt x="1205" y="2402"/>
                </a:cubicBezTo>
                <a:cubicBezTo>
                  <a:pt x="1208" y="2403"/>
                  <a:pt x="1209" y="2402"/>
                  <a:pt x="1207" y="2398"/>
                </a:cubicBezTo>
                <a:cubicBezTo>
                  <a:pt x="1207" y="2398"/>
                  <a:pt x="1207" y="2398"/>
                  <a:pt x="1207" y="2398"/>
                </a:cubicBezTo>
                <a:cubicBezTo>
                  <a:pt x="1207" y="2397"/>
                  <a:pt x="1207" y="2397"/>
                  <a:pt x="1207" y="2397"/>
                </a:cubicBezTo>
                <a:cubicBezTo>
                  <a:pt x="1207" y="2397"/>
                  <a:pt x="1206" y="2397"/>
                  <a:pt x="1206" y="2396"/>
                </a:cubicBezTo>
                <a:cubicBezTo>
                  <a:pt x="1207" y="2396"/>
                  <a:pt x="1207" y="2396"/>
                  <a:pt x="1207" y="2397"/>
                </a:cubicBezTo>
                <a:cubicBezTo>
                  <a:pt x="1207" y="2397"/>
                  <a:pt x="1207" y="2397"/>
                  <a:pt x="1207" y="2397"/>
                </a:cubicBezTo>
                <a:cubicBezTo>
                  <a:pt x="1207" y="2397"/>
                  <a:pt x="1207" y="2397"/>
                  <a:pt x="1207" y="2398"/>
                </a:cubicBezTo>
                <a:cubicBezTo>
                  <a:pt x="1210" y="2397"/>
                  <a:pt x="1213" y="2396"/>
                  <a:pt x="1216" y="2395"/>
                </a:cubicBezTo>
                <a:cubicBezTo>
                  <a:pt x="1219" y="2394"/>
                  <a:pt x="1220" y="2393"/>
                  <a:pt x="1220" y="2390"/>
                </a:cubicBezTo>
                <a:cubicBezTo>
                  <a:pt x="1220" y="2389"/>
                  <a:pt x="1222" y="2389"/>
                  <a:pt x="1223" y="2389"/>
                </a:cubicBezTo>
                <a:cubicBezTo>
                  <a:pt x="1225" y="2389"/>
                  <a:pt x="1228" y="2390"/>
                  <a:pt x="1229" y="2390"/>
                </a:cubicBezTo>
                <a:cubicBezTo>
                  <a:pt x="1233" y="2388"/>
                  <a:pt x="1236" y="2385"/>
                  <a:pt x="1240" y="2382"/>
                </a:cubicBezTo>
                <a:cubicBezTo>
                  <a:pt x="1240" y="2382"/>
                  <a:pt x="1240" y="2381"/>
                  <a:pt x="1239" y="2381"/>
                </a:cubicBezTo>
                <a:cubicBezTo>
                  <a:pt x="1238" y="2379"/>
                  <a:pt x="1235" y="2380"/>
                  <a:pt x="1233" y="2379"/>
                </a:cubicBezTo>
                <a:cubicBezTo>
                  <a:pt x="1226" y="2376"/>
                  <a:pt x="1219" y="2373"/>
                  <a:pt x="1212" y="2370"/>
                </a:cubicBezTo>
                <a:cubicBezTo>
                  <a:pt x="1211" y="2369"/>
                  <a:pt x="1210" y="2369"/>
                  <a:pt x="1210" y="2368"/>
                </a:cubicBezTo>
                <a:cubicBezTo>
                  <a:pt x="1207" y="2364"/>
                  <a:pt x="1202" y="2362"/>
                  <a:pt x="1199" y="2358"/>
                </a:cubicBezTo>
                <a:cubicBezTo>
                  <a:pt x="1197" y="2356"/>
                  <a:pt x="1197" y="2354"/>
                  <a:pt x="1196" y="2351"/>
                </a:cubicBezTo>
                <a:cubicBezTo>
                  <a:pt x="1195" y="2344"/>
                  <a:pt x="1191" y="2341"/>
                  <a:pt x="1184" y="2340"/>
                </a:cubicBezTo>
                <a:cubicBezTo>
                  <a:pt x="1182" y="2340"/>
                  <a:pt x="1180" y="2340"/>
                  <a:pt x="1178" y="2340"/>
                </a:cubicBezTo>
                <a:cubicBezTo>
                  <a:pt x="1178" y="2341"/>
                  <a:pt x="1178" y="2341"/>
                  <a:pt x="1178" y="2341"/>
                </a:cubicBezTo>
                <a:cubicBezTo>
                  <a:pt x="1178" y="2341"/>
                  <a:pt x="1177" y="2341"/>
                  <a:pt x="1177" y="2341"/>
                </a:cubicBezTo>
                <a:cubicBezTo>
                  <a:pt x="1177" y="2343"/>
                  <a:pt x="1177" y="2345"/>
                  <a:pt x="1176" y="2345"/>
                </a:cubicBezTo>
                <a:cubicBezTo>
                  <a:pt x="1170" y="2348"/>
                  <a:pt x="1171" y="2353"/>
                  <a:pt x="1170" y="2357"/>
                </a:cubicBezTo>
                <a:cubicBezTo>
                  <a:pt x="1170" y="2358"/>
                  <a:pt x="1170" y="2358"/>
                  <a:pt x="1170" y="2359"/>
                </a:cubicBezTo>
                <a:cubicBezTo>
                  <a:pt x="1170" y="2359"/>
                  <a:pt x="1169" y="2360"/>
                  <a:pt x="1169" y="2360"/>
                </a:cubicBezTo>
                <a:cubicBezTo>
                  <a:pt x="1168" y="2360"/>
                  <a:pt x="1168" y="2359"/>
                  <a:pt x="1168" y="2359"/>
                </a:cubicBezTo>
                <a:cubicBezTo>
                  <a:pt x="1168" y="2356"/>
                  <a:pt x="1167" y="2354"/>
                  <a:pt x="1168" y="2352"/>
                </a:cubicBezTo>
                <a:cubicBezTo>
                  <a:pt x="1169" y="2346"/>
                  <a:pt x="1172" y="2343"/>
                  <a:pt x="1177" y="2341"/>
                </a:cubicBezTo>
                <a:cubicBezTo>
                  <a:pt x="1177" y="2341"/>
                  <a:pt x="1177" y="2341"/>
                  <a:pt x="1177" y="2340"/>
                </a:cubicBezTo>
                <a:cubicBezTo>
                  <a:pt x="1178" y="2340"/>
                  <a:pt x="1178" y="2340"/>
                  <a:pt x="1178" y="2340"/>
                </a:cubicBezTo>
                <a:cubicBezTo>
                  <a:pt x="1179" y="2338"/>
                  <a:pt x="1181" y="2335"/>
                  <a:pt x="1185" y="2336"/>
                </a:cubicBezTo>
                <a:cubicBezTo>
                  <a:pt x="1185" y="2336"/>
                  <a:pt x="1186" y="2336"/>
                  <a:pt x="1187" y="2336"/>
                </a:cubicBezTo>
                <a:cubicBezTo>
                  <a:pt x="1188" y="2336"/>
                  <a:pt x="1189" y="2336"/>
                  <a:pt x="1189" y="2335"/>
                </a:cubicBezTo>
                <a:cubicBezTo>
                  <a:pt x="1190" y="2334"/>
                  <a:pt x="1190" y="2333"/>
                  <a:pt x="1189" y="2332"/>
                </a:cubicBezTo>
                <a:cubicBezTo>
                  <a:pt x="1187" y="2328"/>
                  <a:pt x="1184" y="2325"/>
                  <a:pt x="1182" y="2321"/>
                </a:cubicBezTo>
                <a:cubicBezTo>
                  <a:pt x="1180" y="2318"/>
                  <a:pt x="1179" y="2313"/>
                  <a:pt x="1178" y="2309"/>
                </a:cubicBezTo>
                <a:cubicBezTo>
                  <a:pt x="1177" y="2304"/>
                  <a:pt x="1177" y="2300"/>
                  <a:pt x="1181" y="2297"/>
                </a:cubicBezTo>
                <a:cubicBezTo>
                  <a:pt x="1182" y="2295"/>
                  <a:pt x="1183" y="2293"/>
                  <a:pt x="1185" y="2292"/>
                </a:cubicBezTo>
                <a:cubicBezTo>
                  <a:pt x="1189" y="2289"/>
                  <a:pt x="1191" y="2285"/>
                  <a:pt x="1191" y="2279"/>
                </a:cubicBezTo>
                <a:cubicBezTo>
                  <a:pt x="1190" y="2275"/>
                  <a:pt x="1192" y="2271"/>
                  <a:pt x="1195" y="2267"/>
                </a:cubicBezTo>
                <a:cubicBezTo>
                  <a:pt x="1199" y="2264"/>
                  <a:pt x="1202" y="2260"/>
                  <a:pt x="1205" y="2256"/>
                </a:cubicBezTo>
                <a:cubicBezTo>
                  <a:pt x="1207" y="2254"/>
                  <a:pt x="1207" y="2251"/>
                  <a:pt x="1207" y="2248"/>
                </a:cubicBezTo>
                <a:cubicBezTo>
                  <a:pt x="1207" y="2247"/>
                  <a:pt x="1207" y="2245"/>
                  <a:pt x="1206" y="2243"/>
                </a:cubicBezTo>
                <a:cubicBezTo>
                  <a:pt x="1205" y="2239"/>
                  <a:pt x="1204" y="2235"/>
                  <a:pt x="1198" y="2235"/>
                </a:cubicBezTo>
                <a:cubicBezTo>
                  <a:pt x="1195" y="2235"/>
                  <a:pt x="1193" y="2234"/>
                  <a:pt x="1190" y="2232"/>
                </a:cubicBezTo>
                <a:cubicBezTo>
                  <a:pt x="1188" y="2230"/>
                  <a:pt x="1185" y="2228"/>
                  <a:pt x="1183" y="2226"/>
                </a:cubicBezTo>
                <a:cubicBezTo>
                  <a:pt x="1178" y="2221"/>
                  <a:pt x="1177" y="2215"/>
                  <a:pt x="1181" y="2210"/>
                </a:cubicBezTo>
                <a:cubicBezTo>
                  <a:pt x="1183" y="2207"/>
                  <a:pt x="1185" y="2205"/>
                  <a:pt x="1187" y="2204"/>
                </a:cubicBezTo>
                <a:cubicBezTo>
                  <a:pt x="1190" y="2202"/>
                  <a:pt x="1194" y="2201"/>
                  <a:pt x="1198" y="2199"/>
                </a:cubicBezTo>
                <a:cubicBezTo>
                  <a:pt x="1198" y="2199"/>
                  <a:pt x="1200" y="2198"/>
                  <a:pt x="1200" y="2197"/>
                </a:cubicBezTo>
                <a:cubicBezTo>
                  <a:pt x="1200" y="2192"/>
                  <a:pt x="1204" y="2188"/>
                  <a:pt x="1202" y="2183"/>
                </a:cubicBezTo>
                <a:cubicBezTo>
                  <a:pt x="1201" y="2181"/>
                  <a:pt x="1201" y="2180"/>
                  <a:pt x="1201" y="2178"/>
                </a:cubicBezTo>
                <a:cubicBezTo>
                  <a:pt x="1201" y="2174"/>
                  <a:pt x="1202" y="2170"/>
                  <a:pt x="1205" y="2166"/>
                </a:cubicBezTo>
                <a:cubicBezTo>
                  <a:pt x="1207" y="2164"/>
                  <a:pt x="1209" y="2162"/>
                  <a:pt x="1211" y="2159"/>
                </a:cubicBezTo>
                <a:cubicBezTo>
                  <a:pt x="1211" y="2159"/>
                  <a:pt x="1211" y="2159"/>
                  <a:pt x="1211" y="2159"/>
                </a:cubicBezTo>
                <a:cubicBezTo>
                  <a:pt x="1211" y="2159"/>
                  <a:pt x="1210" y="2159"/>
                  <a:pt x="1210" y="2158"/>
                </a:cubicBezTo>
                <a:cubicBezTo>
                  <a:pt x="1209" y="2158"/>
                  <a:pt x="1208" y="2158"/>
                  <a:pt x="1206" y="2158"/>
                </a:cubicBezTo>
                <a:cubicBezTo>
                  <a:pt x="1205" y="2157"/>
                  <a:pt x="1206" y="2156"/>
                  <a:pt x="1207" y="2156"/>
                </a:cubicBezTo>
                <a:cubicBezTo>
                  <a:pt x="1207" y="2155"/>
                  <a:pt x="1208" y="2155"/>
                  <a:pt x="1208" y="2155"/>
                </a:cubicBezTo>
                <a:cubicBezTo>
                  <a:pt x="1209" y="2156"/>
                  <a:pt x="1210" y="2157"/>
                  <a:pt x="1210" y="2158"/>
                </a:cubicBezTo>
                <a:cubicBezTo>
                  <a:pt x="1211" y="2158"/>
                  <a:pt x="1211" y="2159"/>
                  <a:pt x="1211" y="2159"/>
                </a:cubicBezTo>
                <a:cubicBezTo>
                  <a:pt x="1211" y="2159"/>
                  <a:pt x="1211" y="2159"/>
                  <a:pt x="1211" y="2159"/>
                </a:cubicBezTo>
                <a:cubicBezTo>
                  <a:pt x="1212" y="2159"/>
                  <a:pt x="1213" y="2160"/>
                  <a:pt x="1214" y="2160"/>
                </a:cubicBezTo>
                <a:cubicBezTo>
                  <a:pt x="1218" y="2159"/>
                  <a:pt x="1220" y="2157"/>
                  <a:pt x="1220" y="2153"/>
                </a:cubicBezTo>
                <a:cubicBezTo>
                  <a:pt x="1219" y="2151"/>
                  <a:pt x="1218" y="2148"/>
                  <a:pt x="1218" y="2145"/>
                </a:cubicBezTo>
                <a:cubicBezTo>
                  <a:pt x="1217" y="2144"/>
                  <a:pt x="1215" y="2143"/>
                  <a:pt x="1213" y="2144"/>
                </a:cubicBezTo>
                <a:cubicBezTo>
                  <a:pt x="1212" y="2144"/>
                  <a:pt x="1212" y="2145"/>
                  <a:pt x="1211" y="2145"/>
                </a:cubicBezTo>
                <a:cubicBezTo>
                  <a:pt x="1205" y="2148"/>
                  <a:pt x="1200" y="2145"/>
                  <a:pt x="1199" y="2140"/>
                </a:cubicBezTo>
                <a:cubicBezTo>
                  <a:pt x="1198" y="2137"/>
                  <a:pt x="1198" y="2134"/>
                  <a:pt x="1197" y="2130"/>
                </a:cubicBezTo>
                <a:cubicBezTo>
                  <a:pt x="1197" y="2129"/>
                  <a:pt x="1196" y="2128"/>
                  <a:pt x="1196" y="2127"/>
                </a:cubicBezTo>
                <a:cubicBezTo>
                  <a:pt x="1195" y="2125"/>
                  <a:pt x="1198" y="2123"/>
                  <a:pt x="1200" y="2124"/>
                </a:cubicBezTo>
                <a:cubicBezTo>
                  <a:pt x="1204" y="2125"/>
                  <a:pt x="1207" y="2126"/>
                  <a:pt x="1210" y="2128"/>
                </a:cubicBezTo>
                <a:cubicBezTo>
                  <a:pt x="1214" y="2130"/>
                  <a:pt x="1218" y="2130"/>
                  <a:pt x="1222" y="2130"/>
                </a:cubicBezTo>
                <a:cubicBezTo>
                  <a:pt x="1227" y="2129"/>
                  <a:pt x="1232" y="2124"/>
                  <a:pt x="1232" y="2120"/>
                </a:cubicBezTo>
                <a:cubicBezTo>
                  <a:pt x="1232" y="2116"/>
                  <a:pt x="1231" y="2113"/>
                  <a:pt x="1231" y="2110"/>
                </a:cubicBezTo>
                <a:cubicBezTo>
                  <a:pt x="1231" y="2106"/>
                  <a:pt x="1232" y="2102"/>
                  <a:pt x="1232" y="2099"/>
                </a:cubicBezTo>
                <a:cubicBezTo>
                  <a:pt x="1232" y="2098"/>
                  <a:pt x="1232" y="2098"/>
                  <a:pt x="1232" y="2097"/>
                </a:cubicBezTo>
                <a:cubicBezTo>
                  <a:pt x="1232" y="2096"/>
                  <a:pt x="1231" y="2095"/>
                  <a:pt x="1231" y="2094"/>
                </a:cubicBezTo>
                <a:cubicBezTo>
                  <a:pt x="1230" y="2090"/>
                  <a:pt x="1232" y="2088"/>
                  <a:pt x="1235" y="2089"/>
                </a:cubicBezTo>
                <a:cubicBezTo>
                  <a:pt x="1247" y="2092"/>
                  <a:pt x="1259" y="2091"/>
                  <a:pt x="1271" y="2086"/>
                </a:cubicBezTo>
                <a:cubicBezTo>
                  <a:pt x="1274" y="2085"/>
                  <a:pt x="1277" y="2084"/>
                  <a:pt x="1280" y="2082"/>
                </a:cubicBezTo>
                <a:cubicBezTo>
                  <a:pt x="1285" y="2080"/>
                  <a:pt x="1290" y="2077"/>
                  <a:pt x="1291" y="2071"/>
                </a:cubicBezTo>
                <a:cubicBezTo>
                  <a:pt x="1292" y="2067"/>
                  <a:pt x="1294" y="2064"/>
                  <a:pt x="1295" y="2060"/>
                </a:cubicBezTo>
                <a:cubicBezTo>
                  <a:pt x="1296" y="2058"/>
                  <a:pt x="1297" y="2056"/>
                  <a:pt x="1297" y="2054"/>
                </a:cubicBezTo>
                <a:cubicBezTo>
                  <a:pt x="1298" y="2052"/>
                  <a:pt x="1296" y="2048"/>
                  <a:pt x="1294" y="2047"/>
                </a:cubicBezTo>
                <a:cubicBezTo>
                  <a:pt x="1293" y="2046"/>
                  <a:pt x="1291" y="2046"/>
                  <a:pt x="1290" y="2045"/>
                </a:cubicBezTo>
                <a:cubicBezTo>
                  <a:pt x="1288" y="2044"/>
                  <a:pt x="1288" y="2042"/>
                  <a:pt x="1288" y="2041"/>
                </a:cubicBezTo>
                <a:cubicBezTo>
                  <a:pt x="1288" y="2039"/>
                  <a:pt x="1288" y="2037"/>
                  <a:pt x="1289" y="2036"/>
                </a:cubicBezTo>
                <a:cubicBezTo>
                  <a:pt x="1290" y="2031"/>
                  <a:pt x="1288" y="2029"/>
                  <a:pt x="1285" y="2026"/>
                </a:cubicBezTo>
                <a:cubicBezTo>
                  <a:pt x="1282" y="2023"/>
                  <a:pt x="1277" y="2021"/>
                  <a:pt x="1274" y="2017"/>
                </a:cubicBezTo>
                <a:cubicBezTo>
                  <a:pt x="1274" y="2017"/>
                  <a:pt x="1273" y="2017"/>
                  <a:pt x="1273" y="2017"/>
                </a:cubicBezTo>
                <a:cubicBezTo>
                  <a:pt x="1273" y="2017"/>
                  <a:pt x="1273" y="2017"/>
                  <a:pt x="1273" y="2016"/>
                </a:cubicBezTo>
                <a:cubicBezTo>
                  <a:pt x="1273" y="2016"/>
                  <a:pt x="1273" y="2016"/>
                  <a:pt x="1272" y="2016"/>
                </a:cubicBezTo>
                <a:cubicBezTo>
                  <a:pt x="1273" y="2016"/>
                  <a:pt x="1273" y="2016"/>
                  <a:pt x="1273" y="2016"/>
                </a:cubicBezTo>
                <a:cubicBezTo>
                  <a:pt x="1273" y="2016"/>
                  <a:pt x="1273" y="2016"/>
                  <a:pt x="1273" y="2016"/>
                </a:cubicBezTo>
                <a:cubicBezTo>
                  <a:pt x="1273" y="2016"/>
                  <a:pt x="1273" y="2017"/>
                  <a:pt x="1274" y="2017"/>
                </a:cubicBezTo>
                <a:cubicBezTo>
                  <a:pt x="1274" y="2017"/>
                  <a:pt x="1274" y="2017"/>
                  <a:pt x="1274" y="2017"/>
                </a:cubicBezTo>
                <a:cubicBezTo>
                  <a:pt x="1282" y="2018"/>
                  <a:pt x="1290" y="2018"/>
                  <a:pt x="1297" y="2022"/>
                </a:cubicBezTo>
                <a:cubicBezTo>
                  <a:pt x="1298" y="2023"/>
                  <a:pt x="1300" y="2023"/>
                  <a:pt x="1302" y="2023"/>
                </a:cubicBezTo>
                <a:cubicBezTo>
                  <a:pt x="1305" y="2024"/>
                  <a:pt x="1308" y="2024"/>
                  <a:pt x="1312" y="2024"/>
                </a:cubicBezTo>
                <a:cubicBezTo>
                  <a:pt x="1320" y="2024"/>
                  <a:pt x="1327" y="2021"/>
                  <a:pt x="1331" y="2013"/>
                </a:cubicBezTo>
                <a:cubicBezTo>
                  <a:pt x="1333" y="2010"/>
                  <a:pt x="1334" y="2005"/>
                  <a:pt x="1338" y="2002"/>
                </a:cubicBezTo>
                <a:cubicBezTo>
                  <a:pt x="1342" y="1999"/>
                  <a:pt x="1344" y="1995"/>
                  <a:pt x="1345" y="1990"/>
                </a:cubicBezTo>
                <a:cubicBezTo>
                  <a:pt x="1347" y="1984"/>
                  <a:pt x="1348" y="1979"/>
                  <a:pt x="1349" y="1974"/>
                </a:cubicBezTo>
                <a:cubicBezTo>
                  <a:pt x="1350" y="1974"/>
                  <a:pt x="1350" y="1974"/>
                  <a:pt x="1350" y="1974"/>
                </a:cubicBezTo>
                <a:cubicBezTo>
                  <a:pt x="1350" y="1974"/>
                  <a:pt x="1350" y="1974"/>
                  <a:pt x="1350" y="1974"/>
                </a:cubicBezTo>
                <a:cubicBezTo>
                  <a:pt x="1350" y="1974"/>
                  <a:pt x="1350" y="1974"/>
                  <a:pt x="1349" y="1974"/>
                </a:cubicBezTo>
                <a:cubicBezTo>
                  <a:pt x="1348" y="1969"/>
                  <a:pt x="1349" y="1967"/>
                  <a:pt x="1352" y="1965"/>
                </a:cubicBezTo>
                <a:cubicBezTo>
                  <a:pt x="1353" y="1964"/>
                  <a:pt x="1355" y="1964"/>
                  <a:pt x="1356" y="1964"/>
                </a:cubicBezTo>
                <a:cubicBezTo>
                  <a:pt x="1357" y="1960"/>
                  <a:pt x="1358" y="1956"/>
                  <a:pt x="1361" y="1952"/>
                </a:cubicBezTo>
                <a:cubicBezTo>
                  <a:pt x="1361" y="1951"/>
                  <a:pt x="1362" y="1950"/>
                  <a:pt x="1363" y="1951"/>
                </a:cubicBezTo>
                <a:cubicBezTo>
                  <a:pt x="1364" y="1951"/>
                  <a:pt x="1365" y="1952"/>
                  <a:pt x="1365" y="1953"/>
                </a:cubicBezTo>
                <a:cubicBezTo>
                  <a:pt x="1366" y="1954"/>
                  <a:pt x="1366" y="1956"/>
                  <a:pt x="1366" y="1957"/>
                </a:cubicBezTo>
                <a:cubicBezTo>
                  <a:pt x="1369" y="1957"/>
                  <a:pt x="1371" y="1954"/>
                  <a:pt x="1372" y="1952"/>
                </a:cubicBezTo>
                <a:cubicBezTo>
                  <a:pt x="1376" y="1941"/>
                  <a:pt x="1381" y="1931"/>
                  <a:pt x="1388" y="1921"/>
                </a:cubicBezTo>
                <a:cubicBezTo>
                  <a:pt x="1392" y="1915"/>
                  <a:pt x="1395" y="1907"/>
                  <a:pt x="1391" y="1900"/>
                </a:cubicBezTo>
                <a:cubicBezTo>
                  <a:pt x="1390" y="1899"/>
                  <a:pt x="1390" y="1897"/>
                  <a:pt x="1390" y="1896"/>
                </a:cubicBezTo>
                <a:cubicBezTo>
                  <a:pt x="1388" y="1887"/>
                  <a:pt x="1390" y="1878"/>
                  <a:pt x="1398" y="1871"/>
                </a:cubicBezTo>
                <a:cubicBezTo>
                  <a:pt x="1402" y="1868"/>
                  <a:pt x="1405" y="1865"/>
                  <a:pt x="1408" y="1862"/>
                </a:cubicBezTo>
                <a:cubicBezTo>
                  <a:pt x="1413" y="1857"/>
                  <a:pt x="1419" y="1853"/>
                  <a:pt x="1426" y="1851"/>
                </a:cubicBezTo>
                <a:cubicBezTo>
                  <a:pt x="1430" y="1850"/>
                  <a:pt x="1433" y="1848"/>
                  <a:pt x="1436" y="1845"/>
                </a:cubicBezTo>
                <a:cubicBezTo>
                  <a:pt x="1438" y="1843"/>
                  <a:pt x="1441" y="1842"/>
                  <a:pt x="1442" y="1838"/>
                </a:cubicBezTo>
                <a:cubicBezTo>
                  <a:pt x="1442" y="1837"/>
                  <a:pt x="1444" y="1836"/>
                  <a:pt x="1444" y="1837"/>
                </a:cubicBezTo>
                <a:cubicBezTo>
                  <a:pt x="1448" y="1837"/>
                  <a:pt x="1451" y="1837"/>
                  <a:pt x="1454" y="1836"/>
                </a:cubicBezTo>
                <a:cubicBezTo>
                  <a:pt x="1457" y="1836"/>
                  <a:pt x="1461" y="1837"/>
                  <a:pt x="1464" y="1836"/>
                </a:cubicBezTo>
                <a:cubicBezTo>
                  <a:pt x="1470" y="1836"/>
                  <a:pt x="1476" y="1835"/>
                  <a:pt x="1480" y="1830"/>
                </a:cubicBezTo>
                <a:cubicBezTo>
                  <a:pt x="1482" y="1827"/>
                  <a:pt x="1485" y="1826"/>
                  <a:pt x="1488" y="1824"/>
                </a:cubicBezTo>
                <a:cubicBezTo>
                  <a:pt x="1490" y="1823"/>
                  <a:pt x="1491" y="1821"/>
                  <a:pt x="1490" y="1819"/>
                </a:cubicBezTo>
                <a:cubicBezTo>
                  <a:pt x="1490" y="1816"/>
                  <a:pt x="1490" y="1813"/>
                  <a:pt x="1491" y="1811"/>
                </a:cubicBezTo>
                <a:cubicBezTo>
                  <a:pt x="1495" y="1805"/>
                  <a:pt x="1497" y="1799"/>
                  <a:pt x="1501" y="1793"/>
                </a:cubicBezTo>
                <a:cubicBezTo>
                  <a:pt x="1504" y="1789"/>
                  <a:pt x="1505" y="1785"/>
                  <a:pt x="1505" y="1779"/>
                </a:cubicBezTo>
                <a:cubicBezTo>
                  <a:pt x="1504" y="1776"/>
                  <a:pt x="1504" y="1771"/>
                  <a:pt x="1506" y="1768"/>
                </a:cubicBezTo>
                <a:cubicBezTo>
                  <a:pt x="1511" y="1762"/>
                  <a:pt x="1512" y="1755"/>
                  <a:pt x="1512" y="1748"/>
                </a:cubicBezTo>
                <a:cubicBezTo>
                  <a:pt x="1512" y="1739"/>
                  <a:pt x="1512" y="1730"/>
                  <a:pt x="1512" y="1721"/>
                </a:cubicBezTo>
                <a:cubicBezTo>
                  <a:pt x="1512" y="1715"/>
                  <a:pt x="1512" y="1709"/>
                  <a:pt x="1512" y="1703"/>
                </a:cubicBezTo>
                <a:cubicBezTo>
                  <a:pt x="1512" y="1700"/>
                  <a:pt x="1513" y="1698"/>
                  <a:pt x="1515" y="1696"/>
                </a:cubicBezTo>
                <a:cubicBezTo>
                  <a:pt x="1523" y="1693"/>
                  <a:pt x="1527" y="1687"/>
                  <a:pt x="1530" y="1679"/>
                </a:cubicBezTo>
                <a:cubicBezTo>
                  <a:pt x="1530" y="1678"/>
                  <a:pt x="1531" y="1676"/>
                  <a:pt x="1532" y="1675"/>
                </a:cubicBezTo>
                <a:cubicBezTo>
                  <a:pt x="1534" y="1670"/>
                  <a:pt x="1537" y="1666"/>
                  <a:pt x="1541" y="1663"/>
                </a:cubicBezTo>
                <a:cubicBezTo>
                  <a:pt x="1545" y="1659"/>
                  <a:pt x="1550" y="1655"/>
                  <a:pt x="1554" y="1650"/>
                </a:cubicBezTo>
                <a:cubicBezTo>
                  <a:pt x="1558" y="1646"/>
                  <a:pt x="1561" y="1641"/>
                  <a:pt x="1563" y="1635"/>
                </a:cubicBezTo>
                <a:cubicBezTo>
                  <a:pt x="1565" y="1629"/>
                  <a:pt x="1567" y="1617"/>
                  <a:pt x="1566" y="1612"/>
                </a:cubicBezTo>
                <a:cubicBezTo>
                  <a:pt x="1563" y="1605"/>
                  <a:pt x="1561" y="1598"/>
                  <a:pt x="1558" y="1591"/>
                </a:cubicBezTo>
                <a:close/>
                <a:moveTo>
                  <a:pt x="1306" y="672"/>
                </a:moveTo>
                <a:cubicBezTo>
                  <a:pt x="1306" y="672"/>
                  <a:pt x="1307" y="673"/>
                  <a:pt x="1306" y="673"/>
                </a:cubicBezTo>
                <a:cubicBezTo>
                  <a:pt x="1305" y="678"/>
                  <a:pt x="1301" y="678"/>
                  <a:pt x="1298" y="680"/>
                </a:cubicBezTo>
                <a:cubicBezTo>
                  <a:pt x="1297" y="679"/>
                  <a:pt x="1296" y="678"/>
                  <a:pt x="1297" y="678"/>
                </a:cubicBezTo>
                <a:cubicBezTo>
                  <a:pt x="1299" y="674"/>
                  <a:pt x="1302" y="673"/>
                  <a:pt x="1306" y="672"/>
                </a:cubicBezTo>
                <a:close/>
                <a:moveTo>
                  <a:pt x="1235" y="694"/>
                </a:moveTo>
                <a:cubicBezTo>
                  <a:pt x="1235" y="693"/>
                  <a:pt x="1235" y="693"/>
                  <a:pt x="1235" y="693"/>
                </a:cubicBezTo>
                <a:cubicBezTo>
                  <a:pt x="1236" y="694"/>
                  <a:pt x="1236" y="694"/>
                  <a:pt x="1236" y="694"/>
                </a:cubicBezTo>
                <a:lnTo>
                  <a:pt x="1235" y="694"/>
                </a:lnTo>
                <a:close/>
                <a:moveTo>
                  <a:pt x="1231" y="662"/>
                </a:moveTo>
                <a:cubicBezTo>
                  <a:pt x="1234" y="662"/>
                  <a:pt x="1236" y="663"/>
                  <a:pt x="1239" y="662"/>
                </a:cubicBezTo>
                <a:cubicBezTo>
                  <a:pt x="1244" y="659"/>
                  <a:pt x="1249" y="661"/>
                  <a:pt x="1255" y="663"/>
                </a:cubicBezTo>
                <a:cubicBezTo>
                  <a:pt x="1255" y="663"/>
                  <a:pt x="1255" y="664"/>
                  <a:pt x="1256" y="665"/>
                </a:cubicBezTo>
                <a:cubicBezTo>
                  <a:pt x="1256" y="666"/>
                  <a:pt x="1255" y="666"/>
                  <a:pt x="1255" y="666"/>
                </a:cubicBezTo>
                <a:cubicBezTo>
                  <a:pt x="1253" y="667"/>
                  <a:pt x="1251" y="668"/>
                  <a:pt x="1249" y="668"/>
                </a:cubicBezTo>
                <a:cubicBezTo>
                  <a:pt x="1244" y="666"/>
                  <a:pt x="1240" y="667"/>
                  <a:pt x="1236" y="667"/>
                </a:cubicBezTo>
                <a:cubicBezTo>
                  <a:pt x="1234" y="667"/>
                  <a:pt x="1233" y="666"/>
                  <a:pt x="1231" y="665"/>
                </a:cubicBezTo>
                <a:cubicBezTo>
                  <a:pt x="1231" y="665"/>
                  <a:pt x="1231" y="664"/>
                  <a:pt x="1231" y="664"/>
                </a:cubicBezTo>
                <a:cubicBezTo>
                  <a:pt x="1230" y="663"/>
                  <a:pt x="1231" y="662"/>
                  <a:pt x="1231" y="662"/>
                </a:cubicBezTo>
                <a:close/>
                <a:moveTo>
                  <a:pt x="1227" y="690"/>
                </a:moveTo>
                <a:cubicBezTo>
                  <a:pt x="1227" y="691"/>
                  <a:pt x="1227" y="691"/>
                  <a:pt x="1227" y="691"/>
                </a:cubicBezTo>
                <a:cubicBezTo>
                  <a:pt x="1226" y="691"/>
                  <a:pt x="1226" y="691"/>
                  <a:pt x="1226" y="691"/>
                </a:cubicBezTo>
                <a:lnTo>
                  <a:pt x="1227" y="690"/>
                </a:lnTo>
                <a:close/>
                <a:moveTo>
                  <a:pt x="1187" y="647"/>
                </a:moveTo>
                <a:cubicBezTo>
                  <a:pt x="1187" y="647"/>
                  <a:pt x="1188" y="647"/>
                  <a:pt x="1188" y="647"/>
                </a:cubicBezTo>
                <a:cubicBezTo>
                  <a:pt x="1188" y="648"/>
                  <a:pt x="1189" y="649"/>
                  <a:pt x="1189" y="650"/>
                </a:cubicBezTo>
                <a:cubicBezTo>
                  <a:pt x="1188" y="649"/>
                  <a:pt x="1188" y="648"/>
                  <a:pt x="1188" y="647"/>
                </a:cubicBezTo>
                <a:cubicBezTo>
                  <a:pt x="1187" y="648"/>
                  <a:pt x="1186" y="647"/>
                  <a:pt x="1187" y="647"/>
                </a:cubicBezTo>
                <a:close/>
                <a:moveTo>
                  <a:pt x="1176" y="652"/>
                </a:moveTo>
                <a:cubicBezTo>
                  <a:pt x="1177" y="650"/>
                  <a:pt x="1178" y="649"/>
                  <a:pt x="1179" y="648"/>
                </a:cubicBezTo>
                <a:cubicBezTo>
                  <a:pt x="1180" y="649"/>
                  <a:pt x="1180" y="650"/>
                  <a:pt x="1180" y="651"/>
                </a:cubicBezTo>
                <a:cubicBezTo>
                  <a:pt x="1181" y="652"/>
                  <a:pt x="1181" y="653"/>
                  <a:pt x="1181" y="656"/>
                </a:cubicBezTo>
                <a:cubicBezTo>
                  <a:pt x="1181" y="656"/>
                  <a:pt x="1181" y="657"/>
                  <a:pt x="1180" y="659"/>
                </a:cubicBezTo>
                <a:cubicBezTo>
                  <a:pt x="1180" y="659"/>
                  <a:pt x="1180" y="659"/>
                  <a:pt x="1179" y="659"/>
                </a:cubicBezTo>
                <a:cubicBezTo>
                  <a:pt x="1176" y="658"/>
                  <a:pt x="1175" y="655"/>
                  <a:pt x="1176" y="652"/>
                </a:cubicBezTo>
                <a:close/>
                <a:moveTo>
                  <a:pt x="1146" y="636"/>
                </a:moveTo>
                <a:cubicBezTo>
                  <a:pt x="1148" y="636"/>
                  <a:pt x="1148" y="636"/>
                  <a:pt x="1146" y="636"/>
                </a:cubicBezTo>
                <a:cubicBezTo>
                  <a:pt x="1145" y="636"/>
                  <a:pt x="1145" y="636"/>
                  <a:pt x="1145" y="636"/>
                </a:cubicBezTo>
                <a:cubicBezTo>
                  <a:pt x="1145" y="636"/>
                  <a:pt x="1146" y="635"/>
                  <a:pt x="1146" y="636"/>
                </a:cubicBezTo>
                <a:close/>
                <a:moveTo>
                  <a:pt x="1120" y="714"/>
                </a:moveTo>
                <a:cubicBezTo>
                  <a:pt x="1120" y="714"/>
                  <a:pt x="1121" y="715"/>
                  <a:pt x="1121" y="715"/>
                </a:cubicBezTo>
                <a:cubicBezTo>
                  <a:pt x="1121" y="715"/>
                  <a:pt x="1121" y="716"/>
                  <a:pt x="1121" y="716"/>
                </a:cubicBezTo>
                <a:cubicBezTo>
                  <a:pt x="1119" y="717"/>
                  <a:pt x="1117" y="719"/>
                  <a:pt x="1114" y="720"/>
                </a:cubicBezTo>
                <a:cubicBezTo>
                  <a:pt x="1114" y="720"/>
                  <a:pt x="1114" y="719"/>
                  <a:pt x="1114" y="719"/>
                </a:cubicBezTo>
                <a:cubicBezTo>
                  <a:pt x="1115" y="716"/>
                  <a:pt x="1117" y="715"/>
                  <a:pt x="1120" y="714"/>
                </a:cubicBezTo>
                <a:close/>
                <a:moveTo>
                  <a:pt x="1091" y="761"/>
                </a:moveTo>
                <a:cubicBezTo>
                  <a:pt x="1091" y="761"/>
                  <a:pt x="1092" y="761"/>
                  <a:pt x="1092" y="761"/>
                </a:cubicBezTo>
                <a:cubicBezTo>
                  <a:pt x="1092" y="761"/>
                  <a:pt x="1092" y="762"/>
                  <a:pt x="1092" y="762"/>
                </a:cubicBezTo>
                <a:cubicBezTo>
                  <a:pt x="1092" y="762"/>
                  <a:pt x="1091" y="762"/>
                  <a:pt x="1091" y="762"/>
                </a:cubicBezTo>
                <a:cubicBezTo>
                  <a:pt x="1091" y="762"/>
                  <a:pt x="1090" y="762"/>
                  <a:pt x="1090" y="761"/>
                </a:cubicBezTo>
                <a:cubicBezTo>
                  <a:pt x="1090" y="761"/>
                  <a:pt x="1091" y="761"/>
                  <a:pt x="1091" y="761"/>
                </a:cubicBezTo>
                <a:close/>
                <a:moveTo>
                  <a:pt x="1025" y="362"/>
                </a:moveTo>
                <a:cubicBezTo>
                  <a:pt x="1025" y="362"/>
                  <a:pt x="1026" y="362"/>
                  <a:pt x="1026" y="363"/>
                </a:cubicBezTo>
                <a:cubicBezTo>
                  <a:pt x="1031" y="366"/>
                  <a:pt x="1033" y="371"/>
                  <a:pt x="1036" y="376"/>
                </a:cubicBezTo>
                <a:cubicBezTo>
                  <a:pt x="1036" y="376"/>
                  <a:pt x="1036" y="377"/>
                  <a:pt x="1036" y="377"/>
                </a:cubicBezTo>
                <a:cubicBezTo>
                  <a:pt x="1035" y="378"/>
                  <a:pt x="1035" y="378"/>
                  <a:pt x="1034" y="378"/>
                </a:cubicBezTo>
                <a:cubicBezTo>
                  <a:pt x="1033" y="377"/>
                  <a:pt x="1031" y="377"/>
                  <a:pt x="1030" y="376"/>
                </a:cubicBezTo>
                <a:cubicBezTo>
                  <a:pt x="1027" y="373"/>
                  <a:pt x="1025" y="369"/>
                  <a:pt x="1024" y="365"/>
                </a:cubicBezTo>
                <a:cubicBezTo>
                  <a:pt x="1023" y="364"/>
                  <a:pt x="1024" y="363"/>
                  <a:pt x="1025" y="362"/>
                </a:cubicBezTo>
                <a:close/>
                <a:moveTo>
                  <a:pt x="938" y="389"/>
                </a:moveTo>
                <a:cubicBezTo>
                  <a:pt x="938" y="389"/>
                  <a:pt x="939" y="388"/>
                  <a:pt x="940" y="389"/>
                </a:cubicBezTo>
                <a:cubicBezTo>
                  <a:pt x="942" y="389"/>
                  <a:pt x="944" y="390"/>
                  <a:pt x="945" y="393"/>
                </a:cubicBezTo>
                <a:cubicBezTo>
                  <a:pt x="946" y="393"/>
                  <a:pt x="946" y="393"/>
                  <a:pt x="946" y="393"/>
                </a:cubicBezTo>
                <a:cubicBezTo>
                  <a:pt x="946" y="393"/>
                  <a:pt x="946" y="393"/>
                  <a:pt x="946" y="393"/>
                </a:cubicBezTo>
                <a:cubicBezTo>
                  <a:pt x="949" y="393"/>
                  <a:pt x="950" y="394"/>
                  <a:pt x="952" y="395"/>
                </a:cubicBezTo>
                <a:cubicBezTo>
                  <a:pt x="952" y="395"/>
                  <a:pt x="953" y="395"/>
                  <a:pt x="953" y="395"/>
                </a:cubicBezTo>
                <a:cubicBezTo>
                  <a:pt x="953" y="397"/>
                  <a:pt x="953" y="397"/>
                  <a:pt x="953" y="397"/>
                </a:cubicBezTo>
                <a:cubicBezTo>
                  <a:pt x="952" y="396"/>
                  <a:pt x="952" y="396"/>
                  <a:pt x="952" y="396"/>
                </a:cubicBezTo>
                <a:cubicBezTo>
                  <a:pt x="952" y="396"/>
                  <a:pt x="952" y="396"/>
                  <a:pt x="952" y="395"/>
                </a:cubicBezTo>
                <a:cubicBezTo>
                  <a:pt x="950" y="395"/>
                  <a:pt x="948" y="395"/>
                  <a:pt x="946" y="393"/>
                </a:cubicBezTo>
                <a:cubicBezTo>
                  <a:pt x="946" y="393"/>
                  <a:pt x="946" y="393"/>
                  <a:pt x="946" y="393"/>
                </a:cubicBezTo>
                <a:cubicBezTo>
                  <a:pt x="946" y="393"/>
                  <a:pt x="945" y="393"/>
                  <a:pt x="945" y="393"/>
                </a:cubicBezTo>
                <a:cubicBezTo>
                  <a:pt x="941" y="394"/>
                  <a:pt x="940" y="394"/>
                  <a:pt x="938" y="392"/>
                </a:cubicBezTo>
                <a:cubicBezTo>
                  <a:pt x="938" y="391"/>
                  <a:pt x="938" y="390"/>
                  <a:pt x="938" y="389"/>
                </a:cubicBezTo>
                <a:close/>
                <a:moveTo>
                  <a:pt x="907" y="377"/>
                </a:moveTo>
                <a:cubicBezTo>
                  <a:pt x="907" y="377"/>
                  <a:pt x="907" y="378"/>
                  <a:pt x="908" y="378"/>
                </a:cubicBezTo>
                <a:cubicBezTo>
                  <a:pt x="907" y="378"/>
                  <a:pt x="907" y="379"/>
                  <a:pt x="907" y="378"/>
                </a:cubicBezTo>
                <a:cubicBezTo>
                  <a:pt x="905" y="378"/>
                  <a:pt x="905" y="377"/>
                  <a:pt x="907" y="377"/>
                </a:cubicBezTo>
                <a:close/>
                <a:moveTo>
                  <a:pt x="1027" y="753"/>
                </a:moveTo>
                <a:cubicBezTo>
                  <a:pt x="1027" y="753"/>
                  <a:pt x="1028" y="753"/>
                  <a:pt x="1028" y="753"/>
                </a:cubicBezTo>
                <a:cubicBezTo>
                  <a:pt x="1028" y="753"/>
                  <a:pt x="1029" y="753"/>
                  <a:pt x="1029" y="754"/>
                </a:cubicBezTo>
                <a:cubicBezTo>
                  <a:pt x="1030" y="755"/>
                  <a:pt x="1029" y="755"/>
                  <a:pt x="1028" y="755"/>
                </a:cubicBezTo>
                <a:cubicBezTo>
                  <a:pt x="1027" y="755"/>
                  <a:pt x="1027" y="755"/>
                  <a:pt x="1027" y="754"/>
                </a:cubicBezTo>
                <a:cubicBezTo>
                  <a:pt x="1026" y="754"/>
                  <a:pt x="1027" y="754"/>
                  <a:pt x="1027" y="753"/>
                </a:cubicBezTo>
                <a:close/>
                <a:moveTo>
                  <a:pt x="1016" y="851"/>
                </a:moveTo>
                <a:cubicBezTo>
                  <a:pt x="1016" y="850"/>
                  <a:pt x="1016" y="850"/>
                  <a:pt x="1017" y="850"/>
                </a:cubicBezTo>
                <a:cubicBezTo>
                  <a:pt x="1020" y="849"/>
                  <a:pt x="1022" y="847"/>
                  <a:pt x="1025" y="847"/>
                </a:cubicBezTo>
                <a:cubicBezTo>
                  <a:pt x="1030" y="846"/>
                  <a:pt x="1035" y="846"/>
                  <a:pt x="1041" y="846"/>
                </a:cubicBezTo>
                <a:cubicBezTo>
                  <a:pt x="1044" y="846"/>
                  <a:pt x="1047" y="845"/>
                  <a:pt x="1050" y="842"/>
                </a:cubicBezTo>
                <a:cubicBezTo>
                  <a:pt x="1050" y="842"/>
                  <a:pt x="1052" y="842"/>
                  <a:pt x="1053" y="841"/>
                </a:cubicBezTo>
                <a:cubicBezTo>
                  <a:pt x="1053" y="842"/>
                  <a:pt x="1054" y="842"/>
                  <a:pt x="1054" y="842"/>
                </a:cubicBezTo>
                <a:cubicBezTo>
                  <a:pt x="1056" y="846"/>
                  <a:pt x="1055" y="849"/>
                  <a:pt x="1053" y="852"/>
                </a:cubicBezTo>
                <a:cubicBezTo>
                  <a:pt x="1050" y="856"/>
                  <a:pt x="1045" y="859"/>
                  <a:pt x="1039" y="857"/>
                </a:cubicBezTo>
                <a:cubicBezTo>
                  <a:pt x="1032" y="854"/>
                  <a:pt x="1024" y="856"/>
                  <a:pt x="1017" y="856"/>
                </a:cubicBezTo>
                <a:cubicBezTo>
                  <a:pt x="1016" y="856"/>
                  <a:pt x="1015" y="854"/>
                  <a:pt x="1015" y="853"/>
                </a:cubicBezTo>
                <a:cubicBezTo>
                  <a:pt x="1014" y="853"/>
                  <a:pt x="1015" y="852"/>
                  <a:pt x="1016" y="851"/>
                </a:cubicBezTo>
                <a:close/>
                <a:moveTo>
                  <a:pt x="1013" y="866"/>
                </a:moveTo>
                <a:cubicBezTo>
                  <a:pt x="1013" y="867"/>
                  <a:pt x="1013" y="868"/>
                  <a:pt x="1012" y="869"/>
                </a:cubicBezTo>
                <a:cubicBezTo>
                  <a:pt x="1006" y="872"/>
                  <a:pt x="1000" y="875"/>
                  <a:pt x="994" y="877"/>
                </a:cubicBezTo>
                <a:cubicBezTo>
                  <a:pt x="990" y="879"/>
                  <a:pt x="985" y="881"/>
                  <a:pt x="981" y="883"/>
                </a:cubicBezTo>
                <a:cubicBezTo>
                  <a:pt x="977" y="886"/>
                  <a:pt x="972" y="887"/>
                  <a:pt x="967" y="887"/>
                </a:cubicBezTo>
                <a:cubicBezTo>
                  <a:pt x="965" y="886"/>
                  <a:pt x="963" y="885"/>
                  <a:pt x="961" y="884"/>
                </a:cubicBezTo>
                <a:cubicBezTo>
                  <a:pt x="960" y="883"/>
                  <a:pt x="960" y="879"/>
                  <a:pt x="962" y="878"/>
                </a:cubicBezTo>
                <a:cubicBezTo>
                  <a:pt x="962" y="878"/>
                  <a:pt x="963" y="877"/>
                  <a:pt x="963" y="877"/>
                </a:cubicBezTo>
                <a:cubicBezTo>
                  <a:pt x="971" y="877"/>
                  <a:pt x="978" y="873"/>
                  <a:pt x="984" y="869"/>
                </a:cubicBezTo>
                <a:cubicBezTo>
                  <a:pt x="987" y="867"/>
                  <a:pt x="989" y="867"/>
                  <a:pt x="992" y="868"/>
                </a:cubicBezTo>
                <a:cubicBezTo>
                  <a:pt x="995" y="869"/>
                  <a:pt x="998" y="869"/>
                  <a:pt x="1001" y="867"/>
                </a:cubicBezTo>
                <a:cubicBezTo>
                  <a:pt x="1004" y="866"/>
                  <a:pt x="1007" y="865"/>
                  <a:pt x="1009" y="864"/>
                </a:cubicBezTo>
                <a:cubicBezTo>
                  <a:pt x="1010" y="864"/>
                  <a:pt x="1013" y="865"/>
                  <a:pt x="1013" y="866"/>
                </a:cubicBezTo>
                <a:close/>
                <a:moveTo>
                  <a:pt x="966" y="798"/>
                </a:moveTo>
                <a:cubicBezTo>
                  <a:pt x="978" y="800"/>
                  <a:pt x="989" y="803"/>
                  <a:pt x="999" y="807"/>
                </a:cubicBezTo>
                <a:cubicBezTo>
                  <a:pt x="1001" y="807"/>
                  <a:pt x="1002" y="808"/>
                  <a:pt x="1003" y="810"/>
                </a:cubicBezTo>
                <a:cubicBezTo>
                  <a:pt x="1006" y="814"/>
                  <a:pt x="1008" y="818"/>
                  <a:pt x="1010" y="823"/>
                </a:cubicBezTo>
                <a:cubicBezTo>
                  <a:pt x="1011" y="825"/>
                  <a:pt x="1010" y="827"/>
                  <a:pt x="1009" y="829"/>
                </a:cubicBezTo>
                <a:cubicBezTo>
                  <a:pt x="1008" y="831"/>
                  <a:pt x="1006" y="831"/>
                  <a:pt x="1004" y="830"/>
                </a:cubicBezTo>
                <a:cubicBezTo>
                  <a:pt x="1001" y="829"/>
                  <a:pt x="999" y="825"/>
                  <a:pt x="996" y="823"/>
                </a:cubicBezTo>
                <a:cubicBezTo>
                  <a:pt x="995" y="822"/>
                  <a:pt x="994" y="822"/>
                  <a:pt x="993" y="822"/>
                </a:cubicBezTo>
                <a:cubicBezTo>
                  <a:pt x="993" y="822"/>
                  <a:pt x="992" y="823"/>
                  <a:pt x="992" y="824"/>
                </a:cubicBezTo>
                <a:cubicBezTo>
                  <a:pt x="992" y="825"/>
                  <a:pt x="992" y="827"/>
                  <a:pt x="992" y="828"/>
                </a:cubicBezTo>
                <a:cubicBezTo>
                  <a:pt x="987" y="835"/>
                  <a:pt x="985" y="843"/>
                  <a:pt x="983" y="851"/>
                </a:cubicBezTo>
                <a:cubicBezTo>
                  <a:pt x="982" y="852"/>
                  <a:pt x="981" y="853"/>
                  <a:pt x="980" y="853"/>
                </a:cubicBezTo>
                <a:cubicBezTo>
                  <a:pt x="979" y="854"/>
                  <a:pt x="977" y="854"/>
                  <a:pt x="976" y="852"/>
                </a:cubicBezTo>
                <a:cubicBezTo>
                  <a:pt x="976" y="849"/>
                  <a:pt x="975" y="846"/>
                  <a:pt x="975" y="843"/>
                </a:cubicBezTo>
                <a:cubicBezTo>
                  <a:pt x="974" y="840"/>
                  <a:pt x="971" y="839"/>
                  <a:pt x="968" y="840"/>
                </a:cubicBezTo>
                <a:cubicBezTo>
                  <a:pt x="967" y="840"/>
                  <a:pt x="965" y="841"/>
                  <a:pt x="964" y="842"/>
                </a:cubicBezTo>
                <a:cubicBezTo>
                  <a:pt x="963" y="843"/>
                  <a:pt x="962" y="843"/>
                  <a:pt x="961" y="842"/>
                </a:cubicBezTo>
                <a:cubicBezTo>
                  <a:pt x="961" y="842"/>
                  <a:pt x="961" y="841"/>
                  <a:pt x="961" y="841"/>
                </a:cubicBezTo>
                <a:cubicBezTo>
                  <a:pt x="963" y="839"/>
                  <a:pt x="964" y="837"/>
                  <a:pt x="966" y="834"/>
                </a:cubicBezTo>
                <a:cubicBezTo>
                  <a:pt x="969" y="830"/>
                  <a:pt x="970" y="825"/>
                  <a:pt x="968" y="820"/>
                </a:cubicBezTo>
                <a:cubicBezTo>
                  <a:pt x="967" y="818"/>
                  <a:pt x="966" y="816"/>
                  <a:pt x="964" y="815"/>
                </a:cubicBezTo>
                <a:cubicBezTo>
                  <a:pt x="962" y="813"/>
                  <a:pt x="959" y="811"/>
                  <a:pt x="956" y="809"/>
                </a:cubicBezTo>
                <a:cubicBezTo>
                  <a:pt x="955" y="808"/>
                  <a:pt x="954" y="807"/>
                  <a:pt x="953" y="806"/>
                </a:cubicBezTo>
                <a:cubicBezTo>
                  <a:pt x="953" y="806"/>
                  <a:pt x="953" y="806"/>
                  <a:pt x="953" y="806"/>
                </a:cubicBezTo>
                <a:cubicBezTo>
                  <a:pt x="953" y="806"/>
                  <a:pt x="953" y="806"/>
                  <a:pt x="953" y="806"/>
                </a:cubicBezTo>
                <a:cubicBezTo>
                  <a:pt x="950" y="808"/>
                  <a:pt x="947" y="811"/>
                  <a:pt x="945" y="814"/>
                </a:cubicBezTo>
                <a:cubicBezTo>
                  <a:pt x="944" y="816"/>
                  <a:pt x="942" y="818"/>
                  <a:pt x="939" y="818"/>
                </a:cubicBezTo>
                <a:cubicBezTo>
                  <a:pt x="935" y="818"/>
                  <a:pt x="933" y="821"/>
                  <a:pt x="931" y="824"/>
                </a:cubicBezTo>
                <a:cubicBezTo>
                  <a:pt x="926" y="833"/>
                  <a:pt x="922" y="843"/>
                  <a:pt x="923" y="853"/>
                </a:cubicBezTo>
                <a:cubicBezTo>
                  <a:pt x="923" y="864"/>
                  <a:pt x="918" y="871"/>
                  <a:pt x="910" y="877"/>
                </a:cubicBezTo>
                <a:cubicBezTo>
                  <a:pt x="908" y="878"/>
                  <a:pt x="904" y="877"/>
                  <a:pt x="904" y="874"/>
                </a:cubicBezTo>
                <a:cubicBezTo>
                  <a:pt x="902" y="865"/>
                  <a:pt x="902" y="855"/>
                  <a:pt x="907" y="847"/>
                </a:cubicBezTo>
                <a:cubicBezTo>
                  <a:pt x="910" y="842"/>
                  <a:pt x="911" y="836"/>
                  <a:pt x="913" y="830"/>
                </a:cubicBezTo>
                <a:cubicBezTo>
                  <a:pt x="914" y="827"/>
                  <a:pt x="914" y="825"/>
                  <a:pt x="913" y="822"/>
                </a:cubicBezTo>
                <a:cubicBezTo>
                  <a:pt x="912" y="821"/>
                  <a:pt x="913" y="820"/>
                  <a:pt x="913" y="819"/>
                </a:cubicBezTo>
                <a:cubicBezTo>
                  <a:pt x="913" y="818"/>
                  <a:pt x="913" y="818"/>
                  <a:pt x="914" y="817"/>
                </a:cubicBezTo>
                <a:cubicBezTo>
                  <a:pt x="927" y="803"/>
                  <a:pt x="924" y="805"/>
                  <a:pt x="943" y="802"/>
                </a:cubicBezTo>
                <a:cubicBezTo>
                  <a:pt x="947" y="801"/>
                  <a:pt x="950" y="803"/>
                  <a:pt x="953" y="806"/>
                </a:cubicBezTo>
                <a:cubicBezTo>
                  <a:pt x="953" y="806"/>
                  <a:pt x="953" y="806"/>
                  <a:pt x="953" y="805"/>
                </a:cubicBezTo>
                <a:cubicBezTo>
                  <a:pt x="953" y="806"/>
                  <a:pt x="953" y="806"/>
                  <a:pt x="953" y="806"/>
                </a:cubicBezTo>
                <a:cubicBezTo>
                  <a:pt x="956" y="805"/>
                  <a:pt x="959" y="804"/>
                  <a:pt x="962" y="803"/>
                </a:cubicBezTo>
                <a:cubicBezTo>
                  <a:pt x="963" y="803"/>
                  <a:pt x="963" y="801"/>
                  <a:pt x="964" y="800"/>
                </a:cubicBezTo>
                <a:cubicBezTo>
                  <a:pt x="965" y="800"/>
                  <a:pt x="966" y="798"/>
                  <a:pt x="966" y="798"/>
                </a:cubicBezTo>
                <a:close/>
                <a:moveTo>
                  <a:pt x="963" y="654"/>
                </a:moveTo>
                <a:cubicBezTo>
                  <a:pt x="963" y="654"/>
                  <a:pt x="963" y="653"/>
                  <a:pt x="963" y="653"/>
                </a:cubicBezTo>
                <a:cubicBezTo>
                  <a:pt x="963" y="652"/>
                  <a:pt x="963" y="651"/>
                  <a:pt x="963" y="650"/>
                </a:cubicBezTo>
                <a:cubicBezTo>
                  <a:pt x="963" y="648"/>
                  <a:pt x="964" y="648"/>
                  <a:pt x="965" y="649"/>
                </a:cubicBezTo>
                <a:cubicBezTo>
                  <a:pt x="965" y="649"/>
                  <a:pt x="965" y="650"/>
                  <a:pt x="965" y="650"/>
                </a:cubicBezTo>
                <a:cubicBezTo>
                  <a:pt x="964" y="651"/>
                  <a:pt x="964" y="652"/>
                  <a:pt x="963" y="653"/>
                </a:cubicBezTo>
                <a:cubicBezTo>
                  <a:pt x="963" y="654"/>
                  <a:pt x="963" y="654"/>
                  <a:pt x="963" y="654"/>
                </a:cubicBezTo>
                <a:cubicBezTo>
                  <a:pt x="962" y="655"/>
                  <a:pt x="962" y="655"/>
                  <a:pt x="962" y="655"/>
                </a:cubicBezTo>
                <a:lnTo>
                  <a:pt x="963" y="654"/>
                </a:lnTo>
                <a:close/>
                <a:moveTo>
                  <a:pt x="922" y="722"/>
                </a:moveTo>
                <a:cubicBezTo>
                  <a:pt x="922" y="722"/>
                  <a:pt x="923" y="722"/>
                  <a:pt x="923" y="722"/>
                </a:cubicBezTo>
                <a:cubicBezTo>
                  <a:pt x="924" y="723"/>
                  <a:pt x="925" y="723"/>
                  <a:pt x="925" y="724"/>
                </a:cubicBezTo>
                <a:cubicBezTo>
                  <a:pt x="926" y="726"/>
                  <a:pt x="926" y="729"/>
                  <a:pt x="924" y="731"/>
                </a:cubicBezTo>
                <a:cubicBezTo>
                  <a:pt x="924" y="731"/>
                  <a:pt x="924" y="732"/>
                  <a:pt x="923" y="732"/>
                </a:cubicBezTo>
                <a:cubicBezTo>
                  <a:pt x="922" y="732"/>
                  <a:pt x="921" y="732"/>
                  <a:pt x="921" y="731"/>
                </a:cubicBezTo>
                <a:cubicBezTo>
                  <a:pt x="919" y="727"/>
                  <a:pt x="919" y="725"/>
                  <a:pt x="922" y="722"/>
                </a:cubicBezTo>
                <a:close/>
                <a:moveTo>
                  <a:pt x="906" y="698"/>
                </a:moveTo>
                <a:cubicBezTo>
                  <a:pt x="906" y="699"/>
                  <a:pt x="906" y="699"/>
                  <a:pt x="906" y="699"/>
                </a:cubicBezTo>
                <a:cubicBezTo>
                  <a:pt x="905" y="699"/>
                  <a:pt x="905" y="699"/>
                  <a:pt x="905" y="699"/>
                </a:cubicBezTo>
                <a:lnTo>
                  <a:pt x="906" y="698"/>
                </a:lnTo>
                <a:close/>
                <a:moveTo>
                  <a:pt x="896" y="426"/>
                </a:moveTo>
                <a:cubicBezTo>
                  <a:pt x="897" y="425"/>
                  <a:pt x="898" y="425"/>
                  <a:pt x="899" y="425"/>
                </a:cubicBezTo>
                <a:cubicBezTo>
                  <a:pt x="900" y="425"/>
                  <a:pt x="901" y="426"/>
                  <a:pt x="901" y="427"/>
                </a:cubicBezTo>
                <a:cubicBezTo>
                  <a:pt x="902" y="428"/>
                  <a:pt x="902" y="430"/>
                  <a:pt x="902" y="431"/>
                </a:cubicBezTo>
                <a:cubicBezTo>
                  <a:pt x="901" y="433"/>
                  <a:pt x="900" y="433"/>
                  <a:pt x="899" y="432"/>
                </a:cubicBezTo>
                <a:cubicBezTo>
                  <a:pt x="898" y="431"/>
                  <a:pt x="897" y="430"/>
                  <a:pt x="896" y="429"/>
                </a:cubicBezTo>
                <a:cubicBezTo>
                  <a:pt x="895" y="428"/>
                  <a:pt x="896" y="427"/>
                  <a:pt x="896" y="426"/>
                </a:cubicBezTo>
                <a:close/>
                <a:moveTo>
                  <a:pt x="885" y="415"/>
                </a:moveTo>
                <a:cubicBezTo>
                  <a:pt x="885" y="416"/>
                  <a:pt x="885" y="416"/>
                  <a:pt x="885" y="417"/>
                </a:cubicBezTo>
                <a:cubicBezTo>
                  <a:pt x="885" y="417"/>
                  <a:pt x="885" y="417"/>
                  <a:pt x="885" y="418"/>
                </a:cubicBezTo>
                <a:cubicBezTo>
                  <a:pt x="884" y="417"/>
                  <a:pt x="884" y="417"/>
                  <a:pt x="884" y="416"/>
                </a:cubicBezTo>
                <a:cubicBezTo>
                  <a:pt x="884" y="416"/>
                  <a:pt x="885" y="416"/>
                  <a:pt x="885" y="415"/>
                </a:cubicBezTo>
                <a:close/>
                <a:moveTo>
                  <a:pt x="879" y="619"/>
                </a:moveTo>
                <a:cubicBezTo>
                  <a:pt x="880" y="619"/>
                  <a:pt x="880" y="619"/>
                  <a:pt x="881" y="619"/>
                </a:cubicBezTo>
                <a:cubicBezTo>
                  <a:pt x="881" y="620"/>
                  <a:pt x="880" y="620"/>
                  <a:pt x="880" y="620"/>
                </a:cubicBezTo>
                <a:cubicBezTo>
                  <a:pt x="880" y="620"/>
                  <a:pt x="879" y="620"/>
                  <a:pt x="879" y="620"/>
                </a:cubicBezTo>
                <a:cubicBezTo>
                  <a:pt x="879" y="619"/>
                  <a:pt x="879" y="619"/>
                  <a:pt x="879" y="619"/>
                </a:cubicBezTo>
                <a:close/>
                <a:moveTo>
                  <a:pt x="873" y="710"/>
                </a:moveTo>
                <a:cubicBezTo>
                  <a:pt x="873" y="710"/>
                  <a:pt x="873" y="710"/>
                  <a:pt x="874" y="710"/>
                </a:cubicBezTo>
                <a:cubicBezTo>
                  <a:pt x="874" y="710"/>
                  <a:pt x="874" y="710"/>
                  <a:pt x="874" y="711"/>
                </a:cubicBezTo>
                <a:cubicBezTo>
                  <a:pt x="877" y="711"/>
                  <a:pt x="880" y="711"/>
                  <a:pt x="883" y="711"/>
                </a:cubicBezTo>
                <a:cubicBezTo>
                  <a:pt x="884" y="712"/>
                  <a:pt x="884" y="713"/>
                  <a:pt x="883" y="714"/>
                </a:cubicBezTo>
                <a:cubicBezTo>
                  <a:pt x="883" y="714"/>
                  <a:pt x="882" y="715"/>
                  <a:pt x="882" y="715"/>
                </a:cubicBezTo>
                <a:cubicBezTo>
                  <a:pt x="879" y="714"/>
                  <a:pt x="876" y="713"/>
                  <a:pt x="874" y="711"/>
                </a:cubicBezTo>
                <a:cubicBezTo>
                  <a:pt x="874" y="710"/>
                  <a:pt x="874" y="710"/>
                  <a:pt x="873" y="710"/>
                </a:cubicBezTo>
                <a:cubicBezTo>
                  <a:pt x="872" y="710"/>
                  <a:pt x="872" y="710"/>
                  <a:pt x="873" y="710"/>
                </a:cubicBezTo>
                <a:close/>
                <a:moveTo>
                  <a:pt x="887" y="767"/>
                </a:moveTo>
                <a:cubicBezTo>
                  <a:pt x="893" y="765"/>
                  <a:pt x="900" y="763"/>
                  <a:pt x="906" y="758"/>
                </a:cubicBezTo>
                <a:cubicBezTo>
                  <a:pt x="911" y="754"/>
                  <a:pt x="918" y="754"/>
                  <a:pt x="923" y="749"/>
                </a:cubicBezTo>
                <a:cubicBezTo>
                  <a:pt x="925" y="747"/>
                  <a:pt x="927" y="747"/>
                  <a:pt x="930" y="748"/>
                </a:cubicBezTo>
                <a:cubicBezTo>
                  <a:pt x="931" y="748"/>
                  <a:pt x="933" y="749"/>
                  <a:pt x="934" y="749"/>
                </a:cubicBezTo>
                <a:cubicBezTo>
                  <a:pt x="940" y="751"/>
                  <a:pt x="944" y="753"/>
                  <a:pt x="945" y="760"/>
                </a:cubicBezTo>
                <a:cubicBezTo>
                  <a:pt x="946" y="763"/>
                  <a:pt x="949" y="766"/>
                  <a:pt x="952" y="766"/>
                </a:cubicBezTo>
                <a:cubicBezTo>
                  <a:pt x="956" y="767"/>
                  <a:pt x="957" y="769"/>
                  <a:pt x="957" y="773"/>
                </a:cubicBezTo>
                <a:cubicBezTo>
                  <a:pt x="957" y="778"/>
                  <a:pt x="958" y="783"/>
                  <a:pt x="959" y="788"/>
                </a:cubicBezTo>
                <a:cubicBezTo>
                  <a:pt x="959" y="790"/>
                  <a:pt x="956" y="792"/>
                  <a:pt x="954" y="790"/>
                </a:cubicBezTo>
                <a:cubicBezTo>
                  <a:pt x="952" y="789"/>
                  <a:pt x="950" y="788"/>
                  <a:pt x="948" y="788"/>
                </a:cubicBezTo>
                <a:cubicBezTo>
                  <a:pt x="944" y="789"/>
                  <a:pt x="939" y="789"/>
                  <a:pt x="935" y="790"/>
                </a:cubicBezTo>
                <a:cubicBezTo>
                  <a:pt x="929" y="791"/>
                  <a:pt x="925" y="790"/>
                  <a:pt x="922" y="785"/>
                </a:cubicBezTo>
                <a:cubicBezTo>
                  <a:pt x="921" y="784"/>
                  <a:pt x="920" y="784"/>
                  <a:pt x="919" y="783"/>
                </a:cubicBezTo>
                <a:cubicBezTo>
                  <a:pt x="918" y="782"/>
                  <a:pt x="916" y="782"/>
                  <a:pt x="916" y="780"/>
                </a:cubicBezTo>
                <a:cubicBezTo>
                  <a:pt x="917" y="779"/>
                  <a:pt x="918" y="778"/>
                  <a:pt x="919" y="776"/>
                </a:cubicBezTo>
                <a:cubicBezTo>
                  <a:pt x="920" y="775"/>
                  <a:pt x="920" y="774"/>
                  <a:pt x="919" y="774"/>
                </a:cubicBezTo>
                <a:cubicBezTo>
                  <a:pt x="918" y="773"/>
                  <a:pt x="918" y="773"/>
                  <a:pt x="917" y="773"/>
                </a:cubicBezTo>
                <a:cubicBezTo>
                  <a:pt x="916" y="773"/>
                  <a:pt x="915" y="773"/>
                  <a:pt x="914" y="773"/>
                </a:cubicBezTo>
                <a:cubicBezTo>
                  <a:pt x="913" y="773"/>
                  <a:pt x="912" y="774"/>
                  <a:pt x="911" y="775"/>
                </a:cubicBezTo>
                <a:cubicBezTo>
                  <a:pt x="905" y="779"/>
                  <a:pt x="898" y="782"/>
                  <a:pt x="890" y="784"/>
                </a:cubicBezTo>
                <a:cubicBezTo>
                  <a:pt x="886" y="786"/>
                  <a:pt x="882" y="787"/>
                  <a:pt x="879" y="782"/>
                </a:cubicBezTo>
                <a:cubicBezTo>
                  <a:pt x="877" y="779"/>
                  <a:pt x="873" y="780"/>
                  <a:pt x="870" y="780"/>
                </a:cubicBezTo>
                <a:cubicBezTo>
                  <a:pt x="870" y="780"/>
                  <a:pt x="870" y="780"/>
                  <a:pt x="870" y="780"/>
                </a:cubicBezTo>
                <a:cubicBezTo>
                  <a:pt x="870" y="780"/>
                  <a:pt x="870" y="780"/>
                  <a:pt x="869" y="780"/>
                </a:cubicBezTo>
                <a:cubicBezTo>
                  <a:pt x="869" y="780"/>
                  <a:pt x="869" y="781"/>
                  <a:pt x="869" y="781"/>
                </a:cubicBezTo>
                <a:cubicBezTo>
                  <a:pt x="869" y="781"/>
                  <a:pt x="869" y="780"/>
                  <a:pt x="869" y="780"/>
                </a:cubicBezTo>
                <a:cubicBezTo>
                  <a:pt x="869" y="780"/>
                  <a:pt x="869" y="780"/>
                  <a:pt x="869" y="780"/>
                </a:cubicBezTo>
                <a:cubicBezTo>
                  <a:pt x="870" y="780"/>
                  <a:pt x="870" y="780"/>
                  <a:pt x="870" y="780"/>
                </a:cubicBezTo>
                <a:cubicBezTo>
                  <a:pt x="870" y="780"/>
                  <a:pt x="870" y="780"/>
                  <a:pt x="870" y="780"/>
                </a:cubicBezTo>
                <a:cubicBezTo>
                  <a:pt x="874" y="773"/>
                  <a:pt x="880" y="770"/>
                  <a:pt x="887" y="767"/>
                </a:cubicBezTo>
                <a:close/>
                <a:moveTo>
                  <a:pt x="869" y="639"/>
                </a:moveTo>
                <a:cubicBezTo>
                  <a:pt x="867" y="639"/>
                  <a:pt x="867" y="638"/>
                  <a:pt x="868" y="637"/>
                </a:cubicBezTo>
                <a:cubicBezTo>
                  <a:pt x="868" y="637"/>
                  <a:pt x="869" y="637"/>
                  <a:pt x="869" y="637"/>
                </a:cubicBezTo>
                <a:cubicBezTo>
                  <a:pt x="869" y="638"/>
                  <a:pt x="870" y="638"/>
                  <a:pt x="870" y="639"/>
                </a:cubicBezTo>
                <a:cubicBezTo>
                  <a:pt x="870" y="639"/>
                  <a:pt x="869" y="640"/>
                  <a:pt x="869" y="639"/>
                </a:cubicBezTo>
                <a:close/>
                <a:moveTo>
                  <a:pt x="861" y="404"/>
                </a:moveTo>
                <a:cubicBezTo>
                  <a:pt x="863" y="403"/>
                  <a:pt x="865" y="403"/>
                  <a:pt x="867" y="403"/>
                </a:cubicBezTo>
                <a:cubicBezTo>
                  <a:pt x="868" y="403"/>
                  <a:pt x="869" y="404"/>
                  <a:pt x="870" y="405"/>
                </a:cubicBezTo>
                <a:cubicBezTo>
                  <a:pt x="866" y="408"/>
                  <a:pt x="867" y="413"/>
                  <a:pt x="866" y="417"/>
                </a:cubicBezTo>
                <a:cubicBezTo>
                  <a:pt x="864" y="420"/>
                  <a:pt x="862" y="420"/>
                  <a:pt x="859" y="418"/>
                </a:cubicBezTo>
                <a:cubicBezTo>
                  <a:pt x="853" y="413"/>
                  <a:pt x="854" y="408"/>
                  <a:pt x="861" y="404"/>
                </a:cubicBezTo>
                <a:close/>
                <a:moveTo>
                  <a:pt x="857" y="485"/>
                </a:moveTo>
                <a:cubicBezTo>
                  <a:pt x="857" y="485"/>
                  <a:pt x="857" y="484"/>
                  <a:pt x="857" y="484"/>
                </a:cubicBezTo>
                <a:cubicBezTo>
                  <a:pt x="857" y="483"/>
                  <a:pt x="858" y="483"/>
                  <a:pt x="858" y="482"/>
                </a:cubicBezTo>
                <a:cubicBezTo>
                  <a:pt x="858" y="482"/>
                  <a:pt x="858" y="482"/>
                  <a:pt x="859" y="483"/>
                </a:cubicBezTo>
                <a:cubicBezTo>
                  <a:pt x="858" y="483"/>
                  <a:pt x="858" y="484"/>
                  <a:pt x="857" y="484"/>
                </a:cubicBezTo>
                <a:cubicBezTo>
                  <a:pt x="857" y="484"/>
                  <a:pt x="857" y="485"/>
                  <a:pt x="857" y="485"/>
                </a:cubicBezTo>
                <a:cubicBezTo>
                  <a:pt x="856" y="486"/>
                  <a:pt x="854" y="488"/>
                  <a:pt x="853" y="489"/>
                </a:cubicBezTo>
                <a:cubicBezTo>
                  <a:pt x="853" y="489"/>
                  <a:pt x="853" y="490"/>
                  <a:pt x="853" y="490"/>
                </a:cubicBezTo>
                <a:cubicBezTo>
                  <a:pt x="853" y="489"/>
                  <a:pt x="853" y="489"/>
                  <a:pt x="853" y="489"/>
                </a:cubicBezTo>
                <a:cubicBezTo>
                  <a:pt x="854" y="487"/>
                  <a:pt x="855" y="486"/>
                  <a:pt x="857" y="485"/>
                </a:cubicBezTo>
                <a:close/>
                <a:moveTo>
                  <a:pt x="853" y="430"/>
                </a:moveTo>
                <a:cubicBezTo>
                  <a:pt x="853" y="431"/>
                  <a:pt x="853" y="431"/>
                  <a:pt x="853" y="431"/>
                </a:cubicBezTo>
                <a:cubicBezTo>
                  <a:pt x="852" y="431"/>
                  <a:pt x="852" y="431"/>
                  <a:pt x="852" y="431"/>
                </a:cubicBezTo>
                <a:lnTo>
                  <a:pt x="853" y="430"/>
                </a:lnTo>
                <a:close/>
                <a:moveTo>
                  <a:pt x="845" y="557"/>
                </a:moveTo>
                <a:cubicBezTo>
                  <a:pt x="846" y="559"/>
                  <a:pt x="846" y="559"/>
                  <a:pt x="846" y="559"/>
                </a:cubicBezTo>
                <a:cubicBezTo>
                  <a:pt x="845" y="559"/>
                  <a:pt x="845" y="559"/>
                  <a:pt x="845" y="559"/>
                </a:cubicBezTo>
                <a:lnTo>
                  <a:pt x="845" y="557"/>
                </a:lnTo>
                <a:close/>
                <a:moveTo>
                  <a:pt x="840" y="734"/>
                </a:moveTo>
                <a:cubicBezTo>
                  <a:pt x="841" y="732"/>
                  <a:pt x="841" y="729"/>
                  <a:pt x="843" y="727"/>
                </a:cubicBezTo>
                <a:cubicBezTo>
                  <a:pt x="843" y="727"/>
                  <a:pt x="843" y="727"/>
                  <a:pt x="843" y="727"/>
                </a:cubicBezTo>
                <a:cubicBezTo>
                  <a:pt x="843" y="726"/>
                  <a:pt x="844" y="726"/>
                  <a:pt x="844" y="726"/>
                </a:cubicBezTo>
                <a:cubicBezTo>
                  <a:pt x="844" y="726"/>
                  <a:pt x="844" y="727"/>
                  <a:pt x="844" y="727"/>
                </a:cubicBezTo>
                <a:cubicBezTo>
                  <a:pt x="843" y="727"/>
                  <a:pt x="843" y="727"/>
                  <a:pt x="843" y="727"/>
                </a:cubicBezTo>
                <a:cubicBezTo>
                  <a:pt x="844" y="729"/>
                  <a:pt x="844" y="731"/>
                  <a:pt x="845" y="733"/>
                </a:cubicBezTo>
                <a:cubicBezTo>
                  <a:pt x="845" y="733"/>
                  <a:pt x="845" y="734"/>
                  <a:pt x="845" y="734"/>
                </a:cubicBezTo>
                <a:cubicBezTo>
                  <a:pt x="844" y="735"/>
                  <a:pt x="843" y="736"/>
                  <a:pt x="842" y="736"/>
                </a:cubicBezTo>
                <a:cubicBezTo>
                  <a:pt x="842" y="736"/>
                  <a:pt x="841" y="736"/>
                  <a:pt x="841" y="736"/>
                </a:cubicBezTo>
                <a:cubicBezTo>
                  <a:pt x="840" y="736"/>
                  <a:pt x="839" y="735"/>
                  <a:pt x="840" y="734"/>
                </a:cubicBezTo>
                <a:close/>
                <a:moveTo>
                  <a:pt x="837" y="616"/>
                </a:moveTo>
                <a:cubicBezTo>
                  <a:pt x="838" y="616"/>
                  <a:pt x="838" y="616"/>
                  <a:pt x="838" y="616"/>
                </a:cubicBezTo>
                <a:cubicBezTo>
                  <a:pt x="837" y="617"/>
                  <a:pt x="837" y="617"/>
                  <a:pt x="837" y="617"/>
                </a:cubicBezTo>
                <a:lnTo>
                  <a:pt x="837" y="616"/>
                </a:lnTo>
                <a:close/>
                <a:moveTo>
                  <a:pt x="832" y="564"/>
                </a:moveTo>
                <a:cubicBezTo>
                  <a:pt x="833" y="563"/>
                  <a:pt x="834" y="564"/>
                  <a:pt x="834" y="565"/>
                </a:cubicBezTo>
                <a:cubicBezTo>
                  <a:pt x="834" y="566"/>
                  <a:pt x="834" y="567"/>
                  <a:pt x="832" y="567"/>
                </a:cubicBezTo>
                <a:cubicBezTo>
                  <a:pt x="831" y="567"/>
                  <a:pt x="831" y="566"/>
                  <a:pt x="830" y="566"/>
                </a:cubicBezTo>
                <a:cubicBezTo>
                  <a:pt x="830" y="565"/>
                  <a:pt x="831" y="564"/>
                  <a:pt x="832" y="564"/>
                </a:cubicBezTo>
                <a:close/>
                <a:moveTo>
                  <a:pt x="830" y="689"/>
                </a:moveTo>
                <a:cubicBezTo>
                  <a:pt x="830" y="695"/>
                  <a:pt x="829" y="700"/>
                  <a:pt x="824" y="703"/>
                </a:cubicBezTo>
                <a:cubicBezTo>
                  <a:pt x="824" y="704"/>
                  <a:pt x="824" y="704"/>
                  <a:pt x="824" y="704"/>
                </a:cubicBezTo>
                <a:cubicBezTo>
                  <a:pt x="823" y="704"/>
                  <a:pt x="823" y="704"/>
                  <a:pt x="823" y="704"/>
                </a:cubicBezTo>
                <a:cubicBezTo>
                  <a:pt x="824" y="704"/>
                  <a:pt x="824" y="704"/>
                  <a:pt x="824" y="704"/>
                </a:cubicBezTo>
                <a:cubicBezTo>
                  <a:pt x="824" y="704"/>
                  <a:pt x="824" y="703"/>
                  <a:pt x="824" y="703"/>
                </a:cubicBezTo>
                <a:cubicBezTo>
                  <a:pt x="823" y="698"/>
                  <a:pt x="825" y="693"/>
                  <a:pt x="828" y="688"/>
                </a:cubicBezTo>
                <a:cubicBezTo>
                  <a:pt x="828" y="688"/>
                  <a:pt x="829" y="688"/>
                  <a:pt x="829" y="688"/>
                </a:cubicBezTo>
                <a:cubicBezTo>
                  <a:pt x="829" y="688"/>
                  <a:pt x="830" y="689"/>
                  <a:pt x="830" y="689"/>
                </a:cubicBezTo>
                <a:close/>
                <a:moveTo>
                  <a:pt x="828" y="623"/>
                </a:moveTo>
                <a:cubicBezTo>
                  <a:pt x="828" y="623"/>
                  <a:pt x="828" y="623"/>
                  <a:pt x="829" y="623"/>
                </a:cubicBezTo>
                <a:cubicBezTo>
                  <a:pt x="829" y="624"/>
                  <a:pt x="828" y="624"/>
                  <a:pt x="828" y="625"/>
                </a:cubicBezTo>
                <a:cubicBezTo>
                  <a:pt x="828" y="625"/>
                  <a:pt x="827" y="625"/>
                  <a:pt x="827" y="624"/>
                </a:cubicBezTo>
                <a:cubicBezTo>
                  <a:pt x="826" y="623"/>
                  <a:pt x="826" y="623"/>
                  <a:pt x="828" y="623"/>
                </a:cubicBezTo>
                <a:close/>
                <a:moveTo>
                  <a:pt x="816" y="636"/>
                </a:moveTo>
                <a:cubicBezTo>
                  <a:pt x="817" y="636"/>
                  <a:pt x="819" y="636"/>
                  <a:pt x="819" y="636"/>
                </a:cubicBezTo>
                <a:cubicBezTo>
                  <a:pt x="823" y="637"/>
                  <a:pt x="826" y="638"/>
                  <a:pt x="827" y="642"/>
                </a:cubicBezTo>
                <a:cubicBezTo>
                  <a:pt x="828" y="645"/>
                  <a:pt x="829" y="649"/>
                  <a:pt x="828" y="653"/>
                </a:cubicBezTo>
                <a:cubicBezTo>
                  <a:pt x="828" y="658"/>
                  <a:pt x="828" y="664"/>
                  <a:pt x="827" y="668"/>
                </a:cubicBezTo>
                <a:cubicBezTo>
                  <a:pt x="828" y="671"/>
                  <a:pt x="829" y="672"/>
                  <a:pt x="829" y="674"/>
                </a:cubicBezTo>
                <a:cubicBezTo>
                  <a:pt x="829" y="675"/>
                  <a:pt x="829" y="678"/>
                  <a:pt x="828" y="678"/>
                </a:cubicBezTo>
                <a:cubicBezTo>
                  <a:pt x="826" y="679"/>
                  <a:pt x="825" y="677"/>
                  <a:pt x="824" y="676"/>
                </a:cubicBezTo>
                <a:cubicBezTo>
                  <a:pt x="824" y="675"/>
                  <a:pt x="822" y="673"/>
                  <a:pt x="821" y="673"/>
                </a:cubicBezTo>
                <a:cubicBezTo>
                  <a:pt x="818" y="672"/>
                  <a:pt x="817" y="670"/>
                  <a:pt x="816" y="667"/>
                </a:cubicBezTo>
                <a:cubicBezTo>
                  <a:pt x="815" y="666"/>
                  <a:pt x="815" y="664"/>
                  <a:pt x="815" y="663"/>
                </a:cubicBezTo>
                <a:cubicBezTo>
                  <a:pt x="814" y="658"/>
                  <a:pt x="812" y="654"/>
                  <a:pt x="815" y="650"/>
                </a:cubicBezTo>
                <a:cubicBezTo>
                  <a:pt x="814" y="648"/>
                  <a:pt x="813" y="646"/>
                  <a:pt x="812" y="645"/>
                </a:cubicBezTo>
                <a:cubicBezTo>
                  <a:pt x="813" y="642"/>
                  <a:pt x="815" y="639"/>
                  <a:pt x="816" y="636"/>
                </a:cubicBezTo>
                <a:close/>
                <a:moveTo>
                  <a:pt x="798" y="659"/>
                </a:moveTo>
                <a:cubicBezTo>
                  <a:pt x="797" y="662"/>
                  <a:pt x="795" y="664"/>
                  <a:pt x="794" y="666"/>
                </a:cubicBezTo>
                <a:cubicBezTo>
                  <a:pt x="793" y="667"/>
                  <a:pt x="792" y="668"/>
                  <a:pt x="792" y="667"/>
                </a:cubicBezTo>
                <a:cubicBezTo>
                  <a:pt x="791" y="666"/>
                  <a:pt x="791" y="666"/>
                  <a:pt x="791" y="665"/>
                </a:cubicBezTo>
                <a:cubicBezTo>
                  <a:pt x="791" y="665"/>
                  <a:pt x="791" y="664"/>
                  <a:pt x="792" y="664"/>
                </a:cubicBezTo>
                <a:cubicBezTo>
                  <a:pt x="793" y="661"/>
                  <a:pt x="795" y="658"/>
                  <a:pt x="794" y="654"/>
                </a:cubicBezTo>
                <a:cubicBezTo>
                  <a:pt x="793" y="650"/>
                  <a:pt x="789" y="651"/>
                  <a:pt x="786" y="649"/>
                </a:cubicBezTo>
                <a:cubicBezTo>
                  <a:pt x="786" y="649"/>
                  <a:pt x="786" y="648"/>
                  <a:pt x="786" y="648"/>
                </a:cubicBezTo>
                <a:cubicBezTo>
                  <a:pt x="786" y="647"/>
                  <a:pt x="787" y="646"/>
                  <a:pt x="788" y="646"/>
                </a:cubicBezTo>
                <a:cubicBezTo>
                  <a:pt x="789" y="646"/>
                  <a:pt x="790" y="646"/>
                  <a:pt x="791" y="647"/>
                </a:cubicBezTo>
                <a:cubicBezTo>
                  <a:pt x="793" y="647"/>
                  <a:pt x="795" y="647"/>
                  <a:pt x="797" y="648"/>
                </a:cubicBezTo>
                <a:cubicBezTo>
                  <a:pt x="797" y="647"/>
                  <a:pt x="797" y="647"/>
                  <a:pt x="797" y="647"/>
                </a:cubicBezTo>
                <a:cubicBezTo>
                  <a:pt x="797" y="647"/>
                  <a:pt x="797" y="647"/>
                  <a:pt x="797" y="647"/>
                </a:cubicBezTo>
                <a:cubicBezTo>
                  <a:pt x="795" y="645"/>
                  <a:pt x="794" y="642"/>
                  <a:pt x="792" y="639"/>
                </a:cubicBezTo>
                <a:cubicBezTo>
                  <a:pt x="790" y="635"/>
                  <a:pt x="790" y="631"/>
                  <a:pt x="792" y="627"/>
                </a:cubicBezTo>
                <a:cubicBezTo>
                  <a:pt x="792" y="625"/>
                  <a:pt x="794" y="624"/>
                  <a:pt x="795" y="624"/>
                </a:cubicBezTo>
                <a:cubicBezTo>
                  <a:pt x="796" y="623"/>
                  <a:pt x="798" y="624"/>
                  <a:pt x="799" y="625"/>
                </a:cubicBezTo>
                <a:cubicBezTo>
                  <a:pt x="801" y="627"/>
                  <a:pt x="802" y="629"/>
                  <a:pt x="804" y="632"/>
                </a:cubicBezTo>
                <a:cubicBezTo>
                  <a:pt x="804" y="632"/>
                  <a:pt x="804" y="631"/>
                  <a:pt x="804" y="631"/>
                </a:cubicBezTo>
                <a:cubicBezTo>
                  <a:pt x="804" y="631"/>
                  <a:pt x="804" y="631"/>
                  <a:pt x="804" y="631"/>
                </a:cubicBezTo>
                <a:cubicBezTo>
                  <a:pt x="804" y="632"/>
                  <a:pt x="804" y="632"/>
                  <a:pt x="804" y="632"/>
                </a:cubicBezTo>
                <a:cubicBezTo>
                  <a:pt x="804" y="632"/>
                  <a:pt x="804" y="632"/>
                  <a:pt x="804" y="632"/>
                </a:cubicBezTo>
                <a:cubicBezTo>
                  <a:pt x="800" y="636"/>
                  <a:pt x="800" y="639"/>
                  <a:pt x="804" y="643"/>
                </a:cubicBezTo>
                <a:cubicBezTo>
                  <a:pt x="805" y="644"/>
                  <a:pt x="804" y="646"/>
                  <a:pt x="803" y="646"/>
                </a:cubicBezTo>
                <a:cubicBezTo>
                  <a:pt x="801" y="646"/>
                  <a:pt x="799" y="647"/>
                  <a:pt x="797" y="647"/>
                </a:cubicBezTo>
                <a:cubicBezTo>
                  <a:pt x="797" y="647"/>
                  <a:pt x="797" y="647"/>
                  <a:pt x="797" y="648"/>
                </a:cubicBezTo>
                <a:cubicBezTo>
                  <a:pt x="797" y="648"/>
                  <a:pt x="797" y="648"/>
                  <a:pt x="797" y="648"/>
                </a:cubicBezTo>
                <a:cubicBezTo>
                  <a:pt x="798" y="649"/>
                  <a:pt x="799" y="651"/>
                  <a:pt x="799" y="653"/>
                </a:cubicBezTo>
                <a:cubicBezTo>
                  <a:pt x="799" y="655"/>
                  <a:pt x="799" y="658"/>
                  <a:pt x="798" y="659"/>
                </a:cubicBezTo>
                <a:close/>
                <a:moveTo>
                  <a:pt x="806" y="704"/>
                </a:moveTo>
                <a:cubicBezTo>
                  <a:pt x="806" y="704"/>
                  <a:pt x="805" y="705"/>
                  <a:pt x="805" y="705"/>
                </a:cubicBezTo>
                <a:cubicBezTo>
                  <a:pt x="804" y="705"/>
                  <a:pt x="802" y="705"/>
                  <a:pt x="802" y="705"/>
                </a:cubicBezTo>
                <a:cubicBezTo>
                  <a:pt x="801" y="701"/>
                  <a:pt x="800" y="698"/>
                  <a:pt x="800" y="694"/>
                </a:cubicBezTo>
                <a:cubicBezTo>
                  <a:pt x="799" y="693"/>
                  <a:pt x="800" y="692"/>
                  <a:pt x="801" y="691"/>
                </a:cubicBezTo>
                <a:cubicBezTo>
                  <a:pt x="801" y="691"/>
                  <a:pt x="801" y="691"/>
                  <a:pt x="801" y="691"/>
                </a:cubicBezTo>
                <a:cubicBezTo>
                  <a:pt x="801" y="690"/>
                  <a:pt x="801" y="689"/>
                  <a:pt x="801" y="689"/>
                </a:cubicBezTo>
                <a:cubicBezTo>
                  <a:pt x="801" y="688"/>
                  <a:pt x="801" y="688"/>
                  <a:pt x="801" y="688"/>
                </a:cubicBezTo>
                <a:cubicBezTo>
                  <a:pt x="801" y="688"/>
                  <a:pt x="802" y="688"/>
                  <a:pt x="802" y="687"/>
                </a:cubicBezTo>
                <a:cubicBezTo>
                  <a:pt x="802" y="688"/>
                  <a:pt x="801" y="688"/>
                  <a:pt x="801" y="689"/>
                </a:cubicBezTo>
                <a:cubicBezTo>
                  <a:pt x="801" y="689"/>
                  <a:pt x="801" y="690"/>
                  <a:pt x="801" y="691"/>
                </a:cubicBezTo>
                <a:cubicBezTo>
                  <a:pt x="801" y="691"/>
                  <a:pt x="801" y="691"/>
                  <a:pt x="801" y="691"/>
                </a:cubicBezTo>
                <a:cubicBezTo>
                  <a:pt x="802" y="695"/>
                  <a:pt x="804" y="698"/>
                  <a:pt x="805" y="701"/>
                </a:cubicBezTo>
                <a:cubicBezTo>
                  <a:pt x="806" y="702"/>
                  <a:pt x="806" y="703"/>
                  <a:pt x="806" y="704"/>
                </a:cubicBezTo>
                <a:close/>
                <a:moveTo>
                  <a:pt x="800" y="372"/>
                </a:moveTo>
                <a:cubicBezTo>
                  <a:pt x="800" y="371"/>
                  <a:pt x="801" y="371"/>
                  <a:pt x="802" y="371"/>
                </a:cubicBezTo>
                <a:cubicBezTo>
                  <a:pt x="803" y="372"/>
                  <a:pt x="803" y="372"/>
                  <a:pt x="802" y="374"/>
                </a:cubicBezTo>
                <a:cubicBezTo>
                  <a:pt x="802" y="374"/>
                  <a:pt x="802" y="374"/>
                  <a:pt x="801" y="374"/>
                </a:cubicBezTo>
                <a:cubicBezTo>
                  <a:pt x="800" y="374"/>
                  <a:pt x="800" y="373"/>
                  <a:pt x="800" y="372"/>
                </a:cubicBezTo>
                <a:close/>
                <a:moveTo>
                  <a:pt x="791" y="525"/>
                </a:moveTo>
                <a:cubicBezTo>
                  <a:pt x="792" y="523"/>
                  <a:pt x="794" y="522"/>
                  <a:pt x="796" y="521"/>
                </a:cubicBezTo>
                <a:cubicBezTo>
                  <a:pt x="797" y="521"/>
                  <a:pt x="798" y="522"/>
                  <a:pt x="799" y="522"/>
                </a:cubicBezTo>
                <a:cubicBezTo>
                  <a:pt x="799" y="522"/>
                  <a:pt x="799" y="523"/>
                  <a:pt x="799" y="524"/>
                </a:cubicBezTo>
                <a:cubicBezTo>
                  <a:pt x="797" y="527"/>
                  <a:pt x="794" y="529"/>
                  <a:pt x="791" y="531"/>
                </a:cubicBezTo>
                <a:cubicBezTo>
                  <a:pt x="791" y="531"/>
                  <a:pt x="791" y="532"/>
                  <a:pt x="791" y="532"/>
                </a:cubicBezTo>
                <a:cubicBezTo>
                  <a:pt x="791" y="532"/>
                  <a:pt x="790" y="532"/>
                  <a:pt x="790" y="532"/>
                </a:cubicBezTo>
                <a:cubicBezTo>
                  <a:pt x="790" y="532"/>
                  <a:pt x="789" y="533"/>
                  <a:pt x="789" y="533"/>
                </a:cubicBezTo>
                <a:cubicBezTo>
                  <a:pt x="789" y="533"/>
                  <a:pt x="789" y="532"/>
                  <a:pt x="790" y="532"/>
                </a:cubicBezTo>
                <a:cubicBezTo>
                  <a:pt x="790" y="532"/>
                  <a:pt x="790" y="532"/>
                  <a:pt x="790" y="532"/>
                </a:cubicBezTo>
                <a:cubicBezTo>
                  <a:pt x="790" y="532"/>
                  <a:pt x="790" y="532"/>
                  <a:pt x="790" y="531"/>
                </a:cubicBezTo>
                <a:cubicBezTo>
                  <a:pt x="791" y="531"/>
                  <a:pt x="791" y="531"/>
                  <a:pt x="791" y="531"/>
                </a:cubicBezTo>
                <a:cubicBezTo>
                  <a:pt x="791" y="529"/>
                  <a:pt x="791" y="527"/>
                  <a:pt x="791" y="525"/>
                </a:cubicBezTo>
                <a:close/>
                <a:moveTo>
                  <a:pt x="789" y="367"/>
                </a:moveTo>
                <a:cubicBezTo>
                  <a:pt x="791" y="367"/>
                  <a:pt x="791" y="367"/>
                  <a:pt x="790" y="368"/>
                </a:cubicBezTo>
                <a:cubicBezTo>
                  <a:pt x="790" y="369"/>
                  <a:pt x="789" y="368"/>
                  <a:pt x="788" y="368"/>
                </a:cubicBezTo>
                <a:cubicBezTo>
                  <a:pt x="788" y="368"/>
                  <a:pt x="788" y="368"/>
                  <a:pt x="788" y="367"/>
                </a:cubicBezTo>
                <a:cubicBezTo>
                  <a:pt x="788" y="367"/>
                  <a:pt x="789" y="367"/>
                  <a:pt x="789" y="367"/>
                </a:cubicBezTo>
                <a:close/>
                <a:moveTo>
                  <a:pt x="783" y="567"/>
                </a:moveTo>
                <a:cubicBezTo>
                  <a:pt x="785" y="566"/>
                  <a:pt x="787" y="566"/>
                  <a:pt x="789" y="566"/>
                </a:cubicBezTo>
                <a:cubicBezTo>
                  <a:pt x="790" y="565"/>
                  <a:pt x="790" y="565"/>
                  <a:pt x="790" y="565"/>
                </a:cubicBezTo>
                <a:cubicBezTo>
                  <a:pt x="792" y="564"/>
                  <a:pt x="793" y="563"/>
                  <a:pt x="794" y="561"/>
                </a:cubicBezTo>
                <a:cubicBezTo>
                  <a:pt x="794" y="561"/>
                  <a:pt x="794" y="561"/>
                  <a:pt x="794" y="561"/>
                </a:cubicBezTo>
                <a:cubicBezTo>
                  <a:pt x="794" y="561"/>
                  <a:pt x="794" y="560"/>
                  <a:pt x="794" y="560"/>
                </a:cubicBezTo>
                <a:cubicBezTo>
                  <a:pt x="791" y="547"/>
                  <a:pt x="790" y="546"/>
                  <a:pt x="805" y="537"/>
                </a:cubicBezTo>
                <a:cubicBezTo>
                  <a:pt x="805" y="536"/>
                  <a:pt x="807" y="537"/>
                  <a:pt x="808" y="537"/>
                </a:cubicBezTo>
                <a:cubicBezTo>
                  <a:pt x="808" y="538"/>
                  <a:pt x="808" y="539"/>
                  <a:pt x="808" y="540"/>
                </a:cubicBezTo>
                <a:cubicBezTo>
                  <a:pt x="808" y="541"/>
                  <a:pt x="808" y="541"/>
                  <a:pt x="808" y="542"/>
                </a:cubicBezTo>
                <a:cubicBezTo>
                  <a:pt x="805" y="545"/>
                  <a:pt x="803" y="547"/>
                  <a:pt x="800" y="550"/>
                </a:cubicBezTo>
                <a:cubicBezTo>
                  <a:pt x="799" y="553"/>
                  <a:pt x="798" y="556"/>
                  <a:pt x="796" y="559"/>
                </a:cubicBezTo>
                <a:cubicBezTo>
                  <a:pt x="796" y="560"/>
                  <a:pt x="795" y="560"/>
                  <a:pt x="794" y="561"/>
                </a:cubicBezTo>
                <a:cubicBezTo>
                  <a:pt x="794" y="561"/>
                  <a:pt x="794" y="561"/>
                  <a:pt x="794" y="562"/>
                </a:cubicBezTo>
                <a:cubicBezTo>
                  <a:pt x="793" y="563"/>
                  <a:pt x="792" y="564"/>
                  <a:pt x="791" y="565"/>
                </a:cubicBezTo>
                <a:cubicBezTo>
                  <a:pt x="790" y="565"/>
                  <a:pt x="790" y="566"/>
                  <a:pt x="789" y="566"/>
                </a:cubicBezTo>
                <a:cubicBezTo>
                  <a:pt x="787" y="567"/>
                  <a:pt x="786" y="568"/>
                  <a:pt x="784" y="569"/>
                </a:cubicBezTo>
                <a:cubicBezTo>
                  <a:pt x="784" y="569"/>
                  <a:pt x="783" y="568"/>
                  <a:pt x="783" y="568"/>
                </a:cubicBezTo>
                <a:cubicBezTo>
                  <a:pt x="783" y="567"/>
                  <a:pt x="783" y="567"/>
                  <a:pt x="783" y="567"/>
                </a:cubicBezTo>
                <a:close/>
                <a:moveTo>
                  <a:pt x="783" y="316"/>
                </a:moveTo>
                <a:cubicBezTo>
                  <a:pt x="782" y="317"/>
                  <a:pt x="782" y="317"/>
                  <a:pt x="782" y="317"/>
                </a:cubicBezTo>
                <a:cubicBezTo>
                  <a:pt x="782" y="316"/>
                  <a:pt x="782" y="316"/>
                  <a:pt x="782" y="316"/>
                </a:cubicBezTo>
                <a:lnTo>
                  <a:pt x="783" y="316"/>
                </a:lnTo>
                <a:close/>
                <a:moveTo>
                  <a:pt x="772" y="349"/>
                </a:moveTo>
                <a:cubicBezTo>
                  <a:pt x="773" y="349"/>
                  <a:pt x="773" y="349"/>
                  <a:pt x="774" y="349"/>
                </a:cubicBezTo>
                <a:cubicBezTo>
                  <a:pt x="775" y="349"/>
                  <a:pt x="775" y="350"/>
                  <a:pt x="774" y="351"/>
                </a:cubicBezTo>
                <a:cubicBezTo>
                  <a:pt x="774" y="351"/>
                  <a:pt x="773" y="352"/>
                  <a:pt x="773" y="351"/>
                </a:cubicBezTo>
                <a:cubicBezTo>
                  <a:pt x="772" y="351"/>
                  <a:pt x="771" y="350"/>
                  <a:pt x="772" y="349"/>
                </a:cubicBezTo>
                <a:close/>
                <a:moveTo>
                  <a:pt x="404" y="486"/>
                </a:moveTo>
                <a:cubicBezTo>
                  <a:pt x="403" y="486"/>
                  <a:pt x="403" y="486"/>
                  <a:pt x="403" y="486"/>
                </a:cubicBezTo>
                <a:cubicBezTo>
                  <a:pt x="404" y="486"/>
                  <a:pt x="404" y="486"/>
                  <a:pt x="404" y="486"/>
                </a:cubicBezTo>
                <a:cubicBezTo>
                  <a:pt x="404" y="485"/>
                  <a:pt x="404" y="485"/>
                  <a:pt x="404" y="485"/>
                </a:cubicBezTo>
                <a:cubicBezTo>
                  <a:pt x="404" y="485"/>
                  <a:pt x="404" y="486"/>
                  <a:pt x="404" y="486"/>
                </a:cubicBezTo>
                <a:close/>
                <a:moveTo>
                  <a:pt x="413" y="462"/>
                </a:moveTo>
                <a:cubicBezTo>
                  <a:pt x="413" y="462"/>
                  <a:pt x="413" y="462"/>
                  <a:pt x="413" y="461"/>
                </a:cubicBezTo>
                <a:cubicBezTo>
                  <a:pt x="413" y="461"/>
                  <a:pt x="412" y="461"/>
                  <a:pt x="411" y="460"/>
                </a:cubicBezTo>
                <a:cubicBezTo>
                  <a:pt x="411" y="460"/>
                  <a:pt x="412" y="459"/>
                  <a:pt x="412" y="459"/>
                </a:cubicBezTo>
                <a:cubicBezTo>
                  <a:pt x="413" y="459"/>
                  <a:pt x="413" y="460"/>
                  <a:pt x="413" y="461"/>
                </a:cubicBezTo>
                <a:cubicBezTo>
                  <a:pt x="413" y="462"/>
                  <a:pt x="413" y="462"/>
                  <a:pt x="414" y="462"/>
                </a:cubicBezTo>
                <a:cubicBezTo>
                  <a:pt x="414" y="462"/>
                  <a:pt x="414" y="463"/>
                  <a:pt x="414" y="463"/>
                </a:cubicBezTo>
                <a:cubicBezTo>
                  <a:pt x="414" y="463"/>
                  <a:pt x="414" y="462"/>
                  <a:pt x="413" y="462"/>
                </a:cubicBezTo>
                <a:close/>
                <a:moveTo>
                  <a:pt x="416" y="441"/>
                </a:moveTo>
                <a:cubicBezTo>
                  <a:pt x="416" y="441"/>
                  <a:pt x="415" y="441"/>
                  <a:pt x="415" y="441"/>
                </a:cubicBezTo>
                <a:cubicBezTo>
                  <a:pt x="415" y="441"/>
                  <a:pt x="415" y="440"/>
                  <a:pt x="415" y="439"/>
                </a:cubicBezTo>
                <a:cubicBezTo>
                  <a:pt x="415" y="439"/>
                  <a:pt x="416" y="440"/>
                  <a:pt x="416" y="440"/>
                </a:cubicBezTo>
                <a:cubicBezTo>
                  <a:pt x="416" y="440"/>
                  <a:pt x="416" y="441"/>
                  <a:pt x="416" y="441"/>
                </a:cubicBezTo>
                <a:close/>
                <a:moveTo>
                  <a:pt x="418" y="529"/>
                </a:moveTo>
                <a:cubicBezTo>
                  <a:pt x="417" y="529"/>
                  <a:pt x="416" y="529"/>
                  <a:pt x="415" y="528"/>
                </a:cubicBezTo>
                <a:cubicBezTo>
                  <a:pt x="414" y="526"/>
                  <a:pt x="412" y="525"/>
                  <a:pt x="412" y="523"/>
                </a:cubicBezTo>
                <a:cubicBezTo>
                  <a:pt x="411" y="520"/>
                  <a:pt x="411" y="518"/>
                  <a:pt x="414" y="516"/>
                </a:cubicBezTo>
                <a:cubicBezTo>
                  <a:pt x="414" y="516"/>
                  <a:pt x="414" y="516"/>
                  <a:pt x="414" y="516"/>
                </a:cubicBezTo>
                <a:cubicBezTo>
                  <a:pt x="414" y="515"/>
                  <a:pt x="414" y="515"/>
                  <a:pt x="414" y="515"/>
                </a:cubicBezTo>
                <a:cubicBezTo>
                  <a:pt x="414" y="514"/>
                  <a:pt x="414" y="513"/>
                  <a:pt x="415" y="512"/>
                </a:cubicBezTo>
                <a:cubicBezTo>
                  <a:pt x="415" y="513"/>
                  <a:pt x="415" y="513"/>
                  <a:pt x="415" y="513"/>
                </a:cubicBezTo>
                <a:cubicBezTo>
                  <a:pt x="415" y="514"/>
                  <a:pt x="414" y="514"/>
                  <a:pt x="414" y="515"/>
                </a:cubicBezTo>
                <a:cubicBezTo>
                  <a:pt x="414" y="515"/>
                  <a:pt x="414" y="516"/>
                  <a:pt x="414" y="516"/>
                </a:cubicBezTo>
                <a:cubicBezTo>
                  <a:pt x="414" y="516"/>
                  <a:pt x="414" y="516"/>
                  <a:pt x="414" y="516"/>
                </a:cubicBezTo>
                <a:cubicBezTo>
                  <a:pt x="415" y="520"/>
                  <a:pt x="417" y="524"/>
                  <a:pt x="418" y="527"/>
                </a:cubicBezTo>
                <a:cubicBezTo>
                  <a:pt x="418" y="528"/>
                  <a:pt x="418" y="528"/>
                  <a:pt x="418" y="529"/>
                </a:cubicBezTo>
                <a:close/>
                <a:moveTo>
                  <a:pt x="422" y="517"/>
                </a:moveTo>
                <a:cubicBezTo>
                  <a:pt x="422" y="517"/>
                  <a:pt x="421" y="517"/>
                  <a:pt x="421" y="516"/>
                </a:cubicBezTo>
                <a:cubicBezTo>
                  <a:pt x="421" y="516"/>
                  <a:pt x="422" y="515"/>
                  <a:pt x="422" y="514"/>
                </a:cubicBezTo>
                <a:cubicBezTo>
                  <a:pt x="423" y="515"/>
                  <a:pt x="423" y="515"/>
                  <a:pt x="424" y="516"/>
                </a:cubicBezTo>
                <a:cubicBezTo>
                  <a:pt x="424" y="517"/>
                  <a:pt x="423" y="517"/>
                  <a:pt x="422" y="517"/>
                </a:cubicBezTo>
                <a:close/>
                <a:moveTo>
                  <a:pt x="570" y="169"/>
                </a:moveTo>
                <a:cubicBezTo>
                  <a:pt x="569" y="169"/>
                  <a:pt x="569" y="168"/>
                  <a:pt x="569" y="167"/>
                </a:cubicBezTo>
                <a:cubicBezTo>
                  <a:pt x="569" y="166"/>
                  <a:pt x="569" y="164"/>
                  <a:pt x="569" y="165"/>
                </a:cubicBezTo>
                <a:cubicBezTo>
                  <a:pt x="569" y="162"/>
                  <a:pt x="569" y="161"/>
                  <a:pt x="569" y="160"/>
                </a:cubicBezTo>
                <a:cubicBezTo>
                  <a:pt x="569" y="159"/>
                  <a:pt x="570" y="159"/>
                  <a:pt x="570" y="159"/>
                </a:cubicBezTo>
                <a:cubicBezTo>
                  <a:pt x="570" y="158"/>
                  <a:pt x="571" y="159"/>
                  <a:pt x="571" y="159"/>
                </a:cubicBezTo>
                <a:cubicBezTo>
                  <a:pt x="571" y="162"/>
                  <a:pt x="571" y="164"/>
                  <a:pt x="571" y="167"/>
                </a:cubicBezTo>
                <a:cubicBezTo>
                  <a:pt x="571" y="168"/>
                  <a:pt x="571" y="169"/>
                  <a:pt x="570" y="169"/>
                </a:cubicBezTo>
                <a:close/>
                <a:moveTo>
                  <a:pt x="592" y="161"/>
                </a:moveTo>
                <a:cubicBezTo>
                  <a:pt x="592" y="162"/>
                  <a:pt x="592" y="162"/>
                  <a:pt x="591" y="162"/>
                </a:cubicBezTo>
                <a:cubicBezTo>
                  <a:pt x="592" y="162"/>
                  <a:pt x="592" y="161"/>
                  <a:pt x="592" y="161"/>
                </a:cubicBezTo>
                <a:cubicBezTo>
                  <a:pt x="593" y="161"/>
                  <a:pt x="593" y="161"/>
                  <a:pt x="593" y="161"/>
                </a:cubicBezTo>
                <a:lnTo>
                  <a:pt x="592" y="161"/>
                </a:lnTo>
                <a:close/>
                <a:moveTo>
                  <a:pt x="599" y="436"/>
                </a:moveTo>
                <a:cubicBezTo>
                  <a:pt x="598" y="436"/>
                  <a:pt x="598" y="436"/>
                  <a:pt x="598" y="436"/>
                </a:cubicBezTo>
                <a:cubicBezTo>
                  <a:pt x="598" y="436"/>
                  <a:pt x="598" y="436"/>
                  <a:pt x="598" y="436"/>
                </a:cubicBezTo>
                <a:cubicBezTo>
                  <a:pt x="599" y="435"/>
                  <a:pt x="599" y="435"/>
                  <a:pt x="599" y="435"/>
                </a:cubicBezTo>
                <a:lnTo>
                  <a:pt x="599" y="436"/>
                </a:lnTo>
                <a:close/>
                <a:moveTo>
                  <a:pt x="624" y="570"/>
                </a:moveTo>
                <a:cubicBezTo>
                  <a:pt x="623" y="570"/>
                  <a:pt x="623" y="570"/>
                  <a:pt x="622" y="570"/>
                </a:cubicBezTo>
                <a:cubicBezTo>
                  <a:pt x="623" y="570"/>
                  <a:pt x="624" y="569"/>
                  <a:pt x="624" y="569"/>
                </a:cubicBezTo>
                <a:cubicBezTo>
                  <a:pt x="624" y="569"/>
                  <a:pt x="625" y="570"/>
                  <a:pt x="625" y="570"/>
                </a:cubicBezTo>
                <a:cubicBezTo>
                  <a:pt x="625" y="570"/>
                  <a:pt x="624" y="570"/>
                  <a:pt x="624" y="570"/>
                </a:cubicBezTo>
                <a:close/>
                <a:moveTo>
                  <a:pt x="627" y="150"/>
                </a:moveTo>
                <a:cubicBezTo>
                  <a:pt x="627" y="150"/>
                  <a:pt x="626" y="151"/>
                  <a:pt x="626" y="151"/>
                </a:cubicBezTo>
                <a:cubicBezTo>
                  <a:pt x="621" y="151"/>
                  <a:pt x="615" y="151"/>
                  <a:pt x="610" y="151"/>
                </a:cubicBezTo>
                <a:cubicBezTo>
                  <a:pt x="609" y="151"/>
                  <a:pt x="609" y="151"/>
                  <a:pt x="609" y="151"/>
                </a:cubicBezTo>
                <a:cubicBezTo>
                  <a:pt x="608" y="152"/>
                  <a:pt x="606" y="154"/>
                  <a:pt x="605" y="155"/>
                </a:cubicBezTo>
                <a:cubicBezTo>
                  <a:pt x="605" y="155"/>
                  <a:pt x="605" y="155"/>
                  <a:pt x="604" y="155"/>
                </a:cubicBezTo>
                <a:cubicBezTo>
                  <a:pt x="604" y="156"/>
                  <a:pt x="603" y="156"/>
                  <a:pt x="603" y="157"/>
                </a:cubicBezTo>
                <a:cubicBezTo>
                  <a:pt x="603" y="157"/>
                  <a:pt x="602" y="156"/>
                  <a:pt x="602" y="156"/>
                </a:cubicBezTo>
                <a:cubicBezTo>
                  <a:pt x="602" y="155"/>
                  <a:pt x="603" y="155"/>
                  <a:pt x="604" y="155"/>
                </a:cubicBezTo>
                <a:cubicBezTo>
                  <a:pt x="605" y="155"/>
                  <a:pt x="605" y="155"/>
                  <a:pt x="605" y="155"/>
                </a:cubicBezTo>
                <a:cubicBezTo>
                  <a:pt x="606" y="153"/>
                  <a:pt x="607" y="152"/>
                  <a:pt x="608" y="151"/>
                </a:cubicBezTo>
                <a:cubicBezTo>
                  <a:pt x="609" y="151"/>
                  <a:pt x="609" y="151"/>
                  <a:pt x="610" y="151"/>
                </a:cubicBezTo>
                <a:cubicBezTo>
                  <a:pt x="615" y="148"/>
                  <a:pt x="621" y="148"/>
                  <a:pt x="627" y="149"/>
                </a:cubicBezTo>
                <a:cubicBezTo>
                  <a:pt x="627" y="149"/>
                  <a:pt x="627" y="150"/>
                  <a:pt x="627" y="150"/>
                </a:cubicBezTo>
                <a:close/>
                <a:moveTo>
                  <a:pt x="747" y="597"/>
                </a:moveTo>
                <a:cubicBezTo>
                  <a:pt x="747" y="597"/>
                  <a:pt x="747" y="596"/>
                  <a:pt x="746" y="596"/>
                </a:cubicBezTo>
                <a:cubicBezTo>
                  <a:pt x="747" y="595"/>
                  <a:pt x="747" y="594"/>
                  <a:pt x="747" y="593"/>
                </a:cubicBezTo>
                <a:cubicBezTo>
                  <a:pt x="748" y="592"/>
                  <a:pt x="750" y="592"/>
                  <a:pt x="751" y="593"/>
                </a:cubicBezTo>
                <a:cubicBezTo>
                  <a:pt x="752" y="593"/>
                  <a:pt x="752" y="593"/>
                  <a:pt x="752" y="594"/>
                </a:cubicBezTo>
                <a:cubicBezTo>
                  <a:pt x="752" y="596"/>
                  <a:pt x="749" y="597"/>
                  <a:pt x="747" y="597"/>
                </a:cubicBezTo>
                <a:close/>
                <a:moveTo>
                  <a:pt x="746" y="543"/>
                </a:moveTo>
                <a:cubicBezTo>
                  <a:pt x="745" y="543"/>
                  <a:pt x="745" y="543"/>
                  <a:pt x="745" y="543"/>
                </a:cubicBezTo>
                <a:cubicBezTo>
                  <a:pt x="745" y="542"/>
                  <a:pt x="745" y="541"/>
                  <a:pt x="745" y="541"/>
                </a:cubicBezTo>
                <a:cubicBezTo>
                  <a:pt x="747" y="539"/>
                  <a:pt x="749" y="538"/>
                  <a:pt x="751" y="538"/>
                </a:cubicBezTo>
                <a:cubicBezTo>
                  <a:pt x="752" y="538"/>
                  <a:pt x="752" y="539"/>
                  <a:pt x="752" y="540"/>
                </a:cubicBezTo>
                <a:cubicBezTo>
                  <a:pt x="751" y="542"/>
                  <a:pt x="749" y="544"/>
                  <a:pt x="746" y="543"/>
                </a:cubicBezTo>
                <a:close/>
                <a:moveTo>
                  <a:pt x="752" y="430"/>
                </a:moveTo>
                <a:cubicBezTo>
                  <a:pt x="752" y="428"/>
                  <a:pt x="752" y="428"/>
                  <a:pt x="752" y="428"/>
                </a:cubicBezTo>
                <a:cubicBezTo>
                  <a:pt x="753" y="430"/>
                  <a:pt x="753" y="430"/>
                  <a:pt x="753" y="430"/>
                </a:cubicBezTo>
                <a:lnTo>
                  <a:pt x="752" y="430"/>
                </a:lnTo>
                <a:close/>
                <a:moveTo>
                  <a:pt x="761" y="298"/>
                </a:moveTo>
                <a:cubicBezTo>
                  <a:pt x="762" y="298"/>
                  <a:pt x="763" y="298"/>
                  <a:pt x="764" y="299"/>
                </a:cubicBezTo>
                <a:cubicBezTo>
                  <a:pt x="764" y="299"/>
                  <a:pt x="764" y="300"/>
                  <a:pt x="765" y="300"/>
                </a:cubicBezTo>
                <a:cubicBezTo>
                  <a:pt x="765" y="300"/>
                  <a:pt x="765" y="301"/>
                  <a:pt x="764" y="301"/>
                </a:cubicBezTo>
                <a:cubicBezTo>
                  <a:pt x="764" y="301"/>
                  <a:pt x="763" y="302"/>
                  <a:pt x="762" y="301"/>
                </a:cubicBezTo>
                <a:cubicBezTo>
                  <a:pt x="760" y="300"/>
                  <a:pt x="760" y="298"/>
                  <a:pt x="761" y="298"/>
                </a:cubicBezTo>
                <a:close/>
                <a:moveTo>
                  <a:pt x="635" y="237"/>
                </a:moveTo>
                <a:cubicBezTo>
                  <a:pt x="635" y="237"/>
                  <a:pt x="635" y="237"/>
                  <a:pt x="636" y="237"/>
                </a:cubicBezTo>
                <a:cubicBezTo>
                  <a:pt x="636" y="237"/>
                  <a:pt x="636" y="236"/>
                  <a:pt x="636" y="236"/>
                </a:cubicBezTo>
                <a:cubicBezTo>
                  <a:pt x="636" y="236"/>
                  <a:pt x="636" y="237"/>
                  <a:pt x="636" y="237"/>
                </a:cubicBezTo>
                <a:cubicBezTo>
                  <a:pt x="636" y="237"/>
                  <a:pt x="635" y="237"/>
                  <a:pt x="635" y="237"/>
                </a:cubicBezTo>
                <a:cubicBezTo>
                  <a:pt x="634" y="238"/>
                  <a:pt x="634" y="238"/>
                  <a:pt x="634" y="238"/>
                </a:cubicBezTo>
                <a:lnTo>
                  <a:pt x="635" y="237"/>
                </a:lnTo>
                <a:close/>
                <a:moveTo>
                  <a:pt x="648" y="419"/>
                </a:moveTo>
                <a:cubicBezTo>
                  <a:pt x="648" y="419"/>
                  <a:pt x="648" y="419"/>
                  <a:pt x="648" y="419"/>
                </a:cubicBezTo>
                <a:cubicBezTo>
                  <a:pt x="648" y="419"/>
                  <a:pt x="648" y="419"/>
                  <a:pt x="649" y="419"/>
                </a:cubicBezTo>
                <a:cubicBezTo>
                  <a:pt x="649" y="420"/>
                  <a:pt x="649" y="420"/>
                  <a:pt x="649" y="420"/>
                </a:cubicBezTo>
                <a:lnTo>
                  <a:pt x="648" y="419"/>
                </a:lnTo>
                <a:close/>
                <a:moveTo>
                  <a:pt x="651" y="307"/>
                </a:moveTo>
                <a:cubicBezTo>
                  <a:pt x="647" y="311"/>
                  <a:pt x="643" y="311"/>
                  <a:pt x="638" y="308"/>
                </a:cubicBezTo>
                <a:cubicBezTo>
                  <a:pt x="635" y="306"/>
                  <a:pt x="635" y="305"/>
                  <a:pt x="636" y="304"/>
                </a:cubicBezTo>
                <a:cubicBezTo>
                  <a:pt x="639" y="303"/>
                  <a:pt x="642" y="301"/>
                  <a:pt x="643" y="299"/>
                </a:cubicBezTo>
                <a:cubicBezTo>
                  <a:pt x="646" y="296"/>
                  <a:pt x="648" y="294"/>
                  <a:pt x="652" y="293"/>
                </a:cubicBezTo>
                <a:cubicBezTo>
                  <a:pt x="655" y="292"/>
                  <a:pt x="656" y="289"/>
                  <a:pt x="657" y="286"/>
                </a:cubicBezTo>
                <a:cubicBezTo>
                  <a:pt x="657" y="286"/>
                  <a:pt x="659" y="285"/>
                  <a:pt x="660" y="285"/>
                </a:cubicBezTo>
                <a:cubicBezTo>
                  <a:pt x="662" y="285"/>
                  <a:pt x="665" y="287"/>
                  <a:pt x="668" y="286"/>
                </a:cubicBezTo>
                <a:cubicBezTo>
                  <a:pt x="670" y="286"/>
                  <a:pt x="671" y="283"/>
                  <a:pt x="670" y="281"/>
                </a:cubicBezTo>
                <a:cubicBezTo>
                  <a:pt x="668" y="280"/>
                  <a:pt x="667" y="278"/>
                  <a:pt x="665" y="277"/>
                </a:cubicBezTo>
                <a:cubicBezTo>
                  <a:pt x="662" y="275"/>
                  <a:pt x="658" y="274"/>
                  <a:pt x="654" y="274"/>
                </a:cubicBezTo>
                <a:cubicBezTo>
                  <a:pt x="647" y="274"/>
                  <a:pt x="640" y="273"/>
                  <a:pt x="633" y="273"/>
                </a:cubicBezTo>
                <a:cubicBezTo>
                  <a:pt x="633" y="273"/>
                  <a:pt x="632" y="272"/>
                  <a:pt x="632" y="272"/>
                </a:cubicBezTo>
                <a:cubicBezTo>
                  <a:pt x="632" y="271"/>
                  <a:pt x="633" y="269"/>
                  <a:pt x="633" y="269"/>
                </a:cubicBezTo>
                <a:cubicBezTo>
                  <a:pt x="634" y="268"/>
                  <a:pt x="636" y="268"/>
                  <a:pt x="637" y="268"/>
                </a:cubicBezTo>
                <a:cubicBezTo>
                  <a:pt x="645" y="268"/>
                  <a:pt x="653" y="267"/>
                  <a:pt x="661" y="267"/>
                </a:cubicBezTo>
                <a:cubicBezTo>
                  <a:pt x="667" y="267"/>
                  <a:pt x="673" y="266"/>
                  <a:pt x="679" y="264"/>
                </a:cubicBezTo>
                <a:cubicBezTo>
                  <a:pt x="684" y="263"/>
                  <a:pt x="690" y="262"/>
                  <a:pt x="695" y="261"/>
                </a:cubicBezTo>
                <a:cubicBezTo>
                  <a:pt x="697" y="260"/>
                  <a:pt x="698" y="261"/>
                  <a:pt x="700" y="261"/>
                </a:cubicBezTo>
                <a:cubicBezTo>
                  <a:pt x="701" y="261"/>
                  <a:pt x="702" y="262"/>
                  <a:pt x="702" y="263"/>
                </a:cubicBezTo>
                <a:cubicBezTo>
                  <a:pt x="703" y="263"/>
                  <a:pt x="702" y="265"/>
                  <a:pt x="701" y="265"/>
                </a:cubicBezTo>
                <a:cubicBezTo>
                  <a:pt x="697" y="267"/>
                  <a:pt x="692" y="269"/>
                  <a:pt x="688" y="271"/>
                </a:cubicBezTo>
                <a:cubicBezTo>
                  <a:pt x="686" y="271"/>
                  <a:pt x="686" y="274"/>
                  <a:pt x="687" y="275"/>
                </a:cubicBezTo>
                <a:cubicBezTo>
                  <a:pt x="687" y="276"/>
                  <a:pt x="687" y="276"/>
                  <a:pt x="687" y="276"/>
                </a:cubicBezTo>
                <a:cubicBezTo>
                  <a:pt x="688" y="277"/>
                  <a:pt x="689" y="278"/>
                  <a:pt x="690" y="278"/>
                </a:cubicBezTo>
                <a:cubicBezTo>
                  <a:pt x="697" y="284"/>
                  <a:pt x="705" y="286"/>
                  <a:pt x="713" y="279"/>
                </a:cubicBezTo>
                <a:cubicBezTo>
                  <a:pt x="713" y="279"/>
                  <a:pt x="714" y="279"/>
                  <a:pt x="714" y="279"/>
                </a:cubicBezTo>
                <a:cubicBezTo>
                  <a:pt x="715" y="279"/>
                  <a:pt x="715" y="280"/>
                  <a:pt x="715" y="282"/>
                </a:cubicBezTo>
                <a:cubicBezTo>
                  <a:pt x="714" y="284"/>
                  <a:pt x="714" y="286"/>
                  <a:pt x="712" y="287"/>
                </a:cubicBezTo>
                <a:cubicBezTo>
                  <a:pt x="710" y="289"/>
                  <a:pt x="707" y="291"/>
                  <a:pt x="705" y="292"/>
                </a:cubicBezTo>
                <a:cubicBezTo>
                  <a:pt x="704" y="294"/>
                  <a:pt x="704" y="295"/>
                  <a:pt x="703" y="297"/>
                </a:cubicBezTo>
                <a:cubicBezTo>
                  <a:pt x="701" y="302"/>
                  <a:pt x="699" y="303"/>
                  <a:pt x="695" y="299"/>
                </a:cubicBezTo>
                <a:cubicBezTo>
                  <a:pt x="691" y="296"/>
                  <a:pt x="686" y="295"/>
                  <a:pt x="682" y="297"/>
                </a:cubicBezTo>
                <a:cubicBezTo>
                  <a:pt x="680" y="298"/>
                  <a:pt x="678" y="300"/>
                  <a:pt x="678" y="301"/>
                </a:cubicBezTo>
                <a:cubicBezTo>
                  <a:pt x="678" y="307"/>
                  <a:pt x="674" y="309"/>
                  <a:pt x="669" y="310"/>
                </a:cubicBezTo>
                <a:cubicBezTo>
                  <a:pt x="669" y="310"/>
                  <a:pt x="669" y="310"/>
                  <a:pt x="669" y="311"/>
                </a:cubicBezTo>
                <a:cubicBezTo>
                  <a:pt x="668" y="311"/>
                  <a:pt x="668" y="311"/>
                  <a:pt x="668" y="311"/>
                </a:cubicBezTo>
                <a:cubicBezTo>
                  <a:pt x="666" y="312"/>
                  <a:pt x="664" y="313"/>
                  <a:pt x="662" y="313"/>
                </a:cubicBezTo>
                <a:cubicBezTo>
                  <a:pt x="662" y="313"/>
                  <a:pt x="662" y="313"/>
                  <a:pt x="662" y="314"/>
                </a:cubicBezTo>
                <a:cubicBezTo>
                  <a:pt x="662" y="314"/>
                  <a:pt x="661" y="314"/>
                  <a:pt x="661" y="314"/>
                </a:cubicBezTo>
                <a:cubicBezTo>
                  <a:pt x="661" y="314"/>
                  <a:pt x="660" y="315"/>
                  <a:pt x="660" y="315"/>
                </a:cubicBezTo>
                <a:cubicBezTo>
                  <a:pt x="660" y="315"/>
                  <a:pt x="659" y="315"/>
                  <a:pt x="659" y="315"/>
                </a:cubicBezTo>
                <a:cubicBezTo>
                  <a:pt x="659" y="314"/>
                  <a:pt x="660" y="314"/>
                  <a:pt x="661" y="314"/>
                </a:cubicBezTo>
                <a:cubicBezTo>
                  <a:pt x="661" y="313"/>
                  <a:pt x="661" y="313"/>
                  <a:pt x="661" y="313"/>
                </a:cubicBezTo>
                <a:cubicBezTo>
                  <a:pt x="662" y="313"/>
                  <a:pt x="662" y="313"/>
                  <a:pt x="662" y="313"/>
                </a:cubicBezTo>
                <a:cubicBezTo>
                  <a:pt x="664" y="311"/>
                  <a:pt x="666" y="311"/>
                  <a:pt x="668" y="311"/>
                </a:cubicBezTo>
                <a:cubicBezTo>
                  <a:pt x="668" y="310"/>
                  <a:pt x="668" y="310"/>
                  <a:pt x="668" y="310"/>
                </a:cubicBezTo>
                <a:cubicBezTo>
                  <a:pt x="669" y="310"/>
                  <a:pt x="669" y="310"/>
                  <a:pt x="669" y="310"/>
                </a:cubicBezTo>
                <a:cubicBezTo>
                  <a:pt x="670" y="308"/>
                  <a:pt x="671" y="305"/>
                  <a:pt x="671" y="303"/>
                </a:cubicBezTo>
                <a:cubicBezTo>
                  <a:pt x="672" y="300"/>
                  <a:pt x="669" y="297"/>
                  <a:pt x="666" y="298"/>
                </a:cubicBezTo>
                <a:cubicBezTo>
                  <a:pt x="663" y="299"/>
                  <a:pt x="660" y="300"/>
                  <a:pt x="657" y="302"/>
                </a:cubicBezTo>
                <a:cubicBezTo>
                  <a:pt x="655" y="303"/>
                  <a:pt x="653" y="305"/>
                  <a:pt x="651" y="307"/>
                </a:cubicBezTo>
                <a:close/>
                <a:moveTo>
                  <a:pt x="690" y="318"/>
                </a:moveTo>
                <a:cubicBezTo>
                  <a:pt x="689" y="318"/>
                  <a:pt x="689" y="319"/>
                  <a:pt x="688" y="319"/>
                </a:cubicBezTo>
                <a:cubicBezTo>
                  <a:pt x="688" y="319"/>
                  <a:pt x="688" y="319"/>
                  <a:pt x="688" y="320"/>
                </a:cubicBezTo>
                <a:cubicBezTo>
                  <a:pt x="688" y="320"/>
                  <a:pt x="688" y="320"/>
                  <a:pt x="687" y="320"/>
                </a:cubicBezTo>
                <a:cubicBezTo>
                  <a:pt x="687" y="321"/>
                  <a:pt x="687" y="322"/>
                  <a:pt x="687" y="322"/>
                </a:cubicBezTo>
                <a:cubicBezTo>
                  <a:pt x="686" y="321"/>
                  <a:pt x="687" y="321"/>
                  <a:pt x="687" y="320"/>
                </a:cubicBezTo>
                <a:cubicBezTo>
                  <a:pt x="687" y="320"/>
                  <a:pt x="687" y="320"/>
                  <a:pt x="687" y="319"/>
                </a:cubicBezTo>
                <a:cubicBezTo>
                  <a:pt x="688" y="319"/>
                  <a:pt x="688" y="319"/>
                  <a:pt x="688" y="319"/>
                </a:cubicBezTo>
                <a:cubicBezTo>
                  <a:pt x="688" y="318"/>
                  <a:pt x="688" y="317"/>
                  <a:pt x="690" y="316"/>
                </a:cubicBezTo>
                <a:cubicBezTo>
                  <a:pt x="690" y="316"/>
                  <a:pt x="690" y="318"/>
                  <a:pt x="690" y="318"/>
                </a:cubicBezTo>
                <a:close/>
                <a:moveTo>
                  <a:pt x="677" y="368"/>
                </a:moveTo>
                <a:cubicBezTo>
                  <a:pt x="676" y="369"/>
                  <a:pt x="675" y="370"/>
                  <a:pt x="675" y="370"/>
                </a:cubicBezTo>
                <a:cubicBezTo>
                  <a:pt x="671" y="369"/>
                  <a:pt x="669" y="366"/>
                  <a:pt x="667" y="362"/>
                </a:cubicBezTo>
                <a:cubicBezTo>
                  <a:pt x="667" y="362"/>
                  <a:pt x="669" y="360"/>
                  <a:pt x="669" y="360"/>
                </a:cubicBezTo>
                <a:cubicBezTo>
                  <a:pt x="670" y="360"/>
                  <a:pt x="672" y="359"/>
                  <a:pt x="672" y="360"/>
                </a:cubicBezTo>
                <a:cubicBezTo>
                  <a:pt x="674" y="363"/>
                  <a:pt x="675" y="366"/>
                  <a:pt x="677" y="368"/>
                </a:cubicBezTo>
                <a:close/>
                <a:moveTo>
                  <a:pt x="665" y="454"/>
                </a:moveTo>
                <a:cubicBezTo>
                  <a:pt x="665" y="453"/>
                  <a:pt x="665" y="453"/>
                  <a:pt x="665" y="453"/>
                </a:cubicBezTo>
                <a:cubicBezTo>
                  <a:pt x="666" y="454"/>
                  <a:pt x="666" y="454"/>
                  <a:pt x="666" y="454"/>
                </a:cubicBezTo>
                <a:lnTo>
                  <a:pt x="665" y="454"/>
                </a:lnTo>
                <a:close/>
                <a:moveTo>
                  <a:pt x="690" y="504"/>
                </a:moveTo>
                <a:cubicBezTo>
                  <a:pt x="690" y="505"/>
                  <a:pt x="690" y="505"/>
                  <a:pt x="689" y="505"/>
                </a:cubicBezTo>
                <a:cubicBezTo>
                  <a:pt x="689" y="504"/>
                  <a:pt x="689" y="503"/>
                  <a:pt x="689" y="502"/>
                </a:cubicBezTo>
                <a:cubicBezTo>
                  <a:pt x="689" y="502"/>
                  <a:pt x="690" y="502"/>
                  <a:pt x="690" y="502"/>
                </a:cubicBezTo>
                <a:cubicBezTo>
                  <a:pt x="690" y="502"/>
                  <a:pt x="690" y="502"/>
                  <a:pt x="691" y="503"/>
                </a:cubicBezTo>
                <a:cubicBezTo>
                  <a:pt x="691" y="503"/>
                  <a:pt x="691" y="504"/>
                  <a:pt x="690" y="504"/>
                </a:cubicBezTo>
                <a:close/>
                <a:moveTo>
                  <a:pt x="697" y="431"/>
                </a:moveTo>
                <a:cubicBezTo>
                  <a:pt x="695" y="434"/>
                  <a:pt x="692" y="435"/>
                  <a:pt x="689" y="436"/>
                </a:cubicBezTo>
                <a:cubicBezTo>
                  <a:pt x="684" y="437"/>
                  <a:pt x="679" y="438"/>
                  <a:pt x="674" y="438"/>
                </a:cubicBezTo>
                <a:cubicBezTo>
                  <a:pt x="670" y="439"/>
                  <a:pt x="666" y="438"/>
                  <a:pt x="664" y="434"/>
                </a:cubicBezTo>
                <a:cubicBezTo>
                  <a:pt x="662" y="432"/>
                  <a:pt x="660" y="430"/>
                  <a:pt x="659" y="428"/>
                </a:cubicBezTo>
                <a:cubicBezTo>
                  <a:pt x="658" y="428"/>
                  <a:pt x="659" y="427"/>
                  <a:pt x="659" y="427"/>
                </a:cubicBezTo>
                <a:cubicBezTo>
                  <a:pt x="659" y="427"/>
                  <a:pt x="660" y="427"/>
                  <a:pt x="660" y="427"/>
                </a:cubicBezTo>
                <a:cubicBezTo>
                  <a:pt x="663" y="427"/>
                  <a:pt x="665" y="428"/>
                  <a:pt x="667" y="428"/>
                </a:cubicBezTo>
                <a:cubicBezTo>
                  <a:pt x="668" y="429"/>
                  <a:pt x="670" y="428"/>
                  <a:pt x="671" y="427"/>
                </a:cubicBezTo>
                <a:cubicBezTo>
                  <a:pt x="674" y="425"/>
                  <a:pt x="676" y="423"/>
                  <a:pt x="678" y="420"/>
                </a:cubicBezTo>
                <a:cubicBezTo>
                  <a:pt x="680" y="417"/>
                  <a:pt x="683" y="416"/>
                  <a:pt x="687" y="417"/>
                </a:cubicBezTo>
                <a:cubicBezTo>
                  <a:pt x="688" y="417"/>
                  <a:pt x="689" y="417"/>
                  <a:pt x="690" y="416"/>
                </a:cubicBezTo>
                <a:cubicBezTo>
                  <a:pt x="692" y="416"/>
                  <a:pt x="694" y="414"/>
                  <a:pt x="694" y="412"/>
                </a:cubicBezTo>
                <a:cubicBezTo>
                  <a:pt x="694" y="410"/>
                  <a:pt x="693" y="409"/>
                  <a:pt x="693" y="407"/>
                </a:cubicBezTo>
                <a:cubicBezTo>
                  <a:pt x="693" y="404"/>
                  <a:pt x="692" y="400"/>
                  <a:pt x="691" y="397"/>
                </a:cubicBezTo>
                <a:cubicBezTo>
                  <a:pt x="691" y="396"/>
                  <a:pt x="691" y="395"/>
                  <a:pt x="692" y="395"/>
                </a:cubicBezTo>
                <a:cubicBezTo>
                  <a:pt x="693" y="395"/>
                  <a:pt x="693" y="395"/>
                  <a:pt x="694" y="395"/>
                </a:cubicBezTo>
                <a:cubicBezTo>
                  <a:pt x="699" y="399"/>
                  <a:pt x="701" y="405"/>
                  <a:pt x="705" y="410"/>
                </a:cubicBezTo>
                <a:cubicBezTo>
                  <a:pt x="706" y="412"/>
                  <a:pt x="709" y="413"/>
                  <a:pt x="712" y="413"/>
                </a:cubicBezTo>
                <a:cubicBezTo>
                  <a:pt x="719" y="414"/>
                  <a:pt x="726" y="412"/>
                  <a:pt x="732" y="407"/>
                </a:cubicBezTo>
                <a:cubicBezTo>
                  <a:pt x="737" y="403"/>
                  <a:pt x="743" y="401"/>
                  <a:pt x="749" y="400"/>
                </a:cubicBezTo>
                <a:cubicBezTo>
                  <a:pt x="752" y="399"/>
                  <a:pt x="755" y="400"/>
                  <a:pt x="757" y="400"/>
                </a:cubicBezTo>
                <a:cubicBezTo>
                  <a:pt x="757" y="400"/>
                  <a:pt x="758" y="400"/>
                  <a:pt x="758" y="400"/>
                </a:cubicBezTo>
                <a:cubicBezTo>
                  <a:pt x="757" y="399"/>
                  <a:pt x="758" y="399"/>
                  <a:pt x="758" y="399"/>
                </a:cubicBezTo>
                <a:cubicBezTo>
                  <a:pt x="758" y="399"/>
                  <a:pt x="758" y="400"/>
                  <a:pt x="758" y="400"/>
                </a:cubicBezTo>
                <a:cubicBezTo>
                  <a:pt x="758" y="400"/>
                  <a:pt x="757" y="400"/>
                  <a:pt x="757" y="400"/>
                </a:cubicBezTo>
                <a:cubicBezTo>
                  <a:pt x="756" y="402"/>
                  <a:pt x="755" y="403"/>
                  <a:pt x="753" y="405"/>
                </a:cubicBezTo>
                <a:cubicBezTo>
                  <a:pt x="751" y="406"/>
                  <a:pt x="749" y="407"/>
                  <a:pt x="746" y="408"/>
                </a:cubicBezTo>
                <a:cubicBezTo>
                  <a:pt x="741" y="411"/>
                  <a:pt x="735" y="414"/>
                  <a:pt x="731" y="418"/>
                </a:cubicBezTo>
                <a:cubicBezTo>
                  <a:pt x="725" y="422"/>
                  <a:pt x="718" y="424"/>
                  <a:pt x="712" y="428"/>
                </a:cubicBezTo>
                <a:cubicBezTo>
                  <a:pt x="711" y="428"/>
                  <a:pt x="709" y="428"/>
                  <a:pt x="709" y="428"/>
                </a:cubicBezTo>
                <a:cubicBezTo>
                  <a:pt x="704" y="425"/>
                  <a:pt x="700" y="428"/>
                  <a:pt x="697" y="431"/>
                </a:cubicBezTo>
                <a:close/>
                <a:moveTo>
                  <a:pt x="708" y="572"/>
                </a:moveTo>
                <a:cubicBezTo>
                  <a:pt x="708" y="572"/>
                  <a:pt x="708" y="572"/>
                  <a:pt x="707" y="571"/>
                </a:cubicBezTo>
                <a:cubicBezTo>
                  <a:pt x="707" y="570"/>
                  <a:pt x="707" y="570"/>
                  <a:pt x="706" y="569"/>
                </a:cubicBezTo>
                <a:cubicBezTo>
                  <a:pt x="707" y="570"/>
                  <a:pt x="707" y="570"/>
                  <a:pt x="708" y="571"/>
                </a:cubicBezTo>
                <a:cubicBezTo>
                  <a:pt x="709" y="571"/>
                  <a:pt x="709" y="572"/>
                  <a:pt x="708" y="572"/>
                </a:cubicBezTo>
                <a:close/>
                <a:moveTo>
                  <a:pt x="711" y="504"/>
                </a:moveTo>
                <a:cubicBezTo>
                  <a:pt x="710" y="504"/>
                  <a:pt x="709" y="503"/>
                  <a:pt x="708" y="503"/>
                </a:cubicBezTo>
                <a:cubicBezTo>
                  <a:pt x="708" y="503"/>
                  <a:pt x="708" y="502"/>
                  <a:pt x="708" y="502"/>
                </a:cubicBezTo>
                <a:cubicBezTo>
                  <a:pt x="709" y="500"/>
                  <a:pt x="710" y="498"/>
                  <a:pt x="712" y="497"/>
                </a:cubicBezTo>
                <a:cubicBezTo>
                  <a:pt x="718" y="493"/>
                  <a:pt x="724" y="489"/>
                  <a:pt x="730" y="486"/>
                </a:cubicBezTo>
                <a:cubicBezTo>
                  <a:pt x="731" y="486"/>
                  <a:pt x="733" y="486"/>
                  <a:pt x="733" y="487"/>
                </a:cubicBezTo>
                <a:cubicBezTo>
                  <a:pt x="736" y="489"/>
                  <a:pt x="739" y="491"/>
                  <a:pt x="743" y="491"/>
                </a:cubicBezTo>
                <a:cubicBezTo>
                  <a:pt x="744" y="491"/>
                  <a:pt x="744" y="493"/>
                  <a:pt x="744" y="493"/>
                </a:cubicBezTo>
                <a:cubicBezTo>
                  <a:pt x="744" y="494"/>
                  <a:pt x="744" y="495"/>
                  <a:pt x="743" y="495"/>
                </a:cubicBezTo>
                <a:cubicBezTo>
                  <a:pt x="740" y="495"/>
                  <a:pt x="736" y="495"/>
                  <a:pt x="732" y="496"/>
                </a:cubicBezTo>
                <a:cubicBezTo>
                  <a:pt x="732" y="496"/>
                  <a:pt x="732" y="495"/>
                  <a:pt x="732" y="495"/>
                </a:cubicBezTo>
                <a:cubicBezTo>
                  <a:pt x="731" y="495"/>
                  <a:pt x="729" y="495"/>
                  <a:pt x="727" y="495"/>
                </a:cubicBezTo>
                <a:cubicBezTo>
                  <a:pt x="722" y="495"/>
                  <a:pt x="718" y="497"/>
                  <a:pt x="714" y="501"/>
                </a:cubicBezTo>
                <a:cubicBezTo>
                  <a:pt x="713" y="502"/>
                  <a:pt x="712" y="503"/>
                  <a:pt x="711" y="504"/>
                </a:cubicBezTo>
                <a:close/>
                <a:moveTo>
                  <a:pt x="882" y="1356"/>
                </a:moveTo>
                <a:cubicBezTo>
                  <a:pt x="882" y="1357"/>
                  <a:pt x="881" y="1357"/>
                  <a:pt x="881" y="1357"/>
                </a:cubicBezTo>
                <a:cubicBezTo>
                  <a:pt x="878" y="1358"/>
                  <a:pt x="874" y="1355"/>
                  <a:pt x="875" y="1352"/>
                </a:cubicBezTo>
                <a:cubicBezTo>
                  <a:pt x="875" y="1352"/>
                  <a:pt x="875" y="1351"/>
                  <a:pt x="876" y="1351"/>
                </a:cubicBezTo>
                <a:cubicBezTo>
                  <a:pt x="879" y="1351"/>
                  <a:pt x="881" y="1352"/>
                  <a:pt x="882" y="1355"/>
                </a:cubicBezTo>
                <a:cubicBezTo>
                  <a:pt x="882" y="1355"/>
                  <a:pt x="882" y="1356"/>
                  <a:pt x="882" y="1356"/>
                </a:cubicBezTo>
                <a:close/>
                <a:moveTo>
                  <a:pt x="1067" y="1384"/>
                </a:moveTo>
                <a:cubicBezTo>
                  <a:pt x="1067" y="1385"/>
                  <a:pt x="1065" y="1387"/>
                  <a:pt x="1064" y="1386"/>
                </a:cubicBezTo>
                <a:cubicBezTo>
                  <a:pt x="1063" y="1386"/>
                  <a:pt x="1062" y="1385"/>
                  <a:pt x="1062" y="1384"/>
                </a:cubicBezTo>
                <a:cubicBezTo>
                  <a:pt x="1059" y="1380"/>
                  <a:pt x="1059" y="1379"/>
                  <a:pt x="1064" y="1373"/>
                </a:cubicBezTo>
                <a:cubicBezTo>
                  <a:pt x="1065" y="1373"/>
                  <a:pt x="1066" y="1373"/>
                  <a:pt x="1067" y="1373"/>
                </a:cubicBezTo>
                <a:cubicBezTo>
                  <a:pt x="1067" y="1373"/>
                  <a:pt x="1067" y="1374"/>
                  <a:pt x="1067" y="1374"/>
                </a:cubicBezTo>
                <a:cubicBezTo>
                  <a:pt x="1068" y="1376"/>
                  <a:pt x="1068" y="1377"/>
                  <a:pt x="1068" y="1379"/>
                </a:cubicBezTo>
                <a:cubicBezTo>
                  <a:pt x="1068" y="1380"/>
                  <a:pt x="1068" y="1382"/>
                  <a:pt x="1067" y="1384"/>
                </a:cubicBezTo>
                <a:close/>
                <a:moveTo>
                  <a:pt x="1100" y="2268"/>
                </a:moveTo>
                <a:cubicBezTo>
                  <a:pt x="1100" y="2268"/>
                  <a:pt x="1099" y="2268"/>
                  <a:pt x="1099" y="2268"/>
                </a:cubicBezTo>
                <a:cubicBezTo>
                  <a:pt x="1099" y="2267"/>
                  <a:pt x="1099" y="2267"/>
                  <a:pt x="1099" y="2266"/>
                </a:cubicBezTo>
                <a:cubicBezTo>
                  <a:pt x="1100" y="2265"/>
                  <a:pt x="1100" y="2265"/>
                  <a:pt x="1101" y="2267"/>
                </a:cubicBezTo>
                <a:cubicBezTo>
                  <a:pt x="1101" y="2267"/>
                  <a:pt x="1100" y="2268"/>
                  <a:pt x="1100" y="2268"/>
                </a:cubicBezTo>
                <a:close/>
                <a:moveTo>
                  <a:pt x="1104" y="1742"/>
                </a:moveTo>
                <a:cubicBezTo>
                  <a:pt x="1104" y="1742"/>
                  <a:pt x="1104" y="1742"/>
                  <a:pt x="1104" y="1742"/>
                </a:cubicBezTo>
                <a:cubicBezTo>
                  <a:pt x="1099" y="1742"/>
                  <a:pt x="1096" y="1739"/>
                  <a:pt x="1093" y="1735"/>
                </a:cubicBezTo>
                <a:cubicBezTo>
                  <a:pt x="1093" y="1734"/>
                  <a:pt x="1094" y="1733"/>
                  <a:pt x="1094" y="1732"/>
                </a:cubicBezTo>
                <a:cubicBezTo>
                  <a:pt x="1094" y="1732"/>
                  <a:pt x="1095" y="1732"/>
                  <a:pt x="1095" y="1732"/>
                </a:cubicBezTo>
                <a:cubicBezTo>
                  <a:pt x="1099" y="1735"/>
                  <a:pt x="1103" y="1737"/>
                  <a:pt x="1104" y="1742"/>
                </a:cubicBezTo>
                <a:cubicBezTo>
                  <a:pt x="1104" y="1742"/>
                  <a:pt x="1105" y="1742"/>
                  <a:pt x="1105" y="1742"/>
                </a:cubicBezTo>
                <a:cubicBezTo>
                  <a:pt x="1105" y="1742"/>
                  <a:pt x="1105" y="1743"/>
                  <a:pt x="1106" y="1743"/>
                </a:cubicBezTo>
                <a:cubicBezTo>
                  <a:pt x="1105" y="1743"/>
                  <a:pt x="1105" y="1743"/>
                  <a:pt x="1104" y="1742"/>
                </a:cubicBezTo>
                <a:close/>
                <a:moveTo>
                  <a:pt x="1135" y="2331"/>
                </a:moveTo>
                <a:cubicBezTo>
                  <a:pt x="1135" y="2331"/>
                  <a:pt x="1135" y="2331"/>
                  <a:pt x="1135" y="2331"/>
                </a:cubicBezTo>
                <a:cubicBezTo>
                  <a:pt x="1134" y="2332"/>
                  <a:pt x="1134" y="2332"/>
                  <a:pt x="1134" y="2332"/>
                </a:cubicBezTo>
                <a:cubicBezTo>
                  <a:pt x="1134" y="2331"/>
                  <a:pt x="1134" y="2331"/>
                  <a:pt x="1134" y="2331"/>
                </a:cubicBezTo>
                <a:cubicBezTo>
                  <a:pt x="1135" y="2331"/>
                  <a:pt x="1135" y="2331"/>
                  <a:pt x="1135" y="2331"/>
                </a:cubicBezTo>
                <a:cubicBezTo>
                  <a:pt x="1135" y="2330"/>
                  <a:pt x="1135" y="2330"/>
                  <a:pt x="1135" y="2330"/>
                </a:cubicBezTo>
                <a:cubicBezTo>
                  <a:pt x="1136" y="2330"/>
                  <a:pt x="1136" y="2330"/>
                  <a:pt x="1135" y="2331"/>
                </a:cubicBezTo>
                <a:close/>
                <a:moveTo>
                  <a:pt x="1144" y="2347"/>
                </a:moveTo>
                <a:cubicBezTo>
                  <a:pt x="1143" y="2348"/>
                  <a:pt x="1142" y="2348"/>
                  <a:pt x="1141" y="2348"/>
                </a:cubicBezTo>
                <a:cubicBezTo>
                  <a:pt x="1141" y="2348"/>
                  <a:pt x="1140" y="2348"/>
                  <a:pt x="1140" y="2348"/>
                </a:cubicBezTo>
                <a:cubicBezTo>
                  <a:pt x="1139" y="2347"/>
                  <a:pt x="1139" y="2346"/>
                  <a:pt x="1141" y="2345"/>
                </a:cubicBezTo>
                <a:cubicBezTo>
                  <a:pt x="1142" y="2345"/>
                  <a:pt x="1143" y="2346"/>
                  <a:pt x="1144" y="2346"/>
                </a:cubicBezTo>
                <a:cubicBezTo>
                  <a:pt x="1144" y="2346"/>
                  <a:pt x="1144" y="2347"/>
                  <a:pt x="1144" y="2347"/>
                </a:cubicBezTo>
                <a:close/>
                <a:moveTo>
                  <a:pt x="1147" y="2366"/>
                </a:moveTo>
                <a:cubicBezTo>
                  <a:pt x="1147" y="2366"/>
                  <a:pt x="1147" y="2366"/>
                  <a:pt x="1146" y="2366"/>
                </a:cubicBezTo>
                <a:cubicBezTo>
                  <a:pt x="1147" y="2365"/>
                  <a:pt x="1147" y="2365"/>
                  <a:pt x="1148" y="2365"/>
                </a:cubicBezTo>
                <a:cubicBezTo>
                  <a:pt x="1148" y="2366"/>
                  <a:pt x="1148" y="2366"/>
                  <a:pt x="1148" y="2366"/>
                </a:cubicBezTo>
                <a:cubicBezTo>
                  <a:pt x="1148" y="2366"/>
                  <a:pt x="1147" y="2366"/>
                  <a:pt x="1147" y="2366"/>
                </a:cubicBezTo>
                <a:close/>
                <a:moveTo>
                  <a:pt x="1155" y="2354"/>
                </a:moveTo>
                <a:cubicBezTo>
                  <a:pt x="1155" y="2354"/>
                  <a:pt x="1155" y="2354"/>
                  <a:pt x="1155" y="2354"/>
                </a:cubicBezTo>
                <a:cubicBezTo>
                  <a:pt x="1154" y="2354"/>
                  <a:pt x="1154" y="2354"/>
                  <a:pt x="1154" y="2355"/>
                </a:cubicBezTo>
                <a:cubicBezTo>
                  <a:pt x="1153" y="2356"/>
                  <a:pt x="1153" y="2356"/>
                  <a:pt x="1152" y="2357"/>
                </a:cubicBezTo>
                <a:cubicBezTo>
                  <a:pt x="1152" y="2357"/>
                  <a:pt x="1151" y="2357"/>
                  <a:pt x="1151" y="2357"/>
                </a:cubicBezTo>
                <a:cubicBezTo>
                  <a:pt x="1151" y="2358"/>
                  <a:pt x="1151" y="2358"/>
                  <a:pt x="1151" y="2358"/>
                </a:cubicBezTo>
                <a:cubicBezTo>
                  <a:pt x="1151" y="2357"/>
                  <a:pt x="1151" y="2357"/>
                  <a:pt x="1151" y="2357"/>
                </a:cubicBezTo>
                <a:cubicBezTo>
                  <a:pt x="1151" y="2357"/>
                  <a:pt x="1151" y="2357"/>
                  <a:pt x="1152" y="2357"/>
                </a:cubicBezTo>
                <a:cubicBezTo>
                  <a:pt x="1152" y="2356"/>
                  <a:pt x="1153" y="2355"/>
                  <a:pt x="1154" y="2355"/>
                </a:cubicBezTo>
                <a:cubicBezTo>
                  <a:pt x="1154" y="2354"/>
                  <a:pt x="1154" y="2354"/>
                  <a:pt x="1154" y="2354"/>
                </a:cubicBezTo>
                <a:cubicBezTo>
                  <a:pt x="1155" y="2354"/>
                  <a:pt x="1155" y="2354"/>
                  <a:pt x="1155" y="2354"/>
                </a:cubicBezTo>
                <a:cubicBezTo>
                  <a:pt x="1155" y="2353"/>
                  <a:pt x="1155" y="2353"/>
                  <a:pt x="1155" y="2353"/>
                </a:cubicBezTo>
                <a:cubicBezTo>
                  <a:pt x="1156" y="2353"/>
                  <a:pt x="1156" y="2354"/>
                  <a:pt x="1155" y="2354"/>
                </a:cubicBezTo>
                <a:close/>
                <a:moveTo>
                  <a:pt x="1179" y="2362"/>
                </a:moveTo>
                <a:cubicBezTo>
                  <a:pt x="1180" y="2361"/>
                  <a:pt x="1181" y="2362"/>
                  <a:pt x="1181" y="2363"/>
                </a:cubicBezTo>
                <a:cubicBezTo>
                  <a:pt x="1181" y="2363"/>
                  <a:pt x="1181" y="2364"/>
                  <a:pt x="1181" y="2364"/>
                </a:cubicBezTo>
                <a:cubicBezTo>
                  <a:pt x="1180" y="2365"/>
                  <a:pt x="1179" y="2365"/>
                  <a:pt x="1178" y="2366"/>
                </a:cubicBezTo>
                <a:cubicBezTo>
                  <a:pt x="1178" y="2366"/>
                  <a:pt x="1177" y="2366"/>
                  <a:pt x="1177" y="2366"/>
                </a:cubicBezTo>
                <a:cubicBezTo>
                  <a:pt x="1176" y="2365"/>
                  <a:pt x="1177" y="2363"/>
                  <a:pt x="1179" y="2362"/>
                </a:cubicBezTo>
                <a:close/>
                <a:moveTo>
                  <a:pt x="1168" y="2374"/>
                </a:moveTo>
                <a:cubicBezTo>
                  <a:pt x="1168" y="2374"/>
                  <a:pt x="1168" y="2374"/>
                  <a:pt x="1168" y="2375"/>
                </a:cubicBezTo>
                <a:cubicBezTo>
                  <a:pt x="1170" y="2376"/>
                  <a:pt x="1172" y="2377"/>
                  <a:pt x="1174" y="2378"/>
                </a:cubicBezTo>
                <a:cubicBezTo>
                  <a:pt x="1174" y="2378"/>
                  <a:pt x="1174" y="2378"/>
                  <a:pt x="1175" y="2378"/>
                </a:cubicBezTo>
                <a:cubicBezTo>
                  <a:pt x="1175" y="2378"/>
                  <a:pt x="1175" y="2378"/>
                  <a:pt x="1175" y="2378"/>
                </a:cubicBezTo>
                <a:cubicBezTo>
                  <a:pt x="1175" y="2377"/>
                  <a:pt x="1175" y="2376"/>
                  <a:pt x="1175" y="2375"/>
                </a:cubicBezTo>
                <a:cubicBezTo>
                  <a:pt x="1175" y="2374"/>
                  <a:pt x="1176" y="2373"/>
                  <a:pt x="1177" y="2374"/>
                </a:cubicBezTo>
                <a:cubicBezTo>
                  <a:pt x="1177" y="2374"/>
                  <a:pt x="1178" y="2374"/>
                  <a:pt x="1178" y="2375"/>
                </a:cubicBezTo>
                <a:cubicBezTo>
                  <a:pt x="1179" y="2375"/>
                  <a:pt x="1179" y="2376"/>
                  <a:pt x="1177" y="2377"/>
                </a:cubicBezTo>
                <a:cubicBezTo>
                  <a:pt x="1177" y="2377"/>
                  <a:pt x="1176" y="2377"/>
                  <a:pt x="1175" y="2378"/>
                </a:cubicBezTo>
                <a:cubicBezTo>
                  <a:pt x="1175" y="2378"/>
                  <a:pt x="1175" y="2378"/>
                  <a:pt x="1175" y="2378"/>
                </a:cubicBezTo>
                <a:cubicBezTo>
                  <a:pt x="1175" y="2378"/>
                  <a:pt x="1174" y="2378"/>
                  <a:pt x="1174" y="2378"/>
                </a:cubicBezTo>
                <a:cubicBezTo>
                  <a:pt x="1173" y="2378"/>
                  <a:pt x="1173" y="2379"/>
                  <a:pt x="1172" y="2379"/>
                </a:cubicBezTo>
                <a:cubicBezTo>
                  <a:pt x="1170" y="2379"/>
                  <a:pt x="1169" y="2378"/>
                  <a:pt x="1169" y="2377"/>
                </a:cubicBezTo>
                <a:cubicBezTo>
                  <a:pt x="1168" y="2376"/>
                  <a:pt x="1168" y="2375"/>
                  <a:pt x="1168" y="2375"/>
                </a:cubicBezTo>
                <a:cubicBezTo>
                  <a:pt x="1168" y="2375"/>
                  <a:pt x="1168" y="2374"/>
                  <a:pt x="1168" y="2374"/>
                </a:cubicBezTo>
                <a:cubicBezTo>
                  <a:pt x="1167" y="2374"/>
                  <a:pt x="1167" y="2374"/>
                  <a:pt x="1167" y="2374"/>
                </a:cubicBezTo>
                <a:cubicBezTo>
                  <a:pt x="1166" y="2374"/>
                  <a:pt x="1165" y="2374"/>
                  <a:pt x="1165" y="2372"/>
                </a:cubicBezTo>
                <a:cubicBezTo>
                  <a:pt x="1165" y="2372"/>
                  <a:pt x="1166" y="2372"/>
                  <a:pt x="1166" y="2372"/>
                </a:cubicBezTo>
                <a:cubicBezTo>
                  <a:pt x="1166" y="2372"/>
                  <a:pt x="1167" y="2373"/>
                  <a:pt x="1167" y="2374"/>
                </a:cubicBezTo>
                <a:cubicBezTo>
                  <a:pt x="1167" y="2374"/>
                  <a:pt x="1168" y="2374"/>
                  <a:pt x="1168" y="2374"/>
                </a:cubicBezTo>
                <a:close/>
                <a:moveTo>
                  <a:pt x="1182" y="1416"/>
                </a:moveTo>
                <a:cubicBezTo>
                  <a:pt x="1183" y="1415"/>
                  <a:pt x="1183" y="1415"/>
                  <a:pt x="1183" y="1415"/>
                </a:cubicBezTo>
                <a:cubicBezTo>
                  <a:pt x="1183" y="1416"/>
                  <a:pt x="1183" y="1416"/>
                  <a:pt x="1183" y="1416"/>
                </a:cubicBezTo>
                <a:lnTo>
                  <a:pt x="1182" y="1416"/>
                </a:lnTo>
                <a:close/>
                <a:moveTo>
                  <a:pt x="1207" y="1957"/>
                </a:moveTo>
                <a:cubicBezTo>
                  <a:pt x="1206" y="1956"/>
                  <a:pt x="1205" y="1956"/>
                  <a:pt x="1204" y="1956"/>
                </a:cubicBezTo>
                <a:cubicBezTo>
                  <a:pt x="1205" y="1955"/>
                  <a:pt x="1205" y="1955"/>
                  <a:pt x="1206" y="1955"/>
                </a:cubicBezTo>
                <a:cubicBezTo>
                  <a:pt x="1206" y="1955"/>
                  <a:pt x="1207" y="1955"/>
                  <a:pt x="1207" y="1955"/>
                </a:cubicBezTo>
                <a:cubicBezTo>
                  <a:pt x="1207" y="1955"/>
                  <a:pt x="1208" y="1955"/>
                  <a:pt x="1208" y="1956"/>
                </a:cubicBezTo>
                <a:cubicBezTo>
                  <a:pt x="1208" y="1956"/>
                  <a:pt x="1207" y="1956"/>
                  <a:pt x="1207" y="1957"/>
                </a:cubicBezTo>
                <a:close/>
                <a:moveTo>
                  <a:pt x="1283" y="1447"/>
                </a:moveTo>
                <a:cubicBezTo>
                  <a:pt x="1283" y="1446"/>
                  <a:pt x="1283" y="1446"/>
                  <a:pt x="1283" y="1446"/>
                </a:cubicBezTo>
                <a:cubicBezTo>
                  <a:pt x="1283" y="1445"/>
                  <a:pt x="1284" y="1445"/>
                  <a:pt x="1285" y="1445"/>
                </a:cubicBezTo>
                <a:cubicBezTo>
                  <a:pt x="1285" y="1445"/>
                  <a:pt x="1285" y="1445"/>
                  <a:pt x="1285" y="1446"/>
                </a:cubicBezTo>
                <a:cubicBezTo>
                  <a:pt x="1285" y="1447"/>
                  <a:pt x="1284" y="1447"/>
                  <a:pt x="1283" y="1447"/>
                </a:cubicBezTo>
                <a:close/>
                <a:moveTo>
                  <a:pt x="1347" y="1524"/>
                </a:moveTo>
                <a:cubicBezTo>
                  <a:pt x="1346" y="1526"/>
                  <a:pt x="1343" y="1526"/>
                  <a:pt x="1342" y="1525"/>
                </a:cubicBezTo>
                <a:cubicBezTo>
                  <a:pt x="1340" y="1524"/>
                  <a:pt x="1340" y="1523"/>
                  <a:pt x="1341" y="1521"/>
                </a:cubicBezTo>
                <a:cubicBezTo>
                  <a:pt x="1341" y="1520"/>
                  <a:pt x="1342" y="1519"/>
                  <a:pt x="1343" y="1518"/>
                </a:cubicBezTo>
                <a:cubicBezTo>
                  <a:pt x="1343" y="1519"/>
                  <a:pt x="1343" y="1519"/>
                  <a:pt x="1343" y="1520"/>
                </a:cubicBezTo>
                <a:cubicBezTo>
                  <a:pt x="1344" y="1522"/>
                  <a:pt x="1345" y="1523"/>
                  <a:pt x="1347" y="1522"/>
                </a:cubicBezTo>
                <a:cubicBezTo>
                  <a:pt x="1348" y="1522"/>
                  <a:pt x="1348" y="1522"/>
                  <a:pt x="1349" y="1521"/>
                </a:cubicBezTo>
                <a:cubicBezTo>
                  <a:pt x="1348" y="1522"/>
                  <a:pt x="1348" y="1523"/>
                  <a:pt x="1347" y="1524"/>
                </a:cubicBezTo>
                <a:close/>
                <a:moveTo>
                  <a:pt x="1364" y="1542"/>
                </a:moveTo>
                <a:cubicBezTo>
                  <a:pt x="1364" y="1542"/>
                  <a:pt x="1364" y="1541"/>
                  <a:pt x="1364" y="1541"/>
                </a:cubicBezTo>
                <a:cubicBezTo>
                  <a:pt x="1365" y="1541"/>
                  <a:pt x="1366" y="1540"/>
                  <a:pt x="1367" y="1540"/>
                </a:cubicBezTo>
                <a:cubicBezTo>
                  <a:pt x="1367" y="1540"/>
                  <a:pt x="1367" y="1541"/>
                  <a:pt x="1367" y="1541"/>
                </a:cubicBezTo>
                <a:cubicBezTo>
                  <a:pt x="1367" y="1542"/>
                  <a:pt x="1367" y="1542"/>
                  <a:pt x="1367" y="1542"/>
                </a:cubicBezTo>
                <a:cubicBezTo>
                  <a:pt x="1366" y="1542"/>
                  <a:pt x="1365" y="1542"/>
                  <a:pt x="1364" y="1542"/>
                </a:cubicBezTo>
                <a:close/>
                <a:moveTo>
                  <a:pt x="1368" y="1579"/>
                </a:moveTo>
                <a:cubicBezTo>
                  <a:pt x="1368" y="1579"/>
                  <a:pt x="1367" y="1579"/>
                  <a:pt x="1367" y="1579"/>
                </a:cubicBezTo>
                <a:cubicBezTo>
                  <a:pt x="1366" y="1578"/>
                  <a:pt x="1365" y="1577"/>
                  <a:pt x="1365" y="1575"/>
                </a:cubicBezTo>
                <a:cubicBezTo>
                  <a:pt x="1364" y="1574"/>
                  <a:pt x="1364" y="1573"/>
                  <a:pt x="1365" y="1573"/>
                </a:cubicBezTo>
                <a:cubicBezTo>
                  <a:pt x="1366" y="1573"/>
                  <a:pt x="1366" y="1573"/>
                  <a:pt x="1367" y="1574"/>
                </a:cubicBezTo>
                <a:cubicBezTo>
                  <a:pt x="1367" y="1575"/>
                  <a:pt x="1368" y="1576"/>
                  <a:pt x="1368" y="1578"/>
                </a:cubicBezTo>
                <a:cubicBezTo>
                  <a:pt x="1368" y="1578"/>
                  <a:pt x="1368" y="1579"/>
                  <a:pt x="1368" y="1579"/>
                </a:cubicBezTo>
                <a:close/>
                <a:moveTo>
                  <a:pt x="1379" y="1771"/>
                </a:moveTo>
                <a:cubicBezTo>
                  <a:pt x="1378" y="1770"/>
                  <a:pt x="1378" y="1770"/>
                  <a:pt x="1378" y="1770"/>
                </a:cubicBezTo>
                <a:cubicBezTo>
                  <a:pt x="1379" y="1770"/>
                  <a:pt x="1379" y="1770"/>
                  <a:pt x="1379" y="1770"/>
                </a:cubicBezTo>
                <a:lnTo>
                  <a:pt x="1379" y="177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2C92267C-0A65-46BF-A180-F477A4E7A5C2}"/>
              </a:ext>
            </a:extLst>
          </p:cNvPr>
          <p:cNvSpPr>
            <a:spLocks noEditPoints="1"/>
          </p:cNvSpPr>
          <p:nvPr/>
        </p:nvSpPr>
        <p:spPr bwMode="auto">
          <a:xfrm>
            <a:off x="3818257" y="4524972"/>
            <a:ext cx="284163" cy="439738"/>
          </a:xfrm>
          <a:custGeom>
            <a:avLst/>
            <a:gdLst>
              <a:gd name="T0" fmla="*/ 73 w 75"/>
              <a:gd name="T1" fmla="*/ 29 h 117"/>
              <a:gd name="T2" fmla="*/ 38 w 75"/>
              <a:gd name="T3" fmla="*/ 0 h 117"/>
              <a:gd name="T4" fmla="*/ 38 w 75"/>
              <a:gd name="T5" fmla="*/ 0 h 117"/>
              <a:gd name="T6" fmla="*/ 2 w 75"/>
              <a:gd name="T7" fmla="*/ 29 h 117"/>
              <a:gd name="T8" fmla="*/ 6 w 75"/>
              <a:gd name="T9" fmla="*/ 53 h 117"/>
              <a:gd name="T10" fmla="*/ 14 w 75"/>
              <a:gd name="T11" fmla="*/ 68 h 117"/>
              <a:gd name="T12" fmla="*/ 37 w 75"/>
              <a:gd name="T13" fmla="*/ 117 h 117"/>
              <a:gd name="T14" fmla="*/ 61 w 75"/>
              <a:gd name="T15" fmla="*/ 68 h 117"/>
              <a:gd name="T16" fmla="*/ 69 w 75"/>
              <a:gd name="T17" fmla="*/ 53 h 117"/>
              <a:gd name="T18" fmla="*/ 73 w 75"/>
              <a:gd name="T19" fmla="*/ 29 h 117"/>
              <a:gd name="T20" fmla="*/ 38 w 75"/>
              <a:gd name="T21" fmla="*/ 47 h 117"/>
              <a:gd name="T22" fmla="*/ 27 w 75"/>
              <a:gd name="T23" fmla="*/ 36 h 117"/>
              <a:gd name="T24" fmla="*/ 38 w 75"/>
              <a:gd name="T25" fmla="*/ 24 h 117"/>
              <a:gd name="T26" fmla="*/ 49 w 75"/>
              <a:gd name="T27" fmla="*/ 36 h 117"/>
              <a:gd name="T28" fmla="*/ 38 w 75"/>
              <a:gd name="T29" fmla="*/ 47 h 1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75" h="117">
                <a:moveTo>
                  <a:pt x="73" y="29"/>
                </a:moveTo>
                <a:cubicBezTo>
                  <a:pt x="66" y="0"/>
                  <a:pt x="38" y="0"/>
                  <a:pt x="38" y="0"/>
                </a:cubicBezTo>
                <a:cubicBezTo>
                  <a:pt x="38" y="0"/>
                  <a:pt x="38" y="0"/>
                  <a:pt x="38" y="0"/>
                </a:cubicBezTo>
                <a:cubicBezTo>
                  <a:pt x="35" y="0"/>
                  <a:pt x="9" y="1"/>
                  <a:pt x="2" y="29"/>
                </a:cubicBezTo>
                <a:cubicBezTo>
                  <a:pt x="2" y="29"/>
                  <a:pt x="0" y="39"/>
                  <a:pt x="6" y="53"/>
                </a:cubicBezTo>
                <a:cubicBezTo>
                  <a:pt x="6" y="53"/>
                  <a:pt x="13" y="66"/>
                  <a:pt x="14" y="68"/>
                </a:cubicBezTo>
                <a:cubicBezTo>
                  <a:pt x="14" y="68"/>
                  <a:pt x="33" y="96"/>
                  <a:pt x="37" y="117"/>
                </a:cubicBezTo>
                <a:cubicBezTo>
                  <a:pt x="41" y="96"/>
                  <a:pt x="61" y="68"/>
                  <a:pt x="61" y="68"/>
                </a:cubicBezTo>
                <a:cubicBezTo>
                  <a:pt x="62" y="67"/>
                  <a:pt x="69" y="53"/>
                  <a:pt x="69" y="53"/>
                </a:cubicBezTo>
                <a:cubicBezTo>
                  <a:pt x="75" y="39"/>
                  <a:pt x="73" y="29"/>
                  <a:pt x="73" y="29"/>
                </a:cubicBezTo>
                <a:close/>
                <a:moveTo>
                  <a:pt x="38" y="47"/>
                </a:moveTo>
                <a:cubicBezTo>
                  <a:pt x="32" y="47"/>
                  <a:pt x="27" y="42"/>
                  <a:pt x="27" y="36"/>
                </a:cubicBezTo>
                <a:cubicBezTo>
                  <a:pt x="27" y="29"/>
                  <a:pt x="32" y="24"/>
                  <a:pt x="38" y="24"/>
                </a:cubicBezTo>
                <a:cubicBezTo>
                  <a:pt x="44" y="24"/>
                  <a:pt x="49" y="29"/>
                  <a:pt x="49" y="36"/>
                </a:cubicBezTo>
                <a:cubicBezTo>
                  <a:pt x="49" y="42"/>
                  <a:pt x="44" y="47"/>
                  <a:pt x="38" y="4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80CAF7F4-7346-47C9-9BFF-78903D791E37}"/>
              </a:ext>
            </a:extLst>
          </p:cNvPr>
          <p:cNvSpPr>
            <a:spLocks noEditPoints="1"/>
          </p:cNvSpPr>
          <p:nvPr/>
        </p:nvSpPr>
        <p:spPr bwMode="auto">
          <a:xfrm>
            <a:off x="2559718" y="3785785"/>
            <a:ext cx="284163" cy="439738"/>
          </a:xfrm>
          <a:custGeom>
            <a:avLst/>
            <a:gdLst>
              <a:gd name="T0" fmla="*/ 73 w 75"/>
              <a:gd name="T1" fmla="*/ 29 h 117"/>
              <a:gd name="T2" fmla="*/ 38 w 75"/>
              <a:gd name="T3" fmla="*/ 0 h 117"/>
              <a:gd name="T4" fmla="*/ 38 w 75"/>
              <a:gd name="T5" fmla="*/ 0 h 117"/>
              <a:gd name="T6" fmla="*/ 2 w 75"/>
              <a:gd name="T7" fmla="*/ 29 h 117"/>
              <a:gd name="T8" fmla="*/ 6 w 75"/>
              <a:gd name="T9" fmla="*/ 53 h 117"/>
              <a:gd name="T10" fmla="*/ 14 w 75"/>
              <a:gd name="T11" fmla="*/ 68 h 117"/>
              <a:gd name="T12" fmla="*/ 37 w 75"/>
              <a:gd name="T13" fmla="*/ 117 h 117"/>
              <a:gd name="T14" fmla="*/ 61 w 75"/>
              <a:gd name="T15" fmla="*/ 68 h 117"/>
              <a:gd name="T16" fmla="*/ 69 w 75"/>
              <a:gd name="T17" fmla="*/ 53 h 117"/>
              <a:gd name="T18" fmla="*/ 73 w 75"/>
              <a:gd name="T19" fmla="*/ 29 h 117"/>
              <a:gd name="T20" fmla="*/ 38 w 75"/>
              <a:gd name="T21" fmla="*/ 47 h 117"/>
              <a:gd name="T22" fmla="*/ 27 w 75"/>
              <a:gd name="T23" fmla="*/ 36 h 117"/>
              <a:gd name="T24" fmla="*/ 38 w 75"/>
              <a:gd name="T25" fmla="*/ 24 h 117"/>
              <a:gd name="T26" fmla="*/ 49 w 75"/>
              <a:gd name="T27" fmla="*/ 36 h 117"/>
              <a:gd name="T28" fmla="*/ 38 w 75"/>
              <a:gd name="T29" fmla="*/ 47 h 1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75" h="117">
                <a:moveTo>
                  <a:pt x="73" y="29"/>
                </a:moveTo>
                <a:cubicBezTo>
                  <a:pt x="66" y="0"/>
                  <a:pt x="38" y="0"/>
                  <a:pt x="38" y="0"/>
                </a:cubicBezTo>
                <a:cubicBezTo>
                  <a:pt x="38" y="0"/>
                  <a:pt x="38" y="0"/>
                  <a:pt x="38" y="0"/>
                </a:cubicBezTo>
                <a:cubicBezTo>
                  <a:pt x="35" y="0"/>
                  <a:pt x="9" y="1"/>
                  <a:pt x="2" y="29"/>
                </a:cubicBezTo>
                <a:cubicBezTo>
                  <a:pt x="2" y="29"/>
                  <a:pt x="0" y="39"/>
                  <a:pt x="6" y="53"/>
                </a:cubicBezTo>
                <a:cubicBezTo>
                  <a:pt x="6" y="53"/>
                  <a:pt x="13" y="66"/>
                  <a:pt x="14" y="68"/>
                </a:cubicBezTo>
                <a:cubicBezTo>
                  <a:pt x="14" y="68"/>
                  <a:pt x="33" y="96"/>
                  <a:pt x="37" y="117"/>
                </a:cubicBezTo>
                <a:cubicBezTo>
                  <a:pt x="41" y="96"/>
                  <a:pt x="61" y="68"/>
                  <a:pt x="61" y="68"/>
                </a:cubicBezTo>
                <a:cubicBezTo>
                  <a:pt x="62" y="67"/>
                  <a:pt x="69" y="53"/>
                  <a:pt x="69" y="53"/>
                </a:cubicBezTo>
                <a:cubicBezTo>
                  <a:pt x="75" y="39"/>
                  <a:pt x="73" y="29"/>
                  <a:pt x="73" y="29"/>
                </a:cubicBezTo>
                <a:close/>
                <a:moveTo>
                  <a:pt x="38" y="47"/>
                </a:moveTo>
                <a:cubicBezTo>
                  <a:pt x="32" y="47"/>
                  <a:pt x="27" y="42"/>
                  <a:pt x="27" y="36"/>
                </a:cubicBezTo>
                <a:cubicBezTo>
                  <a:pt x="27" y="29"/>
                  <a:pt x="32" y="24"/>
                  <a:pt x="38" y="24"/>
                </a:cubicBezTo>
                <a:cubicBezTo>
                  <a:pt x="44" y="24"/>
                  <a:pt x="49" y="29"/>
                  <a:pt x="49" y="36"/>
                </a:cubicBezTo>
                <a:cubicBezTo>
                  <a:pt x="49" y="42"/>
                  <a:pt x="44" y="47"/>
                  <a:pt x="38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5">
            <a:extLst>
              <a:ext uri="{FF2B5EF4-FFF2-40B4-BE49-F238E27FC236}">
                <a16:creationId xmlns:a16="http://schemas.microsoft.com/office/drawing/2014/main" id="{B67A9C67-A51F-45E9-8F96-758F0CA7BB5B}"/>
              </a:ext>
            </a:extLst>
          </p:cNvPr>
          <p:cNvSpPr>
            <a:spLocks noEditPoints="1"/>
          </p:cNvSpPr>
          <p:nvPr/>
        </p:nvSpPr>
        <p:spPr bwMode="auto">
          <a:xfrm>
            <a:off x="3223198" y="2925850"/>
            <a:ext cx="284163" cy="439738"/>
          </a:xfrm>
          <a:custGeom>
            <a:avLst/>
            <a:gdLst>
              <a:gd name="T0" fmla="*/ 73 w 75"/>
              <a:gd name="T1" fmla="*/ 29 h 117"/>
              <a:gd name="T2" fmla="*/ 38 w 75"/>
              <a:gd name="T3" fmla="*/ 0 h 117"/>
              <a:gd name="T4" fmla="*/ 38 w 75"/>
              <a:gd name="T5" fmla="*/ 0 h 117"/>
              <a:gd name="T6" fmla="*/ 2 w 75"/>
              <a:gd name="T7" fmla="*/ 29 h 117"/>
              <a:gd name="T8" fmla="*/ 6 w 75"/>
              <a:gd name="T9" fmla="*/ 53 h 117"/>
              <a:gd name="T10" fmla="*/ 14 w 75"/>
              <a:gd name="T11" fmla="*/ 68 h 117"/>
              <a:gd name="T12" fmla="*/ 37 w 75"/>
              <a:gd name="T13" fmla="*/ 117 h 117"/>
              <a:gd name="T14" fmla="*/ 61 w 75"/>
              <a:gd name="T15" fmla="*/ 68 h 117"/>
              <a:gd name="T16" fmla="*/ 69 w 75"/>
              <a:gd name="T17" fmla="*/ 53 h 117"/>
              <a:gd name="T18" fmla="*/ 73 w 75"/>
              <a:gd name="T19" fmla="*/ 29 h 117"/>
              <a:gd name="T20" fmla="*/ 38 w 75"/>
              <a:gd name="T21" fmla="*/ 47 h 117"/>
              <a:gd name="T22" fmla="*/ 27 w 75"/>
              <a:gd name="T23" fmla="*/ 36 h 117"/>
              <a:gd name="T24" fmla="*/ 38 w 75"/>
              <a:gd name="T25" fmla="*/ 24 h 117"/>
              <a:gd name="T26" fmla="*/ 49 w 75"/>
              <a:gd name="T27" fmla="*/ 36 h 117"/>
              <a:gd name="T28" fmla="*/ 38 w 75"/>
              <a:gd name="T29" fmla="*/ 47 h 1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75" h="117">
                <a:moveTo>
                  <a:pt x="73" y="29"/>
                </a:moveTo>
                <a:cubicBezTo>
                  <a:pt x="66" y="0"/>
                  <a:pt x="38" y="0"/>
                  <a:pt x="38" y="0"/>
                </a:cubicBezTo>
                <a:cubicBezTo>
                  <a:pt x="38" y="0"/>
                  <a:pt x="38" y="0"/>
                  <a:pt x="38" y="0"/>
                </a:cubicBezTo>
                <a:cubicBezTo>
                  <a:pt x="35" y="0"/>
                  <a:pt x="9" y="1"/>
                  <a:pt x="2" y="29"/>
                </a:cubicBezTo>
                <a:cubicBezTo>
                  <a:pt x="2" y="29"/>
                  <a:pt x="0" y="39"/>
                  <a:pt x="6" y="53"/>
                </a:cubicBezTo>
                <a:cubicBezTo>
                  <a:pt x="6" y="53"/>
                  <a:pt x="13" y="66"/>
                  <a:pt x="14" y="68"/>
                </a:cubicBezTo>
                <a:cubicBezTo>
                  <a:pt x="14" y="68"/>
                  <a:pt x="33" y="96"/>
                  <a:pt x="37" y="117"/>
                </a:cubicBezTo>
                <a:cubicBezTo>
                  <a:pt x="41" y="96"/>
                  <a:pt x="61" y="68"/>
                  <a:pt x="61" y="68"/>
                </a:cubicBezTo>
                <a:cubicBezTo>
                  <a:pt x="62" y="67"/>
                  <a:pt x="69" y="53"/>
                  <a:pt x="69" y="53"/>
                </a:cubicBezTo>
                <a:cubicBezTo>
                  <a:pt x="75" y="39"/>
                  <a:pt x="73" y="29"/>
                  <a:pt x="73" y="29"/>
                </a:cubicBezTo>
                <a:close/>
                <a:moveTo>
                  <a:pt x="38" y="47"/>
                </a:moveTo>
                <a:cubicBezTo>
                  <a:pt x="32" y="47"/>
                  <a:pt x="27" y="42"/>
                  <a:pt x="27" y="36"/>
                </a:cubicBezTo>
                <a:cubicBezTo>
                  <a:pt x="27" y="29"/>
                  <a:pt x="32" y="24"/>
                  <a:pt x="38" y="24"/>
                </a:cubicBezTo>
                <a:cubicBezTo>
                  <a:pt x="44" y="24"/>
                  <a:pt x="49" y="29"/>
                  <a:pt x="49" y="36"/>
                </a:cubicBezTo>
                <a:cubicBezTo>
                  <a:pt x="49" y="42"/>
                  <a:pt x="44" y="47"/>
                  <a:pt x="38" y="4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21CAFC33-9D13-436A-988B-4897FD6DED05}"/>
              </a:ext>
            </a:extLst>
          </p:cNvPr>
          <p:cNvSpPr>
            <a:spLocks noEditPoints="1"/>
          </p:cNvSpPr>
          <p:nvPr/>
        </p:nvSpPr>
        <p:spPr bwMode="auto">
          <a:xfrm>
            <a:off x="2485852" y="2267533"/>
            <a:ext cx="284163" cy="439738"/>
          </a:xfrm>
          <a:custGeom>
            <a:avLst/>
            <a:gdLst>
              <a:gd name="T0" fmla="*/ 73 w 75"/>
              <a:gd name="T1" fmla="*/ 29 h 117"/>
              <a:gd name="T2" fmla="*/ 38 w 75"/>
              <a:gd name="T3" fmla="*/ 0 h 117"/>
              <a:gd name="T4" fmla="*/ 38 w 75"/>
              <a:gd name="T5" fmla="*/ 0 h 117"/>
              <a:gd name="T6" fmla="*/ 2 w 75"/>
              <a:gd name="T7" fmla="*/ 29 h 117"/>
              <a:gd name="T8" fmla="*/ 6 w 75"/>
              <a:gd name="T9" fmla="*/ 53 h 117"/>
              <a:gd name="T10" fmla="*/ 14 w 75"/>
              <a:gd name="T11" fmla="*/ 68 h 117"/>
              <a:gd name="T12" fmla="*/ 37 w 75"/>
              <a:gd name="T13" fmla="*/ 117 h 117"/>
              <a:gd name="T14" fmla="*/ 61 w 75"/>
              <a:gd name="T15" fmla="*/ 68 h 117"/>
              <a:gd name="T16" fmla="*/ 69 w 75"/>
              <a:gd name="T17" fmla="*/ 53 h 117"/>
              <a:gd name="T18" fmla="*/ 73 w 75"/>
              <a:gd name="T19" fmla="*/ 29 h 117"/>
              <a:gd name="T20" fmla="*/ 38 w 75"/>
              <a:gd name="T21" fmla="*/ 47 h 117"/>
              <a:gd name="T22" fmla="*/ 27 w 75"/>
              <a:gd name="T23" fmla="*/ 36 h 117"/>
              <a:gd name="T24" fmla="*/ 38 w 75"/>
              <a:gd name="T25" fmla="*/ 24 h 117"/>
              <a:gd name="T26" fmla="*/ 49 w 75"/>
              <a:gd name="T27" fmla="*/ 36 h 117"/>
              <a:gd name="T28" fmla="*/ 38 w 75"/>
              <a:gd name="T29" fmla="*/ 47 h 1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75" h="117">
                <a:moveTo>
                  <a:pt x="73" y="29"/>
                </a:moveTo>
                <a:cubicBezTo>
                  <a:pt x="66" y="0"/>
                  <a:pt x="38" y="0"/>
                  <a:pt x="38" y="0"/>
                </a:cubicBezTo>
                <a:cubicBezTo>
                  <a:pt x="38" y="0"/>
                  <a:pt x="38" y="0"/>
                  <a:pt x="38" y="0"/>
                </a:cubicBezTo>
                <a:cubicBezTo>
                  <a:pt x="35" y="0"/>
                  <a:pt x="9" y="1"/>
                  <a:pt x="2" y="29"/>
                </a:cubicBezTo>
                <a:cubicBezTo>
                  <a:pt x="2" y="29"/>
                  <a:pt x="0" y="39"/>
                  <a:pt x="6" y="53"/>
                </a:cubicBezTo>
                <a:cubicBezTo>
                  <a:pt x="6" y="53"/>
                  <a:pt x="13" y="66"/>
                  <a:pt x="14" y="68"/>
                </a:cubicBezTo>
                <a:cubicBezTo>
                  <a:pt x="14" y="68"/>
                  <a:pt x="33" y="96"/>
                  <a:pt x="37" y="117"/>
                </a:cubicBezTo>
                <a:cubicBezTo>
                  <a:pt x="41" y="96"/>
                  <a:pt x="61" y="68"/>
                  <a:pt x="61" y="68"/>
                </a:cubicBezTo>
                <a:cubicBezTo>
                  <a:pt x="62" y="67"/>
                  <a:pt x="69" y="53"/>
                  <a:pt x="69" y="53"/>
                </a:cubicBezTo>
                <a:cubicBezTo>
                  <a:pt x="75" y="39"/>
                  <a:pt x="73" y="29"/>
                  <a:pt x="73" y="29"/>
                </a:cubicBezTo>
                <a:close/>
                <a:moveTo>
                  <a:pt x="38" y="47"/>
                </a:moveTo>
                <a:cubicBezTo>
                  <a:pt x="32" y="47"/>
                  <a:pt x="27" y="42"/>
                  <a:pt x="27" y="36"/>
                </a:cubicBezTo>
                <a:cubicBezTo>
                  <a:pt x="27" y="29"/>
                  <a:pt x="32" y="24"/>
                  <a:pt x="38" y="24"/>
                </a:cubicBezTo>
                <a:cubicBezTo>
                  <a:pt x="44" y="24"/>
                  <a:pt x="49" y="29"/>
                  <a:pt x="49" y="36"/>
                </a:cubicBezTo>
                <a:cubicBezTo>
                  <a:pt x="49" y="42"/>
                  <a:pt x="44" y="47"/>
                  <a:pt x="38" y="4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01FDCFE-65FF-4F6E-95A8-F64E5A781A6F}"/>
              </a:ext>
            </a:extLst>
          </p:cNvPr>
          <p:cNvSpPr txBox="1"/>
          <p:nvPr/>
        </p:nvSpPr>
        <p:spPr>
          <a:xfrm>
            <a:off x="5491188" y="2452199"/>
            <a:ext cx="5907029" cy="6168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200" dirty="0">
                <a:latin typeface="Alexandria" pitchFamily="2" charset="-78"/>
                <a:ea typeface="Open Sans Light" panose="020B0306030504020204" pitchFamily="34" charset="0"/>
                <a:cs typeface="Alexandria" pitchFamily="2" charset="-78"/>
              </a:rPr>
              <a:t>Suitable for all categories business and personal presentation </a:t>
            </a:r>
            <a:r>
              <a:rPr lang="en-US" sz="1200" dirty="0">
                <a:latin typeface="Alexandria" pitchFamily="2" charset="-78"/>
                <a:ea typeface="Open Sans Light" panose="020B0306030504020204" pitchFamily="34" charset="0"/>
                <a:cs typeface="Alexandria" pitchFamily="2" charset="-78"/>
              </a:rPr>
              <a:t>farmers ensure that we will bring the best of the market to your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0AC169E-8653-4BC2-BA14-E5E045CF2F55}"/>
              </a:ext>
            </a:extLst>
          </p:cNvPr>
          <p:cNvSpPr txBox="1"/>
          <p:nvPr/>
        </p:nvSpPr>
        <p:spPr>
          <a:xfrm>
            <a:off x="5491189" y="2082867"/>
            <a:ext cx="2028704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b="1" dirty="0">
                <a:latin typeface="Alexandria" pitchFamily="2" charset="-78"/>
                <a:cs typeface="Alexandria" pitchFamily="2" charset="-78"/>
              </a:rPr>
              <a:t>American Map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B642691-8487-4463-85EC-C593C49005DE}"/>
              </a:ext>
            </a:extLst>
          </p:cNvPr>
          <p:cNvSpPr txBox="1"/>
          <p:nvPr/>
        </p:nvSpPr>
        <p:spPr>
          <a:xfrm>
            <a:off x="6096000" y="3586985"/>
            <a:ext cx="2555893" cy="6168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200" dirty="0">
                <a:latin typeface="Alexandria" pitchFamily="2" charset="-78"/>
                <a:ea typeface="Open Sans Light" panose="020B0306030504020204" pitchFamily="34" charset="0"/>
                <a:cs typeface="Alexandria" pitchFamily="2" charset="-78"/>
              </a:rPr>
              <a:t>Suitable for all categories business and</a:t>
            </a:r>
            <a:endParaRPr lang="en-US" sz="1200" dirty="0">
              <a:latin typeface="Alexandria" pitchFamily="2" charset="-78"/>
              <a:ea typeface="Open Sans Light" panose="020B0306030504020204" pitchFamily="34" charset="0"/>
              <a:cs typeface="Alexandria" pitchFamily="2" charset="-78"/>
            </a:endParaRPr>
          </a:p>
        </p:txBody>
      </p:sp>
      <p:sp>
        <p:nvSpPr>
          <p:cNvPr id="30" name="Freeform 5">
            <a:extLst>
              <a:ext uri="{FF2B5EF4-FFF2-40B4-BE49-F238E27FC236}">
                <a16:creationId xmlns:a16="http://schemas.microsoft.com/office/drawing/2014/main" id="{9E185ADA-E18A-4A25-A7E4-6233C3C00B52}"/>
              </a:ext>
            </a:extLst>
          </p:cNvPr>
          <p:cNvSpPr>
            <a:spLocks noEditPoints="1"/>
          </p:cNvSpPr>
          <p:nvPr/>
        </p:nvSpPr>
        <p:spPr bwMode="auto">
          <a:xfrm>
            <a:off x="5491188" y="3380794"/>
            <a:ext cx="284163" cy="439738"/>
          </a:xfrm>
          <a:custGeom>
            <a:avLst/>
            <a:gdLst>
              <a:gd name="T0" fmla="*/ 73 w 75"/>
              <a:gd name="T1" fmla="*/ 29 h 117"/>
              <a:gd name="T2" fmla="*/ 38 w 75"/>
              <a:gd name="T3" fmla="*/ 0 h 117"/>
              <a:gd name="T4" fmla="*/ 38 w 75"/>
              <a:gd name="T5" fmla="*/ 0 h 117"/>
              <a:gd name="T6" fmla="*/ 2 w 75"/>
              <a:gd name="T7" fmla="*/ 29 h 117"/>
              <a:gd name="T8" fmla="*/ 6 w 75"/>
              <a:gd name="T9" fmla="*/ 53 h 117"/>
              <a:gd name="T10" fmla="*/ 14 w 75"/>
              <a:gd name="T11" fmla="*/ 68 h 117"/>
              <a:gd name="T12" fmla="*/ 37 w 75"/>
              <a:gd name="T13" fmla="*/ 117 h 117"/>
              <a:gd name="T14" fmla="*/ 61 w 75"/>
              <a:gd name="T15" fmla="*/ 68 h 117"/>
              <a:gd name="T16" fmla="*/ 69 w 75"/>
              <a:gd name="T17" fmla="*/ 53 h 117"/>
              <a:gd name="T18" fmla="*/ 73 w 75"/>
              <a:gd name="T19" fmla="*/ 29 h 117"/>
              <a:gd name="T20" fmla="*/ 38 w 75"/>
              <a:gd name="T21" fmla="*/ 47 h 117"/>
              <a:gd name="T22" fmla="*/ 27 w 75"/>
              <a:gd name="T23" fmla="*/ 36 h 117"/>
              <a:gd name="T24" fmla="*/ 38 w 75"/>
              <a:gd name="T25" fmla="*/ 24 h 117"/>
              <a:gd name="T26" fmla="*/ 49 w 75"/>
              <a:gd name="T27" fmla="*/ 36 h 117"/>
              <a:gd name="T28" fmla="*/ 38 w 75"/>
              <a:gd name="T29" fmla="*/ 47 h 1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75" h="117">
                <a:moveTo>
                  <a:pt x="73" y="29"/>
                </a:moveTo>
                <a:cubicBezTo>
                  <a:pt x="66" y="0"/>
                  <a:pt x="38" y="0"/>
                  <a:pt x="38" y="0"/>
                </a:cubicBezTo>
                <a:cubicBezTo>
                  <a:pt x="38" y="0"/>
                  <a:pt x="38" y="0"/>
                  <a:pt x="38" y="0"/>
                </a:cubicBezTo>
                <a:cubicBezTo>
                  <a:pt x="35" y="0"/>
                  <a:pt x="9" y="1"/>
                  <a:pt x="2" y="29"/>
                </a:cubicBezTo>
                <a:cubicBezTo>
                  <a:pt x="2" y="29"/>
                  <a:pt x="0" y="39"/>
                  <a:pt x="6" y="53"/>
                </a:cubicBezTo>
                <a:cubicBezTo>
                  <a:pt x="6" y="53"/>
                  <a:pt x="13" y="66"/>
                  <a:pt x="14" y="68"/>
                </a:cubicBezTo>
                <a:cubicBezTo>
                  <a:pt x="14" y="68"/>
                  <a:pt x="33" y="96"/>
                  <a:pt x="37" y="117"/>
                </a:cubicBezTo>
                <a:cubicBezTo>
                  <a:pt x="41" y="96"/>
                  <a:pt x="61" y="68"/>
                  <a:pt x="61" y="68"/>
                </a:cubicBezTo>
                <a:cubicBezTo>
                  <a:pt x="62" y="67"/>
                  <a:pt x="69" y="53"/>
                  <a:pt x="69" y="53"/>
                </a:cubicBezTo>
                <a:cubicBezTo>
                  <a:pt x="75" y="39"/>
                  <a:pt x="73" y="29"/>
                  <a:pt x="73" y="29"/>
                </a:cubicBezTo>
                <a:close/>
                <a:moveTo>
                  <a:pt x="38" y="47"/>
                </a:moveTo>
                <a:cubicBezTo>
                  <a:pt x="32" y="47"/>
                  <a:pt x="27" y="42"/>
                  <a:pt x="27" y="36"/>
                </a:cubicBezTo>
                <a:cubicBezTo>
                  <a:pt x="27" y="29"/>
                  <a:pt x="32" y="24"/>
                  <a:pt x="38" y="24"/>
                </a:cubicBezTo>
                <a:cubicBezTo>
                  <a:pt x="44" y="24"/>
                  <a:pt x="49" y="29"/>
                  <a:pt x="49" y="36"/>
                </a:cubicBezTo>
                <a:cubicBezTo>
                  <a:pt x="49" y="42"/>
                  <a:pt x="44" y="47"/>
                  <a:pt x="38" y="4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lexandria" pitchFamily="2" charset="-78"/>
              <a:cs typeface="Alexandria" pitchFamily="2" charset="-78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3006CEB-5617-4ECD-BB62-2DEE059B8257}"/>
              </a:ext>
            </a:extLst>
          </p:cNvPr>
          <p:cNvSpPr txBox="1"/>
          <p:nvPr/>
        </p:nvSpPr>
        <p:spPr>
          <a:xfrm>
            <a:off x="6096000" y="3310937"/>
            <a:ext cx="2028704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b="1" dirty="0">
                <a:latin typeface="Alexandria" pitchFamily="2" charset="-78"/>
                <a:cs typeface="Alexandria" pitchFamily="2" charset="-78"/>
              </a:rPr>
              <a:t>Location 01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22761F0-2A20-418D-93D8-E42FDFC402F2}"/>
              </a:ext>
            </a:extLst>
          </p:cNvPr>
          <p:cNvSpPr txBox="1"/>
          <p:nvPr/>
        </p:nvSpPr>
        <p:spPr>
          <a:xfrm>
            <a:off x="8842324" y="3586985"/>
            <a:ext cx="2555893" cy="6168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200" dirty="0">
                <a:latin typeface="Alexandria" pitchFamily="2" charset="-78"/>
                <a:ea typeface="Open Sans Light" panose="020B0306030504020204" pitchFamily="34" charset="0"/>
                <a:cs typeface="Alexandria" pitchFamily="2" charset="-78"/>
              </a:rPr>
              <a:t>Suitable for all categories business and</a:t>
            </a:r>
            <a:endParaRPr lang="en-US" sz="1200" dirty="0">
              <a:latin typeface="Alexandria" pitchFamily="2" charset="-78"/>
              <a:ea typeface="Open Sans Light" panose="020B0306030504020204" pitchFamily="34" charset="0"/>
              <a:cs typeface="Alexandria" pitchFamily="2" charset="-78"/>
            </a:endParaRPr>
          </a:p>
        </p:txBody>
      </p:sp>
      <p:sp>
        <p:nvSpPr>
          <p:cNvPr id="34" name="Freeform 5">
            <a:extLst>
              <a:ext uri="{FF2B5EF4-FFF2-40B4-BE49-F238E27FC236}">
                <a16:creationId xmlns:a16="http://schemas.microsoft.com/office/drawing/2014/main" id="{FC365644-11D1-4A85-9F47-C01AE917C6EE}"/>
              </a:ext>
            </a:extLst>
          </p:cNvPr>
          <p:cNvSpPr>
            <a:spLocks noEditPoints="1"/>
          </p:cNvSpPr>
          <p:nvPr/>
        </p:nvSpPr>
        <p:spPr bwMode="auto">
          <a:xfrm>
            <a:off x="8237512" y="3380794"/>
            <a:ext cx="284163" cy="439738"/>
          </a:xfrm>
          <a:custGeom>
            <a:avLst/>
            <a:gdLst>
              <a:gd name="T0" fmla="*/ 73 w 75"/>
              <a:gd name="T1" fmla="*/ 29 h 117"/>
              <a:gd name="T2" fmla="*/ 38 w 75"/>
              <a:gd name="T3" fmla="*/ 0 h 117"/>
              <a:gd name="T4" fmla="*/ 38 w 75"/>
              <a:gd name="T5" fmla="*/ 0 h 117"/>
              <a:gd name="T6" fmla="*/ 2 w 75"/>
              <a:gd name="T7" fmla="*/ 29 h 117"/>
              <a:gd name="T8" fmla="*/ 6 w 75"/>
              <a:gd name="T9" fmla="*/ 53 h 117"/>
              <a:gd name="T10" fmla="*/ 14 w 75"/>
              <a:gd name="T11" fmla="*/ 68 h 117"/>
              <a:gd name="T12" fmla="*/ 37 w 75"/>
              <a:gd name="T13" fmla="*/ 117 h 117"/>
              <a:gd name="T14" fmla="*/ 61 w 75"/>
              <a:gd name="T15" fmla="*/ 68 h 117"/>
              <a:gd name="T16" fmla="*/ 69 w 75"/>
              <a:gd name="T17" fmla="*/ 53 h 117"/>
              <a:gd name="T18" fmla="*/ 73 w 75"/>
              <a:gd name="T19" fmla="*/ 29 h 117"/>
              <a:gd name="T20" fmla="*/ 38 w 75"/>
              <a:gd name="T21" fmla="*/ 47 h 117"/>
              <a:gd name="T22" fmla="*/ 27 w 75"/>
              <a:gd name="T23" fmla="*/ 36 h 117"/>
              <a:gd name="T24" fmla="*/ 38 w 75"/>
              <a:gd name="T25" fmla="*/ 24 h 117"/>
              <a:gd name="T26" fmla="*/ 49 w 75"/>
              <a:gd name="T27" fmla="*/ 36 h 117"/>
              <a:gd name="T28" fmla="*/ 38 w 75"/>
              <a:gd name="T29" fmla="*/ 47 h 1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75" h="117">
                <a:moveTo>
                  <a:pt x="73" y="29"/>
                </a:moveTo>
                <a:cubicBezTo>
                  <a:pt x="66" y="0"/>
                  <a:pt x="38" y="0"/>
                  <a:pt x="38" y="0"/>
                </a:cubicBezTo>
                <a:cubicBezTo>
                  <a:pt x="38" y="0"/>
                  <a:pt x="38" y="0"/>
                  <a:pt x="38" y="0"/>
                </a:cubicBezTo>
                <a:cubicBezTo>
                  <a:pt x="35" y="0"/>
                  <a:pt x="9" y="1"/>
                  <a:pt x="2" y="29"/>
                </a:cubicBezTo>
                <a:cubicBezTo>
                  <a:pt x="2" y="29"/>
                  <a:pt x="0" y="39"/>
                  <a:pt x="6" y="53"/>
                </a:cubicBezTo>
                <a:cubicBezTo>
                  <a:pt x="6" y="53"/>
                  <a:pt x="13" y="66"/>
                  <a:pt x="14" y="68"/>
                </a:cubicBezTo>
                <a:cubicBezTo>
                  <a:pt x="14" y="68"/>
                  <a:pt x="33" y="96"/>
                  <a:pt x="37" y="117"/>
                </a:cubicBezTo>
                <a:cubicBezTo>
                  <a:pt x="41" y="96"/>
                  <a:pt x="61" y="68"/>
                  <a:pt x="61" y="68"/>
                </a:cubicBezTo>
                <a:cubicBezTo>
                  <a:pt x="62" y="67"/>
                  <a:pt x="69" y="53"/>
                  <a:pt x="69" y="53"/>
                </a:cubicBezTo>
                <a:cubicBezTo>
                  <a:pt x="75" y="39"/>
                  <a:pt x="73" y="29"/>
                  <a:pt x="73" y="29"/>
                </a:cubicBezTo>
                <a:close/>
                <a:moveTo>
                  <a:pt x="38" y="47"/>
                </a:moveTo>
                <a:cubicBezTo>
                  <a:pt x="32" y="47"/>
                  <a:pt x="27" y="42"/>
                  <a:pt x="27" y="36"/>
                </a:cubicBezTo>
                <a:cubicBezTo>
                  <a:pt x="27" y="29"/>
                  <a:pt x="32" y="24"/>
                  <a:pt x="38" y="24"/>
                </a:cubicBezTo>
                <a:cubicBezTo>
                  <a:pt x="44" y="24"/>
                  <a:pt x="49" y="29"/>
                  <a:pt x="49" y="36"/>
                </a:cubicBezTo>
                <a:cubicBezTo>
                  <a:pt x="49" y="42"/>
                  <a:pt x="44" y="47"/>
                  <a:pt x="38" y="4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lexandria" pitchFamily="2" charset="-78"/>
              <a:cs typeface="Alexandria" pitchFamily="2" charset="-78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C86C654-B438-4396-8C37-DC0D8F10071A}"/>
              </a:ext>
            </a:extLst>
          </p:cNvPr>
          <p:cNvSpPr txBox="1"/>
          <p:nvPr/>
        </p:nvSpPr>
        <p:spPr>
          <a:xfrm>
            <a:off x="8842324" y="3310937"/>
            <a:ext cx="2028704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b="1" dirty="0">
                <a:latin typeface="Alexandria" pitchFamily="2" charset="-78"/>
                <a:cs typeface="Alexandria" pitchFamily="2" charset="-78"/>
              </a:rPr>
              <a:t>Location 02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02158F2-012D-438F-97A1-E588C4118578}"/>
              </a:ext>
            </a:extLst>
          </p:cNvPr>
          <p:cNvSpPr txBox="1"/>
          <p:nvPr/>
        </p:nvSpPr>
        <p:spPr>
          <a:xfrm>
            <a:off x="6096000" y="4731163"/>
            <a:ext cx="2555893" cy="6168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200" dirty="0">
                <a:latin typeface="Alexandria" pitchFamily="2" charset="-78"/>
                <a:ea typeface="Open Sans Light" panose="020B0306030504020204" pitchFamily="34" charset="0"/>
                <a:cs typeface="Alexandria" pitchFamily="2" charset="-78"/>
              </a:rPr>
              <a:t>Suitable for all categories business and</a:t>
            </a:r>
            <a:endParaRPr lang="en-US" sz="1200" dirty="0">
              <a:latin typeface="Alexandria" pitchFamily="2" charset="-78"/>
              <a:ea typeface="Open Sans Light" panose="020B0306030504020204" pitchFamily="34" charset="0"/>
              <a:cs typeface="Alexandria" pitchFamily="2" charset="-78"/>
            </a:endParaRPr>
          </a:p>
        </p:txBody>
      </p:sp>
      <p:sp>
        <p:nvSpPr>
          <p:cNvPr id="37" name="Freeform 5">
            <a:extLst>
              <a:ext uri="{FF2B5EF4-FFF2-40B4-BE49-F238E27FC236}">
                <a16:creationId xmlns:a16="http://schemas.microsoft.com/office/drawing/2014/main" id="{E5554C2C-0FC9-4863-BC9E-22E9C8E9A996}"/>
              </a:ext>
            </a:extLst>
          </p:cNvPr>
          <p:cNvSpPr>
            <a:spLocks noEditPoints="1"/>
          </p:cNvSpPr>
          <p:nvPr/>
        </p:nvSpPr>
        <p:spPr bwMode="auto">
          <a:xfrm>
            <a:off x="5491188" y="4524972"/>
            <a:ext cx="284163" cy="439738"/>
          </a:xfrm>
          <a:custGeom>
            <a:avLst/>
            <a:gdLst>
              <a:gd name="T0" fmla="*/ 73 w 75"/>
              <a:gd name="T1" fmla="*/ 29 h 117"/>
              <a:gd name="T2" fmla="*/ 38 w 75"/>
              <a:gd name="T3" fmla="*/ 0 h 117"/>
              <a:gd name="T4" fmla="*/ 38 w 75"/>
              <a:gd name="T5" fmla="*/ 0 h 117"/>
              <a:gd name="T6" fmla="*/ 2 w 75"/>
              <a:gd name="T7" fmla="*/ 29 h 117"/>
              <a:gd name="T8" fmla="*/ 6 w 75"/>
              <a:gd name="T9" fmla="*/ 53 h 117"/>
              <a:gd name="T10" fmla="*/ 14 w 75"/>
              <a:gd name="T11" fmla="*/ 68 h 117"/>
              <a:gd name="T12" fmla="*/ 37 w 75"/>
              <a:gd name="T13" fmla="*/ 117 h 117"/>
              <a:gd name="T14" fmla="*/ 61 w 75"/>
              <a:gd name="T15" fmla="*/ 68 h 117"/>
              <a:gd name="T16" fmla="*/ 69 w 75"/>
              <a:gd name="T17" fmla="*/ 53 h 117"/>
              <a:gd name="T18" fmla="*/ 73 w 75"/>
              <a:gd name="T19" fmla="*/ 29 h 117"/>
              <a:gd name="T20" fmla="*/ 38 w 75"/>
              <a:gd name="T21" fmla="*/ 47 h 117"/>
              <a:gd name="T22" fmla="*/ 27 w 75"/>
              <a:gd name="T23" fmla="*/ 36 h 117"/>
              <a:gd name="T24" fmla="*/ 38 w 75"/>
              <a:gd name="T25" fmla="*/ 24 h 117"/>
              <a:gd name="T26" fmla="*/ 49 w 75"/>
              <a:gd name="T27" fmla="*/ 36 h 117"/>
              <a:gd name="T28" fmla="*/ 38 w 75"/>
              <a:gd name="T29" fmla="*/ 47 h 1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75" h="117">
                <a:moveTo>
                  <a:pt x="73" y="29"/>
                </a:moveTo>
                <a:cubicBezTo>
                  <a:pt x="66" y="0"/>
                  <a:pt x="38" y="0"/>
                  <a:pt x="38" y="0"/>
                </a:cubicBezTo>
                <a:cubicBezTo>
                  <a:pt x="38" y="0"/>
                  <a:pt x="38" y="0"/>
                  <a:pt x="38" y="0"/>
                </a:cubicBezTo>
                <a:cubicBezTo>
                  <a:pt x="35" y="0"/>
                  <a:pt x="9" y="1"/>
                  <a:pt x="2" y="29"/>
                </a:cubicBezTo>
                <a:cubicBezTo>
                  <a:pt x="2" y="29"/>
                  <a:pt x="0" y="39"/>
                  <a:pt x="6" y="53"/>
                </a:cubicBezTo>
                <a:cubicBezTo>
                  <a:pt x="6" y="53"/>
                  <a:pt x="13" y="66"/>
                  <a:pt x="14" y="68"/>
                </a:cubicBezTo>
                <a:cubicBezTo>
                  <a:pt x="14" y="68"/>
                  <a:pt x="33" y="96"/>
                  <a:pt x="37" y="117"/>
                </a:cubicBezTo>
                <a:cubicBezTo>
                  <a:pt x="41" y="96"/>
                  <a:pt x="61" y="68"/>
                  <a:pt x="61" y="68"/>
                </a:cubicBezTo>
                <a:cubicBezTo>
                  <a:pt x="62" y="67"/>
                  <a:pt x="69" y="53"/>
                  <a:pt x="69" y="53"/>
                </a:cubicBezTo>
                <a:cubicBezTo>
                  <a:pt x="75" y="39"/>
                  <a:pt x="73" y="29"/>
                  <a:pt x="73" y="29"/>
                </a:cubicBezTo>
                <a:close/>
                <a:moveTo>
                  <a:pt x="38" y="47"/>
                </a:moveTo>
                <a:cubicBezTo>
                  <a:pt x="32" y="47"/>
                  <a:pt x="27" y="42"/>
                  <a:pt x="27" y="36"/>
                </a:cubicBezTo>
                <a:cubicBezTo>
                  <a:pt x="27" y="29"/>
                  <a:pt x="32" y="24"/>
                  <a:pt x="38" y="24"/>
                </a:cubicBezTo>
                <a:cubicBezTo>
                  <a:pt x="44" y="24"/>
                  <a:pt x="49" y="29"/>
                  <a:pt x="49" y="36"/>
                </a:cubicBezTo>
                <a:cubicBezTo>
                  <a:pt x="49" y="42"/>
                  <a:pt x="44" y="47"/>
                  <a:pt x="38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lexandria" pitchFamily="2" charset="-78"/>
              <a:cs typeface="Alexandria" pitchFamily="2" charset="-78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8892A4B-B9AE-43E7-9CDD-6C066262A4A8}"/>
              </a:ext>
            </a:extLst>
          </p:cNvPr>
          <p:cNvSpPr txBox="1"/>
          <p:nvPr/>
        </p:nvSpPr>
        <p:spPr>
          <a:xfrm>
            <a:off x="6096000" y="4455115"/>
            <a:ext cx="2028704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b="1" dirty="0">
                <a:latin typeface="Alexandria" pitchFamily="2" charset="-78"/>
                <a:cs typeface="Alexandria" pitchFamily="2" charset="-78"/>
              </a:rPr>
              <a:t>Location 03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EC48F08-02E4-4615-95DC-AF797824A1D0}"/>
              </a:ext>
            </a:extLst>
          </p:cNvPr>
          <p:cNvSpPr txBox="1"/>
          <p:nvPr/>
        </p:nvSpPr>
        <p:spPr>
          <a:xfrm>
            <a:off x="8842324" y="4731163"/>
            <a:ext cx="2555893" cy="6168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200" dirty="0">
                <a:latin typeface="Alexandria" pitchFamily="2" charset="-78"/>
                <a:ea typeface="Open Sans Light" panose="020B0306030504020204" pitchFamily="34" charset="0"/>
                <a:cs typeface="Alexandria" pitchFamily="2" charset="-78"/>
              </a:rPr>
              <a:t>Suitable for all categories business and</a:t>
            </a:r>
            <a:endParaRPr lang="en-US" sz="1200" dirty="0">
              <a:latin typeface="Alexandria" pitchFamily="2" charset="-78"/>
              <a:ea typeface="Open Sans Light" panose="020B0306030504020204" pitchFamily="34" charset="0"/>
              <a:cs typeface="Alexandria" pitchFamily="2" charset="-78"/>
            </a:endParaRPr>
          </a:p>
        </p:txBody>
      </p:sp>
      <p:sp>
        <p:nvSpPr>
          <p:cNvPr id="40" name="Freeform 5">
            <a:extLst>
              <a:ext uri="{FF2B5EF4-FFF2-40B4-BE49-F238E27FC236}">
                <a16:creationId xmlns:a16="http://schemas.microsoft.com/office/drawing/2014/main" id="{E9F6A7EC-E532-4BEA-A6A0-B78923F2E000}"/>
              </a:ext>
            </a:extLst>
          </p:cNvPr>
          <p:cNvSpPr>
            <a:spLocks noEditPoints="1"/>
          </p:cNvSpPr>
          <p:nvPr/>
        </p:nvSpPr>
        <p:spPr bwMode="auto">
          <a:xfrm>
            <a:off x="8237512" y="4524972"/>
            <a:ext cx="284163" cy="439738"/>
          </a:xfrm>
          <a:custGeom>
            <a:avLst/>
            <a:gdLst>
              <a:gd name="T0" fmla="*/ 73 w 75"/>
              <a:gd name="T1" fmla="*/ 29 h 117"/>
              <a:gd name="T2" fmla="*/ 38 w 75"/>
              <a:gd name="T3" fmla="*/ 0 h 117"/>
              <a:gd name="T4" fmla="*/ 38 w 75"/>
              <a:gd name="T5" fmla="*/ 0 h 117"/>
              <a:gd name="T6" fmla="*/ 2 w 75"/>
              <a:gd name="T7" fmla="*/ 29 h 117"/>
              <a:gd name="T8" fmla="*/ 6 w 75"/>
              <a:gd name="T9" fmla="*/ 53 h 117"/>
              <a:gd name="T10" fmla="*/ 14 w 75"/>
              <a:gd name="T11" fmla="*/ 68 h 117"/>
              <a:gd name="T12" fmla="*/ 37 w 75"/>
              <a:gd name="T13" fmla="*/ 117 h 117"/>
              <a:gd name="T14" fmla="*/ 61 w 75"/>
              <a:gd name="T15" fmla="*/ 68 h 117"/>
              <a:gd name="T16" fmla="*/ 69 w 75"/>
              <a:gd name="T17" fmla="*/ 53 h 117"/>
              <a:gd name="T18" fmla="*/ 73 w 75"/>
              <a:gd name="T19" fmla="*/ 29 h 117"/>
              <a:gd name="T20" fmla="*/ 38 w 75"/>
              <a:gd name="T21" fmla="*/ 47 h 117"/>
              <a:gd name="T22" fmla="*/ 27 w 75"/>
              <a:gd name="T23" fmla="*/ 36 h 117"/>
              <a:gd name="T24" fmla="*/ 38 w 75"/>
              <a:gd name="T25" fmla="*/ 24 h 117"/>
              <a:gd name="T26" fmla="*/ 49 w 75"/>
              <a:gd name="T27" fmla="*/ 36 h 117"/>
              <a:gd name="T28" fmla="*/ 38 w 75"/>
              <a:gd name="T29" fmla="*/ 47 h 1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75" h="117">
                <a:moveTo>
                  <a:pt x="73" y="29"/>
                </a:moveTo>
                <a:cubicBezTo>
                  <a:pt x="66" y="0"/>
                  <a:pt x="38" y="0"/>
                  <a:pt x="38" y="0"/>
                </a:cubicBezTo>
                <a:cubicBezTo>
                  <a:pt x="38" y="0"/>
                  <a:pt x="38" y="0"/>
                  <a:pt x="38" y="0"/>
                </a:cubicBezTo>
                <a:cubicBezTo>
                  <a:pt x="35" y="0"/>
                  <a:pt x="9" y="1"/>
                  <a:pt x="2" y="29"/>
                </a:cubicBezTo>
                <a:cubicBezTo>
                  <a:pt x="2" y="29"/>
                  <a:pt x="0" y="39"/>
                  <a:pt x="6" y="53"/>
                </a:cubicBezTo>
                <a:cubicBezTo>
                  <a:pt x="6" y="53"/>
                  <a:pt x="13" y="66"/>
                  <a:pt x="14" y="68"/>
                </a:cubicBezTo>
                <a:cubicBezTo>
                  <a:pt x="14" y="68"/>
                  <a:pt x="33" y="96"/>
                  <a:pt x="37" y="117"/>
                </a:cubicBezTo>
                <a:cubicBezTo>
                  <a:pt x="41" y="96"/>
                  <a:pt x="61" y="68"/>
                  <a:pt x="61" y="68"/>
                </a:cubicBezTo>
                <a:cubicBezTo>
                  <a:pt x="62" y="67"/>
                  <a:pt x="69" y="53"/>
                  <a:pt x="69" y="53"/>
                </a:cubicBezTo>
                <a:cubicBezTo>
                  <a:pt x="75" y="39"/>
                  <a:pt x="73" y="29"/>
                  <a:pt x="73" y="29"/>
                </a:cubicBezTo>
                <a:close/>
                <a:moveTo>
                  <a:pt x="38" y="47"/>
                </a:moveTo>
                <a:cubicBezTo>
                  <a:pt x="32" y="47"/>
                  <a:pt x="27" y="42"/>
                  <a:pt x="27" y="36"/>
                </a:cubicBezTo>
                <a:cubicBezTo>
                  <a:pt x="27" y="29"/>
                  <a:pt x="32" y="24"/>
                  <a:pt x="38" y="24"/>
                </a:cubicBezTo>
                <a:cubicBezTo>
                  <a:pt x="44" y="24"/>
                  <a:pt x="49" y="29"/>
                  <a:pt x="49" y="36"/>
                </a:cubicBezTo>
                <a:cubicBezTo>
                  <a:pt x="49" y="42"/>
                  <a:pt x="44" y="47"/>
                  <a:pt x="38" y="4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lexandria" pitchFamily="2" charset="-78"/>
              <a:cs typeface="Alexandria" pitchFamily="2" charset="-78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6B49D0E-453D-48A1-B0BD-D4AB8A8AEF5A}"/>
              </a:ext>
            </a:extLst>
          </p:cNvPr>
          <p:cNvSpPr txBox="1"/>
          <p:nvPr/>
        </p:nvSpPr>
        <p:spPr>
          <a:xfrm>
            <a:off x="8842324" y="4455115"/>
            <a:ext cx="2028704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b="1" dirty="0">
                <a:latin typeface="Alexandria" pitchFamily="2" charset="-78"/>
                <a:cs typeface="Alexandria" pitchFamily="2" charset="-78"/>
              </a:rPr>
              <a:t>Location 04</a:t>
            </a:r>
          </a:p>
        </p:txBody>
      </p:sp>
    </p:spTree>
    <p:extLst>
      <p:ext uri="{BB962C8B-B14F-4D97-AF65-F5344CB8AC3E}">
        <p14:creationId xmlns:p14="http://schemas.microsoft.com/office/powerpoint/2010/main" val="3632352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5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3000"/>
                            </p:stCondLst>
                            <p:childTnLst>
                              <p:par>
                                <p:cTn id="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build="p"/>
      <p:bldP spid="7" grpId="0" animBg="1"/>
      <p:bldP spid="8" grpId="0" animBg="1"/>
      <p:bldP spid="9" grpId="0" animBg="1"/>
      <p:bldP spid="10" grpId="0" animBg="1"/>
      <p:bldP spid="11" grpId="0" animBg="1"/>
      <p:bldP spid="12" grpId="0"/>
      <p:bldP spid="13" grpId="0"/>
      <p:bldP spid="25" grpId="0"/>
      <p:bldP spid="30" grpId="0" animBg="1"/>
      <p:bldP spid="32" grpId="0"/>
      <p:bldP spid="33" grpId="0"/>
      <p:bldP spid="34" grpId="0" animBg="1"/>
      <p:bldP spid="35" grpId="0"/>
      <p:bldP spid="36" grpId="0"/>
      <p:bldP spid="37" grpId="0" animBg="1"/>
      <p:bldP spid="38" grpId="0"/>
      <p:bldP spid="39" grpId="0"/>
      <p:bldP spid="40" grpId="0" animBg="1"/>
      <p:bldP spid="4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149D5DD-4141-44D0-BCCB-2E2B033261E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582F1BA-02E6-4442-8368-1FD17DE1D0D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b="1" dirty="0"/>
              <a:t>Contacts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D099661-D0F4-49ED-B19F-1992B5CA90D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40000"/>
                    <a:lumOff val="60000"/>
                  </a:schemeClr>
                </a:solidFill>
                <a:latin typeface="Alexandria" pitchFamily="2" charset="-78"/>
                <a:cs typeface="Alexandria" pitchFamily="2" charset="-78"/>
              </a:rPr>
              <a:t>Subtitle </a:t>
            </a:r>
            <a:r>
              <a:rPr lang="en-US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lexandria" pitchFamily="2" charset="-78"/>
                <a:cs typeface="Alexandria" pitchFamily="2" charset="-78"/>
              </a:rPr>
              <a:t>iDea</a:t>
            </a:r>
            <a:r>
              <a:rPr lang="en-US" dirty="0">
                <a:solidFill>
                  <a:schemeClr val="tx1">
                    <a:lumMod val="40000"/>
                    <a:lumOff val="60000"/>
                  </a:schemeClr>
                </a:solidFill>
                <a:latin typeface="Alexandria" pitchFamily="2" charset="-78"/>
                <a:cs typeface="Alexandria" pitchFamily="2" charset="-78"/>
              </a:rPr>
              <a:t> here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EBF71284-44EE-42B0-B0FF-13450D709CE8}"/>
              </a:ext>
            </a:extLst>
          </p:cNvPr>
          <p:cNvSpPr/>
          <p:nvPr/>
        </p:nvSpPr>
        <p:spPr>
          <a:xfrm>
            <a:off x="7911058" y="2478372"/>
            <a:ext cx="642079" cy="642079"/>
          </a:xfrm>
          <a:prstGeom prst="ellipse">
            <a:avLst/>
          </a:prstGeom>
          <a:solidFill>
            <a:schemeClr val="accent3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lexandria" pitchFamily="2" charset="-78"/>
              <a:cs typeface="Alexandria" pitchFamily="2" charset="-78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479B1F0-F136-442C-AACA-AC4D78377275}"/>
              </a:ext>
            </a:extLst>
          </p:cNvPr>
          <p:cNvSpPr txBox="1"/>
          <p:nvPr/>
        </p:nvSpPr>
        <p:spPr>
          <a:xfrm>
            <a:off x="1225982" y="2239505"/>
            <a:ext cx="4097399" cy="893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200" dirty="0">
                <a:latin typeface="Alexandria" pitchFamily="2" charset="-78"/>
                <a:ea typeface="Open Sans Light" panose="020B0306030504020204" pitchFamily="34" charset="0"/>
                <a:cs typeface="Alexandria" pitchFamily="2" charset="-78"/>
              </a:rPr>
              <a:t>Suitable for all categories business and personal presentation </a:t>
            </a:r>
            <a:r>
              <a:rPr lang="en-US" sz="1200" dirty="0">
                <a:latin typeface="Alexandria" pitchFamily="2" charset="-78"/>
                <a:ea typeface="Open Sans Light" panose="020B0306030504020204" pitchFamily="34" charset="0"/>
                <a:cs typeface="Alexandria" pitchFamily="2" charset="-78"/>
              </a:rPr>
              <a:t>farmers ensure that we will bring the best of the market to your</a:t>
            </a:r>
            <a:r>
              <a:rPr lang="id-ID" sz="1200" dirty="0">
                <a:latin typeface="Alexandria" pitchFamily="2" charset="-78"/>
                <a:ea typeface="Open Sans Light" panose="020B0306030504020204" pitchFamily="34" charset="0"/>
                <a:cs typeface="Alexandria" pitchFamily="2" charset="-78"/>
              </a:rPr>
              <a:t> kimquae</a:t>
            </a:r>
            <a:r>
              <a:rPr lang="en-US" sz="1200" dirty="0">
                <a:latin typeface="Alexandria" pitchFamily="2" charset="-78"/>
                <a:ea typeface="Open Sans Light" panose="020B0306030504020204" pitchFamily="34" charset="0"/>
                <a:cs typeface="Alexandria" pitchFamily="2" charset="-78"/>
              </a:rPr>
              <a:t>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9C95396-5136-45DE-93BD-3175152D8E28}"/>
              </a:ext>
            </a:extLst>
          </p:cNvPr>
          <p:cNvSpPr txBox="1"/>
          <p:nvPr/>
        </p:nvSpPr>
        <p:spPr>
          <a:xfrm>
            <a:off x="1225982" y="1870173"/>
            <a:ext cx="2028704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b="1" dirty="0">
                <a:latin typeface="Alexandria" pitchFamily="2" charset="-78"/>
                <a:cs typeface="Alexandria" pitchFamily="2" charset="-78"/>
              </a:rPr>
              <a:t>Get in touch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9715ACA-CBFB-42DE-8127-56722F21068A}"/>
              </a:ext>
            </a:extLst>
          </p:cNvPr>
          <p:cNvSpPr/>
          <p:nvPr/>
        </p:nvSpPr>
        <p:spPr>
          <a:xfrm>
            <a:off x="7154054" y="4901783"/>
            <a:ext cx="3747541" cy="139408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28600" dist="50800" dir="5400000" algn="ctr" rotWithShape="0">
              <a:srgbClr val="000000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lexandria" pitchFamily="2" charset="-78"/>
              <a:cs typeface="Alexandria" pitchFamily="2" charset="-78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0A715357-241D-41B6-A036-C1BF8D83DB9A}"/>
              </a:ext>
            </a:extLst>
          </p:cNvPr>
          <p:cNvSpPr/>
          <p:nvPr/>
        </p:nvSpPr>
        <p:spPr>
          <a:xfrm>
            <a:off x="8089691" y="2657005"/>
            <a:ext cx="284813" cy="284813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>
            <a:outerShdw blurRad="228600" dist="50800" dir="5400000" algn="ctr" rotWithShape="0">
              <a:srgbClr val="000000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lexandria" pitchFamily="2" charset="-78"/>
              <a:cs typeface="Alexandria" pitchFamily="2" charset="-78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F17D47A8-D5C1-4E8C-A4AD-7A6FCA4A020C}"/>
              </a:ext>
            </a:extLst>
          </p:cNvPr>
          <p:cNvSpPr/>
          <p:nvPr/>
        </p:nvSpPr>
        <p:spPr>
          <a:xfrm>
            <a:off x="1560023" y="3438685"/>
            <a:ext cx="349963" cy="349963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lexandria" pitchFamily="2" charset="-78"/>
              <a:cs typeface="Alexandria" pitchFamily="2" charset="-78"/>
            </a:endParaRP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FE361B4B-64CA-4259-BD49-88C0CD7A9832}"/>
              </a:ext>
            </a:extLst>
          </p:cNvPr>
          <p:cNvSpPr/>
          <p:nvPr/>
        </p:nvSpPr>
        <p:spPr>
          <a:xfrm>
            <a:off x="1560023" y="3926281"/>
            <a:ext cx="349963" cy="349963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lexandria" pitchFamily="2" charset="-78"/>
              <a:cs typeface="Alexandria" pitchFamily="2" charset="-78"/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D75B18E4-9384-4D4B-8425-B86473678BCE}"/>
              </a:ext>
            </a:extLst>
          </p:cNvPr>
          <p:cNvSpPr/>
          <p:nvPr/>
        </p:nvSpPr>
        <p:spPr>
          <a:xfrm>
            <a:off x="1560023" y="4431693"/>
            <a:ext cx="349963" cy="349963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lexandria" pitchFamily="2" charset="-78"/>
              <a:cs typeface="Alexandria" pitchFamily="2" charset="-78"/>
            </a:endParaRPr>
          </a:p>
        </p:txBody>
      </p:sp>
      <p:sp>
        <p:nvSpPr>
          <p:cNvPr id="28" name="TextBox 25">
            <a:extLst>
              <a:ext uri="{FF2B5EF4-FFF2-40B4-BE49-F238E27FC236}">
                <a16:creationId xmlns:a16="http://schemas.microsoft.com/office/drawing/2014/main" id="{1E25AA73-9D45-4D2E-A85F-D13D76EEF663}"/>
              </a:ext>
            </a:extLst>
          </p:cNvPr>
          <p:cNvSpPr txBox="1"/>
          <p:nvPr/>
        </p:nvSpPr>
        <p:spPr>
          <a:xfrm>
            <a:off x="2107021" y="3916596"/>
            <a:ext cx="1968555" cy="3381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200" dirty="0">
                <a:latin typeface="Alexandria" pitchFamily="2" charset="-78"/>
                <a:ea typeface="Open Sans" panose="020B0606030504020204" pitchFamily="34" charset="0"/>
                <a:cs typeface="Alexandria" pitchFamily="2" charset="-78"/>
              </a:rPr>
              <a:t>+76 869 – 8743 - 5432</a:t>
            </a:r>
          </a:p>
        </p:txBody>
      </p:sp>
      <p:sp>
        <p:nvSpPr>
          <p:cNvPr id="29" name="TextBox 25">
            <a:extLst>
              <a:ext uri="{FF2B5EF4-FFF2-40B4-BE49-F238E27FC236}">
                <a16:creationId xmlns:a16="http://schemas.microsoft.com/office/drawing/2014/main" id="{4D4F46C6-E7FF-45C9-B305-D11006B73884}"/>
              </a:ext>
            </a:extLst>
          </p:cNvPr>
          <p:cNvSpPr txBox="1"/>
          <p:nvPr/>
        </p:nvSpPr>
        <p:spPr>
          <a:xfrm>
            <a:off x="2107021" y="3429000"/>
            <a:ext cx="2548799" cy="33983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200" dirty="0">
                <a:latin typeface="Alexandria" pitchFamily="2" charset="-78"/>
                <a:ea typeface="Open Sans" panose="020B0606030504020204" pitchFamily="34" charset="0"/>
                <a:cs typeface="Alexandria" pitchFamily="2" charset="-78"/>
              </a:rPr>
              <a:t>project@slidefactory.com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A1CB054C-4833-4FA7-A26D-7402048FD7B5}"/>
              </a:ext>
            </a:extLst>
          </p:cNvPr>
          <p:cNvGrpSpPr/>
          <p:nvPr/>
        </p:nvGrpSpPr>
        <p:grpSpPr>
          <a:xfrm>
            <a:off x="1631427" y="3550680"/>
            <a:ext cx="207149" cy="125962"/>
            <a:chOff x="2301871" y="6188075"/>
            <a:chExt cx="279400" cy="169896"/>
          </a:xfrm>
          <a:solidFill>
            <a:schemeClr val="bg2"/>
          </a:solidFill>
        </p:grpSpPr>
        <p:sp>
          <p:nvSpPr>
            <p:cNvPr id="31" name="Freeform 5">
              <a:extLst>
                <a:ext uri="{FF2B5EF4-FFF2-40B4-BE49-F238E27FC236}">
                  <a16:creationId xmlns:a16="http://schemas.microsoft.com/office/drawing/2014/main" id="{EA45D260-F077-45FB-83AE-80A943EF634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1871" y="6189695"/>
              <a:ext cx="279400" cy="168276"/>
            </a:xfrm>
            <a:custGeom>
              <a:avLst/>
              <a:gdLst>
                <a:gd name="T0" fmla="*/ 88 w 176"/>
                <a:gd name="T1" fmla="*/ 71 h 106"/>
                <a:gd name="T2" fmla="*/ 0 w 176"/>
                <a:gd name="T3" fmla="*/ 0 h 106"/>
                <a:gd name="T4" fmla="*/ 0 w 176"/>
                <a:gd name="T5" fmla="*/ 106 h 106"/>
                <a:gd name="T6" fmla="*/ 176 w 176"/>
                <a:gd name="T7" fmla="*/ 106 h 106"/>
                <a:gd name="T8" fmla="*/ 176 w 176"/>
                <a:gd name="T9" fmla="*/ 4 h 106"/>
                <a:gd name="T10" fmla="*/ 88 w 176"/>
                <a:gd name="T11" fmla="*/ 71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6" h="106">
                  <a:moveTo>
                    <a:pt x="88" y="71"/>
                  </a:moveTo>
                  <a:lnTo>
                    <a:pt x="0" y="0"/>
                  </a:lnTo>
                  <a:lnTo>
                    <a:pt x="0" y="106"/>
                  </a:lnTo>
                  <a:lnTo>
                    <a:pt x="176" y="106"/>
                  </a:lnTo>
                  <a:lnTo>
                    <a:pt x="176" y="4"/>
                  </a:lnTo>
                  <a:lnTo>
                    <a:pt x="88" y="7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Alexandria" pitchFamily="2" charset="-78"/>
                <a:cs typeface="Alexandria" pitchFamily="2" charset="-78"/>
              </a:endParaRPr>
            </a:p>
          </p:txBody>
        </p:sp>
        <p:sp>
          <p:nvSpPr>
            <p:cNvPr id="32" name="Freeform 6">
              <a:extLst>
                <a:ext uri="{FF2B5EF4-FFF2-40B4-BE49-F238E27FC236}">
                  <a16:creationId xmlns:a16="http://schemas.microsoft.com/office/drawing/2014/main" id="{9541D880-1E53-4543-AB31-194B7357E044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0925" y="6188075"/>
              <a:ext cx="249238" cy="93664"/>
            </a:xfrm>
            <a:custGeom>
              <a:avLst/>
              <a:gdLst>
                <a:gd name="T0" fmla="*/ 157 w 157"/>
                <a:gd name="T1" fmla="*/ 0 h 59"/>
                <a:gd name="T2" fmla="*/ 0 w 157"/>
                <a:gd name="T3" fmla="*/ 0 h 59"/>
                <a:gd name="T4" fmla="*/ 76 w 157"/>
                <a:gd name="T5" fmla="*/ 59 h 59"/>
                <a:gd name="T6" fmla="*/ 157 w 157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7" h="59">
                  <a:moveTo>
                    <a:pt x="157" y="0"/>
                  </a:moveTo>
                  <a:lnTo>
                    <a:pt x="0" y="0"/>
                  </a:lnTo>
                  <a:lnTo>
                    <a:pt x="76" y="59"/>
                  </a:lnTo>
                  <a:lnTo>
                    <a:pt x="15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Alexandria" pitchFamily="2" charset="-78"/>
                <a:cs typeface="Alexandria" pitchFamily="2" charset="-78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F87944C1-00C0-4D93-A9E6-1B449BAB07C5}"/>
              </a:ext>
            </a:extLst>
          </p:cNvPr>
          <p:cNvGrpSpPr/>
          <p:nvPr/>
        </p:nvGrpSpPr>
        <p:grpSpPr>
          <a:xfrm>
            <a:off x="1631430" y="3991916"/>
            <a:ext cx="207149" cy="223628"/>
            <a:chOff x="1177925" y="6181725"/>
            <a:chExt cx="279400" cy="301626"/>
          </a:xfrm>
          <a:solidFill>
            <a:schemeClr val="bg2"/>
          </a:solidFill>
        </p:grpSpPr>
        <p:sp>
          <p:nvSpPr>
            <p:cNvPr id="34" name="Freeform 9">
              <a:extLst>
                <a:ext uri="{FF2B5EF4-FFF2-40B4-BE49-F238E27FC236}">
                  <a16:creationId xmlns:a16="http://schemas.microsoft.com/office/drawing/2014/main" id="{7EA5F907-C3DB-4A51-86B8-D95FD2B4500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7925" y="6199188"/>
              <a:ext cx="225425" cy="284163"/>
            </a:xfrm>
            <a:custGeom>
              <a:avLst/>
              <a:gdLst>
                <a:gd name="T0" fmla="*/ 17 w 82"/>
                <a:gd name="T1" fmla="*/ 0 h 102"/>
                <a:gd name="T2" fmla="*/ 9 w 82"/>
                <a:gd name="T3" fmla="*/ 38 h 102"/>
                <a:gd name="T4" fmla="*/ 49 w 82"/>
                <a:gd name="T5" fmla="*/ 91 h 102"/>
                <a:gd name="T6" fmla="*/ 82 w 82"/>
                <a:gd name="T7" fmla="*/ 89 h 102"/>
                <a:gd name="T8" fmla="*/ 60 w 82"/>
                <a:gd name="T9" fmla="*/ 60 h 102"/>
                <a:gd name="T10" fmla="*/ 37 w 82"/>
                <a:gd name="T11" fmla="*/ 59 h 102"/>
                <a:gd name="T12" fmla="*/ 37 w 82"/>
                <a:gd name="T13" fmla="*/ 29 h 102"/>
                <a:gd name="T14" fmla="*/ 17 w 82"/>
                <a:gd name="T15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2" h="102">
                  <a:moveTo>
                    <a:pt x="17" y="0"/>
                  </a:moveTo>
                  <a:cubicBezTo>
                    <a:pt x="17" y="0"/>
                    <a:pt x="0" y="14"/>
                    <a:pt x="9" y="38"/>
                  </a:cubicBezTo>
                  <a:cubicBezTo>
                    <a:pt x="18" y="62"/>
                    <a:pt x="29" y="80"/>
                    <a:pt x="49" y="91"/>
                  </a:cubicBezTo>
                  <a:cubicBezTo>
                    <a:pt x="69" y="102"/>
                    <a:pt x="82" y="89"/>
                    <a:pt x="82" y="89"/>
                  </a:cubicBezTo>
                  <a:cubicBezTo>
                    <a:pt x="60" y="60"/>
                    <a:pt x="60" y="60"/>
                    <a:pt x="60" y="60"/>
                  </a:cubicBezTo>
                  <a:cubicBezTo>
                    <a:pt x="60" y="60"/>
                    <a:pt x="51" y="76"/>
                    <a:pt x="37" y="59"/>
                  </a:cubicBezTo>
                  <a:cubicBezTo>
                    <a:pt x="26" y="46"/>
                    <a:pt x="25" y="37"/>
                    <a:pt x="37" y="29"/>
                  </a:cubicBezTo>
                  <a:cubicBezTo>
                    <a:pt x="38" y="18"/>
                    <a:pt x="22" y="1"/>
                    <a:pt x="1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Alexandria" pitchFamily="2" charset="-78"/>
                <a:cs typeface="Alexandria" pitchFamily="2" charset="-78"/>
              </a:endParaRPr>
            </a:p>
          </p:txBody>
        </p:sp>
        <p:sp>
          <p:nvSpPr>
            <p:cNvPr id="35" name="Freeform 10">
              <a:extLst>
                <a:ext uri="{FF2B5EF4-FFF2-40B4-BE49-F238E27FC236}">
                  <a16:creationId xmlns:a16="http://schemas.microsoft.com/office/drawing/2014/main" id="{249A6981-7DA6-4B8E-9083-92B064F1F468}"/>
                </a:ext>
              </a:extLst>
            </p:cNvPr>
            <p:cNvSpPr>
              <a:spLocks/>
            </p:cNvSpPr>
            <p:nvPr/>
          </p:nvSpPr>
          <p:spPr bwMode="auto">
            <a:xfrm>
              <a:off x="1317625" y="6235700"/>
              <a:ext cx="76200" cy="103188"/>
            </a:xfrm>
            <a:custGeom>
              <a:avLst/>
              <a:gdLst>
                <a:gd name="T0" fmla="*/ 0 w 28"/>
                <a:gd name="T1" fmla="*/ 3 h 37"/>
                <a:gd name="T2" fmla="*/ 0 w 28"/>
                <a:gd name="T3" fmla="*/ 12 h 37"/>
                <a:gd name="T4" fmla="*/ 13 w 28"/>
                <a:gd name="T5" fmla="*/ 18 h 37"/>
                <a:gd name="T6" fmla="*/ 14 w 28"/>
                <a:gd name="T7" fmla="*/ 33 h 37"/>
                <a:gd name="T8" fmla="*/ 24 w 28"/>
                <a:gd name="T9" fmla="*/ 37 h 37"/>
                <a:gd name="T10" fmla="*/ 20 w 28"/>
                <a:gd name="T11" fmla="*/ 11 h 37"/>
                <a:gd name="T12" fmla="*/ 0 w 28"/>
                <a:gd name="T13" fmla="*/ 3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" h="37">
                  <a:moveTo>
                    <a:pt x="0" y="3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0" y="12"/>
                    <a:pt x="9" y="11"/>
                    <a:pt x="13" y="18"/>
                  </a:cubicBezTo>
                  <a:cubicBezTo>
                    <a:pt x="15" y="21"/>
                    <a:pt x="16" y="24"/>
                    <a:pt x="14" y="33"/>
                  </a:cubicBezTo>
                  <a:cubicBezTo>
                    <a:pt x="16" y="33"/>
                    <a:pt x="24" y="37"/>
                    <a:pt x="24" y="37"/>
                  </a:cubicBezTo>
                  <a:cubicBezTo>
                    <a:pt x="24" y="37"/>
                    <a:pt x="28" y="20"/>
                    <a:pt x="20" y="11"/>
                  </a:cubicBezTo>
                  <a:cubicBezTo>
                    <a:pt x="11" y="0"/>
                    <a:pt x="0" y="3"/>
                    <a:pt x="0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Alexandria" pitchFamily="2" charset="-78"/>
                <a:cs typeface="Alexandria" pitchFamily="2" charset="-78"/>
              </a:endParaRPr>
            </a:p>
          </p:txBody>
        </p:sp>
        <p:sp>
          <p:nvSpPr>
            <p:cNvPr id="36" name="Freeform 11">
              <a:extLst>
                <a:ext uri="{FF2B5EF4-FFF2-40B4-BE49-F238E27FC236}">
                  <a16:creationId xmlns:a16="http://schemas.microsoft.com/office/drawing/2014/main" id="{0E35D027-7DA0-4737-992C-14D54DC5F0D1}"/>
                </a:ext>
              </a:extLst>
            </p:cNvPr>
            <p:cNvSpPr>
              <a:spLocks/>
            </p:cNvSpPr>
            <p:nvPr/>
          </p:nvSpPr>
          <p:spPr bwMode="auto">
            <a:xfrm>
              <a:off x="1320800" y="6181725"/>
              <a:ext cx="136525" cy="184150"/>
            </a:xfrm>
            <a:custGeom>
              <a:avLst/>
              <a:gdLst>
                <a:gd name="T0" fmla="*/ 0 w 50"/>
                <a:gd name="T1" fmla="*/ 12 h 66"/>
                <a:gd name="T2" fmla="*/ 0 w 50"/>
                <a:gd name="T3" fmla="*/ 0 h 66"/>
                <a:gd name="T4" fmla="*/ 39 w 50"/>
                <a:gd name="T5" fmla="*/ 23 h 66"/>
                <a:gd name="T6" fmla="*/ 41 w 50"/>
                <a:gd name="T7" fmla="*/ 66 h 66"/>
                <a:gd name="T8" fmla="*/ 31 w 50"/>
                <a:gd name="T9" fmla="*/ 60 h 66"/>
                <a:gd name="T10" fmla="*/ 26 w 50"/>
                <a:gd name="T11" fmla="*/ 25 h 66"/>
                <a:gd name="T12" fmla="*/ 0 w 50"/>
                <a:gd name="T13" fmla="*/ 12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" h="66">
                  <a:moveTo>
                    <a:pt x="0" y="12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29" y="1"/>
                    <a:pt x="39" y="23"/>
                  </a:cubicBezTo>
                  <a:cubicBezTo>
                    <a:pt x="50" y="44"/>
                    <a:pt x="41" y="66"/>
                    <a:pt x="41" y="66"/>
                  </a:cubicBezTo>
                  <a:cubicBezTo>
                    <a:pt x="31" y="60"/>
                    <a:pt x="31" y="60"/>
                    <a:pt x="31" y="60"/>
                  </a:cubicBezTo>
                  <a:cubicBezTo>
                    <a:pt x="31" y="60"/>
                    <a:pt x="37" y="38"/>
                    <a:pt x="26" y="25"/>
                  </a:cubicBezTo>
                  <a:cubicBezTo>
                    <a:pt x="16" y="11"/>
                    <a:pt x="0" y="12"/>
                    <a:pt x="0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Alexandria" pitchFamily="2" charset="-78"/>
                <a:cs typeface="Alexandria" pitchFamily="2" charset="-78"/>
              </a:endParaRPr>
            </a:p>
          </p:txBody>
        </p:sp>
      </p:grpSp>
      <p:sp>
        <p:nvSpPr>
          <p:cNvPr id="37" name="Freeform 9">
            <a:extLst>
              <a:ext uri="{FF2B5EF4-FFF2-40B4-BE49-F238E27FC236}">
                <a16:creationId xmlns:a16="http://schemas.microsoft.com/office/drawing/2014/main" id="{483EBBC7-C326-434C-A2C0-A99CFF2122AB}"/>
              </a:ext>
            </a:extLst>
          </p:cNvPr>
          <p:cNvSpPr>
            <a:spLocks noEditPoints="1"/>
          </p:cNvSpPr>
          <p:nvPr/>
        </p:nvSpPr>
        <p:spPr bwMode="auto">
          <a:xfrm>
            <a:off x="1611712" y="4487093"/>
            <a:ext cx="246408" cy="239161"/>
          </a:xfrm>
          <a:custGeom>
            <a:avLst/>
            <a:gdLst>
              <a:gd name="T0" fmla="*/ 108 w 116"/>
              <a:gd name="T1" fmla="*/ 67 h 112"/>
              <a:gd name="T2" fmla="*/ 88 w 116"/>
              <a:gd name="T3" fmla="*/ 18 h 112"/>
              <a:gd name="T4" fmla="*/ 49 w 116"/>
              <a:gd name="T5" fmla="*/ 9 h 112"/>
              <a:gd name="T6" fmla="*/ 15 w 116"/>
              <a:gd name="T7" fmla="*/ 14 h 112"/>
              <a:gd name="T8" fmla="*/ 11 w 116"/>
              <a:gd name="T9" fmla="*/ 46 h 112"/>
              <a:gd name="T10" fmla="*/ 14 w 116"/>
              <a:gd name="T11" fmla="*/ 77 h 112"/>
              <a:gd name="T12" fmla="*/ 69 w 116"/>
              <a:gd name="T13" fmla="*/ 107 h 112"/>
              <a:gd name="T14" fmla="*/ 104 w 116"/>
              <a:gd name="T15" fmla="*/ 102 h 112"/>
              <a:gd name="T16" fmla="*/ 108 w 116"/>
              <a:gd name="T17" fmla="*/ 67 h 112"/>
              <a:gd name="T18" fmla="*/ 89 w 116"/>
              <a:gd name="T19" fmla="*/ 74 h 112"/>
              <a:gd name="T20" fmla="*/ 62 w 116"/>
              <a:gd name="T21" fmla="*/ 93 h 112"/>
              <a:gd name="T22" fmla="*/ 33 w 116"/>
              <a:gd name="T23" fmla="*/ 79 h 112"/>
              <a:gd name="T24" fmla="*/ 34 w 116"/>
              <a:gd name="T25" fmla="*/ 70 h 112"/>
              <a:gd name="T26" fmla="*/ 43 w 116"/>
              <a:gd name="T27" fmla="*/ 72 h 112"/>
              <a:gd name="T28" fmla="*/ 63 w 116"/>
              <a:gd name="T29" fmla="*/ 81 h 112"/>
              <a:gd name="T30" fmla="*/ 65 w 116"/>
              <a:gd name="T31" fmla="*/ 65 h 112"/>
              <a:gd name="T32" fmla="*/ 31 w 116"/>
              <a:gd name="T33" fmla="*/ 44 h 112"/>
              <a:gd name="T34" fmla="*/ 58 w 116"/>
              <a:gd name="T35" fmla="*/ 22 h 112"/>
              <a:gd name="T36" fmla="*/ 85 w 116"/>
              <a:gd name="T37" fmla="*/ 33 h 112"/>
              <a:gd name="T38" fmla="*/ 84 w 116"/>
              <a:gd name="T39" fmla="*/ 43 h 112"/>
              <a:gd name="T40" fmla="*/ 74 w 116"/>
              <a:gd name="T41" fmla="*/ 40 h 112"/>
              <a:gd name="T42" fmla="*/ 57 w 116"/>
              <a:gd name="T43" fmla="*/ 34 h 112"/>
              <a:gd name="T44" fmla="*/ 52 w 116"/>
              <a:gd name="T45" fmla="*/ 47 h 112"/>
              <a:gd name="T46" fmla="*/ 76 w 116"/>
              <a:gd name="T47" fmla="*/ 53 h 112"/>
              <a:gd name="T48" fmla="*/ 89 w 116"/>
              <a:gd name="T49" fmla="*/ 74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16" h="112">
                <a:moveTo>
                  <a:pt x="108" y="67"/>
                </a:moveTo>
                <a:cubicBezTo>
                  <a:pt x="109" y="47"/>
                  <a:pt x="105" y="32"/>
                  <a:pt x="88" y="18"/>
                </a:cubicBezTo>
                <a:cubicBezTo>
                  <a:pt x="72" y="4"/>
                  <a:pt x="49" y="9"/>
                  <a:pt x="49" y="9"/>
                </a:cubicBezTo>
                <a:cubicBezTo>
                  <a:pt x="49" y="9"/>
                  <a:pt x="31" y="0"/>
                  <a:pt x="15" y="14"/>
                </a:cubicBezTo>
                <a:cubicBezTo>
                  <a:pt x="0" y="28"/>
                  <a:pt x="11" y="46"/>
                  <a:pt x="11" y="46"/>
                </a:cubicBezTo>
                <a:cubicBezTo>
                  <a:pt x="11" y="46"/>
                  <a:pt x="7" y="61"/>
                  <a:pt x="14" y="77"/>
                </a:cubicBezTo>
                <a:cubicBezTo>
                  <a:pt x="30" y="111"/>
                  <a:pt x="62" y="108"/>
                  <a:pt x="69" y="107"/>
                </a:cubicBezTo>
                <a:cubicBezTo>
                  <a:pt x="77" y="111"/>
                  <a:pt x="92" y="112"/>
                  <a:pt x="104" y="102"/>
                </a:cubicBezTo>
                <a:cubicBezTo>
                  <a:pt x="116" y="91"/>
                  <a:pt x="111" y="72"/>
                  <a:pt x="108" y="67"/>
                </a:cubicBezTo>
                <a:close/>
                <a:moveTo>
                  <a:pt x="89" y="74"/>
                </a:moveTo>
                <a:cubicBezTo>
                  <a:pt x="88" y="89"/>
                  <a:pt x="70" y="93"/>
                  <a:pt x="62" y="93"/>
                </a:cubicBezTo>
                <a:cubicBezTo>
                  <a:pt x="53" y="93"/>
                  <a:pt x="39" y="90"/>
                  <a:pt x="33" y="79"/>
                </a:cubicBezTo>
                <a:cubicBezTo>
                  <a:pt x="30" y="74"/>
                  <a:pt x="33" y="71"/>
                  <a:pt x="34" y="70"/>
                </a:cubicBezTo>
                <a:cubicBezTo>
                  <a:pt x="36" y="69"/>
                  <a:pt x="40" y="68"/>
                  <a:pt x="43" y="72"/>
                </a:cubicBezTo>
                <a:cubicBezTo>
                  <a:pt x="46" y="75"/>
                  <a:pt x="52" y="82"/>
                  <a:pt x="63" y="81"/>
                </a:cubicBezTo>
                <a:cubicBezTo>
                  <a:pt x="75" y="80"/>
                  <a:pt x="76" y="67"/>
                  <a:pt x="65" y="65"/>
                </a:cubicBezTo>
                <a:cubicBezTo>
                  <a:pt x="54" y="63"/>
                  <a:pt x="34" y="60"/>
                  <a:pt x="31" y="44"/>
                </a:cubicBezTo>
                <a:cubicBezTo>
                  <a:pt x="29" y="30"/>
                  <a:pt x="45" y="22"/>
                  <a:pt x="58" y="22"/>
                </a:cubicBezTo>
                <a:cubicBezTo>
                  <a:pt x="71" y="22"/>
                  <a:pt x="80" y="27"/>
                  <a:pt x="85" y="33"/>
                </a:cubicBezTo>
                <a:cubicBezTo>
                  <a:pt x="88" y="38"/>
                  <a:pt x="85" y="42"/>
                  <a:pt x="84" y="43"/>
                </a:cubicBezTo>
                <a:cubicBezTo>
                  <a:pt x="82" y="43"/>
                  <a:pt x="78" y="45"/>
                  <a:pt x="74" y="40"/>
                </a:cubicBezTo>
                <a:cubicBezTo>
                  <a:pt x="74" y="40"/>
                  <a:pt x="69" y="33"/>
                  <a:pt x="57" y="34"/>
                </a:cubicBezTo>
                <a:cubicBezTo>
                  <a:pt x="46" y="35"/>
                  <a:pt x="44" y="45"/>
                  <a:pt x="52" y="47"/>
                </a:cubicBezTo>
                <a:cubicBezTo>
                  <a:pt x="59" y="49"/>
                  <a:pt x="71" y="52"/>
                  <a:pt x="76" y="53"/>
                </a:cubicBezTo>
                <a:cubicBezTo>
                  <a:pt x="81" y="55"/>
                  <a:pt x="91" y="58"/>
                  <a:pt x="89" y="74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lexandria" pitchFamily="2" charset="-78"/>
              <a:cs typeface="Alexandria" pitchFamily="2" charset="-78"/>
            </a:endParaRPr>
          </a:p>
        </p:txBody>
      </p:sp>
      <p:sp>
        <p:nvSpPr>
          <p:cNvPr id="38" name="TextBox 25">
            <a:extLst>
              <a:ext uri="{FF2B5EF4-FFF2-40B4-BE49-F238E27FC236}">
                <a16:creationId xmlns:a16="http://schemas.microsoft.com/office/drawing/2014/main" id="{18F1FED1-EFB9-4781-B92A-C1AA682CF35D}"/>
              </a:ext>
            </a:extLst>
          </p:cNvPr>
          <p:cNvSpPr txBox="1"/>
          <p:nvPr/>
        </p:nvSpPr>
        <p:spPr>
          <a:xfrm>
            <a:off x="2107021" y="4404192"/>
            <a:ext cx="2746919" cy="33983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200" dirty="0">
                <a:latin typeface="Alexandria" pitchFamily="2" charset="-78"/>
                <a:ea typeface="Open Sans" panose="020B0606030504020204" pitchFamily="34" charset="0"/>
                <a:cs typeface="Alexandria" pitchFamily="2" charset="-78"/>
              </a:rPr>
              <a:t>project@slidefactory.com</a:t>
            </a:r>
          </a:p>
        </p:txBody>
      </p:sp>
      <p:sp>
        <p:nvSpPr>
          <p:cNvPr id="46" name="Freeform 5">
            <a:extLst>
              <a:ext uri="{FF2B5EF4-FFF2-40B4-BE49-F238E27FC236}">
                <a16:creationId xmlns:a16="http://schemas.microsoft.com/office/drawing/2014/main" id="{24FB4B90-6883-4785-AD48-62461579500D}"/>
              </a:ext>
            </a:extLst>
          </p:cNvPr>
          <p:cNvSpPr>
            <a:spLocks noEditPoints="1"/>
          </p:cNvSpPr>
          <p:nvPr/>
        </p:nvSpPr>
        <p:spPr bwMode="auto">
          <a:xfrm>
            <a:off x="7466013" y="5263402"/>
            <a:ext cx="284163" cy="439738"/>
          </a:xfrm>
          <a:custGeom>
            <a:avLst/>
            <a:gdLst>
              <a:gd name="T0" fmla="*/ 73 w 75"/>
              <a:gd name="T1" fmla="*/ 29 h 117"/>
              <a:gd name="T2" fmla="*/ 38 w 75"/>
              <a:gd name="T3" fmla="*/ 0 h 117"/>
              <a:gd name="T4" fmla="*/ 38 w 75"/>
              <a:gd name="T5" fmla="*/ 0 h 117"/>
              <a:gd name="T6" fmla="*/ 2 w 75"/>
              <a:gd name="T7" fmla="*/ 29 h 117"/>
              <a:gd name="T8" fmla="*/ 6 w 75"/>
              <a:gd name="T9" fmla="*/ 53 h 117"/>
              <a:gd name="T10" fmla="*/ 14 w 75"/>
              <a:gd name="T11" fmla="*/ 68 h 117"/>
              <a:gd name="T12" fmla="*/ 37 w 75"/>
              <a:gd name="T13" fmla="*/ 117 h 117"/>
              <a:gd name="T14" fmla="*/ 61 w 75"/>
              <a:gd name="T15" fmla="*/ 68 h 117"/>
              <a:gd name="T16" fmla="*/ 69 w 75"/>
              <a:gd name="T17" fmla="*/ 53 h 117"/>
              <a:gd name="T18" fmla="*/ 73 w 75"/>
              <a:gd name="T19" fmla="*/ 29 h 117"/>
              <a:gd name="T20" fmla="*/ 38 w 75"/>
              <a:gd name="T21" fmla="*/ 47 h 117"/>
              <a:gd name="T22" fmla="*/ 27 w 75"/>
              <a:gd name="T23" fmla="*/ 36 h 117"/>
              <a:gd name="T24" fmla="*/ 38 w 75"/>
              <a:gd name="T25" fmla="*/ 24 h 117"/>
              <a:gd name="T26" fmla="*/ 49 w 75"/>
              <a:gd name="T27" fmla="*/ 36 h 117"/>
              <a:gd name="T28" fmla="*/ 38 w 75"/>
              <a:gd name="T29" fmla="*/ 47 h 1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75" h="117">
                <a:moveTo>
                  <a:pt x="73" y="29"/>
                </a:moveTo>
                <a:cubicBezTo>
                  <a:pt x="66" y="0"/>
                  <a:pt x="38" y="0"/>
                  <a:pt x="38" y="0"/>
                </a:cubicBezTo>
                <a:cubicBezTo>
                  <a:pt x="38" y="0"/>
                  <a:pt x="38" y="0"/>
                  <a:pt x="38" y="0"/>
                </a:cubicBezTo>
                <a:cubicBezTo>
                  <a:pt x="35" y="0"/>
                  <a:pt x="9" y="1"/>
                  <a:pt x="2" y="29"/>
                </a:cubicBezTo>
                <a:cubicBezTo>
                  <a:pt x="2" y="29"/>
                  <a:pt x="0" y="39"/>
                  <a:pt x="6" y="53"/>
                </a:cubicBezTo>
                <a:cubicBezTo>
                  <a:pt x="6" y="53"/>
                  <a:pt x="13" y="66"/>
                  <a:pt x="14" y="68"/>
                </a:cubicBezTo>
                <a:cubicBezTo>
                  <a:pt x="14" y="68"/>
                  <a:pt x="33" y="96"/>
                  <a:pt x="37" y="117"/>
                </a:cubicBezTo>
                <a:cubicBezTo>
                  <a:pt x="41" y="96"/>
                  <a:pt x="61" y="68"/>
                  <a:pt x="61" y="68"/>
                </a:cubicBezTo>
                <a:cubicBezTo>
                  <a:pt x="62" y="67"/>
                  <a:pt x="69" y="53"/>
                  <a:pt x="69" y="53"/>
                </a:cubicBezTo>
                <a:cubicBezTo>
                  <a:pt x="75" y="39"/>
                  <a:pt x="73" y="29"/>
                  <a:pt x="73" y="29"/>
                </a:cubicBezTo>
                <a:close/>
                <a:moveTo>
                  <a:pt x="38" y="47"/>
                </a:moveTo>
                <a:cubicBezTo>
                  <a:pt x="32" y="47"/>
                  <a:pt x="27" y="42"/>
                  <a:pt x="27" y="36"/>
                </a:cubicBezTo>
                <a:cubicBezTo>
                  <a:pt x="27" y="29"/>
                  <a:pt x="32" y="24"/>
                  <a:pt x="38" y="24"/>
                </a:cubicBezTo>
                <a:cubicBezTo>
                  <a:pt x="44" y="24"/>
                  <a:pt x="49" y="29"/>
                  <a:pt x="49" y="36"/>
                </a:cubicBezTo>
                <a:cubicBezTo>
                  <a:pt x="49" y="42"/>
                  <a:pt x="44" y="47"/>
                  <a:pt x="38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lexandria" pitchFamily="2" charset="-78"/>
              <a:cs typeface="Alexandria" pitchFamily="2" charset="-78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1BC34313-8BAF-442F-ABC3-C11AAF9EF5F8}"/>
              </a:ext>
            </a:extLst>
          </p:cNvPr>
          <p:cNvSpPr txBox="1"/>
          <p:nvPr/>
        </p:nvSpPr>
        <p:spPr>
          <a:xfrm>
            <a:off x="7911058" y="5151908"/>
            <a:ext cx="2746377" cy="893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200" dirty="0">
                <a:latin typeface="Alexandria" pitchFamily="2" charset="-78"/>
                <a:ea typeface="Open Sans Light" panose="020B0306030504020204" pitchFamily="34" charset="0"/>
                <a:cs typeface="Alexandria" pitchFamily="2" charset="-78"/>
              </a:rPr>
              <a:t>Suitable for all categories business and personal</a:t>
            </a:r>
            <a:r>
              <a:rPr lang="en-US" sz="1200" dirty="0">
                <a:latin typeface="Alexandria" pitchFamily="2" charset="-78"/>
                <a:ea typeface="Open Sans Light" panose="020B0306030504020204" pitchFamily="34" charset="0"/>
                <a:cs typeface="Alexandria" pitchFamily="2" charset="-78"/>
              </a:rPr>
              <a:t> Block C, No. 108 Netherland, </a:t>
            </a:r>
            <a:r>
              <a:rPr lang="en-US" sz="1200" dirty="0" err="1">
                <a:latin typeface="Alexandria" pitchFamily="2" charset="-78"/>
                <a:ea typeface="Open Sans Light" panose="020B0306030504020204" pitchFamily="34" charset="0"/>
                <a:cs typeface="Alexandria" pitchFamily="2" charset="-78"/>
              </a:rPr>
              <a:t>AMsterdam</a:t>
            </a:r>
            <a:endParaRPr lang="en-US" sz="1200" dirty="0">
              <a:latin typeface="Alexandria" pitchFamily="2" charset="-78"/>
              <a:ea typeface="Open Sans Light" panose="020B0306030504020204" pitchFamily="34" charset="0"/>
              <a:cs typeface="Alexandria" pitchFamily="2" charset="-78"/>
            </a:endParaRP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0260B697-41FD-4EDE-A23E-4349A3E93F8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64BBC8D-0B91-4AE5-9472-A03E63AF444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55715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" presetClass="entr" presetSubtype="4" accel="47000" decel="5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accel="47000" decel="5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accel="47000" decel="5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4" accel="47000" decel="5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4" accel="47000" decel="5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7" grpId="0" build="p"/>
      <p:bldP spid="24" grpId="0" animBg="1"/>
      <p:bldP spid="13" grpId="0"/>
      <p:bldP spid="14" grpId="0"/>
      <p:bldP spid="16" grpId="0" animBg="1"/>
      <p:bldP spid="23" grpId="0" animBg="1"/>
      <p:bldP spid="25" grpId="0" animBg="1"/>
      <p:bldP spid="26" grpId="0" animBg="1"/>
      <p:bldP spid="27" grpId="0" animBg="1"/>
      <p:bldP spid="28" grpId="0"/>
      <p:bldP spid="29" grpId="0"/>
      <p:bldP spid="37" grpId="0" animBg="1"/>
      <p:bldP spid="38" grpId="0"/>
      <p:bldP spid="46" grpId="0" animBg="1"/>
      <p:bldP spid="4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99346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ED21EE74-C0C9-E6E4-9615-373590F399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57EE994-6D8F-6879-D577-8F40ECAB8D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96198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D73A175-5B3C-BE1E-928B-1CD0E6EB259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A3534E6-985E-658D-B766-A3AED3F3F05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89919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A67F351B-1FAA-AAB0-B144-DF4312BB4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80D476EA-0E96-2261-DC4E-48F9B915FC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70258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870CA3E8-E2ED-6326-93FC-84724393D2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2D58A1AF-F56E-FADE-CE51-E9C8388C90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026750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4A6681F-7CA8-8556-EFBA-D8EF53639F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61F16EF-A286-4120-82C2-2FDA3BB55E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62899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8EBE2E0-9B7C-9EAD-EE8D-ADACDB904C2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82989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E2F43BB3-BB8C-445C-1EA8-D1E204A5048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4104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728BE116-80E5-44FA-ABD2-B0E5F13E1C3F}"/>
              </a:ext>
            </a:extLst>
          </p:cNvPr>
          <p:cNvSpPr/>
          <p:nvPr/>
        </p:nvSpPr>
        <p:spPr>
          <a:xfrm>
            <a:off x="1" y="0"/>
            <a:ext cx="12192000" cy="6857999"/>
          </a:xfrm>
          <a:prstGeom prst="rect">
            <a:avLst/>
          </a:prstGeom>
          <a:solidFill>
            <a:srgbClr val="6B72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Freeform 6">
            <a:extLst>
              <a:ext uri="{FF2B5EF4-FFF2-40B4-BE49-F238E27FC236}">
                <a16:creationId xmlns:a16="http://schemas.microsoft.com/office/drawing/2014/main" id="{B8B6F7C2-55E0-421B-BF31-40FDBCBED0A3}"/>
              </a:ext>
            </a:extLst>
          </p:cNvPr>
          <p:cNvSpPr>
            <a:spLocks/>
          </p:cNvSpPr>
          <p:nvPr/>
        </p:nvSpPr>
        <p:spPr bwMode="auto">
          <a:xfrm>
            <a:off x="0" y="-1"/>
            <a:ext cx="12191999" cy="3979837"/>
          </a:xfrm>
          <a:custGeom>
            <a:avLst/>
            <a:gdLst>
              <a:gd name="T0" fmla="*/ 0 w 4396"/>
              <a:gd name="T1" fmla="*/ 0 h 1256"/>
              <a:gd name="T2" fmla="*/ 0 w 4396"/>
              <a:gd name="T3" fmla="*/ 1256 h 1256"/>
              <a:gd name="T4" fmla="*/ 485 w 4396"/>
              <a:gd name="T5" fmla="*/ 1256 h 1256"/>
              <a:gd name="T6" fmla="*/ 504 w 4396"/>
              <a:gd name="T7" fmla="*/ 1164 h 1256"/>
              <a:gd name="T8" fmla="*/ 983 w 4396"/>
              <a:gd name="T9" fmla="*/ 670 h 1256"/>
              <a:gd name="T10" fmla="*/ 1979 w 4396"/>
              <a:gd name="T11" fmla="*/ 1065 h 1256"/>
              <a:gd name="T12" fmla="*/ 2054 w 4396"/>
              <a:gd name="T13" fmla="*/ 1256 h 1256"/>
              <a:gd name="T14" fmla="*/ 4396 w 4396"/>
              <a:gd name="T15" fmla="*/ 1256 h 1256"/>
              <a:gd name="T16" fmla="*/ 4396 w 4396"/>
              <a:gd name="T17" fmla="*/ 0 h 1256"/>
              <a:gd name="T18" fmla="*/ 0 w 4396"/>
              <a:gd name="T19" fmla="*/ 0 h 12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396" h="1256">
                <a:moveTo>
                  <a:pt x="0" y="0"/>
                </a:moveTo>
                <a:cubicBezTo>
                  <a:pt x="0" y="1256"/>
                  <a:pt x="0" y="1256"/>
                  <a:pt x="0" y="1256"/>
                </a:cubicBezTo>
                <a:cubicBezTo>
                  <a:pt x="485" y="1256"/>
                  <a:pt x="485" y="1256"/>
                  <a:pt x="485" y="1256"/>
                </a:cubicBezTo>
                <a:cubicBezTo>
                  <a:pt x="495" y="1200"/>
                  <a:pt x="504" y="1164"/>
                  <a:pt x="504" y="1164"/>
                </a:cubicBezTo>
                <a:cubicBezTo>
                  <a:pt x="592" y="782"/>
                  <a:pt x="792" y="525"/>
                  <a:pt x="983" y="670"/>
                </a:cubicBezTo>
                <a:cubicBezTo>
                  <a:pt x="1175" y="815"/>
                  <a:pt x="1748" y="676"/>
                  <a:pt x="1979" y="1065"/>
                </a:cubicBezTo>
                <a:cubicBezTo>
                  <a:pt x="2020" y="1134"/>
                  <a:pt x="2044" y="1198"/>
                  <a:pt x="2054" y="1256"/>
                </a:cubicBezTo>
                <a:cubicBezTo>
                  <a:pt x="4396" y="1256"/>
                  <a:pt x="4396" y="1256"/>
                  <a:pt x="4396" y="1256"/>
                </a:cubicBezTo>
                <a:cubicBezTo>
                  <a:pt x="4396" y="0"/>
                  <a:pt x="4396" y="0"/>
                  <a:pt x="4396" y="0"/>
                </a:cubicBezTo>
                <a:lnTo>
                  <a:pt x="0" y="0"/>
                </a:lnTo>
                <a:close/>
              </a:path>
            </a:pathLst>
          </a:custGeom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66C6C62-AA93-4AB4-8A6A-0503F78203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5681" y="1611436"/>
            <a:ext cx="2116243" cy="4326272"/>
          </a:xfrm>
          <a:prstGeom prst="rect">
            <a:avLst/>
          </a:prstGeom>
        </p:spPr>
      </p:pic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8ADF4F71-FE12-40F2-9A89-A47CB7EBA816}"/>
              </a:ext>
            </a:extLst>
          </p:cNvPr>
          <p:cNvSpPr/>
          <p:nvPr/>
        </p:nvSpPr>
        <p:spPr>
          <a:xfrm rot="10955266" flipH="1">
            <a:off x="8912450" y="-70158"/>
            <a:ext cx="6559100" cy="4033972"/>
          </a:xfrm>
          <a:custGeom>
            <a:avLst/>
            <a:gdLst>
              <a:gd name="connsiteX0" fmla="*/ 693943 w 6559100"/>
              <a:gd name="connsiteY0" fmla="*/ 24 h 4033972"/>
              <a:gd name="connsiteX1" fmla="*/ 1311870 w 6559100"/>
              <a:gd name="connsiteY1" fmla="*/ 165667 h 4033972"/>
              <a:gd name="connsiteX2" fmla="*/ 1726102 w 6559100"/>
              <a:gd name="connsiteY2" fmla="*/ 440665 h 4033972"/>
              <a:gd name="connsiteX3" fmla="*/ 2332915 w 6559100"/>
              <a:gd name="connsiteY3" fmla="*/ 572664 h 4033972"/>
              <a:gd name="connsiteX4" fmla="*/ 5127161 w 6559100"/>
              <a:gd name="connsiteY4" fmla="*/ 517664 h 4033972"/>
              <a:gd name="connsiteX5" fmla="*/ 6235413 w 6559100"/>
              <a:gd name="connsiteY5" fmla="*/ 539664 h 4033972"/>
              <a:gd name="connsiteX6" fmla="*/ 6416604 w 6559100"/>
              <a:gd name="connsiteY6" fmla="*/ 596282 h 4033972"/>
              <a:gd name="connsiteX7" fmla="*/ 6559100 w 6559100"/>
              <a:gd name="connsiteY7" fmla="*/ 657540 h 4033972"/>
              <a:gd name="connsiteX8" fmla="*/ 6559100 w 6559100"/>
              <a:gd name="connsiteY8" fmla="*/ 2102891 h 4033972"/>
              <a:gd name="connsiteX9" fmla="*/ 4120651 w 6559100"/>
              <a:gd name="connsiteY9" fmla="*/ 4033972 h 4033972"/>
              <a:gd name="connsiteX10" fmla="*/ 3390295 w 6559100"/>
              <a:gd name="connsiteY10" fmla="*/ 3194312 h 4033972"/>
              <a:gd name="connsiteX11" fmla="*/ 2249342 w 6559100"/>
              <a:gd name="connsiteY11" fmla="*/ 2948647 h 4033972"/>
              <a:gd name="connsiteX12" fmla="*/ 1293702 w 6559100"/>
              <a:gd name="connsiteY12" fmla="*/ 2332651 h 4033972"/>
              <a:gd name="connsiteX13" fmla="*/ 930341 w 6559100"/>
              <a:gd name="connsiteY13" fmla="*/ 1580990 h 4033972"/>
              <a:gd name="connsiteX14" fmla="*/ 636018 w 6559100"/>
              <a:gd name="connsiteY14" fmla="*/ 1423324 h 4033972"/>
              <a:gd name="connsiteX15" fmla="*/ 136 w 6559100"/>
              <a:gd name="connsiteY15" fmla="*/ 455331 h 4033972"/>
              <a:gd name="connsiteX16" fmla="*/ 36473 w 6559100"/>
              <a:gd name="connsiteY16" fmla="*/ 282999 h 4033972"/>
              <a:gd name="connsiteX17" fmla="*/ 312627 w 6559100"/>
              <a:gd name="connsiteY17" fmla="*/ 66668 h 4033972"/>
              <a:gd name="connsiteX18" fmla="*/ 693943 w 6559100"/>
              <a:gd name="connsiteY18" fmla="*/ 24 h 4033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559100" h="4033972">
                <a:moveTo>
                  <a:pt x="693943" y="24"/>
                </a:moveTo>
                <a:cubicBezTo>
                  <a:pt x="909618" y="-1337"/>
                  <a:pt x="1125647" y="55668"/>
                  <a:pt x="1311870" y="165667"/>
                </a:cubicBezTo>
                <a:cubicBezTo>
                  <a:pt x="1453581" y="250000"/>
                  <a:pt x="1577124" y="367332"/>
                  <a:pt x="1726102" y="440665"/>
                </a:cubicBezTo>
                <a:cubicBezTo>
                  <a:pt x="1911416" y="535998"/>
                  <a:pt x="2125799" y="557997"/>
                  <a:pt x="2332915" y="572664"/>
                </a:cubicBezTo>
                <a:cubicBezTo>
                  <a:pt x="3263119" y="642330"/>
                  <a:pt x="4196957" y="594664"/>
                  <a:pt x="5127161" y="517664"/>
                </a:cubicBezTo>
                <a:cubicBezTo>
                  <a:pt x="5497790" y="484665"/>
                  <a:pt x="5875685" y="451665"/>
                  <a:pt x="6235413" y="539664"/>
                </a:cubicBezTo>
                <a:cubicBezTo>
                  <a:pt x="6297184" y="555247"/>
                  <a:pt x="6357536" y="574268"/>
                  <a:pt x="6416604" y="596282"/>
                </a:cubicBezTo>
                <a:lnTo>
                  <a:pt x="6559100" y="657540"/>
                </a:lnTo>
                <a:lnTo>
                  <a:pt x="6559100" y="2102891"/>
                </a:lnTo>
                <a:lnTo>
                  <a:pt x="4120651" y="4033972"/>
                </a:lnTo>
                <a:cubicBezTo>
                  <a:pt x="4095216" y="3641642"/>
                  <a:pt x="3753657" y="3337311"/>
                  <a:pt x="3390295" y="3194312"/>
                </a:cubicBezTo>
                <a:cubicBezTo>
                  <a:pt x="3026934" y="3054979"/>
                  <a:pt x="2630871" y="3036646"/>
                  <a:pt x="2249342" y="2948647"/>
                </a:cubicBezTo>
                <a:cubicBezTo>
                  <a:pt x="1867813" y="2864314"/>
                  <a:pt x="1475383" y="2680982"/>
                  <a:pt x="1293702" y="2332651"/>
                </a:cubicBezTo>
                <a:cubicBezTo>
                  <a:pt x="1162892" y="2083320"/>
                  <a:pt x="1144724" y="1760655"/>
                  <a:pt x="930341" y="1580990"/>
                </a:cubicBezTo>
                <a:cubicBezTo>
                  <a:pt x="843134" y="1511324"/>
                  <a:pt x="737759" y="1470991"/>
                  <a:pt x="636018" y="1423324"/>
                </a:cubicBezTo>
                <a:cubicBezTo>
                  <a:pt x="276291" y="1239992"/>
                  <a:pt x="-7131" y="862329"/>
                  <a:pt x="136" y="455331"/>
                </a:cubicBezTo>
                <a:cubicBezTo>
                  <a:pt x="3770" y="396665"/>
                  <a:pt x="11037" y="337999"/>
                  <a:pt x="36473" y="282999"/>
                </a:cubicBezTo>
                <a:cubicBezTo>
                  <a:pt x="87343" y="173000"/>
                  <a:pt x="199985" y="107001"/>
                  <a:pt x="312627" y="66668"/>
                </a:cubicBezTo>
                <a:cubicBezTo>
                  <a:pt x="435261" y="22668"/>
                  <a:pt x="564538" y="840"/>
                  <a:pt x="693943" y="24"/>
                </a:cubicBezTo>
                <a:close/>
              </a:path>
            </a:pathLst>
          </a:custGeom>
          <a:solidFill>
            <a:schemeClr val="bg1">
              <a:lumMod val="6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2B9D683-3356-4968-AFED-9E5AD7F0982D}"/>
              </a:ext>
            </a:extLst>
          </p:cNvPr>
          <p:cNvSpPr txBox="1"/>
          <p:nvPr/>
        </p:nvSpPr>
        <p:spPr>
          <a:xfrm>
            <a:off x="6919944" y="2056661"/>
            <a:ext cx="4302237" cy="171008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latin typeface="Alexandria" pitchFamily="2" charset="-78"/>
                <a:cs typeface="Alexandria" pitchFamily="2" charset="-78"/>
              </a:rPr>
              <a:t>It would </a:t>
            </a:r>
            <a:r>
              <a:rPr lang="en-US" b="1" dirty="0">
                <a:solidFill>
                  <a:schemeClr val="accent3"/>
                </a:solidFill>
                <a:latin typeface="Alexandria" pitchFamily="2" charset="-78"/>
                <a:cs typeface="Alexandria" pitchFamily="2" charset="-78"/>
              </a:rPr>
              <a:t>appear</a:t>
            </a:r>
            <a:r>
              <a:rPr lang="en-US" b="1" dirty="0">
                <a:latin typeface="Alexandria" pitchFamily="2" charset="-78"/>
                <a:cs typeface="Alexandria" pitchFamily="2" charset="-78"/>
              </a:rPr>
              <a:t> that we have reached the limits of what it is possible to </a:t>
            </a:r>
            <a:r>
              <a:rPr lang="en-US" b="1" dirty="0">
                <a:solidFill>
                  <a:schemeClr val="accent3"/>
                </a:solidFill>
                <a:latin typeface="Alexandria" pitchFamily="2" charset="-78"/>
                <a:cs typeface="Alexandria" pitchFamily="2" charset="-78"/>
              </a:rPr>
              <a:t>achieve</a:t>
            </a:r>
            <a:r>
              <a:rPr lang="en-US" b="1" dirty="0">
                <a:latin typeface="Alexandria" pitchFamily="2" charset="-78"/>
                <a:cs typeface="Alexandria" pitchFamily="2" charset="-78"/>
              </a:rPr>
              <a:t> with computer technology.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158AB7D3-D03F-4315-83DA-4DB1324AB708}"/>
              </a:ext>
            </a:extLst>
          </p:cNvPr>
          <p:cNvSpPr txBox="1">
            <a:spLocks/>
          </p:cNvSpPr>
          <p:nvPr/>
        </p:nvSpPr>
        <p:spPr>
          <a:xfrm>
            <a:off x="495300" y="282190"/>
            <a:ext cx="5951537" cy="1035223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800" b="1" dirty="0">
                <a:latin typeface="Rubik" panose="02000604000000020004" pitchFamily="2" charset="-79"/>
                <a:cs typeface="Rubik" panose="02000604000000020004" pitchFamily="2" charset="-79"/>
              </a:rPr>
              <a:t>Mockup</a:t>
            </a:r>
          </a:p>
        </p:txBody>
      </p:sp>
      <p:sp>
        <p:nvSpPr>
          <p:cNvPr id="30" name="Text Placeholder 10">
            <a:extLst>
              <a:ext uri="{FF2B5EF4-FFF2-40B4-BE49-F238E27FC236}">
                <a16:creationId xmlns:a16="http://schemas.microsoft.com/office/drawing/2014/main" id="{C7099761-4D33-411F-989E-04FEEB67DCA4}"/>
              </a:ext>
            </a:extLst>
          </p:cNvPr>
          <p:cNvSpPr txBox="1">
            <a:spLocks/>
          </p:cNvSpPr>
          <p:nvPr/>
        </p:nvSpPr>
        <p:spPr>
          <a:xfrm>
            <a:off x="757238" y="1132813"/>
            <a:ext cx="2190750" cy="25606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dirty="0">
                <a:solidFill>
                  <a:schemeClr val="tx1">
                    <a:lumMod val="40000"/>
                    <a:lumOff val="60000"/>
                  </a:schemeClr>
                </a:solidFill>
                <a:latin typeface="Alexandria" pitchFamily="2" charset="-78"/>
                <a:cs typeface="Alexandria" pitchFamily="2" charset="-78"/>
              </a:rPr>
              <a:t>Subtitle </a:t>
            </a:r>
            <a:r>
              <a:rPr lang="en-US" sz="120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lexandria" pitchFamily="2" charset="-78"/>
                <a:cs typeface="Alexandria" pitchFamily="2" charset="-78"/>
              </a:rPr>
              <a:t>iDea</a:t>
            </a:r>
            <a:r>
              <a:rPr lang="en-US" sz="1200" dirty="0">
                <a:solidFill>
                  <a:schemeClr val="tx1">
                    <a:lumMod val="40000"/>
                    <a:lumOff val="60000"/>
                  </a:schemeClr>
                </a:solidFill>
                <a:latin typeface="Alexandria" pitchFamily="2" charset="-78"/>
                <a:cs typeface="Alexandria" pitchFamily="2" charset="-78"/>
              </a:rPr>
              <a:t> here</a:t>
            </a:r>
          </a:p>
          <a:p>
            <a:pPr marL="0" indent="0">
              <a:buNone/>
            </a:pPr>
            <a:endParaRPr lang="en-US" sz="1200" dirty="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D30E3B1E-715A-47EA-8096-E23E68AB403E}"/>
              </a:ext>
            </a:extLst>
          </p:cNvPr>
          <p:cNvSpPr/>
          <p:nvPr/>
        </p:nvSpPr>
        <p:spPr>
          <a:xfrm>
            <a:off x="628177" y="1174318"/>
            <a:ext cx="129092" cy="129092"/>
          </a:xfrm>
          <a:prstGeom prst="ellipse">
            <a:avLst/>
          </a:prstGeom>
          <a:solidFill>
            <a:srgbClr val="2D9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E07523C-1C22-468A-A80B-B8EA8641DC4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fr-FR"/>
          </a:p>
        </p:txBody>
      </p:sp>
      <p:sp useBgFill="1">
        <p:nvSpPr>
          <p:cNvPr id="10" name="Freeform 5">
            <a:extLst>
              <a:ext uri="{FF2B5EF4-FFF2-40B4-BE49-F238E27FC236}">
                <a16:creationId xmlns:a16="http://schemas.microsoft.com/office/drawing/2014/main" id="{13C03D56-851A-4E48-B655-0CDF66B3A7F9}"/>
              </a:ext>
            </a:extLst>
          </p:cNvPr>
          <p:cNvSpPr>
            <a:spLocks/>
          </p:cNvSpPr>
          <p:nvPr/>
        </p:nvSpPr>
        <p:spPr bwMode="auto">
          <a:xfrm>
            <a:off x="0" y="3979838"/>
            <a:ext cx="12192000" cy="2878162"/>
          </a:xfrm>
          <a:custGeom>
            <a:avLst/>
            <a:gdLst>
              <a:gd name="T0" fmla="*/ 1616 w 4396"/>
              <a:gd name="T1" fmla="*/ 402 h 1192"/>
              <a:gd name="T2" fmla="*/ 707 w 4396"/>
              <a:gd name="T3" fmla="*/ 626 h 1192"/>
              <a:gd name="T4" fmla="*/ 485 w 4396"/>
              <a:gd name="T5" fmla="*/ 0 h 1192"/>
              <a:gd name="T6" fmla="*/ 0 w 4396"/>
              <a:gd name="T7" fmla="*/ 0 h 1192"/>
              <a:gd name="T8" fmla="*/ 0 w 4396"/>
              <a:gd name="T9" fmla="*/ 1192 h 1192"/>
              <a:gd name="T10" fmla="*/ 4396 w 4396"/>
              <a:gd name="T11" fmla="*/ 1192 h 1192"/>
              <a:gd name="T12" fmla="*/ 4396 w 4396"/>
              <a:gd name="T13" fmla="*/ 0 h 1192"/>
              <a:gd name="T14" fmla="*/ 2054 w 4396"/>
              <a:gd name="T15" fmla="*/ 0 h 1192"/>
              <a:gd name="T16" fmla="*/ 1616 w 4396"/>
              <a:gd name="T17" fmla="*/ 402 h 1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396" h="1192">
                <a:moveTo>
                  <a:pt x="1616" y="402"/>
                </a:moveTo>
                <a:cubicBezTo>
                  <a:pt x="1333" y="389"/>
                  <a:pt x="1095" y="593"/>
                  <a:pt x="707" y="626"/>
                </a:cubicBezTo>
                <a:cubicBezTo>
                  <a:pt x="403" y="652"/>
                  <a:pt x="450" y="200"/>
                  <a:pt x="485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192"/>
                  <a:pt x="0" y="1192"/>
                  <a:pt x="0" y="1192"/>
                </a:cubicBezTo>
                <a:cubicBezTo>
                  <a:pt x="4396" y="1192"/>
                  <a:pt x="4396" y="1192"/>
                  <a:pt x="4396" y="1192"/>
                </a:cubicBezTo>
                <a:cubicBezTo>
                  <a:pt x="4396" y="0"/>
                  <a:pt x="4396" y="0"/>
                  <a:pt x="4396" y="0"/>
                </a:cubicBezTo>
                <a:cubicBezTo>
                  <a:pt x="2054" y="0"/>
                  <a:pt x="2054" y="0"/>
                  <a:pt x="2054" y="0"/>
                </a:cubicBezTo>
                <a:cubicBezTo>
                  <a:pt x="2100" y="268"/>
                  <a:pt x="1849" y="413"/>
                  <a:pt x="1616" y="402"/>
                </a:cubicBezTo>
                <a:close/>
              </a:path>
            </a:pathLst>
          </a:custGeom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ACBFC77-C5EC-4BF8-8E36-9B99719A4EB0}"/>
              </a:ext>
            </a:extLst>
          </p:cNvPr>
          <p:cNvSpPr txBox="1"/>
          <p:nvPr/>
        </p:nvSpPr>
        <p:spPr>
          <a:xfrm>
            <a:off x="6919945" y="3892693"/>
            <a:ext cx="3896155" cy="11708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200" dirty="0">
                <a:latin typeface="Alexandria" pitchFamily="2" charset="-78"/>
                <a:ea typeface="Open Sans Light" panose="020B0306030504020204" pitchFamily="34" charset="0"/>
                <a:cs typeface="Alexandria" pitchFamily="2" charset="-78"/>
              </a:rPr>
              <a:t>Suitable for all categories business and personal presentation </a:t>
            </a:r>
            <a:r>
              <a:rPr lang="en-US" sz="1200" dirty="0">
                <a:latin typeface="Alexandria" pitchFamily="2" charset="-78"/>
                <a:ea typeface="Open Sans Light" panose="020B0306030504020204" pitchFamily="34" charset="0"/>
                <a:cs typeface="Alexandria" pitchFamily="2" charset="-78"/>
              </a:rPr>
              <a:t>farmers ensure that we will bring the best of the market to your</a:t>
            </a:r>
            <a:r>
              <a:rPr lang="id-ID" sz="1200" dirty="0">
                <a:latin typeface="Alexandria" pitchFamily="2" charset="-78"/>
                <a:ea typeface="Open Sans Light" panose="020B0306030504020204" pitchFamily="34" charset="0"/>
                <a:cs typeface="Alexandria" pitchFamily="2" charset="-78"/>
              </a:rPr>
              <a:t> kimquae ab illo inventore veritatis et.</a:t>
            </a:r>
            <a:r>
              <a:rPr lang="en-US" sz="1200" dirty="0">
                <a:latin typeface="Alexandria" pitchFamily="2" charset="-78"/>
                <a:ea typeface="Open Sans Light" panose="020B0306030504020204" pitchFamily="34" charset="0"/>
                <a:cs typeface="Alexandria" pitchFamily="2" charset="-78"/>
              </a:rPr>
              <a:t> 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B80BC50-CF31-4395-87E4-2CBF37A800C7}"/>
              </a:ext>
            </a:extLst>
          </p:cNvPr>
          <p:cNvGrpSpPr/>
          <p:nvPr/>
        </p:nvGrpSpPr>
        <p:grpSpPr>
          <a:xfrm>
            <a:off x="5802095" y="6049768"/>
            <a:ext cx="587810" cy="126092"/>
            <a:chOff x="5029326" y="6035040"/>
            <a:chExt cx="983702" cy="211015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A2459777-0961-4AA5-8FFA-1509CB06531F}"/>
                </a:ext>
              </a:extLst>
            </p:cNvPr>
            <p:cNvSpPr/>
            <p:nvPr/>
          </p:nvSpPr>
          <p:spPr>
            <a:xfrm>
              <a:off x="5029326" y="6035040"/>
              <a:ext cx="211015" cy="211015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39C1D9D7-FDDC-4510-9F07-3341FDB92228}"/>
                </a:ext>
              </a:extLst>
            </p:cNvPr>
            <p:cNvSpPr/>
            <p:nvPr/>
          </p:nvSpPr>
          <p:spPr>
            <a:xfrm>
              <a:off x="5413042" y="6035040"/>
              <a:ext cx="211015" cy="211015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672D14EB-A917-41BD-A434-7F20523B3BCC}"/>
                </a:ext>
              </a:extLst>
            </p:cNvPr>
            <p:cNvSpPr/>
            <p:nvPr/>
          </p:nvSpPr>
          <p:spPr>
            <a:xfrm>
              <a:off x="5802013" y="6035040"/>
              <a:ext cx="211015" cy="211015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" name="Image 1" descr="Une image contenant capture d’écran, cercle&#10;&#10;Description générée automatiquement">
            <a:extLst>
              <a:ext uri="{FF2B5EF4-FFF2-40B4-BE49-F238E27FC236}">
                <a16:creationId xmlns:a16="http://schemas.microsoft.com/office/drawing/2014/main" id="{163DEEE1-21F4-903B-3D3D-D20AA25FA1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3909" y="282190"/>
            <a:ext cx="1727927" cy="563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057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0" dur="5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3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" presetClass="entr" presetSubtype="4" accel="24000" fill="hold" nodeType="after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7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8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  <p:bldP spid="29" grpId="0"/>
          <p:bldP spid="30" grpId="0"/>
          <p:bldP spid="32" grpId="0" animBg="1"/>
          <p:bldP spid="1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0" dur="5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3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" presetClass="entr" presetSubtype="4" accel="24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4" accel="24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4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4" grpId="0"/>
          <p:bldP spid="15" grpId="0"/>
          <p:bldP spid="29" grpId="0"/>
          <p:bldP spid="30" grpId="0"/>
          <p:bldP spid="32" grpId="0" animBg="1"/>
        </p:bldLst>
      </p:timing>
    </mc:Fallback>
  </mc:AlternateContent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ésentation1" id="{5E4D3EF1-EE72-4D12-BB09-826F708D51D3}" vid="{86D317A8-D784-4DBB-B7A4-D88C500C45C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modele_dottilde</Template>
  <TotalTime>1</TotalTime>
  <Words>431</Words>
  <Application>Microsoft Office PowerPoint</Application>
  <PresentationFormat>Grand écran</PresentationFormat>
  <Paragraphs>84</Paragraphs>
  <Slides>17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25" baseType="lpstr">
      <vt:lpstr>Alexandria</vt:lpstr>
      <vt:lpstr>Arial</vt:lpstr>
      <vt:lpstr>Calibri</vt:lpstr>
      <vt:lpstr>Calibri Light</vt:lpstr>
      <vt:lpstr>Roboto</vt:lpstr>
      <vt:lpstr>Rubik</vt:lpstr>
      <vt:lpstr>Soleil Lt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Timothée Laisne</dc:creator>
  <cp:lastModifiedBy>Timothée Laisne</cp:lastModifiedBy>
  <cp:revision>4</cp:revision>
  <dcterms:created xsi:type="dcterms:W3CDTF">2025-11-29T13:10:02Z</dcterms:created>
  <dcterms:modified xsi:type="dcterms:W3CDTF">2026-05-27T11:57:52Z</dcterms:modified>
</cp:coreProperties>
</file>