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sldIdLst>
    <p:sldId id="256" r:id="rId5"/>
    <p:sldId id="290" r:id="rId6"/>
    <p:sldId id="257" r:id="rId7"/>
    <p:sldId id="289"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x="18288000" cy="10287000"/>
  <p:notesSz cx="6858000" cy="9144000"/>
  <p:embeddedFontLst>
    <p:embeddedFont>
      <p:font typeface="Poppins" panose="00000500000000000000" pitchFamily="2" charset="0"/>
      <p:regular r:id="rId38"/>
      <p:bold r:id="rId39"/>
      <p:italic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E6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85256D-CC4F-4C9C-A462-61985662BBD9}" v="1" dt="2025-06-02T11:31:21.5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3" d="100"/>
          <a:sy n="73" d="100"/>
        </p:scale>
        <p:origin x="51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3.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et texte basic">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8E3C29E-D81A-52C1-2255-0D7F6BD61B5C}"/>
              </a:ext>
            </a:extLst>
          </p:cNvPr>
          <p:cNvSpPr>
            <a:spLocks noGrp="1"/>
          </p:cNvSpPr>
          <p:nvPr>
            <p:ph type="title"/>
          </p:nvPr>
        </p:nvSpPr>
        <p:spPr>
          <a:xfrm>
            <a:off x="685800" y="547689"/>
            <a:ext cx="16992600" cy="1243012"/>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81FDA3F3-FECA-2D69-0267-C7C2C2C142F8}"/>
              </a:ext>
            </a:extLst>
          </p:cNvPr>
          <p:cNvSpPr>
            <a:spLocks noGrp="1"/>
          </p:cNvSpPr>
          <p:nvPr>
            <p:ph idx="1"/>
          </p:nvPr>
        </p:nvSpPr>
        <p:spPr>
          <a:xfrm>
            <a:off x="685800" y="2019300"/>
            <a:ext cx="16992600" cy="72469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pied de page 4">
            <a:extLst>
              <a:ext uri="{FF2B5EF4-FFF2-40B4-BE49-F238E27FC236}">
                <a16:creationId xmlns:a16="http://schemas.microsoft.com/office/drawing/2014/main" id="{4D70D1DD-0966-2DD8-2F9C-74E9071BA439}"/>
              </a:ext>
            </a:extLst>
          </p:cNvPr>
          <p:cNvSpPr>
            <a:spLocks noGrp="1"/>
          </p:cNvSpPr>
          <p:nvPr>
            <p:ph type="ftr" sz="quarter" idx="3"/>
          </p:nvPr>
        </p:nvSpPr>
        <p:spPr>
          <a:xfrm>
            <a:off x="685800" y="9739312"/>
            <a:ext cx="3048000" cy="342900"/>
          </a:xfrm>
          <a:prstGeom prst="rect">
            <a:avLst/>
          </a:prstGeom>
        </p:spPr>
        <p:txBody>
          <a:bodyPr vert="horz" lIns="91440" tIns="45720" rIns="91440" bIns="45720" rtlCol="0" anchor="ctr"/>
          <a:lstStyle>
            <a:lvl1pPr algn="ctr">
              <a:defRPr sz="1200">
                <a:solidFill>
                  <a:schemeClr val="tx1"/>
                </a:solidFill>
              </a:defRPr>
            </a:lvl1pPr>
          </a:lstStyle>
          <a:p>
            <a:pPr algn="l"/>
            <a:r>
              <a:rPr lang="fr-FR" dirty="0"/>
              <a:t>©</a:t>
            </a:r>
            <a:r>
              <a:rPr lang="fr-FR" dirty="0" err="1"/>
              <a:t>Armatis</a:t>
            </a:r>
            <a:r>
              <a:rPr lang="fr-FR" dirty="0"/>
              <a:t> – Tous droits réservés</a:t>
            </a:r>
          </a:p>
        </p:txBody>
      </p:sp>
      <p:pic>
        <p:nvPicPr>
          <p:cNvPr id="5" name="Image 4" descr="Une image contenant obscurité, noir&#10;&#10;Le contenu généré par l’IA peut être incorrect.">
            <a:extLst>
              <a:ext uri="{FF2B5EF4-FFF2-40B4-BE49-F238E27FC236}">
                <a16:creationId xmlns:a16="http://schemas.microsoft.com/office/drawing/2014/main" id="{BF5198D8-A830-2913-84C7-FB472738E2D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560078" y="9867900"/>
            <a:ext cx="1239765" cy="193010"/>
          </a:xfrm>
          <a:prstGeom prst="rect">
            <a:avLst/>
          </a:prstGeom>
        </p:spPr>
      </p:pic>
    </p:spTree>
    <p:extLst>
      <p:ext uri="{BB962C8B-B14F-4D97-AF65-F5344CB8AC3E}">
        <p14:creationId xmlns:p14="http://schemas.microsoft.com/office/powerpoint/2010/main" val="2620124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ommaire modifiable 3">
    <p:spTree>
      <p:nvGrpSpPr>
        <p:cNvPr id="1" name=""/>
        <p:cNvGrpSpPr/>
        <p:nvPr/>
      </p:nvGrpSpPr>
      <p:grpSpPr>
        <a:xfrm>
          <a:off x="0" y="0"/>
          <a:ext cx="0" cy="0"/>
          <a:chOff x="0" y="0"/>
          <a:chExt cx="0" cy="0"/>
        </a:xfrm>
      </p:grpSpPr>
      <p:sp>
        <p:nvSpPr>
          <p:cNvPr id="5" name="Freeform 15">
            <a:extLst>
              <a:ext uri="{FF2B5EF4-FFF2-40B4-BE49-F238E27FC236}">
                <a16:creationId xmlns:a16="http://schemas.microsoft.com/office/drawing/2014/main" id="{3969FD1B-DA91-C735-7CFB-0584A89FCFDF}"/>
              </a:ext>
            </a:extLst>
          </p:cNvPr>
          <p:cNvSpPr/>
          <p:nvPr userDrawn="1"/>
        </p:nvSpPr>
        <p:spPr>
          <a:xfrm>
            <a:off x="0" y="0"/>
            <a:ext cx="18288000" cy="10287000"/>
          </a:xfrm>
          <a:custGeom>
            <a:avLst/>
            <a:gdLst/>
            <a:ahLst/>
            <a:cxnLst/>
            <a:rect l="l" t="t" r="r" b="b"/>
            <a:pathLst>
              <a:path w="674838" h="665221">
                <a:moveTo>
                  <a:pt x="0" y="0"/>
                </a:moveTo>
                <a:lnTo>
                  <a:pt x="674838" y="0"/>
                </a:lnTo>
                <a:lnTo>
                  <a:pt x="674838" y="665221"/>
                </a:lnTo>
                <a:lnTo>
                  <a:pt x="0" y="665221"/>
                </a:lnTo>
                <a:close/>
              </a:path>
            </a:pathLst>
          </a:custGeom>
          <a:solidFill>
            <a:schemeClr val="accent2"/>
          </a:solidFill>
        </p:spPr>
        <p:txBody>
          <a:bodyPr/>
          <a:lstStyle/>
          <a:p>
            <a:endParaRPr lang="fr-FR"/>
          </a:p>
        </p:txBody>
      </p:sp>
      <p:sp>
        <p:nvSpPr>
          <p:cNvPr id="2" name="Freeform 20">
            <a:extLst>
              <a:ext uri="{FF2B5EF4-FFF2-40B4-BE49-F238E27FC236}">
                <a16:creationId xmlns:a16="http://schemas.microsoft.com/office/drawing/2014/main" id="{0BA0533B-76E0-0948-C25F-4D563C88D3A6}"/>
              </a:ext>
            </a:extLst>
          </p:cNvPr>
          <p:cNvSpPr/>
          <p:nvPr userDrawn="1"/>
        </p:nvSpPr>
        <p:spPr>
          <a:xfrm>
            <a:off x="16647000" y="191530"/>
            <a:ext cx="1260000" cy="1260000"/>
          </a:xfrm>
          <a:custGeom>
            <a:avLst/>
            <a:gdLst/>
            <a:ahLst/>
            <a:cxnLst/>
            <a:rect l="l" t="t" r="r" b="b"/>
            <a:pathLst>
              <a:path w="1379855" h="1379855">
                <a:moveTo>
                  <a:pt x="0" y="0"/>
                </a:moveTo>
                <a:lnTo>
                  <a:pt x="1379855" y="0"/>
                </a:lnTo>
                <a:lnTo>
                  <a:pt x="1379855" y="1379855"/>
                </a:lnTo>
                <a:lnTo>
                  <a:pt x="0" y="1379855"/>
                </a:lnTo>
                <a:lnTo>
                  <a:pt x="0" y="0"/>
                </a:lnTo>
                <a:close/>
              </a:path>
            </a:pathLst>
          </a:custGeom>
          <a:blipFill>
            <a:blip r:embed="rId2"/>
            <a:stretch>
              <a:fillRect/>
            </a:stretch>
          </a:blipFill>
        </p:spPr>
        <p:txBody>
          <a:bodyPr/>
          <a:lstStyle/>
          <a:p>
            <a:endParaRPr lang="fr-FR"/>
          </a:p>
        </p:txBody>
      </p:sp>
      <p:sp>
        <p:nvSpPr>
          <p:cNvPr id="3" name="ZoneTexte 2">
            <a:extLst>
              <a:ext uri="{FF2B5EF4-FFF2-40B4-BE49-F238E27FC236}">
                <a16:creationId xmlns:a16="http://schemas.microsoft.com/office/drawing/2014/main" id="{DE5EA8FA-74EA-4820-A701-13304F3BD401}"/>
              </a:ext>
            </a:extLst>
          </p:cNvPr>
          <p:cNvSpPr txBox="1"/>
          <p:nvPr userDrawn="1"/>
        </p:nvSpPr>
        <p:spPr>
          <a:xfrm>
            <a:off x="16362600" y="1525725"/>
            <a:ext cx="1828800" cy="276999"/>
          </a:xfrm>
          <a:prstGeom prst="rect">
            <a:avLst/>
          </a:prstGeom>
          <a:noFill/>
        </p:spPr>
        <p:txBody>
          <a:bodyPr wrap="square" rtlCol="0">
            <a:spAutoFit/>
          </a:bodyPr>
          <a:lstStyle/>
          <a:p>
            <a:pPr algn="ctr"/>
            <a:r>
              <a:rPr lang="fr-FR" sz="1200" dirty="0">
                <a:solidFill>
                  <a:schemeClr val="bg1"/>
                </a:solidFill>
              </a:rPr>
              <a:t>www.armatis.com</a:t>
            </a:r>
          </a:p>
        </p:txBody>
      </p:sp>
      <p:sp>
        <p:nvSpPr>
          <p:cNvPr id="4" name="Titre 1">
            <a:extLst>
              <a:ext uri="{FF2B5EF4-FFF2-40B4-BE49-F238E27FC236}">
                <a16:creationId xmlns:a16="http://schemas.microsoft.com/office/drawing/2014/main" id="{A1F77B16-CF3A-AFDE-8180-276B4A974B0C}"/>
              </a:ext>
            </a:extLst>
          </p:cNvPr>
          <p:cNvSpPr>
            <a:spLocks noGrp="1"/>
          </p:cNvSpPr>
          <p:nvPr>
            <p:ph type="title" hasCustomPrompt="1"/>
          </p:nvPr>
        </p:nvSpPr>
        <p:spPr>
          <a:xfrm>
            <a:off x="381000" y="266700"/>
            <a:ext cx="10363200" cy="1066800"/>
          </a:xfrm>
        </p:spPr>
        <p:txBody>
          <a:bodyPr/>
          <a:lstStyle>
            <a:lvl1pPr>
              <a:defRPr>
                <a:solidFill>
                  <a:schemeClr val="bg1"/>
                </a:solidFill>
              </a:defRPr>
            </a:lvl1pPr>
          </a:lstStyle>
          <a:p>
            <a:r>
              <a:rPr lang="fr-FR" dirty="0"/>
              <a:t>Sommaire</a:t>
            </a:r>
          </a:p>
        </p:txBody>
      </p:sp>
      <p:sp>
        <p:nvSpPr>
          <p:cNvPr id="14" name="Espace réservé du texte 13">
            <a:extLst>
              <a:ext uri="{FF2B5EF4-FFF2-40B4-BE49-F238E27FC236}">
                <a16:creationId xmlns:a16="http://schemas.microsoft.com/office/drawing/2014/main" id="{06473D6B-6505-8612-325E-A37D903DEE41}"/>
              </a:ext>
            </a:extLst>
          </p:cNvPr>
          <p:cNvSpPr>
            <a:spLocks noGrp="1"/>
          </p:cNvSpPr>
          <p:nvPr>
            <p:ph type="body" sz="quarter" idx="10" hasCustomPrompt="1"/>
          </p:nvPr>
        </p:nvSpPr>
        <p:spPr>
          <a:xfrm>
            <a:off x="914400" y="2153920"/>
            <a:ext cx="838200" cy="838200"/>
          </a:xfrm>
        </p:spPr>
        <p:txBody>
          <a:bodyPr anchor="ctr">
            <a:normAutofit/>
          </a:bodyPr>
          <a:lstStyle>
            <a:lvl1pPr marL="0" indent="0" algn="ctr">
              <a:buFontTx/>
              <a:buNone/>
              <a:defRPr sz="3600" b="1">
                <a:solidFill>
                  <a:schemeClr val="accent6"/>
                </a:solidFill>
              </a:defRPr>
            </a:lvl1pPr>
          </a:lstStyle>
          <a:p>
            <a:pPr lvl="0"/>
            <a:r>
              <a:rPr lang="fr-FR" dirty="0"/>
              <a:t>1</a:t>
            </a:r>
          </a:p>
        </p:txBody>
      </p:sp>
      <p:sp>
        <p:nvSpPr>
          <p:cNvPr id="17" name="Espace réservé du texte 13">
            <a:extLst>
              <a:ext uri="{FF2B5EF4-FFF2-40B4-BE49-F238E27FC236}">
                <a16:creationId xmlns:a16="http://schemas.microsoft.com/office/drawing/2014/main" id="{6F57BF97-2346-3B93-4ACE-2071BFA23036}"/>
              </a:ext>
            </a:extLst>
          </p:cNvPr>
          <p:cNvSpPr>
            <a:spLocks noGrp="1"/>
          </p:cNvSpPr>
          <p:nvPr>
            <p:ph type="body" sz="quarter" idx="11" hasCustomPrompt="1"/>
          </p:nvPr>
        </p:nvSpPr>
        <p:spPr>
          <a:xfrm>
            <a:off x="914400" y="3162300"/>
            <a:ext cx="838200" cy="838200"/>
          </a:xfrm>
        </p:spPr>
        <p:txBody>
          <a:bodyPr anchor="ctr">
            <a:normAutofit/>
          </a:bodyPr>
          <a:lstStyle>
            <a:lvl1pPr marL="0" indent="0" algn="ctr">
              <a:buFontTx/>
              <a:buNone/>
              <a:defRPr sz="3600" b="1">
                <a:solidFill>
                  <a:schemeClr val="accent6"/>
                </a:solidFill>
              </a:defRPr>
            </a:lvl1pPr>
          </a:lstStyle>
          <a:p>
            <a:pPr lvl="0"/>
            <a:r>
              <a:rPr lang="fr-FR" dirty="0"/>
              <a:t>2</a:t>
            </a:r>
          </a:p>
        </p:txBody>
      </p:sp>
      <p:sp>
        <p:nvSpPr>
          <p:cNvPr id="18" name="Espace réservé du texte 13">
            <a:extLst>
              <a:ext uri="{FF2B5EF4-FFF2-40B4-BE49-F238E27FC236}">
                <a16:creationId xmlns:a16="http://schemas.microsoft.com/office/drawing/2014/main" id="{F144A2C6-6588-FC68-B5CA-32FFEBD58273}"/>
              </a:ext>
            </a:extLst>
          </p:cNvPr>
          <p:cNvSpPr>
            <a:spLocks noGrp="1"/>
          </p:cNvSpPr>
          <p:nvPr>
            <p:ph type="body" sz="quarter" idx="12" hasCustomPrompt="1"/>
          </p:nvPr>
        </p:nvSpPr>
        <p:spPr>
          <a:xfrm>
            <a:off x="914400" y="4170680"/>
            <a:ext cx="838200" cy="838200"/>
          </a:xfrm>
        </p:spPr>
        <p:txBody>
          <a:bodyPr anchor="ctr">
            <a:normAutofit/>
          </a:bodyPr>
          <a:lstStyle>
            <a:lvl1pPr marL="0" indent="0" algn="ctr">
              <a:buFontTx/>
              <a:buNone/>
              <a:defRPr sz="3600" b="1">
                <a:solidFill>
                  <a:schemeClr val="accent6"/>
                </a:solidFill>
              </a:defRPr>
            </a:lvl1pPr>
          </a:lstStyle>
          <a:p>
            <a:pPr lvl="0"/>
            <a:r>
              <a:rPr lang="fr-FR" dirty="0"/>
              <a:t>3</a:t>
            </a:r>
          </a:p>
        </p:txBody>
      </p:sp>
      <p:sp>
        <p:nvSpPr>
          <p:cNvPr id="19" name="Espace réservé du texte 13">
            <a:extLst>
              <a:ext uri="{FF2B5EF4-FFF2-40B4-BE49-F238E27FC236}">
                <a16:creationId xmlns:a16="http://schemas.microsoft.com/office/drawing/2014/main" id="{7E4384D2-E4E0-4518-01E4-02B10577BE8B}"/>
              </a:ext>
            </a:extLst>
          </p:cNvPr>
          <p:cNvSpPr>
            <a:spLocks noGrp="1"/>
          </p:cNvSpPr>
          <p:nvPr>
            <p:ph type="body" sz="quarter" idx="13" hasCustomPrompt="1"/>
          </p:nvPr>
        </p:nvSpPr>
        <p:spPr>
          <a:xfrm>
            <a:off x="914400" y="5179060"/>
            <a:ext cx="838200" cy="838200"/>
          </a:xfrm>
        </p:spPr>
        <p:txBody>
          <a:bodyPr anchor="ctr">
            <a:normAutofit/>
          </a:bodyPr>
          <a:lstStyle>
            <a:lvl1pPr marL="0" indent="0" algn="ctr">
              <a:buFontTx/>
              <a:buNone/>
              <a:defRPr sz="3600" b="1">
                <a:solidFill>
                  <a:schemeClr val="accent6"/>
                </a:solidFill>
              </a:defRPr>
            </a:lvl1pPr>
          </a:lstStyle>
          <a:p>
            <a:pPr lvl="0"/>
            <a:r>
              <a:rPr lang="fr-FR" dirty="0"/>
              <a:t>4</a:t>
            </a:r>
          </a:p>
        </p:txBody>
      </p:sp>
      <p:sp>
        <p:nvSpPr>
          <p:cNvPr id="20" name="Espace réservé du texte 13">
            <a:extLst>
              <a:ext uri="{FF2B5EF4-FFF2-40B4-BE49-F238E27FC236}">
                <a16:creationId xmlns:a16="http://schemas.microsoft.com/office/drawing/2014/main" id="{83A2D30D-87B3-921B-3131-10D844CF9559}"/>
              </a:ext>
            </a:extLst>
          </p:cNvPr>
          <p:cNvSpPr>
            <a:spLocks noGrp="1"/>
          </p:cNvSpPr>
          <p:nvPr>
            <p:ph type="body" sz="quarter" idx="14" hasCustomPrompt="1"/>
          </p:nvPr>
        </p:nvSpPr>
        <p:spPr>
          <a:xfrm>
            <a:off x="914400" y="6187440"/>
            <a:ext cx="838200" cy="838200"/>
          </a:xfrm>
        </p:spPr>
        <p:txBody>
          <a:bodyPr anchor="ctr">
            <a:normAutofit/>
          </a:bodyPr>
          <a:lstStyle>
            <a:lvl1pPr marL="0" indent="0" algn="ctr">
              <a:buFontTx/>
              <a:buNone/>
              <a:defRPr sz="3600" b="1">
                <a:solidFill>
                  <a:schemeClr val="accent6"/>
                </a:solidFill>
              </a:defRPr>
            </a:lvl1pPr>
          </a:lstStyle>
          <a:p>
            <a:pPr lvl="0"/>
            <a:r>
              <a:rPr lang="fr-FR" dirty="0"/>
              <a:t>5</a:t>
            </a:r>
          </a:p>
        </p:txBody>
      </p:sp>
      <p:sp>
        <p:nvSpPr>
          <p:cNvPr id="21" name="Espace réservé du texte 13">
            <a:extLst>
              <a:ext uri="{FF2B5EF4-FFF2-40B4-BE49-F238E27FC236}">
                <a16:creationId xmlns:a16="http://schemas.microsoft.com/office/drawing/2014/main" id="{5B457722-8F1D-E30B-3D9E-85B6EBF62026}"/>
              </a:ext>
            </a:extLst>
          </p:cNvPr>
          <p:cNvSpPr>
            <a:spLocks noGrp="1"/>
          </p:cNvSpPr>
          <p:nvPr>
            <p:ph type="body" sz="quarter" idx="15" hasCustomPrompt="1"/>
          </p:nvPr>
        </p:nvSpPr>
        <p:spPr>
          <a:xfrm>
            <a:off x="914400" y="7195820"/>
            <a:ext cx="838200" cy="838200"/>
          </a:xfrm>
        </p:spPr>
        <p:txBody>
          <a:bodyPr anchor="ctr">
            <a:normAutofit/>
          </a:bodyPr>
          <a:lstStyle>
            <a:lvl1pPr marL="0" indent="0" algn="ctr">
              <a:buFontTx/>
              <a:buNone/>
              <a:defRPr sz="3600" b="1">
                <a:solidFill>
                  <a:schemeClr val="accent6"/>
                </a:solidFill>
              </a:defRPr>
            </a:lvl1pPr>
          </a:lstStyle>
          <a:p>
            <a:pPr lvl="0"/>
            <a:r>
              <a:rPr lang="fr-FR" dirty="0"/>
              <a:t>6</a:t>
            </a:r>
          </a:p>
        </p:txBody>
      </p:sp>
      <p:sp>
        <p:nvSpPr>
          <p:cNvPr id="23" name="Espace réservé du texte 13">
            <a:extLst>
              <a:ext uri="{FF2B5EF4-FFF2-40B4-BE49-F238E27FC236}">
                <a16:creationId xmlns:a16="http://schemas.microsoft.com/office/drawing/2014/main" id="{14660FB6-00FB-2E5F-5E61-E65C194C877F}"/>
              </a:ext>
            </a:extLst>
          </p:cNvPr>
          <p:cNvSpPr>
            <a:spLocks noGrp="1"/>
          </p:cNvSpPr>
          <p:nvPr>
            <p:ph type="body" sz="quarter" idx="16" hasCustomPrompt="1"/>
          </p:nvPr>
        </p:nvSpPr>
        <p:spPr>
          <a:xfrm>
            <a:off x="914400" y="8204200"/>
            <a:ext cx="838200" cy="838200"/>
          </a:xfrm>
        </p:spPr>
        <p:txBody>
          <a:bodyPr anchor="ctr">
            <a:normAutofit/>
          </a:bodyPr>
          <a:lstStyle>
            <a:lvl1pPr marL="0" indent="0" algn="ctr">
              <a:buFontTx/>
              <a:buNone/>
              <a:defRPr sz="3600" b="1">
                <a:solidFill>
                  <a:schemeClr val="accent6"/>
                </a:solidFill>
              </a:defRPr>
            </a:lvl1pPr>
          </a:lstStyle>
          <a:p>
            <a:pPr lvl="0"/>
            <a:r>
              <a:rPr lang="fr-FR" dirty="0"/>
              <a:t>7</a:t>
            </a:r>
          </a:p>
        </p:txBody>
      </p:sp>
      <p:sp>
        <p:nvSpPr>
          <p:cNvPr id="25" name="Espace réservé du texte 13">
            <a:extLst>
              <a:ext uri="{FF2B5EF4-FFF2-40B4-BE49-F238E27FC236}">
                <a16:creationId xmlns:a16="http://schemas.microsoft.com/office/drawing/2014/main" id="{6FDBC8C0-23AA-556D-98DF-C176C32A0C30}"/>
              </a:ext>
            </a:extLst>
          </p:cNvPr>
          <p:cNvSpPr>
            <a:spLocks noGrp="1"/>
          </p:cNvSpPr>
          <p:nvPr>
            <p:ph type="body" sz="quarter" idx="17" hasCustomPrompt="1"/>
          </p:nvPr>
        </p:nvSpPr>
        <p:spPr>
          <a:xfrm>
            <a:off x="9372600" y="2153920"/>
            <a:ext cx="838200" cy="838200"/>
          </a:xfrm>
        </p:spPr>
        <p:txBody>
          <a:bodyPr anchor="ctr">
            <a:normAutofit/>
          </a:bodyPr>
          <a:lstStyle>
            <a:lvl1pPr marL="0" indent="0" algn="ctr">
              <a:buFontTx/>
              <a:buNone/>
              <a:defRPr sz="3600" b="1">
                <a:solidFill>
                  <a:schemeClr val="accent6"/>
                </a:solidFill>
              </a:defRPr>
            </a:lvl1pPr>
          </a:lstStyle>
          <a:p>
            <a:pPr lvl="0"/>
            <a:r>
              <a:rPr lang="fr-FR" dirty="0"/>
              <a:t>8</a:t>
            </a:r>
          </a:p>
        </p:txBody>
      </p:sp>
      <p:sp>
        <p:nvSpPr>
          <p:cNvPr id="26" name="Espace réservé du texte 13">
            <a:extLst>
              <a:ext uri="{FF2B5EF4-FFF2-40B4-BE49-F238E27FC236}">
                <a16:creationId xmlns:a16="http://schemas.microsoft.com/office/drawing/2014/main" id="{C89B920A-01D6-2183-EF22-287581DB833A}"/>
              </a:ext>
            </a:extLst>
          </p:cNvPr>
          <p:cNvSpPr>
            <a:spLocks noGrp="1"/>
          </p:cNvSpPr>
          <p:nvPr>
            <p:ph type="body" sz="quarter" idx="18" hasCustomPrompt="1"/>
          </p:nvPr>
        </p:nvSpPr>
        <p:spPr>
          <a:xfrm>
            <a:off x="9372600" y="3162300"/>
            <a:ext cx="838200" cy="838200"/>
          </a:xfrm>
        </p:spPr>
        <p:txBody>
          <a:bodyPr anchor="ctr">
            <a:normAutofit/>
          </a:bodyPr>
          <a:lstStyle>
            <a:lvl1pPr marL="0" indent="0" algn="ctr">
              <a:buFontTx/>
              <a:buNone/>
              <a:defRPr sz="3600" b="1">
                <a:solidFill>
                  <a:schemeClr val="accent6"/>
                </a:solidFill>
              </a:defRPr>
            </a:lvl1pPr>
          </a:lstStyle>
          <a:p>
            <a:pPr lvl="0"/>
            <a:r>
              <a:rPr lang="fr-FR" dirty="0"/>
              <a:t>9</a:t>
            </a:r>
          </a:p>
        </p:txBody>
      </p:sp>
      <p:sp>
        <p:nvSpPr>
          <p:cNvPr id="27" name="Espace réservé du texte 13">
            <a:extLst>
              <a:ext uri="{FF2B5EF4-FFF2-40B4-BE49-F238E27FC236}">
                <a16:creationId xmlns:a16="http://schemas.microsoft.com/office/drawing/2014/main" id="{B82C5E07-70D0-AA16-12CD-24C50D5893BE}"/>
              </a:ext>
            </a:extLst>
          </p:cNvPr>
          <p:cNvSpPr>
            <a:spLocks noGrp="1"/>
          </p:cNvSpPr>
          <p:nvPr>
            <p:ph type="body" sz="quarter" idx="19" hasCustomPrompt="1"/>
          </p:nvPr>
        </p:nvSpPr>
        <p:spPr>
          <a:xfrm>
            <a:off x="9372600" y="4170680"/>
            <a:ext cx="838200" cy="838200"/>
          </a:xfrm>
        </p:spPr>
        <p:txBody>
          <a:bodyPr anchor="ctr">
            <a:normAutofit/>
          </a:bodyPr>
          <a:lstStyle>
            <a:lvl1pPr marL="0" indent="0" algn="ctr">
              <a:buFontTx/>
              <a:buNone/>
              <a:defRPr sz="3600" b="1">
                <a:solidFill>
                  <a:schemeClr val="accent6"/>
                </a:solidFill>
              </a:defRPr>
            </a:lvl1pPr>
          </a:lstStyle>
          <a:p>
            <a:pPr lvl="0"/>
            <a:r>
              <a:rPr lang="fr-FR" dirty="0"/>
              <a:t>10</a:t>
            </a:r>
          </a:p>
        </p:txBody>
      </p:sp>
      <p:sp>
        <p:nvSpPr>
          <p:cNvPr id="28" name="Espace réservé du texte 13">
            <a:extLst>
              <a:ext uri="{FF2B5EF4-FFF2-40B4-BE49-F238E27FC236}">
                <a16:creationId xmlns:a16="http://schemas.microsoft.com/office/drawing/2014/main" id="{AA251127-2FAF-0F3B-DC85-6DDA37002214}"/>
              </a:ext>
            </a:extLst>
          </p:cNvPr>
          <p:cNvSpPr>
            <a:spLocks noGrp="1"/>
          </p:cNvSpPr>
          <p:nvPr>
            <p:ph type="body" sz="quarter" idx="20" hasCustomPrompt="1"/>
          </p:nvPr>
        </p:nvSpPr>
        <p:spPr>
          <a:xfrm>
            <a:off x="9372600" y="5179060"/>
            <a:ext cx="838200" cy="838200"/>
          </a:xfrm>
        </p:spPr>
        <p:txBody>
          <a:bodyPr anchor="ctr">
            <a:normAutofit/>
          </a:bodyPr>
          <a:lstStyle>
            <a:lvl1pPr marL="0" indent="0" algn="ctr">
              <a:buFontTx/>
              <a:buNone/>
              <a:defRPr sz="3600" b="1">
                <a:solidFill>
                  <a:schemeClr val="accent6"/>
                </a:solidFill>
              </a:defRPr>
            </a:lvl1pPr>
          </a:lstStyle>
          <a:p>
            <a:pPr lvl="0"/>
            <a:r>
              <a:rPr lang="fr-FR" dirty="0"/>
              <a:t>11</a:t>
            </a:r>
          </a:p>
        </p:txBody>
      </p:sp>
      <p:sp>
        <p:nvSpPr>
          <p:cNvPr id="30" name="Espace réservé du texte 13">
            <a:extLst>
              <a:ext uri="{FF2B5EF4-FFF2-40B4-BE49-F238E27FC236}">
                <a16:creationId xmlns:a16="http://schemas.microsoft.com/office/drawing/2014/main" id="{4FF4CBB8-0F12-534C-3FA7-0183F1EDA1DB}"/>
              </a:ext>
            </a:extLst>
          </p:cNvPr>
          <p:cNvSpPr>
            <a:spLocks noGrp="1"/>
          </p:cNvSpPr>
          <p:nvPr>
            <p:ph type="body" sz="quarter" idx="21" hasCustomPrompt="1"/>
          </p:nvPr>
        </p:nvSpPr>
        <p:spPr>
          <a:xfrm>
            <a:off x="9372600" y="6187440"/>
            <a:ext cx="838200" cy="838200"/>
          </a:xfrm>
        </p:spPr>
        <p:txBody>
          <a:bodyPr anchor="ctr">
            <a:normAutofit/>
          </a:bodyPr>
          <a:lstStyle>
            <a:lvl1pPr marL="0" indent="0" algn="ctr">
              <a:buFontTx/>
              <a:buNone/>
              <a:defRPr sz="3600" b="1">
                <a:solidFill>
                  <a:schemeClr val="accent6"/>
                </a:solidFill>
              </a:defRPr>
            </a:lvl1pPr>
          </a:lstStyle>
          <a:p>
            <a:pPr lvl="0"/>
            <a:r>
              <a:rPr lang="fr-FR" dirty="0"/>
              <a:t>12</a:t>
            </a:r>
          </a:p>
        </p:txBody>
      </p:sp>
      <p:sp>
        <p:nvSpPr>
          <p:cNvPr id="31" name="Espace réservé du texte 13">
            <a:extLst>
              <a:ext uri="{FF2B5EF4-FFF2-40B4-BE49-F238E27FC236}">
                <a16:creationId xmlns:a16="http://schemas.microsoft.com/office/drawing/2014/main" id="{3F75A95F-A80D-0193-4447-1D4C497E29F6}"/>
              </a:ext>
            </a:extLst>
          </p:cNvPr>
          <p:cNvSpPr>
            <a:spLocks noGrp="1"/>
          </p:cNvSpPr>
          <p:nvPr>
            <p:ph type="body" sz="quarter" idx="22" hasCustomPrompt="1"/>
          </p:nvPr>
        </p:nvSpPr>
        <p:spPr>
          <a:xfrm>
            <a:off x="9372600" y="7195820"/>
            <a:ext cx="838200" cy="838200"/>
          </a:xfrm>
        </p:spPr>
        <p:txBody>
          <a:bodyPr anchor="ctr">
            <a:normAutofit/>
          </a:bodyPr>
          <a:lstStyle>
            <a:lvl1pPr marL="0" indent="0" algn="ctr">
              <a:buFontTx/>
              <a:buNone/>
              <a:defRPr sz="3600" b="1">
                <a:solidFill>
                  <a:schemeClr val="accent6"/>
                </a:solidFill>
              </a:defRPr>
            </a:lvl1pPr>
          </a:lstStyle>
          <a:p>
            <a:pPr lvl="0"/>
            <a:r>
              <a:rPr lang="fr-FR" dirty="0"/>
              <a:t>13</a:t>
            </a:r>
          </a:p>
        </p:txBody>
      </p:sp>
      <p:sp>
        <p:nvSpPr>
          <p:cNvPr id="32" name="Espace réservé du texte 13">
            <a:extLst>
              <a:ext uri="{FF2B5EF4-FFF2-40B4-BE49-F238E27FC236}">
                <a16:creationId xmlns:a16="http://schemas.microsoft.com/office/drawing/2014/main" id="{96A8E9CF-F793-221E-B674-91CDA6670051}"/>
              </a:ext>
            </a:extLst>
          </p:cNvPr>
          <p:cNvSpPr>
            <a:spLocks noGrp="1"/>
          </p:cNvSpPr>
          <p:nvPr>
            <p:ph type="body" sz="quarter" idx="23" hasCustomPrompt="1"/>
          </p:nvPr>
        </p:nvSpPr>
        <p:spPr>
          <a:xfrm>
            <a:off x="9372600" y="8204200"/>
            <a:ext cx="838200" cy="838200"/>
          </a:xfrm>
        </p:spPr>
        <p:txBody>
          <a:bodyPr anchor="ctr">
            <a:normAutofit/>
          </a:bodyPr>
          <a:lstStyle>
            <a:lvl1pPr marL="0" indent="0" algn="ctr">
              <a:buFontTx/>
              <a:buNone/>
              <a:defRPr sz="3600" b="1">
                <a:solidFill>
                  <a:schemeClr val="accent6"/>
                </a:solidFill>
              </a:defRPr>
            </a:lvl1pPr>
          </a:lstStyle>
          <a:p>
            <a:pPr lvl="0"/>
            <a:r>
              <a:rPr lang="fr-FR" dirty="0"/>
              <a:t>14</a:t>
            </a:r>
          </a:p>
        </p:txBody>
      </p:sp>
      <p:sp>
        <p:nvSpPr>
          <p:cNvPr id="33" name="Espace réservé du texte 13">
            <a:extLst>
              <a:ext uri="{FF2B5EF4-FFF2-40B4-BE49-F238E27FC236}">
                <a16:creationId xmlns:a16="http://schemas.microsoft.com/office/drawing/2014/main" id="{8E873D64-F347-6515-866F-247EF4CFCCA9}"/>
              </a:ext>
            </a:extLst>
          </p:cNvPr>
          <p:cNvSpPr>
            <a:spLocks noGrp="1"/>
          </p:cNvSpPr>
          <p:nvPr>
            <p:ph type="body" sz="quarter" idx="24" hasCustomPrompt="1"/>
          </p:nvPr>
        </p:nvSpPr>
        <p:spPr>
          <a:xfrm>
            <a:off x="1844040" y="215392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36" name="Espace réservé du texte 13">
            <a:extLst>
              <a:ext uri="{FF2B5EF4-FFF2-40B4-BE49-F238E27FC236}">
                <a16:creationId xmlns:a16="http://schemas.microsoft.com/office/drawing/2014/main" id="{2FE37EEA-B471-DBA0-C75A-4740530424AE}"/>
              </a:ext>
            </a:extLst>
          </p:cNvPr>
          <p:cNvSpPr>
            <a:spLocks noGrp="1"/>
          </p:cNvSpPr>
          <p:nvPr>
            <p:ph type="body" sz="quarter" idx="25" hasCustomPrompt="1"/>
          </p:nvPr>
        </p:nvSpPr>
        <p:spPr>
          <a:xfrm>
            <a:off x="1844040" y="316230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37" name="Espace réservé du texte 13">
            <a:extLst>
              <a:ext uri="{FF2B5EF4-FFF2-40B4-BE49-F238E27FC236}">
                <a16:creationId xmlns:a16="http://schemas.microsoft.com/office/drawing/2014/main" id="{1D1F802E-07DB-973A-34F5-A5576E15FA50}"/>
              </a:ext>
            </a:extLst>
          </p:cNvPr>
          <p:cNvSpPr>
            <a:spLocks noGrp="1"/>
          </p:cNvSpPr>
          <p:nvPr>
            <p:ph type="body" sz="quarter" idx="26" hasCustomPrompt="1"/>
          </p:nvPr>
        </p:nvSpPr>
        <p:spPr>
          <a:xfrm>
            <a:off x="1844040" y="417068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38" name="Espace réservé du texte 13">
            <a:extLst>
              <a:ext uri="{FF2B5EF4-FFF2-40B4-BE49-F238E27FC236}">
                <a16:creationId xmlns:a16="http://schemas.microsoft.com/office/drawing/2014/main" id="{B8C51E86-96C6-8DCE-87A3-9500E2985E9B}"/>
              </a:ext>
            </a:extLst>
          </p:cNvPr>
          <p:cNvSpPr>
            <a:spLocks noGrp="1"/>
          </p:cNvSpPr>
          <p:nvPr>
            <p:ph type="body" sz="quarter" idx="27" hasCustomPrompt="1"/>
          </p:nvPr>
        </p:nvSpPr>
        <p:spPr>
          <a:xfrm>
            <a:off x="1844040" y="517906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39" name="Espace réservé du texte 13">
            <a:extLst>
              <a:ext uri="{FF2B5EF4-FFF2-40B4-BE49-F238E27FC236}">
                <a16:creationId xmlns:a16="http://schemas.microsoft.com/office/drawing/2014/main" id="{CE92D9D0-C657-2333-2BEE-B8E79362C692}"/>
              </a:ext>
            </a:extLst>
          </p:cNvPr>
          <p:cNvSpPr>
            <a:spLocks noGrp="1"/>
          </p:cNvSpPr>
          <p:nvPr>
            <p:ph type="body" sz="quarter" idx="28" hasCustomPrompt="1"/>
          </p:nvPr>
        </p:nvSpPr>
        <p:spPr>
          <a:xfrm>
            <a:off x="1844040" y="618744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0" name="Espace réservé du texte 13">
            <a:extLst>
              <a:ext uri="{FF2B5EF4-FFF2-40B4-BE49-F238E27FC236}">
                <a16:creationId xmlns:a16="http://schemas.microsoft.com/office/drawing/2014/main" id="{F2EB7FBF-73A1-1EC9-0FA5-556CF0967B58}"/>
              </a:ext>
            </a:extLst>
          </p:cNvPr>
          <p:cNvSpPr>
            <a:spLocks noGrp="1"/>
          </p:cNvSpPr>
          <p:nvPr>
            <p:ph type="body" sz="quarter" idx="29" hasCustomPrompt="1"/>
          </p:nvPr>
        </p:nvSpPr>
        <p:spPr>
          <a:xfrm>
            <a:off x="1844040" y="719582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1" name="Espace réservé du texte 13">
            <a:extLst>
              <a:ext uri="{FF2B5EF4-FFF2-40B4-BE49-F238E27FC236}">
                <a16:creationId xmlns:a16="http://schemas.microsoft.com/office/drawing/2014/main" id="{984CAF2B-7745-D8D3-AE83-A7E0913F7E45}"/>
              </a:ext>
            </a:extLst>
          </p:cNvPr>
          <p:cNvSpPr>
            <a:spLocks noGrp="1"/>
          </p:cNvSpPr>
          <p:nvPr>
            <p:ph type="body" sz="quarter" idx="30" hasCustomPrompt="1"/>
          </p:nvPr>
        </p:nvSpPr>
        <p:spPr>
          <a:xfrm>
            <a:off x="1844040" y="820420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2" name="Espace réservé du texte 13">
            <a:extLst>
              <a:ext uri="{FF2B5EF4-FFF2-40B4-BE49-F238E27FC236}">
                <a16:creationId xmlns:a16="http://schemas.microsoft.com/office/drawing/2014/main" id="{AE833D85-622A-67D6-A43B-66383279CBFC}"/>
              </a:ext>
            </a:extLst>
          </p:cNvPr>
          <p:cNvSpPr>
            <a:spLocks noGrp="1"/>
          </p:cNvSpPr>
          <p:nvPr>
            <p:ph type="body" sz="quarter" idx="31" hasCustomPrompt="1"/>
          </p:nvPr>
        </p:nvSpPr>
        <p:spPr>
          <a:xfrm>
            <a:off x="10302240" y="215392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3" name="Espace réservé du texte 13">
            <a:extLst>
              <a:ext uri="{FF2B5EF4-FFF2-40B4-BE49-F238E27FC236}">
                <a16:creationId xmlns:a16="http://schemas.microsoft.com/office/drawing/2014/main" id="{4C57F2F8-373C-09B4-C40F-53AA3313F5F1}"/>
              </a:ext>
            </a:extLst>
          </p:cNvPr>
          <p:cNvSpPr>
            <a:spLocks noGrp="1"/>
          </p:cNvSpPr>
          <p:nvPr>
            <p:ph type="body" sz="quarter" idx="32" hasCustomPrompt="1"/>
          </p:nvPr>
        </p:nvSpPr>
        <p:spPr>
          <a:xfrm>
            <a:off x="10302240" y="316230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4" name="Espace réservé du texte 13">
            <a:extLst>
              <a:ext uri="{FF2B5EF4-FFF2-40B4-BE49-F238E27FC236}">
                <a16:creationId xmlns:a16="http://schemas.microsoft.com/office/drawing/2014/main" id="{B68D17C6-F1F7-E197-D6C5-0CA5419F833F}"/>
              </a:ext>
            </a:extLst>
          </p:cNvPr>
          <p:cNvSpPr>
            <a:spLocks noGrp="1"/>
          </p:cNvSpPr>
          <p:nvPr>
            <p:ph type="body" sz="quarter" idx="33" hasCustomPrompt="1"/>
          </p:nvPr>
        </p:nvSpPr>
        <p:spPr>
          <a:xfrm>
            <a:off x="10302240" y="417068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5" name="Espace réservé du texte 13">
            <a:extLst>
              <a:ext uri="{FF2B5EF4-FFF2-40B4-BE49-F238E27FC236}">
                <a16:creationId xmlns:a16="http://schemas.microsoft.com/office/drawing/2014/main" id="{D65694A1-A000-7422-409A-6590064AA413}"/>
              </a:ext>
            </a:extLst>
          </p:cNvPr>
          <p:cNvSpPr>
            <a:spLocks noGrp="1"/>
          </p:cNvSpPr>
          <p:nvPr>
            <p:ph type="body" sz="quarter" idx="34" hasCustomPrompt="1"/>
          </p:nvPr>
        </p:nvSpPr>
        <p:spPr>
          <a:xfrm>
            <a:off x="10302240" y="517906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6" name="Espace réservé du texte 13">
            <a:extLst>
              <a:ext uri="{FF2B5EF4-FFF2-40B4-BE49-F238E27FC236}">
                <a16:creationId xmlns:a16="http://schemas.microsoft.com/office/drawing/2014/main" id="{81130F0A-DA50-6175-F91F-593401202D2B}"/>
              </a:ext>
            </a:extLst>
          </p:cNvPr>
          <p:cNvSpPr>
            <a:spLocks noGrp="1"/>
          </p:cNvSpPr>
          <p:nvPr>
            <p:ph type="body" sz="quarter" idx="35" hasCustomPrompt="1"/>
          </p:nvPr>
        </p:nvSpPr>
        <p:spPr>
          <a:xfrm>
            <a:off x="10302240" y="618744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7" name="Espace réservé du texte 13">
            <a:extLst>
              <a:ext uri="{FF2B5EF4-FFF2-40B4-BE49-F238E27FC236}">
                <a16:creationId xmlns:a16="http://schemas.microsoft.com/office/drawing/2014/main" id="{EADC3115-16DB-B878-7610-5C20F45C5F50}"/>
              </a:ext>
            </a:extLst>
          </p:cNvPr>
          <p:cNvSpPr>
            <a:spLocks noGrp="1"/>
          </p:cNvSpPr>
          <p:nvPr>
            <p:ph type="body" sz="quarter" idx="36" hasCustomPrompt="1"/>
          </p:nvPr>
        </p:nvSpPr>
        <p:spPr>
          <a:xfrm>
            <a:off x="10302240" y="719582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8" name="Espace réservé du texte 13">
            <a:extLst>
              <a:ext uri="{FF2B5EF4-FFF2-40B4-BE49-F238E27FC236}">
                <a16:creationId xmlns:a16="http://schemas.microsoft.com/office/drawing/2014/main" id="{7A5BE6C8-BDF2-7CC6-6B43-91F481FE3BF7}"/>
              </a:ext>
            </a:extLst>
          </p:cNvPr>
          <p:cNvSpPr>
            <a:spLocks noGrp="1"/>
          </p:cNvSpPr>
          <p:nvPr>
            <p:ph type="body" sz="quarter" idx="37" hasCustomPrompt="1"/>
          </p:nvPr>
        </p:nvSpPr>
        <p:spPr>
          <a:xfrm>
            <a:off x="10302240" y="820420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Tree>
    <p:extLst>
      <p:ext uri="{BB962C8B-B14F-4D97-AF65-F5344CB8AC3E}">
        <p14:creationId xmlns:p14="http://schemas.microsoft.com/office/powerpoint/2010/main" val="2416754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ommaire modifiable 4">
    <p:spTree>
      <p:nvGrpSpPr>
        <p:cNvPr id="1" name=""/>
        <p:cNvGrpSpPr/>
        <p:nvPr/>
      </p:nvGrpSpPr>
      <p:grpSpPr>
        <a:xfrm>
          <a:off x="0" y="0"/>
          <a:ext cx="0" cy="0"/>
          <a:chOff x="0" y="0"/>
          <a:chExt cx="0" cy="0"/>
        </a:xfrm>
      </p:grpSpPr>
      <p:sp>
        <p:nvSpPr>
          <p:cNvPr id="5" name="Freeform 15">
            <a:extLst>
              <a:ext uri="{FF2B5EF4-FFF2-40B4-BE49-F238E27FC236}">
                <a16:creationId xmlns:a16="http://schemas.microsoft.com/office/drawing/2014/main" id="{3969FD1B-DA91-C735-7CFB-0584A89FCFDF}"/>
              </a:ext>
            </a:extLst>
          </p:cNvPr>
          <p:cNvSpPr/>
          <p:nvPr userDrawn="1"/>
        </p:nvSpPr>
        <p:spPr>
          <a:xfrm>
            <a:off x="0" y="0"/>
            <a:ext cx="18288000" cy="10287000"/>
          </a:xfrm>
          <a:custGeom>
            <a:avLst/>
            <a:gdLst/>
            <a:ahLst/>
            <a:cxnLst/>
            <a:rect l="l" t="t" r="r" b="b"/>
            <a:pathLst>
              <a:path w="674838" h="665221">
                <a:moveTo>
                  <a:pt x="0" y="0"/>
                </a:moveTo>
                <a:lnTo>
                  <a:pt x="674838" y="0"/>
                </a:lnTo>
                <a:lnTo>
                  <a:pt x="674838" y="665221"/>
                </a:lnTo>
                <a:lnTo>
                  <a:pt x="0" y="665221"/>
                </a:lnTo>
                <a:close/>
              </a:path>
            </a:pathLst>
          </a:custGeom>
          <a:solidFill>
            <a:schemeClr val="bg2"/>
          </a:solidFill>
        </p:spPr>
        <p:txBody>
          <a:bodyPr/>
          <a:lstStyle/>
          <a:p>
            <a:endParaRPr lang="fr-FR"/>
          </a:p>
        </p:txBody>
      </p:sp>
      <p:sp>
        <p:nvSpPr>
          <p:cNvPr id="3" name="ZoneTexte 2">
            <a:extLst>
              <a:ext uri="{FF2B5EF4-FFF2-40B4-BE49-F238E27FC236}">
                <a16:creationId xmlns:a16="http://schemas.microsoft.com/office/drawing/2014/main" id="{DE5EA8FA-74EA-4820-A701-13304F3BD401}"/>
              </a:ext>
            </a:extLst>
          </p:cNvPr>
          <p:cNvSpPr txBox="1"/>
          <p:nvPr userDrawn="1"/>
        </p:nvSpPr>
        <p:spPr>
          <a:xfrm>
            <a:off x="16362600" y="1525725"/>
            <a:ext cx="1828800" cy="276999"/>
          </a:xfrm>
          <a:prstGeom prst="rect">
            <a:avLst/>
          </a:prstGeom>
          <a:noFill/>
        </p:spPr>
        <p:txBody>
          <a:bodyPr wrap="square" rtlCol="0">
            <a:spAutoFit/>
          </a:bodyPr>
          <a:lstStyle/>
          <a:p>
            <a:pPr algn="ctr"/>
            <a:r>
              <a:rPr lang="fr-FR" sz="1200" dirty="0">
                <a:solidFill>
                  <a:schemeClr val="tx1"/>
                </a:solidFill>
              </a:rPr>
              <a:t>www.armatis.com</a:t>
            </a:r>
          </a:p>
        </p:txBody>
      </p:sp>
      <p:sp>
        <p:nvSpPr>
          <p:cNvPr id="4" name="Titre 1">
            <a:extLst>
              <a:ext uri="{FF2B5EF4-FFF2-40B4-BE49-F238E27FC236}">
                <a16:creationId xmlns:a16="http://schemas.microsoft.com/office/drawing/2014/main" id="{A1F77B16-CF3A-AFDE-8180-276B4A974B0C}"/>
              </a:ext>
            </a:extLst>
          </p:cNvPr>
          <p:cNvSpPr>
            <a:spLocks noGrp="1"/>
          </p:cNvSpPr>
          <p:nvPr>
            <p:ph type="title" hasCustomPrompt="1"/>
          </p:nvPr>
        </p:nvSpPr>
        <p:spPr>
          <a:xfrm>
            <a:off x="381000" y="266700"/>
            <a:ext cx="10363200" cy="1066800"/>
          </a:xfrm>
        </p:spPr>
        <p:txBody>
          <a:bodyPr/>
          <a:lstStyle>
            <a:lvl1pPr>
              <a:defRPr>
                <a:solidFill>
                  <a:schemeClr val="tx1"/>
                </a:solidFill>
              </a:defRPr>
            </a:lvl1pPr>
          </a:lstStyle>
          <a:p>
            <a:r>
              <a:rPr lang="fr-FR" dirty="0"/>
              <a:t>Sommaire</a:t>
            </a:r>
          </a:p>
        </p:txBody>
      </p:sp>
      <p:sp>
        <p:nvSpPr>
          <p:cNvPr id="14" name="Espace réservé du texte 13">
            <a:extLst>
              <a:ext uri="{FF2B5EF4-FFF2-40B4-BE49-F238E27FC236}">
                <a16:creationId xmlns:a16="http://schemas.microsoft.com/office/drawing/2014/main" id="{06473D6B-6505-8612-325E-A37D903DEE41}"/>
              </a:ext>
            </a:extLst>
          </p:cNvPr>
          <p:cNvSpPr>
            <a:spLocks noGrp="1"/>
          </p:cNvSpPr>
          <p:nvPr>
            <p:ph type="body" sz="quarter" idx="10" hasCustomPrompt="1"/>
          </p:nvPr>
        </p:nvSpPr>
        <p:spPr>
          <a:xfrm>
            <a:off x="914400" y="2153920"/>
            <a:ext cx="838200" cy="838200"/>
          </a:xfrm>
        </p:spPr>
        <p:txBody>
          <a:bodyPr anchor="ctr">
            <a:normAutofit/>
          </a:bodyPr>
          <a:lstStyle>
            <a:lvl1pPr marL="0" indent="0" algn="ctr">
              <a:buFontTx/>
              <a:buNone/>
              <a:defRPr sz="3600" b="1">
                <a:solidFill>
                  <a:schemeClr val="accent6"/>
                </a:solidFill>
              </a:defRPr>
            </a:lvl1pPr>
          </a:lstStyle>
          <a:p>
            <a:pPr lvl="0"/>
            <a:r>
              <a:rPr lang="fr-FR" dirty="0"/>
              <a:t>1</a:t>
            </a:r>
          </a:p>
        </p:txBody>
      </p:sp>
      <p:sp>
        <p:nvSpPr>
          <p:cNvPr id="17" name="Espace réservé du texte 13">
            <a:extLst>
              <a:ext uri="{FF2B5EF4-FFF2-40B4-BE49-F238E27FC236}">
                <a16:creationId xmlns:a16="http://schemas.microsoft.com/office/drawing/2014/main" id="{6F57BF97-2346-3B93-4ACE-2071BFA23036}"/>
              </a:ext>
            </a:extLst>
          </p:cNvPr>
          <p:cNvSpPr>
            <a:spLocks noGrp="1"/>
          </p:cNvSpPr>
          <p:nvPr>
            <p:ph type="body" sz="quarter" idx="11" hasCustomPrompt="1"/>
          </p:nvPr>
        </p:nvSpPr>
        <p:spPr>
          <a:xfrm>
            <a:off x="914400" y="3162300"/>
            <a:ext cx="838200" cy="838200"/>
          </a:xfrm>
        </p:spPr>
        <p:txBody>
          <a:bodyPr anchor="ctr">
            <a:normAutofit/>
          </a:bodyPr>
          <a:lstStyle>
            <a:lvl1pPr marL="0" indent="0" algn="ctr">
              <a:buFontTx/>
              <a:buNone/>
              <a:defRPr sz="3600" b="1">
                <a:solidFill>
                  <a:schemeClr val="accent6"/>
                </a:solidFill>
              </a:defRPr>
            </a:lvl1pPr>
          </a:lstStyle>
          <a:p>
            <a:pPr lvl="0"/>
            <a:r>
              <a:rPr lang="fr-FR" dirty="0"/>
              <a:t>2</a:t>
            </a:r>
          </a:p>
        </p:txBody>
      </p:sp>
      <p:sp>
        <p:nvSpPr>
          <p:cNvPr id="18" name="Espace réservé du texte 13">
            <a:extLst>
              <a:ext uri="{FF2B5EF4-FFF2-40B4-BE49-F238E27FC236}">
                <a16:creationId xmlns:a16="http://schemas.microsoft.com/office/drawing/2014/main" id="{F144A2C6-6588-FC68-B5CA-32FFEBD58273}"/>
              </a:ext>
            </a:extLst>
          </p:cNvPr>
          <p:cNvSpPr>
            <a:spLocks noGrp="1"/>
          </p:cNvSpPr>
          <p:nvPr>
            <p:ph type="body" sz="quarter" idx="12" hasCustomPrompt="1"/>
          </p:nvPr>
        </p:nvSpPr>
        <p:spPr>
          <a:xfrm>
            <a:off x="914400" y="4170680"/>
            <a:ext cx="838200" cy="838200"/>
          </a:xfrm>
        </p:spPr>
        <p:txBody>
          <a:bodyPr anchor="ctr">
            <a:normAutofit/>
          </a:bodyPr>
          <a:lstStyle>
            <a:lvl1pPr marL="0" indent="0" algn="ctr">
              <a:buFontTx/>
              <a:buNone/>
              <a:defRPr sz="3600" b="1">
                <a:solidFill>
                  <a:schemeClr val="accent6"/>
                </a:solidFill>
              </a:defRPr>
            </a:lvl1pPr>
          </a:lstStyle>
          <a:p>
            <a:pPr lvl="0"/>
            <a:r>
              <a:rPr lang="fr-FR" dirty="0"/>
              <a:t>3</a:t>
            </a:r>
          </a:p>
        </p:txBody>
      </p:sp>
      <p:sp>
        <p:nvSpPr>
          <p:cNvPr id="19" name="Espace réservé du texte 13">
            <a:extLst>
              <a:ext uri="{FF2B5EF4-FFF2-40B4-BE49-F238E27FC236}">
                <a16:creationId xmlns:a16="http://schemas.microsoft.com/office/drawing/2014/main" id="{7E4384D2-E4E0-4518-01E4-02B10577BE8B}"/>
              </a:ext>
            </a:extLst>
          </p:cNvPr>
          <p:cNvSpPr>
            <a:spLocks noGrp="1"/>
          </p:cNvSpPr>
          <p:nvPr>
            <p:ph type="body" sz="quarter" idx="13" hasCustomPrompt="1"/>
          </p:nvPr>
        </p:nvSpPr>
        <p:spPr>
          <a:xfrm>
            <a:off x="914400" y="5179060"/>
            <a:ext cx="838200" cy="838200"/>
          </a:xfrm>
        </p:spPr>
        <p:txBody>
          <a:bodyPr anchor="ctr">
            <a:normAutofit/>
          </a:bodyPr>
          <a:lstStyle>
            <a:lvl1pPr marL="0" indent="0" algn="ctr">
              <a:buFontTx/>
              <a:buNone/>
              <a:defRPr sz="3600" b="1">
                <a:solidFill>
                  <a:schemeClr val="accent6"/>
                </a:solidFill>
              </a:defRPr>
            </a:lvl1pPr>
          </a:lstStyle>
          <a:p>
            <a:pPr lvl="0"/>
            <a:r>
              <a:rPr lang="fr-FR" dirty="0"/>
              <a:t>4</a:t>
            </a:r>
          </a:p>
        </p:txBody>
      </p:sp>
      <p:sp>
        <p:nvSpPr>
          <p:cNvPr id="20" name="Espace réservé du texte 13">
            <a:extLst>
              <a:ext uri="{FF2B5EF4-FFF2-40B4-BE49-F238E27FC236}">
                <a16:creationId xmlns:a16="http://schemas.microsoft.com/office/drawing/2014/main" id="{83A2D30D-87B3-921B-3131-10D844CF9559}"/>
              </a:ext>
            </a:extLst>
          </p:cNvPr>
          <p:cNvSpPr>
            <a:spLocks noGrp="1"/>
          </p:cNvSpPr>
          <p:nvPr>
            <p:ph type="body" sz="quarter" idx="14" hasCustomPrompt="1"/>
          </p:nvPr>
        </p:nvSpPr>
        <p:spPr>
          <a:xfrm>
            <a:off x="914400" y="6187440"/>
            <a:ext cx="838200" cy="838200"/>
          </a:xfrm>
        </p:spPr>
        <p:txBody>
          <a:bodyPr anchor="ctr">
            <a:normAutofit/>
          </a:bodyPr>
          <a:lstStyle>
            <a:lvl1pPr marL="0" indent="0" algn="ctr">
              <a:buFontTx/>
              <a:buNone/>
              <a:defRPr sz="3600" b="1">
                <a:solidFill>
                  <a:schemeClr val="accent6"/>
                </a:solidFill>
              </a:defRPr>
            </a:lvl1pPr>
          </a:lstStyle>
          <a:p>
            <a:pPr lvl="0"/>
            <a:r>
              <a:rPr lang="fr-FR" dirty="0"/>
              <a:t>5</a:t>
            </a:r>
          </a:p>
        </p:txBody>
      </p:sp>
      <p:sp>
        <p:nvSpPr>
          <p:cNvPr id="21" name="Espace réservé du texte 13">
            <a:extLst>
              <a:ext uri="{FF2B5EF4-FFF2-40B4-BE49-F238E27FC236}">
                <a16:creationId xmlns:a16="http://schemas.microsoft.com/office/drawing/2014/main" id="{5B457722-8F1D-E30B-3D9E-85B6EBF62026}"/>
              </a:ext>
            </a:extLst>
          </p:cNvPr>
          <p:cNvSpPr>
            <a:spLocks noGrp="1"/>
          </p:cNvSpPr>
          <p:nvPr>
            <p:ph type="body" sz="quarter" idx="15" hasCustomPrompt="1"/>
          </p:nvPr>
        </p:nvSpPr>
        <p:spPr>
          <a:xfrm>
            <a:off x="914400" y="7195820"/>
            <a:ext cx="838200" cy="838200"/>
          </a:xfrm>
        </p:spPr>
        <p:txBody>
          <a:bodyPr anchor="ctr">
            <a:normAutofit/>
          </a:bodyPr>
          <a:lstStyle>
            <a:lvl1pPr marL="0" indent="0" algn="ctr">
              <a:buFontTx/>
              <a:buNone/>
              <a:defRPr sz="3600" b="1">
                <a:solidFill>
                  <a:schemeClr val="accent6"/>
                </a:solidFill>
              </a:defRPr>
            </a:lvl1pPr>
          </a:lstStyle>
          <a:p>
            <a:pPr lvl="0"/>
            <a:r>
              <a:rPr lang="fr-FR" dirty="0"/>
              <a:t>6</a:t>
            </a:r>
          </a:p>
        </p:txBody>
      </p:sp>
      <p:sp>
        <p:nvSpPr>
          <p:cNvPr id="23" name="Espace réservé du texte 13">
            <a:extLst>
              <a:ext uri="{FF2B5EF4-FFF2-40B4-BE49-F238E27FC236}">
                <a16:creationId xmlns:a16="http://schemas.microsoft.com/office/drawing/2014/main" id="{14660FB6-00FB-2E5F-5E61-E65C194C877F}"/>
              </a:ext>
            </a:extLst>
          </p:cNvPr>
          <p:cNvSpPr>
            <a:spLocks noGrp="1"/>
          </p:cNvSpPr>
          <p:nvPr>
            <p:ph type="body" sz="quarter" idx="16" hasCustomPrompt="1"/>
          </p:nvPr>
        </p:nvSpPr>
        <p:spPr>
          <a:xfrm>
            <a:off x="914400" y="8204200"/>
            <a:ext cx="838200" cy="838200"/>
          </a:xfrm>
        </p:spPr>
        <p:txBody>
          <a:bodyPr anchor="ctr">
            <a:normAutofit/>
          </a:bodyPr>
          <a:lstStyle>
            <a:lvl1pPr marL="0" indent="0" algn="ctr">
              <a:buFontTx/>
              <a:buNone/>
              <a:defRPr sz="3600" b="1">
                <a:solidFill>
                  <a:schemeClr val="accent6"/>
                </a:solidFill>
              </a:defRPr>
            </a:lvl1pPr>
          </a:lstStyle>
          <a:p>
            <a:pPr lvl="0"/>
            <a:r>
              <a:rPr lang="fr-FR" dirty="0"/>
              <a:t>7</a:t>
            </a:r>
          </a:p>
        </p:txBody>
      </p:sp>
      <p:sp>
        <p:nvSpPr>
          <p:cNvPr id="25" name="Espace réservé du texte 13">
            <a:extLst>
              <a:ext uri="{FF2B5EF4-FFF2-40B4-BE49-F238E27FC236}">
                <a16:creationId xmlns:a16="http://schemas.microsoft.com/office/drawing/2014/main" id="{6FDBC8C0-23AA-556D-98DF-C176C32A0C30}"/>
              </a:ext>
            </a:extLst>
          </p:cNvPr>
          <p:cNvSpPr>
            <a:spLocks noGrp="1"/>
          </p:cNvSpPr>
          <p:nvPr>
            <p:ph type="body" sz="quarter" idx="17" hasCustomPrompt="1"/>
          </p:nvPr>
        </p:nvSpPr>
        <p:spPr>
          <a:xfrm>
            <a:off x="9372600" y="2153920"/>
            <a:ext cx="838200" cy="838200"/>
          </a:xfrm>
        </p:spPr>
        <p:txBody>
          <a:bodyPr anchor="ctr">
            <a:normAutofit/>
          </a:bodyPr>
          <a:lstStyle>
            <a:lvl1pPr marL="0" indent="0" algn="ctr">
              <a:buFontTx/>
              <a:buNone/>
              <a:defRPr sz="3600" b="1">
                <a:solidFill>
                  <a:schemeClr val="accent6"/>
                </a:solidFill>
              </a:defRPr>
            </a:lvl1pPr>
          </a:lstStyle>
          <a:p>
            <a:pPr lvl="0"/>
            <a:r>
              <a:rPr lang="fr-FR" dirty="0"/>
              <a:t>8</a:t>
            </a:r>
          </a:p>
        </p:txBody>
      </p:sp>
      <p:sp>
        <p:nvSpPr>
          <p:cNvPr id="26" name="Espace réservé du texte 13">
            <a:extLst>
              <a:ext uri="{FF2B5EF4-FFF2-40B4-BE49-F238E27FC236}">
                <a16:creationId xmlns:a16="http://schemas.microsoft.com/office/drawing/2014/main" id="{C89B920A-01D6-2183-EF22-287581DB833A}"/>
              </a:ext>
            </a:extLst>
          </p:cNvPr>
          <p:cNvSpPr>
            <a:spLocks noGrp="1"/>
          </p:cNvSpPr>
          <p:nvPr>
            <p:ph type="body" sz="quarter" idx="18" hasCustomPrompt="1"/>
          </p:nvPr>
        </p:nvSpPr>
        <p:spPr>
          <a:xfrm>
            <a:off x="9372600" y="3162300"/>
            <a:ext cx="838200" cy="838200"/>
          </a:xfrm>
        </p:spPr>
        <p:txBody>
          <a:bodyPr anchor="ctr">
            <a:normAutofit/>
          </a:bodyPr>
          <a:lstStyle>
            <a:lvl1pPr marL="0" indent="0" algn="ctr">
              <a:buFontTx/>
              <a:buNone/>
              <a:defRPr sz="3600" b="1">
                <a:solidFill>
                  <a:schemeClr val="accent6"/>
                </a:solidFill>
              </a:defRPr>
            </a:lvl1pPr>
          </a:lstStyle>
          <a:p>
            <a:pPr lvl="0"/>
            <a:r>
              <a:rPr lang="fr-FR" dirty="0"/>
              <a:t>9</a:t>
            </a:r>
          </a:p>
        </p:txBody>
      </p:sp>
      <p:sp>
        <p:nvSpPr>
          <p:cNvPr id="27" name="Espace réservé du texte 13">
            <a:extLst>
              <a:ext uri="{FF2B5EF4-FFF2-40B4-BE49-F238E27FC236}">
                <a16:creationId xmlns:a16="http://schemas.microsoft.com/office/drawing/2014/main" id="{B82C5E07-70D0-AA16-12CD-24C50D5893BE}"/>
              </a:ext>
            </a:extLst>
          </p:cNvPr>
          <p:cNvSpPr>
            <a:spLocks noGrp="1"/>
          </p:cNvSpPr>
          <p:nvPr>
            <p:ph type="body" sz="quarter" idx="19" hasCustomPrompt="1"/>
          </p:nvPr>
        </p:nvSpPr>
        <p:spPr>
          <a:xfrm>
            <a:off x="9372600" y="4170680"/>
            <a:ext cx="838200" cy="838200"/>
          </a:xfrm>
        </p:spPr>
        <p:txBody>
          <a:bodyPr anchor="ctr">
            <a:normAutofit/>
          </a:bodyPr>
          <a:lstStyle>
            <a:lvl1pPr marL="0" indent="0" algn="ctr">
              <a:buFontTx/>
              <a:buNone/>
              <a:defRPr sz="3600" b="1">
                <a:solidFill>
                  <a:schemeClr val="accent6"/>
                </a:solidFill>
              </a:defRPr>
            </a:lvl1pPr>
          </a:lstStyle>
          <a:p>
            <a:pPr lvl="0"/>
            <a:r>
              <a:rPr lang="fr-FR" dirty="0"/>
              <a:t>10</a:t>
            </a:r>
          </a:p>
        </p:txBody>
      </p:sp>
      <p:sp>
        <p:nvSpPr>
          <p:cNvPr id="28" name="Espace réservé du texte 13">
            <a:extLst>
              <a:ext uri="{FF2B5EF4-FFF2-40B4-BE49-F238E27FC236}">
                <a16:creationId xmlns:a16="http://schemas.microsoft.com/office/drawing/2014/main" id="{AA251127-2FAF-0F3B-DC85-6DDA37002214}"/>
              </a:ext>
            </a:extLst>
          </p:cNvPr>
          <p:cNvSpPr>
            <a:spLocks noGrp="1"/>
          </p:cNvSpPr>
          <p:nvPr>
            <p:ph type="body" sz="quarter" idx="20" hasCustomPrompt="1"/>
          </p:nvPr>
        </p:nvSpPr>
        <p:spPr>
          <a:xfrm>
            <a:off x="9372600" y="5179060"/>
            <a:ext cx="838200" cy="838200"/>
          </a:xfrm>
        </p:spPr>
        <p:txBody>
          <a:bodyPr anchor="ctr">
            <a:normAutofit/>
          </a:bodyPr>
          <a:lstStyle>
            <a:lvl1pPr marL="0" indent="0" algn="ctr">
              <a:buFontTx/>
              <a:buNone/>
              <a:defRPr sz="3600" b="1">
                <a:solidFill>
                  <a:schemeClr val="accent6"/>
                </a:solidFill>
              </a:defRPr>
            </a:lvl1pPr>
          </a:lstStyle>
          <a:p>
            <a:pPr lvl="0"/>
            <a:r>
              <a:rPr lang="fr-FR" dirty="0"/>
              <a:t>11</a:t>
            </a:r>
          </a:p>
        </p:txBody>
      </p:sp>
      <p:sp>
        <p:nvSpPr>
          <p:cNvPr id="30" name="Espace réservé du texte 13">
            <a:extLst>
              <a:ext uri="{FF2B5EF4-FFF2-40B4-BE49-F238E27FC236}">
                <a16:creationId xmlns:a16="http://schemas.microsoft.com/office/drawing/2014/main" id="{4FF4CBB8-0F12-534C-3FA7-0183F1EDA1DB}"/>
              </a:ext>
            </a:extLst>
          </p:cNvPr>
          <p:cNvSpPr>
            <a:spLocks noGrp="1"/>
          </p:cNvSpPr>
          <p:nvPr>
            <p:ph type="body" sz="quarter" idx="21" hasCustomPrompt="1"/>
          </p:nvPr>
        </p:nvSpPr>
        <p:spPr>
          <a:xfrm>
            <a:off x="9372600" y="6187440"/>
            <a:ext cx="838200" cy="838200"/>
          </a:xfrm>
        </p:spPr>
        <p:txBody>
          <a:bodyPr anchor="ctr">
            <a:normAutofit/>
          </a:bodyPr>
          <a:lstStyle>
            <a:lvl1pPr marL="0" indent="0" algn="ctr">
              <a:buFontTx/>
              <a:buNone/>
              <a:defRPr sz="3600" b="1">
                <a:solidFill>
                  <a:schemeClr val="accent6"/>
                </a:solidFill>
              </a:defRPr>
            </a:lvl1pPr>
          </a:lstStyle>
          <a:p>
            <a:pPr lvl="0"/>
            <a:r>
              <a:rPr lang="fr-FR" dirty="0"/>
              <a:t>12</a:t>
            </a:r>
          </a:p>
        </p:txBody>
      </p:sp>
      <p:sp>
        <p:nvSpPr>
          <p:cNvPr id="31" name="Espace réservé du texte 13">
            <a:extLst>
              <a:ext uri="{FF2B5EF4-FFF2-40B4-BE49-F238E27FC236}">
                <a16:creationId xmlns:a16="http://schemas.microsoft.com/office/drawing/2014/main" id="{3F75A95F-A80D-0193-4447-1D4C497E29F6}"/>
              </a:ext>
            </a:extLst>
          </p:cNvPr>
          <p:cNvSpPr>
            <a:spLocks noGrp="1"/>
          </p:cNvSpPr>
          <p:nvPr>
            <p:ph type="body" sz="quarter" idx="22" hasCustomPrompt="1"/>
          </p:nvPr>
        </p:nvSpPr>
        <p:spPr>
          <a:xfrm>
            <a:off x="9372600" y="7195820"/>
            <a:ext cx="838200" cy="838200"/>
          </a:xfrm>
        </p:spPr>
        <p:txBody>
          <a:bodyPr anchor="ctr">
            <a:normAutofit/>
          </a:bodyPr>
          <a:lstStyle>
            <a:lvl1pPr marL="0" indent="0" algn="ctr">
              <a:buFontTx/>
              <a:buNone/>
              <a:defRPr sz="3600" b="1">
                <a:solidFill>
                  <a:schemeClr val="accent6"/>
                </a:solidFill>
              </a:defRPr>
            </a:lvl1pPr>
          </a:lstStyle>
          <a:p>
            <a:pPr lvl="0"/>
            <a:r>
              <a:rPr lang="fr-FR" dirty="0"/>
              <a:t>13</a:t>
            </a:r>
          </a:p>
        </p:txBody>
      </p:sp>
      <p:sp>
        <p:nvSpPr>
          <p:cNvPr id="32" name="Espace réservé du texte 13">
            <a:extLst>
              <a:ext uri="{FF2B5EF4-FFF2-40B4-BE49-F238E27FC236}">
                <a16:creationId xmlns:a16="http://schemas.microsoft.com/office/drawing/2014/main" id="{96A8E9CF-F793-221E-B674-91CDA6670051}"/>
              </a:ext>
            </a:extLst>
          </p:cNvPr>
          <p:cNvSpPr>
            <a:spLocks noGrp="1"/>
          </p:cNvSpPr>
          <p:nvPr>
            <p:ph type="body" sz="quarter" idx="23" hasCustomPrompt="1"/>
          </p:nvPr>
        </p:nvSpPr>
        <p:spPr>
          <a:xfrm>
            <a:off x="9372600" y="8204200"/>
            <a:ext cx="838200" cy="838200"/>
          </a:xfrm>
        </p:spPr>
        <p:txBody>
          <a:bodyPr anchor="ctr">
            <a:normAutofit/>
          </a:bodyPr>
          <a:lstStyle>
            <a:lvl1pPr marL="0" indent="0" algn="ctr">
              <a:buFontTx/>
              <a:buNone/>
              <a:defRPr sz="3600" b="1">
                <a:solidFill>
                  <a:schemeClr val="accent6"/>
                </a:solidFill>
              </a:defRPr>
            </a:lvl1pPr>
          </a:lstStyle>
          <a:p>
            <a:pPr lvl="0"/>
            <a:r>
              <a:rPr lang="fr-FR" dirty="0"/>
              <a:t>14</a:t>
            </a:r>
          </a:p>
        </p:txBody>
      </p:sp>
      <p:sp>
        <p:nvSpPr>
          <p:cNvPr id="33" name="Espace réservé du texte 13">
            <a:extLst>
              <a:ext uri="{FF2B5EF4-FFF2-40B4-BE49-F238E27FC236}">
                <a16:creationId xmlns:a16="http://schemas.microsoft.com/office/drawing/2014/main" id="{8E873D64-F347-6515-866F-247EF4CFCCA9}"/>
              </a:ext>
            </a:extLst>
          </p:cNvPr>
          <p:cNvSpPr>
            <a:spLocks noGrp="1"/>
          </p:cNvSpPr>
          <p:nvPr>
            <p:ph type="body" sz="quarter" idx="24" hasCustomPrompt="1"/>
          </p:nvPr>
        </p:nvSpPr>
        <p:spPr>
          <a:xfrm>
            <a:off x="1844040" y="215392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36" name="Espace réservé du texte 13">
            <a:extLst>
              <a:ext uri="{FF2B5EF4-FFF2-40B4-BE49-F238E27FC236}">
                <a16:creationId xmlns:a16="http://schemas.microsoft.com/office/drawing/2014/main" id="{2FE37EEA-B471-DBA0-C75A-4740530424AE}"/>
              </a:ext>
            </a:extLst>
          </p:cNvPr>
          <p:cNvSpPr>
            <a:spLocks noGrp="1"/>
          </p:cNvSpPr>
          <p:nvPr>
            <p:ph type="body" sz="quarter" idx="25" hasCustomPrompt="1"/>
          </p:nvPr>
        </p:nvSpPr>
        <p:spPr>
          <a:xfrm>
            <a:off x="1844040" y="316230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37" name="Espace réservé du texte 13">
            <a:extLst>
              <a:ext uri="{FF2B5EF4-FFF2-40B4-BE49-F238E27FC236}">
                <a16:creationId xmlns:a16="http://schemas.microsoft.com/office/drawing/2014/main" id="{1D1F802E-07DB-973A-34F5-A5576E15FA50}"/>
              </a:ext>
            </a:extLst>
          </p:cNvPr>
          <p:cNvSpPr>
            <a:spLocks noGrp="1"/>
          </p:cNvSpPr>
          <p:nvPr>
            <p:ph type="body" sz="quarter" idx="26" hasCustomPrompt="1"/>
          </p:nvPr>
        </p:nvSpPr>
        <p:spPr>
          <a:xfrm>
            <a:off x="1844040" y="417068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38" name="Espace réservé du texte 13">
            <a:extLst>
              <a:ext uri="{FF2B5EF4-FFF2-40B4-BE49-F238E27FC236}">
                <a16:creationId xmlns:a16="http://schemas.microsoft.com/office/drawing/2014/main" id="{B8C51E86-96C6-8DCE-87A3-9500E2985E9B}"/>
              </a:ext>
            </a:extLst>
          </p:cNvPr>
          <p:cNvSpPr>
            <a:spLocks noGrp="1"/>
          </p:cNvSpPr>
          <p:nvPr>
            <p:ph type="body" sz="quarter" idx="27" hasCustomPrompt="1"/>
          </p:nvPr>
        </p:nvSpPr>
        <p:spPr>
          <a:xfrm>
            <a:off x="1844040" y="517906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39" name="Espace réservé du texte 13">
            <a:extLst>
              <a:ext uri="{FF2B5EF4-FFF2-40B4-BE49-F238E27FC236}">
                <a16:creationId xmlns:a16="http://schemas.microsoft.com/office/drawing/2014/main" id="{CE92D9D0-C657-2333-2BEE-B8E79362C692}"/>
              </a:ext>
            </a:extLst>
          </p:cNvPr>
          <p:cNvSpPr>
            <a:spLocks noGrp="1"/>
          </p:cNvSpPr>
          <p:nvPr>
            <p:ph type="body" sz="quarter" idx="28" hasCustomPrompt="1"/>
          </p:nvPr>
        </p:nvSpPr>
        <p:spPr>
          <a:xfrm>
            <a:off x="1844040" y="618744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0" name="Espace réservé du texte 13">
            <a:extLst>
              <a:ext uri="{FF2B5EF4-FFF2-40B4-BE49-F238E27FC236}">
                <a16:creationId xmlns:a16="http://schemas.microsoft.com/office/drawing/2014/main" id="{F2EB7FBF-73A1-1EC9-0FA5-556CF0967B58}"/>
              </a:ext>
            </a:extLst>
          </p:cNvPr>
          <p:cNvSpPr>
            <a:spLocks noGrp="1"/>
          </p:cNvSpPr>
          <p:nvPr>
            <p:ph type="body" sz="quarter" idx="29" hasCustomPrompt="1"/>
          </p:nvPr>
        </p:nvSpPr>
        <p:spPr>
          <a:xfrm>
            <a:off x="1844040" y="719582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1" name="Espace réservé du texte 13">
            <a:extLst>
              <a:ext uri="{FF2B5EF4-FFF2-40B4-BE49-F238E27FC236}">
                <a16:creationId xmlns:a16="http://schemas.microsoft.com/office/drawing/2014/main" id="{984CAF2B-7745-D8D3-AE83-A7E0913F7E45}"/>
              </a:ext>
            </a:extLst>
          </p:cNvPr>
          <p:cNvSpPr>
            <a:spLocks noGrp="1"/>
          </p:cNvSpPr>
          <p:nvPr>
            <p:ph type="body" sz="quarter" idx="30" hasCustomPrompt="1"/>
          </p:nvPr>
        </p:nvSpPr>
        <p:spPr>
          <a:xfrm>
            <a:off x="1844040" y="820420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2" name="Espace réservé du texte 13">
            <a:extLst>
              <a:ext uri="{FF2B5EF4-FFF2-40B4-BE49-F238E27FC236}">
                <a16:creationId xmlns:a16="http://schemas.microsoft.com/office/drawing/2014/main" id="{AE833D85-622A-67D6-A43B-66383279CBFC}"/>
              </a:ext>
            </a:extLst>
          </p:cNvPr>
          <p:cNvSpPr>
            <a:spLocks noGrp="1"/>
          </p:cNvSpPr>
          <p:nvPr>
            <p:ph type="body" sz="quarter" idx="31" hasCustomPrompt="1"/>
          </p:nvPr>
        </p:nvSpPr>
        <p:spPr>
          <a:xfrm>
            <a:off x="10302240" y="215392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3" name="Espace réservé du texte 13">
            <a:extLst>
              <a:ext uri="{FF2B5EF4-FFF2-40B4-BE49-F238E27FC236}">
                <a16:creationId xmlns:a16="http://schemas.microsoft.com/office/drawing/2014/main" id="{4C57F2F8-373C-09B4-C40F-53AA3313F5F1}"/>
              </a:ext>
            </a:extLst>
          </p:cNvPr>
          <p:cNvSpPr>
            <a:spLocks noGrp="1"/>
          </p:cNvSpPr>
          <p:nvPr>
            <p:ph type="body" sz="quarter" idx="32" hasCustomPrompt="1"/>
          </p:nvPr>
        </p:nvSpPr>
        <p:spPr>
          <a:xfrm>
            <a:off x="10302240" y="316230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4" name="Espace réservé du texte 13">
            <a:extLst>
              <a:ext uri="{FF2B5EF4-FFF2-40B4-BE49-F238E27FC236}">
                <a16:creationId xmlns:a16="http://schemas.microsoft.com/office/drawing/2014/main" id="{B68D17C6-F1F7-E197-D6C5-0CA5419F833F}"/>
              </a:ext>
            </a:extLst>
          </p:cNvPr>
          <p:cNvSpPr>
            <a:spLocks noGrp="1"/>
          </p:cNvSpPr>
          <p:nvPr>
            <p:ph type="body" sz="quarter" idx="33" hasCustomPrompt="1"/>
          </p:nvPr>
        </p:nvSpPr>
        <p:spPr>
          <a:xfrm>
            <a:off x="10302240" y="417068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5" name="Espace réservé du texte 13">
            <a:extLst>
              <a:ext uri="{FF2B5EF4-FFF2-40B4-BE49-F238E27FC236}">
                <a16:creationId xmlns:a16="http://schemas.microsoft.com/office/drawing/2014/main" id="{D65694A1-A000-7422-409A-6590064AA413}"/>
              </a:ext>
            </a:extLst>
          </p:cNvPr>
          <p:cNvSpPr>
            <a:spLocks noGrp="1"/>
          </p:cNvSpPr>
          <p:nvPr>
            <p:ph type="body" sz="quarter" idx="34" hasCustomPrompt="1"/>
          </p:nvPr>
        </p:nvSpPr>
        <p:spPr>
          <a:xfrm>
            <a:off x="10302240" y="517906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6" name="Espace réservé du texte 13">
            <a:extLst>
              <a:ext uri="{FF2B5EF4-FFF2-40B4-BE49-F238E27FC236}">
                <a16:creationId xmlns:a16="http://schemas.microsoft.com/office/drawing/2014/main" id="{81130F0A-DA50-6175-F91F-593401202D2B}"/>
              </a:ext>
            </a:extLst>
          </p:cNvPr>
          <p:cNvSpPr>
            <a:spLocks noGrp="1"/>
          </p:cNvSpPr>
          <p:nvPr>
            <p:ph type="body" sz="quarter" idx="35" hasCustomPrompt="1"/>
          </p:nvPr>
        </p:nvSpPr>
        <p:spPr>
          <a:xfrm>
            <a:off x="10302240" y="618744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7" name="Espace réservé du texte 13">
            <a:extLst>
              <a:ext uri="{FF2B5EF4-FFF2-40B4-BE49-F238E27FC236}">
                <a16:creationId xmlns:a16="http://schemas.microsoft.com/office/drawing/2014/main" id="{EADC3115-16DB-B878-7610-5C20F45C5F50}"/>
              </a:ext>
            </a:extLst>
          </p:cNvPr>
          <p:cNvSpPr>
            <a:spLocks noGrp="1"/>
          </p:cNvSpPr>
          <p:nvPr>
            <p:ph type="body" sz="quarter" idx="36" hasCustomPrompt="1"/>
          </p:nvPr>
        </p:nvSpPr>
        <p:spPr>
          <a:xfrm>
            <a:off x="10302240" y="719582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8" name="Espace réservé du texte 13">
            <a:extLst>
              <a:ext uri="{FF2B5EF4-FFF2-40B4-BE49-F238E27FC236}">
                <a16:creationId xmlns:a16="http://schemas.microsoft.com/office/drawing/2014/main" id="{7A5BE6C8-BDF2-7CC6-6B43-91F481FE3BF7}"/>
              </a:ext>
            </a:extLst>
          </p:cNvPr>
          <p:cNvSpPr>
            <a:spLocks noGrp="1"/>
          </p:cNvSpPr>
          <p:nvPr>
            <p:ph type="body" sz="quarter" idx="37" hasCustomPrompt="1"/>
          </p:nvPr>
        </p:nvSpPr>
        <p:spPr>
          <a:xfrm>
            <a:off x="10302240" y="820420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pic>
        <p:nvPicPr>
          <p:cNvPr id="6" name="Image 5" descr="Une image contenant noir, obscurité&#10;&#10;Le contenu généré par l’IA peut être incorrect.">
            <a:extLst>
              <a:ext uri="{FF2B5EF4-FFF2-40B4-BE49-F238E27FC236}">
                <a16:creationId xmlns:a16="http://schemas.microsoft.com/office/drawing/2014/main" id="{3F2CCF11-014E-4A3D-C8B6-9FF448FE379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7581" t="19434" r="25074" b="22498"/>
          <a:stretch/>
        </p:blipFill>
        <p:spPr>
          <a:xfrm>
            <a:off x="16647000" y="219362"/>
            <a:ext cx="1260000" cy="1275883"/>
          </a:xfrm>
          <a:prstGeom prst="rect">
            <a:avLst/>
          </a:prstGeom>
        </p:spPr>
      </p:pic>
    </p:spTree>
    <p:extLst>
      <p:ext uri="{BB962C8B-B14F-4D97-AF65-F5344CB8AC3E}">
        <p14:creationId xmlns:p14="http://schemas.microsoft.com/office/powerpoint/2010/main" val="3652851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ommaire modifiable 5">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E5EA8FA-74EA-4820-A701-13304F3BD401}"/>
              </a:ext>
            </a:extLst>
          </p:cNvPr>
          <p:cNvSpPr txBox="1"/>
          <p:nvPr userDrawn="1"/>
        </p:nvSpPr>
        <p:spPr>
          <a:xfrm>
            <a:off x="16362600" y="1525725"/>
            <a:ext cx="1828800" cy="276999"/>
          </a:xfrm>
          <a:prstGeom prst="rect">
            <a:avLst/>
          </a:prstGeom>
          <a:noFill/>
        </p:spPr>
        <p:txBody>
          <a:bodyPr wrap="square" rtlCol="0">
            <a:spAutoFit/>
          </a:bodyPr>
          <a:lstStyle/>
          <a:p>
            <a:pPr algn="ctr"/>
            <a:r>
              <a:rPr lang="fr-FR" sz="1200" dirty="0">
                <a:solidFill>
                  <a:schemeClr val="tx1"/>
                </a:solidFill>
              </a:rPr>
              <a:t>www.armatis.com</a:t>
            </a:r>
          </a:p>
        </p:txBody>
      </p:sp>
      <p:sp>
        <p:nvSpPr>
          <p:cNvPr id="4" name="Titre 1">
            <a:extLst>
              <a:ext uri="{FF2B5EF4-FFF2-40B4-BE49-F238E27FC236}">
                <a16:creationId xmlns:a16="http://schemas.microsoft.com/office/drawing/2014/main" id="{A1F77B16-CF3A-AFDE-8180-276B4A974B0C}"/>
              </a:ext>
            </a:extLst>
          </p:cNvPr>
          <p:cNvSpPr>
            <a:spLocks noGrp="1"/>
          </p:cNvSpPr>
          <p:nvPr>
            <p:ph type="title" hasCustomPrompt="1"/>
          </p:nvPr>
        </p:nvSpPr>
        <p:spPr>
          <a:xfrm>
            <a:off x="381000" y="266700"/>
            <a:ext cx="10363200" cy="1066800"/>
          </a:xfrm>
        </p:spPr>
        <p:txBody>
          <a:bodyPr/>
          <a:lstStyle>
            <a:lvl1pPr>
              <a:defRPr>
                <a:solidFill>
                  <a:schemeClr val="tx1"/>
                </a:solidFill>
              </a:defRPr>
            </a:lvl1pPr>
          </a:lstStyle>
          <a:p>
            <a:r>
              <a:rPr lang="fr-FR" dirty="0"/>
              <a:t>Sommaire</a:t>
            </a:r>
          </a:p>
        </p:txBody>
      </p:sp>
      <p:sp>
        <p:nvSpPr>
          <p:cNvPr id="14" name="Espace réservé du texte 13">
            <a:extLst>
              <a:ext uri="{FF2B5EF4-FFF2-40B4-BE49-F238E27FC236}">
                <a16:creationId xmlns:a16="http://schemas.microsoft.com/office/drawing/2014/main" id="{06473D6B-6505-8612-325E-A37D903DEE41}"/>
              </a:ext>
            </a:extLst>
          </p:cNvPr>
          <p:cNvSpPr>
            <a:spLocks noGrp="1"/>
          </p:cNvSpPr>
          <p:nvPr>
            <p:ph type="body" sz="quarter" idx="10" hasCustomPrompt="1"/>
          </p:nvPr>
        </p:nvSpPr>
        <p:spPr>
          <a:xfrm>
            <a:off x="914400" y="2153920"/>
            <a:ext cx="838200" cy="838200"/>
          </a:xfrm>
        </p:spPr>
        <p:txBody>
          <a:bodyPr anchor="ctr">
            <a:normAutofit/>
          </a:bodyPr>
          <a:lstStyle>
            <a:lvl1pPr marL="0" indent="0" algn="ctr">
              <a:buFontTx/>
              <a:buNone/>
              <a:defRPr sz="3600" b="1">
                <a:solidFill>
                  <a:schemeClr val="accent6"/>
                </a:solidFill>
              </a:defRPr>
            </a:lvl1pPr>
          </a:lstStyle>
          <a:p>
            <a:pPr lvl="0"/>
            <a:r>
              <a:rPr lang="fr-FR" dirty="0"/>
              <a:t>1</a:t>
            </a:r>
          </a:p>
        </p:txBody>
      </p:sp>
      <p:sp>
        <p:nvSpPr>
          <p:cNvPr id="17" name="Espace réservé du texte 13">
            <a:extLst>
              <a:ext uri="{FF2B5EF4-FFF2-40B4-BE49-F238E27FC236}">
                <a16:creationId xmlns:a16="http://schemas.microsoft.com/office/drawing/2014/main" id="{6F57BF97-2346-3B93-4ACE-2071BFA23036}"/>
              </a:ext>
            </a:extLst>
          </p:cNvPr>
          <p:cNvSpPr>
            <a:spLocks noGrp="1"/>
          </p:cNvSpPr>
          <p:nvPr>
            <p:ph type="body" sz="quarter" idx="11" hasCustomPrompt="1"/>
          </p:nvPr>
        </p:nvSpPr>
        <p:spPr>
          <a:xfrm>
            <a:off x="914400" y="3162300"/>
            <a:ext cx="838200" cy="838200"/>
          </a:xfrm>
        </p:spPr>
        <p:txBody>
          <a:bodyPr anchor="ctr">
            <a:normAutofit/>
          </a:bodyPr>
          <a:lstStyle>
            <a:lvl1pPr marL="0" indent="0" algn="ctr">
              <a:buFontTx/>
              <a:buNone/>
              <a:defRPr sz="3600" b="1">
                <a:solidFill>
                  <a:schemeClr val="accent6"/>
                </a:solidFill>
              </a:defRPr>
            </a:lvl1pPr>
          </a:lstStyle>
          <a:p>
            <a:pPr lvl="0"/>
            <a:r>
              <a:rPr lang="fr-FR" dirty="0"/>
              <a:t>2</a:t>
            </a:r>
          </a:p>
        </p:txBody>
      </p:sp>
      <p:sp>
        <p:nvSpPr>
          <p:cNvPr id="18" name="Espace réservé du texte 13">
            <a:extLst>
              <a:ext uri="{FF2B5EF4-FFF2-40B4-BE49-F238E27FC236}">
                <a16:creationId xmlns:a16="http://schemas.microsoft.com/office/drawing/2014/main" id="{F144A2C6-6588-FC68-B5CA-32FFEBD58273}"/>
              </a:ext>
            </a:extLst>
          </p:cNvPr>
          <p:cNvSpPr>
            <a:spLocks noGrp="1"/>
          </p:cNvSpPr>
          <p:nvPr>
            <p:ph type="body" sz="quarter" idx="12" hasCustomPrompt="1"/>
          </p:nvPr>
        </p:nvSpPr>
        <p:spPr>
          <a:xfrm>
            <a:off x="914400" y="4170680"/>
            <a:ext cx="838200" cy="838200"/>
          </a:xfrm>
        </p:spPr>
        <p:txBody>
          <a:bodyPr anchor="ctr">
            <a:normAutofit/>
          </a:bodyPr>
          <a:lstStyle>
            <a:lvl1pPr marL="0" indent="0" algn="ctr">
              <a:buFontTx/>
              <a:buNone/>
              <a:defRPr sz="3600" b="1">
                <a:solidFill>
                  <a:schemeClr val="accent6"/>
                </a:solidFill>
              </a:defRPr>
            </a:lvl1pPr>
          </a:lstStyle>
          <a:p>
            <a:pPr lvl="0"/>
            <a:r>
              <a:rPr lang="fr-FR" dirty="0"/>
              <a:t>3</a:t>
            </a:r>
          </a:p>
        </p:txBody>
      </p:sp>
      <p:sp>
        <p:nvSpPr>
          <p:cNvPr id="19" name="Espace réservé du texte 13">
            <a:extLst>
              <a:ext uri="{FF2B5EF4-FFF2-40B4-BE49-F238E27FC236}">
                <a16:creationId xmlns:a16="http://schemas.microsoft.com/office/drawing/2014/main" id="{7E4384D2-E4E0-4518-01E4-02B10577BE8B}"/>
              </a:ext>
            </a:extLst>
          </p:cNvPr>
          <p:cNvSpPr>
            <a:spLocks noGrp="1"/>
          </p:cNvSpPr>
          <p:nvPr>
            <p:ph type="body" sz="quarter" idx="13" hasCustomPrompt="1"/>
          </p:nvPr>
        </p:nvSpPr>
        <p:spPr>
          <a:xfrm>
            <a:off x="914400" y="5179060"/>
            <a:ext cx="838200" cy="838200"/>
          </a:xfrm>
        </p:spPr>
        <p:txBody>
          <a:bodyPr anchor="ctr">
            <a:normAutofit/>
          </a:bodyPr>
          <a:lstStyle>
            <a:lvl1pPr marL="0" indent="0" algn="ctr">
              <a:buFontTx/>
              <a:buNone/>
              <a:defRPr sz="3600" b="1">
                <a:solidFill>
                  <a:schemeClr val="accent6"/>
                </a:solidFill>
              </a:defRPr>
            </a:lvl1pPr>
          </a:lstStyle>
          <a:p>
            <a:pPr lvl="0"/>
            <a:r>
              <a:rPr lang="fr-FR" dirty="0"/>
              <a:t>4</a:t>
            </a:r>
          </a:p>
        </p:txBody>
      </p:sp>
      <p:sp>
        <p:nvSpPr>
          <p:cNvPr id="20" name="Espace réservé du texte 13">
            <a:extLst>
              <a:ext uri="{FF2B5EF4-FFF2-40B4-BE49-F238E27FC236}">
                <a16:creationId xmlns:a16="http://schemas.microsoft.com/office/drawing/2014/main" id="{83A2D30D-87B3-921B-3131-10D844CF9559}"/>
              </a:ext>
            </a:extLst>
          </p:cNvPr>
          <p:cNvSpPr>
            <a:spLocks noGrp="1"/>
          </p:cNvSpPr>
          <p:nvPr>
            <p:ph type="body" sz="quarter" idx="14" hasCustomPrompt="1"/>
          </p:nvPr>
        </p:nvSpPr>
        <p:spPr>
          <a:xfrm>
            <a:off x="914400" y="6187440"/>
            <a:ext cx="838200" cy="838200"/>
          </a:xfrm>
        </p:spPr>
        <p:txBody>
          <a:bodyPr anchor="ctr">
            <a:normAutofit/>
          </a:bodyPr>
          <a:lstStyle>
            <a:lvl1pPr marL="0" indent="0" algn="ctr">
              <a:buFontTx/>
              <a:buNone/>
              <a:defRPr sz="3600" b="1">
                <a:solidFill>
                  <a:schemeClr val="accent6"/>
                </a:solidFill>
              </a:defRPr>
            </a:lvl1pPr>
          </a:lstStyle>
          <a:p>
            <a:pPr lvl="0"/>
            <a:r>
              <a:rPr lang="fr-FR" dirty="0"/>
              <a:t>5</a:t>
            </a:r>
          </a:p>
        </p:txBody>
      </p:sp>
      <p:sp>
        <p:nvSpPr>
          <p:cNvPr id="21" name="Espace réservé du texte 13">
            <a:extLst>
              <a:ext uri="{FF2B5EF4-FFF2-40B4-BE49-F238E27FC236}">
                <a16:creationId xmlns:a16="http://schemas.microsoft.com/office/drawing/2014/main" id="{5B457722-8F1D-E30B-3D9E-85B6EBF62026}"/>
              </a:ext>
            </a:extLst>
          </p:cNvPr>
          <p:cNvSpPr>
            <a:spLocks noGrp="1"/>
          </p:cNvSpPr>
          <p:nvPr>
            <p:ph type="body" sz="quarter" idx="15" hasCustomPrompt="1"/>
          </p:nvPr>
        </p:nvSpPr>
        <p:spPr>
          <a:xfrm>
            <a:off x="914400" y="7195820"/>
            <a:ext cx="838200" cy="838200"/>
          </a:xfrm>
        </p:spPr>
        <p:txBody>
          <a:bodyPr anchor="ctr">
            <a:normAutofit/>
          </a:bodyPr>
          <a:lstStyle>
            <a:lvl1pPr marL="0" indent="0" algn="ctr">
              <a:buFontTx/>
              <a:buNone/>
              <a:defRPr sz="3600" b="1">
                <a:solidFill>
                  <a:schemeClr val="accent6"/>
                </a:solidFill>
              </a:defRPr>
            </a:lvl1pPr>
          </a:lstStyle>
          <a:p>
            <a:pPr lvl="0"/>
            <a:r>
              <a:rPr lang="fr-FR" dirty="0"/>
              <a:t>6</a:t>
            </a:r>
          </a:p>
        </p:txBody>
      </p:sp>
      <p:sp>
        <p:nvSpPr>
          <p:cNvPr id="23" name="Espace réservé du texte 13">
            <a:extLst>
              <a:ext uri="{FF2B5EF4-FFF2-40B4-BE49-F238E27FC236}">
                <a16:creationId xmlns:a16="http://schemas.microsoft.com/office/drawing/2014/main" id="{14660FB6-00FB-2E5F-5E61-E65C194C877F}"/>
              </a:ext>
            </a:extLst>
          </p:cNvPr>
          <p:cNvSpPr>
            <a:spLocks noGrp="1"/>
          </p:cNvSpPr>
          <p:nvPr>
            <p:ph type="body" sz="quarter" idx="16" hasCustomPrompt="1"/>
          </p:nvPr>
        </p:nvSpPr>
        <p:spPr>
          <a:xfrm>
            <a:off x="914400" y="8204200"/>
            <a:ext cx="838200" cy="838200"/>
          </a:xfrm>
        </p:spPr>
        <p:txBody>
          <a:bodyPr anchor="ctr">
            <a:normAutofit/>
          </a:bodyPr>
          <a:lstStyle>
            <a:lvl1pPr marL="0" indent="0" algn="ctr">
              <a:buFontTx/>
              <a:buNone/>
              <a:defRPr sz="3600" b="1">
                <a:solidFill>
                  <a:schemeClr val="accent6"/>
                </a:solidFill>
              </a:defRPr>
            </a:lvl1pPr>
          </a:lstStyle>
          <a:p>
            <a:pPr lvl="0"/>
            <a:r>
              <a:rPr lang="fr-FR" dirty="0"/>
              <a:t>7</a:t>
            </a:r>
          </a:p>
        </p:txBody>
      </p:sp>
      <p:sp>
        <p:nvSpPr>
          <p:cNvPr id="25" name="Espace réservé du texte 13">
            <a:extLst>
              <a:ext uri="{FF2B5EF4-FFF2-40B4-BE49-F238E27FC236}">
                <a16:creationId xmlns:a16="http://schemas.microsoft.com/office/drawing/2014/main" id="{6FDBC8C0-23AA-556D-98DF-C176C32A0C30}"/>
              </a:ext>
            </a:extLst>
          </p:cNvPr>
          <p:cNvSpPr>
            <a:spLocks noGrp="1"/>
          </p:cNvSpPr>
          <p:nvPr>
            <p:ph type="body" sz="quarter" idx="17" hasCustomPrompt="1"/>
          </p:nvPr>
        </p:nvSpPr>
        <p:spPr>
          <a:xfrm>
            <a:off x="9372600" y="2153920"/>
            <a:ext cx="838200" cy="838200"/>
          </a:xfrm>
        </p:spPr>
        <p:txBody>
          <a:bodyPr anchor="ctr">
            <a:normAutofit/>
          </a:bodyPr>
          <a:lstStyle>
            <a:lvl1pPr marL="0" indent="0" algn="ctr">
              <a:buFontTx/>
              <a:buNone/>
              <a:defRPr sz="3600" b="1">
                <a:solidFill>
                  <a:schemeClr val="accent6"/>
                </a:solidFill>
              </a:defRPr>
            </a:lvl1pPr>
          </a:lstStyle>
          <a:p>
            <a:pPr lvl="0"/>
            <a:r>
              <a:rPr lang="fr-FR" dirty="0"/>
              <a:t>8</a:t>
            </a:r>
          </a:p>
        </p:txBody>
      </p:sp>
      <p:sp>
        <p:nvSpPr>
          <p:cNvPr id="26" name="Espace réservé du texte 13">
            <a:extLst>
              <a:ext uri="{FF2B5EF4-FFF2-40B4-BE49-F238E27FC236}">
                <a16:creationId xmlns:a16="http://schemas.microsoft.com/office/drawing/2014/main" id="{C89B920A-01D6-2183-EF22-287581DB833A}"/>
              </a:ext>
            </a:extLst>
          </p:cNvPr>
          <p:cNvSpPr>
            <a:spLocks noGrp="1"/>
          </p:cNvSpPr>
          <p:nvPr>
            <p:ph type="body" sz="quarter" idx="18" hasCustomPrompt="1"/>
          </p:nvPr>
        </p:nvSpPr>
        <p:spPr>
          <a:xfrm>
            <a:off x="9372600" y="3162300"/>
            <a:ext cx="838200" cy="838200"/>
          </a:xfrm>
        </p:spPr>
        <p:txBody>
          <a:bodyPr anchor="ctr">
            <a:normAutofit/>
          </a:bodyPr>
          <a:lstStyle>
            <a:lvl1pPr marL="0" indent="0" algn="ctr">
              <a:buFontTx/>
              <a:buNone/>
              <a:defRPr sz="3600" b="1">
                <a:solidFill>
                  <a:schemeClr val="accent6"/>
                </a:solidFill>
              </a:defRPr>
            </a:lvl1pPr>
          </a:lstStyle>
          <a:p>
            <a:pPr lvl="0"/>
            <a:r>
              <a:rPr lang="fr-FR" dirty="0"/>
              <a:t>9</a:t>
            </a:r>
          </a:p>
        </p:txBody>
      </p:sp>
      <p:sp>
        <p:nvSpPr>
          <p:cNvPr id="27" name="Espace réservé du texte 13">
            <a:extLst>
              <a:ext uri="{FF2B5EF4-FFF2-40B4-BE49-F238E27FC236}">
                <a16:creationId xmlns:a16="http://schemas.microsoft.com/office/drawing/2014/main" id="{B82C5E07-70D0-AA16-12CD-24C50D5893BE}"/>
              </a:ext>
            </a:extLst>
          </p:cNvPr>
          <p:cNvSpPr>
            <a:spLocks noGrp="1"/>
          </p:cNvSpPr>
          <p:nvPr>
            <p:ph type="body" sz="quarter" idx="19" hasCustomPrompt="1"/>
          </p:nvPr>
        </p:nvSpPr>
        <p:spPr>
          <a:xfrm>
            <a:off x="9372600" y="4170680"/>
            <a:ext cx="838200" cy="838200"/>
          </a:xfrm>
        </p:spPr>
        <p:txBody>
          <a:bodyPr anchor="ctr">
            <a:normAutofit/>
          </a:bodyPr>
          <a:lstStyle>
            <a:lvl1pPr marL="0" indent="0" algn="ctr">
              <a:buFontTx/>
              <a:buNone/>
              <a:defRPr sz="3600" b="1">
                <a:solidFill>
                  <a:schemeClr val="accent6"/>
                </a:solidFill>
              </a:defRPr>
            </a:lvl1pPr>
          </a:lstStyle>
          <a:p>
            <a:pPr lvl="0"/>
            <a:r>
              <a:rPr lang="fr-FR" dirty="0"/>
              <a:t>10</a:t>
            </a:r>
          </a:p>
        </p:txBody>
      </p:sp>
      <p:sp>
        <p:nvSpPr>
          <p:cNvPr id="28" name="Espace réservé du texte 13">
            <a:extLst>
              <a:ext uri="{FF2B5EF4-FFF2-40B4-BE49-F238E27FC236}">
                <a16:creationId xmlns:a16="http://schemas.microsoft.com/office/drawing/2014/main" id="{AA251127-2FAF-0F3B-DC85-6DDA37002214}"/>
              </a:ext>
            </a:extLst>
          </p:cNvPr>
          <p:cNvSpPr>
            <a:spLocks noGrp="1"/>
          </p:cNvSpPr>
          <p:nvPr>
            <p:ph type="body" sz="quarter" idx="20" hasCustomPrompt="1"/>
          </p:nvPr>
        </p:nvSpPr>
        <p:spPr>
          <a:xfrm>
            <a:off x="9372600" y="5179060"/>
            <a:ext cx="838200" cy="838200"/>
          </a:xfrm>
        </p:spPr>
        <p:txBody>
          <a:bodyPr anchor="ctr">
            <a:normAutofit/>
          </a:bodyPr>
          <a:lstStyle>
            <a:lvl1pPr marL="0" indent="0" algn="ctr">
              <a:buFontTx/>
              <a:buNone/>
              <a:defRPr sz="3600" b="1">
                <a:solidFill>
                  <a:schemeClr val="accent6"/>
                </a:solidFill>
              </a:defRPr>
            </a:lvl1pPr>
          </a:lstStyle>
          <a:p>
            <a:pPr lvl="0"/>
            <a:r>
              <a:rPr lang="fr-FR" dirty="0"/>
              <a:t>11</a:t>
            </a:r>
          </a:p>
        </p:txBody>
      </p:sp>
      <p:sp>
        <p:nvSpPr>
          <p:cNvPr id="30" name="Espace réservé du texte 13">
            <a:extLst>
              <a:ext uri="{FF2B5EF4-FFF2-40B4-BE49-F238E27FC236}">
                <a16:creationId xmlns:a16="http://schemas.microsoft.com/office/drawing/2014/main" id="{4FF4CBB8-0F12-534C-3FA7-0183F1EDA1DB}"/>
              </a:ext>
            </a:extLst>
          </p:cNvPr>
          <p:cNvSpPr>
            <a:spLocks noGrp="1"/>
          </p:cNvSpPr>
          <p:nvPr>
            <p:ph type="body" sz="quarter" idx="21" hasCustomPrompt="1"/>
          </p:nvPr>
        </p:nvSpPr>
        <p:spPr>
          <a:xfrm>
            <a:off x="9372600" y="6187440"/>
            <a:ext cx="838200" cy="838200"/>
          </a:xfrm>
        </p:spPr>
        <p:txBody>
          <a:bodyPr anchor="ctr">
            <a:normAutofit/>
          </a:bodyPr>
          <a:lstStyle>
            <a:lvl1pPr marL="0" indent="0" algn="ctr">
              <a:buFontTx/>
              <a:buNone/>
              <a:defRPr sz="3600" b="1">
                <a:solidFill>
                  <a:schemeClr val="accent6"/>
                </a:solidFill>
              </a:defRPr>
            </a:lvl1pPr>
          </a:lstStyle>
          <a:p>
            <a:pPr lvl="0"/>
            <a:r>
              <a:rPr lang="fr-FR" dirty="0"/>
              <a:t>12</a:t>
            </a:r>
          </a:p>
        </p:txBody>
      </p:sp>
      <p:sp>
        <p:nvSpPr>
          <p:cNvPr id="31" name="Espace réservé du texte 13">
            <a:extLst>
              <a:ext uri="{FF2B5EF4-FFF2-40B4-BE49-F238E27FC236}">
                <a16:creationId xmlns:a16="http://schemas.microsoft.com/office/drawing/2014/main" id="{3F75A95F-A80D-0193-4447-1D4C497E29F6}"/>
              </a:ext>
            </a:extLst>
          </p:cNvPr>
          <p:cNvSpPr>
            <a:spLocks noGrp="1"/>
          </p:cNvSpPr>
          <p:nvPr>
            <p:ph type="body" sz="quarter" idx="22" hasCustomPrompt="1"/>
          </p:nvPr>
        </p:nvSpPr>
        <p:spPr>
          <a:xfrm>
            <a:off x="9372600" y="7195820"/>
            <a:ext cx="838200" cy="838200"/>
          </a:xfrm>
        </p:spPr>
        <p:txBody>
          <a:bodyPr anchor="ctr">
            <a:normAutofit/>
          </a:bodyPr>
          <a:lstStyle>
            <a:lvl1pPr marL="0" indent="0" algn="ctr">
              <a:buFontTx/>
              <a:buNone/>
              <a:defRPr sz="3600" b="1">
                <a:solidFill>
                  <a:schemeClr val="accent6"/>
                </a:solidFill>
              </a:defRPr>
            </a:lvl1pPr>
          </a:lstStyle>
          <a:p>
            <a:pPr lvl="0"/>
            <a:r>
              <a:rPr lang="fr-FR" dirty="0"/>
              <a:t>13</a:t>
            </a:r>
          </a:p>
        </p:txBody>
      </p:sp>
      <p:sp>
        <p:nvSpPr>
          <p:cNvPr id="32" name="Espace réservé du texte 13">
            <a:extLst>
              <a:ext uri="{FF2B5EF4-FFF2-40B4-BE49-F238E27FC236}">
                <a16:creationId xmlns:a16="http://schemas.microsoft.com/office/drawing/2014/main" id="{96A8E9CF-F793-221E-B674-91CDA6670051}"/>
              </a:ext>
            </a:extLst>
          </p:cNvPr>
          <p:cNvSpPr>
            <a:spLocks noGrp="1"/>
          </p:cNvSpPr>
          <p:nvPr>
            <p:ph type="body" sz="quarter" idx="23" hasCustomPrompt="1"/>
          </p:nvPr>
        </p:nvSpPr>
        <p:spPr>
          <a:xfrm>
            <a:off x="9372600" y="8204200"/>
            <a:ext cx="838200" cy="838200"/>
          </a:xfrm>
        </p:spPr>
        <p:txBody>
          <a:bodyPr anchor="ctr">
            <a:normAutofit/>
          </a:bodyPr>
          <a:lstStyle>
            <a:lvl1pPr marL="0" indent="0" algn="ctr">
              <a:buFontTx/>
              <a:buNone/>
              <a:defRPr sz="3600" b="1">
                <a:solidFill>
                  <a:schemeClr val="accent6"/>
                </a:solidFill>
              </a:defRPr>
            </a:lvl1pPr>
          </a:lstStyle>
          <a:p>
            <a:pPr lvl="0"/>
            <a:r>
              <a:rPr lang="fr-FR" dirty="0"/>
              <a:t>14</a:t>
            </a:r>
          </a:p>
        </p:txBody>
      </p:sp>
      <p:sp>
        <p:nvSpPr>
          <p:cNvPr id="33" name="Espace réservé du texte 13">
            <a:extLst>
              <a:ext uri="{FF2B5EF4-FFF2-40B4-BE49-F238E27FC236}">
                <a16:creationId xmlns:a16="http://schemas.microsoft.com/office/drawing/2014/main" id="{8E873D64-F347-6515-866F-247EF4CFCCA9}"/>
              </a:ext>
            </a:extLst>
          </p:cNvPr>
          <p:cNvSpPr>
            <a:spLocks noGrp="1"/>
          </p:cNvSpPr>
          <p:nvPr>
            <p:ph type="body" sz="quarter" idx="24" hasCustomPrompt="1"/>
          </p:nvPr>
        </p:nvSpPr>
        <p:spPr>
          <a:xfrm>
            <a:off x="1844040" y="215392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36" name="Espace réservé du texte 13">
            <a:extLst>
              <a:ext uri="{FF2B5EF4-FFF2-40B4-BE49-F238E27FC236}">
                <a16:creationId xmlns:a16="http://schemas.microsoft.com/office/drawing/2014/main" id="{2FE37EEA-B471-DBA0-C75A-4740530424AE}"/>
              </a:ext>
            </a:extLst>
          </p:cNvPr>
          <p:cNvSpPr>
            <a:spLocks noGrp="1"/>
          </p:cNvSpPr>
          <p:nvPr>
            <p:ph type="body" sz="quarter" idx="25" hasCustomPrompt="1"/>
          </p:nvPr>
        </p:nvSpPr>
        <p:spPr>
          <a:xfrm>
            <a:off x="1844040" y="316230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37" name="Espace réservé du texte 13">
            <a:extLst>
              <a:ext uri="{FF2B5EF4-FFF2-40B4-BE49-F238E27FC236}">
                <a16:creationId xmlns:a16="http://schemas.microsoft.com/office/drawing/2014/main" id="{1D1F802E-07DB-973A-34F5-A5576E15FA50}"/>
              </a:ext>
            </a:extLst>
          </p:cNvPr>
          <p:cNvSpPr>
            <a:spLocks noGrp="1"/>
          </p:cNvSpPr>
          <p:nvPr>
            <p:ph type="body" sz="quarter" idx="26" hasCustomPrompt="1"/>
          </p:nvPr>
        </p:nvSpPr>
        <p:spPr>
          <a:xfrm>
            <a:off x="1844040" y="417068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38" name="Espace réservé du texte 13">
            <a:extLst>
              <a:ext uri="{FF2B5EF4-FFF2-40B4-BE49-F238E27FC236}">
                <a16:creationId xmlns:a16="http://schemas.microsoft.com/office/drawing/2014/main" id="{B8C51E86-96C6-8DCE-87A3-9500E2985E9B}"/>
              </a:ext>
            </a:extLst>
          </p:cNvPr>
          <p:cNvSpPr>
            <a:spLocks noGrp="1"/>
          </p:cNvSpPr>
          <p:nvPr>
            <p:ph type="body" sz="quarter" idx="27" hasCustomPrompt="1"/>
          </p:nvPr>
        </p:nvSpPr>
        <p:spPr>
          <a:xfrm>
            <a:off x="1844040" y="517906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39" name="Espace réservé du texte 13">
            <a:extLst>
              <a:ext uri="{FF2B5EF4-FFF2-40B4-BE49-F238E27FC236}">
                <a16:creationId xmlns:a16="http://schemas.microsoft.com/office/drawing/2014/main" id="{CE92D9D0-C657-2333-2BEE-B8E79362C692}"/>
              </a:ext>
            </a:extLst>
          </p:cNvPr>
          <p:cNvSpPr>
            <a:spLocks noGrp="1"/>
          </p:cNvSpPr>
          <p:nvPr>
            <p:ph type="body" sz="quarter" idx="28" hasCustomPrompt="1"/>
          </p:nvPr>
        </p:nvSpPr>
        <p:spPr>
          <a:xfrm>
            <a:off x="1844040" y="618744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0" name="Espace réservé du texte 13">
            <a:extLst>
              <a:ext uri="{FF2B5EF4-FFF2-40B4-BE49-F238E27FC236}">
                <a16:creationId xmlns:a16="http://schemas.microsoft.com/office/drawing/2014/main" id="{F2EB7FBF-73A1-1EC9-0FA5-556CF0967B58}"/>
              </a:ext>
            </a:extLst>
          </p:cNvPr>
          <p:cNvSpPr>
            <a:spLocks noGrp="1"/>
          </p:cNvSpPr>
          <p:nvPr>
            <p:ph type="body" sz="quarter" idx="29" hasCustomPrompt="1"/>
          </p:nvPr>
        </p:nvSpPr>
        <p:spPr>
          <a:xfrm>
            <a:off x="1844040" y="719582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1" name="Espace réservé du texte 13">
            <a:extLst>
              <a:ext uri="{FF2B5EF4-FFF2-40B4-BE49-F238E27FC236}">
                <a16:creationId xmlns:a16="http://schemas.microsoft.com/office/drawing/2014/main" id="{984CAF2B-7745-D8D3-AE83-A7E0913F7E45}"/>
              </a:ext>
            </a:extLst>
          </p:cNvPr>
          <p:cNvSpPr>
            <a:spLocks noGrp="1"/>
          </p:cNvSpPr>
          <p:nvPr>
            <p:ph type="body" sz="quarter" idx="30" hasCustomPrompt="1"/>
          </p:nvPr>
        </p:nvSpPr>
        <p:spPr>
          <a:xfrm>
            <a:off x="1844040" y="820420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2" name="Espace réservé du texte 13">
            <a:extLst>
              <a:ext uri="{FF2B5EF4-FFF2-40B4-BE49-F238E27FC236}">
                <a16:creationId xmlns:a16="http://schemas.microsoft.com/office/drawing/2014/main" id="{AE833D85-622A-67D6-A43B-66383279CBFC}"/>
              </a:ext>
            </a:extLst>
          </p:cNvPr>
          <p:cNvSpPr>
            <a:spLocks noGrp="1"/>
          </p:cNvSpPr>
          <p:nvPr>
            <p:ph type="body" sz="quarter" idx="31" hasCustomPrompt="1"/>
          </p:nvPr>
        </p:nvSpPr>
        <p:spPr>
          <a:xfrm>
            <a:off x="10302240" y="215392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3" name="Espace réservé du texte 13">
            <a:extLst>
              <a:ext uri="{FF2B5EF4-FFF2-40B4-BE49-F238E27FC236}">
                <a16:creationId xmlns:a16="http://schemas.microsoft.com/office/drawing/2014/main" id="{4C57F2F8-373C-09B4-C40F-53AA3313F5F1}"/>
              </a:ext>
            </a:extLst>
          </p:cNvPr>
          <p:cNvSpPr>
            <a:spLocks noGrp="1"/>
          </p:cNvSpPr>
          <p:nvPr>
            <p:ph type="body" sz="quarter" idx="32" hasCustomPrompt="1"/>
          </p:nvPr>
        </p:nvSpPr>
        <p:spPr>
          <a:xfrm>
            <a:off x="10302240" y="316230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4" name="Espace réservé du texte 13">
            <a:extLst>
              <a:ext uri="{FF2B5EF4-FFF2-40B4-BE49-F238E27FC236}">
                <a16:creationId xmlns:a16="http://schemas.microsoft.com/office/drawing/2014/main" id="{B68D17C6-F1F7-E197-D6C5-0CA5419F833F}"/>
              </a:ext>
            </a:extLst>
          </p:cNvPr>
          <p:cNvSpPr>
            <a:spLocks noGrp="1"/>
          </p:cNvSpPr>
          <p:nvPr>
            <p:ph type="body" sz="quarter" idx="33" hasCustomPrompt="1"/>
          </p:nvPr>
        </p:nvSpPr>
        <p:spPr>
          <a:xfrm>
            <a:off x="10302240" y="417068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5" name="Espace réservé du texte 13">
            <a:extLst>
              <a:ext uri="{FF2B5EF4-FFF2-40B4-BE49-F238E27FC236}">
                <a16:creationId xmlns:a16="http://schemas.microsoft.com/office/drawing/2014/main" id="{D65694A1-A000-7422-409A-6590064AA413}"/>
              </a:ext>
            </a:extLst>
          </p:cNvPr>
          <p:cNvSpPr>
            <a:spLocks noGrp="1"/>
          </p:cNvSpPr>
          <p:nvPr>
            <p:ph type="body" sz="quarter" idx="34" hasCustomPrompt="1"/>
          </p:nvPr>
        </p:nvSpPr>
        <p:spPr>
          <a:xfrm>
            <a:off x="10302240" y="517906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6" name="Espace réservé du texte 13">
            <a:extLst>
              <a:ext uri="{FF2B5EF4-FFF2-40B4-BE49-F238E27FC236}">
                <a16:creationId xmlns:a16="http://schemas.microsoft.com/office/drawing/2014/main" id="{81130F0A-DA50-6175-F91F-593401202D2B}"/>
              </a:ext>
            </a:extLst>
          </p:cNvPr>
          <p:cNvSpPr>
            <a:spLocks noGrp="1"/>
          </p:cNvSpPr>
          <p:nvPr>
            <p:ph type="body" sz="quarter" idx="35" hasCustomPrompt="1"/>
          </p:nvPr>
        </p:nvSpPr>
        <p:spPr>
          <a:xfrm>
            <a:off x="10302240" y="618744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7" name="Espace réservé du texte 13">
            <a:extLst>
              <a:ext uri="{FF2B5EF4-FFF2-40B4-BE49-F238E27FC236}">
                <a16:creationId xmlns:a16="http://schemas.microsoft.com/office/drawing/2014/main" id="{EADC3115-16DB-B878-7610-5C20F45C5F50}"/>
              </a:ext>
            </a:extLst>
          </p:cNvPr>
          <p:cNvSpPr>
            <a:spLocks noGrp="1"/>
          </p:cNvSpPr>
          <p:nvPr>
            <p:ph type="body" sz="quarter" idx="36" hasCustomPrompt="1"/>
          </p:nvPr>
        </p:nvSpPr>
        <p:spPr>
          <a:xfrm>
            <a:off x="10302240" y="719582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8" name="Espace réservé du texte 13">
            <a:extLst>
              <a:ext uri="{FF2B5EF4-FFF2-40B4-BE49-F238E27FC236}">
                <a16:creationId xmlns:a16="http://schemas.microsoft.com/office/drawing/2014/main" id="{7A5BE6C8-BDF2-7CC6-6B43-91F481FE3BF7}"/>
              </a:ext>
            </a:extLst>
          </p:cNvPr>
          <p:cNvSpPr>
            <a:spLocks noGrp="1"/>
          </p:cNvSpPr>
          <p:nvPr>
            <p:ph type="body" sz="quarter" idx="37" hasCustomPrompt="1"/>
          </p:nvPr>
        </p:nvSpPr>
        <p:spPr>
          <a:xfrm>
            <a:off x="10302240" y="820420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pic>
        <p:nvPicPr>
          <p:cNvPr id="6" name="Image 5" descr="Une image contenant noir, obscurité&#10;&#10;Le contenu généré par l’IA peut être incorrect.">
            <a:extLst>
              <a:ext uri="{FF2B5EF4-FFF2-40B4-BE49-F238E27FC236}">
                <a16:creationId xmlns:a16="http://schemas.microsoft.com/office/drawing/2014/main" id="{3F2CCF11-014E-4A3D-C8B6-9FF448FE379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7581" t="19434" r="25074" b="22498"/>
          <a:stretch/>
        </p:blipFill>
        <p:spPr>
          <a:xfrm>
            <a:off x="16647000" y="219362"/>
            <a:ext cx="1260000" cy="1275883"/>
          </a:xfrm>
          <a:prstGeom prst="rect">
            <a:avLst/>
          </a:prstGeom>
        </p:spPr>
      </p:pic>
    </p:spTree>
    <p:extLst>
      <p:ext uri="{BB962C8B-B14F-4D97-AF65-F5344CB8AC3E}">
        <p14:creationId xmlns:p14="http://schemas.microsoft.com/office/powerpoint/2010/main" val="33848288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ommaire modifiable 7">
    <p:spTree>
      <p:nvGrpSpPr>
        <p:cNvPr id="1" name=""/>
        <p:cNvGrpSpPr/>
        <p:nvPr/>
      </p:nvGrpSpPr>
      <p:grpSpPr>
        <a:xfrm>
          <a:off x="0" y="0"/>
          <a:ext cx="0" cy="0"/>
          <a:chOff x="0" y="0"/>
          <a:chExt cx="0" cy="0"/>
        </a:xfrm>
      </p:grpSpPr>
      <p:sp>
        <p:nvSpPr>
          <p:cNvPr id="5" name="Freeform 15">
            <a:extLst>
              <a:ext uri="{FF2B5EF4-FFF2-40B4-BE49-F238E27FC236}">
                <a16:creationId xmlns:a16="http://schemas.microsoft.com/office/drawing/2014/main" id="{3969FD1B-DA91-C735-7CFB-0584A89FCFDF}"/>
              </a:ext>
            </a:extLst>
          </p:cNvPr>
          <p:cNvSpPr/>
          <p:nvPr userDrawn="1"/>
        </p:nvSpPr>
        <p:spPr>
          <a:xfrm>
            <a:off x="0" y="0"/>
            <a:ext cx="18288000" cy="10287000"/>
          </a:xfrm>
          <a:custGeom>
            <a:avLst/>
            <a:gdLst/>
            <a:ahLst/>
            <a:cxnLst/>
            <a:rect l="l" t="t" r="r" b="b"/>
            <a:pathLst>
              <a:path w="674838" h="665221">
                <a:moveTo>
                  <a:pt x="0" y="0"/>
                </a:moveTo>
                <a:lnTo>
                  <a:pt x="674838" y="0"/>
                </a:lnTo>
                <a:lnTo>
                  <a:pt x="674838" y="665221"/>
                </a:lnTo>
                <a:lnTo>
                  <a:pt x="0" y="665221"/>
                </a:lnTo>
                <a:close/>
              </a:path>
            </a:pathLst>
          </a:custGeom>
          <a:solidFill>
            <a:schemeClr val="accent5"/>
          </a:solidFill>
        </p:spPr>
        <p:txBody>
          <a:bodyPr/>
          <a:lstStyle/>
          <a:p>
            <a:endParaRPr lang="fr-FR"/>
          </a:p>
        </p:txBody>
      </p:sp>
      <p:sp>
        <p:nvSpPr>
          <p:cNvPr id="3" name="ZoneTexte 2">
            <a:extLst>
              <a:ext uri="{FF2B5EF4-FFF2-40B4-BE49-F238E27FC236}">
                <a16:creationId xmlns:a16="http://schemas.microsoft.com/office/drawing/2014/main" id="{DE5EA8FA-74EA-4820-A701-13304F3BD401}"/>
              </a:ext>
            </a:extLst>
          </p:cNvPr>
          <p:cNvSpPr txBox="1"/>
          <p:nvPr userDrawn="1"/>
        </p:nvSpPr>
        <p:spPr>
          <a:xfrm>
            <a:off x="16362600" y="1525725"/>
            <a:ext cx="1828800" cy="276999"/>
          </a:xfrm>
          <a:prstGeom prst="rect">
            <a:avLst/>
          </a:prstGeom>
          <a:noFill/>
        </p:spPr>
        <p:txBody>
          <a:bodyPr wrap="square" rtlCol="0">
            <a:spAutoFit/>
          </a:bodyPr>
          <a:lstStyle/>
          <a:p>
            <a:pPr algn="ctr"/>
            <a:r>
              <a:rPr lang="fr-FR" sz="1200" dirty="0">
                <a:solidFill>
                  <a:schemeClr val="tx1"/>
                </a:solidFill>
              </a:rPr>
              <a:t>www.armatis.com</a:t>
            </a:r>
          </a:p>
        </p:txBody>
      </p:sp>
      <p:sp>
        <p:nvSpPr>
          <p:cNvPr id="4" name="Titre 1">
            <a:extLst>
              <a:ext uri="{FF2B5EF4-FFF2-40B4-BE49-F238E27FC236}">
                <a16:creationId xmlns:a16="http://schemas.microsoft.com/office/drawing/2014/main" id="{A1F77B16-CF3A-AFDE-8180-276B4A974B0C}"/>
              </a:ext>
            </a:extLst>
          </p:cNvPr>
          <p:cNvSpPr>
            <a:spLocks noGrp="1"/>
          </p:cNvSpPr>
          <p:nvPr>
            <p:ph type="title" hasCustomPrompt="1"/>
          </p:nvPr>
        </p:nvSpPr>
        <p:spPr>
          <a:xfrm>
            <a:off x="381000" y="266700"/>
            <a:ext cx="10363200" cy="1066800"/>
          </a:xfrm>
        </p:spPr>
        <p:txBody>
          <a:bodyPr/>
          <a:lstStyle>
            <a:lvl1pPr>
              <a:defRPr>
                <a:solidFill>
                  <a:schemeClr val="tx1"/>
                </a:solidFill>
              </a:defRPr>
            </a:lvl1pPr>
          </a:lstStyle>
          <a:p>
            <a:r>
              <a:rPr lang="fr-FR" dirty="0"/>
              <a:t>Sommaire</a:t>
            </a:r>
          </a:p>
        </p:txBody>
      </p:sp>
      <p:sp>
        <p:nvSpPr>
          <p:cNvPr id="14" name="Espace réservé du texte 13">
            <a:extLst>
              <a:ext uri="{FF2B5EF4-FFF2-40B4-BE49-F238E27FC236}">
                <a16:creationId xmlns:a16="http://schemas.microsoft.com/office/drawing/2014/main" id="{06473D6B-6505-8612-325E-A37D903DEE41}"/>
              </a:ext>
            </a:extLst>
          </p:cNvPr>
          <p:cNvSpPr>
            <a:spLocks noGrp="1"/>
          </p:cNvSpPr>
          <p:nvPr>
            <p:ph type="body" sz="quarter" idx="10" hasCustomPrompt="1"/>
          </p:nvPr>
        </p:nvSpPr>
        <p:spPr>
          <a:xfrm>
            <a:off x="914400" y="2153920"/>
            <a:ext cx="838200" cy="838200"/>
          </a:xfrm>
        </p:spPr>
        <p:txBody>
          <a:bodyPr anchor="ctr">
            <a:normAutofit/>
          </a:bodyPr>
          <a:lstStyle>
            <a:lvl1pPr marL="0" indent="0" algn="ctr">
              <a:buFontTx/>
              <a:buNone/>
              <a:defRPr sz="3600" b="1">
                <a:solidFill>
                  <a:schemeClr val="bg1"/>
                </a:solidFill>
              </a:defRPr>
            </a:lvl1pPr>
          </a:lstStyle>
          <a:p>
            <a:pPr lvl="0"/>
            <a:r>
              <a:rPr lang="fr-FR" dirty="0"/>
              <a:t>1</a:t>
            </a:r>
          </a:p>
        </p:txBody>
      </p:sp>
      <p:sp>
        <p:nvSpPr>
          <p:cNvPr id="17" name="Espace réservé du texte 13">
            <a:extLst>
              <a:ext uri="{FF2B5EF4-FFF2-40B4-BE49-F238E27FC236}">
                <a16:creationId xmlns:a16="http://schemas.microsoft.com/office/drawing/2014/main" id="{6F57BF97-2346-3B93-4ACE-2071BFA23036}"/>
              </a:ext>
            </a:extLst>
          </p:cNvPr>
          <p:cNvSpPr>
            <a:spLocks noGrp="1"/>
          </p:cNvSpPr>
          <p:nvPr>
            <p:ph type="body" sz="quarter" idx="11" hasCustomPrompt="1"/>
          </p:nvPr>
        </p:nvSpPr>
        <p:spPr>
          <a:xfrm>
            <a:off x="914400" y="3162300"/>
            <a:ext cx="838200" cy="838200"/>
          </a:xfrm>
        </p:spPr>
        <p:txBody>
          <a:bodyPr anchor="ctr">
            <a:normAutofit/>
          </a:bodyPr>
          <a:lstStyle>
            <a:lvl1pPr marL="0" indent="0" algn="ctr">
              <a:buFontTx/>
              <a:buNone/>
              <a:defRPr sz="3600" b="1">
                <a:solidFill>
                  <a:schemeClr val="bg1"/>
                </a:solidFill>
              </a:defRPr>
            </a:lvl1pPr>
          </a:lstStyle>
          <a:p>
            <a:pPr lvl="0"/>
            <a:r>
              <a:rPr lang="fr-FR" dirty="0"/>
              <a:t>2</a:t>
            </a:r>
          </a:p>
        </p:txBody>
      </p:sp>
      <p:sp>
        <p:nvSpPr>
          <p:cNvPr id="18" name="Espace réservé du texte 13">
            <a:extLst>
              <a:ext uri="{FF2B5EF4-FFF2-40B4-BE49-F238E27FC236}">
                <a16:creationId xmlns:a16="http://schemas.microsoft.com/office/drawing/2014/main" id="{F144A2C6-6588-FC68-B5CA-32FFEBD58273}"/>
              </a:ext>
            </a:extLst>
          </p:cNvPr>
          <p:cNvSpPr>
            <a:spLocks noGrp="1"/>
          </p:cNvSpPr>
          <p:nvPr>
            <p:ph type="body" sz="quarter" idx="12" hasCustomPrompt="1"/>
          </p:nvPr>
        </p:nvSpPr>
        <p:spPr>
          <a:xfrm>
            <a:off x="914400" y="4170680"/>
            <a:ext cx="838200" cy="838200"/>
          </a:xfrm>
        </p:spPr>
        <p:txBody>
          <a:bodyPr anchor="ctr">
            <a:normAutofit/>
          </a:bodyPr>
          <a:lstStyle>
            <a:lvl1pPr marL="0" indent="0" algn="ctr">
              <a:buFontTx/>
              <a:buNone/>
              <a:defRPr sz="3600" b="1">
                <a:solidFill>
                  <a:schemeClr val="bg1"/>
                </a:solidFill>
              </a:defRPr>
            </a:lvl1pPr>
          </a:lstStyle>
          <a:p>
            <a:pPr lvl="0"/>
            <a:r>
              <a:rPr lang="fr-FR" dirty="0"/>
              <a:t>3</a:t>
            </a:r>
          </a:p>
        </p:txBody>
      </p:sp>
      <p:sp>
        <p:nvSpPr>
          <p:cNvPr id="19" name="Espace réservé du texte 13">
            <a:extLst>
              <a:ext uri="{FF2B5EF4-FFF2-40B4-BE49-F238E27FC236}">
                <a16:creationId xmlns:a16="http://schemas.microsoft.com/office/drawing/2014/main" id="{7E4384D2-E4E0-4518-01E4-02B10577BE8B}"/>
              </a:ext>
            </a:extLst>
          </p:cNvPr>
          <p:cNvSpPr>
            <a:spLocks noGrp="1"/>
          </p:cNvSpPr>
          <p:nvPr>
            <p:ph type="body" sz="quarter" idx="13" hasCustomPrompt="1"/>
          </p:nvPr>
        </p:nvSpPr>
        <p:spPr>
          <a:xfrm>
            <a:off x="914400" y="5179060"/>
            <a:ext cx="838200" cy="838200"/>
          </a:xfrm>
        </p:spPr>
        <p:txBody>
          <a:bodyPr anchor="ctr">
            <a:normAutofit/>
          </a:bodyPr>
          <a:lstStyle>
            <a:lvl1pPr marL="0" indent="0" algn="ctr">
              <a:buFontTx/>
              <a:buNone/>
              <a:defRPr sz="3600" b="1">
                <a:solidFill>
                  <a:schemeClr val="bg1"/>
                </a:solidFill>
              </a:defRPr>
            </a:lvl1pPr>
          </a:lstStyle>
          <a:p>
            <a:pPr lvl="0"/>
            <a:r>
              <a:rPr lang="fr-FR" dirty="0"/>
              <a:t>4</a:t>
            </a:r>
          </a:p>
        </p:txBody>
      </p:sp>
      <p:sp>
        <p:nvSpPr>
          <p:cNvPr id="20" name="Espace réservé du texte 13">
            <a:extLst>
              <a:ext uri="{FF2B5EF4-FFF2-40B4-BE49-F238E27FC236}">
                <a16:creationId xmlns:a16="http://schemas.microsoft.com/office/drawing/2014/main" id="{83A2D30D-87B3-921B-3131-10D844CF9559}"/>
              </a:ext>
            </a:extLst>
          </p:cNvPr>
          <p:cNvSpPr>
            <a:spLocks noGrp="1"/>
          </p:cNvSpPr>
          <p:nvPr>
            <p:ph type="body" sz="quarter" idx="14" hasCustomPrompt="1"/>
          </p:nvPr>
        </p:nvSpPr>
        <p:spPr>
          <a:xfrm>
            <a:off x="914400" y="6187440"/>
            <a:ext cx="838200" cy="838200"/>
          </a:xfrm>
        </p:spPr>
        <p:txBody>
          <a:bodyPr anchor="ctr">
            <a:normAutofit/>
          </a:bodyPr>
          <a:lstStyle>
            <a:lvl1pPr marL="0" indent="0" algn="ctr">
              <a:buFontTx/>
              <a:buNone/>
              <a:defRPr sz="3600" b="1">
                <a:solidFill>
                  <a:schemeClr val="bg1"/>
                </a:solidFill>
              </a:defRPr>
            </a:lvl1pPr>
          </a:lstStyle>
          <a:p>
            <a:pPr lvl="0"/>
            <a:r>
              <a:rPr lang="fr-FR" dirty="0"/>
              <a:t>5</a:t>
            </a:r>
          </a:p>
        </p:txBody>
      </p:sp>
      <p:sp>
        <p:nvSpPr>
          <p:cNvPr id="21" name="Espace réservé du texte 13">
            <a:extLst>
              <a:ext uri="{FF2B5EF4-FFF2-40B4-BE49-F238E27FC236}">
                <a16:creationId xmlns:a16="http://schemas.microsoft.com/office/drawing/2014/main" id="{5B457722-8F1D-E30B-3D9E-85B6EBF62026}"/>
              </a:ext>
            </a:extLst>
          </p:cNvPr>
          <p:cNvSpPr>
            <a:spLocks noGrp="1"/>
          </p:cNvSpPr>
          <p:nvPr>
            <p:ph type="body" sz="quarter" idx="15" hasCustomPrompt="1"/>
          </p:nvPr>
        </p:nvSpPr>
        <p:spPr>
          <a:xfrm>
            <a:off x="914400" y="7195820"/>
            <a:ext cx="838200" cy="838200"/>
          </a:xfrm>
        </p:spPr>
        <p:txBody>
          <a:bodyPr anchor="ctr">
            <a:normAutofit/>
          </a:bodyPr>
          <a:lstStyle>
            <a:lvl1pPr marL="0" indent="0" algn="ctr">
              <a:buFontTx/>
              <a:buNone/>
              <a:defRPr sz="3600" b="1">
                <a:solidFill>
                  <a:schemeClr val="bg1"/>
                </a:solidFill>
              </a:defRPr>
            </a:lvl1pPr>
          </a:lstStyle>
          <a:p>
            <a:pPr lvl="0"/>
            <a:r>
              <a:rPr lang="fr-FR" dirty="0"/>
              <a:t>6</a:t>
            </a:r>
          </a:p>
        </p:txBody>
      </p:sp>
      <p:sp>
        <p:nvSpPr>
          <p:cNvPr id="23" name="Espace réservé du texte 13">
            <a:extLst>
              <a:ext uri="{FF2B5EF4-FFF2-40B4-BE49-F238E27FC236}">
                <a16:creationId xmlns:a16="http://schemas.microsoft.com/office/drawing/2014/main" id="{14660FB6-00FB-2E5F-5E61-E65C194C877F}"/>
              </a:ext>
            </a:extLst>
          </p:cNvPr>
          <p:cNvSpPr>
            <a:spLocks noGrp="1"/>
          </p:cNvSpPr>
          <p:nvPr>
            <p:ph type="body" sz="quarter" idx="16" hasCustomPrompt="1"/>
          </p:nvPr>
        </p:nvSpPr>
        <p:spPr>
          <a:xfrm>
            <a:off x="914400" y="8204200"/>
            <a:ext cx="838200" cy="838200"/>
          </a:xfrm>
        </p:spPr>
        <p:txBody>
          <a:bodyPr anchor="ctr">
            <a:normAutofit/>
          </a:bodyPr>
          <a:lstStyle>
            <a:lvl1pPr marL="0" indent="0" algn="ctr">
              <a:buFontTx/>
              <a:buNone/>
              <a:defRPr sz="3600" b="1">
                <a:solidFill>
                  <a:schemeClr val="bg1"/>
                </a:solidFill>
              </a:defRPr>
            </a:lvl1pPr>
          </a:lstStyle>
          <a:p>
            <a:pPr lvl="0"/>
            <a:r>
              <a:rPr lang="fr-FR" dirty="0"/>
              <a:t>7</a:t>
            </a:r>
          </a:p>
        </p:txBody>
      </p:sp>
      <p:sp>
        <p:nvSpPr>
          <p:cNvPr id="25" name="Espace réservé du texte 13">
            <a:extLst>
              <a:ext uri="{FF2B5EF4-FFF2-40B4-BE49-F238E27FC236}">
                <a16:creationId xmlns:a16="http://schemas.microsoft.com/office/drawing/2014/main" id="{6FDBC8C0-23AA-556D-98DF-C176C32A0C30}"/>
              </a:ext>
            </a:extLst>
          </p:cNvPr>
          <p:cNvSpPr>
            <a:spLocks noGrp="1"/>
          </p:cNvSpPr>
          <p:nvPr>
            <p:ph type="body" sz="quarter" idx="17" hasCustomPrompt="1"/>
          </p:nvPr>
        </p:nvSpPr>
        <p:spPr>
          <a:xfrm>
            <a:off x="9372600" y="2153920"/>
            <a:ext cx="838200" cy="838200"/>
          </a:xfrm>
        </p:spPr>
        <p:txBody>
          <a:bodyPr anchor="ctr">
            <a:normAutofit/>
          </a:bodyPr>
          <a:lstStyle>
            <a:lvl1pPr marL="0" indent="0" algn="ctr">
              <a:buFontTx/>
              <a:buNone/>
              <a:defRPr sz="3600" b="1">
                <a:solidFill>
                  <a:schemeClr val="bg1"/>
                </a:solidFill>
              </a:defRPr>
            </a:lvl1pPr>
          </a:lstStyle>
          <a:p>
            <a:pPr lvl="0"/>
            <a:r>
              <a:rPr lang="fr-FR" dirty="0"/>
              <a:t>8</a:t>
            </a:r>
          </a:p>
        </p:txBody>
      </p:sp>
      <p:sp>
        <p:nvSpPr>
          <p:cNvPr id="26" name="Espace réservé du texte 13">
            <a:extLst>
              <a:ext uri="{FF2B5EF4-FFF2-40B4-BE49-F238E27FC236}">
                <a16:creationId xmlns:a16="http://schemas.microsoft.com/office/drawing/2014/main" id="{C89B920A-01D6-2183-EF22-287581DB833A}"/>
              </a:ext>
            </a:extLst>
          </p:cNvPr>
          <p:cNvSpPr>
            <a:spLocks noGrp="1"/>
          </p:cNvSpPr>
          <p:nvPr>
            <p:ph type="body" sz="quarter" idx="18" hasCustomPrompt="1"/>
          </p:nvPr>
        </p:nvSpPr>
        <p:spPr>
          <a:xfrm>
            <a:off x="9372600" y="3162300"/>
            <a:ext cx="838200" cy="838200"/>
          </a:xfrm>
        </p:spPr>
        <p:txBody>
          <a:bodyPr anchor="ctr">
            <a:normAutofit/>
          </a:bodyPr>
          <a:lstStyle>
            <a:lvl1pPr marL="0" indent="0" algn="ctr">
              <a:buFontTx/>
              <a:buNone/>
              <a:defRPr sz="3600" b="1">
                <a:solidFill>
                  <a:schemeClr val="bg1"/>
                </a:solidFill>
              </a:defRPr>
            </a:lvl1pPr>
          </a:lstStyle>
          <a:p>
            <a:pPr lvl="0"/>
            <a:r>
              <a:rPr lang="fr-FR" dirty="0"/>
              <a:t>9</a:t>
            </a:r>
          </a:p>
        </p:txBody>
      </p:sp>
      <p:sp>
        <p:nvSpPr>
          <p:cNvPr id="27" name="Espace réservé du texte 13">
            <a:extLst>
              <a:ext uri="{FF2B5EF4-FFF2-40B4-BE49-F238E27FC236}">
                <a16:creationId xmlns:a16="http://schemas.microsoft.com/office/drawing/2014/main" id="{B82C5E07-70D0-AA16-12CD-24C50D5893BE}"/>
              </a:ext>
            </a:extLst>
          </p:cNvPr>
          <p:cNvSpPr>
            <a:spLocks noGrp="1"/>
          </p:cNvSpPr>
          <p:nvPr>
            <p:ph type="body" sz="quarter" idx="19" hasCustomPrompt="1"/>
          </p:nvPr>
        </p:nvSpPr>
        <p:spPr>
          <a:xfrm>
            <a:off x="9372600" y="4170680"/>
            <a:ext cx="838200" cy="838200"/>
          </a:xfrm>
        </p:spPr>
        <p:txBody>
          <a:bodyPr anchor="ctr">
            <a:normAutofit/>
          </a:bodyPr>
          <a:lstStyle>
            <a:lvl1pPr marL="0" indent="0" algn="ctr">
              <a:buFontTx/>
              <a:buNone/>
              <a:defRPr sz="3600" b="1">
                <a:solidFill>
                  <a:schemeClr val="bg1"/>
                </a:solidFill>
              </a:defRPr>
            </a:lvl1pPr>
          </a:lstStyle>
          <a:p>
            <a:pPr lvl="0"/>
            <a:r>
              <a:rPr lang="fr-FR" dirty="0"/>
              <a:t>10</a:t>
            </a:r>
          </a:p>
        </p:txBody>
      </p:sp>
      <p:sp>
        <p:nvSpPr>
          <p:cNvPr id="28" name="Espace réservé du texte 13">
            <a:extLst>
              <a:ext uri="{FF2B5EF4-FFF2-40B4-BE49-F238E27FC236}">
                <a16:creationId xmlns:a16="http://schemas.microsoft.com/office/drawing/2014/main" id="{AA251127-2FAF-0F3B-DC85-6DDA37002214}"/>
              </a:ext>
            </a:extLst>
          </p:cNvPr>
          <p:cNvSpPr>
            <a:spLocks noGrp="1"/>
          </p:cNvSpPr>
          <p:nvPr>
            <p:ph type="body" sz="quarter" idx="20" hasCustomPrompt="1"/>
          </p:nvPr>
        </p:nvSpPr>
        <p:spPr>
          <a:xfrm>
            <a:off x="9372600" y="5179060"/>
            <a:ext cx="838200" cy="838200"/>
          </a:xfrm>
        </p:spPr>
        <p:txBody>
          <a:bodyPr anchor="ctr">
            <a:normAutofit/>
          </a:bodyPr>
          <a:lstStyle>
            <a:lvl1pPr marL="0" indent="0" algn="ctr">
              <a:buFontTx/>
              <a:buNone/>
              <a:defRPr sz="3600" b="1">
                <a:solidFill>
                  <a:schemeClr val="bg1"/>
                </a:solidFill>
              </a:defRPr>
            </a:lvl1pPr>
          </a:lstStyle>
          <a:p>
            <a:pPr lvl="0"/>
            <a:r>
              <a:rPr lang="fr-FR" dirty="0"/>
              <a:t>11</a:t>
            </a:r>
          </a:p>
        </p:txBody>
      </p:sp>
      <p:sp>
        <p:nvSpPr>
          <p:cNvPr id="30" name="Espace réservé du texte 13">
            <a:extLst>
              <a:ext uri="{FF2B5EF4-FFF2-40B4-BE49-F238E27FC236}">
                <a16:creationId xmlns:a16="http://schemas.microsoft.com/office/drawing/2014/main" id="{4FF4CBB8-0F12-534C-3FA7-0183F1EDA1DB}"/>
              </a:ext>
            </a:extLst>
          </p:cNvPr>
          <p:cNvSpPr>
            <a:spLocks noGrp="1"/>
          </p:cNvSpPr>
          <p:nvPr>
            <p:ph type="body" sz="quarter" idx="21" hasCustomPrompt="1"/>
          </p:nvPr>
        </p:nvSpPr>
        <p:spPr>
          <a:xfrm>
            <a:off x="9372600" y="6187440"/>
            <a:ext cx="838200" cy="838200"/>
          </a:xfrm>
        </p:spPr>
        <p:txBody>
          <a:bodyPr anchor="ctr">
            <a:normAutofit/>
          </a:bodyPr>
          <a:lstStyle>
            <a:lvl1pPr marL="0" indent="0" algn="ctr">
              <a:buFontTx/>
              <a:buNone/>
              <a:defRPr sz="3600" b="1">
                <a:solidFill>
                  <a:schemeClr val="bg1"/>
                </a:solidFill>
              </a:defRPr>
            </a:lvl1pPr>
          </a:lstStyle>
          <a:p>
            <a:pPr lvl="0"/>
            <a:r>
              <a:rPr lang="fr-FR" dirty="0"/>
              <a:t>12</a:t>
            </a:r>
          </a:p>
        </p:txBody>
      </p:sp>
      <p:sp>
        <p:nvSpPr>
          <p:cNvPr id="31" name="Espace réservé du texte 13">
            <a:extLst>
              <a:ext uri="{FF2B5EF4-FFF2-40B4-BE49-F238E27FC236}">
                <a16:creationId xmlns:a16="http://schemas.microsoft.com/office/drawing/2014/main" id="{3F75A95F-A80D-0193-4447-1D4C497E29F6}"/>
              </a:ext>
            </a:extLst>
          </p:cNvPr>
          <p:cNvSpPr>
            <a:spLocks noGrp="1"/>
          </p:cNvSpPr>
          <p:nvPr>
            <p:ph type="body" sz="quarter" idx="22" hasCustomPrompt="1"/>
          </p:nvPr>
        </p:nvSpPr>
        <p:spPr>
          <a:xfrm>
            <a:off x="9372600" y="7195820"/>
            <a:ext cx="838200" cy="838200"/>
          </a:xfrm>
        </p:spPr>
        <p:txBody>
          <a:bodyPr anchor="ctr">
            <a:normAutofit/>
          </a:bodyPr>
          <a:lstStyle>
            <a:lvl1pPr marL="0" indent="0" algn="ctr">
              <a:buFontTx/>
              <a:buNone/>
              <a:defRPr sz="3600" b="1">
                <a:solidFill>
                  <a:schemeClr val="bg1"/>
                </a:solidFill>
              </a:defRPr>
            </a:lvl1pPr>
          </a:lstStyle>
          <a:p>
            <a:pPr lvl="0"/>
            <a:r>
              <a:rPr lang="fr-FR" dirty="0"/>
              <a:t>13</a:t>
            </a:r>
          </a:p>
        </p:txBody>
      </p:sp>
      <p:sp>
        <p:nvSpPr>
          <p:cNvPr id="32" name="Espace réservé du texte 13">
            <a:extLst>
              <a:ext uri="{FF2B5EF4-FFF2-40B4-BE49-F238E27FC236}">
                <a16:creationId xmlns:a16="http://schemas.microsoft.com/office/drawing/2014/main" id="{96A8E9CF-F793-221E-B674-91CDA6670051}"/>
              </a:ext>
            </a:extLst>
          </p:cNvPr>
          <p:cNvSpPr>
            <a:spLocks noGrp="1"/>
          </p:cNvSpPr>
          <p:nvPr>
            <p:ph type="body" sz="quarter" idx="23" hasCustomPrompt="1"/>
          </p:nvPr>
        </p:nvSpPr>
        <p:spPr>
          <a:xfrm>
            <a:off x="9372600" y="8204200"/>
            <a:ext cx="838200" cy="838200"/>
          </a:xfrm>
        </p:spPr>
        <p:txBody>
          <a:bodyPr anchor="ctr">
            <a:normAutofit/>
          </a:bodyPr>
          <a:lstStyle>
            <a:lvl1pPr marL="0" indent="0" algn="ctr">
              <a:buFontTx/>
              <a:buNone/>
              <a:defRPr sz="3600" b="1">
                <a:solidFill>
                  <a:schemeClr val="bg1"/>
                </a:solidFill>
              </a:defRPr>
            </a:lvl1pPr>
          </a:lstStyle>
          <a:p>
            <a:pPr lvl="0"/>
            <a:r>
              <a:rPr lang="fr-FR" dirty="0"/>
              <a:t>14</a:t>
            </a:r>
          </a:p>
        </p:txBody>
      </p:sp>
      <p:sp>
        <p:nvSpPr>
          <p:cNvPr id="33" name="Espace réservé du texte 13">
            <a:extLst>
              <a:ext uri="{FF2B5EF4-FFF2-40B4-BE49-F238E27FC236}">
                <a16:creationId xmlns:a16="http://schemas.microsoft.com/office/drawing/2014/main" id="{8E873D64-F347-6515-866F-247EF4CFCCA9}"/>
              </a:ext>
            </a:extLst>
          </p:cNvPr>
          <p:cNvSpPr>
            <a:spLocks noGrp="1"/>
          </p:cNvSpPr>
          <p:nvPr>
            <p:ph type="body" sz="quarter" idx="24" hasCustomPrompt="1"/>
          </p:nvPr>
        </p:nvSpPr>
        <p:spPr>
          <a:xfrm>
            <a:off x="1844040" y="215392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36" name="Espace réservé du texte 13">
            <a:extLst>
              <a:ext uri="{FF2B5EF4-FFF2-40B4-BE49-F238E27FC236}">
                <a16:creationId xmlns:a16="http://schemas.microsoft.com/office/drawing/2014/main" id="{2FE37EEA-B471-DBA0-C75A-4740530424AE}"/>
              </a:ext>
            </a:extLst>
          </p:cNvPr>
          <p:cNvSpPr>
            <a:spLocks noGrp="1"/>
          </p:cNvSpPr>
          <p:nvPr>
            <p:ph type="body" sz="quarter" idx="25" hasCustomPrompt="1"/>
          </p:nvPr>
        </p:nvSpPr>
        <p:spPr>
          <a:xfrm>
            <a:off x="1844040" y="316230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37" name="Espace réservé du texte 13">
            <a:extLst>
              <a:ext uri="{FF2B5EF4-FFF2-40B4-BE49-F238E27FC236}">
                <a16:creationId xmlns:a16="http://schemas.microsoft.com/office/drawing/2014/main" id="{1D1F802E-07DB-973A-34F5-A5576E15FA50}"/>
              </a:ext>
            </a:extLst>
          </p:cNvPr>
          <p:cNvSpPr>
            <a:spLocks noGrp="1"/>
          </p:cNvSpPr>
          <p:nvPr>
            <p:ph type="body" sz="quarter" idx="26" hasCustomPrompt="1"/>
          </p:nvPr>
        </p:nvSpPr>
        <p:spPr>
          <a:xfrm>
            <a:off x="1844040" y="417068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38" name="Espace réservé du texte 13">
            <a:extLst>
              <a:ext uri="{FF2B5EF4-FFF2-40B4-BE49-F238E27FC236}">
                <a16:creationId xmlns:a16="http://schemas.microsoft.com/office/drawing/2014/main" id="{B8C51E86-96C6-8DCE-87A3-9500E2985E9B}"/>
              </a:ext>
            </a:extLst>
          </p:cNvPr>
          <p:cNvSpPr>
            <a:spLocks noGrp="1"/>
          </p:cNvSpPr>
          <p:nvPr>
            <p:ph type="body" sz="quarter" idx="27" hasCustomPrompt="1"/>
          </p:nvPr>
        </p:nvSpPr>
        <p:spPr>
          <a:xfrm>
            <a:off x="1844040" y="517906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39" name="Espace réservé du texte 13">
            <a:extLst>
              <a:ext uri="{FF2B5EF4-FFF2-40B4-BE49-F238E27FC236}">
                <a16:creationId xmlns:a16="http://schemas.microsoft.com/office/drawing/2014/main" id="{CE92D9D0-C657-2333-2BEE-B8E79362C692}"/>
              </a:ext>
            </a:extLst>
          </p:cNvPr>
          <p:cNvSpPr>
            <a:spLocks noGrp="1"/>
          </p:cNvSpPr>
          <p:nvPr>
            <p:ph type="body" sz="quarter" idx="28" hasCustomPrompt="1"/>
          </p:nvPr>
        </p:nvSpPr>
        <p:spPr>
          <a:xfrm>
            <a:off x="1844040" y="618744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0" name="Espace réservé du texte 13">
            <a:extLst>
              <a:ext uri="{FF2B5EF4-FFF2-40B4-BE49-F238E27FC236}">
                <a16:creationId xmlns:a16="http://schemas.microsoft.com/office/drawing/2014/main" id="{F2EB7FBF-73A1-1EC9-0FA5-556CF0967B58}"/>
              </a:ext>
            </a:extLst>
          </p:cNvPr>
          <p:cNvSpPr>
            <a:spLocks noGrp="1"/>
          </p:cNvSpPr>
          <p:nvPr>
            <p:ph type="body" sz="quarter" idx="29" hasCustomPrompt="1"/>
          </p:nvPr>
        </p:nvSpPr>
        <p:spPr>
          <a:xfrm>
            <a:off x="1844040" y="719582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1" name="Espace réservé du texte 13">
            <a:extLst>
              <a:ext uri="{FF2B5EF4-FFF2-40B4-BE49-F238E27FC236}">
                <a16:creationId xmlns:a16="http://schemas.microsoft.com/office/drawing/2014/main" id="{984CAF2B-7745-D8D3-AE83-A7E0913F7E45}"/>
              </a:ext>
            </a:extLst>
          </p:cNvPr>
          <p:cNvSpPr>
            <a:spLocks noGrp="1"/>
          </p:cNvSpPr>
          <p:nvPr>
            <p:ph type="body" sz="quarter" idx="30" hasCustomPrompt="1"/>
          </p:nvPr>
        </p:nvSpPr>
        <p:spPr>
          <a:xfrm>
            <a:off x="1844040" y="820420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2" name="Espace réservé du texte 13">
            <a:extLst>
              <a:ext uri="{FF2B5EF4-FFF2-40B4-BE49-F238E27FC236}">
                <a16:creationId xmlns:a16="http://schemas.microsoft.com/office/drawing/2014/main" id="{AE833D85-622A-67D6-A43B-66383279CBFC}"/>
              </a:ext>
            </a:extLst>
          </p:cNvPr>
          <p:cNvSpPr>
            <a:spLocks noGrp="1"/>
          </p:cNvSpPr>
          <p:nvPr>
            <p:ph type="body" sz="quarter" idx="31" hasCustomPrompt="1"/>
          </p:nvPr>
        </p:nvSpPr>
        <p:spPr>
          <a:xfrm>
            <a:off x="10302240" y="215392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3" name="Espace réservé du texte 13">
            <a:extLst>
              <a:ext uri="{FF2B5EF4-FFF2-40B4-BE49-F238E27FC236}">
                <a16:creationId xmlns:a16="http://schemas.microsoft.com/office/drawing/2014/main" id="{4C57F2F8-373C-09B4-C40F-53AA3313F5F1}"/>
              </a:ext>
            </a:extLst>
          </p:cNvPr>
          <p:cNvSpPr>
            <a:spLocks noGrp="1"/>
          </p:cNvSpPr>
          <p:nvPr>
            <p:ph type="body" sz="quarter" idx="32" hasCustomPrompt="1"/>
          </p:nvPr>
        </p:nvSpPr>
        <p:spPr>
          <a:xfrm>
            <a:off x="10302240" y="316230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4" name="Espace réservé du texte 13">
            <a:extLst>
              <a:ext uri="{FF2B5EF4-FFF2-40B4-BE49-F238E27FC236}">
                <a16:creationId xmlns:a16="http://schemas.microsoft.com/office/drawing/2014/main" id="{B68D17C6-F1F7-E197-D6C5-0CA5419F833F}"/>
              </a:ext>
            </a:extLst>
          </p:cNvPr>
          <p:cNvSpPr>
            <a:spLocks noGrp="1"/>
          </p:cNvSpPr>
          <p:nvPr>
            <p:ph type="body" sz="quarter" idx="33" hasCustomPrompt="1"/>
          </p:nvPr>
        </p:nvSpPr>
        <p:spPr>
          <a:xfrm>
            <a:off x="10302240" y="417068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5" name="Espace réservé du texte 13">
            <a:extLst>
              <a:ext uri="{FF2B5EF4-FFF2-40B4-BE49-F238E27FC236}">
                <a16:creationId xmlns:a16="http://schemas.microsoft.com/office/drawing/2014/main" id="{D65694A1-A000-7422-409A-6590064AA413}"/>
              </a:ext>
            </a:extLst>
          </p:cNvPr>
          <p:cNvSpPr>
            <a:spLocks noGrp="1"/>
          </p:cNvSpPr>
          <p:nvPr>
            <p:ph type="body" sz="quarter" idx="34" hasCustomPrompt="1"/>
          </p:nvPr>
        </p:nvSpPr>
        <p:spPr>
          <a:xfrm>
            <a:off x="10302240" y="517906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6" name="Espace réservé du texte 13">
            <a:extLst>
              <a:ext uri="{FF2B5EF4-FFF2-40B4-BE49-F238E27FC236}">
                <a16:creationId xmlns:a16="http://schemas.microsoft.com/office/drawing/2014/main" id="{81130F0A-DA50-6175-F91F-593401202D2B}"/>
              </a:ext>
            </a:extLst>
          </p:cNvPr>
          <p:cNvSpPr>
            <a:spLocks noGrp="1"/>
          </p:cNvSpPr>
          <p:nvPr>
            <p:ph type="body" sz="quarter" idx="35" hasCustomPrompt="1"/>
          </p:nvPr>
        </p:nvSpPr>
        <p:spPr>
          <a:xfrm>
            <a:off x="10302240" y="618744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7" name="Espace réservé du texte 13">
            <a:extLst>
              <a:ext uri="{FF2B5EF4-FFF2-40B4-BE49-F238E27FC236}">
                <a16:creationId xmlns:a16="http://schemas.microsoft.com/office/drawing/2014/main" id="{EADC3115-16DB-B878-7610-5C20F45C5F50}"/>
              </a:ext>
            </a:extLst>
          </p:cNvPr>
          <p:cNvSpPr>
            <a:spLocks noGrp="1"/>
          </p:cNvSpPr>
          <p:nvPr>
            <p:ph type="body" sz="quarter" idx="36" hasCustomPrompt="1"/>
          </p:nvPr>
        </p:nvSpPr>
        <p:spPr>
          <a:xfrm>
            <a:off x="10302240" y="719582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8" name="Espace réservé du texte 13">
            <a:extLst>
              <a:ext uri="{FF2B5EF4-FFF2-40B4-BE49-F238E27FC236}">
                <a16:creationId xmlns:a16="http://schemas.microsoft.com/office/drawing/2014/main" id="{7A5BE6C8-BDF2-7CC6-6B43-91F481FE3BF7}"/>
              </a:ext>
            </a:extLst>
          </p:cNvPr>
          <p:cNvSpPr>
            <a:spLocks noGrp="1"/>
          </p:cNvSpPr>
          <p:nvPr>
            <p:ph type="body" sz="quarter" idx="37" hasCustomPrompt="1"/>
          </p:nvPr>
        </p:nvSpPr>
        <p:spPr>
          <a:xfrm>
            <a:off x="10302240" y="820420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pic>
        <p:nvPicPr>
          <p:cNvPr id="6" name="Image 5" descr="Une image contenant noir, obscurité&#10;&#10;Le contenu généré par l’IA peut être incorrect.">
            <a:extLst>
              <a:ext uri="{FF2B5EF4-FFF2-40B4-BE49-F238E27FC236}">
                <a16:creationId xmlns:a16="http://schemas.microsoft.com/office/drawing/2014/main" id="{3F2CCF11-014E-4A3D-C8B6-9FF448FE379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7581" t="19434" r="25074" b="22498"/>
          <a:stretch/>
        </p:blipFill>
        <p:spPr>
          <a:xfrm>
            <a:off x="16647000" y="219362"/>
            <a:ext cx="1260000" cy="1275883"/>
          </a:xfrm>
          <a:prstGeom prst="rect">
            <a:avLst/>
          </a:prstGeom>
        </p:spPr>
      </p:pic>
    </p:spTree>
    <p:extLst>
      <p:ext uri="{BB962C8B-B14F-4D97-AF65-F5344CB8AC3E}">
        <p14:creationId xmlns:p14="http://schemas.microsoft.com/office/powerpoint/2010/main" val="11129683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ommaire modifiable 6">
    <p:spTree>
      <p:nvGrpSpPr>
        <p:cNvPr id="1" name=""/>
        <p:cNvGrpSpPr/>
        <p:nvPr/>
      </p:nvGrpSpPr>
      <p:grpSpPr>
        <a:xfrm>
          <a:off x="0" y="0"/>
          <a:ext cx="0" cy="0"/>
          <a:chOff x="0" y="0"/>
          <a:chExt cx="0" cy="0"/>
        </a:xfrm>
      </p:grpSpPr>
      <p:sp>
        <p:nvSpPr>
          <p:cNvPr id="5" name="Freeform 15">
            <a:extLst>
              <a:ext uri="{FF2B5EF4-FFF2-40B4-BE49-F238E27FC236}">
                <a16:creationId xmlns:a16="http://schemas.microsoft.com/office/drawing/2014/main" id="{3969FD1B-DA91-C735-7CFB-0584A89FCFDF}"/>
              </a:ext>
            </a:extLst>
          </p:cNvPr>
          <p:cNvSpPr/>
          <p:nvPr userDrawn="1"/>
        </p:nvSpPr>
        <p:spPr>
          <a:xfrm>
            <a:off x="0" y="0"/>
            <a:ext cx="18288000" cy="10287000"/>
          </a:xfrm>
          <a:custGeom>
            <a:avLst/>
            <a:gdLst/>
            <a:ahLst/>
            <a:cxnLst/>
            <a:rect l="l" t="t" r="r" b="b"/>
            <a:pathLst>
              <a:path w="674838" h="665221">
                <a:moveTo>
                  <a:pt x="0" y="0"/>
                </a:moveTo>
                <a:lnTo>
                  <a:pt x="674838" y="0"/>
                </a:lnTo>
                <a:lnTo>
                  <a:pt x="674838" y="665221"/>
                </a:lnTo>
                <a:lnTo>
                  <a:pt x="0" y="665221"/>
                </a:lnTo>
                <a:close/>
              </a:path>
            </a:pathLst>
          </a:custGeom>
          <a:solidFill>
            <a:schemeClr val="accent1"/>
          </a:solidFill>
        </p:spPr>
        <p:txBody>
          <a:bodyPr/>
          <a:lstStyle/>
          <a:p>
            <a:endParaRPr lang="fr-FR"/>
          </a:p>
        </p:txBody>
      </p:sp>
      <p:sp>
        <p:nvSpPr>
          <p:cNvPr id="3" name="ZoneTexte 2">
            <a:extLst>
              <a:ext uri="{FF2B5EF4-FFF2-40B4-BE49-F238E27FC236}">
                <a16:creationId xmlns:a16="http://schemas.microsoft.com/office/drawing/2014/main" id="{DE5EA8FA-74EA-4820-A701-13304F3BD401}"/>
              </a:ext>
            </a:extLst>
          </p:cNvPr>
          <p:cNvSpPr txBox="1"/>
          <p:nvPr userDrawn="1"/>
        </p:nvSpPr>
        <p:spPr>
          <a:xfrm>
            <a:off x="16362600" y="1525725"/>
            <a:ext cx="1828800" cy="276999"/>
          </a:xfrm>
          <a:prstGeom prst="rect">
            <a:avLst/>
          </a:prstGeom>
          <a:noFill/>
        </p:spPr>
        <p:txBody>
          <a:bodyPr wrap="square" rtlCol="0">
            <a:spAutoFit/>
          </a:bodyPr>
          <a:lstStyle/>
          <a:p>
            <a:pPr algn="ctr"/>
            <a:r>
              <a:rPr lang="fr-FR" sz="1200" dirty="0">
                <a:solidFill>
                  <a:schemeClr val="tx1"/>
                </a:solidFill>
              </a:rPr>
              <a:t>www.armatis.com</a:t>
            </a:r>
          </a:p>
        </p:txBody>
      </p:sp>
      <p:sp>
        <p:nvSpPr>
          <p:cNvPr id="4" name="Titre 1">
            <a:extLst>
              <a:ext uri="{FF2B5EF4-FFF2-40B4-BE49-F238E27FC236}">
                <a16:creationId xmlns:a16="http://schemas.microsoft.com/office/drawing/2014/main" id="{A1F77B16-CF3A-AFDE-8180-276B4A974B0C}"/>
              </a:ext>
            </a:extLst>
          </p:cNvPr>
          <p:cNvSpPr>
            <a:spLocks noGrp="1"/>
          </p:cNvSpPr>
          <p:nvPr>
            <p:ph type="title" hasCustomPrompt="1"/>
          </p:nvPr>
        </p:nvSpPr>
        <p:spPr>
          <a:xfrm>
            <a:off x="381000" y="266700"/>
            <a:ext cx="10363200" cy="1066800"/>
          </a:xfrm>
        </p:spPr>
        <p:txBody>
          <a:bodyPr/>
          <a:lstStyle>
            <a:lvl1pPr>
              <a:defRPr>
                <a:solidFill>
                  <a:schemeClr val="tx1"/>
                </a:solidFill>
              </a:defRPr>
            </a:lvl1pPr>
          </a:lstStyle>
          <a:p>
            <a:r>
              <a:rPr lang="fr-FR" dirty="0"/>
              <a:t>Sommaire</a:t>
            </a:r>
          </a:p>
        </p:txBody>
      </p:sp>
      <p:sp>
        <p:nvSpPr>
          <p:cNvPr id="14" name="Espace réservé du texte 13">
            <a:extLst>
              <a:ext uri="{FF2B5EF4-FFF2-40B4-BE49-F238E27FC236}">
                <a16:creationId xmlns:a16="http://schemas.microsoft.com/office/drawing/2014/main" id="{06473D6B-6505-8612-325E-A37D903DEE41}"/>
              </a:ext>
            </a:extLst>
          </p:cNvPr>
          <p:cNvSpPr>
            <a:spLocks noGrp="1"/>
          </p:cNvSpPr>
          <p:nvPr>
            <p:ph type="body" sz="quarter" idx="10" hasCustomPrompt="1"/>
          </p:nvPr>
        </p:nvSpPr>
        <p:spPr>
          <a:xfrm>
            <a:off x="914400" y="2153920"/>
            <a:ext cx="838200" cy="838200"/>
          </a:xfrm>
        </p:spPr>
        <p:txBody>
          <a:bodyPr anchor="ctr">
            <a:normAutofit/>
          </a:bodyPr>
          <a:lstStyle>
            <a:lvl1pPr marL="0" indent="0" algn="ctr">
              <a:buFontTx/>
              <a:buNone/>
              <a:defRPr sz="3600" b="1">
                <a:solidFill>
                  <a:schemeClr val="bg1"/>
                </a:solidFill>
              </a:defRPr>
            </a:lvl1pPr>
          </a:lstStyle>
          <a:p>
            <a:pPr lvl="0"/>
            <a:r>
              <a:rPr lang="fr-FR" dirty="0"/>
              <a:t>1</a:t>
            </a:r>
          </a:p>
        </p:txBody>
      </p:sp>
      <p:sp>
        <p:nvSpPr>
          <p:cNvPr id="17" name="Espace réservé du texte 13">
            <a:extLst>
              <a:ext uri="{FF2B5EF4-FFF2-40B4-BE49-F238E27FC236}">
                <a16:creationId xmlns:a16="http://schemas.microsoft.com/office/drawing/2014/main" id="{6F57BF97-2346-3B93-4ACE-2071BFA23036}"/>
              </a:ext>
            </a:extLst>
          </p:cNvPr>
          <p:cNvSpPr>
            <a:spLocks noGrp="1"/>
          </p:cNvSpPr>
          <p:nvPr>
            <p:ph type="body" sz="quarter" idx="11" hasCustomPrompt="1"/>
          </p:nvPr>
        </p:nvSpPr>
        <p:spPr>
          <a:xfrm>
            <a:off x="914400" y="3162300"/>
            <a:ext cx="838200" cy="838200"/>
          </a:xfrm>
        </p:spPr>
        <p:txBody>
          <a:bodyPr anchor="ctr">
            <a:normAutofit/>
          </a:bodyPr>
          <a:lstStyle>
            <a:lvl1pPr marL="0" indent="0" algn="ctr">
              <a:buFontTx/>
              <a:buNone/>
              <a:defRPr sz="3600" b="1">
                <a:solidFill>
                  <a:schemeClr val="bg1"/>
                </a:solidFill>
              </a:defRPr>
            </a:lvl1pPr>
          </a:lstStyle>
          <a:p>
            <a:pPr lvl="0"/>
            <a:r>
              <a:rPr lang="fr-FR" dirty="0"/>
              <a:t>2</a:t>
            </a:r>
          </a:p>
        </p:txBody>
      </p:sp>
      <p:sp>
        <p:nvSpPr>
          <p:cNvPr id="18" name="Espace réservé du texte 13">
            <a:extLst>
              <a:ext uri="{FF2B5EF4-FFF2-40B4-BE49-F238E27FC236}">
                <a16:creationId xmlns:a16="http://schemas.microsoft.com/office/drawing/2014/main" id="{F144A2C6-6588-FC68-B5CA-32FFEBD58273}"/>
              </a:ext>
            </a:extLst>
          </p:cNvPr>
          <p:cNvSpPr>
            <a:spLocks noGrp="1"/>
          </p:cNvSpPr>
          <p:nvPr>
            <p:ph type="body" sz="quarter" idx="12" hasCustomPrompt="1"/>
          </p:nvPr>
        </p:nvSpPr>
        <p:spPr>
          <a:xfrm>
            <a:off x="914400" y="4170680"/>
            <a:ext cx="838200" cy="838200"/>
          </a:xfrm>
        </p:spPr>
        <p:txBody>
          <a:bodyPr anchor="ctr">
            <a:normAutofit/>
          </a:bodyPr>
          <a:lstStyle>
            <a:lvl1pPr marL="0" indent="0" algn="ctr">
              <a:buFontTx/>
              <a:buNone/>
              <a:defRPr sz="3600" b="1">
                <a:solidFill>
                  <a:schemeClr val="bg1"/>
                </a:solidFill>
              </a:defRPr>
            </a:lvl1pPr>
          </a:lstStyle>
          <a:p>
            <a:pPr lvl="0"/>
            <a:r>
              <a:rPr lang="fr-FR" dirty="0"/>
              <a:t>3</a:t>
            </a:r>
          </a:p>
        </p:txBody>
      </p:sp>
      <p:sp>
        <p:nvSpPr>
          <p:cNvPr id="19" name="Espace réservé du texte 13">
            <a:extLst>
              <a:ext uri="{FF2B5EF4-FFF2-40B4-BE49-F238E27FC236}">
                <a16:creationId xmlns:a16="http://schemas.microsoft.com/office/drawing/2014/main" id="{7E4384D2-E4E0-4518-01E4-02B10577BE8B}"/>
              </a:ext>
            </a:extLst>
          </p:cNvPr>
          <p:cNvSpPr>
            <a:spLocks noGrp="1"/>
          </p:cNvSpPr>
          <p:nvPr>
            <p:ph type="body" sz="quarter" idx="13" hasCustomPrompt="1"/>
          </p:nvPr>
        </p:nvSpPr>
        <p:spPr>
          <a:xfrm>
            <a:off x="914400" y="5179060"/>
            <a:ext cx="838200" cy="838200"/>
          </a:xfrm>
        </p:spPr>
        <p:txBody>
          <a:bodyPr anchor="ctr">
            <a:normAutofit/>
          </a:bodyPr>
          <a:lstStyle>
            <a:lvl1pPr marL="0" indent="0" algn="ctr">
              <a:buFontTx/>
              <a:buNone/>
              <a:defRPr sz="3600" b="1">
                <a:solidFill>
                  <a:schemeClr val="bg1"/>
                </a:solidFill>
              </a:defRPr>
            </a:lvl1pPr>
          </a:lstStyle>
          <a:p>
            <a:pPr lvl="0"/>
            <a:r>
              <a:rPr lang="fr-FR" dirty="0"/>
              <a:t>4</a:t>
            </a:r>
          </a:p>
        </p:txBody>
      </p:sp>
      <p:sp>
        <p:nvSpPr>
          <p:cNvPr id="20" name="Espace réservé du texte 13">
            <a:extLst>
              <a:ext uri="{FF2B5EF4-FFF2-40B4-BE49-F238E27FC236}">
                <a16:creationId xmlns:a16="http://schemas.microsoft.com/office/drawing/2014/main" id="{83A2D30D-87B3-921B-3131-10D844CF9559}"/>
              </a:ext>
            </a:extLst>
          </p:cNvPr>
          <p:cNvSpPr>
            <a:spLocks noGrp="1"/>
          </p:cNvSpPr>
          <p:nvPr>
            <p:ph type="body" sz="quarter" idx="14" hasCustomPrompt="1"/>
          </p:nvPr>
        </p:nvSpPr>
        <p:spPr>
          <a:xfrm>
            <a:off x="914400" y="6187440"/>
            <a:ext cx="838200" cy="838200"/>
          </a:xfrm>
        </p:spPr>
        <p:txBody>
          <a:bodyPr anchor="ctr">
            <a:normAutofit/>
          </a:bodyPr>
          <a:lstStyle>
            <a:lvl1pPr marL="0" indent="0" algn="ctr">
              <a:buFontTx/>
              <a:buNone/>
              <a:defRPr sz="3600" b="1">
                <a:solidFill>
                  <a:schemeClr val="bg1"/>
                </a:solidFill>
              </a:defRPr>
            </a:lvl1pPr>
          </a:lstStyle>
          <a:p>
            <a:pPr lvl="0"/>
            <a:r>
              <a:rPr lang="fr-FR" dirty="0"/>
              <a:t>5</a:t>
            </a:r>
          </a:p>
        </p:txBody>
      </p:sp>
      <p:sp>
        <p:nvSpPr>
          <p:cNvPr id="21" name="Espace réservé du texte 13">
            <a:extLst>
              <a:ext uri="{FF2B5EF4-FFF2-40B4-BE49-F238E27FC236}">
                <a16:creationId xmlns:a16="http://schemas.microsoft.com/office/drawing/2014/main" id="{5B457722-8F1D-E30B-3D9E-85B6EBF62026}"/>
              </a:ext>
            </a:extLst>
          </p:cNvPr>
          <p:cNvSpPr>
            <a:spLocks noGrp="1"/>
          </p:cNvSpPr>
          <p:nvPr>
            <p:ph type="body" sz="quarter" idx="15" hasCustomPrompt="1"/>
          </p:nvPr>
        </p:nvSpPr>
        <p:spPr>
          <a:xfrm>
            <a:off x="914400" y="7195820"/>
            <a:ext cx="838200" cy="838200"/>
          </a:xfrm>
        </p:spPr>
        <p:txBody>
          <a:bodyPr anchor="ctr">
            <a:normAutofit/>
          </a:bodyPr>
          <a:lstStyle>
            <a:lvl1pPr marL="0" indent="0" algn="ctr">
              <a:buFontTx/>
              <a:buNone/>
              <a:defRPr sz="3600" b="1">
                <a:solidFill>
                  <a:schemeClr val="bg1"/>
                </a:solidFill>
              </a:defRPr>
            </a:lvl1pPr>
          </a:lstStyle>
          <a:p>
            <a:pPr lvl="0"/>
            <a:r>
              <a:rPr lang="fr-FR" dirty="0"/>
              <a:t>6</a:t>
            </a:r>
          </a:p>
        </p:txBody>
      </p:sp>
      <p:sp>
        <p:nvSpPr>
          <p:cNvPr id="23" name="Espace réservé du texte 13">
            <a:extLst>
              <a:ext uri="{FF2B5EF4-FFF2-40B4-BE49-F238E27FC236}">
                <a16:creationId xmlns:a16="http://schemas.microsoft.com/office/drawing/2014/main" id="{14660FB6-00FB-2E5F-5E61-E65C194C877F}"/>
              </a:ext>
            </a:extLst>
          </p:cNvPr>
          <p:cNvSpPr>
            <a:spLocks noGrp="1"/>
          </p:cNvSpPr>
          <p:nvPr>
            <p:ph type="body" sz="quarter" idx="16" hasCustomPrompt="1"/>
          </p:nvPr>
        </p:nvSpPr>
        <p:spPr>
          <a:xfrm>
            <a:off x="914400" y="8204200"/>
            <a:ext cx="838200" cy="838200"/>
          </a:xfrm>
        </p:spPr>
        <p:txBody>
          <a:bodyPr anchor="ctr">
            <a:normAutofit/>
          </a:bodyPr>
          <a:lstStyle>
            <a:lvl1pPr marL="0" indent="0" algn="ctr">
              <a:buFontTx/>
              <a:buNone/>
              <a:defRPr sz="3600" b="1">
                <a:solidFill>
                  <a:schemeClr val="bg1"/>
                </a:solidFill>
              </a:defRPr>
            </a:lvl1pPr>
          </a:lstStyle>
          <a:p>
            <a:pPr lvl="0"/>
            <a:r>
              <a:rPr lang="fr-FR" dirty="0"/>
              <a:t>7</a:t>
            </a:r>
          </a:p>
        </p:txBody>
      </p:sp>
      <p:sp>
        <p:nvSpPr>
          <p:cNvPr id="25" name="Espace réservé du texte 13">
            <a:extLst>
              <a:ext uri="{FF2B5EF4-FFF2-40B4-BE49-F238E27FC236}">
                <a16:creationId xmlns:a16="http://schemas.microsoft.com/office/drawing/2014/main" id="{6FDBC8C0-23AA-556D-98DF-C176C32A0C30}"/>
              </a:ext>
            </a:extLst>
          </p:cNvPr>
          <p:cNvSpPr>
            <a:spLocks noGrp="1"/>
          </p:cNvSpPr>
          <p:nvPr>
            <p:ph type="body" sz="quarter" idx="17" hasCustomPrompt="1"/>
          </p:nvPr>
        </p:nvSpPr>
        <p:spPr>
          <a:xfrm>
            <a:off x="9372600" y="2153920"/>
            <a:ext cx="838200" cy="838200"/>
          </a:xfrm>
        </p:spPr>
        <p:txBody>
          <a:bodyPr anchor="ctr">
            <a:normAutofit/>
          </a:bodyPr>
          <a:lstStyle>
            <a:lvl1pPr marL="0" indent="0" algn="ctr">
              <a:buFontTx/>
              <a:buNone/>
              <a:defRPr sz="3600" b="1">
                <a:solidFill>
                  <a:schemeClr val="bg1"/>
                </a:solidFill>
              </a:defRPr>
            </a:lvl1pPr>
          </a:lstStyle>
          <a:p>
            <a:pPr lvl="0"/>
            <a:r>
              <a:rPr lang="fr-FR" dirty="0"/>
              <a:t>8</a:t>
            </a:r>
          </a:p>
        </p:txBody>
      </p:sp>
      <p:sp>
        <p:nvSpPr>
          <p:cNvPr id="26" name="Espace réservé du texte 13">
            <a:extLst>
              <a:ext uri="{FF2B5EF4-FFF2-40B4-BE49-F238E27FC236}">
                <a16:creationId xmlns:a16="http://schemas.microsoft.com/office/drawing/2014/main" id="{C89B920A-01D6-2183-EF22-287581DB833A}"/>
              </a:ext>
            </a:extLst>
          </p:cNvPr>
          <p:cNvSpPr>
            <a:spLocks noGrp="1"/>
          </p:cNvSpPr>
          <p:nvPr>
            <p:ph type="body" sz="quarter" idx="18" hasCustomPrompt="1"/>
          </p:nvPr>
        </p:nvSpPr>
        <p:spPr>
          <a:xfrm>
            <a:off x="9372600" y="3162300"/>
            <a:ext cx="838200" cy="838200"/>
          </a:xfrm>
        </p:spPr>
        <p:txBody>
          <a:bodyPr anchor="ctr">
            <a:normAutofit/>
          </a:bodyPr>
          <a:lstStyle>
            <a:lvl1pPr marL="0" indent="0" algn="ctr">
              <a:buFontTx/>
              <a:buNone/>
              <a:defRPr sz="3600" b="1">
                <a:solidFill>
                  <a:schemeClr val="bg1"/>
                </a:solidFill>
              </a:defRPr>
            </a:lvl1pPr>
          </a:lstStyle>
          <a:p>
            <a:pPr lvl="0"/>
            <a:r>
              <a:rPr lang="fr-FR" dirty="0"/>
              <a:t>9</a:t>
            </a:r>
          </a:p>
        </p:txBody>
      </p:sp>
      <p:sp>
        <p:nvSpPr>
          <p:cNvPr id="27" name="Espace réservé du texte 13">
            <a:extLst>
              <a:ext uri="{FF2B5EF4-FFF2-40B4-BE49-F238E27FC236}">
                <a16:creationId xmlns:a16="http://schemas.microsoft.com/office/drawing/2014/main" id="{B82C5E07-70D0-AA16-12CD-24C50D5893BE}"/>
              </a:ext>
            </a:extLst>
          </p:cNvPr>
          <p:cNvSpPr>
            <a:spLocks noGrp="1"/>
          </p:cNvSpPr>
          <p:nvPr>
            <p:ph type="body" sz="quarter" idx="19" hasCustomPrompt="1"/>
          </p:nvPr>
        </p:nvSpPr>
        <p:spPr>
          <a:xfrm>
            <a:off x="9372600" y="4170680"/>
            <a:ext cx="838200" cy="838200"/>
          </a:xfrm>
        </p:spPr>
        <p:txBody>
          <a:bodyPr anchor="ctr">
            <a:normAutofit/>
          </a:bodyPr>
          <a:lstStyle>
            <a:lvl1pPr marL="0" indent="0" algn="ctr">
              <a:buFontTx/>
              <a:buNone/>
              <a:defRPr sz="3600" b="1">
                <a:solidFill>
                  <a:schemeClr val="bg1"/>
                </a:solidFill>
              </a:defRPr>
            </a:lvl1pPr>
          </a:lstStyle>
          <a:p>
            <a:pPr lvl="0"/>
            <a:r>
              <a:rPr lang="fr-FR" dirty="0"/>
              <a:t>10</a:t>
            </a:r>
          </a:p>
        </p:txBody>
      </p:sp>
      <p:sp>
        <p:nvSpPr>
          <p:cNvPr id="28" name="Espace réservé du texte 13">
            <a:extLst>
              <a:ext uri="{FF2B5EF4-FFF2-40B4-BE49-F238E27FC236}">
                <a16:creationId xmlns:a16="http://schemas.microsoft.com/office/drawing/2014/main" id="{AA251127-2FAF-0F3B-DC85-6DDA37002214}"/>
              </a:ext>
            </a:extLst>
          </p:cNvPr>
          <p:cNvSpPr>
            <a:spLocks noGrp="1"/>
          </p:cNvSpPr>
          <p:nvPr>
            <p:ph type="body" sz="quarter" idx="20" hasCustomPrompt="1"/>
          </p:nvPr>
        </p:nvSpPr>
        <p:spPr>
          <a:xfrm>
            <a:off x="9372600" y="5179060"/>
            <a:ext cx="838200" cy="838200"/>
          </a:xfrm>
        </p:spPr>
        <p:txBody>
          <a:bodyPr anchor="ctr">
            <a:normAutofit/>
          </a:bodyPr>
          <a:lstStyle>
            <a:lvl1pPr marL="0" indent="0" algn="ctr">
              <a:buFontTx/>
              <a:buNone/>
              <a:defRPr sz="3600" b="1">
                <a:solidFill>
                  <a:schemeClr val="bg1"/>
                </a:solidFill>
              </a:defRPr>
            </a:lvl1pPr>
          </a:lstStyle>
          <a:p>
            <a:pPr lvl="0"/>
            <a:r>
              <a:rPr lang="fr-FR" dirty="0"/>
              <a:t>11</a:t>
            </a:r>
          </a:p>
        </p:txBody>
      </p:sp>
      <p:sp>
        <p:nvSpPr>
          <p:cNvPr id="30" name="Espace réservé du texte 13">
            <a:extLst>
              <a:ext uri="{FF2B5EF4-FFF2-40B4-BE49-F238E27FC236}">
                <a16:creationId xmlns:a16="http://schemas.microsoft.com/office/drawing/2014/main" id="{4FF4CBB8-0F12-534C-3FA7-0183F1EDA1DB}"/>
              </a:ext>
            </a:extLst>
          </p:cNvPr>
          <p:cNvSpPr>
            <a:spLocks noGrp="1"/>
          </p:cNvSpPr>
          <p:nvPr>
            <p:ph type="body" sz="quarter" idx="21" hasCustomPrompt="1"/>
          </p:nvPr>
        </p:nvSpPr>
        <p:spPr>
          <a:xfrm>
            <a:off x="9372600" y="6187440"/>
            <a:ext cx="838200" cy="838200"/>
          </a:xfrm>
        </p:spPr>
        <p:txBody>
          <a:bodyPr anchor="ctr">
            <a:normAutofit/>
          </a:bodyPr>
          <a:lstStyle>
            <a:lvl1pPr marL="0" indent="0" algn="ctr">
              <a:buFontTx/>
              <a:buNone/>
              <a:defRPr sz="3600" b="1">
                <a:solidFill>
                  <a:schemeClr val="bg1"/>
                </a:solidFill>
              </a:defRPr>
            </a:lvl1pPr>
          </a:lstStyle>
          <a:p>
            <a:pPr lvl="0"/>
            <a:r>
              <a:rPr lang="fr-FR" dirty="0"/>
              <a:t>12</a:t>
            </a:r>
          </a:p>
        </p:txBody>
      </p:sp>
      <p:sp>
        <p:nvSpPr>
          <p:cNvPr id="31" name="Espace réservé du texte 13">
            <a:extLst>
              <a:ext uri="{FF2B5EF4-FFF2-40B4-BE49-F238E27FC236}">
                <a16:creationId xmlns:a16="http://schemas.microsoft.com/office/drawing/2014/main" id="{3F75A95F-A80D-0193-4447-1D4C497E29F6}"/>
              </a:ext>
            </a:extLst>
          </p:cNvPr>
          <p:cNvSpPr>
            <a:spLocks noGrp="1"/>
          </p:cNvSpPr>
          <p:nvPr>
            <p:ph type="body" sz="quarter" idx="22" hasCustomPrompt="1"/>
          </p:nvPr>
        </p:nvSpPr>
        <p:spPr>
          <a:xfrm>
            <a:off x="9372600" y="7195820"/>
            <a:ext cx="838200" cy="838200"/>
          </a:xfrm>
        </p:spPr>
        <p:txBody>
          <a:bodyPr anchor="ctr">
            <a:normAutofit/>
          </a:bodyPr>
          <a:lstStyle>
            <a:lvl1pPr marL="0" indent="0" algn="ctr">
              <a:buFontTx/>
              <a:buNone/>
              <a:defRPr sz="3600" b="1">
                <a:solidFill>
                  <a:schemeClr val="bg1"/>
                </a:solidFill>
              </a:defRPr>
            </a:lvl1pPr>
          </a:lstStyle>
          <a:p>
            <a:pPr lvl="0"/>
            <a:r>
              <a:rPr lang="fr-FR" dirty="0"/>
              <a:t>13</a:t>
            </a:r>
          </a:p>
        </p:txBody>
      </p:sp>
      <p:sp>
        <p:nvSpPr>
          <p:cNvPr id="32" name="Espace réservé du texte 13">
            <a:extLst>
              <a:ext uri="{FF2B5EF4-FFF2-40B4-BE49-F238E27FC236}">
                <a16:creationId xmlns:a16="http://schemas.microsoft.com/office/drawing/2014/main" id="{96A8E9CF-F793-221E-B674-91CDA6670051}"/>
              </a:ext>
            </a:extLst>
          </p:cNvPr>
          <p:cNvSpPr>
            <a:spLocks noGrp="1"/>
          </p:cNvSpPr>
          <p:nvPr>
            <p:ph type="body" sz="quarter" idx="23" hasCustomPrompt="1"/>
          </p:nvPr>
        </p:nvSpPr>
        <p:spPr>
          <a:xfrm>
            <a:off x="9372600" y="8204200"/>
            <a:ext cx="838200" cy="838200"/>
          </a:xfrm>
        </p:spPr>
        <p:txBody>
          <a:bodyPr anchor="ctr">
            <a:normAutofit/>
          </a:bodyPr>
          <a:lstStyle>
            <a:lvl1pPr marL="0" indent="0" algn="ctr">
              <a:buFontTx/>
              <a:buNone/>
              <a:defRPr sz="3600" b="1">
                <a:solidFill>
                  <a:schemeClr val="bg1"/>
                </a:solidFill>
              </a:defRPr>
            </a:lvl1pPr>
          </a:lstStyle>
          <a:p>
            <a:pPr lvl="0"/>
            <a:r>
              <a:rPr lang="fr-FR" dirty="0"/>
              <a:t>14</a:t>
            </a:r>
          </a:p>
        </p:txBody>
      </p:sp>
      <p:sp>
        <p:nvSpPr>
          <p:cNvPr id="33" name="Espace réservé du texte 13">
            <a:extLst>
              <a:ext uri="{FF2B5EF4-FFF2-40B4-BE49-F238E27FC236}">
                <a16:creationId xmlns:a16="http://schemas.microsoft.com/office/drawing/2014/main" id="{8E873D64-F347-6515-866F-247EF4CFCCA9}"/>
              </a:ext>
            </a:extLst>
          </p:cNvPr>
          <p:cNvSpPr>
            <a:spLocks noGrp="1"/>
          </p:cNvSpPr>
          <p:nvPr>
            <p:ph type="body" sz="quarter" idx="24" hasCustomPrompt="1"/>
          </p:nvPr>
        </p:nvSpPr>
        <p:spPr>
          <a:xfrm>
            <a:off x="1844040" y="215392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36" name="Espace réservé du texte 13">
            <a:extLst>
              <a:ext uri="{FF2B5EF4-FFF2-40B4-BE49-F238E27FC236}">
                <a16:creationId xmlns:a16="http://schemas.microsoft.com/office/drawing/2014/main" id="{2FE37EEA-B471-DBA0-C75A-4740530424AE}"/>
              </a:ext>
            </a:extLst>
          </p:cNvPr>
          <p:cNvSpPr>
            <a:spLocks noGrp="1"/>
          </p:cNvSpPr>
          <p:nvPr>
            <p:ph type="body" sz="quarter" idx="25" hasCustomPrompt="1"/>
          </p:nvPr>
        </p:nvSpPr>
        <p:spPr>
          <a:xfrm>
            <a:off x="1844040" y="316230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37" name="Espace réservé du texte 13">
            <a:extLst>
              <a:ext uri="{FF2B5EF4-FFF2-40B4-BE49-F238E27FC236}">
                <a16:creationId xmlns:a16="http://schemas.microsoft.com/office/drawing/2014/main" id="{1D1F802E-07DB-973A-34F5-A5576E15FA50}"/>
              </a:ext>
            </a:extLst>
          </p:cNvPr>
          <p:cNvSpPr>
            <a:spLocks noGrp="1"/>
          </p:cNvSpPr>
          <p:nvPr>
            <p:ph type="body" sz="quarter" idx="26" hasCustomPrompt="1"/>
          </p:nvPr>
        </p:nvSpPr>
        <p:spPr>
          <a:xfrm>
            <a:off x="1844040" y="417068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38" name="Espace réservé du texte 13">
            <a:extLst>
              <a:ext uri="{FF2B5EF4-FFF2-40B4-BE49-F238E27FC236}">
                <a16:creationId xmlns:a16="http://schemas.microsoft.com/office/drawing/2014/main" id="{B8C51E86-96C6-8DCE-87A3-9500E2985E9B}"/>
              </a:ext>
            </a:extLst>
          </p:cNvPr>
          <p:cNvSpPr>
            <a:spLocks noGrp="1"/>
          </p:cNvSpPr>
          <p:nvPr>
            <p:ph type="body" sz="quarter" idx="27" hasCustomPrompt="1"/>
          </p:nvPr>
        </p:nvSpPr>
        <p:spPr>
          <a:xfrm>
            <a:off x="1844040" y="517906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39" name="Espace réservé du texte 13">
            <a:extLst>
              <a:ext uri="{FF2B5EF4-FFF2-40B4-BE49-F238E27FC236}">
                <a16:creationId xmlns:a16="http://schemas.microsoft.com/office/drawing/2014/main" id="{CE92D9D0-C657-2333-2BEE-B8E79362C692}"/>
              </a:ext>
            </a:extLst>
          </p:cNvPr>
          <p:cNvSpPr>
            <a:spLocks noGrp="1"/>
          </p:cNvSpPr>
          <p:nvPr>
            <p:ph type="body" sz="quarter" idx="28" hasCustomPrompt="1"/>
          </p:nvPr>
        </p:nvSpPr>
        <p:spPr>
          <a:xfrm>
            <a:off x="1844040" y="618744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0" name="Espace réservé du texte 13">
            <a:extLst>
              <a:ext uri="{FF2B5EF4-FFF2-40B4-BE49-F238E27FC236}">
                <a16:creationId xmlns:a16="http://schemas.microsoft.com/office/drawing/2014/main" id="{F2EB7FBF-73A1-1EC9-0FA5-556CF0967B58}"/>
              </a:ext>
            </a:extLst>
          </p:cNvPr>
          <p:cNvSpPr>
            <a:spLocks noGrp="1"/>
          </p:cNvSpPr>
          <p:nvPr>
            <p:ph type="body" sz="quarter" idx="29" hasCustomPrompt="1"/>
          </p:nvPr>
        </p:nvSpPr>
        <p:spPr>
          <a:xfrm>
            <a:off x="1844040" y="719582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1" name="Espace réservé du texte 13">
            <a:extLst>
              <a:ext uri="{FF2B5EF4-FFF2-40B4-BE49-F238E27FC236}">
                <a16:creationId xmlns:a16="http://schemas.microsoft.com/office/drawing/2014/main" id="{984CAF2B-7745-D8D3-AE83-A7E0913F7E45}"/>
              </a:ext>
            </a:extLst>
          </p:cNvPr>
          <p:cNvSpPr>
            <a:spLocks noGrp="1"/>
          </p:cNvSpPr>
          <p:nvPr>
            <p:ph type="body" sz="quarter" idx="30" hasCustomPrompt="1"/>
          </p:nvPr>
        </p:nvSpPr>
        <p:spPr>
          <a:xfrm>
            <a:off x="1844040" y="820420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2" name="Espace réservé du texte 13">
            <a:extLst>
              <a:ext uri="{FF2B5EF4-FFF2-40B4-BE49-F238E27FC236}">
                <a16:creationId xmlns:a16="http://schemas.microsoft.com/office/drawing/2014/main" id="{AE833D85-622A-67D6-A43B-66383279CBFC}"/>
              </a:ext>
            </a:extLst>
          </p:cNvPr>
          <p:cNvSpPr>
            <a:spLocks noGrp="1"/>
          </p:cNvSpPr>
          <p:nvPr>
            <p:ph type="body" sz="quarter" idx="31" hasCustomPrompt="1"/>
          </p:nvPr>
        </p:nvSpPr>
        <p:spPr>
          <a:xfrm>
            <a:off x="10302240" y="215392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3" name="Espace réservé du texte 13">
            <a:extLst>
              <a:ext uri="{FF2B5EF4-FFF2-40B4-BE49-F238E27FC236}">
                <a16:creationId xmlns:a16="http://schemas.microsoft.com/office/drawing/2014/main" id="{4C57F2F8-373C-09B4-C40F-53AA3313F5F1}"/>
              </a:ext>
            </a:extLst>
          </p:cNvPr>
          <p:cNvSpPr>
            <a:spLocks noGrp="1"/>
          </p:cNvSpPr>
          <p:nvPr>
            <p:ph type="body" sz="quarter" idx="32" hasCustomPrompt="1"/>
          </p:nvPr>
        </p:nvSpPr>
        <p:spPr>
          <a:xfrm>
            <a:off x="10302240" y="316230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4" name="Espace réservé du texte 13">
            <a:extLst>
              <a:ext uri="{FF2B5EF4-FFF2-40B4-BE49-F238E27FC236}">
                <a16:creationId xmlns:a16="http://schemas.microsoft.com/office/drawing/2014/main" id="{B68D17C6-F1F7-E197-D6C5-0CA5419F833F}"/>
              </a:ext>
            </a:extLst>
          </p:cNvPr>
          <p:cNvSpPr>
            <a:spLocks noGrp="1"/>
          </p:cNvSpPr>
          <p:nvPr>
            <p:ph type="body" sz="quarter" idx="33" hasCustomPrompt="1"/>
          </p:nvPr>
        </p:nvSpPr>
        <p:spPr>
          <a:xfrm>
            <a:off x="10302240" y="417068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5" name="Espace réservé du texte 13">
            <a:extLst>
              <a:ext uri="{FF2B5EF4-FFF2-40B4-BE49-F238E27FC236}">
                <a16:creationId xmlns:a16="http://schemas.microsoft.com/office/drawing/2014/main" id="{D65694A1-A000-7422-409A-6590064AA413}"/>
              </a:ext>
            </a:extLst>
          </p:cNvPr>
          <p:cNvSpPr>
            <a:spLocks noGrp="1"/>
          </p:cNvSpPr>
          <p:nvPr>
            <p:ph type="body" sz="quarter" idx="34" hasCustomPrompt="1"/>
          </p:nvPr>
        </p:nvSpPr>
        <p:spPr>
          <a:xfrm>
            <a:off x="10302240" y="517906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6" name="Espace réservé du texte 13">
            <a:extLst>
              <a:ext uri="{FF2B5EF4-FFF2-40B4-BE49-F238E27FC236}">
                <a16:creationId xmlns:a16="http://schemas.microsoft.com/office/drawing/2014/main" id="{81130F0A-DA50-6175-F91F-593401202D2B}"/>
              </a:ext>
            </a:extLst>
          </p:cNvPr>
          <p:cNvSpPr>
            <a:spLocks noGrp="1"/>
          </p:cNvSpPr>
          <p:nvPr>
            <p:ph type="body" sz="quarter" idx="35" hasCustomPrompt="1"/>
          </p:nvPr>
        </p:nvSpPr>
        <p:spPr>
          <a:xfrm>
            <a:off x="10302240" y="618744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7" name="Espace réservé du texte 13">
            <a:extLst>
              <a:ext uri="{FF2B5EF4-FFF2-40B4-BE49-F238E27FC236}">
                <a16:creationId xmlns:a16="http://schemas.microsoft.com/office/drawing/2014/main" id="{EADC3115-16DB-B878-7610-5C20F45C5F50}"/>
              </a:ext>
            </a:extLst>
          </p:cNvPr>
          <p:cNvSpPr>
            <a:spLocks noGrp="1"/>
          </p:cNvSpPr>
          <p:nvPr>
            <p:ph type="body" sz="quarter" idx="36" hasCustomPrompt="1"/>
          </p:nvPr>
        </p:nvSpPr>
        <p:spPr>
          <a:xfrm>
            <a:off x="10302240" y="719582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sp>
        <p:nvSpPr>
          <p:cNvPr id="48" name="Espace réservé du texte 13">
            <a:extLst>
              <a:ext uri="{FF2B5EF4-FFF2-40B4-BE49-F238E27FC236}">
                <a16:creationId xmlns:a16="http://schemas.microsoft.com/office/drawing/2014/main" id="{7A5BE6C8-BDF2-7CC6-6B43-91F481FE3BF7}"/>
              </a:ext>
            </a:extLst>
          </p:cNvPr>
          <p:cNvSpPr>
            <a:spLocks noGrp="1"/>
          </p:cNvSpPr>
          <p:nvPr>
            <p:ph type="body" sz="quarter" idx="37" hasCustomPrompt="1"/>
          </p:nvPr>
        </p:nvSpPr>
        <p:spPr>
          <a:xfrm>
            <a:off x="10302240" y="8204200"/>
            <a:ext cx="7223760" cy="838200"/>
          </a:xfrm>
        </p:spPr>
        <p:txBody>
          <a:bodyPr anchor="ctr">
            <a:normAutofit/>
          </a:bodyPr>
          <a:lstStyle>
            <a:lvl1pPr marL="0" indent="0" algn="l">
              <a:buFontTx/>
              <a:buNone/>
              <a:defRPr sz="2400" b="1">
                <a:solidFill>
                  <a:schemeClr val="tx1"/>
                </a:solidFill>
              </a:defRPr>
            </a:lvl1pPr>
          </a:lstStyle>
          <a:p>
            <a:pPr lvl="0"/>
            <a:r>
              <a:rPr lang="fr-FR" dirty="0"/>
              <a:t>Part x</a:t>
            </a:r>
          </a:p>
        </p:txBody>
      </p:sp>
      <p:pic>
        <p:nvPicPr>
          <p:cNvPr id="6" name="Image 5" descr="Une image contenant noir, obscurité&#10;&#10;Le contenu généré par l’IA peut être incorrect.">
            <a:extLst>
              <a:ext uri="{FF2B5EF4-FFF2-40B4-BE49-F238E27FC236}">
                <a16:creationId xmlns:a16="http://schemas.microsoft.com/office/drawing/2014/main" id="{3F2CCF11-014E-4A3D-C8B6-9FF448FE379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7581" t="19434" r="25074" b="22498"/>
          <a:stretch/>
        </p:blipFill>
        <p:spPr>
          <a:xfrm>
            <a:off x="16647000" y="219362"/>
            <a:ext cx="1260000" cy="1275883"/>
          </a:xfrm>
          <a:prstGeom prst="rect">
            <a:avLst/>
          </a:prstGeom>
        </p:spPr>
      </p:pic>
    </p:spTree>
    <p:extLst>
      <p:ext uri="{BB962C8B-B14F-4D97-AF65-F5344CB8AC3E}">
        <p14:creationId xmlns:p14="http://schemas.microsoft.com/office/powerpoint/2010/main" val="2397668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BB2241-BB20-852F-E2A8-381CFAE8DC8E}"/>
              </a:ext>
            </a:extLst>
          </p:cNvPr>
          <p:cNvSpPr>
            <a:spLocks noGrp="1"/>
          </p:cNvSpPr>
          <p:nvPr>
            <p:ph type="title"/>
          </p:nvPr>
        </p:nvSpPr>
        <p:spPr/>
        <p:txBody>
          <a:bodyPr/>
          <a:lstStyle/>
          <a:p>
            <a:r>
              <a:rPr lang="fr-FR"/>
              <a:t>Modifiez le style du titre</a:t>
            </a:r>
          </a:p>
        </p:txBody>
      </p:sp>
      <p:pic>
        <p:nvPicPr>
          <p:cNvPr id="5" name="Image 4" descr="Une image contenant obscurité, noir&#10;&#10;Le contenu généré par l’IA peut être incorrect.">
            <a:extLst>
              <a:ext uri="{FF2B5EF4-FFF2-40B4-BE49-F238E27FC236}">
                <a16:creationId xmlns:a16="http://schemas.microsoft.com/office/drawing/2014/main" id="{1708AC74-9B7B-7B75-2537-1F58F9F20F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560078" y="9867900"/>
            <a:ext cx="1239765" cy="193010"/>
          </a:xfrm>
          <a:prstGeom prst="rect">
            <a:avLst/>
          </a:prstGeom>
        </p:spPr>
      </p:pic>
    </p:spTree>
    <p:extLst>
      <p:ext uri="{BB962C8B-B14F-4D97-AF65-F5344CB8AC3E}">
        <p14:creationId xmlns:p14="http://schemas.microsoft.com/office/powerpoint/2010/main" val="36950635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re seul damier">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BB2241-BB20-852F-E2A8-381CFAE8DC8E}"/>
              </a:ext>
            </a:extLst>
          </p:cNvPr>
          <p:cNvSpPr>
            <a:spLocks noGrp="1"/>
          </p:cNvSpPr>
          <p:nvPr>
            <p:ph type="title"/>
          </p:nvPr>
        </p:nvSpPr>
        <p:spPr/>
        <p:txBody>
          <a:bodyPr/>
          <a:lstStyle/>
          <a:p>
            <a:r>
              <a:rPr lang="fr-FR"/>
              <a:t>Modifiez le style du titre</a:t>
            </a:r>
          </a:p>
        </p:txBody>
      </p:sp>
      <p:sp>
        <p:nvSpPr>
          <p:cNvPr id="3" name="Rectangle 2">
            <a:extLst>
              <a:ext uri="{FF2B5EF4-FFF2-40B4-BE49-F238E27FC236}">
                <a16:creationId xmlns:a16="http://schemas.microsoft.com/office/drawing/2014/main" id="{455B7CCF-6F38-B876-BFEA-CF97C0F27508}"/>
              </a:ext>
            </a:extLst>
          </p:cNvPr>
          <p:cNvSpPr/>
          <p:nvPr userDrawn="1"/>
        </p:nvSpPr>
        <p:spPr>
          <a:xfrm>
            <a:off x="17921287" y="0"/>
            <a:ext cx="381000" cy="172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44831B33-51F8-2C01-4765-82F96C3EA403}"/>
              </a:ext>
            </a:extLst>
          </p:cNvPr>
          <p:cNvSpPr/>
          <p:nvPr userDrawn="1"/>
        </p:nvSpPr>
        <p:spPr>
          <a:xfrm>
            <a:off x="17921287" y="1711485"/>
            <a:ext cx="381000" cy="172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15C98B67-E86F-E0A1-79C7-E65C7D0C35D8}"/>
              </a:ext>
            </a:extLst>
          </p:cNvPr>
          <p:cNvSpPr/>
          <p:nvPr userDrawn="1"/>
        </p:nvSpPr>
        <p:spPr>
          <a:xfrm>
            <a:off x="17921287" y="3422970"/>
            <a:ext cx="381000" cy="172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591CE777-3249-2A49-09CC-4C5BBDBB8B57}"/>
              </a:ext>
            </a:extLst>
          </p:cNvPr>
          <p:cNvSpPr/>
          <p:nvPr userDrawn="1"/>
        </p:nvSpPr>
        <p:spPr>
          <a:xfrm>
            <a:off x="17921287" y="5134455"/>
            <a:ext cx="381000" cy="172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EAB91AAE-A9A0-B1D9-AF21-BEE572633493}"/>
              </a:ext>
            </a:extLst>
          </p:cNvPr>
          <p:cNvSpPr/>
          <p:nvPr userDrawn="1"/>
        </p:nvSpPr>
        <p:spPr>
          <a:xfrm>
            <a:off x="17921287" y="6845940"/>
            <a:ext cx="381000" cy="172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E67B33A7-6532-4E2C-15FE-67EE8DB4A1D2}"/>
              </a:ext>
            </a:extLst>
          </p:cNvPr>
          <p:cNvSpPr/>
          <p:nvPr userDrawn="1"/>
        </p:nvSpPr>
        <p:spPr>
          <a:xfrm>
            <a:off x="17921287" y="8557425"/>
            <a:ext cx="381000" cy="172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texte 2">
            <a:extLst>
              <a:ext uri="{FF2B5EF4-FFF2-40B4-BE49-F238E27FC236}">
                <a16:creationId xmlns:a16="http://schemas.microsoft.com/office/drawing/2014/main" id="{8547AEA8-8B29-135F-3DE4-1B4D768FB6EB}"/>
              </a:ext>
            </a:extLst>
          </p:cNvPr>
          <p:cNvSpPr>
            <a:spLocks noGrp="1"/>
          </p:cNvSpPr>
          <p:nvPr>
            <p:ph idx="1"/>
          </p:nvPr>
        </p:nvSpPr>
        <p:spPr>
          <a:xfrm>
            <a:off x="685800" y="2019300"/>
            <a:ext cx="16992600" cy="72469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10" name="Image 9" descr="Une image contenant obscurité, noir&#10;&#10;Le contenu généré par l’IA peut être incorrect.">
            <a:extLst>
              <a:ext uri="{FF2B5EF4-FFF2-40B4-BE49-F238E27FC236}">
                <a16:creationId xmlns:a16="http://schemas.microsoft.com/office/drawing/2014/main" id="{B8C3E4F6-7AFD-80D9-FEFA-1961A7B6A2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560078" y="9867900"/>
            <a:ext cx="1239765" cy="193010"/>
          </a:xfrm>
          <a:prstGeom prst="rect">
            <a:avLst/>
          </a:prstGeom>
        </p:spPr>
      </p:pic>
    </p:spTree>
    <p:extLst>
      <p:ext uri="{BB962C8B-B14F-4D97-AF65-F5344CB8AC3E}">
        <p14:creationId xmlns:p14="http://schemas.microsoft.com/office/powerpoint/2010/main" val="40770254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re seul 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B17DA-2DC9-9498-5004-01FBA507A41E}"/>
              </a:ext>
            </a:extLst>
          </p:cNvPr>
          <p:cNvSpPr>
            <a:spLocks noGrp="1"/>
          </p:cNvSpPr>
          <p:nvPr>
            <p:ph type="title"/>
          </p:nvPr>
        </p:nvSpPr>
        <p:spPr/>
        <p:txBody>
          <a:bodyPr/>
          <a:lstStyle/>
          <a:p>
            <a:r>
              <a:rPr lang="fr-FR"/>
              <a:t>Modifiez le style du titre</a:t>
            </a:r>
          </a:p>
        </p:txBody>
      </p:sp>
      <p:sp>
        <p:nvSpPr>
          <p:cNvPr id="3" name="Espace réservé du pied de page 2">
            <a:extLst>
              <a:ext uri="{FF2B5EF4-FFF2-40B4-BE49-F238E27FC236}">
                <a16:creationId xmlns:a16="http://schemas.microsoft.com/office/drawing/2014/main" id="{6F27B7C2-CF48-C01C-0140-A63FA98EF523}"/>
              </a:ext>
            </a:extLst>
          </p:cNvPr>
          <p:cNvSpPr>
            <a:spLocks noGrp="1"/>
          </p:cNvSpPr>
          <p:nvPr>
            <p:ph type="ftr" sz="quarter" idx="10"/>
          </p:nvPr>
        </p:nvSpPr>
        <p:spPr/>
        <p:txBody>
          <a:bodyPr/>
          <a:lstStyle/>
          <a:p>
            <a:pPr algn="l"/>
            <a:r>
              <a:rPr lang="fr-FR"/>
              <a:t>©Armatis – Tous droits réservés</a:t>
            </a:r>
            <a:endParaRPr lang="fr-FR" dirty="0"/>
          </a:p>
        </p:txBody>
      </p:sp>
      <p:sp>
        <p:nvSpPr>
          <p:cNvPr id="4" name="Espace réservé du texte 2">
            <a:extLst>
              <a:ext uri="{FF2B5EF4-FFF2-40B4-BE49-F238E27FC236}">
                <a16:creationId xmlns:a16="http://schemas.microsoft.com/office/drawing/2014/main" id="{0103A05B-4CAD-3B20-9515-9A1793C7A56F}"/>
              </a:ext>
            </a:extLst>
          </p:cNvPr>
          <p:cNvSpPr>
            <a:spLocks noGrp="1"/>
          </p:cNvSpPr>
          <p:nvPr>
            <p:ph idx="1"/>
          </p:nvPr>
        </p:nvSpPr>
        <p:spPr>
          <a:xfrm>
            <a:off x="685800" y="2019300"/>
            <a:ext cx="16992600" cy="72469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5" name="Image 4" descr="Une image contenant obscurité, noir&#10;&#10;Le contenu généré par l’IA peut être incorrect.">
            <a:extLst>
              <a:ext uri="{FF2B5EF4-FFF2-40B4-BE49-F238E27FC236}">
                <a16:creationId xmlns:a16="http://schemas.microsoft.com/office/drawing/2014/main" id="{73B83737-8DB6-8590-7335-DCA836D082F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560078" y="9867900"/>
            <a:ext cx="1239765" cy="193010"/>
          </a:xfrm>
          <a:prstGeom prst="rect">
            <a:avLst/>
          </a:prstGeom>
        </p:spPr>
      </p:pic>
    </p:spTree>
    <p:extLst>
      <p:ext uri="{BB962C8B-B14F-4D97-AF65-F5344CB8AC3E}">
        <p14:creationId xmlns:p14="http://schemas.microsoft.com/office/powerpoint/2010/main" val="40751127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re seul damier avec copyrigh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B17DA-2DC9-9498-5004-01FBA507A41E}"/>
              </a:ext>
            </a:extLst>
          </p:cNvPr>
          <p:cNvSpPr>
            <a:spLocks noGrp="1"/>
          </p:cNvSpPr>
          <p:nvPr>
            <p:ph type="title"/>
          </p:nvPr>
        </p:nvSpPr>
        <p:spPr/>
        <p:txBody>
          <a:bodyPr/>
          <a:lstStyle/>
          <a:p>
            <a:r>
              <a:rPr lang="fr-FR"/>
              <a:t>Modifiez le style du titre</a:t>
            </a:r>
          </a:p>
        </p:txBody>
      </p:sp>
      <p:sp>
        <p:nvSpPr>
          <p:cNvPr id="3" name="Espace réservé du pied de page 2">
            <a:extLst>
              <a:ext uri="{FF2B5EF4-FFF2-40B4-BE49-F238E27FC236}">
                <a16:creationId xmlns:a16="http://schemas.microsoft.com/office/drawing/2014/main" id="{6F27B7C2-CF48-C01C-0140-A63FA98EF523}"/>
              </a:ext>
            </a:extLst>
          </p:cNvPr>
          <p:cNvSpPr>
            <a:spLocks noGrp="1"/>
          </p:cNvSpPr>
          <p:nvPr>
            <p:ph type="ftr" sz="quarter" idx="10"/>
          </p:nvPr>
        </p:nvSpPr>
        <p:spPr/>
        <p:txBody>
          <a:bodyPr/>
          <a:lstStyle/>
          <a:p>
            <a:pPr algn="l"/>
            <a:r>
              <a:rPr lang="fr-FR"/>
              <a:t>©Armatis – Tous droits réservés</a:t>
            </a:r>
            <a:endParaRPr lang="fr-FR" dirty="0"/>
          </a:p>
        </p:txBody>
      </p:sp>
      <p:sp>
        <p:nvSpPr>
          <p:cNvPr id="4" name="Rectangle 3">
            <a:extLst>
              <a:ext uri="{FF2B5EF4-FFF2-40B4-BE49-F238E27FC236}">
                <a16:creationId xmlns:a16="http://schemas.microsoft.com/office/drawing/2014/main" id="{ED9E3506-8CC8-731C-0AE9-D1A7D277ACF3}"/>
              </a:ext>
            </a:extLst>
          </p:cNvPr>
          <p:cNvSpPr/>
          <p:nvPr userDrawn="1"/>
        </p:nvSpPr>
        <p:spPr>
          <a:xfrm>
            <a:off x="17921287" y="0"/>
            <a:ext cx="381000" cy="172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43BA7891-11C3-5090-9F4C-B9A84491AEA4}"/>
              </a:ext>
            </a:extLst>
          </p:cNvPr>
          <p:cNvSpPr/>
          <p:nvPr userDrawn="1"/>
        </p:nvSpPr>
        <p:spPr>
          <a:xfrm>
            <a:off x="17921287" y="1711485"/>
            <a:ext cx="381000" cy="172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A2117C67-9290-676D-119E-5D67C1109015}"/>
              </a:ext>
            </a:extLst>
          </p:cNvPr>
          <p:cNvSpPr/>
          <p:nvPr userDrawn="1"/>
        </p:nvSpPr>
        <p:spPr>
          <a:xfrm>
            <a:off x="17921287" y="3422970"/>
            <a:ext cx="381000" cy="172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31F6FAD5-E2A8-621F-C6FF-82FA7A657D37}"/>
              </a:ext>
            </a:extLst>
          </p:cNvPr>
          <p:cNvSpPr/>
          <p:nvPr userDrawn="1"/>
        </p:nvSpPr>
        <p:spPr>
          <a:xfrm>
            <a:off x="17921287" y="5134455"/>
            <a:ext cx="381000" cy="172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28F8A611-A98F-2E7A-5BF8-2BAED4B376D7}"/>
              </a:ext>
            </a:extLst>
          </p:cNvPr>
          <p:cNvSpPr/>
          <p:nvPr userDrawn="1"/>
        </p:nvSpPr>
        <p:spPr>
          <a:xfrm>
            <a:off x="17921287" y="6845940"/>
            <a:ext cx="381000" cy="172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DA03208D-C487-ACD4-2CDF-505B523851E4}"/>
              </a:ext>
            </a:extLst>
          </p:cNvPr>
          <p:cNvSpPr/>
          <p:nvPr userDrawn="1"/>
        </p:nvSpPr>
        <p:spPr>
          <a:xfrm>
            <a:off x="17921287" y="8557425"/>
            <a:ext cx="381000" cy="172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texte 2">
            <a:extLst>
              <a:ext uri="{FF2B5EF4-FFF2-40B4-BE49-F238E27FC236}">
                <a16:creationId xmlns:a16="http://schemas.microsoft.com/office/drawing/2014/main" id="{467D9859-4140-ED92-5B7E-D78EEA187B40}"/>
              </a:ext>
            </a:extLst>
          </p:cNvPr>
          <p:cNvSpPr>
            <a:spLocks noGrp="1"/>
          </p:cNvSpPr>
          <p:nvPr>
            <p:ph idx="1"/>
          </p:nvPr>
        </p:nvSpPr>
        <p:spPr>
          <a:xfrm>
            <a:off x="685800" y="2019300"/>
            <a:ext cx="16992600" cy="72469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11" name="Image 10" descr="Une image contenant obscurité, noir&#10;&#10;Le contenu généré par l’IA peut être incorrect.">
            <a:extLst>
              <a:ext uri="{FF2B5EF4-FFF2-40B4-BE49-F238E27FC236}">
                <a16:creationId xmlns:a16="http://schemas.microsoft.com/office/drawing/2014/main" id="{3D88C454-E244-AC8E-23C3-5E7FB7CDD37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560078" y="9867900"/>
            <a:ext cx="1239765" cy="193010"/>
          </a:xfrm>
          <a:prstGeom prst="rect">
            <a:avLst/>
          </a:prstGeom>
        </p:spPr>
      </p:pic>
    </p:spTree>
    <p:extLst>
      <p:ext uri="{BB962C8B-B14F-4D97-AF65-F5344CB8AC3E}">
        <p14:creationId xmlns:p14="http://schemas.microsoft.com/office/powerpoint/2010/main" val="25153593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ver noire image insérer à droite">
    <p:spTree>
      <p:nvGrpSpPr>
        <p:cNvPr id="1" name=""/>
        <p:cNvGrpSpPr/>
        <p:nvPr/>
      </p:nvGrpSpPr>
      <p:grpSpPr>
        <a:xfrm>
          <a:off x="0" y="0"/>
          <a:ext cx="0" cy="0"/>
          <a:chOff x="0" y="0"/>
          <a:chExt cx="0" cy="0"/>
        </a:xfrm>
      </p:grpSpPr>
      <p:sp>
        <p:nvSpPr>
          <p:cNvPr id="7" name="Espace réservé pour une image  2">
            <a:extLst>
              <a:ext uri="{FF2B5EF4-FFF2-40B4-BE49-F238E27FC236}">
                <a16:creationId xmlns:a16="http://schemas.microsoft.com/office/drawing/2014/main" id="{0824BB41-41B1-8CC9-666D-C8B1E6B0E21F}"/>
              </a:ext>
            </a:extLst>
          </p:cNvPr>
          <p:cNvSpPr>
            <a:spLocks noGrp="1"/>
          </p:cNvSpPr>
          <p:nvPr>
            <p:ph type="pic" idx="1"/>
          </p:nvPr>
        </p:nvSpPr>
        <p:spPr>
          <a:xfrm>
            <a:off x="4191000" y="0"/>
            <a:ext cx="14097000" cy="10287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Rectangle 3">
            <a:extLst>
              <a:ext uri="{FF2B5EF4-FFF2-40B4-BE49-F238E27FC236}">
                <a16:creationId xmlns:a16="http://schemas.microsoft.com/office/drawing/2014/main" id="{C278AD0F-D0BB-485B-B638-0C4E9A15E9C0}"/>
              </a:ext>
            </a:extLst>
          </p:cNvPr>
          <p:cNvSpPr/>
          <p:nvPr userDrawn="1"/>
        </p:nvSpPr>
        <p:spPr>
          <a:xfrm>
            <a:off x="0" y="0"/>
            <a:ext cx="4191000" cy="10287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 name="Titre 1">
            <a:extLst>
              <a:ext uri="{FF2B5EF4-FFF2-40B4-BE49-F238E27FC236}">
                <a16:creationId xmlns:a16="http://schemas.microsoft.com/office/drawing/2014/main" id="{E9AB17DA-2DC9-9498-5004-01FBA507A41E}"/>
              </a:ext>
            </a:extLst>
          </p:cNvPr>
          <p:cNvSpPr>
            <a:spLocks noGrp="1"/>
          </p:cNvSpPr>
          <p:nvPr>
            <p:ph type="title"/>
          </p:nvPr>
        </p:nvSpPr>
        <p:spPr>
          <a:xfrm>
            <a:off x="4343400" y="547689"/>
            <a:ext cx="13335000" cy="1243012"/>
          </a:xfrm>
        </p:spPr>
        <p:txBody>
          <a:bodyPr/>
          <a:lstStyle/>
          <a:p>
            <a:r>
              <a:rPr lang="fr-FR" dirty="0"/>
              <a:t>Modifiez le style du titre</a:t>
            </a:r>
          </a:p>
        </p:txBody>
      </p:sp>
      <p:sp>
        <p:nvSpPr>
          <p:cNvPr id="3" name="Espace réservé du pied de page 2">
            <a:extLst>
              <a:ext uri="{FF2B5EF4-FFF2-40B4-BE49-F238E27FC236}">
                <a16:creationId xmlns:a16="http://schemas.microsoft.com/office/drawing/2014/main" id="{6F27B7C2-CF48-C01C-0140-A63FA98EF523}"/>
              </a:ext>
            </a:extLst>
          </p:cNvPr>
          <p:cNvSpPr>
            <a:spLocks noGrp="1"/>
          </p:cNvSpPr>
          <p:nvPr>
            <p:ph type="ftr" sz="quarter" idx="10"/>
          </p:nvPr>
        </p:nvSpPr>
        <p:spPr>
          <a:xfrm>
            <a:off x="685800" y="9715500"/>
            <a:ext cx="2819400" cy="342900"/>
          </a:xfrm>
          <a:ln>
            <a:noFill/>
          </a:ln>
        </p:spPr>
        <p:txBody>
          <a:bodyPr/>
          <a:lstStyle>
            <a:lvl1pPr algn="ctr">
              <a:defRPr sz="1050">
                <a:solidFill>
                  <a:schemeClr val="bg1"/>
                </a:solidFill>
              </a:defRPr>
            </a:lvl1pPr>
          </a:lstStyle>
          <a:p>
            <a:r>
              <a:rPr lang="fr-FR"/>
              <a:t>©Armatis – Tous droits réservés</a:t>
            </a:r>
            <a:endParaRPr lang="fr-FR" dirty="0"/>
          </a:p>
        </p:txBody>
      </p:sp>
      <p:pic>
        <p:nvPicPr>
          <p:cNvPr id="6" name="Image 5" descr="Une image contenant texte, Police, Graphique, graphisme&#10;&#10;Le contenu généré par l’IA peut être incorrect.">
            <a:extLst>
              <a:ext uri="{FF2B5EF4-FFF2-40B4-BE49-F238E27FC236}">
                <a16:creationId xmlns:a16="http://schemas.microsoft.com/office/drawing/2014/main" id="{47BF7CD6-4F19-4096-096C-FBD11FD96F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5383" y="826295"/>
            <a:ext cx="3080235" cy="685800"/>
          </a:xfrm>
          <a:prstGeom prst="rect">
            <a:avLst/>
          </a:prstGeom>
        </p:spPr>
      </p:pic>
    </p:spTree>
    <p:extLst>
      <p:ext uri="{BB962C8B-B14F-4D97-AF65-F5344CB8AC3E}">
        <p14:creationId xmlns:p14="http://schemas.microsoft.com/office/powerpoint/2010/main" val="2443787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avec marque et carré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BB2241-BB20-852F-E2A8-381CFAE8DC8E}"/>
              </a:ext>
            </a:extLst>
          </p:cNvPr>
          <p:cNvSpPr>
            <a:spLocks noGrp="1"/>
          </p:cNvSpPr>
          <p:nvPr>
            <p:ph type="title" hasCustomPrompt="1"/>
          </p:nvPr>
        </p:nvSpPr>
        <p:spPr>
          <a:xfrm>
            <a:off x="1295400" y="5014912"/>
            <a:ext cx="10363200" cy="2624137"/>
          </a:xfrm>
        </p:spPr>
        <p:txBody>
          <a:bodyPr/>
          <a:lstStyle>
            <a:lvl1pPr>
              <a:defRPr/>
            </a:lvl1pPr>
          </a:lstStyle>
          <a:p>
            <a:r>
              <a:rPr lang="fr-FR" dirty="0" err="1"/>
              <a:t>Title</a:t>
            </a:r>
            <a:endParaRPr lang="fr-FR" dirty="0"/>
          </a:p>
        </p:txBody>
      </p:sp>
      <p:pic>
        <p:nvPicPr>
          <p:cNvPr id="7" name="Image 6" descr="Une image contenant obscurité, capture d’écran, noir&#10;&#10;Le contenu généré par l’IA peut être incorrect.">
            <a:extLst>
              <a:ext uri="{FF2B5EF4-FFF2-40B4-BE49-F238E27FC236}">
                <a16:creationId xmlns:a16="http://schemas.microsoft.com/office/drawing/2014/main" id="{59767718-663C-B69E-9ADE-CD41AC4D29C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571500"/>
            <a:ext cx="4124615" cy="914400"/>
          </a:xfrm>
          <a:prstGeom prst="rect">
            <a:avLst/>
          </a:prstGeom>
        </p:spPr>
      </p:pic>
      <p:sp>
        <p:nvSpPr>
          <p:cNvPr id="10" name="Rectangle 9">
            <a:extLst>
              <a:ext uri="{FF2B5EF4-FFF2-40B4-BE49-F238E27FC236}">
                <a16:creationId xmlns:a16="http://schemas.microsoft.com/office/drawing/2014/main" id="{252318B6-72B7-32FF-FF58-DBCFCBEE15B3}"/>
              </a:ext>
            </a:extLst>
          </p:cNvPr>
          <p:cNvSpPr/>
          <p:nvPr userDrawn="1"/>
        </p:nvSpPr>
        <p:spPr>
          <a:xfrm>
            <a:off x="0" y="4972050"/>
            <a:ext cx="1219200" cy="2667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5DAC94EF-96A0-3E0A-F6DB-CA4662D75437}"/>
              </a:ext>
            </a:extLst>
          </p:cNvPr>
          <p:cNvSpPr/>
          <p:nvPr userDrawn="1"/>
        </p:nvSpPr>
        <p:spPr>
          <a:xfrm>
            <a:off x="0" y="7639050"/>
            <a:ext cx="1219200" cy="2667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2">
            <a:extLst>
              <a:ext uri="{FF2B5EF4-FFF2-40B4-BE49-F238E27FC236}">
                <a16:creationId xmlns:a16="http://schemas.microsoft.com/office/drawing/2014/main" id="{19F30331-14CB-B24B-C508-93263D73FAD0}"/>
              </a:ext>
            </a:extLst>
          </p:cNvPr>
          <p:cNvSpPr>
            <a:spLocks noGrp="1"/>
          </p:cNvSpPr>
          <p:nvPr>
            <p:ph type="body" sz="quarter" idx="10" hasCustomPrompt="1"/>
          </p:nvPr>
        </p:nvSpPr>
        <p:spPr>
          <a:xfrm>
            <a:off x="1295400" y="7639049"/>
            <a:ext cx="10363200" cy="2624139"/>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r-FR" dirty="0" err="1"/>
              <a:t>Subtitle</a:t>
            </a:r>
            <a:endParaRPr lang="fr-FR" dirty="0"/>
          </a:p>
        </p:txBody>
      </p:sp>
      <p:grpSp>
        <p:nvGrpSpPr>
          <p:cNvPr id="28" name="Groupe 27">
            <a:extLst>
              <a:ext uri="{FF2B5EF4-FFF2-40B4-BE49-F238E27FC236}">
                <a16:creationId xmlns:a16="http://schemas.microsoft.com/office/drawing/2014/main" id="{3928ACC5-34A4-803C-2762-700F4A66DAC6}"/>
              </a:ext>
            </a:extLst>
          </p:cNvPr>
          <p:cNvGrpSpPr/>
          <p:nvPr userDrawn="1"/>
        </p:nvGrpSpPr>
        <p:grpSpPr>
          <a:xfrm>
            <a:off x="13030200" y="5022532"/>
            <a:ext cx="4968000" cy="4968000"/>
            <a:chOff x="12541892" y="5002530"/>
            <a:chExt cx="4968000" cy="4968000"/>
          </a:xfrm>
        </p:grpSpPr>
        <p:sp>
          <p:nvSpPr>
            <p:cNvPr id="16" name="Freeform 9">
              <a:extLst>
                <a:ext uri="{FF2B5EF4-FFF2-40B4-BE49-F238E27FC236}">
                  <a16:creationId xmlns:a16="http://schemas.microsoft.com/office/drawing/2014/main" id="{02542735-5D0E-CA5B-8278-3D1F8A179625}"/>
                </a:ext>
              </a:extLst>
            </p:cNvPr>
            <p:cNvSpPr/>
            <p:nvPr/>
          </p:nvSpPr>
          <p:spPr>
            <a:xfrm>
              <a:off x="15025892" y="5002530"/>
              <a:ext cx="2484000" cy="2484000"/>
            </a:xfrm>
            <a:custGeom>
              <a:avLst/>
              <a:gdLst/>
              <a:ahLst/>
              <a:cxnLst/>
              <a:rect l="l" t="t" r="r" b="b"/>
              <a:pathLst>
                <a:path w="674838" h="665221">
                  <a:moveTo>
                    <a:pt x="0" y="0"/>
                  </a:moveTo>
                  <a:lnTo>
                    <a:pt x="674838" y="0"/>
                  </a:lnTo>
                  <a:lnTo>
                    <a:pt x="674838" y="665221"/>
                  </a:lnTo>
                  <a:lnTo>
                    <a:pt x="0" y="665221"/>
                  </a:lnTo>
                  <a:close/>
                </a:path>
              </a:pathLst>
            </a:custGeom>
            <a:solidFill>
              <a:srgbClr val="D199F9"/>
            </a:solidFill>
          </p:spPr>
          <p:txBody>
            <a:bodyPr/>
            <a:lstStyle/>
            <a:p>
              <a:endParaRPr lang="fr-FR"/>
            </a:p>
          </p:txBody>
        </p:sp>
        <p:sp>
          <p:nvSpPr>
            <p:cNvPr id="19" name="Freeform 12">
              <a:extLst>
                <a:ext uri="{FF2B5EF4-FFF2-40B4-BE49-F238E27FC236}">
                  <a16:creationId xmlns:a16="http://schemas.microsoft.com/office/drawing/2014/main" id="{9BF6F52B-B104-1571-C422-A17585197A7C}"/>
                </a:ext>
              </a:extLst>
            </p:cNvPr>
            <p:cNvSpPr/>
            <p:nvPr/>
          </p:nvSpPr>
          <p:spPr>
            <a:xfrm>
              <a:off x="12541892" y="7486530"/>
              <a:ext cx="2484000" cy="2484000"/>
            </a:xfrm>
            <a:custGeom>
              <a:avLst/>
              <a:gdLst/>
              <a:ahLst/>
              <a:cxnLst/>
              <a:rect l="l" t="t" r="r" b="b"/>
              <a:pathLst>
                <a:path w="674838" h="665221">
                  <a:moveTo>
                    <a:pt x="0" y="0"/>
                  </a:moveTo>
                  <a:lnTo>
                    <a:pt x="674838" y="0"/>
                  </a:lnTo>
                  <a:lnTo>
                    <a:pt x="674838" y="665221"/>
                  </a:lnTo>
                  <a:lnTo>
                    <a:pt x="0" y="665221"/>
                  </a:lnTo>
                  <a:close/>
                </a:path>
              </a:pathLst>
            </a:custGeom>
            <a:solidFill>
              <a:srgbClr val="FB5A30"/>
            </a:solidFill>
            <a:ln>
              <a:noFill/>
            </a:ln>
          </p:spPr>
          <p:txBody>
            <a:bodyPr/>
            <a:lstStyle/>
            <a:p>
              <a:endParaRPr lang="fr-FR"/>
            </a:p>
          </p:txBody>
        </p:sp>
        <p:sp>
          <p:nvSpPr>
            <p:cNvPr id="22" name="Freeform 15">
              <a:extLst>
                <a:ext uri="{FF2B5EF4-FFF2-40B4-BE49-F238E27FC236}">
                  <a16:creationId xmlns:a16="http://schemas.microsoft.com/office/drawing/2014/main" id="{48F33352-4F90-8E9A-E6D8-4BA565EBE0E5}"/>
                </a:ext>
              </a:extLst>
            </p:cNvPr>
            <p:cNvSpPr/>
            <p:nvPr/>
          </p:nvSpPr>
          <p:spPr>
            <a:xfrm>
              <a:off x="15025892" y="7486530"/>
              <a:ext cx="2484000" cy="2484000"/>
            </a:xfrm>
            <a:custGeom>
              <a:avLst/>
              <a:gdLst/>
              <a:ahLst/>
              <a:cxnLst/>
              <a:rect l="l" t="t" r="r" b="b"/>
              <a:pathLst>
                <a:path w="674838" h="665221">
                  <a:moveTo>
                    <a:pt x="0" y="0"/>
                  </a:moveTo>
                  <a:lnTo>
                    <a:pt x="674838" y="0"/>
                  </a:lnTo>
                  <a:lnTo>
                    <a:pt x="674838" y="665221"/>
                  </a:lnTo>
                  <a:lnTo>
                    <a:pt x="0" y="665221"/>
                  </a:lnTo>
                  <a:close/>
                </a:path>
              </a:pathLst>
            </a:custGeom>
            <a:solidFill>
              <a:srgbClr val="014638"/>
            </a:solidFill>
          </p:spPr>
          <p:txBody>
            <a:bodyPr/>
            <a:lstStyle/>
            <a:p>
              <a:endParaRPr lang="fr-FR"/>
            </a:p>
          </p:txBody>
        </p:sp>
        <p:sp>
          <p:nvSpPr>
            <p:cNvPr id="24" name="Freeform 20">
              <a:extLst>
                <a:ext uri="{FF2B5EF4-FFF2-40B4-BE49-F238E27FC236}">
                  <a16:creationId xmlns:a16="http://schemas.microsoft.com/office/drawing/2014/main" id="{3295F6B1-8333-33D0-F10A-1FCDFEFF6DF8}"/>
                </a:ext>
              </a:extLst>
            </p:cNvPr>
            <p:cNvSpPr/>
            <p:nvPr userDrawn="1"/>
          </p:nvSpPr>
          <p:spPr>
            <a:xfrm>
              <a:off x="15708975" y="8152204"/>
              <a:ext cx="1117833" cy="1152651"/>
            </a:xfrm>
            <a:custGeom>
              <a:avLst/>
              <a:gdLst/>
              <a:ahLst/>
              <a:cxnLst/>
              <a:rect l="l" t="t" r="r" b="b"/>
              <a:pathLst>
                <a:path w="1379855" h="1379855">
                  <a:moveTo>
                    <a:pt x="0" y="0"/>
                  </a:moveTo>
                  <a:lnTo>
                    <a:pt x="1379855" y="0"/>
                  </a:lnTo>
                  <a:lnTo>
                    <a:pt x="1379855" y="1379855"/>
                  </a:lnTo>
                  <a:lnTo>
                    <a:pt x="0" y="1379855"/>
                  </a:lnTo>
                  <a:lnTo>
                    <a:pt x="0" y="0"/>
                  </a:lnTo>
                  <a:close/>
                </a:path>
              </a:pathLst>
            </a:custGeom>
            <a:blipFill>
              <a:blip r:embed="rId3"/>
              <a:stretch>
                <a:fillRect/>
              </a:stretch>
            </a:blipFill>
          </p:spPr>
          <p:txBody>
            <a:bodyPr/>
            <a:lstStyle/>
            <a:p>
              <a:endParaRPr lang="fr-FR"/>
            </a:p>
          </p:txBody>
        </p:sp>
        <p:sp>
          <p:nvSpPr>
            <p:cNvPr id="26" name="Freeform 9">
              <a:extLst>
                <a:ext uri="{FF2B5EF4-FFF2-40B4-BE49-F238E27FC236}">
                  <a16:creationId xmlns:a16="http://schemas.microsoft.com/office/drawing/2014/main" id="{1FB2596C-F170-AB85-01C5-9E40288A5FD8}"/>
                </a:ext>
              </a:extLst>
            </p:cNvPr>
            <p:cNvSpPr/>
            <p:nvPr/>
          </p:nvSpPr>
          <p:spPr>
            <a:xfrm>
              <a:off x="12541892" y="5002530"/>
              <a:ext cx="2484000" cy="2484000"/>
            </a:xfrm>
            <a:custGeom>
              <a:avLst/>
              <a:gdLst/>
              <a:ahLst/>
              <a:cxnLst/>
              <a:rect l="l" t="t" r="r" b="b"/>
              <a:pathLst>
                <a:path w="674838" h="665221">
                  <a:moveTo>
                    <a:pt x="0" y="0"/>
                  </a:moveTo>
                  <a:lnTo>
                    <a:pt x="674838" y="0"/>
                  </a:lnTo>
                  <a:lnTo>
                    <a:pt x="674838" y="665221"/>
                  </a:lnTo>
                  <a:lnTo>
                    <a:pt x="0" y="665221"/>
                  </a:lnTo>
                  <a:close/>
                </a:path>
              </a:pathLst>
            </a:custGeom>
            <a:solidFill>
              <a:srgbClr val="4EE6E0"/>
            </a:solidFill>
          </p:spPr>
          <p:txBody>
            <a:bodyPr/>
            <a:lstStyle/>
            <a:p>
              <a:endParaRPr lang="fr-FR"/>
            </a:p>
          </p:txBody>
        </p:sp>
      </p:grpSp>
      <p:sp>
        <p:nvSpPr>
          <p:cNvPr id="29" name="ZoneTexte 28">
            <a:extLst>
              <a:ext uri="{FF2B5EF4-FFF2-40B4-BE49-F238E27FC236}">
                <a16:creationId xmlns:a16="http://schemas.microsoft.com/office/drawing/2014/main" id="{1D016BDF-086A-F2FA-AE18-58D1F810B272}"/>
              </a:ext>
            </a:extLst>
          </p:cNvPr>
          <p:cNvSpPr txBox="1"/>
          <p:nvPr userDrawn="1"/>
        </p:nvSpPr>
        <p:spPr>
          <a:xfrm>
            <a:off x="14599800" y="890200"/>
            <a:ext cx="1828800" cy="276999"/>
          </a:xfrm>
          <a:prstGeom prst="rect">
            <a:avLst/>
          </a:prstGeom>
          <a:noFill/>
        </p:spPr>
        <p:txBody>
          <a:bodyPr wrap="square" rtlCol="0">
            <a:spAutoFit/>
          </a:bodyPr>
          <a:lstStyle/>
          <a:p>
            <a:pPr algn="ctr"/>
            <a:r>
              <a:rPr lang="fr-FR" sz="1200" dirty="0">
                <a:solidFill>
                  <a:schemeClr val="tx1"/>
                </a:solidFill>
              </a:rPr>
              <a:t>www.armatis.com</a:t>
            </a:r>
          </a:p>
        </p:txBody>
      </p:sp>
    </p:spTree>
    <p:extLst>
      <p:ext uri="{BB962C8B-B14F-4D97-AF65-F5344CB8AC3E}">
        <p14:creationId xmlns:p14="http://schemas.microsoft.com/office/powerpoint/2010/main" val="21826387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ver verte image insérer à droite">
    <p:spTree>
      <p:nvGrpSpPr>
        <p:cNvPr id="1" name=""/>
        <p:cNvGrpSpPr/>
        <p:nvPr/>
      </p:nvGrpSpPr>
      <p:grpSpPr>
        <a:xfrm>
          <a:off x="0" y="0"/>
          <a:ext cx="0" cy="0"/>
          <a:chOff x="0" y="0"/>
          <a:chExt cx="0" cy="0"/>
        </a:xfrm>
      </p:grpSpPr>
      <p:sp>
        <p:nvSpPr>
          <p:cNvPr id="7" name="Espace réservé pour une image  2">
            <a:extLst>
              <a:ext uri="{FF2B5EF4-FFF2-40B4-BE49-F238E27FC236}">
                <a16:creationId xmlns:a16="http://schemas.microsoft.com/office/drawing/2014/main" id="{0824BB41-41B1-8CC9-666D-C8B1E6B0E21F}"/>
              </a:ext>
            </a:extLst>
          </p:cNvPr>
          <p:cNvSpPr>
            <a:spLocks noGrp="1"/>
          </p:cNvSpPr>
          <p:nvPr>
            <p:ph type="pic" idx="1"/>
          </p:nvPr>
        </p:nvSpPr>
        <p:spPr>
          <a:xfrm>
            <a:off x="4191000" y="0"/>
            <a:ext cx="14097000" cy="10287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Rectangle 3">
            <a:extLst>
              <a:ext uri="{FF2B5EF4-FFF2-40B4-BE49-F238E27FC236}">
                <a16:creationId xmlns:a16="http://schemas.microsoft.com/office/drawing/2014/main" id="{C278AD0F-D0BB-485B-B638-0C4E9A15E9C0}"/>
              </a:ext>
            </a:extLst>
          </p:cNvPr>
          <p:cNvSpPr/>
          <p:nvPr userDrawn="1"/>
        </p:nvSpPr>
        <p:spPr>
          <a:xfrm>
            <a:off x="0" y="0"/>
            <a:ext cx="4191000" cy="10287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 name="Titre 1">
            <a:extLst>
              <a:ext uri="{FF2B5EF4-FFF2-40B4-BE49-F238E27FC236}">
                <a16:creationId xmlns:a16="http://schemas.microsoft.com/office/drawing/2014/main" id="{E9AB17DA-2DC9-9498-5004-01FBA507A41E}"/>
              </a:ext>
            </a:extLst>
          </p:cNvPr>
          <p:cNvSpPr>
            <a:spLocks noGrp="1"/>
          </p:cNvSpPr>
          <p:nvPr>
            <p:ph type="title"/>
          </p:nvPr>
        </p:nvSpPr>
        <p:spPr>
          <a:xfrm>
            <a:off x="4343400" y="547689"/>
            <a:ext cx="13335000" cy="1243012"/>
          </a:xfrm>
        </p:spPr>
        <p:txBody>
          <a:bodyPr/>
          <a:lstStyle/>
          <a:p>
            <a:r>
              <a:rPr lang="fr-FR" dirty="0"/>
              <a:t>Modifiez le style du titre</a:t>
            </a:r>
          </a:p>
        </p:txBody>
      </p:sp>
      <p:sp>
        <p:nvSpPr>
          <p:cNvPr id="3" name="Espace réservé du pied de page 2">
            <a:extLst>
              <a:ext uri="{FF2B5EF4-FFF2-40B4-BE49-F238E27FC236}">
                <a16:creationId xmlns:a16="http://schemas.microsoft.com/office/drawing/2014/main" id="{6F27B7C2-CF48-C01C-0140-A63FA98EF523}"/>
              </a:ext>
            </a:extLst>
          </p:cNvPr>
          <p:cNvSpPr>
            <a:spLocks noGrp="1"/>
          </p:cNvSpPr>
          <p:nvPr>
            <p:ph type="ftr" sz="quarter" idx="10"/>
          </p:nvPr>
        </p:nvSpPr>
        <p:spPr>
          <a:xfrm>
            <a:off x="685800" y="9715500"/>
            <a:ext cx="2819400" cy="342900"/>
          </a:xfrm>
        </p:spPr>
        <p:txBody>
          <a:bodyPr/>
          <a:lstStyle>
            <a:lvl1pPr algn="ctr">
              <a:defRPr sz="1050">
                <a:solidFill>
                  <a:schemeClr val="bg1"/>
                </a:solidFill>
              </a:defRPr>
            </a:lvl1pPr>
          </a:lstStyle>
          <a:p>
            <a:r>
              <a:rPr lang="fr-FR"/>
              <a:t>©Armatis – Tous droits réservés</a:t>
            </a:r>
            <a:endParaRPr lang="fr-FR" dirty="0"/>
          </a:p>
        </p:txBody>
      </p:sp>
      <p:pic>
        <p:nvPicPr>
          <p:cNvPr id="6" name="Image 5" descr="Une image contenant texte, Police, Graphique, graphisme&#10;&#10;Le contenu généré par l’IA peut être incorrect.">
            <a:extLst>
              <a:ext uri="{FF2B5EF4-FFF2-40B4-BE49-F238E27FC236}">
                <a16:creationId xmlns:a16="http://schemas.microsoft.com/office/drawing/2014/main" id="{47BF7CD6-4F19-4096-096C-FBD11FD96F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5383" y="826295"/>
            <a:ext cx="3080235" cy="685800"/>
          </a:xfrm>
          <a:prstGeom prst="rect">
            <a:avLst/>
          </a:prstGeom>
        </p:spPr>
      </p:pic>
    </p:spTree>
    <p:extLst>
      <p:ext uri="{BB962C8B-B14F-4D97-AF65-F5344CB8AC3E}">
        <p14:creationId xmlns:p14="http://schemas.microsoft.com/office/powerpoint/2010/main" val="307089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 mandarine image insérer à droite">
    <p:spTree>
      <p:nvGrpSpPr>
        <p:cNvPr id="1" name=""/>
        <p:cNvGrpSpPr/>
        <p:nvPr/>
      </p:nvGrpSpPr>
      <p:grpSpPr>
        <a:xfrm>
          <a:off x="0" y="0"/>
          <a:ext cx="0" cy="0"/>
          <a:chOff x="0" y="0"/>
          <a:chExt cx="0" cy="0"/>
        </a:xfrm>
      </p:grpSpPr>
      <p:sp>
        <p:nvSpPr>
          <p:cNvPr id="7" name="Espace réservé pour une image  2">
            <a:extLst>
              <a:ext uri="{FF2B5EF4-FFF2-40B4-BE49-F238E27FC236}">
                <a16:creationId xmlns:a16="http://schemas.microsoft.com/office/drawing/2014/main" id="{0824BB41-41B1-8CC9-666D-C8B1E6B0E21F}"/>
              </a:ext>
            </a:extLst>
          </p:cNvPr>
          <p:cNvSpPr>
            <a:spLocks noGrp="1"/>
          </p:cNvSpPr>
          <p:nvPr>
            <p:ph type="pic" idx="1"/>
          </p:nvPr>
        </p:nvSpPr>
        <p:spPr>
          <a:xfrm>
            <a:off x="4191000" y="0"/>
            <a:ext cx="14097000" cy="10287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Rectangle 3">
            <a:extLst>
              <a:ext uri="{FF2B5EF4-FFF2-40B4-BE49-F238E27FC236}">
                <a16:creationId xmlns:a16="http://schemas.microsoft.com/office/drawing/2014/main" id="{C278AD0F-D0BB-485B-B638-0C4E9A15E9C0}"/>
              </a:ext>
            </a:extLst>
          </p:cNvPr>
          <p:cNvSpPr/>
          <p:nvPr userDrawn="1"/>
        </p:nvSpPr>
        <p:spPr>
          <a:xfrm>
            <a:off x="0" y="0"/>
            <a:ext cx="4191000" cy="10287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 name="Titre 1">
            <a:extLst>
              <a:ext uri="{FF2B5EF4-FFF2-40B4-BE49-F238E27FC236}">
                <a16:creationId xmlns:a16="http://schemas.microsoft.com/office/drawing/2014/main" id="{E9AB17DA-2DC9-9498-5004-01FBA507A41E}"/>
              </a:ext>
            </a:extLst>
          </p:cNvPr>
          <p:cNvSpPr>
            <a:spLocks noGrp="1"/>
          </p:cNvSpPr>
          <p:nvPr>
            <p:ph type="title"/>
          </p:nvPr>
        </p:nvSpPr>
        <p:spPr>
          <a:xfrm>
            <a:off x="4343400" y="547689"/>
            <a:ext cx="13335000" cy="1243012"/>
          </a:xfrm>
        </p:spPr>
        <p:txBody>
          <a:bodyPr/>
          <a:lstStyle/>
          <a:p>
            <a:r>
              <a:rPr lang="fr-FR" dirty="0"/>
              <a:t>Modifiez le style du titre</a:t>
            </a:r>
          </a:p>
        </p:txBody>
      </p:sp>
      <p:sp>
        <p:nvSpPr>
          <p:cNvPr id="3" name="Espace réservé du pied de page 2">
            <a:extLst>
              <a:ext uri="{FF2B5EF4-FFF2-40B4-BE49-F238E27FC236}">
                <a16:creationId xmlns:a16="http://schemas.microsoft.com/office/drawing/2014/main" id="{6F27B7C2-CF48-C01C-0140-A63FA98EF523}"/>
              </a:ext>
            </a:extLst>
          </p:cNvPr>
          <p:cNvSpPr>
            <a:spLocks noGrp="1"/>
          </p:cNvSpPr>
          <p:nvPr>
            <p:ph type="ftr" sz="quarter" idx="10"/>
          </p:nvPr>
        </p:nvSpPr>
        <p:spPr>
          <a:xfrm>
            <a:off x="685800" y="9715500"/>
            <a:ext cx="2819400" cy="342900"/>
          </a:xfrm>
        </p:spPr>
        <p:txBody>
          <a:bodyPr/>
          <a:lstStyle>
            <a:lvl1pPr algn="ctr">
              <a:defRPr sz="1050">
                <a:solidFill>
                  <a:schemeClr val="bg1"/>
                </a:solidFill>
              </a:defRPr>
            </a:lvl1pPr>
          </a:lstStyle>
          <a:p>
            <a:r>
              <a:rPr lang="fr-FR"/>
              <a:t>©Armatis – Tous droits réservés</a:t>
            </a:r>
            <a:endParaRPr lang="fr-FR" dirty="0"/>
          </a:p>
        </p:txBody>
      </p:sp>
      <p:pic>
        <p:nvPicPr>
          <p:cNvPr id="6" name="Image 5" descr="Une image contenant texte, Police, Graphique, graphisme&#10;&#10;Le contenu généré par l’IA peut être incorrect.">
            <a:extLst>
              <a:ext uri="{FF2B5EF4-FFF2-40B4-BE49-F238E27FC236}">
                <a16:creationId xmlns:a16="http://schemas.microsoft.com/office/drawing/2014/main" id="{47BF7CD6-4F19-4096-096C-FBD11FD96F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5383" y="826295"/>
            <a:ext cx="3080235" cy="685800"/>
          </a:xfrm>
          <a:prstGeom prst="rect">
            <a:avLst/>
          </a:prstGeom>
        </p:spPr>
      </p:pic>
    </p:spTree>
    <p:extLst>
      <p:ext uri="{BB962C8B-B14F-4D97-AF65-F5344CB8AC3E}">
        <p14:creationId xmlns:p14="http://schemas.microsoft.com/office/powerpoint/2010/main" val="1016766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 aqua image insérer à droite">
    <p:spTree>
      <p:nvGrpSpPr>
        <p:cNvPr id="1" name=""/>
        <p:cNvGrpSpPr/>
        <p:nvPr/>
      </p:nvGrpSpPr>
      <p:grpSpPr>
        <a:xfrm>
          <a:off x="0" y="0"/>
          <a:ext cx="0" cy="0"/>
          <a:chOff x="0" y="0"/>
          <a:chExt cx="0" cy="0"/>
        </a:xfrm>
      </p:grpSpPr>
      <p:sp>
        <p:nvSpPr>
          <p:cNvPr id="7" name="Espace réservé pour une image  2">
            <a:extLst>
              <a:ext uri="{FF2B5EF4-FFF2-40B4-BE49-F238E27FC236}">
                <a16:creationId xmlns:a16="http://schemas.microsoft.com/office/drawing/2014/main" id="{0824BB41-41B1-8CC9-666D-C8B1E6B0E21F}"/>
              </a:ext>
            </a:extLst>
          </p:cNvPr>
          <p:cNvSpPr>
            <a:spLocks noGrp="1"/>
          </p:cNvSpPr>
          <p:nvPr>
            <p:ph type="pic" idx="1"/>
          </p:nvPr>
        </p:nvSpPr>
        <p:spPr>
          <a:xfrm>
            <a:off x="4191000" y="0"/>
            <a:ext cx="14097000" cy="10287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Rectangle 3">
            <a:extLst>
              <a:ext uri="{FF2B5EF4-FFF2-40B4-BE49-F238E27FC236}">
                <a16:creationId xmlns:a16="http://schemas.microsoft.com/office/drawing/2014/main" id="{C278AD0F-D0BB-485B-B638-0C4E9A15E9C0}"/>
              </a:ext>
            </a:extLst>
          </p:cNvPr>
          <p:cNvSpPr/>
          <p:nvPr userDrawn="1"/>
        </p:nvSpPr>
        <p:spPr>
          <a:xfrm>
            <a:off x="0" y="0"/>
            <a:ext cx="4191000" cy="10287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 name="Titre 1">
            <a:extLst>
              <a:ext uri="{FF2B5EF4-FFF2-40B4-BE49-F238E27FC236}">
                <a16:creationId xmlns:a16="http://schemas.microsoft.com/office/drawing/2014/main" id="{E9AB17DA-2DC9-9498-5004-01FBA507A41E}"/>
              </a:ext>
            </a:extLst>
          </p:cNvPr>
          <p:cNvSpPr>
            <a:spLocks noGrp="1"/>
          </p:cNvSpPr>
          <p:nvPr>
            <p:ph type="title"/>
          </p:nvPr>
        </p:nvSpPr>
        <p:spPr>
          <a:xfrm>
            <a:off x="4343400" y="547689"/>
            <a:ext cx="13335000" cy="1243012"/>
          </a:xfrm>
        </p:spPr>
        <p:txBody>
          <a:bodyPr/>
          <a:lstStyle/>
          <a:p>
            <a:r>
              <a:rPr lang="fr-FR" dirty="0"/>
              <a:t>Modifiez le style du titre</a:t>
            </a:r>
          </a:p>
        </p:txBody>
      </p:sp>
      <p:sp>
        <p:nvSpPr>
          <p:cNvPr id="3" name="Espace réservé du pied de page 2">
            <a:extLst>
              <a:ext uri="{FF2B5EF4-FFF2-40B4-BE49-F238E27FC236}">
                <a16:creationId xmlns:a16="http://schemas.microsoft.com/office/drawing/2014/main" id="{6F27B7C2-CF48-C01C-0140-A63FA98EF523}"/>
              </a:ext>
            </a:extLst>
          </p:cNvPr>
          <p:cNvSpPr>
            <a:spLocks noGrp="1"/>
          </p:cNvSpPr>
          <p:nvPr>
            <p:ph type="ftr" sz="quarter" idx="10"/>
          </p:nvPr>
        </p:nvSpPr>
        <p:spPr>
          <a:xfrm>
            <a:off x="685800" y="9715500"/>
            <a:ext cx="2819400" cy="342900"/>
          </a:xfrm>
        </p:spPr>
        <p:txBody>
          <a:bodyPr/>
          <a:lstStyle>
            <a:lvl1pPr algn="ctr">
              <a:defRPr sz="1050">
                <a:solidFill>
                  <a:schemeClr val="tx1"/>
                </a:solidFill>
              </a:defRPr>
            </a:lvl1pPr>
          </a:lstStyle>
          <a:p>
            <a:r>
              <a:rPr lang="fr-FR" dirty="0"/>
              <a:t>©</a:t>
            </a:r>
            <a:r>
              <a:rPr lang="fr-FR" dirty="0" err="1"/>
              <a:t>Armatis</a:t>
            </a:r>
            <a:r>
              <a:rPr lang="fr-FR" dirty="0"/>
              <a:t> – Tous droits réservés</a:t>
            </a:r>
          </a:p>
        </p:txBody>
      </p:sp>
      <p:pic>
        <p:nvPicPr>
          <p:cNvPr id="8" name="Image 7" descr="Une image contenant obscurité, capture d’écran, noir&#10;&#10;Le contenu généré par l’IA peut être incorrect.">
            <a:extLst>
              <a:ext uri="{FF2B5EF4-FFF2-40B4-BE49-F238E27FC236}">
                <a16:creationId xmlns:a16="http://schemas.microsoft.com/office/drawing/2014/main" id="{8CD29DD2-2108-D9CB-9045-9FAF0F1848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5092" y="826295"/>
            <a:ext cx="3093458" cy="685800"/>
          </a:xfrm>
          <a:prstGeom prst="rect">
            <a:avLst/>
          </a:prstGeom>
        </p:spPr>
      </p:pic>
    </p:spTree>
    <p:extLst>
      <p:ext uri="{BB962C8B-B14F-4D97-AF65-F5344CB8AC3E}">
        <p14:creationId xmlns:p14="http://schemas.microsoft.com/office/powerpoint/2010/main" val="10421032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ver gris clair image insérer à droite">
    <p:spTree>
      <p:nvGrpSpPr>
        <p:cNvPr id="1" name=""/>
        <p:cNvGrpSpPr/>
        <p:nvPr/>
      </p:nvGrpSpPr>
      <p:grpSpPr>
        <a:xfrm>
          <a:off x="0" y="0"/>
          <a:ext cx="0" cy="0"/>
          <a:chOff x="0" y="0"/>
          <a:chExt cx="0" cy="0"/>
        </a:xfrm>
      </p:grpSpPr>
      <p:sp>
        <p:nvSpPr>
          <p:cNvPr id="7" name="Espace réservé pour une image  2">
            <a:extLst>
              <a:ext uri="{FF2B5EF4-FFF2-40B4-BE49-F238E27FC236}">
                <a16:creationId xmlns:a16="http://schemas.microsoft.com/office/drawing/2014/main" id="{0824BB41-41B1-8CC9-666D-C8B1E6B0E21F}"/>
              </a:ext>
            </a:extLst>
          </p:cNvPr>
          <p:cNvSpPr>
            <a:spLocks noGrp="1"/>
          </p:cNvSpPr>
          <p:nvPr>
            <p:ph type="pic" idx="1"/>
          </p:nvPr>
        </p:nvSpPr>
        <p:spPr>
          <a:xfrm>
            <a:off x="4191000" y="0"/>
            <a:ext cx="14097000" cy="10287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Rectangle 3">
            <a:extLst>
              <a:ext uri="{FF2B5EF4-FFF2-40B4-BE49-F238E27FC236}">
                <a16:creationId xmlns:a16="http://schemas.microsoft.com/office/drawing/2014/main" id="{C278AD0F-D0BB-485B-B638-0C4E9A15E9C0}"/>
              </a:ext>
            </a:extLst>
          </p:cNvPr>
          <p:cNvSpPr/>
          <p:nvPr userDrawn="1"/>
        </p:nvSpPr>
        <p:spPr>
          <a:xfrm>
            <a:off x="0" y="0"/>
            <a:ext cx="4191000" cy="10287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 name="Titre 1">
            <a:extLst>
              <a:ext uri="{FF2B5EF4-FFF2-40B4-BE49-F238E27FC236}">
                <a16:creationId xmlns:a16="http://schemas.microsoft.com/office/drawing/2014/main" id="{E9AB17DA-2DC9-9498-5004-01FBA507A41E}"/>
              </a:ext>
            </a:extLst>
          </p:cNvPr>
          <p:cNvSpPr>
            <a:spLocks noGrp="1"/>
          </p:cNvSpPr>
          <p:nvPr>
            <p:ph type="title"/>
          </p:nvPr>
        </p:nvSpPr>
        <p:spPr>
          <a:xfrm>
            <a:off x="4343400" y="547689"/>
            <a:ext cx="13335000" cy="1243012"/>
          </a:xfrm>
        </p:spPr>
        <p:txBody>
          <a:bodyPr/>
          <a:lstStyle/>
          <a:p>
            <a:r>
              <a:rPr lang="fr-FR" dirty="0"/>
              <a:t>Modifiez le style du titre</a:t>
            </a:r>
          </a:p>
        </p:txBody>
      </p:sp>
      <p:sp>
        <p:nvSpPr>
          <p:cNvPr id="3" name="Espace réservé du pied de page 2">
            <a:extLst>
              <a:ext uri="{FF2B5EF4-FFF2-40B4-BE49-F238E27FC236}">
                <a16:creationId xmlns:a16="http://schemas.microsoft.com/office/drawing/2014/main" id="{6F27B7C2-CF48-C01C-0140-A63FA98EF523}"/>
              </a:ext>
            </a:extLst>
          </p:cNvPr>
          <p:cNvSpPr>
            <a:spLocks noGrp="1"/>
          </p:cNvSpPr>
          <p:nvPr>
            <p:ph type="ftr" sz="quarter" idx="10"/>
          </p:nvPr>
        </p:nvSpPr>
        <p:spPr>
          <a:xfrm>
            <a:off x="685800" y="9715500"/>
            <a:ext cx="2819400" cy="342900"/>
          </a:xfrm>
        </p:spPr>
        <p:txBody>
          <a:bodyPr/>
          <a:lstStyle>
            <a:lvl1pPr algn="ctr">
              <a:defRPr sz="1050">
                <a:solidFill>
                  <a:schemeClr val="tx1"/>
                </a:solidFill>
              </a:defRPr>
            </a:lvl1pPr>
          </a:lstStyle>
          <a:p>
            <a:r>
              <a:rPr lang="fr-FR" dirty="0"/>
              <a:t>©</a:t>
            </a:r>
            <a:r>
              <a:rPr lang="fr-FR" dirty="0" err="1"/>
              <a:t>Armatis</a:t>
            </a:r>
            <a:r>
              <a:rPr lang="fr-FR" dirty="0"/>
              <a:t> – Tous droits réservés</a:t>
            </a:r>
          </a:p>
        </p:txBody>
      </p:sp>
      <p:pic>
        <p:nvPicPr>
          <p:cNvPr id="8" name="Image 7" descr="Une image contenant obscurité, capture d’écran, noir&#10;&#10;Le contenu généré par l’IA peut être incorrect.">
            <a:extLst>
              <a:ext uri="{FF2B5EF4-FFF2-40B4-BE49-F238E27FC236}">
                <a16:creationId xmlns:a16="http://schemas.microsoft.com/office/drawing/2014/main" id="{8CD29DD2-2108-D9CB-9045-9FAF0F1848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5092" y="826295"/>
            <a:ext cx="3093458" cy="685800"/>
          </a:xfrm>
          <a:prstGeom prst="rect">
            <a:avLst/>
          </a:prstGeom>
        </p:spPr>
      </p:pic>
    </p:spTree>
    <p:extLst>
      <p:ext uri="{BB962C8B-B14F-4D97-AF65-F5344CB8AC3E}">
        <p14:creationId xmlns:p14="http://schemas.microsoft.com/office/powerpoint/2010/main" val="27878622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ver lila image insérer à droite">
    <p:spTree>
      <p:nvGrpSpPr>
        <p:cNvPr id="1" name=""/>
        <p:cNvGrpSpPr/>
        <p:nvPr/>
      </p:nvGrpSpPr>
      <p:grpSpPr>
        <a:xfrm>
          <a:off x="0" y="0"/>
          <a:ext cx="0" cy="0"/>
          <a:chOff x="0" y="0"/>
          <a:chExt cx="0" cy="0"/>
        </a:xfrm>
      </p:grpSpPr>
      <p:sp>
        <p:nvSpPr>
          <p:cNvPr id="7" name="Espace réservé pour une image  2">
            <a:extLst>
              <a:ext uri="{FF2B5EF4-FFF2-40B4-BE49-F238E27FC236}">
                <a16:creationId xmlns:a16="http://schemas.microsoft.com/office/drawing/2014/main" id="{0824BB41-41B1-8CC9-666D-C8B1E6B0E21F}"/>
              </a:ext>
            </a:extLst>
          </p:cNvPr>
          <p:cNvSpPr>
            <a:spLocks noGrp="1"/>
          </p:cNvSpPr>
          <p:nvPr>
            <p:ph type="pic" idx="1"/>
          </p:nvPr>
        </p:nvSpPr>
        <p:spPr>
          <a:xfrm>
            <a:off x="4191000" y="0"/>
            <a:ext cx="14097000" cy="10287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Rectangle 3">
            <a:extLst>
              <a:ext uri="{FF2B5EF4-FFF2-40B4-BE49-F238E27FC236}">
                <a16:creationId xmlns:a16="http://schemas.microsoft.com/office/drawing/2014/main" id="{C278AD0F-D0BB-485B-B638-0C4E9A15E9C0}"/>
              </a:ext>
            </a:extLst>
          </p:cNvPr>
          <p:cNvSpPr/>
          <p:nvPr userDrawn="1"/>
        </p:nvSpPr>
        <p:spPr>
          <a:xfrm>
            <a:off x="0" y="0"/>
            <a:ext cx="4191000" cy="10287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 name="Titre 1">
            <a:extLst>
              <a:ext uri="{FF2B5EF4-FFF2-40B4-BE49-F238E27FC236}">
                <a16:creationId xmlns:a16="http://schemas.microsoft.com/office/drawing/2014/main" id="{E9AB17DA-2DC9-9498-5004-01FBA507A41E}"/>
              </a:ext>
            </a:extLst>
          </p:cNvPr>
          <p:cNvSpPr>
            <a:spLocks noGrp="1"/>
          </p:cNvSpPr>
          <p:nvPr>
            <p:ph type="title"/>
          </p:nvPr>
        </p:nvSpPr>
        <p:spPr>
          <a:xfrm>
            <a:off x="4343400" y="547689"/>
            <a:ext cx="13335000" cy="1243012"/>
          </a:xfrm>
        </p:spPr>
        <p:txBody>
          <a:bodyPr/>
          <a:lstStyle/>
          <a:p>
            <a:r>
              <a:rPr lang="fr-FR" dirty="0"/>
              <a:t>Modifiez le style du titre</a:t>
            </a:r>
          </a:p>
        </p:txBody>
      </p:sp>
      <p:sp>
        <p:nvSpPr>
          <p:cNvPr id="3" name="Espace réservé du pied de page 2">
            <a:extLst>
              <a:ext uri="{FF2B5EF4-FFF2-40B4-BE49-F238E27FC236}">
                <a16:creationId xmlns:a16="http://schemas.microsoft.com/office/drawing/2014/main" id="{6F27B7C2-CF48-C01C-0140-A63FA98EF523}"/>
              </a:ext>
            </a:extLst>
          </p:cNvPr>
          <p:cNvSpPr>
            <a:spLocks noGrp="1"/>
          </p:cNvSpPr>
          <p:nvPr>
            <p:ph type="ftr" sz="quarter" idx="10"/>
          </p:nvPr>
        </p:nvSpPr>
        <p:spPr>
          <a:xfrm>
            <a:off x="685800" y="9715500"/>
            <a:ext cx="2819400" cy="342900"/>
          </a:xfrm>
        </p:spPr>
        <p:txBody>
          <a:bodyPr/>
          <a:lstStyle>
            <a:lvl1pPr algn="ctr">
              <a:defRPr sz="1050">
                <a:solidFill>
                  <a:schemeClr val="tx1"/>
                </a:solidFill>
              </a:defRPr>
            </a:lvl1pPr>
          </a:lstStyle>
          <a:p>
            <a:r>
              <a:rPr lang="fr-FR" dirty="0"/>
              <a:t>©</a:t>
            </a:r>
            <a:r>
              <a:rPr lang="fr-FR" dirty="0" err="1"/>
              <a:t>Armatis</a:t>
            </a:r>
            <a:r>
              <a:rPr lang="fr-FR" dirty="0"/>
              <a:t> – Tous droits réservés</a:t>
            </a:r>
          </a:p>
        </p:txBody>
      </p:sp>
      <p:pic>
        <p:nvPicPr>
          <p:cNvPr id="8" name="Image 7" descr="Une image contenant obscurité, capture d’écran, noir&#10;&#10;Le contenu généré par l’IA peut être incorrect.">
            <a:extLst>
              <a:ext uri="{FF2B5EF4-FFF2-40B4-BE49-F238E27FC236}">
                <a16:creationId xmlns:a16="http://schemas.microsoft.com/office/drawing/2014/main" id="{8CD29DD2-2108-D9CB-9045-9FAF0F1848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5092" y="826295"/>
            <a:ext cx="3093458" cy="685800"/>
          </a:xfrm>
          <a:prstGeom prst="rect">
            <a:avLst/>
          </a:prstGeom>
        </p:spPr>
      </p:pic>
    </p:spTree>
    <p:extLst>
      <p:ext uri="{BB962C8B-B14F-4D97-AF65-F5344CB8AC3E}">
        <p14:creationId xmlns:p14="http://schemas.microsoft.com/office/powerpoint/2010/main" val="28327546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ver lila image insérer à droi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9ABA0A7-99E0-6F0D-96DE-49E8F7131957}"/>
              </a:ext>
            </a:extLst>
          </p:cNvPr>
          <p:cNvSpPr/>
          <p:nvPr userDrawn="1"/>
        </p:nvSpPr>
        <p:spPr>
          <a:xfrm>
            <a:off x="17534400" y="0"/>
            <a:ext cx="152400" cy="10287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A7BE3AEE-E959-09F9-1AD1-9965DFCB9205}"/>
              </a:ext>
            </a:extLst>
          </p:cNvPr>
          <p:cNvSpPr/>
          <p:nvPr userDrawn="1"/>
        </p:nvSpPr>
        <p:spPr>
          <a:xfrm>
            <a:off x="18135600" y="0"/>
            <a:ext cx="152400" cy="10287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36196385-0CD2-57F9-4E9B-C1AFCD3C2281}"/>
              </a:ext>
            </a:extLst>
          </p:cNvPr>
          <p:cNvSpPr/>
          <p:nvPr userDrawn="1"/>
        </p:nvSpPr>
        <p:spPr>
          <a:xfrm>
            <a:off x="17830800" y="0"/>
            <a:ext cx="152400" cy="10287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F30CB562-0273-030F-7B4E-E8E246A8A673}"/>
              </a:ext>
            </a:extLst>
          </p:cNvPr>
          <p:cNvSpPr/>
          <p:nvPr userDrawn="1"/>
        </p:nvSpPr>
        <p:spPr>
          <a:xfrm>
            <a:off x="17686800" y="0"/>
            <a:ext cx="152400" cy="10287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2D354C6D-3A65-4EF5-81A1-6B58FE8CB683}"/>
              </a:ext>
            </a:extLst>
          </p:cNvPr>
          <p:cNvSpPr/>
          <p:nvPr userDrawn="1"/>
        </p:nvSpPr>
        <p:spPr>
          <a:xfrm>
            <a:off x="17983200" y="0"/>
            <a:ext cx="152400" cy="10287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reeform 20">
            <a:extLst>
              <a:ext uri="{FF2B5EF4-FFF2-40B4-BE49-F238E27FC236}">
                <a16:creationId xmlns:a16="http://schemas.microsoft.com/office/drawing/2014/main" id="{1C168FE2-B3D2-7E2F-9446-82B53B868E69}"/>
              </a:ext>
            </a:extLst>
          </p:cNvPr>
          <p:cNvSpPr/>
          <p:nvPr userDrawn="1"/>
        </p:nvSpPr>
        <p:spPr>
          <a:xfrm>
            <a:off x="17565900" y="8953500"/>
            <a:ext cx="684000" cy="684000"/>
          </a:xfrm>
          <a:custGeom>
            <a:avLst/>
            <a:gdLst/>
            <a:ahLst/>
            <a:cxnLst/>
            <a:rect l="l" t="t" r="r" b="b"/>
            <a:pathLst>
              <a:path w="1379855" h="1379855">
                <a:moveTo>
                  <a:pt x="0" y="0"/>
                </a:moveTo>
                <a:lnTo>
                  <a:pt x="1379855" y="0"/>
                </a:lnTo>
                <a:lnTo>
                  <a:pt x="1379855" y="1379855"/>
                </a:lnTo>
                <a:lnTo>
                  <a:pt x="0" y="1379855"/>
                </a:lnTo>
                <a:lnTo>
                  <a:pt x="0" y="0"/>
                </a:lnTo>
                <a:close/>
              </a:path>
            </a:pathLst>
          </a:custGeom>
          <a:blipFill>
            <a:blip r:embed="rId2"/>
            <a:stretch>
              <a:fillRect/>
            </a:stretch>
          </a:blipFill>
        </p:spPr>
        <p:txBody>
          <a:bodyPr/>
          <a:lstStyle/>
          <a:p>
            <a:endParaRPr lang="fr-FR"/>
          </a:p>
        </p:txBody>
      </p:sp>
      <p:sp>
        <p:nvSpPr>
          <p:cNvPr id="13" name="Espace réservé du titre 1">
            <a:extLst>
              <a:ext uri="{FF2B5EF4-FFF2-40B4-BE49-F238E27FC236}">
                <a16:creationId xmlns:a16="http://schemas.microsoft.com/office/drawing/2014/main" id="{C2FE546B-F365-2F49-0092-3F503EBAD5A7}"/>
              </a:ext>
            </a:extLst>
          </p:cNvPr>
          <p:cNvSpPr>
            <a:spLocks noGrp="1"/>
          </p:cNvSpPr>
          <p:nvPr>
            <p:ph type="title"/>
          </p:nvPr>
        </p:nvSpPr>
        <p:spPr>
          <a:xfrm>
            <a:off x="685800" y="547689"/>
            <a:ext cx="16696200" cy="1243012"/>
          </a:xfrm>
          <a:prstGeom prst="rect">
            <a:avLst/>
          </a:prstGeom>
        </p:spPr>
        <p:txBody>
          <a:bodyPr vert="horz" lIns="91440" tIns="45720" rIns="91440" bIns="45720" rtlCol="0" anchor="ctr">
            <a:normAutofit/>
          </a:bodyPr>
          <a:lstStyle/>
          <a:p>
            <a:r>
              <a:rPr lang="fr-FR" dirty="0"/>
              <a:t>Modifiez le style du titre</a:t>
            </a:r>
          </a:p>
        </p:txBody>
      </p:sp>
      <p:sp>
        <p:nvSpPr>
          <p:cNvPr id="14" name="Espace réservé du pied de page 4">
            <a:extLst>
              <a:ext uri="{FF2B5EF4-FFF2-40B4-BE49-F238E27FC236}">
                <a16:creationId xmlns:a16="http://schemas.microsoft.com/office/drawing/2014/main" id="{A281991E-F4A0-85A8-E6E0-BA3D8460DFF4}"/>
              </a:ext>
            </a:extLst>
          </p:cNvPr>
          <p:cNvSpPr txBox="1">
            <a:spLocks/>
          </p:cNvSpPr>
          <p:nvPr userDrawn="1"/>
        </p:nvSpPr>
        <p:spPr>
          <a:xfrm>
            <a:off x="685800" y="9739312"/>
            <a:ext cx="3048000" cy="342900"/>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r-FR"/>
              <a:t>©Armatis – Tous droits réservés</a:t>
            </a:r>
            <a:endParaRPr lang="fr-FR" dirty="0"/>
          </a:p>
        </p:txBody>
      </p:sp>
      <p:sp>
        <p:nvSpPr>
          <p:cNvPr id="15" name="Espace réservé du texte 2">
            <a:extLst>
              <a:ext uri="{FF2B5EF4-FFF2-40B4-BE49-F238E27FC236}">
                <a16:creationId xmlns:a16="http://schemas.microsoft.com/office/drawing/2014/main" id="{0C56FE24-AFA5-D123-4C19-84CF71DA8355}"/>
              </a:ext>
            </a:extLst>
          </p:cNvPr>
          <p:cNvSpPr>
            <a:spLocks noGrp="1"/>
          </p:cNvSpPr>
          <p:nvPr>
            <p:ph idx="1"/>
          </p:nvPr>
        </p:nvSpPr>
        <p:spPr>
          <a:xfrm>
            <a:off x="685800" y="2019300"/>
            <a:ext cx="16696200" cy="7543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6432066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over lila image insérer à droi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9ABA0A7-99E0-6F0D-96DE-49E8F7131957}"/>
              </a:ext>
            </a:extLst>
          </p:cNvPr>
          <p:cNvSpPr/>
          <p:nvPr userDrawn="1"/>
        </p:nvSpPr>
        <p:spPr>
          <a:xfrm>
            <a:off x="17534400" y="0"/>
            <a:ext cx="152400" cy="10287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A7BE3AEE-E959-09F9-1AD1-9965DFCB9205}"/>
              </a:ext>
            </a:extLst>
          </p:cNvPr>
          <p:cNvSpPr/>
          <p:nvPr userDrawn="1"/>
        </p:nvSpPr>
        <p:spPr>
          <a:xfrm>
            <a:off x="18135600" y="0"/>
            <a:ext cx="152400" cy="10287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36196385-0CD2-57F9-4E9B-C1AFCD3C2281}"/>
              </a:ext>
            </a:extLst>
          </p:cNvPr>
          <p:cNvSpPr/>
          <p:nvPr userDrawn="1"/>
        </p:nvSpPr>
        <p:spPr>
          <a:xfrm>
            <a:off x="17830800" y="0"/>
            <a:ext cx="152400" cy="10287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F30CB562-0273-030F-7B4E-E8E246A8A673}"/>
              </a:ext>
            </a:extLst>
          </p:cNvPr>
          <p:cNvSpPr/>
          <p:nvPr userDrawn="1"/>
        </p:nvSpPr>
        <p:spPr>
          <a:xfrm>
            <a:off x="17686800" y="0"/>
            <a:ext cx="152400" cy="10287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2D354C6D-3A65-4EF5-81A1-6B58FE8CB683}"/>
              </a:ext>
            </a:extLst>
          </p:cNvPr>
          <p:cNvSpPr/>
          <p:nvPr userDrawn="1"/>
        </p:nvSpPr>
        <p:spPr>
          <a:xfrm>
            <a:off x="17983200" y="0"/>
            <a:ext cx="152400" cy="10287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itre 1">
            <a:extLst>
              <a:ext uri="{FF2B5EF4-FFF2-40B4-BE49-F238E27FC236}">
                <a16:creationId xmlns:a16="http://schemas.microsoft.com/office/drawing/2014/main" id="{C2FE546B-F365-2F49-0092-3F503EBAD5A7}"/>
              </a:ext>
            </a:extLst>
          </p:cNvPr>
          <p:cNvSpPr>
            <a:spLocks noGrp="1"/>
          </p:cNvSpPr>
          <p:nvPr>
            <p:ph type="title"/>
          </p:nvPr>
        </p:nvSpPr>
        <p:spPr>
          <a:xfrm>
            <a:off x="685800" y="547689"/>
            <a:ext cx="16696200" cy="1243012"/>
          </a:xfrm>
          <a:prstGeom prst="rect">
            <a:avLst/>
          </a:prstGeom>
        </p:spPr>
        <p:txBody>
          <a:bodyPr vert="horz" lIns="91440" tIns="45720" rIns="91440" bIns="45720" rtlCol="0" anchor="ctr">
            <a:normAutofit/>
          </a:bodyPr>
          <a:lstStyle/>
          <a:p>
            <a:r>
              <a:rPr lang="fr-FR" dirty="0"/>
              <a:t>Modifiez le style du titre</a:t>
            </a:r>
          </a:p>
        </p:txBody>
      </p:sp>
      <p:sp>
        <p:nvSpPr>
          <p:cNvPr id="14" name="Espace réservé du pied de page 4">
            <a:extLst>
              <a:ext uri="{FF2B5EF4-FFF2-40B4-BE49-F238E27FC236}">
                <a16:creationId xmlns:a16="http://schemas.microsoft.com/office/drawing/2014/main" id="{A281991E-F4A0-85A8-E6E0-BA3D8460DFF4}"/>
              </a:ext>
            </a:extLst>
          </p:cNvPr>
          <p:cNvSpPr txBox="1">
            <a:spLocks/>
          </p:cNvSpPr>
          <p:nvPr userDrawn="1"/>
        </p:nvSpPr>
        <p:spPr>
          <a:xfrm>
            <a:off x="685800" y="9739312"/>
            <a:ext cx="3048000" cy="342900"/>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r-FR"/>
              <a:t>©Armatis – Tous droits réservés</a:t>
            </a:r>
            <a:endParaRPr lang="fr-FR" dirty="0"/>
          </a:p>
        </p:txBody>
      </p:sp>
      <p:sp>
        <p:nvSpPr>
          <p:cNvPr id="15" name="Espace réservé du texte 2">
            <a:extLst>
              <a:ext uri="{FF2B5EF4-FFF2-40B4-BE49-F238E27FC236}">
                <a16:creationId xmlns:a16="http://schemas.microsoft.com/office/drawing/2014/main" id="{0C56FE24-AFA5-D123-4C19-84CF71DA8355}"/>
              </a:ext>
            </a:extLst>
          </p:cNvPr>
          <p:cNvSpPr>
            <a:spLocks noGrp="1"/>
          </p:cNvSpPr>
          <p:nvPr>
            <p:ph idx="1"/>
          </p:nvPr>
        </p:nvSpPr>
        <p:spPr>
          <a:xfrm>
            <a:off x="685800" y="2019300"/>
            <a:ext cx="16696200" cy="7543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2" name="Image 1" descr="Une image contenant Police, Graphique, logo, graphisme&#10;&#10;Le contenu généré par l’IA peut être incorrect.">
            <a:extLst>
              <a:ext uri="{FF2B5EF4-FFF2-40B4-BE49-F238E27FC236}">
                <a16:creationId xmlns:a16="http://schemas.microsoft.com/office/drawing/2014/main" id="{C406AD9F-1E1C-4505-1EAB-C0398D07D6F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6560733" y="8344892"/>
            <a:ext cx="2709862" cy="421879"/>
          </a:xfrm>
          <a:prstGeom prst="rect">
            <a:avLst/>
          </a:prstGeom>
        </p:spPr>
      </p:pic>
    </p:spTree>
    <p:extLst>
      <p:ext uri="{BB962C8B-B14F-4D97-AF65-F5344CB8AC3E}">
        <p14:creationId xmlns:p14="http://schemas.microsoft.com/office/powerpoint/2010/main" val="19000158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Cover lila image insérer à dro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F09D73-E884-6204-2996-7C61BD1F9A75}"/>
              </a:ext>
            </a:extLst>
          </p:cNvPr>
          <p:cNvSpPr/>
          <p:nvPr userDrawn="1"/>
        </p:nvSpPr>
        <p:spPr>
          <a:xfrm>
            <a:off x="0" y="0"/>
            <a:ext cx="18288000" cy="10287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titre 1">
            <a:extLst>
              <a:ext uri="{FF2B5EF4-FFF2-40B4-BE49-F238E27FC236}">
                <a16:creationId xmlns:a16="http://schemas.microsoft.com/office/drawing/2014/main" id="{37AF20C6-E7B8-EA45-6725-8AD2C32ED21B}"/>
              </a:ext>
            </a:extLst>
          </p:cNvPr>
          <p:cNvSpPr>
            <a:spLocks noGrp="1"/>
          </p:cNvSpPr>
          <p:nvPr>
            <p:ph type="title"/>
          </p:nvPr>
        </p:nvSpPr>
        <p:spPr>
          <a:xfrm>
            <a:off x="685800" y="547689"/>
            <a:ext cx="16992600" cy="1243012"/>
          </a:xfrm>
          <a:prstGeom prst="rect">
            <a:avLst/>
          </a:prstGeom>
        </p:spPr>
        <p:txBody>
          <a:bodyPr vert="horz" lIns="91440" tIns="45720" rIns="91440" bIns="45720" rtlCol="0" anchor="ctr">
            <a:normAutofit/>
          </a:bodyPr>
          <a:lstStyle>
            <a:lvl1pPr>
              <a:defRPr>
                <a:solidFill>
                  <a:schemeClr val="bg1"/>
                </a:solidFill>
              </a:defRPr>
            </a:lvl1pPr>
          </a:lstStyle>
          <a:p>
            <a:r>
              <a:rPr lang="fr-FR" dirty="0"/>
              <a:t>Modifiez le style du titre</a:t>
            </a:r>
          </a:p>
        </p:txBody>
      </p:sp>
      <p:sp>
        <p:nvSpPr>
          <p:cNvPr id="7" name="Espace réservé du pied de page 4">
            <a:extLst>
              <a:ext uri="{FF2B5EF4-FFF2-40B4-BE49-F238E27FC236}">
                <a16:creationId xmlns:a16="http://schemas.microsoft.com/office/drawing/2014/main" id="{D3FF8BFD-ED1C-91B0-A3AC-3B4EFE222AE9}"/>
              </a:ext>
            </a:extLst>
          </p:cNvPr>
          <p:cNvSpPr>
            <a:spLocks noGrp="1"/>
          </p:cNvSpPr>
          <p:nvPr>
            <p:ph type="ftr" sz="quarter" idx="3"/>
          </p:nvPr>
        </p:nvSpPr>
        <p:spPr>
          <a:xfrm>
            <a:off x="685800" y="9739312"/>
            <a:ext cx="3048000" cy="342900"/>
          </a:xfrm>
          <a:prstGeom prst="rect">
            <a:avLst/>
          </a:prstGeom>
        </p:spPr>
        <p:txBody>
          <a:bodyPr vert="horz" lIns="91440" tIns="45720" rIns="91440" bIns="45720" rtlCol="0" anchor="ctr"/>
          <a:lstStyle>
            <a:lvl1pPr algn="ctr">
              <a:defRPr sz="1200">
                <a:solidFill>
                  <a:schemeClr val="bg1"/>
                </a:solidFill>
              </a:defRPr>
            </a:lvl1pPr>
          </a:lstStyle>
          <a:p>
            <a:pPr algn="l"/>
            <a:r>
              <a:rPr lang="fr-FR" dirty="0"/>
              <a:t>©</a:t>
            </a:r>
            <a:r>
              <a:rPr lang="fr-FR" dirty="0" err="1"/>
              <a:t>Armatis</a:t>
            </a:r>
            <a:r>
              <a:rPr lang="fr-FR" dirty="0"/>
              <a:t> – Tous droits réservés</a:t>
            </a:r>
          </a:p>
        </p:txBody>
      </p:sp>
      <p:sp>
        <p:nvSpPr>
          <p:cNvPr id="8" name="Freeform 20">
            <a:extLst>
              <a:ext uri="{FF2B5EF4-FFF2-40B4-BE49-F238E27FC236}">
                <a16:creationId xmlns:a16="http://schemas.microsoft.com/office/drawing/2014/main" id="{CEEC2BB1-BBA9-8507-CA26-951C72055648}"/>
              </a:ext>
            </a:extLst>
          </p:cNvPr>
          <p:cNvSpPr/>
          <p:nvPr userDrawn="1"/>
        </p:nvSpPr>
        <p:spPr>
          <a:xfrm>
            <a:off x="16078200" y="8479311"/>
            <a:ext cx="1260000" cy="1260000"/>
          </a:xfrm>
          <a:custGeom>
            <a:avLst/>
            <a:gdLst/>
            <a:ahLst/>
            <a:cxnLst/>
            <a:rect l="l" t="t" r="r" b="b"/>
            <a:pathLst>
              <a:path w="1379855" h="1379855">
                <a:moveTo>
                  <a:pt x="0" y="0"/>
                </a:moveTo>
                <a:lnTo>
                  <a:pt x="1379855" y="0"/>
                </a:lnTo>
                <a:lnTo>
                  <a:pt x="1379855" y="1379855"/>
                </a:lnTo>
                <a:lnTo>
                  <a:pt x="0" y="1379855"/>
                </a:lnTo>
                <a:lnTo>
                  <a:pt x="0" y="0"/>
                </a:lnTo>
                <a:close/>
              </a:path>
            </a:pathLst>
          </a:custGeom>
          <a:blipFill>
            <a:blip r:embed="rId2"/>
            <a:stretch>
              <a:fillRect/>
            </a:stretch>
          </a:blipFill>
        </p:spPr>
        <p:txBody>
          <a:bodyPr/>
          <a:lstStyle/>
          <a:p>
            <a:endParaRPr lang="fr-FR"/>
          </a:p>
        </p:txBody>
      </p:sp>
      <p:sp>
        <p:nvSpPr>
          <p:cNvPr id="12" name="ZoneTexte 11">
            <a:extLst>
              <a:ext uri="{FF2B5EF4-FFF2-40B4-BE49-F238E27FC236}">
                <a16:creationId xmlns:a16="http://schemas.microsoft.com/office/drawing/2014/main" id="{A5CD1FCB-3525-FCE8-58F7-950A9F36E2D7}"/>
              </a:ext>
            </a:extLst>
          </p:cNvPr>
          <p:cNvSpPr txBox="1"/>
          <p:nvPr userDrawn="1"/>
        </p:nvSpPr>
        <p:spPr>
          <a:xfrm>
            <a:off x="15862800" y="9922281"/>
            <a:ext cx="1828800" cy="276999"/>
          </a:xfrm>
          <a:prstGeom prst="rect">
            <a:avLst/>
          </a:prstGeom>
          <a:noFill/>
        </p:spPr>
        <p:txBody>
          <a:bodyPr wrap="square" rtlCol="0">
            <a:spAutoFit/>
          </a:bodyPr>
          <a:lstStyle/>
          <a:p>
            <a:pPr algn="ctr"/>
            <a:r>
              <a:rPr lang="fr-FR" sz="1200" dirty="0">
                <a:solidFill>
                  <a:schemeClr val="bg1"/>
                </a:solidFill>
              </a:rPr>
              <a:t>www.armatis.com</a:t>
            </a:r>
          </a:p>
        </p:txBody>
      </p:sp>
    </p:spTree>
    <p:extLst>
      <p:ext uri="{BB962C8B-B14F-4D97-AF65-F5344CB8AC3E}">
        <p14:creationId xmlns:p14="http://schemas.microsoft.com/office/powerpoint/2010/main" val="31198006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ver lila image insérer à dro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F09D73-E884-6204-2996-7C61BD1F9A75}"/>
              </a:ext>
            </a:extLst>
          </p:cNvPr>
          <p:cNvSpPr/>
          <p:nvPr userDrawn="1"/>
        </p:nvSpPr>
        <p:spPr>
          <a:xfrm>
            <a:off x="0" y="0"/>
            <a:ext cx="18288000" cy="10287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titre 1">
            <a:extLst>
              <a:ext uri="{FF2B5EF4-FFF2-40B4-BE49-F238E27FC236}">
                <a16:creationId xmlns:a16="http://schemas.microsoft.com/office/drawing/2014/main" id="{37AF20C6-E7B8-EA45-6725-8AD2C32ED21B}"/>
              </a:ext>
            </a:extLst>
          </p:cNvPr>
          <p:cNvSpPr>
            <a:spLocks noGrp="1"/>
          </p:cNvSpPr>
          <p:nvPr>
            <p:ph type="title"/>
          </p:nvPr>
        </p:nvSpPr>
        <p:spPr>
          <a:xfrm>
            <a:off x="685800" y="547689"/>
            <a:ext cx="16992600" cy="1243012"/>
          </a:xfrm>
          <a:prstGeom prst="rect">
            <a:avLst/>
          </a:prstGeom>
        </p:spPr>
        <p:txBody>
          <a:bodyPr vert="horz" lIns="91440" tIns="45720" rIns="91440" bIns="45720" rtlCol="0" anchor="ctr">
            <a:normAutofit/>
          </a:bodyPr>
          <a:lstStyle>
            <a:lvl1pPr>
              <a:defRPr>
                <a:solidFill>
                  <a:schemeClr val="bg1"/>
                </a:solidFill>
              </a:defRPr>
            </a:lvl1pPr>
          </a:lstStyle>
          <a:p>
            <a:r>
              <a:rPr lang="fr-FR" dirty="0"/>
              <a:t>Modifiez le style du titre</a:t>
            </a:r>
          </a:p>
        </p:txBody>
      </p:sp>
      <p:sp>
        <p:nvSpPr>
          <p:cNvPr id="7" name="Espace réservé du pied de page 4">
            <a:extLst>
              <a:ext uri="{FF2B5EF4-FFF2-40B4-BE49-F238E27FC236}">
                <a16:creationId xmlns:a16="http://schemas.microsoft.com/office/drawing/2014/main" id="{D3FF8BFD-ED1C-91B0-A3AC-3B4EFE222AE9}"/>
              </a:ext>
            </a:extLst>
          </p:cNvPr>
          <p:cNvSpPr>
            <a:spLocks noGrp="1"/>
          </p:cNvSpPr>
          <p:nvPr>
            <p:ph type="ftr" sz="quarter" idx="3"/>
          </p:nvPr>
        </p:nvSpPr>
        <p:spPr>
          <a:xfrm>
            <a:off x="685800" y="9739312"/>
            <a:ext cx="3048000" cy="342900"/>
          </a:xfrm>
          <a:prstGeom prst="rect">
            <a:avLst/>
          </a:prstGeom>
        </p:spPr>
        <p:txBody>
          <a:bodyPr vert="horz" lIns="91440" tIns="45720" rIns="91440" bIns="45720" rtlCol="0" anchor="ctr"/>
          <a:lstStyle>
            <a:lvl1pPr algn="ctr">
              <a:defRPr sz="1200">
                <a:solidFill>
                  <a:schemeClr val="bg1"/>
                </a:solidFill>
              </a:defRPr>
            </a:lvl1pPr>
          </a:lstStyle>
          <a:p>
            <a:pPr algn="l"/>
            <a:r>
              <a:rPr lang="fr-FR" dirty="0"/>
              <a:t>©</a:t>
            </a:r>
            <a:r>
              <a:rPr lang="fr-FR" dirty="0" err="1"/>
              <a:t>Armatis</a:t>
            </a:r>
            <a:r>
              <a:rPr lang="fr-FR" dirty="0"/>
              <a:t> – Tous droits réservés</a:t>
            </a:r>
          </a:p>
        </p:txBody>
      </p:sp>
      <p:sp>
        <p:nvSpPr>
          <p:cNvPr id="2" name="ZoneTexte 1">
            <a:extLst>
              <a:ext uri="{FF2B5EF4-FFF2-40B4-BE49-F238E27FC236}">
                <a16:creationId xmlns:a16="http://schemas.microsoft.com/office/drawing/2014/main" id="{D5444FCF-C7F5-DD8C-A0CC-15F6E103F870}"/>
              </a:ext>
            </a:extLst>
          </p:cNvPr>
          <p:cNvSpPr txBox="1"/>
          <p:nvPr userDrawn="1"/>
        </p:nvSpPr>
        <p:spPr>
          <a:xfrm>
            <a:off x="15862800" y="9922281"/>
            <a:ext cx="1828800" cy="276999"/>
          </a:xfrm>
          <a:prstGeom prst="rect">
            <a:avLst/>
          </a:prstGeom>
          <a:noFill/>
        </p:spPr>
        <p:txBody>
          <a:bodyPr wrap="square" rtlCol="0">
            <a:spAutoFit/>
          </a:bodyPr>
          <a:lstStyle/>
          <a:p>
            <a:pPr algn="ctr"/>
            <a:r>
              <a:rPr lang="fr-FR" sz="1200" dirty="0">
                <a:solidFill>
                  <a:schemeClr val="bg1"/>
                </a:solidFill>
              </a:rPr>
              <a:t>www.armatis.com</a:t>
            </a:r>
          </a:p>
        </p:txBody>
      </p:sp>
      <p:sp>
        <p:nvSpPr>
          <p:cNvPr id="5" name="Freeform 20">
            <a:extLst>
              <a:ext uri="{FF2B5EF4-FFF2-40B4-BE49-F238E27FC236}">
                <a16:creationId xmlns:a16="http://schemas.microsoft.com/office/drawing/2014/main" id="{B1BA3DDE-F934-486C-FC74-BC3A2E37389D}"/>
              </a:ext>
            </a:extLst>
          </p:cNvPr>
          <p:cNvSpPr/>
          <p:nvPr userDrawn="1"/>
        </p:nvSpPr>
        <p:spPr>
          <a:xfrm>
            <a:off x="16078200" y="8479311"/>
            <a:ext cx="1260000" cy="1260000"/>
          </a:xfrm>
          <a:custGeom>
            <a:avLst/>
            <a:gdLst/>
            <a:ahLst/>
            <a:cxnLst/>
            <a:rect l="l" t="t" r="r" b="b"/>
            <a:pathLst>
              <a:path w="1379855" h="1379855">
                <a:moveTo>
                  <a:pt x="0" y="0"/>
                </a:moveTo>
                <a:lnTo>
                  <a:pt x="1379855" y="0"/>
                </a:lnTo>
                <a:lnTo>
                  <a:pt x="1379855" y="1379855"/>
                </a:lnTo>
                <a:lnTo>
                  <a:pt x="0" y="1379855"/>
                </a:lnTo>
                <a:lnTo>
                  <a:pt x="0" y="0"/>
                </a:lnTo>
                <a:close/>
              </a:path>
            </a:pathLst>
          </a:custGeom>
          <a:blipFill>
            <a:blip r:embed="rId2"/>
            <a:stretch>
              <a:fillRect/>
            </a:stretch>
          </a:blipFill>
        </p:spPr>
        <p:txBody>
          <a:bodyPr/>
          <a:lstStyle/>
          <a:p>
            <a:endParaRPr lang="fr-FR"/>
          </a:p>
        </p:txBody>
      </p:sp>
    </p:spTree>
    <p:extLst>
      <p:ext uri="{BB962C8B-B14F-4D97-AF65-F5344CB8AC3E}">
        <p14:creationId xmlns:p14="http://schemas.microsoft.com/office/powerpoint/2010/main" val="18439803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ver lila image insérer à dro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F09D73-E884-6204-2996-7C61BD1F9A75}"/>
              </a:ext>
            </a:extLst>
          </p:cNvPr>
          <p:cNvSpPr/>
          <p:nvPr userDrawn="1"/>
        </p:nvSpPr>
        <p:spPr>
          <a:xfrm>
            <a:off x="0" y="0"/>
            <a:ext cx="18288000" cy="10287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titre 1">
            <a:extLst>
              <a:ext uri="{FF2B5EF4-FFF2-40B4-BE49-F238E27FC236}">
                <a16:creationId xmlns:a16="http://schemas.microsoft.com/office/drawing/2014/main" id="{37AF20C6-E7B8-EA45-6725-8AD2C32ED21B}"/>
              </a:ext>
            </a:extLst>
          </p:cNvPr>
          <p:cNvSpPr>
            <a:spLocks noGrp="1"/>
          </p:cNvSpPr>
          <p:nvPr>
            <p:ph type="title"/>
          </p:nvPr>
        </p:nvSpPr>
        <p:spPr>
          <a:xfrm>
            <a:off x="685800" y="547689"/>
            <a:ext cx="16992600" cy="1243012"/>
          </a:xfrm>
          <a:prstGeom prst="rect">
            <a:avLst/>
          </a:prstGeom>
        </p:spPr>
        <p:txBody>
          <a:bodyPr vert="horz" lIns="91440" tIns="45720" rIns="91440" bIns="45720" rtlCol="0" anchor="ctr">
            <a:normAutofit/>
          </a:bodyPr>
          <a:lstStyle>
            <a:lvl1pPr>
              <a:defRPr>
                <a:solidFill>
                  <a:schemeClr val="bg1"/>
                </a:solidFill>
              </a:defRPr>
            </a:lvl1pPr>
          </a:lstStyle>
          <a:p>
            <a:r>
              <a:rPr lang="fr-FR" dirty="0"/>
              <a:t>Modifiez le style du titre</a:t>
            </a:r>
          </a:p>
        </p:txBody>
      </p:sp>
      <p:sp>
        <p:nvSpPr>
          <p:cNvPr id="7" name="Espace réservé du pied de page 4">
            <a:extLst>
              <a:ext uri="{FF2B5EF4-FFF2-40B4-BE49-F238E27FC236}">
                <a16:creationId xmlns:a16="http://schemas.microsoft.com/office/drawing/2014/main" id="{D3FF8BFD-ED1C-91B0-A3AC-3B4EFE222AE9}"/>
              </a:ext>
            </a:extLst>
          </p:cNvPr>
          <p:cNvSpPr>
            <a:spLocks noGrp="1"/>
          </p:cNvSpPr>
          <p:nvPr>
            <p:ph type="ftr" sz="quarter" idx="3"/>
          </p:nvPr>
        </p:nvSpPr>
        <p:spPr>
          <a:xfrm>
            <a:off x="685800" y="9739312"/>
            <a:ext cx="3048000" cy="342900"/>
          </a:xfrm>
          <a:prstGeom prst="rect">
            <a:avLst/>
          </a:prstGeom>
        </p:spPr>
        <p:txBody>
          <a:bodyPr vert="horz" lIns="91440" tIns="45720" rIns="91440" bIns="45720" rtlCol="0" anchor="ctr"/>
          <a:lstStyle>
            <a:lvl1pPr algn="ctr">
              <a:defRPr sz="1200">
                <a:solidFill>
                  <a:schemeClr val="bg1"/>
                </a:solidFill>
              </a:defRPr>
            </a:lvl1pPr>
          </a:lstStyle>
          <a:p>
            <a:pPr algn="l"/>
            <a:r>
              <a:rPr lang="fr-FR" dirty="0"/>
              <a:t>©</a:t>
            </a:r>
            <a:r>
              <a:rPr lang="fr-FR" dirty="0" err="1"/>
              <a:t>Armatis</a:t>
            </a:r>
            <a:r>
              <a:rPr lang="fr-FR" dirty="0"/>
              <a:t> – Tous droits réservés</a:t>
            </a:r>
          </a:p>
        </p:txBody>
      </p:sp>
      <p:sp>
        <p:nvSpPr>
          <p:cNvPr id="2" name="ZoneTexte 1">
            <a:extLst>
              <a:ext uri="{FF2B5EF4-FFF2-40B4-BE49-F238E27FC236}">
                <a16:creationId xmlns:a16="http://schemas.microsoft.com/office/drawing/2014/main" id="{4DF83FAF-B940-46D7-90FA-89147B36A9E6}"/>
              </a:ext>
            </a:extLst>
          </p:cNvPr>
          <p:cNvSpPr txBox="1"/>
          <p:nvPr userDrawn="1"/>
        </p:nvSpPr>
        <p:spPr>
          <a:xfrm>
            <a:off x="15862800" y="9922281"/>
            <a:ext cx="1828800" cy="276999"/>
          </a:xfrm>
          <a:prstGeom prst="rect">
            <a:avLst/>
          </a:prstGeom>
          <a:noFill/>
        </p:spPr>
        <p:txBody>
          <a:bodyPr wrap="square" rtlCol="0">
            <a:spAutoFit/>
          </a:bodyPr>
          <a:lstStyle/>
          <a:p>
            <a:pPr algn="ctr"/>
            <a:r>
              <a:rPr lang="fr-FR" sz="1200" dirty="0">
                <a:solidFill>
                  <a:schemeClr val="bg1"/>
                </a:solidFill>
              </a:rPr>
              <a:t>www.armatis.com</a:t>
            </a:r>
          </a:p>
        </p:txBody>
      </p:sp>
      <p:sp>
        <p:nvSpPr>
          <p:cNvPr id="5" name="Freeform 20">
            <a:extLst>
              <a:ext uri="{FF2B5EF4-FFF2-40B4-BE49-F238E27FC236}">
                <a16:creationId xmlns:a16="http://schemas.microsoft.com/office/drawing/2014/main" id="{0F4F6857-D246-FE11-466B-450C8A8142A4}"/>
              </a:ext>
            </a:extLst>
          </p:cNvPr>
          <p:cNvSpPr/>
          <p:nvPr userDrawn="1"/>
        </p:nvSpPr>
        <p:spPr>
          <a:xfrm>
            <a:off x="16078200" y="8479311"/>
            <a:ext cx="1260000" cy="1260000"/>
          </a:xfrm>
          <a:custGeom>
            <a:avLst/>
            <a:gdLst/>
            <a:ahLst/>
            <a:cxnLst/>
            <a:rect l="l" t="t" r="r" b="b"/>
            <a:pathLst>
              <a:path w="1379855" h="1379855">
                <a:moveTo>
                  <a:pt x="0" y="0"/>
                </a:moveTo>
                <a:lnTo>
                  <a:pt x="1379855" y="0"/>
                </a:lnTo>
                <a:lnTo>
                  <a:pt x="1379855" y="1379855"/>
                </a:lnTo>
                <a:lnTo>
                  <a:pt x="0" y="1379855"/>
                </a:lnTo>
                <a:lnTo>
                  <a:pt x="0" y="0"/>
                </a:lnTo>
                <a:close/>
              </a:path>
            </a:pathLst>
          </a:custGeom>
          <a:blipFill>
            <a:blip r:embed="rId2"/>
            <a:stretch>
              <a:fillRect/>
            </a:stretch>
          </a:blipFill>
        </p:spPr>
        <p:txBody>
          <a:bodyPr/>
          <a:lstStyle/>
          <a:p>
            <a:endParaRPr lang="fr-FR"/>
          </a:p>
        </p:txBody>
      </p:sp>
    </p:spTree>
    <p:extLst>
      <p:ext uri="{BB962C8B-B14F-4D97-AF65-F5344CB8AC3E}">
        <p14:creationId xmlns:p14="http://schemas.microsoft.com/office/powerpoint/2010/main" val="1767563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re avec marque et carrés">
    <p:spTree>
      <p:nvGrpSpPr>
        <p:cNvPr id="1" name=""/>
        <p:cNvGrpSpPr/>
        <p:nvPr/>
      </p:nvGrpSpPr>
      <p:grpSpPr>
        <a:xfrm>
          <a:off x="0" y="0"/>
          <a:ext cx="0" cy="0"/>
          <a:chOff x="0" y="0"/>
          <a:chExt cx="0" cy="0"/>
        </a:xfrm>
      </p:grpSpPr>
      <p:pic>
        <p:nvPicPr>
          <p:cNvPr id="7" name="Image 6" descr="Une image contenant obscurité, capture d’écran, noir&#10;&#10;Le contenu généré par l’IA peut être incorrect.">
            <a:extLst>
              <a:ext uri="{FF2B5EF4-FFF2-40B4-BE49-F238E27FC236}">
                <a16:creationId xmlns:a16="http://schemas.microsoft.com/office/drawing/2014/main" id="{59767718-663C-B69E-9ADE-CD41AC4D29C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571500"/>
            <a:ext cx="4124615" cy="914400"/>
          </a:xfrm>
          <a:prstGeom prst="rect">
            <a:avLst/>
          </a:prstGeom>
        </p:spPr>
      </p:pic>
      <p:grpSp>
        <p:nvGrpSpPr>
          <p:cNvPr id="28" name="Groupe 27">
            <a:extLst>
              <a:ext uri="{FF2B5EF4-FFF2-40B4-BE49-F238E27FC236}">
                <a16:creationId xmlns:a16="http://schemas.microsoft.com/office/drawing/2014/main" id="{3928ACC5-34A4-803C-2762-700F4A66DAC6}"/>
              </a:ext>
            </a:extLst>
          </p:cNvPr>
          <p:cNvGrpSpPr/>
          <p:nvPr userDrawn="1"/>
        </p:nvGrpSpPr>
        <p:grpSpPr>
          <a:xfrm>
            <a:off x="533400" y="3086100"/>
            <a:ext cx="4968000" cy="4968000"/>
            <a:chOff x="12541892" y="5002530"/>
            <a:chExt cx="4968000" cy="4968000"/>
          </a:xfrm>
        </p:grpSpPr>
        <p:sp>
          <p:nvSpPr>
            <p:cNvPr id="16" name="Freeform 9">
              <a:extLst>
                <a:ext uri="{FF2B5EF4-FFF2-40B4-BE49-F238E27FC236}">
                  <a16:creationId xmlns:a16="http://schemas.microsoft.com/office/drawing/2014/main" id="{02542735-5D0E-CA5B-8278-3D1F8A179625}"/>
                </a:ext>
              </a:extLst>
            </p:cNvPr>
            <p:cNvSpPr/>
            <p:nvPr/>
          </p:nvSpPr>
          <p:spPr>
            <a:xfrm>
              <a:off x="15025892" y="5002530"/>
              <a:ext cx="2484000" cy="2484000"/>
            </a:xfrm>
            <a:custGeom>
              <a:avLst/>
              <a:gdLst/>
              <a:ahLst/>
              <a:cxnLst/>
              <a:rect l="l" t="t" r="r" b="b"/>
              <a:pathLst>
                <a:path w="674838" h="665221">
                  <a:moveTo>
                    <a:pt x="0" y="0"/>
                  </a:moveTo>
                  <a:lnTo>
                    <a:pt x="674838" y="0"/>
                  </a:lnTo>
                  <a:lnTo>
                    <a:pt x="674838" y="665221"/>
                  </a:lnTo>
                  <a:lnTo>
                    <a:pt x="0" y="665221"/>
                  </a:lnTo>
                  <a:close/>
                </a:path>
              </a:pathLst>
            </a:custGeom>
            <a:solidFill>
              <a:srgbClr val="D199F9"/>
            </a:solidFill>
          </p:spPr>
          <p:txBody>
            <a:bodyPr/>
            <a:lstStyle/>
            <a:p>
              <a:endParaRPr lang="fr-FR"/>
            </a:p>
          </p:txBody>
        </p:sp>
        <p:sp>
          <p:nvSpPr>
            <p:cNvPr id="19" name="Freeform 12">
              <a:extLst>
                <a:ext uri="{FF2B5EF4-FFF2-40B4-BE49-F238E27FC236}">
                  <a16:creationId xmlns:a16="http://schemas.microsoft.com/office/drawing/2014/main" id="{9BF6F52B-B104-1571-C422-A17585197A7C}"/>
                </a:ext>
              </a:extLst>
            </p:cNvPr>
            <p:cNvSpPr/>
            <p:nvPr/>
          </p:nvSpPr>
          <p:spPr>
            <a:xfrm>
              <a:off x="12541892" y="7486530"/>
              <a:ext cx="2484000" cy="2484000"/>
            </a:xfrm>
            <a:custGeom>
              <a:avLst/>
              <a:gdLst/>
              <a:ahLst/>
              <a:cxnLst/>
              <a:rect l="l" t="t" r="r" b="b"/>
              <a:pathLst>
                <a:path w="674838" h="665221">
                  <a:moveTo>
                    <a:pt x="0" y="0"/>
                  </a:moveTo>
                  <a:lnTo>
                    <a:pt x="674838" y="0"/>
                  </a:lnTo>
                  <a:lnTo>
                    <a:pt x="674838" y="665221"/>
                  </a:lnTo>
                  <a:lnTo>
                    <a:pt x="0" y="665221"/>
                  </a:lnTo>
                  <a:close/>
                </a:path>
              </a:pathLst>
            </a:custGeom>
            <a:solidFill>
              <a:srgbClr val="FB5A30"/>
            </a:solidFill>
            <a:ln>
              <a:noFill/>
            </a:ln>
          </p:spPr>
          <p:txBody>
            <a:bodyPr/>
            <a:lstStyle/>
            <a:p>
              <a:endParaRPr lang="fr-FR"/>
            </a:p>
          </p:txBody>
        </p:sp>
        <p:sp>
          <p:nvSpPr>
            <p:cNvPr id="22" name="Freeform 15">
              <a:extLst>
                <a:ext uri="{FF2B5EF4-FFF2-40B4-BE49-F238E27FC236}">
                  <a16:creationId xmlns:a16="http://schemas.microsoft.com/office/drawing/2014/main" id="{48F33352-4F90-8E9A-E6D8-4BA565EBE0E5}"/>
                </a:ext>
              </a:extLst>
            </p:cNvPr>
            <p:cNvSpPr/>
            <p:nvPr/>
          </p:nvSpPr>
          <p:spPr>
            <a:xfrm>
              <a:off x="15025892" y="7486530"/>
              <a:ext cx="2484000" cy="2484000"/>
            </a:xfrm>
            <a:custGeom>
              <a:avLst/>
              <a:gdLst/>
              <a:ahLst/>
              <a:cxnLst/>
              <a:rect l="l" t="t" r="r" b="b"/>
              <a:pathLst>
                <a:path w="674838" h="665221">
                  <a:moveTo>
                    <a:pt x="0" y="0"/>
                  </a:moveTo>
                  <a:lnTo>
                    <a:pt x="674838" y="0"/>
                  </a:lnTo>
                  <a:lnTo>
                    <a:pt x="674838" y="665221"/>
                  </a:lnTo>
                  <a:lnTo>
                    <a:pt x="0" y="665221"/>
                  </a:lnTo>
                  <a:close/>
                </a:path>
              </a:pathLst>
            </a:custGeom>
            <a:solidFill>
              <a:srgbClr val="014638"/>
            </a:solidFill>
          </p:spPr>
          <p:txBody>
            <a:bodyPr/>
            <a:lstStyle/>
            <a:p>
              <a:endParaRPr lang="fr-FR"/>
            </a:p>
          </p:txBody>
        </p:sp>
        <p:sp>
          <p:nvSpPr>
            <p:cNvPr id="24" name="Freeform 20">
              <a:extLst>
                <a:ext uri="{FF2B5EF4-FFF2-40B4-BE49-F238E27FC236}">
                  <a16:creationId xmlns:a16="http://schemas.microsoft.com/office/drawing/2014/main" id="{3295F6B1-8333-33D0-F10A-1FCDFEFF6DF8}"/>
                </a:ext>
              </a:extLst>
            </p:cNvPr>
            <p:cNvSpPr/>
            <p:nvPr userDrawn="1"/>
          </p:nvSpPr>
          <p:spPr>
            <a:xfrm>
              <a:off x="15708975" y="8152204"/>
              <a:ext cx="1117833" cy="1152651"/>
            </a:xfrm>
            <a:custGeom>
              <a:avLst/>
              <a:gdLst/>
              <a:ahLst/>
              <a:cxnLst/>
              <a:rect l="l" t="t" r="r" b="b"/>
              <a:pathLst>
                <a:path w="1379855" h="1379855">
                  <a:moveTo>
                    <a:pt x="0" y="0"/>
                  </a:moveTo>
                  <a:lnTo>
                    <a:pt x="1379855" y="0"/>
                  </a:lnTo>
                  <a:lnTo>
                    <a:pt x="1379855" y="1379855"/>
                  </a:lnTo>
                  <a:lnTo>
                    <a:pt x="0" y="1379855"/>
                  </a:lnTo>
                  <a:lnTo>
                    <a:pt x="0" y="0"/>
                  </a:lnTo>
                  <a:close/>
                </a:path>
              </a:pathLst>
            </a:custGeom>
            <a:blipFill>
              <a:blip r:embed="rId3"/>
              <a:stretch>
                <a:fillRect/>
              </a:stretch>
            </a:blipFill>
          </p:spPr>
          <p:txBody>
            <a:bodyPr/>
            <a:lstStyle/>
            <a:p>
              <a:endParaRPr lang="fr-FR"/>
            </a:p>
          </p:txBody>
        </p:sp>
        <p:sp>
          <p:nvSpPr>
            <p:cNvPr id="26" name="Freeform 9">
              <a:extLst>
                <a:ext uri="{FF2B5EF4-FFF2-40B4-BE49-F238E27FC236}">
                  <a16:creationId xmlns:a16="http://schemas.microsoft.com/office/drawing/2014/main" id="{1FB2596C-F170-AB85-01C5-9E40288A5FD8}"/>
                </a:ext>
              </a:extLst>
            </p:cNvPr>
            <p:cNvSpPr/>
            <p:nvPr/>
          </p:nvSpPr>
          <p:spPr>
            <a:xfrm>
              <a:off x="12541892" y="5002530"/>
              <a:ext cx="2484000" cy="2484000"/>
            </a:xfrm>
            <a:custGeom>
              <a:avLst/>
              <a:gdLst/>
              <a:ahLst/>
              <a:cxnLst/>
              <a:rect l="l" t="t" r="r" b="b"/>
              <a:pathLst>
                <a:path w="674838" h="665221">
                  <a:moveTo>
                    <a:pt x="0" y="0"/>
                  </a:moveTo>
                  <a:lnTo>
                    <a:pt x="674838" y="0"/>
                  </a:lnTo>
                  <a:lnTo>
                    <a:pt x="674838" y="665221"/>
                  </a:lnTo>
                  <a:lnTo>
                    <a:pt x="0" y="665221"/>
                  </a:lnTo>
                  <a:close/>
                </a:path>
              </a:pathLst>
            </a:custGeom>
            <a:solidFill>
              <a:srgbClr val="4EE6E0"/>
            </a:solidFill>
          </p:spPr>
          <p:txBody>
            <a:bodyPr/>
            <a:lstStyle/>
            <a:p>
              <a:endParaRPr lang="fr-FR"/>
            </a:p>
          </p:txBody>
        </p:sp>
      </p:grpSp>
      <p:sp>
        <p:nvSpPr>
          <p:cNvPr id="29" name="ZoneTexte 28">
            <a:extLst>
              <a:ext uri="{FF2B5EF4-FFF2-40B4-BE49-F238E27FC236}">
                <a16:creationId xmlns:a16="http://schemas.microsoft.com/office/drawing/2014/main" id="{1D016BDF-086A-F2FA-AE18-58D1F810B272}"/>
              </a:ext>
            </a:extLst>
          </p:cNvPr>
          <p:cNvSpPr txBox="1"/>
          <p:nvPr userDrawn="1"/>
        </p:nvSpPr>
        <p:spPr>
          <a:xfrm>
            <a:off x="14599800" y="890200"/>
            <a:ext cx="1828800" cy="276999"/>
          </a:xfrm>
          <a:prstGeom prst="rect">
            <a:avLst/>
          </a:prstGeom>
          <a:noFill/>
        </p:spPr>
        <p:txBody>
          <a:bodyPr wrap="square" rtlCol="0">
            <a:spAutoFit/>
          </a:bodyPr>
          <a:lstStyle/>
          <a:p>
            <a:pPr algn="ctr"/>
            <a:r>
              <a:rPr lang="fr-FR" sz="1200" dirty="0">
                <a:solidFill>
                  <a:schemeClr val="tx1"/>
                </a:solidFill>
              </a:rPr>
              <a:t>www.armatis.com</a:t>
            </a:r>
          </a:p>
        </p:txBody>
      </p:sp>
      <p:sp>
        <p:nvSpPr>
          <p:cNvPr id="3" name="Titre 1">
            <a:extLst>
              <a:ext uri="{FF2B5EF4-FFF2-40B4-BE49-F238E27FC236}">
                <a16:creationId xmlns:a16="http://schemas.microsoft.com/office/drawing/2014/main" id="{2B915E58-C46F-E40B-75E6-4B67B9A1BE13}"/>
              </a:ext>
            </a:extLst>
          </p:cNvPr>
          <p:cNvSpPr>
            <a:spLocks noGrp="1"/>
          </p:cNvSpPr>
          <p:nvPr>
            <p:ph type="title" hasCustomPrompt="1"/>
          </p:nvPr>
        </p:nvSpPr>
        <p:spPr>
          <a:xfrm>
            <a:off x="5562600" y="3086099"/>
            <a:ext cx="10363200" cy="2484000"/>
          </a:xfrm>
        </p:spPr>
        <p:txBody>
          <a:bodyPr/>
          <a:lstStyle>
            <a:lvl1pPr>
              <a:defRPr/>
            </a:lvl1pPr>
          </a:lstStyle>
          <a:p>
            <a:r>
              <a:rPr lang="fr-FR" dirty="0" err="1"/>
              <a:t>Title</a:t>
            </a:r>
            <a:endParaRPr lang="fr-FR" dirty="0"/>
          </a:p>
        </p:txBody>
      </p:sp>
      <p:sp>
        <p:nvSpPr>
          <p:cNvPr id="4" name="Espace réservé du texte 12">
            <a:extLst>
              <a:ext uri="{FF2B5EF4-FFF2-40B4-BE49-F238E27FC236}">
                <a16:creationId xmlns:a16="http://schemas.microsoft.com/office/drawing/2014/main" id="{E8F8F53B-9B2B-383B-2D37-1912F2D5B191}"/>
              </a:ext>
            </a:extLst>
          </p:cNvPr>
          <p:cNvSpPr>
            <a:spLocks noGrp="1"/>
          </p:cNvSpPr>
          <p:nvPr>
            <p:ph type="body" sz="quarter" idx="10" hasCustomPrompt="1"/>
          </p:nvPr>
        </p:nvSpPr>
        <p:spPr>
          <a:xfrm>
            <a:off x="5562600" y="5570100"/>
            <a:ext cx="10363200" cy="2484000"/>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r-FR" dirty="0" err="1"/>
              <a:t>Subtitle</a:t>
            </a:r>
            <a:endParaRPr lang="fr-FR" dirty="0"/>
          </a:p>
        </p:txBody>
      </p:sp>
    </p:spTree>
    <p:extLst>
      <p:ext uri="{BB962C8B-B14F-4D97-AF65-F5344CB8AC3E}">
        <p14:creationId xmlns:p14="http://schemas.microsoft.com/office/powerpoint/2010/main" val="33490722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Cover lila image insérer à droi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369F99-904C-0090-2C9D-77855C982881}"/>
              </a:ext>
            </a:extLst>
          </p:cNvPr>
          <p:cNvSpPr/>
          <p:nvPr userDrawn="1"/>
        </p:nvSpPr>
        <p:spPr>
          <a:xfrm>
            <a:off x="0" y="0"/>
            <a:ext cx="18288000" cy="10287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itre 1">
            <a:extLst>
              <a:ext uri="{FF2B5EF4-FFF2-40B4-BE49-F238E27FC236}">
                <a16:creationId xmlns:a16="http://schemas.microsoft.com/office/drawing/2014/main" id="{BBC6F8B3-437D-25BE-B6B3-A14C2E944751}"/>
              </a:ext>
            </a:extLst>
          </p:cNvPr>
          <p:cNvSpPr>
            <a:spLocks noGrp="1"/>
          </p:cNvSpPr>
          <p:nvPr>
            <p:ph type="title"/>
          </p:nvPr>
        </p:nvSpPr>
        <p:spPr>
          <a:xfrm>
            <a:off x="685800" y="547689"/>
            <a:ext cx="16992600" cy="1243012"/>
          </a:xfrm>
          <a:prstGeom prst="rect">
            <a:avLst/>
          </a:prstGeom>
        </p:spPr>
        <p:txBody>
          <a:bodyPr vert="horz" lIns="91440" tIns="45720" rIns="91440" bIns="45720" rtlCol="0" anchor="ctr">
            <a:normAutofit/>
          </a:bodyPr>
          <a:lstStyle/>
          <a:p>
            <a:r>
              <a:rPr lang="fr-FR" dirty="0"/>
              <a:t>Modifiez le style du titre</a:t>
            </a:r>
          </a:p>
        </p:txBody>
      </p:sp>
      <p:sp>
        <p:nvSpPr>
          <p:cNvPr id="4" name="Espace réservé du pied de page 4">
            <a:extLst>
              <a:ext uri="{FF2B5EF4-FFF2-40B4-BE49-F238E27FC236}">
                <a16:creationId xmlns:a16="http://schemas.microsoft.com/office/drawing/2014/main" id="{FF1D5211-5E0D-421A-5697-1D9900200261}"/>
              </a:ext>
            </a:extLst>
          </p:cNvPr>
          <p:cNvSpPr>
            <a:spLocks noGrp="1"/>
          </p:cNvSpPr>
          <p:nvPr>
            <p:ph type="ftr" sz="quarter" idx="3"/>
          </p:nvPr>
        </p:nvSpPr>
        <p:spPr>
          <a:xfrm>
            <a:off x="685800" y="9739312"/>
            <a:ext cx="3048000" cy="342900"/>
          </a:xfrm>
          <a:prstGeom prst="rect">
            <a:avLst/>
          </a:prstGeom>
        </p:spPr>
        <p:txBody>
          <a:bodyPr vert="horz" lIns="91440" tIns="45720" rIns="91440" bIns="45720" rtlCol="0" anchor="ctr"/>
          <a:lstStyle>
            <a:lvl1pPr algn="ctr">
              <a:defRPr sz="1200">
                <a:solidFill>
                  <a:schemeClr val="tx1"/>
                </a:solidFill>
              </a:defRPr>
            </a:lvl1pPr>
          </a:lstStyle>
          <a:p>
            <a:pPr algn="l"/>
            <a:r>
              <a:rPr lang="fr-FR" dirty="0"/>
              <a:t>©</a:t>
            </a:r>
            <a:r>
              <a:rPr lang="fr-FR" dirty="0" err="1"/>
              <a:t>Armatis</a:t>
            </a:r>
            <a:r>
              <a:rPr lang="fr-FR" dirty="0"/>
              <a:t> – Tous droits réservés</a:t>
            </a:r>
          </a:p>
        </p:txBody>
      </p:sp>
      <p:pic>
        <p:nvPicPr>
          <p:cNvPr id="5" name="Image 4" descr="Une image contenant noir, obscurité&#10;&#10;Le contenu généré par l’IA peut être incorrect.">
            <a:extLst>
              <a:ext uri="{FF2B5EF4-FFF2-40B4-BE49-F238E27FC236}">
                <a16:creationId xmlns:a16="http://schemas.microsoft.com/office/drawing/2014/main" id="{ABDEF4A1-0744-7F5C-F78B-F2B1EEAC67F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7581" t="19434" r="25074" b="22498"/>
          <a:stretch/>
        </p:blipFill>
        <p:spPr>
          <a:xfrm>
            <a:off x="16147200" y="8558678"/>
            <a:ext cx="1260000" cy="1275883"/>
          </a:xfrm>
          <a:prstGeom prst="rect">
            <a:avLst/>
          </a:prstGeom>
        </p:spPr>
      </p:pic>
      <p:sp>
        <p:nvSpPr>
          <p:cNvPr id="6" name="ZoneTexte 5">
            <a:extLst>
              <a:ext uri="{FF2B5EF4-FFF2-40B4-BE49-F238E27FC236}">
                <a16:creationId xmlns:a16="http://schemas.microsoft.com/office/drawing/2014/main" id="{3651FCD5-DE30-662B-B3EC-CDA021787CCF}"/>
              </a:ext>
            </a:extLst>
          </p:cNvPr>
          <p:cNvSpPr txBox="1"/>
          <p:nvPr userDrawn="1"/>
        </p:nvSpPr>
        <p:spPr>
          <a:xfrm>
            <a:off x="15862800" y="9922281"/>
            <a:ext cx="1828800" cy="276999"/>
          </a:xfrm>
          <a:prstGeom prst="rect">
            <a:avLst/>
          </a:prstGeom>
          <a:noFill/>
        </p:spPr>
        <p:txBody>
          <a:bodyPr wrap="square" rtlCol="0">
            <a:spAutoFit/>
          </a:bodyPr>
          <a:lstStyle/>
          <a:p>
            <a:pPr algn="ctr"/>
            <a:r>
              <a:rPr lang="fr-FR" sz="1200" dirty="0">
                <a:solidFill>
                  <a:schemeClr val="tx1"/>
                </a:solidFill>
              </a:rPr>
              <a:t>www.armatis.com</a:t>
            </a:r>
          </a:p>
        </p:txBody>
      </p:sp>
    </p:spTree>
    <p:extLst>
      <p:ext uri="{BB962C8B-B14F-4D97-AF65-F5344CB8AC3E}">
        <p14:creationId xmlns:p14="http://schemas.microsoft.com/office/powerpoint/2010/main" val="41417848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_Cover lila image insérer à droi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369F99-904C-0090-2C9D-77855C982881}"/>
              </a:ext>
            </a:extLst>
          </p:cNvPr>
          <p:cNvSpPr/>
          <p:nvPr userDrawn="1"/>
        </p:nvSpPr>
        <p:spPr>
          <a:xfrm>
            <a:off x="0" y="0"/>
            <a:ext cx="18288000" cy="10287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itre 1">
            <a:extLst>
              <a:ext uri="{FF2B5EF4-FFF2-40B4-BE49-F238E27FC236}">
                <a16:creationId xmlns:a16="http://schemas.microsoft.com/office/drawing/2014/main" id="{BBC6F8B3-437D-25BE-B6B3-A14C2E944751}"/>
              </a:ext>
            </a:extLst>
          </p:cNvPr>
          <p:cNvSpPr>
            <a:spLocks noGrp="1"/>
          </p:cNvSpPr>
          <p:nvPr>
            <p:ph type="title"/>
          </p:nvPr>
        </p:nvSpPr>
        <p:spPr>
          <a:xfrm>
            <a:off x="685800" y="547689"/>
            <a:ext cx="16992600" cy="1243012"/>
          </a:xfrm>
          <a:prstGeom prst="rect">
            <a:avLst/>
          </a:prstGeom>
        </p:spPr>
        <p:txBody>
          <a:bodyPr vert="horz" lIns="91440" tIns="45720" rIns="91440" bIns="45720" rtlCol="0" anchor="ctr">
            <a:normAutofit/>
          </a:bodyPr>
          <a:lstStyle/>
          <a:p>
            <a:r>
              <a:rPr lang="fr-FR" dirty="0"/>
              <a:t>Modifiez le style du titre</a:t>
            </a:r>
          </a:p>
        </p:txBody>
      </p:sp>
      <p:sp>
        <p:nvSpPr>
          <p:cNvPr id="4" name="Espace réservé du pied de page 4">
            <a:extLst>
              <a:ext uri="{FF2B5EF4-FFF2-40B4-BE49-F238E27FC236}">
                <a16:creationId xmlns:a16="http://schemas.microsoft.com/office/drawing/2014/main" id="{FF1D5211-5E0D-421A-5697-1D9900200261}"/>
              </a:ext>
            </a:extLst>
          </p:cNvPr>
          <p:cNvSpPr>
            <a:spLocks noGrp="1"/>
          </p:cNvSpPr>
          <p:nvPr>
            <p:ph type="ftr" sz="quarter" idx="3"/>
          </p:nvPr>
        </p:nvSpPr>
        <p:spPr>
          <a:xfrm>
            <a:off x="685800" y="9739312"/>
            <a:ext cx="3048000" cy="342900"/>
          </a:xfrm>
          <a:prstGeom prst="rect">
            <a:avLst/>
          </a:prstGeom>
        </p:spPr>
        <p:txBody>
          <a:bodyPr vert="horz" lIns="91440" tIns="45720" rIns="91440" bIns="45720" rtlCol="0" anchor="ctr"/>
          <a:lstStyle>
            <a:lvl1pPr algn="ctr">
              <a:defRPr sz="1200">
                <a:solidFill>
                  <a:schemeClr val="tx1"/>
                </a:solidFill>
              </a:defRPr>
            </a:lvl1pPr>
          </a:lstStyle>
          <a:p>
            <a:pPr algn="l"/>
            <a:r>
              <a:rPr lang="fr-FR" dirty="0"/>
              <a:t>©</a:t>
            </a:r>
            <a:r>
              <a:rPr lang="fr-FR" dirty="0" err="1"/>
              <a:t>Armatis</a:t>
            </a:r>
            <a:r>
              <a:rPr lang="fr-FR" dirty="0"/>
              <a:t> – Tous droits réservés</a:t>
            </a:r>
          </a:p>
        </p:txBody>
      </p:sp>
      <p:sp>
        <p:nvSpPr>
          <p:cNvPr id="6" name="ZoneTexte 5">
            <a:extLst>
              <a:ext uri="{FF2B5EF4-FFF2-40B4-BE49-F238E27FC236}">
                <a16:creationId xmlns:a16="http://schemas.microsoft.com/office/drawing/2014/main" id="{8CEDC17D-9B23-AD26-70BC-EDBA53B16DBA}"/>
              </a:ext>
            </a:extLst>
          </p:cNvPr>
          <p:cNvSpPr txBox="1"/>
          <p:nvPr userDrawn="1"/>
        </p:nvSpPr>
        <p:spPr>
          <a:xfrm>
            <a:off x="15862800" y="9922281"/>
            <a:ext cx="1828800" cy="276999"/>
          </a:xfrm>
          <a:prstGeom prst="rect">
            <a:avLst/>
          </a:prstGeom>
          <a:noFill/>
        </p:spPr>
        <p:txBody>
          <a:bodyPr wrap="square" rtlCol="0">
            <a:spAutoFit/>
          </a:bodyPr>
          <a:lstStyle/>
          <a:p>
            <a:pPr algn="ctr"/>
            <a:r>
              <a:rPr lang="fr-FR" sz="1200" dirty="0">
                <a:solidFill>
                  <a:schemeClr val="tx1"/>
                </a:solidFill>
              </a:rPr>
              <a:t>www.armatis.com</a:t>
            </a:r>
          </a:p>
        </p:txBody>
      </p:sp>
      <p:pic>
        <p:nvPicPr>
          <p:cNvPr id="7" name="Image 6" descr="Une image contenant noir, obscurité&#10;&#10;Le contenu généré par l’IA peut être incorrect.">
            <a:extLst>
              <a:ext uri="{FF2B5EF4-FFF2-40B4-BE49-F238E27FC236}">
                <a16:creationId xmlns:a16="http://schemas.microsoft.com/office/drawing/2014/main" id="{269E1606-C55F-1420-AAB4-A1DAA4E146E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7581" t="19434" r="25074" b="22498"/>
          <a:stretch/>
        </p:blipFill>
        <p:spPr>
          <a:xfrm>
            <a:off x="16147200" y="8558678"/>
            <a:ext cx="1260000" cy="1275883"/>
          </a:xfrm>
          <a:prstGeom prst="rect">
            <a:avLst/>
          </a:prstGeom>
        </p:spPr>
      </p:pic>
    </p:spTree>
    <p:extLst>
      <p:ext uri="{BB962C8B-B14F-4D97-AF65-F5344CB8AC3E}">
        <p14:creationId xmlns:p14="http://schemas.microsoft.com/office/powerpoint/2010/main" val="9889883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9_Cover lila image insérer à droi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369F99-904C-0090-2C9D-77855C982881}"/>
              </a:ext>
            </a:extLst>
          </p:cNvPr>
          <p:cNvSpPr/>
          <p:nvPr userDrawn="1"/>
        </p:nvSpPr>
        <p:spPr>
          <a:xfrm>
            <a:off x="0" y="0"/>
            <a:ext cx="18288000" cy="10287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itre 1">
            <a:extLst>
              <a:ext uri="{FF2B5EF4-FFF2-40B4-BE49-F238E27FC236}">
                <a16:creationId xmlns:a16="http://schemas.microsoft.com/office/drawing/2014/main" id="{BBC6F8B3-437D-25BE-B6B3-A14C2E944751}"/>
              </a:ext>
            </a:extLst>
          </p:cNvPr>
          <p:cNvSpPr>
            <a:spLocks noGrp="1"/>
          </p:cNvSpPr>
          <p:nvPr>
            <p:ph type="title"/>
          </p:nvPr>
        </p:nvSpPr>
        <p:spPr>
          <a:xfrm>
            <a:off x="685800" y="547689"/>
            <a:ext cx="16992600" cy="1243012"/>
          </a:xfrm>
          <a:prstGeom prst="rect">
            <a:avLst/>
          </a:prstGeom>
        </p:spPr>
        <p:txBody>
          <a:bodyPr vert="horz" lIns="91440" tIns="45720" rIns="91440" bIns="45720" rtlCol="0" anchor="ctr">
            <a:normAutofit/>
          </a:bodyPr>
          <a:lstStyle/>
          <a:p>
            <a:r>
              <a:rPr lang="fr-FR" dirty="0"/>
              <a:t>Modifiez le style du titre</a:t>
            </a:r>
          </a:p>
        </p:txBody>
      </p:sp>
      <p:sp>
        <p:nvSpPr>
          <p:cNvPr id="4" name="Espace réservé du pied de page 4">
            <a:extLst>
              <a:ext uri="{FF2B5EF4-FFF2-40B4-BE49-F238E27FC236}">
                <a16:creationId xmlns:a16="http://schemas.microsoft.com/office/drawing/2014/main" id="{FF1D5211-5E0D-421A-5697-1D9900200261}"/>
              </a:ext>
            </a:extLst>
          </p:cNvPr>
          <p:cNvSpPr>
            <a:spLocks noGrp="1"/>
          </p:cNvSpPr>
          <p:nvPr>
            <p:ph type="ftr" sz="quarter" idx="3"/>
          </p:nvPr>
        </p:nvSpPr>
        <p:spPr>
          <a:xfrm>
            <a:off x="685800" y="9739312"/>
            <a:ext cx="3048000" cy="342900"/>
          </a:xfrm>
          <a:prstGeom prst="rect">
            <a:avLst/>
          </a:prstGeom>
        </p:spPr>
        <p:txBody>
          <a:bodyPr vert="horz" lIns="91440" tIns="45720" rIns="91440" bIns="45720" rtlCol="0" anchor="ctr"/>
          <a:lstStyle>
            <a:lvl1pPr algn="ctr">
              <a:defRPr sz="1200">
                <a:solidFill>
                  <a:schemeClr val="tx1"/>
                </a:solidFill>
              </a:defRPr>
            </a:lvl1pPr>
          </a:lstStyle>
          <a:p>
            <a:pPr algn="l"/>
            <a:r>
              <a:rPr lang="fr-FR" dirty="0"/>
              <a:t>©</a:t>
            </a:r>
            <a:r>
              <a:rPr lang="fr-FR" dirty="0" err="1"/>
              <a:t>Armatis</a:t>
            </a:r>
            <a:r>
              <a:rPr lang="fr-FR" dirty="0"/>
              <a:t> – Tous droits réservés</a:t>
            </a:r>
          </a:p>
        </p:txBody>
      </p:sp>
      <p:sp>
        <p:nvSpPr>
          <p:cNvPr id="6" name="ZoneTexte 5">
            <a:extLst>
              <a:ext uri="{FF2B5EF4-FFF2-40B4-BE49-F238E27FC236}">
                <a16:creationId xmlns:a16="http://schemas.microsoft.com/office/drawing/2014/main" id="{1CCD3F43-9463-B49E-58C0-0ED694654B33}"/>
              </a:ext>
            </a:extLst>
          </p:cNvPr>
          <p:cNvSpPr txBox="1"/>
          <p:nvPr userDrawn="1"/>
        </p:nvSpPr>
        <p:spPr>
          <a:xfrm>
            <a:off x="15862800" y="9922281"/>
            <a:ext cx="1828800" cy="276999"/>
          </a:xfrm>
          <a:prstGeom prst="rect">
            <a:avLst/>
          </a:prstGeom>
          <a:noFill/>
        </p:spPr>
        <p:txBody>
          <a:bodyPr wrap="square" rtlCol="0">
            <a:spAutoFit/>
          </a:bodyPr>
          <a:lstStyle/>
          <a:p>
            <a:pPr algn="ctr"/>
            <a:r>
              <a:rPr lang="fr-FR" sz="1200" dirty="0">
                <a:solidFill>
                  <a:schemeClr val="tx1"/>
                </a:solidFill>
              </a:rPr>
              <a:t>www.armatis.com</a:t>
            </a:r>
          </a:p>
        </p:txBody>
      </p:sp>
      <p:pic>
        <p:nvPicPr>
          <p:cNvPr id="7" name="Image 6" descr="Une image contenant noir, obscurité&#10;&#10;Le contenu généré par l’IA peut être incorrect.">
            <a:extLst>
              <a:ext uri="{FF2B5EF4-FFF2-40B4-BE49-F238E27FC236}">
                <a16:creationId xmlns:a16="http://schemas.microsoft.com/office/drawing/2014/main" id="{99F5B92D-20F1-67AE-C9F8-25AE72729FB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7581" t="19434" r="25074" b="22498"/>
          <a:stretch/>
        </p:blipFill>
        <p:spPr>
          <a:xfrm>
            <a:off x="16147200" y="8558678"/>
            <a:ext cx="1260000" cy="1275883"/>
          </a:xfrm>
          <a:prstGeom prst="rect">
            <a:avLst/>
          </a:prstGeom>
        </p:spPr>
      </p:pic>
    </p:spTree>
    <p:extLst>
      <p:ext uri="{BB962C8B-B14F-4D97-AF65-F5344CB8AC3E}">
        <p14:creationId xmlns:p14="http://schemas.microsoft.com/office/powerpoint/2010/main" val="21338693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0_Cover lila image insérer à droi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369F99-904C-0090-2C9D-77855C982881}"/>
              </a:ext>
            </a:extLst>
          </p:cNvPr>
          <p:cNvSpPr/>
          <p:nvPr userDrawn="1"/>
        </p:nvSpPr>
        <p:spPr>
          <a:xfrm>
            <a:off x="0" y="0"/>
            <a:ext cx="182880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itre 1">
            <a:extLst>
              <a:ext uri="{FF2B5EF4-FFF2-40B4-BE49-F238E27FC236}">
                <a16:creationId xmlns:a16="http://schemas.microsoft.com/office/drawing/2014/main" id="{BBC6F8B3-437D-25BE-B6B3-A14C2E944751}"/>
              </a:ext>
            </a:extLst>
          </p:cNvPr>
          <p:cNvSpPr>
            <a:spLocks noGrp="1"/>
          </p:cNvSpPr>
          <p:nvPr>
            <p:ph type="title"/>
          </p:nvPr>
        </p:nvSpPr>
        <p:spPr>
          <a:xfrm>
            <a:off x="685800" y="547689"/>
            <a:ext cx="16992600" cy="1243012"/>
          </a:xfrm>
          <a:prstGeom prst="rect">
            <a:avLst/>
          </a:prstGeom>
        </p:spPr>
        <p:txBody>
          <a:bodyPr vert="horz" lIns="91440" tIns="45720" rIns="91440" bIns="45720" rtlCol="0" anchor="ctr">
            <a:normAutofit/>
          </a:bodyPr>
          <a:lstStyle/>
          <a:p>
            <a:r>
              <a:rPr lang="fr-FR" dirty="0"/>
              <a:t>Modifiez le style du titre</a:t>
            </a:r>
          </a:p>
        </p:txBody>
      </p:sp>
      <p:sp>
        <p:nvSpPr>
          <p:cNvPr id="4" name="Espace réservé du pied de page 4">
            <a:extLst>
              <a:ext uri="{FF2B5EF4-FFF2-40B4-BE49-F238E27FC236}">
                <a16:creationId xmlns:a16="http://schemas.microsoft.com/office/drawing/2014/main" id="{FF1D5211-5E0D-421A-5697-1D9900200261}"/>
              </a:ext>
            </a:extLst>
          </p:cNvPr>
          <p:cNvSpPr>
            <a:spLocks noGrp="1"/>
          </p:cNvSpPr>
          <p:nvPr>
            <p:ph type="ftr" sz="quarter" idx="3"/>
          </p:nvPr>
        </p:nvSpPr>
        <p:spPr>
          <a:xfrm>
            <a:off x="685800" y="9739312"/>
            <a:ext cx="3048000" cy="342900"/>
          </a:xfrm>
          <a:prstGeom prst="rect">
            <a:avLst/>
          </a:prstGeom>
        </p:spPr>
        <p:txBody>
          <a:bodyPr vert="horz" lIns="91440" tIns="45720" rIns="91440" bIns="45720" rtlCol="0" anchor="ctr"/>
          <a:lstStyle>
            <a:lvl1pPr algn="ctr">
              <a:defRPr sz="1200">
                <a:solidFill>
                  <a:schemeClr val="tx1"/>
                </a:solidFill>
              </a:defRPr>
            </a:lvl1pPr>
          </a:lstStyle>
          <a:p>
            <a:pPr algn="l"/>
            <a:r>
              <a:rPr lang="fr-FR" dirty="0"/>
              <a:t>©</a:t>
            </a:r>
            <a:r>
              <a:rPr lang="fr-FR" dirty="0" err="1"/>
              <a:t>Armatis</a:t>
            </a:r>
            <a:r>
              <a:rPr lang="fr-FR" dirty="0"/>
              <a:t> – Tous droits réservés</a:t>
            </a:r>
          </a:p>
        </p:txBody>
      </p:sp>
      <p:sp>
        <p:nvSpPr>
          <p:cNvPr id="6" name="ZoneTexte 5">
            <a:extLst>
              <a:ext uri="{FF2B5EF4-FFF2-40B4-BE49-F238E27FC236}">
                <a16:creationId xmlns:a16="http://schemas.microsoft.com/office/drawing/2014/main" id="{518521F1-815E-81B5-84C3-93F8319CC568}"/>
              </a:ext>
            </a:extLst>
          </p:cNvPr>
          <p:cNvSpPr txBox="1"/>
          <p:nvPr userDrawn="1"/>
        </p:nvSpPr>
        <p:spPr>
          <a:xfrm>
            <a:off x="15862800" y="9922281"/>
            <a:ext cx="1828800" cy="276999"/>
          </a:xfrm>
          <a:prstGeom prst="rect">
            <a:avLst/>
          </a:prstGeom>
          <a:noFill/>
        </p:spPr>
        <p:txBody>
          <a:bodyPr wrap="square" rtlCol="0">
            <a:spAutoFit/>
          </a:bodyPr>
          <a:lstStyle/>
          <a:p>
            <a:pPr algn="ctr"/>
            <a:r>
              <a:rPr lang="fr-FR" sz="1200" dirty="0">
                <a:solidFill>
                  <a:schemeClr val="tx1"/>
                </a:solidFill>
              </a:rPr>
              <a:t>www.armatis.com</a:t>
            </a:r>
          </a:p>
        </p:txBody>
      </p:sp>
      <p:pic>
        <p:nvPicPr>
          <p:cNvPr id="7" name="Image 6" descr="Une image contenant noir, obscurité&#10;&#10;Le contenu généré par l’IA peut être incorrect.">
            <a:extLst>
              <a:ext uri="{FF2B5EF4-FFF2-40B4-BE49-F238E27FC236}">
                <a16:creationId xmlns:a16="http://schemas.microsoft.com/office/drawing/2014/main" id="{EDF30600-8E67-EB1C-23F3-4C8D4A754DB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7581" t="19434" r="25074" b="22498"/>
          <a:stretch/>
        </p:blipFill>
        <p:spPr>
          <a:xfrm>
            <a:off x="16147200" y="8558678"/>
            <a:ext cx="1260000" cy="1275883"/>
          </a:xfrm>
          <a:prstGeom prst="rect">
            <a:avLst/>
          </a:prstGeom>
        </p:spPr>
      </p:pic>
    </p:spTree>
    <p:extLst>
      <p:ext uri="{BB962C8B-B14F-4D97-AF65-F5344CB8AC3E}">
        <p14:creationId xmlns:p14="http://schemas.microsoft.com/office/powerpoint/2010/main" val="1111091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avec marque et damier latér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BB2241-BB20-852F-E2A8-381CFAE8DC8E}"/>
              </a:ext>
            </a:extLst>
          </p:cNvPr>
          <p:cNvSpPr>
            <a:spLocks noGrp="1"/>
          </p:cNvSpPr>
          <p:nvPr>
            <p:ph type="title" hasCustomPrompt="1"/>
          </p:nvPr>
        </p:nvSpPr>
        <p:spPr>
          <a:xfrm>
            <a:off x="1143000" y="3831431"/>
            <a:ext cx="15011400" cy="2624137"/>
          </a:xfrm>
        </p:spPr>
        <p:txBody>
          <a:bodyPr>
            <a:normAutofit/>
          </a:bodyPr>
          <a:lstStyle>
            <a:lvl1pPr>
              <a:defRPr sz="4400"/>
            </a:lvl1pPr>
          </a:lstStyle>
          <a:p>
            <a:r>
              <a:rPr lang="fr-FR" dirty="0" err="1"/>
              <a:t>Title</a:t>
            </a:r>
            <a:endParaRPr lang="fr-FR" dirty="0"/>
          </a:p>
        </p:txBody>
      </p:sp>
      <p:pic>
        <p:nvPicPr>
          <p:cNvPr id="7" name="Image 6" descr="Une image contenant obscurité, capture d’écran, noir&#10;&#10;Le contenu généré par l’IA peut être incorrect.">
            <a:extLst>
              <a:ext uri="{FF2B5EF4-FFF2-40B4-BE49-F238E27FC236}">
                <a16:creationId xmlns:a16="http://schemas.microsoft.com/office/drawing/2014/main" id="{59767718-663C-B69E-9ADE-CD41AC4D29C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571500"/>
            <a:ext cx="2749745" cy="609600"/>
          </a:xfrm>
          <a:prstGeom prst="rect">
            <a:avLst/>
          </a:prstGeom>
        </p:spPr>
      </p:pic>
      <p:sp>
        <p:nvSpPr>
          <p:cNvPr id="13" name="Espace réservé du texte 12">
            <a:extLst>
              <a:ext uri="{FF2B5EF4-FFF2-40B4-BE49-F238E27FC236}">
                <a16:creationId xmlns:a16="http://schemas.microsoft.com/office/drawing/2014/main" id="{19F30331-14CB-B24B-C508-93263D73FAD0}"/>
              </a:ext>
            </a:extLst>
          </p:cNvPr>
          <p:cNvSpPr>
            <a:spLocks noGrp="1"/>
          </p:cNvSpPr>
          <p:nvPr>
            <p:ph type="body" sz="quarter" idx="10" hasCustomPrompt="1"/>
          </p:nvPr>
        </p:nvSpPr>
        <p:spPr>
          <a:xfrm>
            <a:off x="1143000" y="7353300"/>
            <a:ext cx="15011400" cy="2624139"/>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r-FR" dirty="0" err="1"/>
              <a:t>Subtitle</a:t>
            </a:r>
            <a:endParaRPr lang="fr-FR" dirty="0"/>
          </a:p>
        </p:txBody>
      </p:sp>
      <p:cxnSp>
        <p:nvCxnSpPr>
          <p:cNvPr id="4" name="Connecteur droit 3">
            <a:extLst>
              <a:ext uri="{FF2B5EF4-FFF2-40B4-BE49-F238E27FC236}">
                <a16:creationId xmlns:a16="http://schemas.microsoft.com/office/drawing/2014/main" id="{9EFC7002-4899-A7D0-8C5A-E4ACDDD7CC9B}"/>
              </a:ext>
            </a:extLst>
          </p:cNvPr>
          <p:cNvCxnSpPr>
            <a:cxnSpLocks/>
          </p:cNvCxnSpPr>
          <p:nvPr userDrawn="1"/>
        </p:nvCxnSpPr>
        <p:spPr>
          <a:xfrm>
            <a:off x="1143000" y="3543300"/>
            <a:ext cx="1080000" cy="0"/>
          </a:xfrm>
          <a:prstGeom prst="line">
            <a:avLst/>
          </a:prstGeom>
          <a:ln w="50800"/>
        </p:spPr>
        <p:style>
          <a:lnRef idx="2">
            <a:schemeClr val="accent2"/>
          </a:lnRef>
          <a:fillRef idx="0">
            <a:schemeClr val="accent2"/>
          </a:fillRef>
          <a:effectRef idx="1">
            <a:schemeClr val="accent2"/>
          </a:effectRef>
          <a:fontRef idx="minor">
            <a:schemeClr val="tx1"/>
          </a:fontRef>
        </p:style>
      </p:cxnSp>
      <p:cxnSp>
        <p:nvCxnSpPr>
          <p:cNvPr id="5" name="Connecteur droit 4">
            <a:extLst>
              <a:ext uri="{FF2B5EF4-FFF2-40B4-BE49-F238E27FC236}">
                <a16:creationId xmlns:a16="http://schemas.microsoft.com/office/drawing/2014/main" id="{93DA03EC-FFBD-445E-F5FF-F9C888EFA4DA}"/>
              </a:ext>
            </a:extLst>
          </p:cNvPr>
          <p:cNvCxnSpPr>
            <a:cxnSpLocks/>
          </p:cNvCxnSpPr>
          <p:nvPr userDrawn="1"/>
        </p:nvCxnSpPr>
        <p:spPr>
          <a:xfrm>
            <a:off x="1143000" y="7124700"/>
            <a:ext cx="1080000" cy="0"/>
          </a:xfrm>
          <a:prstGeom prst="line">
            <a:avLst/>
          </a:prstGeom>
          <a:ln w="50800"/>
        </p:spPr>
        <p:style>
          <a:lnRef idx="2">
            <a:schemeClr val="accent6"/>
          </a:lnRef>
          <a:fillRef idx="0">
            <a:schemeClr val="accent6"/>
          </a:fillRef>
          <a:effectRef idx="1">
            <a:schemeClr val="accent6"/>
          </a:effectRef>
          <a:fontRef idx="minor">
            <a:schemeClr val="tx1"/>
          </a:fontRef>
        </p:style>
      </p:cxnSp>
      <p:sp>
        <p:nvSpPr>
          <p:cNvPr id="6" name="Rectangle 5">
            <a:extLst>
              <a:ext uri="{FF2B5EF4-FFF2-40B4-BE49-F238E27FC236}">
                <a16:creationId xmlns:a16="http://schemas.microsoft.com/office/drawing/2014/main" id="{E7BD157D-DA7F-629D-890B-4CF952C8822A}"/>
              </a:ext>
            </a:extLst>
          </p:cNvPr>
          <p:cNvSpPr/>
          <p:nvPr userDrawn="1"/>
        </p:nvSpPr>
        <p:spPr>
          <a:xfrm>
            <a:off x="17921287" y="0"/>
            <a:ext cx="381000" cy="172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CF1652EB-BB97-A2FB-7093-9538B9BA7D3E}"/>
              </a:ext>
            </a:extLst>
          </p:cNvPr>
          <p:cNvSpPr/>
          <p:nvPr userDrawn="1"/>
        </p:nvSpPr>
        <p:spPr>
          <a:xfrm>
            <a:off x="17921287" y="1711485"/>
            <a:ext cx="381000" cy="172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BC1E6062-5C5E-57B5-3F12-E09B044EE278}"/>
              </a:ext>
            </a:extLst>
          </p:cNvPr>
          <p:cNvSpPr/>
          <p:nvPr userDrawn="1"/>
        </p:nvSpPr>
        <p:spPr>
          <a:xfrm>
            <a:off x="17921287" y="3422970"/>
            <a:ext cx="381000" cy="172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651294C0-E3E7-65B1-30B2-28D851DC414F}"/>
              </a:ext>
            </a:extLst>
          </p:cNvPr>
          <p:cNvSpPr/>
          <p:nvPr userDrawn="1"/>
        </p:nvSpPr>
        <p:spPr>
          <a:xfrm>
            <a:off x="17921287" y="5134455"/>
            <a:ext cx="381000" cy="172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72914ECC-A938-675B-49E1-84F00A0A99F7}"/>
              </a:ext>
            </a:extLst>
          </p:cNvPr>
          <p:cNvSpPr/>
          <p:nvPr userDrawn="1"/>
        </p:nvSpPr>
        <p:spPr>
          <a:xfrm>
            <a:off x="17921287" y="6845940"/>
            <a:ext cx="381000" cy="172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824F1A48-2F42-F431-7F9E-1FCF628544A6}"/>
              </a:ext>
            </a:extLst>
          </p:cNvPr>
          <p:cNvSpPr/>
          <p:nvPr userDrawn="1"/>
        </p:nvSpPr>
        <p:spPr>
          <a:xfrm>
            <a:off x="17921287" y="8557425"/>
            <a:ext cx="381000" cy="172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4757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ercalaire avec titre">
    <p:spTree>
      <p:nvGrpSpPr>
        <p:cNvPr id="1" name=""/>
        <p:cNvGrpSpPr/>
        <p:nvPr/>
      </p:nvGrpSpPr>
      <p:grpSpPr>
        <a:xfrm>
          <a:off x="0" y="0"/>
          <a:ext cx="0" cy="0"/>
          <a:chOff x="0" y="0"/>
          <a:chExt cx="0" cy="0"/>
        </a:xfrm>
      </p:grpSpPr>
      <p:sp>
        <p:nvSpPr>
          <p:cNvPr id="22" name="Freeform 15">
            <a:extLst>
              <a:ext uri="{FF2B5EF4-FFF2-40B4-BE49-F238E27FC236}">
                <a16:creationId xmlns:a16="http://schemas.microsoft.com/office/drawing/2014/main" id="{48F33352-4F90-8E9A-E6D8-4BA565EBE0E5}"/>
              </a:ext>
            </a:extLst>
          </p:cNvPr>
          <p:cNvSpPr/>
          <p:nvPr/>
        </p:nvSpPr>
        <p:spPr>
          <a:xfrm>
            <a:off x="0" y="0"/>
            <a:ext cx="4419600" cy="5143500"/>
          </a:xfrm>
          <a:custGeom>
            <a:avLst/>
            <a:gdLst/>
            <a:ahLst/>
            <a:cxnLst/>
            <a:rect l="l" t="t" r="r" b="b"/>
            <a:pathLst>
              <a:path w="674838" h="665221">
                <a:moveTo>
                  <a:pt x="0" y="0"/>
                </a:moveTo>
                <a:lnTo>
                  <a:pt x="674838" y="0"/>
                </a:lnTo>
                <a:lnTo>
                  <a:pt x="674838" y="665221"/>
                </a:lnTo>
                <a:lnTo>
                  <a:pt x="0" y="665221"/>
                </a:lnTo>
                <a:close/>
              </a:path>
            </a:pathLst>
          </a:custGeom>
          <a:solidFill>
            <a:srgbClr val="014638"/>
          </a:solidFill>
        </p:spPr>
        <p:txBody>
          <a:bodyPr/>
          <a:lstStyle/>
          <a:p>
            <a:endParaRPr lang="fr-FR"/>
          </a:p>
        </p:txBody>
      </p:sp>
      <p:sp>
        <p:nvSpPr>
          <p:cNvPr id="24" name="Freeform 20">
            <a:extLst>
              <a:ext uri="{FF2B5EF4-FFF2-40B4-BE49-F238E27FC236}">
                <a16:creationId xmlns:a16="http://schemas.microsoft.com/office/drawing/2014/main" id="{3295F6B1-8333-33D0-F10A-1FCDFEFF6DF8}"/>
              </a:ext>
            </a:extLst>
          </p:cNvPr>
          <p:cNvSpPr/>
          <p:nvPr userDrawn="1"/>
        </p:nvSpPr>
        <p:spPr>
          <a:xfrm>
            <a:off x="4157683" y="8674174"/>
            <a:ext cx="1117833" cy="1152651"/>
          </a:xfrm>
          <a:custGeom>
            <a:avLst/>
            <a:gdLst/>
            <a:ahLst/>
            <a:cxnLst/>
            <a:rect l="l" t="t" r="r" b="b"/>
            <a:pathLst>
              <a:path w="1379855" h="1379855">
                <a:moveTo>
                  <a:pt x="0" y="0"/>
                </a:moveTo>
                <a:lnTo>
                  <a:pt x="1379855" y="0"/>
                </a:lnTo>
                <a:lnTo>
                  <a:pt x="1379855" y="1379855"/>
                </a:lnTo>
                <a:lnTo>
                  <a:pt x="0" y="1379855"/>
                </a:lnTo>
                <a:lnTo>
                  <a:pt x="0" y="0"/>
                </a:lnTo>
                <a:close/>
              </a:path>
            </a:pathLst>
          </a:custGeom>
          <a:blipFill>
            <a:blip r:embed="rId2"/>
            <a:stretch>
              <a:fillRect/>
            </a:stretch>
          </a:blipFill>
        </p:spPr>
        <p:txBody>
          <a:bodyPr/>
          <a:lstStyle/>
          <a:p>
            <a:endParaRPr lang="fr-FR"/>
          </a:p>
        </p:txBody>
      </p:sp>
      <p:sp>
        <p:nvSpPr>
          <p:cNvPr id="29" name="ZoneTexte 28">
            <a:extLst>
              <a:ext uri="{FF2B5EF4-FFF2-40B4-BE49-F238E27FC236}">
                <a16:creationId xmlns:a16="http://schemas.microsoft.com/office/drawing/2014/main" id="{1D016BDF-086A-F2FA-AE18-58D1F810B272}"/>
              </a:ext>
            </a:extLst>
          </p:cNvPr>
          <p:cNvSpPr txBox="1"/>
          <p:nvPr userDrawn="1"/>
        </p:nvSpPr>
        <p:spPr>
          <a:xfrm>
            <a:off x="14599800" y="890200"/>
            <a:ext cx="1828800" cy="276999"/>
          </a:xfrm>
          <a:prstGeom prst="rect">
            <a:avLst/>
          </a:prstGeom>
          <a:noFill/>
        </p:spPr>
        <p:txBody>
          <a:bodyPr wrap="square" rtlCol="0">
            <a:spAutoFit/>
          </a:bodyPr>
          <a:lstStyle/>
          <a:p>
            <a:pPr algn="ctr"/>
            <a:r>
              <a:rPr lang="fr-FR" sz="1200" dirty="0">
                <a:solidFill>
                  <a:schemeClr val="tx1"/>
                </a:solidFill>
              </a:rPr>
              <a:t>www.armatis.com</a:t>
            </a:r>
          </a:p>
        </p:txBody>
      </p:sp>
      <p:sp>
        <p:nvSpPr>
          <p:cNvPr id="5" name="Freeform 15">
            <a:extLst>
              <a:ext uri="{FF2B5EF4-FFF2-40B4-BE49-F238E27FC236}">
                <a16:creationId xmlns:a16="http://schemas.microsoft.com/office/drawing/2014/main" id="{3969FD1B-DA91-C735-7CFB-0584A89FCFDF}"/>
              </a:ext>
            </a:extLst>
          </p:cNvPr>
          <p:cNvSpPr/>
          <p:nvPr userDrawn="1"/>
        </p:nvSpPr>
        <p:spPr>
          <a:xfrm>
            <a:off x="0" y="5143500"/>
            <a:ext cx="4419600" cy="5143500"/>
          </a:xfrm>
          <a:custGeom>
            <a:avLst/>
            <a:gdLst/>
            <a:ahLst/>
            <a:cxnLst/>
            <a:rect l="l" t="t" r="r" b="b"/>
            <a:pathLst>
              <a:path w="674838" h="665221">
                <a:moveTo>
                  <a:pt x="0" y="0"/>
                </a:moveTo>
                <a:lnTo>
                  <a:pt x="674838" y="0"/>
                </a:lnTo>
                <a:lnTo>
                  <a:pt x="674838" y="665221"/>
                </a:lnTo>
                <a:lnTo>
                  <a:pt x="0" y="665221"/>
                </a:lnTo>
                <a:close/>
              </a:path>
            </a:pathLst>
          </a:custGeom>
          <a:solidFill>
            <a:schemeClr val="accent1"/>
          </a:solidFill>
        </p:spPr>
        <p:txBody>
          <a:bodyPr/>
          <a:lstStyle/>
          <a:p>
            <a:endParaRPr lang="fr-FR"/>
          </a:p>
        </p:txBody>
      </p:sp>
      <p:pic>
        <p:nvPicPr>
          <p:cNvPr id="8" name="Image 7" descr="Une image contenant texte, Police, Graphique, graphisme&#10;&#10;Le contenu généré par l’IA peut être incorrect.">
            <a:extLst>
              <a:ext uri="{FF2B5EF4-FFF2-40B4-BE49-F238E27FC236}">
                <a16:creationId xmlns:a16="http://schemas.microsoft.com/office/drawing/2014/main" id="{143B7509-2C74-12EF-9F30-213E35B00CD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4400" y="488630"/>
            <a:ext cx="2590800" cy="576829"/>
          </a:xfrm>
          <a:prstGeom prst="rect">
            <a:avLst/>
          </a:prstGeom>
        </p:spPr>
      </p:pic>
      <p:sp>
        <p:nvSpPr>
          <p:cNvPr id="9" name="Titre 1">
            <a:extLst>
              <a:ext uri="{FF2B5EF4-FFF2-40B4-BE49-F238E27FC236}">
                <a16:creationId xmlns:a16="http://schemas.microsoft.com/office/drawing/2014/main" id="{0524EA09-DC38-D2A1-2670-27932A6A1BFF}"/>
              </a:ext>
            </a:extLst>
          </p:cNvPr>
          <p:cNvSpPr>
            <a:spLocks noGrp="1"/>
          </p:cNvSpPr>
          <p:nvPr>
            <p:ph type="title" hasCustomPrompt="1"/>
          </p:nvPr>
        </p:nvSpPr>
        <p:spPr>
          <a:xfrm>
            <a:off x="5562600" y="2400300"/>
            <a:ext cx="10363200" cy="2484000"/>
          </a:xfrm>
        </p:spPr>
        <p:txBody>
          <a:bodyPr/>
          <a:lstStyle>
            <a:lvl1pPr>
              <a:defRPr/>
            </a:lvl1pPr>
          </a:lstStyle>
          <a:p>
            <a:r>
              <a:rPr lang="fr-FR" dirty="0" err="1"/>
              <a:t>Title</a:t>
            </a:r>
            <a:endParaRPr lang="fr-FR" dirty="0"/>
          </a:p>
        </p:txBody>
      </p:sp>
      <p:sp>
        <p:nvSpPr>
          <p:cNvPr id="10" name="Espace réservé du texte 12">
            <a:extLst>
              <a:ext uri="{FF2B5EF4-FFF2-40B4-BE49-F238E27FC236}">
                <a16:creationId xmlns:a16="http://schemas.microsoft.com/office/drawing/2014/main" id="{C9E36886-C68F-5F01-1C0A-8E0CEED61184}"/>
              </a:ext>
            </a:extLst>
          </p:cNvPr>
          <p:cNvSpPr>
            <a:spLocks noGrp="1"/>
          </p:cNvSpPr>
          <p:nvPr>
            <p:ph type="body" sz="quarter" idx="10" hasCustomPrompt="1"/>
          </p:nvPr>
        </p:nvSpPr>
        <p:spPr>
          <a:xfrm>
            <a:off x="5562600" y="5570100"/>
            <a:ext cx="10363200" cy="2484000"/>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algn="l">
              <a:lnSpc>
                <a:spcPts val="2800"/>
              </a:lnSpc>
            </a:pPr>
            <a:r>
              <a:rPr lang="en-US" sz="2400" dirty="0">
                <a:solidFill>
                  <a:srgbClr val="000000"/>
                </a:solidFill>
                <a:latin typeface="Poppins"/>
                <a:ea typeface="Poppins"/>
                <a:cs typeface="Poppins"/>
                <a:sym typeface="Poppins"/>
              </a:rPr>
              <a:t>Presentations are tools that can be used as lectures, speeches, reports. Presentations are tools that can be used as lectures. Presentations are tools that can be used as like before dolor.</a:t>
            </a:r>
          </a:p>
          <a:p>
            <a:pPr algn="l">
              <a:lnSpc>
                <a:spcPts val="2800"/>
              </a:lnSpc>
            </a:pPr>
            <a:endParaRPr lang="en-US" sz="2400" dirty="0">
              <a:solidFill>
                <a:srgbClr val="000000"/>
              </a:solidFill>
              <a:latin typeface="Poppins"/>
              <a:ea typeface="Poppins"/>
              <a:cs typeface="Poppins"/>
              <a:sym typeface="Poppins"/>
            </a:endParaRPr>
          </a:p>
          <a:p>
            <a:pPr algn="l">
              <a:lnSpc>
                <a:spcPts val="2800"/>
              </a:lnSpc>
            </a:pPr>
            <a:r>
              <a:rPr lang="en-US" sz="2400" dirty="0">
                <a:solidFill>
                  <a:srgbClr val="000000"/>
                </a:solidFill>
                <a:latin typeface="Poppins"/>
                <a:ea typeface="Poppins"/>
                <a:cs typeface="Poppins"/>
                <a:sym typeface="Poppins"/>
              </a:rPr>
              <a:t>Presentations are tools that can be used as lectures, speeches, reports. </a:t>
            </a:r>
          </a:p>
        </p:txBody>
      </p:sp>
    </p:spTree>
    <p:extLst>
      <p:ext uri="{BB962C8B-B14F-4D97-AF65-F5344CB8AC3E}">
        <p14:creationId xmlns:p14="http://schemas.microsoft.com/office/powerpoint/2010/main" val="1203334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ercalaire avec titre 2">
    <p:spTree>
      <p:nvGrpSpPr>
        <p:cNvPr id="1" name=""/>
        <p:cNvGrpSpPr/>
        <p:nvPr/>
      </p:nvGrpSpPr>
      <p:grpSpPr>
        <a:xfrm>
          <a:off x="0" y="0"/>
          <a:ext cx="0" cy="0"/>
          <a:chOff x="0" y="0"/>
          <a:chExt cx="0" cy="0"/>
        </a:xfrm>
      </p:grpSpPr>
      <p:sp>
        <p:nvSpPr>
          <p:cNvPr id="22" name="Freeform 15">
            <a:extLst>
              <a:ext uri="{FF2B5EF4-FFF2-40B4-BE49-F238E27FC236}">
                <a16:creationId xmlns:a16="http://schemas.microsoft.com/office/drawing/2014/main" id="{48F33352-4F90-8E9A-E6D8-4BA565EBE0E5}"/>
              </a:ext>
            </a:extLst>
          </p:cNvPr>
          <p:cNvSpPr/>
          <p:nvPr/>
        </p:nvSpPr>
        <p:spPr>
          <a:xfrm>
            <a:off x="0" y="0"/>
            <a:ext cx="4419600" cy="5143500"/>
          </a:xfrm>
          <a:custGeom>
            <a:avLst/>
            <a:gdLst/>
            <a:ahLst/>
            <a:cxnLst/>
            <a:rect l="l" t="t" r="r" b="b"/>
            <a:pathLst>
              <a:path w="674838" h="665221">
                <a:moveTo>
                  <a:pt x="0" y="0"/>
                </a:moveTo>
                <a:lnTo>
                  <a:pt x="674838" y="0"/>
                </a:lnTo>
                <a:lnTo>
                  <a:pt x="674838" y="665221"/>
                </a:lnTo>
                <a:lnTo>
                  <a:pt x="0" y="665221"/>
                </a:lnTo>
                <a:close/>
              </a:path>
            </a:pathLst>
          </a:custGeom>
          <a:solidFill>
            <a:schemeClr val="tx1"/>
          </a:solidFill>
        </p:spPr>
        <p:txBody>
          <a:bodyPr/>
          <a:lstStyle/>
          <a:p>
            <a:endParaRPr lang="fr-FR"/>
          </a:p>
        </p:txBody>
      </p:sp>
      <p:sp>
        <p:nvSpPr>
          <p:cNvPr id="24" name="Freeform 20">
            <a:extLst>
              <a:ext uri="{FF2B5EF4-FFF2-40B4-BE49-F238E27FC236}">
                <a16:creationId xmlns:a16="http://schemas.microsoft.com/office/drawing/2014/main" id="{3295F6B1-8333-33D0-F10A-1FCDFEFF6DF8}"/>
              </a:ext>
            </a:extLst>
          </p:cNvPr>
          <p:cNvSpPr/>
          <p:nvPr userDrawn="1"/>
        </p:nvSpPr>
        <p:spPr>
          <a:xfrm>
            <a:off x="4157683" y="8674174"/>
            <a:ext cx="1117833" cy="1152651"/>
          </a:xfrm>
          <a:custGeom>
            <a:avLst/>
            <a:gdLst/>
            <a:ahLst/>
            <a:cxnLst/>
            <a:rect l="l" t="t" r="r" b="b"/>
            <a:pathLst>
              <a:path w="1379855" h="1379855">
                <a:moveTo>
                  <a:pt x="0" y="0"/>
                </a:moveTo>
                <a:lnTo>
                  <a:pt x="1379855" y="0"/>
                </a:lnTo>
                <a:lnTo>
                  <a:pt x="1379855" y="1379855"/>
                </a:lnTo>
                <a:lnTo>
                  <a:pt x="0" y="1379855"/>
                </a:lnTo>
                <a:lnTo>
                  <a:pt x="0" y="0"/>
                </a:lnTo>
                <a:close/>
              </a:path>
            </a:pathLst>
          </a:custGeom>
          <a:blipFill>
            <a:blip r:embed="rId2"/>
            <a:stretch>
              <a:fillRect/>
            </a:stretch>
          </a:blipFill>
        </p:spPr>
        <p:txBody>
          <a:bodyPr/>
          <a:lstStyle/>
          <a:p>
            <a:endParaRPr lang="fr-FR"/>
          </a:p>
        </p:txBody>
      </p:sp>
      <p:sp>
        <p:nvSpPr>
          <p:cNvPr id="29" name="ZoneTexte 28">
            <a:extLst>
              <a:ext uri="{FF2B5EF4-FFF2-40B4-BE49-F238E27FC236}">
                <a16:creationId xmlns:a16="http://schemas.microsoft.com/office/drawing/2014/main" id="{1D016BDF-086A-F2FA-AE18-58D1F810B272}"/>
              </a:ext>
            </a:extLst>
          </p:cNvPr>
          <p:cNvSpPr txBox="1"/>
          <p:nvPr userDrawn="1"/>
        </p:nvSpPr>
        <p:spPr>
          <a:xfrm>
            <a:off x="14599800" y="890200"/>
            <a:ext cx="1828800" cy="276999"/>
          </a:xfrm>
          <a:prstGeom prst="rect">
            <a:avLst/>
          </a:prstGeom>
          <a:noFill/>
        </p:spPr>
        <p:txBody>
          <a:bodyPr wrap="square" rtlCol="0">
            <a:spAutoFit/>
          </a:bodyPr>
          <a:lstStyle/>
          <a:p>
            <a:pPr algn="ctr"/>
            <a:r>
              <a:rPr lang="fr-FR" sz="1200" dirty="0">
                <a:solidFill>
                  <a:schemeClr val="tx1"/>
                </a:solidFill>
              </a:rPr>
              <a:t>www.armatis.com</a:t>
            </a:r>
          </a:p>
        </p:txBody>
      </p:sp>
      <p:sp>
        <p:nvSpPr>
          <p:cNvPr id="5" name="Freeform 15">
            <a:extLst>
              <a:ext uri="{FF2B5EF4-FFF2-40B4-BE49-F238E27FC236}">
                <a16:creationId xmlns:a16="http://schemas.microsoft.com/office/drawing/2014/main" id="{3969FD1B-DA91-C735-7CFB-0584A89FCFDF}"/>
              </a:ext>
            </a:extLst>
          </p:cNvPr>
          <p:cNvSpPr/>
          <p:nvPr userDrawn="1"/>
        </p:nvSpPr>
        <p:spPr>
          <a:xfrm>
            <a:off x="0" y="5143500"/>
            <a:ext cx="4419600" cy="5143500"/>
          </a:xfrm>
          <a:custGeom>
            <a:avLst/>
            <a:gdLst/>
            <a:ahLst/>
            <a:cxnLst/>
            <a:rect l="l" t="t" r="r" b="b"/>
            <a:pathLst>
              <a:path w="674838" h="665221">
                <a:moveTo>
                  <a:pt x="0" y="0"/>
                </a:moveTo>
                <a:lnTo>
                  <a:pt x="674838" y="0"/>
                </a:lnTo>
                <a:lnTo>
                  <a:pt x="674838" y="665221"/>
                </a:lnTo>
                <a:lnTo>
                  <a:pt x="0" y="665221"/>
                </a:lnTo>
                <a:close/>
              </a:path>
            </a:pathLst>
          </a:custGeom>
          <a:solidFill>
            <a:schemeClr val="accent5"/>
          </a:solidFill>
        </p:spPr>
        <p:txBody>
          <a:bodyPr/>
          <a:lstStyle/>
          <a:p>
            <a:endParaRPr lang="fr-FR"/>
          </a:p>
        </p:txBody>
      </p:sp>
      <p:pic>
        <p:nvPicPr>
          <p:cNvPr id="8" name="Image 7" descr="Une image contenant texte, Police, Graphique, graphisme&#10;&#10;Le contenu généré par l’IA peut être incorrect.">
            <a:extLst>
              <a:ext uri="{FF2B5EF4-FFF2-40B4-BE49-F238E27FC236}">
                <a16:creationId xmlns:a16="http://schemas.microsoft.com/office/drawing/2014/main" id="{143B7509-2C74-12EF-9F30-213E35B00CD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4400" y="488630"/>
            <a:ext cx="2590800" cy="576829"/>
          </a:xfrm>
          <a:prstGeom prst="rect">
            <a:avLst/>
          </a:prstGeom>
        </p:spPr>
      </p:pic>
      <p:sp>
        <p:nvSpPr>
          <p:cNvPr id="2" name="Titre 1">
            <a:extLst>
              <a:ext uri="{FF2B5EF4-FFF2-40B4-BE49-F238E27FC236}">
                <a16:creationId xmlns:a16="http://schemas.microsoft.com/office/drawing/2014/main" id="{9B95DC73-7AC0-47BE-C37B-600AEA2FB13D}"/>
              </a:ext>
            </a:extLst>
          </p:cNvPr>
          <p:cNvSpPr>
            <a:spLocks noGrp="1"/>
          </p:cNvSpPr>
          <p:nvPr>
            <p:ph type="title" hasCustomPrompt="1"/>
          </p:nvPr>
        </p:nvSpPr>
        <p:spPr>
          <a:xfrm>
            <a:off x="5562600" y="2400300"/>
            <a:ext cx="10363200" cy="2484000"/>
          </a:xfrm>
        </p:spPr>
        <p:txBody>
          <a:bodyPr/>
          <a:lstStyle>
            <a:lvl1pPr>
              <a:defRPr/>
            </a:lvl1pPr>
          </a:lstStyle>
          <a:p>
            <a:r>
              <a:rPr lang="fr-FR" dirty="0" err="1"/>
              <a:t>Title</a:t>
            </a:r>
            <a:endParaRPr lang="fr-FR" dirty="0"/>
          </a:p>
        </p:txBody>
      </p:sp>
      <p:sp>
        <p:nvSpPr>
          <p:cNvPr id="3" name="Espace réservé du texte 12">
            <a:extLst>
              <a:ext uri="{FF2B5EF4-FFF2-40B4-BE49-F238E27FC236}">
                <a16:creationId xmlns:a16="http://schemas.microsoft.com/office/drawing/2014/main" id="{BE915F6A-5F12-599C-77EA-78334B117838}"/>
              </a:ext>
            </a:extLst>
          </p:cNvPr>
          <p:cNvSpPr>
            <a:spLocks noGrp="1"/>
          </p:cNvSpPr>
          <p:nvPr>
            <p:ph type="body" sz="quarter" idx="10" hasCustomPrompt="1"/>
          </p:nvPr>
        </p:nvSpPr>
        <p:spPr>
          <a:xfrm>
            <a:off x="5562600" y="5570100"/>
            <a:ext cx="10363200" cy="2484000"/>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algn="l">
              <a:lnSpc>
                <a:spcPts val="2800"/>
              </a:lnSpc>
            </a:pPr>
            <a:r>
              <a:rPr lang="en-US" sz="2400" dirty="0">
                <a:solidFill>
                  <a:srgbClr val="000000"/>
                </a:solidFill>
                <a:latin typeface="Poppins"/>
                <a:ea typeface="Poppins"/>
                <a:cs typeface="Poppins"/>
                <a:sym typeface="Poppins"/>
              </a:rPr>
              <a:t>Presentations are tools that can be used as lectures, speeches, reports. Presentations are tools that can be used as lectures. Presentations are tools that can be used as like before dolor.</a:t>
            </a:r>
          </a:p>
          <a:p>
            <a:pPr algn="l">
              <a:lnSpc>
                <a:spcPts val="2800"/>
              </a:lnSpc>
            </a:pPr>
            <a:endParaRPr lang="en-US" sz="2400" dirty="0">
              <a:solidFill>
                <a:srgbClr val="000000"/>
              </a:solidFill>
              <a:latin typeface="Poppins"/>
              <a:ea typeface="Poppins"/>
              <a:cs typeface="Poppins"/>
              <a:sym typeface="Poppins"/>
            </a:endParaRPr>
          </a:p>
          <a:p>
            <a:pPr algn="l">
              <a:lnSpc>
                <a:spcPts val="2800"/>
              </a:lnSpc>
            </a:pPr>
            <a:r>
              <a:rPr lang="en-US" sz="2400" dirty="0">
                <a:solidFill>
                  <a:srgbClr val="000000"/>
                </a:solidFill>
                <a:latin typeface="Poppins"/>
                <a:ea typeface="Poppins"/>
                <a:cs typeface="Poppins"/>
                <a:sym typeface="Poppins"/>
              </a:rPr>
              <a:t>Presentations are tools that can be used as lectures, speeches, reports. </a:t>
            </a:r>
          </a:p>
        </p:txBody>
      </p:sp>
    </p:spTree>
    <p:extLst>
      <p:ext uri="{BB962C8B-B14F-4D97-AF65-F5344CB8AC3E}">
        <p14:creationId xmlns:p14="http://schemas.microsoft.com/office/powerpoint/2010/main" val="4084104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ercalaire avec titre 3">
    <p:spTree>
      <p:nvGrpSpPr>
        <p:cNvPr id="1" name=""/>
        <p:cNvGrpSpPr/>
        <p:nvPr/>
      </p:nvGrpSpPr>
      <p:grpSpPr>
        <a:xfrm>
          <a:off x="0" y="0"/>
          <a:ext cx="0" cy="0"/>
          <a:chOff x="0" y="0"/>
          <a:chExt cx="0" cy="0"/>
        </a:xfrm>
      </p:grpSpPr>
      <p:sp>
        <p:nvSpPr>
          <p:cNvPr id="22" name="Freeform 15">
            <a:extLst>
              <a:ext uri="{FF2B5EF4-FFF2-40B4-BE49-F238E27FC236}">
                <a16:creationId xmlns:a16="http://schemas.microsoft.com/office/drawing/2014/main" id="{48F33352-4F90-8E9A-E6D8-4BA565EBE0E5}"/>
              </a:ext>
            </a:extLst>
          </p:cNvPr>
          <p:cNvSpPr/>
          <p:nvPr/>
        </p:nvSpPr>
        <p:spPr>
          <a:xfrm>
            <a:off x="0" y="0"/>
            <a:ext cx="4419600" cy="5143500"/>
          </a:xfrm>
          <a:custGeom>
            <a:avLst/>
            <a:gdLst/>
            <a:ahLst/>
            <a:cxnLst/>
            <a:rect l="l" t="t" r="r" b="b"/>
            <a:pathLst>
              <a:path w="674838" h="665221">
                <a:moveTo>
                  <a:pt x="0" y="0"/>
                </a:moveTo>
                <a:lnTo>
                  <a:pt x="674838" y="0"/>
                </a:lnTo>
                <a:lnTo>
                  <a:pt x="674838" y="665221"/>
                </a:lnTo>
                <a:lnTo>
                  <a:pt x="0" y="665221"/>
                </a:lnTo>
                <a:close/>
              </a:path>
            </a:pathLst>
          </a:custGeom>
          <a:solidFill>
            <a:schemeClr val="accent6"/>
          </a:solidFill>
        </p:spPr>
        <p:txBody>
          <a:bodyPr/>
          <a:lstStyle/>
          <a:p>
            <a:endParaRPr lang="fr-FR"/>
          </a:p>
        </p:txBody>
      </p:sp>
      <p:sp>
        <p:nvSpPr>
          <p:cNvPr id="24" name="Freeform 20">
            <a:extLst>
              <a:ext uri="{FF2B5EF4-FFF2-40B4-BE49-F238E27FC236}">
                <a16:creationId xmlns:a16="http://schemas.microsoft.com/office/drawing/2014/main" id="{3295F6B1-8333-33D0-F10A-1FCDFEFF6DF8}"/>
              </a:ext>
            </a:extLst>
          </p:cNvPr>
          <p:cNvSpPr/>
          <p:nvPr userDrawn="1"/>
        </p:nvSpPr>
        <p:spPr>
          <a:xfrm>
            <a:off x="4157683" y="8674174"/>
            <a:ext cx="1117833" cy="1152651"/>
          </a:xfrm>
          <a:custGeom>
            <a:avLst/>
            <a:gdLst/>
            <a:ahLst/>
            <a:cxnLst/>
            <a:rect l="l" t="t" r="r" b="b"/>
            <a:pathLst>
              <a:path w="1379855" h="1379855">
                <a:moveTo>
                  <a:pt x="0" y="0"/>
                </a:moveTo>
                <a:lnTo>
                  <a:pt x="1379855" y="0"/>
                </a:lnTo>
                <a:lnTo>
                  <a:pt x="1379855" y="1379855"/>
                </a:lnTo>
                <a:lnTo>
                  <a:pt x="0" y="1379855"/>
                </a:lnTo>
                <a:lnTo>
                  <a:pt x="0" y="0"/>
                </a:lnTo>
                <a:close/>
              </a:path>
            </a:pathLst>
          </a:custGeom>
          <a:blipFill>
            <a:blip r:embed="rId2"/>
            <a:stretch>
              <a:fillRect/>
            </a:stretch>
          </a:blipFill>
        </p:spPr>
        <p:txBody>
          <a:bodyPr/>
          <a:lstStyle/>
          <a:p>
            <a:endParaRPr lang="fr-FR"/>
          </a:p>
        </p:txBody>
      </p:sp>
      <p:sp>
        <p:nvSpPr>
          <p:cNvPr id="29" name="ZoneTexte 28">
            <a:extLst>
              <a:ext uri="{FF2B5EF4-FFF2-40B4-BE49-F238E27FC236}">
                <a16:creationId xmlns:a16="http://schemas.microsoft.com/office/drawing/2014/main" id="{1D016BDF-086A-F2FA-AE18-58D1F810B272}"/>
              </a:ext>
            </a:extLst>
          </p:cNvPr>
          <p:cNvSpPr txBox="1"/>
          <p:nvPr userDrawn="1"/>
        </p:nvSpPr>
        <p:spPr>
          <a:xfrm>
            <a:off x="14599800" y="890200"/>
            <a:ext cx="1828800" cy="276999"/>
          </a:xfrm>
          <a:prstGeom prst="rect">
            <a:avLst/>
          </a:prstGeom>
          <a:noFill/>
        </p:spPr>
        <p:txBody>
          <a:bodyPr wrap="square" rtlCol="0">
            <a:spAutoFit/>
          </a:bodyPr>
          <a:lstStyle/>
          <a:p>
            <a:pPr algn="ctr"/>
            <a:r>
              <a:rPr lang="fr-FR" sz="1200" dirty="0">
                <a:solidFill>
                  <a:schemeClr val="tx1"/>
                </a:solidFill>
              </a:rPr>
              <a:t>www.armatis.com</a:t>
            </a:r>
          </a:p>
        </p:txBody>
      </p:sp>
      <p:sp>
        <p:nvSpPr>
          <p:cNvPr id="5" name="Freeform 15">
            <a:extLst>
              <a:ext uri="{FF2B5EF4-FFF2-40B4-BE49-F238E27FC236}">
                <a16:creationId xmlns:a16="http://schemas.microsoft.com/office/drawing/2014/main" id="{3969FD1B-DA91-C735-7CFB-0584A89FCFDF}"/>
              </a:ext>
            </a:extLst>
          </p:cNvPr>
          <p:cNvSpPr/>
          <p:nvPr userDrawn="1"/>
        </p:nvSpPr>
        <p:spPr>
          <a:xfrm>
            <a:off x="0" y="5143500"/>
            <a:ext cx="4419600" cy="5143500"/>
          </a:xfrm>
          <a:custGeom>
            <a:avLst/>
            <a:gdLst/>
            <a:ahLst/>
            <a:cxnLst/>
            <a:rect l="l" t="t" r="r" b="b"/>
            <a:pathLst>
              <a:path w="674838" h="665221">
                <a:moveTo>
                  <a:pt x="0" y="0"/>
                </a:moveTo>
                <a:lnTo>
                  <a:pt x="674838" y="0"/>
                </a:lnTo>
                <a:lnTo>
                  <a:pt x="674838" y="665221"/>
                </a:lnTo>
                <a:lnTo>
                  <a:pt x="0" y="665221"/>
                </a:lnTo>
                <a:close/>
              </a:path>
            </a:pathLst>
          </a:custGeom>
          <a:solidFill>
            <a:schemeClr val="bg2"/>
          </a:solidFill>
        </p:spPr>
        <p:txBody>
          <a:bodyPr/>
          <a:lstStyle/>
          <a:p>
            <a:endParaRPr lang="fr-FR"/>
          </a:p>
        </p:txBody>
      </p:sp>
      <p:pic>
        <p:nvPicPr>
          <p:cNvPr id="8" name="Image 7" descr="Une image contenant texte, Police, Graphique, graphisme&#10;&#10;Le contenu généré par l’IA peut être incorrect.">
            <a:extLst>
              <a:ext uri="{FF2B5EF4-FFF2-40B4-BE49-F238E27FC236}">
                <a16:creationId xmlns:a16="http://schemas.microsoft.com/office/drawing/2014/main" id="{143B7509-2C74-12EF-9F30-213E35B00CD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4400" y="488630"/>
            <a:ext cx="2590800" cy="576829"/>
          </a:xfrm>
          <a:prstGeom prst="rect">
            <a:avLst/>
          </a:prstGeom>
        </p:spPr>
      </p:pic>
      <p:sp>
        <p:nvSpPr>
          <p:cNvPr id="2" name="Titre 1">
            <a:extLst>
              <a:ext uri="{FF2B5EF4-FFF2-40B4-BE49-F238E27FC236}">
                <a16:creationId xmlns:a16="http://schemas.microsoft.com/office/drawing/2014/main" id="{106435D7-8196-5631-B394-7C34431748B9}"/>
              </a:ext>
            </a:extLst>
          </p:cNvPr>
          <p:cNvSpPr>
            <a:spLocks noGrp="1"/>
          </p:cNvSpPr>
          <p:nvPr>
            <p:ph type="title" hasCustomPrompt="1"/>
          </p:nvPr>
        </p:nvSpPr>
        <p:spPr>
          <a:xfrm>
            <a:off x="5562600" y="2400300"/>
            <a:ext cx="10363200" cy="2484000"/>
          </a:xfrm>
        </p:spPr>
        <p:txBody>
          <a:bodyPr/>
          <a:lstStyle>
            <a:lvl1pPr>
              <a:defRPr/>
            </a:lvl1pPr>
          </a:lstStyle>
          <a:p>
            <a:r>
              <a:rPr lang="fr-FR" dirty="0" err="1"/>
              <a:t>Title</a:t>
            </a:r>
            <a:endParaRPr lang="fr-FR" dirty="0"/>
          </a:p>
        </p:txBody>
      </p:sp>
      <p:sp>
        <p:nvSpPr>
          <p:cNvPr id="3" name="Espace réservé du texte 12">
            <a:extLst>
              <a:ext uri="{FF2B5EF4-FFF2-40B4-BE49-F238E27FC236}">
                <a16:creationId xmlns:a16="http://schemas.microsoft.com/office/drawing/2014/main" id="{E5884CD6-802A-C7F5-4AD4-1694370B9DB3}"/>
              </a:ext>
            </a:extLst>
          </p:cNvPr>
          <p:cNvSpPr>
            <a:spLocks noGrp="1"/>
          </p:cNvSpPr>
          <p:nvPr>
            <p:ph type="body" sz="quarter" idx="10" hasCustomPrompt="1"/>
          </p:nvPr>
        </p:nvSpPr>
        <p:spPr>
          <a:xfrm>
            <a:off x="5562600" y="5570100"/>
            <a:ext cx="10363200" cy="2484000"/>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algn="l">
              <a:lnSpc>
                <a:spcPts val="2800"/>
              </a:lnSpc>
            </a:pPr>
            <a:r>
              <a:rPr lang="en-US" sz="2400" dirty="0">
                <a:solidFill>
                  <a:srgbClr val="000000"/>
                </a:solidFill>
                <a:latin typeface="Poppins"/>
                <a:ea typeface="Poppins"/>
                <a:cs typeface="Poppins"/>
                <a:sym typeface="Poppins"/>
              </a:rPr>
              <a:t>Presentations are tools that can be used as lectures, speeches, reports. Presentations are tools that can be used as lectures. Presentations are tools that can be used as like before dolor.</a:t>
            </a:r>
          </a:p>
          <a:p>
            <a:pPr algn="l">
              <a:lnSpc>
                <a:spcPts val="2800"/>
              </a:lnSpc>
            </a:pPr>
            <a:endParaRPr lang="en-US" sz="2400" dirty="0">
              <a:solidFill>
                <a:srgbClr val="000000"/>
              </a:solidFill>
              <a:latin typeface="Poppins"/>
              <a:ea typeface="Poppins"/>
              <a:cs typeface="Poppins"/>
              <a:sym typeface="Poppins"/>
            </a:endParaRPr>
          </a:p>
          <a:p>
            <a:pPr algn="l">
              <a:lnSpc>
                <a:spcPts val="2800"/>
              </a:lnSpc>
            </a:pPr>
            <a:r>
              <a:rPr lang="en-US" sz="2400" dirty="0">
                <a:solidFill>
                  <a:srgbClr val="000000"/>
                </a:solidFill>
                <a:latin typeface="Poppins"/>
                <a:ea typeface="Poppins"/>
                <a:cs typeface="Poppins"/>
                <a:sym typeface="Poppins"/>
              </a:rPr>
              <a:t>Presentations are tools that can be used as lectures, speeches, reports. </a:t>
            </a:r>
          </a:p>
        </p:txBody>
      </p:sp>
    </p:spTree>
    <p:extLst>
      <p:ext uri="{BB962C8B-B14F-4D97-AF65-F5344CB8AC3E}">
        <p14:creationId xmlns:p14="http://schemas.microsoft.com/office/powerpoint/2010/main" val="1357822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ommaire modifiable">
    <p:spTree>
      <p:nvGrpSpPr>
        <p:cNvPr id="1" name=""/>
        <p:cNvGrpSpPr/>
        <p:nvPr/>
      </p:nvGrpSpPr>
      <p:grpSpPr>
        <a:xfrm>
          <a:off x="0" y="0"/>
          <a:ext cx="0" cy="0"/>
          <a:chOff x="0" y="0"/>
          <a:chExt cx="0" cy="0"/>
        </a:xfrm>
      </p:grpSpPr>
      <p:sp>
        <p:nvSpPr>
          <p:cNvPr id="5" name="Freeform 15">
            <a:extLst>
              <a:ext uri="{FF2B5EF4-FFF2-40B4-BE49-F238E27FC236}">
                <a16:creationId xmlns:a16="http://schemas.microsoft.com/office/drawing/2014/main" id="{3969FD1B-DA91-C735-7CFB-0584A89FCFDF}"/>
              </a:ext>
            </a:extLst>
          </p:cNvPr>
          <p:cNvSpPr/>
          <p:nvPr userDrawn="1"/>
        </p:nvSpPr>
        <p:spPr>
          <a:xfrm>
            <a:off x="0" y="0"/>
            <a:ext cx="18288000" cy="10287000"/>
          </a:xfrm>
          <a:custGeom>
            <a:avLst/>
            <a:gdLst/>
            <a:ahLst/>
            <a:cxnLst/>
            <a:rect l="l" t="t" r="r" b="b"/>
            <a:pathLst>
              <a:path w="674838" h="665221">
                <a:moveTo>
                  <a:pt x="0" y="0"/>
                </a:moveTo>
                <a:lnTo>
                  <a:pt x="674838" y="0"/>
                </a:lnTo>
                <a:lnTo>
                  <a:pt x="674838" y="665221"/>
                </a:lnTo>
                <a:lnTo>
                  <a:pt x="0" y="665221"/>
                </a:lnTo>
                <a:close/>
              </a:path>
            </a:pathLst>
          </a:custGeom>
          <a:solidFill>
            <a:schemeClr val="accent6"/>
          </a:solidFill>
        </p:spPr>
        <p:txBody>
          <a:bodyPr/>
          <a:lstStyle/>
          <a:p>
            <a:endParaRPr lang="fr-FR"/>
          </a:p>
        </p:txBody>
      </p:sp>
      <p:sp>
        <p:nvSpPr>
          <p:cNvPr id="2" name="Freeform 20">
            <a:extLst>
              <a:ext uri="{FF2B5EF4-FFF2-40B4-BE49-F238E27FC236}">
                <a16:creationId xmlns:a16="http://schemas.microsoft.com/office/drawing/2014/main" id="{0BA0533B-76E0-0948-C25F-4D563C88D3A6}"/>
              </a:ext>
            </a:extLst>
          </p:cNvPr>
          <p:cNvSpPr/>
          <p:nvPr userDrawn="1"/>
        </p:nvSpPr>
        <p:spPr>
          <a:xfrm>
            <a:off x="16647000" y="191530"/>
            <a:ext cx="1260000" cy="1260000"/>
          </a:xfrm>
          <a:custGeom>
            <a:avLst/>
            <a:gdLst/>
            <a:ahLst/>
            <a:cxnLst/>
            <a:rect l="l" t="t" r="r" b="b"/>
            <a:pathLst>
              <a:path w="1379855" h="1379855">
                <a:moveTo>
                  <a:pt x="0" y="0"/>
                </a:moveTo>
                <a:lnTo>
                  <a:pt x="1379855" y="0"/>
                </a:lnTo>
                <a:lnTo>
                  <a:pt x="1379855" y="1379855"/>
                </a:lnTo>
                <a:lnTo>
                  <a:pt x="0" y="1379855"/>
                </a:lnTo>
                <a:lnTo>
                  <a:pt x="0" y="0"/>
                </a:lnTo>
                <a:close/>
              </a:path>
            </a:pathLst>
          </a:custGeom>
          <a:blipFill>
            <a:blip r:embed="rId2"/>
            <a:stretch>
              <a:fillRect/>
            </a:stretch>
          </a:blipFill>
        </p:spPr>
        <p:txBody>
          <a:bodyPr/>
          <a:lstStyle/>
          <a:p>
            <a:endParaRPr lang="fr-FR"/>
          </a:p>
        </p:txBody>
      </p:sp>
      <p:sp>
        <p:nvSpPr>
          <p:cNvPr id="3" name="ZoneTexte 2">
            <a:extLst>
              <a:ext uri="{FF2B5EF4-FFF2-40B4-BE49-F238E27FC236}">
                <a16:creationId xmlns:a16="http://schemas.microsoft.com/office/drawing/2014/main" id="{DE5EA8FA-74EA-4820-A701-13304F3BD401}"/>
              </a:ext>
            </a:extLst>
          </p:cNvPr>
          <p:cNvSpPr txBox="1"/>
          <p:nvPr userDrawn="1"/>
        </p:nvSpPr>
        <p:spPr>
          <a:xfrm>
            <a:off x="16362600" y="1525725"/>
            <a:ext cx="1828800" cy="276999"/>
          </a:xfrm>
          <a:prstGeom prst="rect">
            <a:avLst/>
          </a:prstGeom>
          <a:noFill/>
        </p:spPr>
        <p:txBody>
          <a:bodyPr wrap="square" rtlCol="0">
            <a:spAutoFit/>
          </a:bodyPr>
          <a:lstStyle/>
          <a:p>
            <a:pPr algn="ctr"/>
            <a:r>
              <a:rPr lang="fr-FR" sz="1200" dirty="0">
                <a:solidFill>
                  <a:schemeClr val="bg1"/>
                </a:solidFill>
              </a:rPr>
              <a:t>www.armatis.com</a:t>
            </a:r>
          </a:p>
        </p:txBody>
      </p:sp>
      <p:sp>
        <p:nvSpPr>
          <p:cNvPr id="4" name="Titre 1">
            <a:extLst>
              <a:ext uri="{FF2B5EF4-FFF2-40B4-BE49-F238E27FC236}">
                <a16:creationId xmlns:a16="http://schemas.microsoft.com/office/drawing/2014/main" id="{A1F77B16-CF3A-AFDE-8180-276B4A974B0C}"/>
              </a:ext>
            </a:extLst>
          </p:cNvPr>
          <p:cNvSpPr>
            <a:spLocks noGrp="1"/>
          </p:cNvSpPr>
          <p:nvPr>
            <p:ph type="title" hasCustomPrompt="1"/>
          </p:nvPr>
        </p:nvSpPr>
        <p:spPr>
          <a:xfrm>
            <a:off x="381000" y="266700"/>
            <a:ext cx="10363200" cy="1066800"/>
          </a:xfrm>
        </p:spPr>
        <p:txBody>
          <a:bodyPr/>
          <a:lstStyle>
            <a:lvl1pPr>
              <a:defRPr>
                <a:solidFill>
                  <a:schemeClr val="bg1"/>
                </a:solidFill>
              </a:defRPr>
            </a:lvl1pPr>
          </a:lstStyle>
          <a:p>
            <a:r>
              <a:rPr lang="fr-FR" dirty="0"/>
              <a:t>Sommaire</a:t>
            </a:r>
          </a:p>
        </p:txBody>
      </p:sp>
      <p:sp>
        <p:nvSpPr>
          <p:cNvPr id="14" name="Espace réservé du texte 13">
            <a:extLst>
              <a:ext uri="{FF2B5EF4-FFF2-40B4-BE49-F238E27FC236}">
                <a16:creationId xmlns:a16="http://schemas.microsoft.com/office/drawing/2014/main" id="{06473D6B-6505-8612-325E-A37D903DEE41}"/>
              </a:ext>
            </a:extLst>
          </p:cNvPr>
          <p:cNvSpPr>
            <a:spLocks noGrp="1"/>
          </p:cNvSpPr>
          <p:nvPr>
            <p:ph type="body" sz="quarter" idx="10" hasCustomPrompt="1"/>
          </p:nvPr>
        </p:nvSpPr>
        <p:spPr>
          <a:xfrm>
            <a:off x="914400" y="2153920"/>
            <a:ext cx="838200" cy="838200"/>
          </a:xfrm>
        </p:spPr>
        <p:txBody>
          <a:bodyPr anchor="ctr">
            <a:normAutofit/>
          </a:bodyPr>
          <a:lstStyle>
            <a:lvl1pPr marL="0" indent="0" algn="ctr">
              <a:buFontTx/>
              <a:buNone/>
              <a:defRPr sz="3600" b="1">
                <a:solidFill>
                  <a:schemeClr val="tx1"/>
                </a:solidFill>
              </a:defRPr>
            </a:lvl1pPr>
          </a:lstStyle>
          <a:p>
            <a:pPr lvl="0"/>
            <a:r>
              <a:rPr lang="fr-FR" dirty="0"/>
              <a:t>1</a:t>
            </a:r>
          </a:p>
        </p:txBody>
      </p:sp>
      <p:sp>
        <p:nvSpPr>
          <p:cNvPr id="17" name="Espace réservé du texte 13">
            <a:extLst>
              <a:ext uri="{FF2B5EF4-FFF2-40B4-BE49-F238E27FC236}">
                <a16:creationId xmlns:a16="http://schemas.microsoft.com/office/drawing/2014/main" id="{6F57BF97-2346-3B93-4ACE-2071BFA23036}"/>
              </a:ext>
            </a:extLst>
          </p:cNvPr>
          <p:cNvSpPr>
            <a:spLocks noGrp="1"/>
          </p:cNvSpPr>
          <p:nvPr>
            <p:ph type="body" sz="quarter" idx="11" hasCustomPrompt="1"/>
          </p:nvPr>
        </p:nvSpPr>
        <p:spPr>
          <a:xfrm>
            <a:off x="914400" y="3162300"/>
            <a:ext cx="838200" cy="838200"/>
          </a:xfrm>
        </p:spPr>
        <p:txBody>
          <a:bodyPr anchor="ctr">
            <a:normAutofit/>
          </a:bodyPr>
          <a:lstStyle>
            <a:lvl1pPr marL="0" indent="0" algn="ctr">
              <a:buFontTx/>
              <a:buNone/>
              <a:defRPr sz="3600" b="1">
                <a:solidFill>
                  <a:schemeClr val="tx1"/>
                </a:solidFill>
              </a:defRPr>
            </a:lvl1pPr>
          </a:lstStyle>
          <a:p>
            <a:pPr lvl="0"/>
            <a:r>
              <a:rPr lang="fr-FR" dirty="0"/>
              <a:t>2</a:t>
            </a:r>
          </a:p>
        </p:txBody>
      </p:sp>
      <p:sp>
        <p:nvSpPr>
          <p:cNvPr id="18" name="Espace réservé du texte 13">
            <a:extLst>
              <a:ext uri="{FF2B5EF4-FFF2-40B4-BE49-F238E27FC236}">
                <a16:creationId xmlns:a16="http://schemas.microsoft.com/office/drawing/2014/main" id="{F144A2C6-6588-FC68-B5CA-32FFEBD58273}"/>
              </a:ext>
            </a:extLst>
          </p:cNvPr>
          <p:cNvSpPr>
            <a:spLocks noGrp="1"/>
          </p:cNvSpPr>
          <p:nvPr>
            <p:ph type="body" sz="quarter" idx="12" hasCustomPrompt="1"/>
          </p:nvPr>
        </p:nvSpPr>
        <p:spPr>
          <a:xfrm>
            <a:off x="914400" y="4170680"/>
            <a:ext cx="838200" cy="838200"/>
          </a:xfrm>
        </p:spPr>
        <p:txBody>
          <a:bodyPr anchor="ctr">
            <a:normAutofit/>
          </a:bodyPr>
          <a:lstStyle>
            <a:lvl1pPr marL="0" indent="0" algn="ctr">
              <a:buFontTx/>
              <a:buNone/>
              <a:defRPr sz="3600" b="1">
                <a:solidFill>
                  <a:schemeClr val="tx1"/>
                </a:solidFill>
              </a:defRPr>
            </a:lvl1pPr>
          </a:lstStyle>
          <a:p>
            <a:pPr lvl="0"/>
            <a:r>
              <a:rPr lang="fr-FR" dirty="0"/>
              <a:t>3</a:t>
            </a:r>
          </a:p>
        </p:txBody>
      </p:sp>
      <p:sp>
        <p:nvSpPr>
          <p:cNvPr id="19" name="Espace réservé du texte 13">
            <a:extLst>
              <a:ext uri="{FF2B5EF4-FFF2-40B4-BE49-F238E27FC236}">
                <a16:creationId xmlns:a16="http://schemas.microsoft.com/office/drawing/2014/main" id="{7E4384D2-E4E0-4518-01E4-02B10577BE8B}"/>
              </a:ext>
            </a:extLst>
          </p:cNvPr>
          <p:cNvSpPr>
            <a:spLocks noGrp="1"/>
          </p:cNvSpPr>
          <p:nvPr>
            <p:ph type="body" sz="quarter" idx="13" hasCustomPrompt="1"/>
          </p:nvPr>
        </p:nvSpPr>
        <p:spPr>
          <a:xfrm>
            <a:off x="914400" y="5179060"/>
            <a:ext cx="838200" cy="838200"/>
          </a:xfrm>
        </p:spPr>
        <p:txBody>
          <a:bodyPr anchor="ctr">
            <a:normAutofit/>
          </a:bodyPr>
          <a:lstStyle>
            <a:lvl1pPr marL="0" indent="0" algn="ctr">
              <a:buFontTx/>
              <a:buNone/>
              <a:defRPr sz="3600" b="1">
                <a:solidFill>
                  <a:schemeClr val="tx1"/>
                </a:solidFill>
              </a:defRPr>
            </a:lvl1pPr>
          </a:lstStyle>
          <a:p>
            <a:pPr lvl="0"/>
            <a:r>
              <a:rPr lang="fr-FR" dirty="0"/>
              <a:t>4</a:t>
            </a:r>
          </a:p>
        </p:txBody>
      </p:sp>
      <p:sp>
        <p:nvSpPr>
          <p:cNvPr id="20" name="Espace réservé du texte 13">
            <a:extLst>
              <a:ext uri="{FF2B5EF4-FFF2-40B4-BE49-F238E27FC236}">
                <a16:creationId xmlns:a16="http://schemas.microsoft.com/office/drawing/2014/main" id="{83A2D30D-87B3-921B-3131-10D844CF9559}"/>
              </a:ext>
            </a:extLst>
          </p:cNvPr>
          <p:cNvSpPr>
            <a:spLocks noGrp="1"/>
          </p:cNvSpPr>
          <p:nvPr>
            <p:ph type="body" sz="quarter" idx="14" hasCustomPrompt="1"/>
          </p:nvPr>
        </p:nvSpPr>
        <p:spPr>
          <a:xfrm>
            <a:off x="914400" y="6187440"/>
            <a:ext cx="838200" cy="838200"/>
          </a:xfrm>
        </p:spPr>
        <p:txBody>
          <a:bodyPr anchor="ctr">
            <a:normAutofit/>
          </a:bodyPr>
          <a:lstStyle>
            <a:lvl1pPr marL="0" indent="0" algn="ctr">
              <a:buFontTx/>
              <a:buNone/>
              <a:defRPr sz="3600" b="1">
                <a:solidFill>
                  <a:schemeClr val="tx1"/>
                </a:solidFill>
              </a:defRPr>
            </a:lvl1pPr>
          </a:lstStyle>
          <a:p>
            <a:pPr lvl="0"/>
            <a:r>
              <a:rPr lang="fr-FR" dirty="0"/>
              <a:t>5</a:t>
            </a:r>
          </a:p>
        </p:txBody>
      </p:sp>
      <p:sp>
        <p:nvSpPr>
          <p:cNvPr id="21" name="Espace réservé du texte 13">
            <a:extLst>
              <a:ext uri="{FF2B5EF4-FFF2-40B4-BE49-F238E27FC236}">
                <a16:creationId xmlns:a16="http://schemas.microsoft.com/office/drawing/2014/main" id="{5B457722-8F1D-E30B-3D9E-85B6EBF62026}"/>
              </a:ext>
            </a:extLst>
          </p:cNvPr>
          <p:cNvSpPr>
            <a:spLocks noGrp="1"/>
          </p:cNvSpPr>
          <p:nvPr>
            <p:ph type="body" sz="quarter" idx="15" hasCustomPrompt="1"/>
          </p:nvPr>
        </p:nvSpPr>
        <p:spPr>
          <a:xfrm>
            <a:off x="914400" y="7195820"/>
            <a:ext cx="838200" cy="838200"/>
          </a:xfrm>
        </p:spPr>
        <p:txBody>
          <a:bodyPr anchor="ctr">
            <a:normAutofit/>
          </a:bodyPr>
          <a:lstStyle>
            <a:lvl1pPr marL="0" indent="0" algn="ctr">
              <a:buFontTx/>
              <a:buNone/>
              <a:defRPr sz="3600" b="1">
                <a:solidFill>
                  <a:schemeClr val="tx1"/>
                </a:solidFill>
              </a:defRPr>
            </a:lvl1pPr>
          </a:lstStyle>
          <a:p>
            <a:pPr lvl="0"/>
            <a:r>
              <a:rPr lang="fr-FR" dirty="0"/>
              <a:t>6</a:t>
            </a:r>
          </a:p>
        </p:txBody>
      </p:sp>
      <p:sp>
        <p:nvSpPr>
          <p:cNvPr id="23" name="Espace réservé du texte 13">
            <a:extLst>
              <a:ext uri="{FF2B5EF4-FFF2-40B4-BE49-F238E27FC236}">
                <a16:creationId xmlns:a16="http://schemas.microsoft.com/office/drawing/2014/main" id="{14660FB6-00FB-2E5F-5E61-E65C194C877F}"/>
              </a:ext>
            </a:extLst>
          </p:cNvPr>
          <p:cNvSpPr>
            <a:spLocks noGrp="1"/>
          </p:cNvSpPr>
          <p:nvPr>
            <p:ph type="body" sz="quarter" idx="16" hasCustomPrompt="1"/>
          </p:nvPr>
        </p:nvSpPr>
        <p:spPr>
          <a:xfrm>
            <a:off x="914400" y="8204200"/>
            <a:ext cx="838200" cy="838200"/>
          </a:xfrm>
        </p:spPr>
        <p:txBody>
          <a:bodyPr anchor="ctr">
            <a:normAutofit/>
          </a:bodyPr>
          <a:lstStyle>
            <a:lvl1pPr marL="0" indent="0" algn="ctr">
              <a:buFontTx/>
              <a:buNone/>
              <a:defRPr sz="3600" b="1">
                <a:solidFill>
                  <a:schemeClr val="tx1"/>
                </a:solidFill>
              </a:defRPr>
            </a:lvl1pPr>
          </a:lstStyle>
          <a:p>
            <a:pPr lvl="0"/>
            <a:r>
              <a:rPr lang="fr-FR" dirty="0"/>
              <a:t>7</a:t>
            </a:r>
          </a:p>
        </p:txBody>
      </p:sp>
      <p:sp>
        <p:nvSpPr>
          <p:cNvPr id="25" name="Espace réservé du texte 13">
            <a:extLst>
              <a:ext uri="{FF2B5EF4-FFF2-40B4-BE49-F238E27FC236}">
                <a16:creationId xmlns:a16="http://schemas.microsoft.com/office/drawing/2014/main" id="{6FDBC8C0-23AA-556D-98DF-C176C32A0C30}"/>
              </a:ext>
            </a:extLst>
          </p:cNvPr>
          <p:cNvSpPr>
            <a:spLocks noGrp="1"/>
          </p:cNvSpPr>
          <p:nvPr>
            <p:ph type="body" sz="quarter" idx="17" hasCustomPrompt="1"/>
          </p:nvPr>
        </p:nvSpPr>
        <p:spPr>
          <a:xfrm>
            <a:off x="9372600" y="2153920"/>
            <a:ext cx="838200" cy="838200"/>
          </a:xfrm>
        </p:spPr>
        <p:txBody>
          <a:bodyPr anchor="ctr">
            <a:normAutofit/>
          </a:bodyPr>
          <a:lstStyle>
            <a:lvl1pPr marL="0" indent="0" algn="ctr">
              <a:buFontTx/>
              <a:buNone/>
              <a:defRPr sz="3600" b="1">
                <a:solidFill>
                  <a:schemeClr val="tx1"/>
                </a:solidFill>
              </a:defRPr>
            </a:lvl1pPr>
          </a:lstStyle>
          <a:p>
            <a:pPr lvl="0"/>
            <a:r>
              <a:rPr lang="fr-FR" dirty="0"/>
              <a:t>8</a:t>
            </a:r>
          </a:p>
        </p:txBody>
      </p:sp>
      <p:sp>
        <p:nvSpPr>
          <p:cNvPr id="26" name="Espace réservé du texte 13">
            <a:extLst>
              <a:ext uri="{FF2B5EF4-FFF2-40B4-BE49-F238E27FC236}">
                <a16:creationId xmlns:a16="http://schemas.microsoft.com/office/drawing/2014/main" id="{C89B920A-01D6-2183-EF22-287581DB833A}"/>
              </a:ext>
            </a:extLst>
          </p:cNvPr>
          <p:cNvSpPr>
            <a:spLocks noGrp="1"/>
          </p:cNvSpPr>
          <p:nvPr>
            <p:ph type="body" sz="quarter" idx="18" hasCustomPrompt="1"/>
          </p:nvPr>
        </p:nvSpPr>
        <p:spPr>
          <a:xfrm>
            <a:off x="9372600" y="3162300"/>
            <a:ext cx="838200" cy="838200"/>
          </a:xfrm>
        </p:spPr>
        <p:txBody>
          <a:bodyPr anchor="ctr">
            <a:normAutofit/>
          </a:bodyPr>
          <a:lstStyle>
            <a:lvl1pPr marL="0" indent="0" algn="ctr">
              <a:buFontTx/>
              <a:buNone/>
              <a:defRPr sz="3600" b="1">
                <a:solidFill>
                  <a:schemeClr val="tx1"/>
                </a:solidFill>
              </a:defRPr>
            </a:lvl1pPr>
          </a:lstStyle>
          <a:p>
            <a:pPr lvl="0"/>
            <a:r>
              <a:rPr lang="fr-FR" dirty="0"/>
              <a:t>9</a:t>
            </a:r>
          </a:p>
        </p:txBody>
      </p:sp>
      <p:sp>
        <p:nvSpPr>
          <p:cNvPr id="27" name="Espace réservé du texte 13">
            <a:extLst>
              <a:ext uri="{FF2B5EF4-FFF2-40B4-BE49-F238E27FC236}">
                <a16:creationId xmlns:a16="http://schemas.microsoft.com/office/drawing/2014/main" id="{B82C5E07-70D0-AA16-12CD-24C50D5893BE}"/>
              </a:ext>
            </a:extLst>
          </p:cNvPr>
          <p:cNvSpPr>
            <a:spLocks noGrp="1"/>
          </p:cNvSpPr>
          <p:nvPr>
            <p:ph type="body" sz="quarter" idx="19" hasCustomPrompt="1"/>
          </p:nvPr>
        </p:nvSpPr>
        <p:spPr>
          <a:xfrm>
            <a:off x="9372600" y="4170680"/>
            <a:ext cx="838200" cy="838200"/>
          </a:xfrm>
        </p:spPr>
        <p:txBody>
          <a:bodyPr anchor="ctr">
            <a:normAutofit/>
          </a:bodyPr>
          <a:lstStyle>
            <a:lvl1pPr marL="0" indent="0" algn="ctr">
              <a:buFontTx/>
              <a:buNone/>
              <a:defRPr sz="3600" b="1">
                <a:solidFill>
                  <a:schemeClr val="tx1"/>
                </a:solidFill>
              </a:defRPr>
            </a:lvl1pPr>
          </a:lstStyle>
          <a:p>
            <a:pPr lvl="0"/>
            <a:r>
              <a:rPr lang="fr-FR" dirty="0"/>
              <a:t>10</a:t>
            </a:r>
          </a:p>
        </p:txBody>
      </p:sp>
      <p:sp>
        <p:nvSpPr>
          <p:cNvPr id="28" name="Espace réservé du texte 13">
            <a:extLst>
              <a:ext uri="{FF2B5EF4-FFF2-40B4-BE49-F238E27FC236}">
                <a16:creationId xmlns:a16="http://schemas.microsoft.com/office/drawing/2014/main" id="{AA251127-2FAF-0F3B-DC85-6DDA37002214}"/>
              </a:ext>
            </a:extLst>
          </p:cNvPr>
          <p:cNvSpPr>
            <a:spLocks noGrp="1"/>
          </p:cNvSpPr>
          <p:nvPr>
            <p:ph type="body" sz="quarter" idx="20" hasCustomPrompt="1"/>
          </p:nvPr>
        </p:nvSpPr>
        <p:spPr>
          <a:xfrm>
            <a:off x="9372600" y="5179060"/>
            <a:ext cx="838200" cy="838200"/>
          </a:xfrm>
        </p:spPr>
        <p:txBody>
          <a:bodyPr anchor="ctr">
            <a:normAutofit/>
          </a:bodyPr>
          <a:lstStyle>
            <a:lvl1pPr marL="0" indent="0" algn="ctr">
              <a:buFontTx/>
              <a:buNone/>
              <a:defRPr sz="3600" b="1">
                <a:solidFill>
                  <a:schemeClr val="tx1"/>
                </a:solidFill>
              </a:defRPr>
            </a:lvl1pPr>
          </a:lstStyle>
          <a:p>
            <a:pPr lvl="0"/>
            <a:r>
              <a:rPr lang="fr-FR" dirty="0"/>
              <a:t>11</a:t>
            </a:r>
          </a:p>
        </p:txBody>
      </p:sp>
      <p:sp>
        <p:nvSpPr>
          <p:cNvPr id="30" name="Espace réservé du texte 13">
            <a:extLst>
              <a:ext uri="{FF2B5EF4-FFF2-40B4-BE49-F238E27FC236}">
                <a16:creationId xmlns:a16="http://schemas.microsoft.com/office/drawing/2014/main" id="{4FF4CBB8-0F12-534C-3FA7-0183F1EDA1DB}"/>
              </a:ext>
            </a:extLst>
          </p:cNvPr>
          <p:cNvSpPr>
            <a:spLocks noGrp="1"/>
          </p:cNvSpPr>
          <p:nvPr>
            <p:ph type="body" sz="quarter" idx="21" hasCustomPrompt="1"/>
          </p:nvPr>
        </p:nvSpPr>
        <p:spPr>
          <a:xfrm>
            <a:off x="9372600" y="6187440"/>
            <a:ext cx="838200" cy="838200"/>
          </a:xfrm>
        </p:spPr>
        <p:txBody>
          <a:bodyPr anchor="ctr">
            <a:normAutofit/>
          </a:bodyPr>
          <a:lstStyle>
            <a:lvl1pPr marL="0" indent="0" algn="ctr">
              <a:buFontTx/>
              <a:buNone/>
              <a:defRPr sz="3600" b="1">
                <a:solidFill>
                  <a:schemeClr val="tx1"/>
                </a:solidFill>
              </a:defRPr>
            </a:lvl1pPr>
          </a:lstStyle>
          <a:p>
            <a:pPr lvl="0"/>
            <a:r>
              <a:rPr lang="fr-FR" dirty="0"/>
              <a:t>12</a:t>
            </a:r>
          </a:p>
        </p:txBody>
      </p:sp>
      <p:sp>
        <p:nvSpPr>
          <p:cNvPr id="31" name="Espace réservé du texte 13">
            <a:extLst>
              <a:ext uri="{FF2B5EF4-FFF2-40B4-BE49-F238E27FC236}">
                <a16:creationId xmlns:a16="http://schemas.microsoft.com/office/drawing/2014/main" id="{3F75A95F-A80D-0193-4447-1D4C497E29F6}"/>
              </a:ext>
            </a:extLst>
          </p:cNvPr>
          <p:cNvSpPr>
            <a:spLocks noGrp="1"/>
          </p:cNvSpPr>
          <p:nvPr>
            <p:ph type="body" sz="quarter" idx="22" hasCustomPrompt="1"/>
          </p:nvPr>
        </p:nvSpPr>
        <p:spPr>
          <a:xfrm>
            <a:off x="9372600" y="7195820"/>
            <a:ext cx="838200" cy="838200"/>
          </a:xfrm>
        </p:spPr>
        <p:txBody>
          <a:bodyPr anchor="ctr">
            <a:normAutofit/>
          </a:bodyPr>
          <a:lstStyle>
            <a:lvl1pPr marL="0" indent="0" algn="ctr">
              <a:buFontTx/>
              <a:buNone/>
              <a:defRPr sz="3600" b="1">
                <a:solidFill>
                  <a:schemeClr val="tx1"/>
                </a:solidFill>
              </a:defRPr>
            </a:lvl1pPr>
          </a:lstStyle>
          <a:p>
            <a:pPr lvl="0"/>
            <a:r>
              <a:rPr lang="fr-FR" dirty="0"/>
              <a:t>13</a:t>
            </a:r>
          </a:p>
        </p:txBody>
      </p:sp>
      <p:sp>
        <p:nvSpPr>
          <p:cNvPr id="32" name="Espace réservé du texte 13">
            <a:extLst>
              <a:ext uri="{FF2B5EF4-FFF2-40B4-BE49-F238E27FC236}">
                <a16:creationId xmlns:a16="http://schemas.microsoft.com/office/drawing/2014/main" id="{96A8E9CF-F793-221E-B674-91CDA6670051}"/>
              </a:ext>
            </a:extLst>
          </p:cNvPr>
          <p:cNvSpPr>
            <a:spLocks noGrp="1"/>
          </p:cNvSpPr>
          <p:nvPr>
            <p:ph type="body" sz="quarter" idx="23" hasCustomPrompt="1"/>
          </p:nvPr>
        </p:nvSpPr>
        <p:spPr>
          <a:xfrm>
            <a:off x="9372600" y="8204200"/>
            <a:ext cx="838200" cy="838200"/>
          </a:xfrm>
        </p:spPr>
        <p:txBody>
          <a:bodyPr anchor="ctr">
            <a:normAutofit/>
          </a:bodyPr>
          <a:lstStyle>
            <a:lvl1pPr marL="0" indent="0" algn="ctr">
              <a:buFontTx/>
              <a:buNone/>
              <a:defRPr sz="3600" b="1">
                <a:solidFill>
                  <a:schemeClr val="tx1"/>
                </a:solidFill>
              </a:defRPr>
            </a:lvl1pPr>
          </a:lstStyle>
          <a:p>
            <a:pPr lvl="0"/>
            <a:r>
              <a:rPr lang="fr-FR" dirty="0"/>
              <a:t>14</a:t>
            </a:r>
          </a:p>
        </p:txBody>
      </p:sp>
      <p:sp>
        <p:nvSpPr>
          <p:cNvPr id="33" name="Espace réservé du texte 13">
            <a:extLst>
              <a:ext uri="{FF2B5EF4-FFF2-40B4-BE49-F238E27FC236}">
                <a16:creationId xmlns:a16="http://schemas.microsoft.com/office/drawing/2014/main" id="{8E873D64-F347-6515-866F-247EF4CFCCA9}"/>
              </a:ext>
            </a:extLst>
          </p:cNvPr>
          <p:cNvSpPr>
            <a:spLocks noGrp="1"/>
          </p:cNvSpPr>
          <p:nvPr>
            <p:ph type="body" sz="quarter" idx="24" hasCustomPrompt="1"/>
          </p:nvPr>
        </p:nvSpPr>
        <p:spPr>
          <a:xfrm>
            <a:off x="1844040" y="215392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36" name="Espace réservé du texte 13">
            <a:extLst>
              <a:ext uri="{FF2B5EF4-FFF2-40B4-BE49-F238E27FC236}">
                <a16:creationId xmlns:a16="http://schemas.microsoft.com/office/drawing/2014/main" id="{2FE37EEA-B471-DBA0-C75A-4740530424AE}"/>
              </a:ext>
            </a:extLst>
          </p:cNvPr>
          <p:cNvSpPr>
            <a:spLocks noGrp="1"/>
          </p:cNvSpPr>
          <p:nvPr>
            <p:ph type="body" sz="quarter" idx="25" hasCustomPrompt="1"/>
          </p:nvPr>
        </p:nvSpPr>
        <p:spPr>
          <a:xfrm>
            <a:off x="1844040" y="316230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37" name="Espace réservé du texte 13">
            <a:extLst>
              <a:ext uri="{FF2B5EF4-FFF2-40B4-BE49-F238E27FC236}">
                <a16:creationId xmlns:a16="http://schemas.microsoft.com/office/drawing/2014/main" id="{1D1F802E-07DB-973A-34F5-A5576E15FA50}"/>
              </a:ext>
            </a:extLst>
          </p:cNvPr>
          <p:cNvSpPr>
            <a:spLocks noGrp="1"/>
          </p:cNvSpPr>
          <p:nvPr>
            <p:ph type="body" sz="quarter" idx="26" hasCustomPrompt="1"/>
          </p:nvPr>
        </p:nvSpPr>
        <p:spPr>
          <a:xfrm>
            <a:off x="1844040" y="417068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38" name="Espace réservé du texte 13">
            <a:extLst>
              <a:ext uri="{FF2B5EF4-FFF2-40B4-BE49-F238E27FC236}">
                <a16:creationId xmlns:a16="http://schemas.microsoft.com/office/drawing/2014/main" id="{B8C51E86-96C6-8DCE-87A3-9500E2985E9B}"/>
              </a:ext>
            </a:extLst>
          </p:cNvPr>
          <p:cNvSpPr>
            <a:spLocks noGrp="1"/>
          </p:cNvSpPr>
          <p:nvPr>
            <p:ph type="body" sz="quarter" idx="27" hasCustomPrompt="1"/>
          </p:nvPr>
        </p:nvSpPr>
        <p:spPr>
          <a:xfrm>
            <a:off x="1844040" y="517906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39" name="Espace réservé du texte 13">
            <a:extLst>
              <a:ext uri="{FF2B5EF4-FFF2-40B4-BE49-F238E27FC236}">
                <a16:creationId xmlns:a16="http://schemas.microsoft.com/office/drawing/2014/main" id="{CE92D9D0-C657-2333-2BEE-B8E79362C692}"/>
              </a:ext>
            </a:extLst>
          </p:cNvPr>
          <p:cNvSpPr>
            <a:spLocks noGrp="1"/>
          </p:cNvSpPr>
          <p:nvPr>
            <p:ph type="body" sz="quarter" idx="28" hasCustomPrompt="1"/>
          </p:nvPr>
        </p:nvSpPr>
        <p:spPr>
          <a:xfrm>
            <a:off x="1844040" y="618744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0" name="Espace réservé du texte 13">
            <a:extLst>
              <a:ext uri="{FF2B5EF4-FFF2-40B4-BE49-F238E27FC236}">
                <a16:creationId xmlns:a16="http://schemas.microsoft.com/office/drawing/2014/main" id="{F2EB7FBF-73A1-1EC9-0FA5-556CF0967B58}"/>
              </a:ext>
            </a:extLst>
          </p:cNvPr>
          <p:cNvSpPr>
            <a:spLocks noGrp="1"/>
          </p:cNvSpPr>
          <p:nvPr>
            <p:ph type="body" sz="quarter" idx="29" hasCustomPrompt="1"/>
          </p:nvPr>
        </p:nvSpPr>
        <p:spPr>
          <a:xfrm>
            <a:off x="1844040" y="719582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1" name="Espace réservé du texte 13">
            <a:extLst>
              <a:ext uri="{FF2B5EF4-FFF2-40B4-BE49-F238E27FC236}">
                <a16:creationId xmlns:a16="http://schemas.microsoft.com/office/drawing/2014/main" id="{984CAF2B-7745-D8D3-AE83-A7E0913F7E45}"/>
              </a:ext>
            </a:extLst>
          </p:cNvPr>
          <p:cNvSpPr>
            <a:spLocks noGrp="1"/>
          </p:cNvSpPr>
          <p:nvPr>
            <p:ph type="body" sz="quarter" idx="30" hasCustomPrompt="1"/>
          </p:nvPr>
        </p:nvSpPr>
        <p:spPr>
          <a:xfrm>
            <a:off x="1844040" y="820420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2" name="Espace réservé du texte 13">
            <a:extLst>
              <a:ext uri="{FF2B5EF4-FFF2-40B4-BE49-F238E27FC236}">
                <a16:creationId xmlns:a16="http://schemas.microsoft.com/office/drawing/2014/main" id="{AE833D85-622A-67D6-A43B-66383279CBFC}"/>
              </a:ext>
            </a:extLst>
          </p:cNvPr>
          <p:cNvSpPr>
            <a:spLocks noGrp="1"/>
          </p:cNvSpPr>
          <p:nvPr>
            <p:ph type="body" sz="quarter" idx="31" hasCustomPrompt="1"/>
          </p:nvPr>
        </p:nvSpPr>
        <p:spPr>
          <a:xfrm>
            <a:off x="10302240" y="215392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3" name="Espace réservé du texte 13">
            <a:extLst>
              <a:ext uri="{FF2B5EF4-FFF2-40B4-BE49-F238E27FC236}">
                <a16:creationId xmlns:a16="http://schemas.microsoft.com/office/drawing/2014/main" id="{4C57F2F8-373C-09B4-C40F-53AA3313F5F1}"/>
              </a:ext>
            </a:extLst>
          </p:cNvPr>
          <p:cNvSpPr>
            <a:spLocks noGrp="1"/>
          </p:cNvSpPr>
          <p:nvPr>
            <p:ph type="body" sz="quarter" idx="32" hasCustomPrompt="1"/>
          </p:nvPr>
        </p:nvSpPr>
        <p:spPr>
          <a:xfrm>
            <a:off x="10302240" y="316230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4" name="Espace réservé du texte 13">
            <a:extLst>
              <a:ext uri="{FF2B5EF4-FFF2-40B4-BE49-F238E27FC236}">
                <a16:creationId xmlns:a16="http://schemas.microsoft.com/office/drawing/2014/main" id="{B68D17C6-F1F7-E197-D6C5-0CA5419F833F}"/>
              </a:ext>
            </a:extLst>
          </p:cNvPr>
          <p:cNvSpPr>
            <a:spLocks noGrp="1"/>
          </p:cNvSpPr>
          <p:nvPr>
            <p:ph type="body" sz="quarter" idx="33" hasCustomPrompt="1"/>
          </p:nvPr>
        </p:nvSpPr>
        <p:spPr>
          <a:xfrm>
            <a:off x="10302240" y="417068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5" name="Espace réservé du texte 13">
            <a:extLst>
              <a:ext uri="{FF2B5EF4-FFF2-40B4-BE49-F238E27FC236}">
                <a16:creationId xmlns:a16="http://schemas.microsoft.com/office/drawing/2014/main" id="{D65694A1-A000-7422-409A-6590064AA413}"/>
              </a:ext>
            </a:extLst>
          </p:cNvPr>
          <p:cNvSpPr>
            <a:spLocks noGrp="1"/>
          </p:cNvSpPr>
          <p:nvPr>
            <p:ph type="body" sz="quarter" idx="34" hasCustomPrompt="1"/>
          </p:nvPr>
        </p:nvSpPr>
        <p:spPr>
          <a:xfrm>
            <a:off x="10302240" y="517906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6" name="Espace réservé du texte 13">
            <a:extLst>
              <a:ext uri="{FF2B5EF4-FFF2-40B4-BE49-F238E27FC236}">
                <a16:creationId xmlns:a16="http://schemas.microsoft.com/office/drawing/2014/main" id="{81130F0A-DA50-6175-F91F-593401202D2B}"/>
              </a:ext>
            </a:extLst>
          </p:cNvPr>
          <p:cNvSpPr>
            <a:spLocks noGrp="1"/>
          </p:cNvSpPr>
          <p:nvPr>
            <p:ph type="body" sz="quarter" idx="35" hasCustomPrompt="1"/>
          </p:nvPr>
        </p:nvSpPr>
        <p:spPr>
          <a:xfrm>
            <a:off x="10302240" y="618744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7" name="Espace réservé du texte 13">
            <a:extLst>
              <a:ext uri="{FF2B5EF4-FFF2-40B4-BE49-F238E27FC236}">
                <a16:creationId xmlns:a16="http://schemas.microsoft.com/office/drawing/2014/main" id="{EADC3115-16DB-B878-7610-5C20F45C5F50}"/>
              </a:ext>
            </a:extLst>
          </p:cNvPr>
          <p:cNvSpPr>
            <a:spLocks noGrp="1"/>
          </p:cNvSpPr>
          <p:nvPr>
            <p:ph type="body" sz="quarter" idx="36" hasCustomPrompt="1"/>
          </p:nvPr>
        </p:nvSpPr>
        <p:spPr>
          <a:xfrm>
            <a:off x="10302240" y="719582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8" name="Espace réservé du texte 13">
            <a:extLst>
              <a:ext uri="{FF2B5EF4-FFF2-40B4-BE49-F238E27FC236}">
                <a16:creationId xmlns:a16="http://schemas.microsoft.com/office/drawing/2014/main" id="{7A5BE6C8-BDF2-7CC6-6B43-91F481FE3BF7}"/>
              </a:ext>
            </a:extLst>
          </p:cNvPr>
          <p:cNvSpPr>
            <a:spLocks noGrp="1"/>
          </p:cNvSpPr>
          <p:nvPr>
            <p:ph type="body" sz="quarter" idx="37" hasCustomPrompt="1"/>
          </p:nvPr>
        </p:nvSpPr>
        <p:spPr>
          <a:xfrm>
            <a:off x="10302240" y="820420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Tree>
    <p:extLst>
      <p:ext uri="{BB962C8B-B14F-4D97-AF65-F5344CB8AC3E}">
        <p14:creationId xmlns:p14="http://schemas.microsoft.com/office/powerpoint/2010/main" val="914395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ommaire modifiable 2">
    <p:spTree>
      <p:nvGrpSpPr>
        <p:cNvPr id="1" name=""/>
        <p:cNvGrpSpPr/>
        <p:nvPr/>
      </p:nvGrpSpPr>
      <p:grpSpPr>
        <a:xfrm>
          <a:off x="0" y="0"/>
          <a:ext cx="0" cy="0"/>
          <a:chOff x="0" y="0"/>
          <a:chExt cx="0" cy="0"/>
        </a:xfrm>
      </p:grpSpPr>
      <p:sp>
        <p:nvSpPr>
          <p:cNvPr id="5" name="Freeform 15">
            <a:extLst>
              <a:ext uri="{FF2B5EF4-FFF2-40B4-BE49-F238E27FC236}">
                <a16:creationId xmlns:a16="http://schemas.microsoft.com/office/drawing/2014/main" id="{3969FD1B-DA91-C735-7CFB-0584A89FCFDF}"/>
              </a:ext>
            </a:extLst>
          </p:cNvPr>
          <p:cNvSpPr/>
          <p:nvPr userDrawn="1"/>
        </p:nvSpPr>
        <p:spPr>
          <a:xfrm>
            <a:off x="0" y="0"/>
            <a:ext cx="18288000" cy="10287000"/>
          </a:xfrm>
          <a:custGeom>
            <a:avLst/>
            <a:gdLst/>
            <a:ahLst/>
            <a:cxnLst/>
            <a:rect l="l" t="t" r="r" b="b"/>
            <a:pathLst>
              <a:path w="674838" h="665221">
                <a:moveTo>
                  <a:pt x="0" y="0"/>
                </a:moveTo>
                <a:lnTo>
                  <a:pt x="674838" y="0"/>
                </a:lnTo>
                <a:lnTo>
                  <a:pt x="674838" y="665221"/>
                </a:lnTo>
                <a:lnTo>
                  <a:pt x="0" y="665221"/>
                </a:lnTo>
                <a:close/>
              </a:path>
            </a:pathLst>
          </a:custGeom>
          <a:solidFill>
            <a:schemeClr val="tx1"/>
          </a:solidFill>
        </p:spPr>
        <p:txBody>
          <a:bodyPr/>
          <a:lstStyle/>
          <a:p>
            <a:endParaRPr lang="fr-FR"/>
          </a:p>
        </p:txBody>
      </p:sp>
      <p:sp>
        <p:nvSpPr>
          <p:cNvPr id="2" name="Freeform 20">
            <a:extLst>
              <a:ext uri="{FF2B5EF4-FFF2-40B4-BE49-F238E27FC236}">
                <a16:creationId xmlns:a16="http://schemas.microsoft.com/office/drawing/2014/main" id="{0BA0533B-76E0-0948-C25F-4D563C88D3A6}"/>
              </a:ext>
            </a:extLst>
          </p:cNvPr>
          <p:cNvSpPr/>
          <p:nvPr userDrawn="1"/>
        </p:nvSpPr>
        <p:spPr>
          <a:xfrm>
            <a:off x="16647000" y="191530"/>
            <a:ext cx="1260000" cy="1260000"/>
          </a:xfrm>
          <a:custGeom>
            <a:avLst/>
            <a:gdLst/>
            <a:ahLst/>
            <a:cxnLst/>
            <a:rect l="l" t="t" r="r" b="b"/>
            <a:pathLst>
              <a:path w="1379855" h="1379855">
                <a:moveTo>
                  <a:pt x="0" y="0"/>
                </a:moveTo>
                <a:lnTo>
                  <a:pt x="1379855" y="0"/>
                </a:lnTo>
                <a:lnTo>
                  <a:pt x="1379855" y="1379855"/>
                </a:lnTo>
                <a:lnTo>
                  <a:pt x="0" y="1379855"/>
                </a:lnTo>
                <a:lnTo>
                  <a:pt x="0" y="0"/>
                </a:lnTo>
                <a:close/>
              </a:path>
            </a:pathLst>
          </a:custGeom>
          <a:blipFill>
            <a:blip r:embed="rId2"/>
            <a:stretch>
              <a:fillRect/>
            </a:stretch>
          </a:blipFill>
        </p:spPr>
        <p:txBody>
          <a:bodyPr/>
          <a:lstStyle/>
          <a:p>
            <a:endParaRPr lang="fr-FR"/>
          </a:p>
        </p:txBody>
      </p:sp>
      <p:sp>
        <p:nvSpPr>
          <p:cNvPr id="3" name="ZoneTexte 2">
            <a:extLst>
              <a:ext uri="{FF2B5EF4-FFF2-40B4-BE49-F238E27FC236}">
                <a16:creationId xmlns:a16="http://schemas.microsoft.com/office/drawing/2014/main" id="{DE5EA8FA-74EA-4820-A701-13304F3BD401}"/>
              </a:ext>
            </a:extLst>
          </p:cNvPr>
          <p:cNvSpPr txBox="1"/>
          <p:nvPr userDrawn="1"/>
        </p:nvSpPr>
        <p:spPr>
          <a:xfrm>
            <a:off x="16362600" y="1525725"/>
            <a:ext cx="1828800" cy="276999"/>
          </a:xfrm>
          <a:prstGeom prst="rect">
            <a:avLst/>
          </a:prstGeom>
          <a:noFill/>
        </p:spPr>
        <p:txBody>
          <a:bodyPr wrap="square" rtlCol="0">
            <a:spAutoFit/>
          </a:bodyPr>
          <a:lstStyle/>
          <a:p>
            <a:pPr algn="ctr"/>
            <a:r>
              <a:rPr lang="fr-FR" sz="1200" dirty="0">
                <a:solidFill>
                  <a:schemeClr val="bg1"/>
                </a:solidFill>
              </a:rPr>
              <a:t>www.armatis.com</a:t>
            </a:r>
          </a:p>
        </p:txBody>
      </p:sp>
      <p:sp>
        <p:nvSpPr>
          <p:cNvPr id="4" name="Titre 1">
            <a:extLst>
              <a:ext uri="{FF2B5EF4-FFF2-40B4-BE49-F238E27FC236}">
                <a16:creationId xmlns:a16="http://schemas.microsoft.com/office/drawing/2014/main" id="{A1F77B16-CF3A-AFDE-8180-276B4A974B0C}"/>
              </a:ext>
            </a:extLst>
          </p:cNvPr>
          <p:cNvSpPr>
            <a:spLocks noGrp="1"/>
          </p:cNvSpPr>
          <p:nvPr>
            <p:ph type="title" hasCustomPrompt="1"/>
          </p:nvPr>
        </p:nvSpPr>
        <p:spPr>
          <a:xfrm>
            <a:off x="381000" y="266700"/>
            <a:ext cx="10363200" cy="1066800"/>
          </a:xfrm>
        </p:spPr>
        <p:txBody>
          <a:bodyPr/>
          <a:lstStyle>
            <a:lvl1pPr>
              <a:defRPr>
                <a:solidFill>
                  <a:schemeClr val="bg1"/>
                </a:solidFill>
              </a:defRPr>
            </a:lvl1pPr>
          </a:lstStyle>
          <a:p>
            <a:r>
              <a:rPr lang="fr-FR" dirty="0"/>
              <a:t>Sommaire</a:t>
            </a:r>
          </a:p>
        </p:txBody>
      </p:sp>
      <p:sp>
        <p:nvSpPr>
          <p:cNvPr id="14" name="Espace réservé du texte 13">
            <a:extLst>
              <a:ext uri="{FF2B5EF4-FFF2-40B4-BE49-F238E27FC236}">
                <a16:creationId xmlns:a16="http://schemas.microsoft.com/office/drawing/2014/main" id="{06473D6B-6505-8612-325E-A37D903DEE41}"/>
              </a:ext>
            </a:extLst>
          </p:cNvPr>
          <p:cNvSpPr>
            <a:spLocks noGrp="1"/>
          </p:cNvSpPr>
          <p:nvPr>
            <p:ph type="body" sz="quarter" idx="10" hasCustomPrompt="1"/>
          </p:nvPr>
        </p:nvSpPr>
        <p:spPr>
          <a:xfrm>
            <a:off x="914400" y="2153920"/>
            <a:ext cx="838200" cy="838200"/>
          </a:xfrm>
        </p:spPr>
        <p:txBody>
          <a:bodyPr anchor="ctr">
            <a:normAutofit/>
          </a:bodyPr>
          <a:lstStyle>
            <a:lvl1pPr marL="0" indent="0" algn="ctr">
              <a:buFontTx/>
              <a:buNone/>
              <a:defRPr sz="3600" b="1">
                <a:solidFill>
                  <a:schemeClr val="accent1"/>
                </a:solidFill>
              </a:defRPr>
            </a:lvl1pPr>
          </a:lstStyle>
          <a:p>
            <a:pPr lvl="0"/>
            <a:r>
              <a:rPr lang="fr-FR" dirty="0"/>
              <a:t>1</a:t>
            </a:r>
          </a:p>
        </p:txBody>
      </p:sp>
      <p:sp>
        <p:nvSpPr>
          <p:cNvPr id="17" name="Espace réservé du texte 13">
            <a:extLst>
              <a:ext uri="{FF2B5EF4-FFF2-40B4-BE49-F238E27FC236}">
                <a16:creationId xmlns:a16="http://schemas.microsoft.com/office/drawing/2014/main" id="{6F57BF97-2346-3B93-4ACE-2071BFA23036}"/>
              </a:ext>
            </a:extLst>
          </p:cNvPr>
          <p:cNvSpPr>
            <a:spLocks noGrp="1"/>
          </p:cNvSpPr>
          <p:nvPr>
            <p:ph type="body" sz="quarter" idx="11" hasCustomPrompt="1"/>
          </p:nvPr>
        </p:nvSpPr>
        <p:spPr>
          <a:xfrm>
            <a:off x="914400" y="3162300"/>
            <a:ext cx="838200" cy="838200"/>
          </a:xfrm>
        </p:spPr>
        <p:txBody>
          <a:bodyPr anchor="ctr">
            <a:normAutofit/>
          </a:bodyPr>
          <a:lstStyle>
            <a:lvl1pPr marL="0" indent="0" algn="ctr">
              <a:buFontTx/>
              <a:buNone/>
              <a:defRPr sz="3600" b="1">
                <a:solidFill>
                  <a:schemeClr val="accent1"/>
                </a:solidFill>
              </a:defRPr>
            </a:lvl1pPr>
          </a:lstStyle>
          <a:p>
            <a:pPr lvl="0"/>
            <a:r>
              <a:rPr lang="fr-FR" dirty="0"/>
              <a:t>2</a:t>
            </a:r>
          </a:p>
        </p:txBody>
      </p:sp>
      <p:sp>
        <p:nvSpPr>
          <p:cNvPr id="18" name="Espace réservé du texte 13">
            <a:extLst>
              <a:ext uri="{FF2B5EF4-FFF2-40B4-BE49-F238E27FC236}">
                <a16:creationId xmlns:a16="http://schemas.microsoft.com/office/drawing/2014/main" id="{F144A2C6-6588-FC68-B5CA-32FFEBD58273}"/>
              </a:ext>
            </a:extLst>
          </p:cNvPr>
          <p:cNvSpPr>
            <a:spLocks noGrp="1"/>
          </p:cNvSpPr>
          <p:nvPr>
            <p:ph type="body" sz="quarter" idx="12" hasCustomPrompt="1"/>
          </p:nvPr>
        </p:nvSpPr>
        <p:spPr>
          <a:xfrm>
            <a:off x="914400" y="4170680"/>
            <a:ext cx="838200" cy="838200"/>
          </a:xfrm>
        </p:spPr>
        <p:txBody>
          <a:bodyPr anchor="ctr">
            <a:normAutofit/>
          </a:bodyPr>
          <a:lstStyle>
            <a:lvl1pPr marL="0" indent="0" algn="ctr">
              <a:buFontTx/>
              <a:buNone/>
              <a:defRPr sz="3600" b="1">
                <a:solidFill>
                  <a:schemeClr val="accent1"/>
                </a:solidFill>
              </a:defRPr>
            </a:lvl1pPr>
          </a:lstStyle>
          <a:p>
            <a:pPr lvl="0"/>
            <a:r>
              <a:rPr lang="fr-FR" dirty="0"/>
              <a:t>3</a:t>
            </a:r>
          </a:p>
        </p:txBody>
      </p:sp>
      <p:sp>
        <p:nvSpPr>
          <p:cNvPr id="19" name="Espace réservé du texte 13">
            <a:extLst>
              <a:ext uri="{FF2B5EF4-FFF2-40B4-BE49-F238E27FC236}">
                <a16:creationId xmlns:a16="http://schemas.microsoft.com/office/drawing/2014/main" id="{7E4384D2-E4E0-4518-01E4-02B10577BE8B}"/>
              </a:ext>
            </a:extLst>
          </p:cNvPr>
          <p:cNvSpPr>
            <a:spLocks noGrp="1"/>
          </p:cNvSpPr>
          <p:nvPr>
            <p:ph type="body" sz="quarter" idx="13" hasCustomPrompt="1"/>
          </p:nvPr>
        </p:nvSpPr>
        <p:spPr>
          <a:xfrm>
            <a:off x="914400" y="5179060"/>
            <a:ext cx="838200" cy="838200"/>
          </a:xfrm>
        </p:spPr>
        <p:txBody>
          <a:bodyPr anchor="ctr">
            <a:normAutofit/>
          </a:bodyPr>
          <a:lstStyle>
            <a:lvl1pPr marL="0" indent="0" algn="ctr">
              <a:buFontTx/>
              <a:buNone/>
              <a:defRPr sz="3600" b="1">
                <a:solidFill>
                  <a:schemeClr val="accent1"/>
                </a:solidFill>
              </a:defRPr>
            </a:lvl1pPr>
          </a:lstStyle>
          <a:p>
            <a:pPr lvl="0"/>
            <a:r>
              <a:rPr lang="fr-FR" dirty="0"/>
              <a:t>4</a:t>
            </a:r>
          </a:p>
        </p:txBody>
      </p:sp>
      <p:sp>
        <p:nvSpPr>
          <p:cNvPr id="20" name="Espace réservé du texte 13">
            <a:extLst>
              <a:ext uri="{FF2B5EF4-FFF2-40B4-BE49-F238E27FC236}">
                <a16:creationId xmlns:a16="http://schemas.microsoft.com/office/drawing/2014/main" id="{83A2D30D-87B3-921B-3131-10D844CF9559}"/>
              </a:ext>
            </a:extLst>
          </p:cNvPr>
          <p:cNvSpPr>
            <a:spLocks noGrp="1"/>
          </p:cNvSpPr>
          <p:nvPr>
            <p:ph type="body" sz="quarter" idx="14" hasCustomPrompt="1"/>
          </p:nvPr>
        </p:nvSpPr>
        <p:spPr>
          <a:xfrm>
            <a:off x="914400" y="6187440"/>
            <a:ext cx="838200" cy="838200"/>
          </a:xfrm>
        </p:spPr>
        <p:txBody>
          <a:bodyPr anchor="ctr">
            <a:normAutofit/>
          </a:bodyPr>
          <a:lstStyle>
            <a:lvl1pPr marL="0" indent="0" algn="ctr">
              <a:buFontTx/>
              <a:buNone/>
              <a:defRPr sz="3600" b="1">
                <a:solidFill>
                  <a:schemeClr val="accent1"/>
                </a:solidFill>
              </a:defRPr>
            </a:lvl1pPr>
          </a:lstStyle>
          <a:p>
            <a:pPr lvl="0"/>
            <a:r>
              <a:rPr lang="fr-FR" dirty="0"/>
              <a:t>5</a:t>
            </a:r>
          </a:p>
        </p:txBody>
      </p:sp>
      <p:sp>
        <p:nvSpPr>
          <p:cNvPr id="21" name="Espace réservé du texte 13">
            <a:extLst>
              <a:ext uri="{FF2B5EF4-FFF2-40B4-BE49-F238E27FC236}">
                <a16:creationId xmlns:a16="http://schemas.microsoft.com/office/drawing/2014/main" id="{5B457722-8F1D-E30B-3D9E-85B6EBF62026}"/>
              </a:ext>
            </a:extLst>
          </p:cNvPr>
          <p:cNvSpPr>
            <a:spLocks noGrp="1"/>
          </p:cNvSpPr>
          <p:nvPr>
            <p:ph type="body" sz="quarter" idx="15" hasCustomPrompt="1"/>
          </p:nvPr>
        </p:nvSpPr>
        <p:spPr>
          <a:xfrm>
            <a:off x="914400" y="7195820"/>
            <a:ext cx="838200" cy="838200"/>
          </a:xfrm>
        </p:spPr>
        <p:txBody>
          <a:bodyPr anchor="ctr">
            <a:normAutofit/>
          </a:bodyPr>
          <a:lstStyle>
            <a:lvl1pPr marL="0" indent="0" algn="ctr">
              <a:buFontTx/>
              <a:buNone/>
              <a:defRPr sz="3600" b="1">
                <a:solidFill>
                  <a:schemeClr val="accent1"/>
                </a:solidFill>
              </a:defRPr>
            </a:lvl1pPr>
          </a:lstStyle>
          <a:p>
            <a:pPr lvl="0"/>
            <a:r>
              <a:rPr lang="fr-FR" dirty="0"/>
              <a:t>6</a:t>
            </a:r>
          </a:p>
        </p:txBody>
      </p:sp>
      <p:sp>
        <p:nvSpPr>
          <p:cNvPr id="23" name="Espace réservé du texte 13">
            <a:extLst>
              <a:ext uri="{FF2B5EF4-FFF2-40B4-BE49-F238E27FC236}">
                <a16:creationId xmlns:a16="http://schemas.microsoft.com/office/drawing/2014/main" id="{14660FB6-00FB-2E5F-5E61-E65C194C877F}"/>
              </a:ext>
            </a:extLst>
          </p:cNvPr>
          <p:cNvSpPr>
            <a:spLocks noGrp="1"/>
          </p:cNvSpPr>
          <p:nvPr>
            <p:ph type="body" sz="quarter" idx="16" hasCustomPrompt="1"/>
          </p:nvPr>
        </p:nvSpPr>
        <p:spPr>
          <a:xfrm>
            <a:off x="914400" y="8204200"/>
            <a:ext cx="838200" cy="838200"/>
          </a:xfrm>
        </p:spPr>
        <p:txBody>
          <a:bodyPr anchor="ctr">
            <a:normAutofit/>
          </a:bodyPr>
          <a:lstStyle>
            <a:lvl1pPr marL="0" indent="0" algn="ctr">
              <a:buFontTx/>
              <a:buNone/>
              <a:defRPr sz="3600" b="1">
                <a:solidFill>
                  <a:schemeClr val="accent1"/>
                </a:solidFill>
              </a:defRPr>
            </a:lvl1pPr>
          </a:lstStyle>
          <a:p>
            <a:pPr lvl="0"/>
            <a:r>
              <a:rPr lang="fr-FR" dirty="0"/>
              <a:t>7</a:t>
            </a:r>
          </a:p>
        </p:txBody>
      </p:sp>
      <p:sp>
        <p:nvSpPr>
          <p:cNvPr id="25" name="Espace réservé du texte 13">
            <a:extLst>
              <a:ext uri="{FF2B5EF4-FFF2-40B4-BE49-F238E27FC236}">
                <a16:creationId xmlns:a16="http://schemas.microsoft.com/office/drawing/2014/main" id="{6FDBC8C0-23AA-556D-98DF-C176C32A0C30}"/>
              </a:ext>
            </a:extLst>
          </p:cNvPr>
          <p:cNvSpPr>
            <a:spLocks noGrp="1"/>
          </p:cNvSpPr>
          <p:nvPr>
            <p:ph type="body" sz="quarter" idx="17" hasCustomPrompt="1"/>
          </p:nvPr>
        </p:nvSpPr>
        <p:spPr>
          <a:xfrm>
            <a:off x="9372600" y="2153920"/>
            <a:ext cx="838200" cy="838200"/>
          </a:xfrm>
        </p:spPr>
        <p:txBody>
          <a:bodyPr anchor="ctr">
            <a:normAutofit/>
          </a:bodyPr>
          <a:lstStyle>
            <a:lvl1pPr marL="0" indent="0" algn="ctr">
              <a:buFontTx/>
              <a:buNone/>
              <a:defRPr sz="3600" b="1">
                <a:solidFill>
                  <a:schemeClr val="accent1"/>
                </a:solidFill>
              </a:defRPr>
            </a:lvl1pPr>
          </a:lstStyle>
          <a:p>
            <a:pPr lvl="0"/>
            <a:r>
              <a:rPr lang="fr-FR" dirty="0"/>
              <a:t>8</a:t>
            </a:r>
          </a:p>
        </p:txBody>
      </p:sp>
      <p:sp>
        <p:nvSpPr>
          <p:cNvPr id="26" name="Espace réservé du texte 13">
            <a:extLst>
              <a:ext uri="{FF2B5EF4-FFF2-40B4-BE49-F238E27FC236}">
                <a16:creationId xmlns:a16="http://schemas.microsoft.com/office/drawing/2014/main" id="{C89B920A-01D6-2183-EF22-287581DB833A}"/>
              </a:ext>
            </a:extLst>
          </p:cNvPr>
          <p:cNvSpPr>
            <a:spLocks noGrp="1"/>
          </p:cNvSpPr>
          <p:nvPr>
            <p:ph type="body" sz="quarter" idx="18" hasCustomPrompt="1"/>
          </p:nvPr>
        </p:nvSpPr>
        <p:spPr>
          <a:xfrm>
            <a:off x="9372600" y="3162300"/>
            <a:ext cx="838200" cy="838200"/>
          </a:xfrm>
        </p:spPr>
        <p:txBody>
          <a:bodyPr anchor="ctr">
            <a:normAutofit/>
          </a:bodyPr>
          <a:lstStyle>
            <a:lvl1pPr marL="0" indent="0" algn="ctr">
              <a:buFontTx/>
              <a:buNone/>
              <a:defRPr sz="3600" b="1">
                <a:solidFill>
                  <a:schemeClr val="accent1"/>
                </a:solidFill>
              </a:defRPr>
            </a:lvl1pPr>
          </a:lstStyle>
          <a:p>
            <a:pPr lvl="0"/>
            <a:r>
              <a:rPr lang="fr-FR" dirty="0"/>
              <a:t>9</a:t>
            </a:r>
          </a:p>
        </p:txBody>
      </p:sp>
      <p:sp>
        <p:nvSpPr>
          <p:cNvPr id="27" name="Espace réservé du texte 13">
            <a:extLst>
              <a:ext uri="{FF2B5EF4-FFF2-40B4-BE49-F238E27FC236}">
                <a16:creationId xmlns:a16="http://schemas.microsoft.com/office/drawing/2014/main" id="{B82C5E07-70D0-AA16-12CD-24C50D5893BE}"/>
              </a:ext>
            </a:extLst>
          </p:cNvPr>
          <p:cNvSpPr>
            <a:spLocks noGrp="1"/>
          </p:cNvSpPr>
          <p:nvPr>
            <p:ph type="body" sz="quarter" idx="19" hasCustomPrompt="1"/>
          </p:nvPr>
        </p:nvSpPr>
        <p:spPr>
          <a:xfrm>
            <a:off x="9372600" y="4170680"/>
            <a:ext cx="838200" cy="838200"/>
          </a:xfrm>
        </p:spPr>
        <p:txBody>
          <a:bodyPr anchor="ctr">
            <a:normAutofit/>
          </a:bodyPr>
          <a:lstStyle>
            <a:lvl1pPr marL="0" indent="0" algn="ctr">
              <a:buFontTx/>
              <a:buNone/>
              <a:defRPr sz="3600" b="1">
                <a:solidFill>
                  <a:schemeClr val="accent1"/>
                </a:solidFill>
              </a:defRPr>
            </a:lvl1pPr>
          </a:lstStyle>
          <a:p>
            <a:pPr lvl="0"/>
            <a:r>
              <a:rPr lang="fr-FR" dirty="0"/>
              <a:t>10</a:t>
            </a:r>
          </a:p>
        </p:txBody>
      </p:sp>
      <p:sp>
        <p:nvSpPr>
          <p:cNvPr id="28" name="Espace réservé du texte 13">
            <a:extLst>
              <a:ext uri="{FF2B5EF4-FFF2-40B4-BE49-F238E27FC236}">
                <a16:creationId xmlns:a16="http://schemas.microsoft.com/office/drawing/2014/main" id="{AA251127-2FAF-0F3B-DC85-6DDA37002214}"/>
              </a:ext>
            </a:extLst>
          </p:cNvPr>
          <p:cNvSpPr>
            <a:spLocks noGrp="1"/>
          </p:cNvSpPr>
          <p:nvPr>
            <p:ph type="body" sz="quarter" idx="20" hasCustomPrompt="1"/>
          </p:nvPr>
        </p:nvSpPr>
        <p:spPr>
          <a:xfrm>
            <a:off x="9372600" y="5179060"/>
            <a:ext cx="838200" cy="838200"/>
          </a:xfrm>
        </p:spPr>
        <p:txBody>
          <a:bodyPr anchor="ctr">
            <a:normAutofit/>
          </a:bodyPr>
          <a:lstStyle>
            <a:lvl1pPr marL="0" indent="0" algn="ctr">
              <a:buFontTx/>
              <a:buNone/>
              <a:defRPr sz="3600" b="1">
                <a:solidFill>
                  <a:schemeClr val="accent1"/>
                </a:solidFill>
              </a:defRPr>
            </a:lvl1pPr>
          </a:lstStyle>
          <a:p>
            <a:pPr lvl="0"/>
            <a:r>
              <a:rPr lang="fr-FR" dirty="0"/>
              <a:t>11</a:t>
            </a:r>
          </a:p>
        </p:txBody>
      </p:sp>
      <p:sp>
        <p:nvSpPr>
          <p:cNvPr id="30" name="Espace réservé du texte 13">
            <a:extLst>
              <a:ext uri="{FF2B5EF4-FFF2-40B4-BE49-F238E27FC236}">
                <a16:creationId xmlns:a16="http://schemas.microsoft.com/office/drawing/2014/main" id="{4FF4CBB8-0F12-534C-3FA7-0183F1EDA1DB}"/>
              </a:ext>
            </a:extLst>
          </p:cNvPr>
          <p:cNvSpPr>
            <a:spLocks noGrp="1"/>
          </p:cNvSpPr>
          <p:nvPr>
            <p:ph type="body" sz="quarter" idx="21" hasCustomPrompt="1"/>
          </p:nvPr>
        </p:nvSpPr>
        <p:spPr>
          <a:xfrm>
            <a:off x="9372600" y="6187440"/>
            <a:ext cx="838200" cy="838200"/>
          </a:xfrm>
        </p:spPr>
        <p:txBody>
          <a:bodyPr anchor="ctr">
            <a:normAutofit/>
          </a:bodyPr>
          <a:lstStyle>
            <a:lvl1pPr marL="0" indent="0" algn="ctr">
              <a:buFontTx/>
              <a:buNone/>
              <a:defRPr sz="3600" b="1">
                <a:solidFill>
                  <a:schemeClr val="accent1"/>
                </a:solidFill>
              </a:defRPr>
            </a:lvl1pPr>
          </a:lstStyle>
          <a:p>
            <a:pPr lvl="0"/>
            <a:r>
              <a:rPr lang="fr-FR" dirty="0"/>
              <a:t>12</a:t>
            </a:r>
          </a:p>
        </p:txBody>
      </p:sp>
      <p:sp>
        <p:nvSpPr>
          <p:cNvPr id="31" name="Espace réservé du texte 13">
            <a:extLst>
              <a:ext uri="{FF2B5EF4-FFF2-40B4-BE49-F238E27FC236}">
                <a16:creationId xmlns:a16="http://schemas.microsoft.com/office/drawing/2014/main" id="{3F75A95F-A80D-0193-4447-1D4C497E29F6}"/>
              </a:ext>
            </a:extLst>
          </p:cNvPr>
          <p:cNvSpPr>
            <a:spLocks noGrp="1"/>
          </p:cNvSpPr>
          <p:nvPr>
            <p:ph type="body" sz="quarter" idx="22" hasCustomPrompt="1"/>
          </p:nvPr>
        </p:nvSpPr>
        <p:spPr>
          <a:xfrm>
            <a:off x="9372600" y="7195820"/>
            <a:ext cx="838200" cy="838200"/>
          </a:xfrm>
        </p:spPr>
        <p:txBody>
          <a:bodyPr anchor="ctr">
            <a:normAutofit/>
          </a:bodyPr>
          <a:lstStyle>
            <a:lvl1pPr marL="0" indent="0" algn="ctr">
              <a:buFontTx/>
              <a:buNone/>
              <a:defRPr sz="3600" b="1">
                <a:solidFill>
                  <a:schemeClr val="accent1"/>
                </a:solidFill>
              </a:defRPr>
            </a:lvl1pPr>
          </a:lstStyle>
          <a:p>
            <a:pPr lvl="0"/>
            <a:r>
              <a:rPr lang="fr-FR" dirty="0"/>
              <a:t>13</a:t>
            </a:r>
          </a:p>
        </p:txBody>
      </p:sp>
      <p:sp>
        <p:nvSpPr>
          <p:cNvPr id="32" name="Espace réservé du texte 13">
            <a:extLst>
              <a:ext uri="{FF2B5EF4-FFF2-40B4-BE49-F238E27FC236}">
                <a16:creationId xmlns:a16="http://schemas.microsoft.com/office/drawing/2014/main" id="{96A8E9CF-F793-221E-B674-91CDA6670051}"/>
              </a:ext>
            </a:extLst>
          </p:cNvPr>
          <p:cNvSpPr>
            <a:spLocks noGrp="1"/>
          </p:cNvSpPr>
          <p:nvPr>
            <p:ph type="body" sz="quarter" idx="23" hasCustomPrompt="1"/>
          </p:nvPr>
        </p:nvSpPr>
        <p:spPr>
          <a:xfrm>
            <a:off x="9372600" y="8204200"/>
            <a:ext cx="838200" cy="838200"/>
          </a:xfrm>
        </p:spPr>
        <p:txBody>
          <a:bodyPr anchor="ctr">
            <a:normAutofit/>
          </a:bodyPr>
          <a:lstStyle>
            <a:lvl1pPr marL="0" indent="0" algn="ctr">
              <a:buFontTx/>
              <a:buNone/>
              <a:defRPr sz="3600" b="1">
                <a:solidFill>
                  <a:schemeClr val="accent1"/>
                </a:solidFill>
              </a:defRPr>
            </a:lvl1pPr>
          </a:lstStyle>
          <a:p>
            <a:pPr lvl="0"/>
            <a:r>
              <a:rPr lang="fr-FR" dirty="0"/>
              <a:t>14</a:t>
            </a:r>
          </a:p>
        </p:txBody>
      </p:sp>
      <p:sp>
        <p:nvSpPr>
          <p:cNvPr id="33" name="Espace réservé du texte 13">
            <a:extLst>
              <a:ext uri="{FF2B5EF4-FFF2-40B4-BE49-F238E27FC236}">
                <a16:creationId xmlns:a16="http://schemas.microsoft.com/office/drawing/2014/main" id="{8E873D64-F347-6515-866F-247EF4CFCCA9}"/>
              </a:ext>
            </a:extLst>
          </p:cNvPr>
          <p:cNvSpPr>
            <a:spLocks noGrp="1"/>
          </p:cNvSpPr>
          <p:nvPr>
            <p:ph type="body" sz="quarter" idx="24" hasCustomPrompt="1"/>
          </p:nvPr>
        </p:nvSpPr>
        <p:spPr>
          <a:xfrm>
            <a:off x="1844040" y="215392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36" name="Espace réservé du texte 13">
            <a:extLst>
              <a:ext uri="{FF2B5EF4-FFF2-40B4-BE49-F238E27FC236}">
                <a16:creationId xmlns:a16="http://schemas.microsoft.com/office/drawing/2014/main" id="{2FE37EEA-B471-DBA0-C75A-4740530424AE}"/>
              </a:ext>
            </a:extLst>
          </p:cNvPr>
          <p:cNvSpPr>
            <a:spLocks noGrp="1"/>
          </p:cNvSpPr>
          <p:nvPr>
            <p:ph type="body" sz="quarter" idx="25" hasCustomPrompt="1"/>
          </p:nvPr>
        </p:nvSpPr>
        <p:spPr>
          <a:xfrm>
            <a:off x="1844040" y="316230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37" name="Espace réservé du texte 13">
            <a:extLst>
              <a:ext uri="{FF2B5EF4-FFF2-40B4-BE49-F238E27FC236}">
                <a16:creationId xmlns:a16="http://schemas.microsoft.com/office/drawing/2014/main" id="{1D1F802E-07DB-973A-34F5-A5576E15FA50}"/>
              </a:ext>
            </a:extLst>
          </p:cNvPr>
          <p:cNvSpPr>
            <a:spLocks noGrp="1"/>
          </p:cNvSpPr>
          <p:nvPr>
            <p:ph type="body" sz="quarter" idx="26" hasCustomPrompt="1"/>
          </p:nvPr>
        </p:nvSpPr>
        <p:spPr>
          <a:xfrm>
            <a:off x="1844040" y="417068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38" name="Espace réservé du texte 13">
            <a:extLst>
              <a:ext uri="{FF2B5EF4-FFF2-40B4-BE49-F238E27FC236}">
                <a16:creationId xmlns:a16="http://schemas.microsoft.com/office/drawing/2014/main" id="{B8C51E86-96C6-8DCE-87A3-9500E2985E9B}"/>
              </a:ext>
            </a:extLst>
          </p:cNvPr>
          <p:cNvSpPr>
            <a:spLocks noGrp="1"/>
          </p:cNvSpPr>
          <p:nvPr>
            <p:ph type="body" sz="quarter" idx="27" hasCustomPrompt="1"/>
          </p:nvPr>
        </p:nvSpPr>
        <p:spPr>
          <a:xfrm>
            <a:off x="1844040" y="517906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39" name="Espace réservé du texte 13">
            <a:extLst>
              <a:ext uri="{FF2B5EF4-FFF2-40B4-BE49-F238E27FC236}">
                <a16:creationId xmlns:a16="http://schemas.microsoft.com/office/drawing/2014/main" id="{CE92D9D0-C657-2333-2BEE-B8E79362C692}"/>
              </a:ext>
            </a:extLst>
          </p:cNvPr>
          <p:cNvSpPr>
            <a:spLocks noGrp="1"/>
          </p:cNvSpPr>
          <p:nvPr>
            <p:ph type="body" sz="quarter" idx="28" hasCustomPrompt="1"/>
          </p:nvPr>
        </p:nvSpPr>
        <p:spPr>
          <a:xfrm>
            <a:off x="1844040" y="618744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0" name="Espace réservé du texte 13">
            <a:extLst>
              <a:ext uri="{FF2B5EF4-FFF2-40B4-BE49-F238E27FC236}">
                <a16:creationId xmlns:a16="http://schemas.microsoft.com/office/drawing/2014/main" id="{F2EB7FBF-73A1-1EC9-0FA5-556CF0967B58}"/>
              </a:ext>
            </a:extLst>
          </p:cNvPr>
          <p:cNvSpPr>
            <a:spLocks noGrp="1"/>
          </p:cNvSpPr>
          <p:nvPr>
            <p:ph type="body" sz="quarter" idx="29" hasCustomPrompt="1"/>
          </p:nvPr>
        </p:nvSpPr>
        <p:spPr>
          <a:xfrm>
            <a:off x="1844040" y="719582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1" name="Espace réservé du texte 13">
            <a:extLst>
              <a:ext uri="{FF2B5EF4-FFF2-40B4-BE49-F238E27FC236}">
                <a16:creationId xmlns:a16="http://schemas.microsoft.com/office/drawing/2014/main" id="{984CAF2B-7745-D8D3-AE83-A7E0913F7E45}"/>
              </a:ext>
            </a:extLst>
          </p:cNvPr>
          <p:cNvSpPr>
            <a:spLocks noGrp="1"/>
          </p:cNvSpPr>
          <p:nvPr>
            <p:ph type="body" sz="quarter" idx="30" hasCustomPrompt="1"/>
          </p:nvPr>
        </p:nvSpPr>
        <p:spPr>
          <a:xfrm>
            <a:off x="1844040" y="820420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2" name="Espace réservé du texte 13">
            <a:extLst>
              <a:ext uri="{FF2B5EF4-FFF2-40B4-BE49-F238E27FC236}">
                <a16:creationId xmlns:a16="http://schemas.microsoft.com/office/drawing/2014/main" id="{AE833D85-622A-67D6-A43B-66383279CBFC}"/>
              </a:ext>
            </a:extLst>
          </p:cNvPr>
          <p:cNvSpPr>
            <a:spLocks noGrp="1"/>
          </p:cNvSpPr>
          <p:nvPr>
            <p:ph type="body" sz="quarter" idx="31" hasCustomPrompt="1"/>
          </p:nvPr>
        </p:nvSpPr>
        <p:spPr>
          <a:xfrm>
            <a:off x="10302240" y="215392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3" name="Espace réservé du texte 13">
            <a:extLst>
              <a:ext uri="{FF2B5EF4-FFF2-40B4-BE49-F238E27FC236}">
                <a16:creationId xmlns:a16="http://schemas.microsoft.com/office/drawing/2014/main" id="{4C57F2F8-373C-09B4-C40F-53AA3313F5F1}"/>
              </a:ext>
            </a:extLst>
          </p:cNvPr>
          <p:cNvSpPr>
            <a:spLocks noGrp="1"/>
          </p:cNvSpPr>
          <p:nvPr>
            <p:ph type="body" sz="quarter" idx="32" hasCustomPrompt="1"/>
          </p:nvPr>
        </p:nvSpPr>
        <p:spPr>
          <a:xfrm>
            <a:off x="10302240" y="316230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4" name="Espace réservé du texte 13">
            <a:extLst>
              <a:ext uri="{FF2B5EF4-FFF2-40B4-BE49-F238E27FC236}">
                <a16:creationId xmlns:a16="http://schemas.microsoft.com/office/drawing/2014/main" id="{B68D17C6-F1F7-E197-D6C5-0CA5419F833F}"/>
              </a:ext>
            </a:extLst>
          </p:cNvPr>
          <p:cNvSpPr>
            <a:spLocks noGrp="1"/>
          </p:cNvSpPr>
          <p:nvPr>
            <p:ph type="body" sz="quarter" idx="33" hasCustomPrompt="1"/>
          </p:nvPr>
        </p:nvSpPr>
        <p:spPr>
          <a:xfrm>
            <a:off x="10302240" y="417068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5" name="Espace réservé du texte 13">
            <a:extLst>
              <a:ext uri="{FF2B5EF4-FFF2-40B4-BE49-F238E27FC236}">
                <a16:creationId xmlns:a16="http://schemas.microsoft.com/office/drawing/2014/main" id="{D65694A1-A000-7422-409A-6590064AA413}"/>
              </a:ext>
            </a:extLst>
          </p:cNvPr>
          <p:cNvSpPr>
            <a:spLocks noGrp="1"/>
          </p:cNvSpPr>
          <p:nvPr>
            <p:ph type="body" sz="quarter" idx="34" hasCustomPrompt="1"/>
          </p:nvPr>
        </p:nvSpPr>
        <p:spPr>
          <a:xfrm>
            <a:off x="10302240" y="517906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6" name="Espace réservé du texte 13">
            <a:extLst>
              <a:ext uri="{FF2B5EF4-FFF2-40B4-BE49-F238E27FC236}">
                <a16:creationId xmlns:a16="http://schemas.microsoft.com/office/drawing/2014/main" id="{81130F0A-DA50-6175-F91F-593401202D2B}"/>
              </a:ext>
            </a:extLst>
          </p:cNvPr>
          <p:cNvSpPr>
            <a:spLocks noGrp="1"/>
          </p:cNvSpPr>
          <p:nvPr>
            <p:ph type="body" sz="quarter" idx="35" hasCustomPrompt="1"/>
          </p:nvPr>
        </p:nvSpPr>
        <p:spPr>
          <a:xfrm>
            <a:off x="10302240" y="618744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7" name="Espace réservé du texte 13">
            <a:extLst>
              <a:ext uri="{FF2B5EF4-FFF2-40B4-BE49-F238E27FC236}">
                <a16:creationId xmlns:a16="http://schemas.microsoft.com/office/drawing/2014/main" id="{EADC3115-16DB-B878-7610-5C20F45C5F50}"/>
              </a:ext>
            </a:extLst>
          </p:cNvPr>
          <p:cNvSpPr>
            <a:spLocks noGrp="1"/>
          </p:cNvSpPr>
          <p:nvPr>
            <p:ph type="body" sz="quarter" idx="36" hasCustomPrompt="1"/>
          </p:nvPr>
        </p:nvSpPr>
        <p:spPr>
          <a:xfrm>
            <a:off x="10302240" y="719582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
        <p:nvSpPr>
          <p:cNvPr id="48" name="Espace réservé du texte 13">
            <a:extLst>
              <a:ext uri="{FF2B5EF4-FFF2-40B4-BE49-F238E27FC236}">
                <a16:creationId xmlns:a16="http://schemas.microsoft.com/office/drawing/2014/main" id="{7A5BE6C8-BDF2-7CC6-6B43-91F481FE3BF7}"/>
              </a:ext>
            </a:extLst>
          </p:cNvPr>
          <p:cNvSpPr>
            <a:spLocks noGrp="1"/>
          </p:cNvSpPr>
          <p:nvPr>
            <p:ph type="body" sz="quarter" idx="37" hasCustomPrompt="1"/>
          </p:nvPr>
        </p:nvSpPr>
        <p:spPr>
          <a:xfrm>
            <a:off x="10302240" y="8204200"/>
            <a:ext cx="7223760" cy="838200"/>
          </a:xfrm>
        </p:spPr>
        <p:txBody>
          <a:bodyPr anchor="ctr">
            <a:normAutofit/>
          </a:bodyPr>
          <a:lstStyle>
            <a:lvl1pPr marL="0" indent="0" algn="l">
              <a:buFontTx/>
              <a:buNone/>
              <a:defRPr sz="2400" b="1">
                <a:solidFill>
                  <a:schemeClr val="bg1"/>
                </a:solidFill>
              </a:defRPr>
            </a:lvl1pPr>
          </a:lstStyle>
          <a:p>
            <a:pPr lvl="0"/>
            <a:r>
              <a:rPr lang="fr-FR" dirty="0"/>
              <a:t>Part x</a:t>
            </a:r>
          </a:p>
        </p:txBody>
      </p:sp>
    </p:spTree>
    <p:extLst>
      <p:ext uri="{BB962C8B-B14F-4D97-AF65-F5344CB8AC3E}">
        <p14:creationId xmlns:p14="http://schemas.microsoft.com/office/powerpoint/2010/main" val="106890724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82AD91C-B66C-13F0-E454-84D23538F385}"/>
              </a:ext>
            </a:extLst>
          </p:cNvPr>
          <p:cNvSpPr>
            <a:spLocks noGrp="1"/>
          </p:cNvSpPr>
          <p:nvPr>
            <p:ph type="title"/>
          </p:nvPr>
        </p:nvSpPr>
        <p:spPr>
          <a:xfrm>
            <a:off x="685800" y="547689"/>
            <a:ext cx="16992600" cy="1243012"/>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42FD330-4BE0-6B95-38AF-40D7867917CE}"/>
              </a:ext>
            </a:extLst>
          </p:cNvPr>
          <p:cNvSpPr>
            <a:spLocks noGrp="1"/>
          </p:cNvSpPr>
          <p:nvPr>
            <p:ph type="body" idx="1"/>
          </p:nvPr>
        </p:nvSpPr>
        <p:spPr>
          <a:xfrm>
            <a:off x="685800" y="2019300"/>
            <a:ext cx="16992600" cy="72469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pied de page 4">
            <a:extLst>
              <a:ext uri="{FF2B5EF4-FFF2-40B4-BE49-F238E27FC236}">
                <a16:creationId xmlns:a16="http://schemas.microsoft.com/office/drawing/2014/main" id="{4476E5E0-C894-CA06-F53F-752224EAA16E}"/>
              </a:ext>
            </a:extLst>
          </p:cNvPr>
          <p:cNvSpPr>
            <a:spLocks noGrp="1"/>
          </p:cNvSpPr>
          <p:nvPr>
            <p:ph type="ftr" sz="quarter" idx="3"/>
          </p:nvPr>
        </p:nvSpPr>
        <p:spPr>
          <a:xfrm>
            <a:off x="685800" y="9739312"/>
            <a:ext cx="3048000" cy="342900"/>
          </a:xfrm>
          <a:prstGeom prst="rect">
            <a:avLst/>
          </a:prstGeom>
        </p:spPr>
        <p:txBody>
          <a:bodyPr vert="horz" lIns="91440" tIns="45720" rIns="91440" bIns="45720" rtlCol="0" anchor="ctr"/>
          <a:lstStyle>
            <a:lvl1pPr algn="ctr">
              <a:defRPr sz="1200">
                <a:solidFill>
                  <a:schemeClr val="tx1"/>
                </a:solidFill>
              </a:defRPr>
            </a:lvl1pPr>
          </a:lstStyle>
          <a:p>
            <a:pPr algn="l"/>
            <a:r>
              <a:rPr lang="fr-FR" dirty="0"/>
              <a:t>©</a:t>
            </a:r>
            <a:r>
              <a:rPr lang="fr-FR" dirty="0" err="1"/>
              <a:t>Armatis</a:t>
            </a:r>
            <a:r>
              <a:rPr lang="fr-FR" dirty="0"/>
              <a:t> – Tous droits réservés</a:t>
            </a:r>
          </a:p>
        </p:txBody>
      </p:sp>
    </p:spTree>
    <p:extLst>
      <p:ext uri="{BB962C8B-B14F-4D97-AF65-F5344CB8AC3E}">
        <p14:creationId xmlns:p14="http://schemas.microsoft.com/office/powerpoint/2010/main" val="1914345717"/>
      </p:ext>
    </p:extLst>
  </p:cSld>
  <p:clrMap bg1="lt1" tx1="dk1" bg2="lt2" tx2="dk2" accent1="accent1" accent2="accent2" accent3="accent3" accent4="accent4" accent5="accent5" accent6="accent6" hlink="hlink" folHlink="folHlink"/>
  <p:sldLayoutIdLst>
    <p:sldLayoutId id="2147483697" r:id="rId1"/>
    <p:sldLayoutId id="2147483666" r:id="rId2"/>
    <p:sldLayoutId id="2147483702" r:id="rId3"/>
    <p:sldLayoutId id="2147483701"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690" r:id="rId15"/>
    <p:sldLayoutId id="2147483688" r:id="rId16"/>
    <p:sldLayoutId id="2147483672" r:id="rId17"/>
    <p:sldLayoutId id="2147483689" r:id="rId18"/>
    <p:sldLayoutId id="2147483682" r:id="rId19"/>
    <p:sldLayoutId id="2147483683" r:id="rId20"/>
    <p:sldLayoutId id="2147483684" r:id="rId21"/>
    <p:sldLayoutId id="2147483685" r:id="rId22"/>
    <p:sldLayoutId id="2147483686" r:id="rId23"/>
    <p:sldLayoutId id="2147483687" r:id="rId24"/>
    <p:sldLayoutId id="2147483691" r:id="rId25"/>
    <p:sldLayoutId id="2147483692" r:id="rId26"/>
    <p:sldLayoutId id="2147483693" r:id="rId27"/>
    <p:sldLayoutId id="2147483695" r:id="rId28"/>
    <p:sldLayoutId id="2147483696" r:id="rId29"/>
    <p:sldLayoutId id="2147483694" r:id="rId30"/>
    <p:sldLayoutId id="2147483698" r:id="rId31"/>
    <p:sldLayoutId id="2147483699" r:id="rId32"/>
    <p:sldLayoutId id="2147483700" r:id="rId33"/>
  </p:sldLayoutIdLst>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buClr>
          <a:schemeClr val="accent6"/>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buClr>
          <a:schemeClr val="accent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Clr>
          <a:srgbClr val="4EE6E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ED2AD0-711C-CE25-83F8-485EA2142242}"/>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798C7B05-39E0-296D-56C3-BB9B0B87BC01}"/>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24293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3E68A9-F8D3-34A6-54B7-F2F4CD7D3C3F}"/>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93EABE00-8C89-124C-9BC9-91F837FF17DE}"/>
              </a:ext>
            </a:extLst>
          </p:cNvPr>
          <p:cNvSpPr>
            <a:spLocks noGrp="1"/>
          </p:cNvSpPr>
          <p:nvPr>
            <p:ph type="body" sz="quarter" idx="10"/>
          </p:nvPr>
        </p:nvSpPr>
        <p:spPr/>
        <p:txBody>
          <a:bodyPr/>
          <a:lstStyle/>
          <a:p>
            <a:endParaRPr lang="fr-FR"/>
          </a:p>
        </p:txBody>
      </p:sp>
      <p:sp>
        <p:nvSpPr>
          <p:cNvPr id="4" name="Espace réservé du texte 3">
            <a:extLst>
              <a:ext uri="{FF2B5EF4-FFF2-40B4-BE49-F238E27FC236}">
                <a16:creationId xmlns:a16="http://schemas.microsoft.com/office/drawing/2014/main" id="{32F4AAAD-56C8-65C7-747B-EA01653B3C7C}"/>
              </a:ext>
            </a:extLst>
          </p:cNvPr>
          <p:cNvSpPr>
            <a:spLocks noGrp="1"/>
          </p:cNvSpPr>
          <p:nvPr>
            <p:ph type="body" sz="quarter" idx="11"/>
          </p:nvPr>
        </p:nvSpPr>
        <p:spPr/>
        <p:txBody>
          <a:bodyPr/>
          <a:lstStyle/>
          <a:p>
            <a:endParaRPr lang="fr-FR"/>
          </a:p>
        </p:txBody>
      </p:sp>
      <p:sp>
        <p:nvSpPr>
          <p:cNvPr id="5" name="Espace réservé du texte 4">
            <a:extLst>
              <a:ext uri="{FF2B5EF4-FFF2-40B4-BE49-F238E27FC236}">
                <a16:creationId xmlns:a16="http://schemas.microsoft.com/office/drawing/2014/main" id="{24287329-91BE-3A24-8B96-7688157D16EC}"/>
              </a:ext>
            </a:extLst>
          </p:cNvPr>
          <p:cNvSpPr>
            <a:spLocks noGrp="1"/>
          </p:cNvSpPr>
          <p:nvPr>
            <p:ph type="body" sz="quarter" idx="12"/>
          </p:nvPr>
        </p:nvSpPr>
        <p:spPr/>
        <p:txBody>
          <a:bodyPr/>
          <a:lstStyle/>
          <a:p>
            <a:endParaRPr lang="fr-FR"/>
          </a:p>
        </p:txBody>
      </p:sp>
      <p:sp>
        <p:nvSpPr>
          <p:cNvPr id="6" name="Espace réservé du texte 5">
            <a:extLst>
              <a:ext uri="{FF2B5EF4-FFF2-40B4-BE49-F238E27FC236}">
                <a16:creationId xmlns:a16="http://schemas.microsoft.com/office/drawing/2014/main" id="{DA6FAA90-7BFA-DA5A-37BD-A68270201903}"/>
              </a:ext>
            </a:extLst>
          </p:cNvPr>
          <p:cNvSpPr>
            <a:spLocks noGrp="1"/>
          </p:cNvSpPr>
          <p:nvPr>
            <p:ph type="body" sz="quarter" idx="13"/>
          </p:nvPr>
        </p:nvSpPr>
        <p:spPr/>
        <p:txBody>
          <a:bodyPr/>
          <a:lstStyle/>
          <a:p>
            <a:endParaRPr lang="fr-FR"/>
          </a:p>
        </p:txBody>
      </p:sp>
      <p:sp>
        <p:nvSpPr>
          <p:cNvPr id="7" name="Espace réservé du texte 6">
            <a:extLst>
              <a:ext uri="{FF2B5EF4-FFF2-40B4-BE49-F238E27FC236}">
                <a16:creationId xmlns:a16="http://schemas.microsoft.com/office/drawing/2014/main" id="{00B59EA5-9866-4116-92CA-C3B2A7A80E0E}"/>
              </a:ext>
            </a:extLst>
          </p:cNvPr>
          <p:cNvSpPr>
            <a:spLocks noGrp="1"/>
          </p:cNvSpPr>
          <p:nvPr>
            <p:ph type="body" sz="quarter" idx="14"/>
          </p:nvPr>
        </p:nvSpPr>
        <p:spPr/>
        <p:txBody>
          <a:bodyPr/>
          <a:lstStyle/>
          <a:p>
            <a:endParaRPr lang="fr-FR"/>
          </a:p>
        </p:txBody>
      </p:sp>
      <p:sp>
        <p:nvSpPr>
          <p:cNvPr id="8" name="Espace réservé du texte 7">
            <a:extLst>
              <a:ext uri="{FF2B5EF4-FFF2-40B4-BE49-F238E27FC236}">
                <a16:creationId xmlns:a16="http://schemas.microsoft.com/office/drawing/2014/main" id="{482B2967-88E7-7D2B-2351-DCFCE8A51A41}"/>
              </a:ext>
            </a:extLst>
          </p:cNvPr>
          <p:cNvSpPr>
            <a:spLocks noGrp="1"/>
          </p:cNvSpPr>
          <p:nvPr>
            <p:ph type="body" sz="quarter" idx="15"/>
          </p:nvPr>
        </p:nvSpPr>
        <p:spPr/>
        <p:txBody>
          <a:bodyPr/>
          <a:lstStyle/>
          <a:p>
            <a:endParaRPr lang="fr-FR"/>
          </a:p>
        </p:txBody>
      </p:sp>
      <p:sp>
        <p:nvSpPr>
          <p:cNvPr id="9" name="Espace réservé du texte 8">
            <a:extLst>
              <a:ext uri="{FF2B5EF4-FFF2-40B4-BE49-F238E27FC236}">
                <a16:creationId xmlns:a16="http://schemas.microsoft.com/office/drawing/2014/main" id="{C84D2F25-01E5-137D-CB3D-6E9D66C93DDE}"/>
              </a:ext>
            </a:extLst>
          </p:cNvPr>
          <p:cNvSpPr>
            <a:spLocks noGrp="1"/>
          </p:cNvSpPr>
          <p:nvPr>
            <p:ph type="body" sz="quarter" idx="16"/>
          </p:nvPr>
        </p:nvSpPr>
        <p:spPr/>
        <p:txBody>
          <a:bodyPr/>
          <a:lstStyle/>
          <a:p>
            <a:endParaRPr lang="fr-FR"/>
          </a:p>
        </p:txBody>
      </p:sp>
      <p:sp>
        <p:nvSpPr>
          <p:cNvPr id="10" name="Espace réservé du texte 9">
            <a:extLst>
              <a:ext uri="{FF2B5EF4-FFF2-40B4-BE49-F238E27FC236}">
                <a16:creationId xmlns:a16="http://schemas.microsoft.com/office/drawing/2014/main" id="{F51EC803-D35B-2DB9-4DE4-4B29ACF7A924}"/>
              </a:ext>
            </a:extLst>
          </p:cNvPr>
          <p:cNvSpPr>
            <a:spLocks noGrp="1"/>
          </p:cNvSpPr>
          <p:nvPr>
            <p:ph type="body" sz="quarter" idx="17"/>
          </p:nvPr>
        </p:nvSpPr>
        <p:spPr/>
        <p:txBody>
          <a:bodyPr/>
          <a:lstStyle/>
          <a:p>
            <a:endParaRPr lang="fr-FR"/>
          </a:p>
        </p:txBody>
      </p:sp>
      <p:sp>
        <p:nvSpPr>
          <p:cNvPr id="11" name="Espace réservé du texte 10">
            <a:extLst>
              <a:ext uri="{FF2B5EF4-FFF2-40B4-BE49-F238E27FC236}">
                <a16:creationId xmlns:a16="http://schemas.microsoft.com/office/drawing/2014/main" id="{AD134836-1B5E-C887-547F-F2EE59637E14}"/>
              </a:ext>
            </a:extLst>
          </p:cNvPr>
          <p:cNvSpPr>
            <a:spLocks noGrp="1"/>
          </p:cNvSpPr>
          <p:nvPr>
            <p:ph type="body" sz="quarter" idx="18"/>
          </p:nvPr>
        </p:nvSpPr>
        <p:spPr/>
        <p:txBody>
          <a:bodyPr/>
          <a:lstStyle/>
          <a:p>
            <a:endParaRPr lang="fr-FR"/>
          </a:p>
        </p:txBody>
      </p:sp>
      <p:sp>
        <p:nvSpPr>
          <p:cNvPr id="12" name="Espace réservé du texte 11">
            <a:extLst>
              <a:ext uri="{FF2B5EF4-FFF2-40B4-BE49-F238E27FC236}">
                <a16:creationId xmlns:a16="http://schemas.microsoft.com/office/drawing/2014/main" id="{F5E8909B-8344-98AF-A6E9-88C03403AA09}"/>
              </a:ext>
            </a:extLst>
          </p:cNvPr>
          <p:cNvSpPr>
            <a:spLocks noGrp="1"/>
          </p:cNvSpPr>
          <p:nvPr>
            <p:ph type="body" sz="quarter" idx="19"/>
          </p:nvPr>
        </p:nvSpPr>
        <p:spPr/>
        <p:txBody>
          <a:bodyPr/>
          <a:lstStyle/>
          <a:p>
            <a:endParaRPr lang="fr-FR"/>
          </a:p>
        </p:txBody>
      </p:sp>
      <p:sp>
        <p:nvSpPr>
          <p:cNvPr id="13" name="Espace réservé du texte 12">
            <a:extLst>
              <a:ext uri="{FF2B5EF4-FFF2-40B4-BE49-F238E27FC236}">
                <a16:creationId xmlns:a16="http://schemas.microsoft.com/office/drawing/2014/main" id="{D8DBDF1B-A783-B4EF-A2BC-8D18C90CE5D5}"/>
              </a:ext>
            </a:extLst>
          </p:cNvPr>
          <p:cNvSpPr>
            <a:spLocks noGrp="1"/>
          </p:cNvSpPr>
          <p:nvPr>
            <p:ph type="body" sz="quarter" idx="20"/>
          </p:nvPr>
        </p:nvSpPr>
        <p:spPr/>
        <p:txBody>
          <a:bodyPr/>
          <a:lstStyle/>
          <a:p>
            <a:endParaRPr lang="fr-FR"/>
          </a:p>
        </p:txBody>
      </p:sp>
      <p:sp>
        <p:nvSpPr>
          <p:cNvPr id="14" name="Espace réservé du texte 13">
            <a:extLst>
              <a:ext uri="{FF2B5EF4-FFF2-40B4-BE49-F238E27FC236}">
                <a16:creationId xmlns:a16="http://schemas.microsoft.com/office/drawing/2014/main" id="{F6471EE3-E69C-879B-1BC2-70AF6747E57A}"/>
              </a:ext>
            </a:extLst>
          </p:cNvPr>
          <p:cNvSpPr>
            <a:spLocks noGrp="1"/>
          </p:cNvSpPr>
          <p:nvPr>
            <p:ph type="body" sz="quarter" idx="21"/>
          </p:nvPr>
        </p:nvSpPr>
        <p:spPr/>
        <p:txBody>
          <a:bodyPr/>
          <a:lstStyle/>
          <a:p>
            <a:endParaRPr lang="fr-FR"/>
          </a:p>
        </p:txBody>
      </p:sp>
      <p:sp>
        <p:nvSpPr>
          <p:cNvPr id="15" name="Espace réservé du texte 14">
            <a:extLst>
              <a:ext uri="{FF2B5EF4-FFF2-40B4-BE49-F238E27FC236}">
                <a16:creationId xmlns:a16="http://schemas.microsoft.com/office/drawing/2014/main" id="{E88ABCF2-CE5E-06A7-C153-BD91BBC41AF5}"/>
              </a:ext>
            </a:extLst>
          </p:cNvPr>
          <p:cNvSpPr>
            <a:spLocks noGrp="1"/>
          </p:cNvSpPr>
          <p:nvPr>
            <p:ph type="body" sz="quarter" idx="22"/>
          </p:nvPr>
        </p:nvSpPr>
        <p:spPr/>
        <p:txBody>
          <a:bodyPr/>
          <a:lstStyle/>
          <a:p>
            <a:endParaRPr lang="fr-FR"/>
          </a:p>
        </p:txBody>
      </p:sp>
      <p:sp>
        <p:nvSpPr>
          <p:cNvPr id="16" name="Espace réservé du texte 15">
            <a:extLst>
              <a:ext uri="{FF2B5EF4-FFF2-40B4-BE49-F238E27FC236}">
                <a16:creationId xmlns:a16="http://schemas.microsoft.com/office/drawing/2014/main" id="{5AD21AB0-F00F-66CB-4B1F-50CF9A8A03DE}"/>
              </a:ext>
            </a:extLst>
          </p:cNvPr>
          <p:cNvSpPr>
            <a:spLocks noGrp="1"/>
          </p:cNvSpPr>
          <p:nvPr>
            <p:ph type="body" sz="quarter" idx="23"/>
          </p:nvPr>
        </p:nvSpPr>
        <p:spPr/>
        <p:txBody>
          <a:bodyPr/>
          <a:lstStyle/>
          <a:p>
            <a:endParaRPr lang="fr-FR"/>
          </a:p>
        </p:txBody>
      </p:sp>
      <p:sp>
        <p:nvSpPr>
          <p:cNvPr id="17" name="Espace réservé du texte 16">
            <a:extLst>
              <a:ext uri="{FF2B5EF4-FFF2-40B4-BE49-F238E27FC236}">
                <a16:creationId xmlns:a16="http://schemas.microsoft.com/office/drawing/2014/main" id="{B97D9831-0F1F-7677-2DBF-17B3256AFBD0}"/>
              </a:ext>
            </a:extLst>
          </p:cNvPr>
          <p:cNvSpPr>
            <a:spLocks noGrp="1"/>
          </p:cNvSpPr>
          <p:nvPr>
            <p:ph type="body" sz="quarter" idx="24"/>
          </p:nvPr>
        </p:nvSpPr>
        <p:spPr/>
        <p:txBody>
          <a:bodyPr/>
          <a:lstStyle/>
          <a:p>
            <a:endParaRPr lang="fr-FR"/>
          </a:p>
        </p:txBody>
      </p:sp>
      <p:sp>
        <p:nvSpPr>
          <p:cNvPr id="18" name="Espace réservé du texte 17">
            <a:extLst>
              <a:ext uri="{FF2B5EF4-FFF2-40B4-BE49-F238E27FC236}">
                <a16:creationId xmlns:a16="http://schemas.microsoft.com/office/drawing/2014/main" id="{E617CE4E-6610-02BD-92B0-C7BB930769C3}"/>
              </a:ext>
            </a:extLst>
          </p:cNvPr>
          <p:cNvSpPr>
            <a:spLocks noGrp="1"/>
          </p:cNvSpPr>
          <p:nvPr>
            <p:ph type="body" sz="quarter" idx="25"/>
          </p:nvPr>
        </p:nvSpPr>
        <p:spPr/>
        <p:txBody>
          <a:bodyPr/>
          <a:lstStyle/>
          <a:p>
            <a:endParaRPr lang="fr-FR"/>
          </a:p>
        </p:txBody>
      </p:sp>
      <p:sp>
        <p:nvSpPr>
          <p:cNvPr id="19" name="Espace réservé du texte 18">
            <a:extLst>
              <a:ext uri="{FF2B5EF4-FFF2-40B4-BE49-F238E27FC236}">
                <a16:creationId xmlns:a16="http://schemas.microsoft.com/office/drawing/2014/main" id="{6F3A8EE7-FEF7-98D5-74B4-7555E2556D03}"/>
              </a:ext>
            </a:extLst>
          </p:cNvPr>
          <p:cNvSpPr>
            <a:spLocks noGrp="1"/>
          </p:cNvSpPr>
          <p:nvPr>
            <p:ph type="body" sz="quarter" idx="26"/>
          </p:nvPr>
        </p:nvSpPr>
        <p:spPr/>
        <p:txBody>
          <a:bodyPr/>
          <a:lstStyle/>
          <a:p>
            <a:endParaRPr lang="fr-FR"/>
          </a:p>
        </p:txBody>
      </p:sp>
      <p:sp>
        <p:nvSpPr>
          <p:cNvPr id="20" name="Espace réservé du texte 19">
            <a:extLst>
              <a:ext uri="{FF2B5EF4-FFF2-40B4-BE49-F238E27FC236}">
                <a16:creationId xmlns:a16="http://schemas.microsoft.com/office/drawing/2014/main" id="{DA0483F9-6290-1EBD-7701-1E0DF7E770B9}"/>
              </a:ext>
            </a:extLst>
          </p:cNvPr>
          <p:cNvSpPr>
            <a:spLocks noGrp="1"/>
          </p:cNvSpPr>
          <p:nvPr>
            <p:ph type="body" sz="quarter" idx="27"/>
          </p:nvPr>
        </p:nvSpPr>
        <p:spPr/>
        <p:txBody>
          <a:bodyPr/>
          <a:lstStyle/>
          <a:p>
            <a:endParaRPr lang="fr-FR"/>
          </a:p>
        </p:txBody>
      </p:sp>
      <p:sp>
        <p:nvSpPr>
          <p:cNvPr id="21" name="Espace réservé du texte 20">
            <a:extLst>
              <a:ext uri="{FF2B5EF4-FFF2-40B4-BE49-F238E27FC236}">
                <a16:creationId xmlns:a16="http://schemas.microsoft.com/office/drawing/2014/main" id="{51787689-A3E6-6A6D-9A55-B46AA6D060CA}"/>
              </a:ext>
            </a:extLst>
          </p:cNvPr>
          <p:cNvSpPr>
            <a:spLocks noGrp="1"/>
          </p:cNvSpPr>
          <p:nvPr>
            <p:ph type="body" sz="quarter" idx="28"/>
          </p:nvPr>
        </p:nvSpPr>
        <p:spPr/>
        <p:txBody>
          <a:bodyPr/>
          <a:lstStyle/>
          <a:p>
            <a:endParaRPr lang="fr-FR"/>
          </a:p>
        </p:txBody>
      </p:sp>
      <p:sp>
        <p:nvSpPr>
          <p:cNvPr id="22" name="Espace réservé du texte 21">
            <a:extLst>
              <a:ext uri="{FF2B5EF4-FFF2-40B4-BE49-F238E27FC236}">
                <a16:creationId xmlns:a16="http://schemas.microsoft.com/office/drawing/2014/main" id="{602C8335-233C-C615-C32B-9108676288C4}"/>
              </a:ext>
            </a:extLst>
          </p:cNvPr>
          <p:cNvSpPr>
            <a:spLocks noGrp="1"/>
          </p:cNvSpPr>
          <p:nvPr>
            <p:ph type="body" sz="quarter" idx="29"/>
          </p:nvPr>
        </p:nvSpPr>
        <p:spPr/>
        <p:txBody>
          <a:bodyPr/>
          <a:lstStyle/>
          <a:p>
            <a:endParaRPr lang="fr-FR"/>
          </a:p>
        </p:txBody>
      </p:sp>
      <p:sp>
        <p:nvSpPr>
          <p:cNvPr id="23" name="Espace réservé du texte 22">
            <a:extLst>
              <a:ext uri="{FF2B5EF4-FFF2-40B4-BE49-F238E27FC236}">
                <a16:creationId xmlns:a16="http://schemas.microsoft.com/office/drawing/2014/main" id="{6B8935CF-B9F6-C58D-325B-B93BE21C5C9A}"/>
              </a:ext>
            </a:extLst>
          </p:cNvPr>
          <p:cNvSpPr>
            <a:spLocks noGrp="1"/>
          </p:cNvSpPr>
          <p:nvPr>
            <p:ph type="body" sz="quarter" idx="30"/>
          </p:nvPr>
        </p:nvSpPr>
        <p:spPr/>
        <p:txBody>
          <a:bodyPr/>
          <a:lstStyle/>
          <a:p>
            <a:endParaRPr lang="fr-FR"/>
          </a:p>
        </p:txBody>
      </p:sp>
      <p:sp>
        <p:nvSpPr>
          <p:cNvPr id="24" name="Espace réservé du texte 23">
            <a:extLst>
              <a:ext uri="{FF2B5EF4-FFF2-40B4-BE49-F238E27FC236}">
                <a16:creationId xmlns:a16="http://schemas.microsoft.com/office/drawing/2014/main" id="{A857A0F9-4703-56AF-66B4-1FE0D8AE321B}"/>
              </a:ext>
            </a:extLst>
          </p:cNvPr>
          <p:cNvSpPr>
            <a:spLocks noGrp="1"/>
          </p:cNvSpPr>
          <p:nvPr>
            <p:ph type="body" sz="quarter" idx="31"/>
          </p:nvPr>
        </p:nvSpPr>
        <p:spPr/>
        <p:txBody>
          <a:bodyPr/>
          <a:lstStyle/>
          <a:p>
            <a:endParaRPr lang="fr-FR"/>
          </a:p>
        </p:txBody>
      </p:sp>
      <p:sp>
        <p:nvSpPr>
          <p:cNvPr id="25" name="Espace réservé du texte 24">
            <a:extLst>
              <a:ext uri="{FF2B5EF4-FFF2-40B4-BE49-F238E27FC236}">
                <a16:creationId xmlns:a16="http://schemas.microsoft.com/office/drawing/2014/main" id="{F77E7B79-14A1-7B21-E5A0-957B1B3C2DF5}"/>
              </a:ext>
            </a:extLst>
          </p:cNvPr>
          <p:cNvSpPr>
            <a:spLocks noGrp="1"/>
          </p:cNvSpPr>
          <p:nvPr>
            <p:ph type="body" sz="quarter" idx="32"/>
          </p:nvPr>
        </p:nvSpPr>
        <p:spPr/>
        <p:txBody>
          <a:bodyPr/>
          <a:lstStyle/>
          <a:p>
            <a:endParaRPr lang="fr-FR"/>
          </a:p>
        </p:txBody>
      </p:sp>
      <p:sp>
        <p:nvSpPr>
          <p:cNvPr id="26" name="Espace réservé du texte 25">
            <a:extLst>
              <a:ext uri="{FF2B5EF4-FFF2-40B4-BE49-F238E27FC236}">
                <a16:creationId xmlns:a16="http://schemas.microsoft.com/office/drawing/2014/main" id="{CA6CE86F-EE33-5007-1558-D749A61D8CF9}"/>
              </a:ext>
            </a:extLst>
          </p:cNvPr>
          <p:cNvSpPr>
            <a:spLocks noGrp="1"/>
          </p:cNvSpPr>
          <p:nvPr>
            <p:ph type="body" sz="quarter" idx="33"/>
          </p:nvPr>
        </p:nvSpPr>
        <p:spPr/>
        <p:txBody>
          <a:bodyPr/>
          <a:lstStyle/>
          <a:p>
            <a:endParaRPr lang="fr-FR"/>
          </a:p>
        </p:txBody>
      </p:sp>
      <p:sp>
        <p:nvSpPr>
          <p:cNvPr id="27" name="Espace réservé du texte 26">
            <a:extLst>
              <a:ext uri="{FF2B5EF4-FFF2-40B4-BE49-F238E27FC236}">
                <a16:creationId xmlns:a16="http://schemas.microsoft.com/office/drawing/2014/main" id="{9942860F-616F-50D4-C591-B593233B930B}"/>
              </a:ext>
            </a:extLst>
          </p:cNvPr>
          <p:cNvSpPr>
            <a:spLocks noGrp="1"/>
          </p:cNvSpPr>
          <p:nvPr>
            <p:ph type="body" sz="quarter" idx="34"/>
          </p:nvPr>
        </p:nvSpPr>
        <p:spPr/>
        <p:txBody>
          <a:bodyPr/>
          <a:lstStyle/>
          <a:p>
            <a:endParaRPr lang="fr-FR"/>
          </a:p>
        </p:txBody>
      </p:sp>
      <p:sp>
        <p:nvSpPr>
          <p:cNvPr id="28" name="Espace réservé du texte 27">
            <a:extLst>
              <a:ext uri="{FF2B5EF4-FFF2-40B4-BE49-F238E27FC236}">
                <a16:creationId xmlns:a16="http://schemas.microsoft.com/office/drawing/2014/main" id="{1A604293-BEAD-D7DB-D8BA-6E5BF5C65536}"/>
              </a:ext>
            </a:extLst>
          </p:cNvPr>
          <p:cNvSpPr>
            <a:spLocks noGrp="1"/>
          </p:cNvSpPr>
          <p:nvPr>
            <p:ph type="body" sz="quarter" idx="35"/>
          </p:nvPr>
        </p:nvSpPr>
        <p:spPr/>
        <p:txBody>
          <a:bodyPr/>
          <a:lstStyle/>
          <a:p>
            <a:endParaRPr lang="fr-FR"/>
          </a:p>
        </p:txBody>
      </p:sp>
      <p:sp>
        <p:nvSpPr>
          <p:cNvPr id="29" name="Espace réservé du texte 28">
            <a:extLst>
              <a:ext uri="{FF2B5EF4-FFF2-40B4-BE49-F238E27FC236}">
                <a16:creationId xmlns:a16="http://schemas.microsoft.com/office/drawing/2014/main" id="{FBAE97E0-AF93-806A-62C2-3E73B296353E}"/>
              </a:ext>
            </a:extLst>
          </p:cNvPr>
          <p:cNvSpPr>
            <a:spLocks noGrp="1"/>
          </p:cNvSpPr>
          <p:nvPr>
            <p:ph type="body" sz="quarter" idx="36"/>
          </p:nvPr>
        </p:nvSpPr>
        <p:spPr/>
        <p:txBody>
          <a:bodyPr/>
          <a:lstStyle/>
          <a:p>
            <a:endParaRPr lang="fr-FR"/>
          </a:p>
        </p:txBody>
      </p:sp>
      <p:sp>
        <p:nvSpPr>
          <p:cNvPr id="30" name="Espace réservé du texte 29">
            <a:extLst>
              <a:ext uri="{FF2B5EF4-FFF2-40B4-BE49-F238E27FC236}">
                <a16:creationId xmlns:a16="http://schemas.microsoft.com/office/drawing/2014/main" id="{E5D15715-A0D3-9563-678C-C91D48E8024A}"/>
              </a:ext>
            </a:extLst>
          </p:cNvPr>
          <p:cNvSpPr>
            <a:spLocks noGrp="1"/>
          </p:cNvSpPr>
          <p:nvPr>
            <p:ph type="body" sz="quarter" idx="37"/>
          </p:nvPr>
        </p:nvSpPr>
        <p:spPr/>
        <p:txBody>
          <a:bodyPr/>
          <a:lstStyle/>
          <a:p>
            <a:endParaRPr lang="fr-FR"/>
          </a:p>
        </p:txBody>
      </p:sp>
    </p:spTree>
    <p:extLst>
      <p:ext uri="{BB962C8B-B14F-4D97-AF65-F5344CB8AC3E}">
        <p14:creationId xmlns:p14="http://schemas.microsoft.com/office/powerpoint/2010/main" val="75325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FE9B49-7E42-F28F-E951-0F3E3131517C}"/>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BF7E8E52-BDAB-2660-CC20-D97AEFFDF6DA}"/>
              </a:ext>
            </a:extLst>
          </p:cNvPr>
          <p:cNvSpPr>
            <a:spLocks noGrp="1"/>
          </p:cNvSpPr>
          <p:nvPr>
            <p:ph type="body" sz="quarter" idx="10"/>
          </p:nvPr>
        </p:nvSpPr>
        <p:spPr/>
        <p:txBody>
          <a:bodyPr/>
          <a:lstStyle/>
          <a:p>
            <a:endParaRPr lang="fr-FR"/>
          </a:p>
        </p:txBody>
      </p:sp>
      <p:sp>
        <p:nvSpPr>
          <p:cNvPr id="4" name="Espace réservé du texte 3">
            <a:extLst>
              <a:ext uri="{FF2B5EF4-FFF2-40B4-BE49-F238E27FC236}">
                <a16:creationId xmlns:a16="http://schemas.microsoft.com/office/drawing/2014/main" id="{1F4A3C9F-18F9-C64C-FA98-EBC841A2AC72}"/>
              </a:ext>
            </a:extLst>
          </p:cNvPr>
          <p:cNvSpPr>
            <a:spLocks noGrp="1"/>
          </p:cNvSpPr>
          <p:nvPr>
            <p:ph type="body" sz="quarter" idx="11"/>
          </p:nvPr>
        </p:nvSpPr>
        <p:spPr/>
        <p:txBody>
          <a:bodyPr/>
          <a:lstStyle/>
          <a:p>
            <a:endParaRPr lang="fr-FR"/>
          </a:p>
        </p:txBody>
      </p:sp>
      <p:sp>
        <p:nvSpPr>
          <p:cNvPr id="5" name="Espace réservé du texte 4">
            <a:extLst>
              <a:ext uri="{FF2B5EF4-FFF2-40B4-BE49-F238E27FC236}">
                <a16:creationId xmlns:a16="http://schemas.microsoft.com/office/drawing/2014/main" id="{FD86907F-FAD2-9A76-61AF-7D9F646C44B1}"/>
              </a:ext>
            </a:extLst>
          </p:cNvPr>
          <p:cNvSpPr>
            <a:spLocks noGrp="1"/>
          </p:cNvSpPr>
          <p:nvPr>
            <p:ph type="body" sz="quarter" idx="12"/>
          </p:nvPr>
        </p:nvSpPr>
        <p:spPr/>
        <p:txBody>
          <a:bodyPr/>
          <a:lstStyle/>
          <a:p>
            <a:endParaRPr lang="fr-FR"/>
          </a:p>
        </p:txBody>
      </p:sp>
      <p:sp>
        <p:nvSpPr>
          <p:cNvPr id="6" name="Espace réservé du texte 5">
            <a:extLst>
              <a:ext uri="{FF2B5EF4-FFF2-40B4-BE49-F238E27FC236}">
                <a16:creationId xmlns:a16="http://schemas.microsoft.com/office/drawing/2014/main" id="{374F0849-7844-C3B8-C8D7-7A1DFD177104}"/>
              </a:ext>
            </a:extLst>
          </p:cNvPr>
          <p:cNvSpPr>
            <a:spLocks noGrp="1"/>
          </p:cNvSpPr>
          <p:nvPr>
            <p:ph type="body" sz="quarter" idx="13"/>
          </p:nvPr>
        </p:nvSpPr>
        <p:spPr/>
        <p:txBody>
          <a:bodyPr/>
          <a:lstStyle/>
          <a:p>
            <a:endParaRPr lang="fr-FR"/>
          </a:p>
        </p:txBody>
      </p:sp>
      <p:sp>
        <p:nvSpPr>
          <p:cNvPr id="7" name="Espace réservé du texte 6">
            <a:extLst>
              <a:ext uri="{FF2B5EF4-FFF2-40B4-BE49-F238E27FC236}">
                <a16:creationId xmlns:a16="http://schemas.microsoft.com/office/drawing/2014/main" id="{11ECD5F1-AC3E-7CDE-6E05-D0C838E8B333}"/>
              </a:ext>
            </a:extLst>
          </p:cNvPr>
          <p:cNvSpPr>
            <a:spLocks noGrp="1"/>
          </p:cNvSpPr>
          <p:nvPr>
            <p:ph type="body" sz="quarter" idx="14"/>
          </p:nvPr>
        </p:nvSpPr>
        <p:spPr/>
        <p:txBody>
          <a:bodyPr/>
          <a:lstStyle/>
          <a:p>
            <a:endParaRPr lang="fr-FR"/>
          </a:p>
        </p:txBody>
      </p:sp>
      <p:sp>
        <p:nvSpPr>
          <p:cNvPr id="8" name="Espace réservé du texte 7">
            <a:extLst>
              <a:ext uri="{FF2B5EF4-FFF2-40B4-BE49-F238E27FC236}">
                <a16:creationId xmlns:a16="http://schemas.microsoft.com/office/drawing/2014/main" id="{FFDDC31C-74EE-66A6-3D8E-860FEA6E1FBE}"/>
              </a:ext>
            </a:extLst>
          </p:cNvPr>
          <p:cNvSpPr>
            <a:spLocks noGrp="1"/>
          </p:cNvSpPr>
          <p:nvPr>
            <p:ph type="body" sz="quarter" idx="15"/>
          </p:nvPr>
        </p:nvSpPr>
        <p:spPr/>
        <p:txBody>
          <a:bodyPr/>
          <a:lstStyle/>
          <a:p>
            <a:endParaRPr lang="fr-FR"/>
          </a:p>
        </p:txBody>
      </p:sp>
      <p:sp>
        <p:nvSpPr>
          <p:cNvPr id="9" name="Espace réservé du texte 8">
            <a:extLst>
              <a:ext uri="{FF2B5EF4-FFF2-40B4-BE49-F238E27FC236}">
                <a16:creationId xmlns:a16="http://schemas.microsoft.com/office/drawing/2014/main" id="{88C135F0-9912-B0CE-DFEA-B41A88AFA5F6}"/>
              </a:ext>
            </a:extLst>
          </p:cNvPr>
          <p:cNvSpPr>
            <a:spLocks noGrp="1"/>
          </p:cNvSpPr>
          <p:nvPr>
            <p:ph type="body" sz="quarter" idx="16"/>
          </p:nvPr>
        </p:nvSpPr>
        <p:spPr/>
        <p:txBody>
          <a:bodyPr/>
          <a:lstStyle/>
          <a:p>
            <a:endParaRPr lang="fr-FR"/>
          </a:p>
        </p:txBody>
      </p:sp>
      <p:sp>
        <p:nvSpPr>
          <p:cNvPr id="10" name="Espace réservé du texte 9">
            <a:extLst>
              <a:ext uri="{FF2B5EF4-FFF2-40B4-BE49-F238E27FC236}">
                <a16:creationId xmlns:a16="http://schemas.microsoft.com/office/drawing/2014/main" id="{2C47DFA3-5DF3-FD62-5AD7-B3B69020F704}"/>
              </a:ext>
            </a:extLst>
          </p:cNvPr>
          <p:cNvSpPr>
            <a:spLocks noGrp="1"/>
          </p:cNvSpPr>
          <p:nvPr>
            <p:ph type="body" sz="quarter" idx="17"/>
          </p:nvPr>
        </p:nvSpPr>
        <p:spPr/>
        <p:txBody>
          <a:bodyPr/>
          <a:lstStyle/>
          <a:p>
            <a:endParaRPr lang="fr-FR"/>
          </a:p>
        </p:txBody>
      </p:sp>
      <p:sp>
        <p:nvSpPr>
          <p:cNvPr id="11" name="Espace réservé du texte 10">
            <a:extLst>
              <a:ext uri="{FF2B5EF4-FFF2-40B4-BE49-F238E27FC236}">
                <a16:creationId xmlns:a16="http://schemas.microsoft.com/office/drawing/2014/main" id="{435BCF1D-1D32-09D2-5806-21EBC10D2312}"/>
              </a:ext>
            </a:extLst>
          </p:cNvPr>
          <p:cNvSpPr>
            <a:spLocks noGrp="1"/>
          </p:cNvSpPr>
          <p:nvPr>
            <p:ph type="body" sz="quarter" idx="18"/>
          </p:nvPr>
        </p:nvSpPr>
        <p:spPr/>
        <p:txBody>
          <a:bodyPr/>
          <a:lstStyle/>
          <a:p>
            <a:endParaRPr lang="fr-FR"/>
          </a:p>
        </p:txBody>
      </p:sp>
      <p:sp>
        <p:nvSpPr>
          <p:cNvPr id="12" name="Espace réservé du texte 11">
            <a:extLst>
              <a:ext uri="{FF2B5EF4-FFF2-40B4-BE49-F238E27FC236}">
                <a16:creationId xmlns:a16="http://schemas.microsoft.com/office/drawing/2014/main" id="{08ACEE01-51D7-F87B-04EA-5CD321E8D242}"/>
              </a:ext>
            </a:extLst>
          </p:cNvPr>
          <p:cNvSpPr>
            <a:spLocks noGrp="1"/>
          </p:cNvSpPr>
          <p:nvPr>
            <p:ph type="body" sz="quarter" idx="19"/>
          </p:nvPr>
        </p:nvSpPr>
        <p:spPr/>
        <p:txBody>
          <a:bodyPr/>
          <a:lstStyle/>
          <a:p>
            <a:endParaRPr lang="fr-FR"/>
          </a:p>
        </p:txBody>
      </p:sp>
      <p:sp>
        <p:nvSpPr>
          <p:cNvPr id="13" name="Espace réservé du texte 12">
            <a:extLst>
              <a:ext uri="{FF2B5EF4-FFF2-40B4-BE49-F238E27FC236}">
                <a16:creationId xmlns:a16="http://schemas.microsoft.com/office/drawing/2014/main" id="{A59C9355-C3FE-1147-F0BC-B23B1F06B953}"/>
              </a:ext>
            </a:extLst>
          </p:cNvPr>
          <p:cNvSpPr>
            <a:spLocks noGrp="1"/>
          </p:cNvSpPr>
          <p:nvPr>
            <p:ph type="body" sz="quarter" idx="20"/>
          </p:nvPr>
        </p:nvSpPr>
        <p:spPr/>
        <p:txBody>
          <a:bodyPr/>
          <a:lstStyle/>
          <a:p>
            <a:endParaRPr lang="fr-FR"/>
          </a:p>
        </p:txBody>
      </p:sp>
      <p:sp>
        <p:nvSpPr>
          <p:cNvPr id="14" name="Espace réservé du texte 13">
            <a:extLst>
              <a:ext uri="{FF2B5EF4-FFF2-40B4-BE49-F238E27FC236}">
                <a16:creationId xmlns:a16="http://schemas.microsoft.com/office/drawing/2014/main" id="{7C0F70FE-83C3-3FFC-CF30-D4F3D814FE99}"/>
              </a:ext>
            </a:extLst>
          </p:cNvPr>
          <p:cNvSpPr>
            <a:spLocks noGrp="1"/>
          </p:cNvSpPr>
          <p:nvPr>
            <p:ph type="body" sz="quarter" idx="21"/>
          </p:nvPr>
        </p:nvSpPr>
        <p:spPr/>
        <p:txBody>
          <a:bodyPr/>
          <a:lstStyle/>
          <a:p>
            <a:endParaRPr lang="fr-FR"/>
          </a:p>
        </p:txBody>
      </p:sp>
      <p:sp>
        <p:nvSpPr>
          <p:cNvPr id="15" name="Espace réservé du texte 14">
            <a:extLst>
              <a:ext uri="{FF2B5EF4-FFF2-40B4-BE49-F238E27FC236}">
                <a16:creationId xmlns:a16="http://schemas.microsoft.com/office/drawing/2014/main" id="{22E04065-0CB6-89FF-2341-CCEBD1A36BE2}"/>
              </a:ext>
            </a:extLst>
          </p:cNvPr>
          <p:cNvSpPr>
            <a:spLocks noGrp="1"/>
          </p:cNvSpPr>
          <p:nvPr>
            <p:ph type="body" sz="quarter" idx="22"/>
          </p:nvPr>
        </p:nvSpPr>
        <p:spPr/>
        <p:txBody>
          <a:bodyPr/>
          <a:lstStyle/>
          <a:p>
            <a:endParaRPr lang="fr-FR"/>
          </a:p>
        </p:txBody>
      </p:sp>
      <p:sp>
        <p:nvSpPr>
          <p:cNvPr id="16" name="Espace réservé du texte 15">
            <a:extLst>
              <a:ext uri="{FF2B5EF4-FFF2-40B4-BE49-F238E27FC236}">
                <a16:creationId xmlns:a16="http://schemas.microsoft.com/office/drawing/2014/main" id="{C74956E6-1AED-E350-D140-DB64480D6DC6}"/>
              </a:ext>
            </a:extLst>
          </p:cNvPr>
          <p:cNvSpPr>
            <a:spLocks noGrp="1"/>
          </p:cNvSpPr>
          <p:nvPr>
            <p:ph type="body" sz="quarter" idx="23"/>
          </p:nvPr>
        </p:nvSpPr>
        <p:spPr/>
        <p:txBody>
          <a:bodyPr/>
          <a:lstStyle/>
          <a:p>
            <a:endParaRPr lang="fr-FR"/>
          </a:p>
        </p:txBody>
      </p:sp>
      <p:sp>
        <p:nvSpPr>
          <p:cNvPr id="17" name="Espace réservé du texte 16">
            <a:extLst>
              <a:ext uri="{FF2B5EF4-FFF2-40B4-BE49-F238E27FC236}">
                <a16:creationId xmlns:a16="http://schemas.microsoft.com/office/drawing/2014/main" id="{EE3C208D-6497-DAC2-0529-468FE990333F}"/>
              </a:ext>
            </a:extLst>
          </p:cNvPr>
          <p:cNvSpPr>
            <a:spLocks noGrp="1"/>
          </p:cNvSpPr>
          <p:nvPr>
            <p:ph type="body" sz="quarter" idx="24"/>
          </p:nvPr>
        </p:nvSpPr>
        <p:spPr/>
        <p:txBody>
          <a:bodyPr/>
          <a:lstStyle/>
          <a:p>
            <a:endParaRPr lang="fr-FR"/>
          </a:p>
        </p:txBody>
      </p:sp>
      <p:sp>
        <p:nvSpPr>
          <p:cNvPr id="18" name="Espace réservé du texte 17">
            <a:extLst>
              <a:ext uri="{FF2B5EF4-FFF2-40B4-BE49-F238E27FC236}">
                <a16:creationId xmlns:a16="http://schemas.microsoft.com/office/drawing/2014/main" id="{E1B6B90C-B9B9-C549-ECBE-947F67061D0B}"/>
              </a:ext>
            </a:extLst>
          </p:cNvPr>
          <p:cNvSpPr>
            <a:spLocks noGrp="1"/>
          </p:cNvSpPr>
          <p:nvPr>
            <p:ph type="body" sz="quarter" idx="25"/>
          </p:nvPr>
        </p:nvSpPr>
        <p:spPr/>
        <p:txBody>
          <a:bodyPr/>
          <a:lstStyle/>
          <a:p>
            <a:endParaRPr lang="fr-FR"/>
          </a:p>
        </p:txBody>
      </p:sp>
      <p:sp>
        <p:nvSpPr>
          <p:cNvPr id="19" name="Espace réservé du texte 18">
            <a:extLst>
              <a:ext uri="{FF2B5EF4-FFF2-40B4-BE49-F238E27FC236}">
                <a16:creationId xmlns:a16="http://schemas.microsoft.com/office/drawing/2014/main" id="{2B64C154-3EDA-181C-F990-A119881F71E2}"/>
              </a:ext>
            </a:extLst>
          </p:cNvPr>
          <p:cNvSpPr>
            <a:spLocks noGrp="1"/>
          </p:cNvSpPr>
          <p:nvPr>
            <p:ph type="body" sz="quarter" idx="26"/>
          </p:nvPr>
        </p:nvSpPr>
        <p:spPr/>
        <p:txBody>
          <a:bodyPr/>
          <a:lstStyle/>
          <a:p>
            <a:endParaRPr lang="fr-FR"/>
          </a:p>
        </p:txBody>
      </p:sp>
      <p:sp>
        <p:nvSpPr>
          <p:cNvPr id="20" name="Espace réservé du texte 19">
            <a:extLst>
              <a:ext uri="{FF2B5EF4-FFF2-40B4-BE49-F238E27FC236}">
                <a16:creationId xmlns:a16="http://schemas.microsoft.com/office/drawing/2014/main" id="{0E7746C9-61D5-C2D3-B0DE-B6E20F217534}"/>
              </a:ext>
            </a:extLst>
          </p:cNvPr>
          <p:cNvSpPr>
            <a:spLocks noGrp="1"/>
          </p:cNvSpPr>
          <p:nvPr>
            <p:ph type="body" sz="quarter" idx="27"/>
          </p:nvPr>
        </p:nvSpPr>
        <p:spPr/>
        <p:txBody>
          <a:bodyPr/>
          <a:lstStyle/>
          <a:p>
            <a:endParaRPr lang="fr-FR"/>
          </a:p>
        </p:txBody>
      </p:sp>
      <p:sp>
        <p:nvSpPr>
          <p:cNvPr id="21" name="Espace réservé du texte 20">
            <a:extLst>
              <a:ext uri="{FF2B5EF4-FFF2-40B4-BE49-F238E27FC236}">
                <a16:creationId xmlns:a16="http://schemas.microsoft.com/office/drawing/2014/main" id="{89826380-838A-C37B-DCF1-B4EB0BE8540B}"/>
              </a:ext>
            </a:extLst>
          </p:cNvPr>
          <p:cNvSpPr>
            <a:spLocks noGrp="1"/>
          </p:cNvSpPr>
          <p:nvPr>
            <p:ph type="body" sz="quarter" idx="28"/>
          </p:nvPr>
        </p:nvSpPr>
        <p:spPr/>
        <p:txBody>
          <a:bodyPr/>
          <a:lstStyle/>
          <a:p>
            <a:endParaRPr lang="fr-FR"/>
          </a:p>
        </p:txBody>
      </p:sp>
      <p:sp>
        <p:nvSpPr>
          <p:cNvPr id="22" name="Espace réservé du texte 21">
            <a:extLst>
              <a:ext uri="{FF2B5EF4-FFF2-40B4-BE49-F238E27FC236}">
                <a16:creationId xmlns:a16="http://schemas.microsoft.com/office/drawing/2014/main" id="{40FF587E-A93A-4FC6-53FA-B3FB2F1EA9B3}"/>
              </a:ext>
            </a:extLst>
          </p:cNvPr>
          <p:cNvSpPr>
            <a:spLocks noGrp="1"/>
          </p:cNvSpPr>
          <p:nvPr>
            <p:ph type="body" sz="quarter" idx="29"/>
          </p:nvPr>
        </p:nvSpPr>
        <p:spPr/>
        <p:txBody>
          <a:bodyPr/>
          <a:lstStyle/>
          <a:p>
            <a:endParaRPr lang="fr-FR"/>
          </a:p>
        </p:txBody>
      </p:sp>
      <p:sp>
        <p:nvSpPr>
          <p:cNvPr id="23" name="Espace réservé du texte 22">
            <a:extLst>
              <a:ext uri="{FF2B5EF4-FFF2-40B4-BE49-F238E27FC236}">
                <a16:creationId xmlns:a16="http://schemas.microsoft.com/office/drawing/2014/main" id="{A6729EA5-F5CE-233C-928C-F98C69EF9332}"/>
              </a:ext>
            </a:extLst>
          </p:cNvPr>
          <p:cNvSpPr>
            <a:spLocks noGrp="1"/>
          </p:cNvSpPr>
          <p:nvPr>
            <p:ph type="body" sz="quarter" idx="30"/>
          </p:nvPr>
        </p:nvSpPr>
        <p:spPr/>
        <p:txBody>
          <a:bodyPr/>
          <a:lstStyle/>
          <a:p>
            <a:endParaRPr lang="fr-FR"/>
          </a:p>
        </p:txBody>
      </p:sp>
      <p:sp>
        <p:nvSpPr>
          <p:cNvPr id="24" name="Espace réservé du texte 23">
            <a:extLst>
              <a:ext uri="{FF2B5EF4-FFF2-40B4-BE49-F238E27FC236}">
                <a16:creationId xmlns:a16="http://schemas.microsoft.com/office/drawing/2014/main" id="{CAE4EED5-875C-BE12-6C1F-F90C17BF6C31}"/>
              </a:ext>
            </a:extLst>
          </p:cNvPr>
          <p:cNvSpPr>
            <a:spLocks noGrp="1"/>
          </p:cNvSpPr>
          <p:nvPr>
            <p:ph type="body" sz="quarter" idx="31"/>
          </p:nvPr>
        </p:nvSpPr>
        <p:spPr/>
        <p:txBody>
          <a:bodyPr/>
          <a:lstStyle/>
          <a:p>
            <a:endParaRPr lang="fr-FR"/>
          </a:p>
        </p:txBody>
      </p:sp>
      <p:sp>
        <p:nvSpPr>
          <p:cNvPr id="25" name="Espace réservé du texte 24">
            <a:extLst>
              <a:ext uri="{FF2B5EF4-FFF2-40B4-BE49-F238E27FC236}">
                <a16:creationId xmlns:a16="http://schemas.microsoft.com/office/drawing/2014/main" id="{BD9CE545-7F55-F3B3-193D-2E249DF84D9D}"/>
              </a:ext>
            </a:extLst>
          </p:cNvPr>
          <p:cNvSpPr>
            <a:spLocks noGrp="1"/>
          </p:cNvSpPr>
          <p:nvPr>
            <p:ph type="body" sz="quarter" idx="32"/>
          </p:nvPr>
        </p:nvSpPr>
        <p:spPr/>
        <p:txBody>
          <a:bodyPr/>
          <a:lstStyle/>
          <a:p>
            <a:endParaRPr lang="fr-FR"/>
          </a:p>
        </p:txBody>
      </p:sp>
      <p:sp>
        <p:nvSpPr>
          <p:cNvPr id="26" name="Espace réservé du texte 25">
            <a:extLst>
              <a:ext uri="{FF2B5EF4-FFF2-40B4-BE49-F238E27FC236}">
                <a16:creationId xmlns:a16="http://schemas.microsoft.com/office/drawing/2014/main" id="{F02EF61A-792B-92F9-B53E-DA41EA2F5C92}"/>
              </a:ext>
            </a:extLst>
          </p:cNvPr>
          <p:cNvSpPr>
            <a:spLocks noGrp="1"/>
          </p:cNvSpPr>
          <p:nvPr>
            <p:ph type="body" sz="quarter" idx="33"/>
          </p:nvPr>
        </p:nvSpPr>
        <p:spPr/>
        <p:txBody>
          <a:bodyPr/>
          <a:lstStyle/>
          <a:p>
            <a:endParaRPr lang="fr-FR"/>
          </a:p>
        </p:txBody>
      </p:sp>
      <p:sp>
        <p:nvSpPr>
          <p:cNvPr id="27" name="Espace réservé du texte 26">
            <a:extLst>
              <a:ext uri="{FF2B5EF4-FFF2-40B4-BE49-F238E27FC236}">
                <a16:creationId xmlns:a16="http://schemas.microsoft.com/office/drawing/2014/main" id="{EDA4CA62-2320-52B7-AC78-C042A840DB31}"/>
              </a:ext>
            </a:extLst>
          </p:cNvPr>
          <p:cNvSpPr>
            <a:spLocks noGrp="1"/>
          </p:cNvSpPr>
          <p:nvPr>
            <p:ph type="body" sz="quarter" idx="34"/>
          </p:nvPr>
        </p:nvSpPr>
        <p:spPr/>
        <p:txBody>
          <a:bodyPr/>
          <a:lstStyle/>
          <a:p>
            <a:endParaRPr lang="fr-FR"/>
          </a:p>
        </p:txBody>
      </p:sp>
      <p:sp>
        <p:nvSpPr>
          <p:cNvPr id="28" name="Espace réservé du texte 27">
            <a:extLst>
              <a:ext uri="{FF2B5EF4-FFF2-40B4-BE49-F238E27FC236}">
                <a16:creationId xmlns:a16="http://schemas.microsoft.com/office/drawing/2014/main" id="{4847E9EB-5133-3335-90D6-999851161A2F}"/>
              </a:ext>
            </a:extLst>
          </p:cNvPr>
          <p:cNvSpPr>
            <a:spLocks noGrp="1"/>
          </p:cNvSpPr>
          <p:nvPr>
            <p:ph type="body" sz="quarter" idx="35"/>
          </p:nvPr>
        </p:nvSpPr>
        <p:spPr/>
        <p:txBody>
          <a:bodyPr/>
          <a:lstStyle/>
          <a:p>
            <a:endParaRPr lang="fr-FR"/>
          </a:p>
        </p:txBody>
      </p:sp>
      <p:sp>
        <p:nvSpPr>
          <p:cNvPr id="29" name="Espace réservé du texte 28">
            <a:extLst>
              <a:ext uri="{FF2B5EF4-FFF2-40B4-BE49-F238E27FC236}">
                <a16:creationId xmlns:a16="http://schemas.microsoft.com/office/drawing/2014/main" id="{C9B09FD7-C6D3-37CD-CEC7-62800931EEA3}"/>
              </a:ext>
            </a:extLst>
          </p:cNvPr>
          <p:cNvSpPr>
            <a:spLocks noGrp="1"/>
          </p:cNvSpPr>
          <p:nvPr>
            <p:ph type="body" sz="quarter" idx="36"/>
          </p:nvPr>
        </p:nvSpPr>
        <p:spPr/>
        <p:txBody>
          <a:bodyPr/>
          <a:lstStyle/>
          <a:p>
            <a:endParaRPr lang="fr-FR"/>
          </a:p>
        </p:txBody>
      </p:sp>
      <p:sp>
        <p:nvSpPr>
          <p:cNvPr id="30" name="Espace réservé du texte 29">
            <a:extLst>
              <a:ext uri="{FF2B5EF4-FFF2-40B4-BE49-F238E27FC236}">
                <a16:creationId xmlns:a16="http://schemas.microsoft.com/office/drawing/2014/main" id="{375CAC4A-0FDC-B230-8F71-E042DF0D8712}"/>
              </a:ext>
            </a:extLst>
          </p:cNvPr>
          <p:cNvSpPr>
            <a:spLocks noGrp="1"/>
          </p:cNvSpPr>
          <p:nvPr>
            <p:ph type="body" sz="quarter" idx="37"/>
          </p:nvPr>
        </p:nvSpPr>
        <p:spPr/>
        <p:txBody>
          <a:bodyPr/>
          <a:lstStyle/>
          <a:p>
            <a:endParaRPr lang="fr-FR"/>
          </a:p>
        </p:txBody>
      </p:sp>
    </p:spTree>
    <p:extLst>
      <p:ext uri="{BB962C8B-B14F-4D97-AF65-F5344CB8AC3E}">
        <p14:creationId xmlns:p14="http://schemas.microsoft.com/office/powerpoint/2010/main" val="3570405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361F0B-2AAB-27AF-865E-25D049FA0B95}"/>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C70C42C9-57A3-5E44-6C2B-2D89E3B4394B}"/>
              </a:ext>
            </a:extLst>
          </p:cNvPr>
          <p:cNvSpPr>
            <a:spLocks noGrp="1"/>
          </p:cNvSpPr>
          <p:nvPr>
            <p:ph type="body" sz="quarter" idx="10"/>
          </p:nvPr>
        </p:nvSpPr>
        <p:spPr/>
        <p:txBody>
          <a:bodyPr/>
          <a:lstStyle/>
          <a:p>
            <a:endParaRPr lang="fr-FR"/>
          </a:p>
        </p:txBody>
      </p:sp>
      <p:sp>
        <p:nvSpPr>
          <p:cNvPr id="4" name="Espace réservé du texte 3">
            <a:extLst>
              <a:ext uri="{FF2B5EF4-FFF2-40B4-BE49-F238E27FC236}">
                <a16:creationId xmlns:a16="http://schemas.microsoft.com/office/drawing/2014/main" id="{679CBBDE-AB19-396B-AF61-99F9FCCF2BBD}"/>
              </a:ext>
            </a:extLst>
          </p:cNvPr>
          <p:cNvSpPr>
            <a:spLocks noGrp="1"/>
          </p:cNvSpPr>
          <p:nvPr>
            <p:ph type="body" sz="quarter" idx="11"/>
          </p:nvPr>
        </p:nvSpPr>
        <p:spPr/>
        <p:txBody>
          <a:bodyPr/>
          <a:lstStyle/>
          <a:p>
            <a:endParaRPr lang="fr-FR"/>
          </a:p>
        </p:txBody>
      </p:sp>
      <p:sp>
        <p:nvSpPr>
          <p:cNvPr id="5" name="Espace réservé du texte 4">
            <a:extLst>
              <a:ext uri="{FF2B5EF4-FFF2-40B4-BE49-F238E27FC236}">
                <a16:creationId xmlns:a16="http://schemas.microsoft.com/office/drawing/2014/main" id="{DBDD0049-6271-AD0C-32B6-8A26EBB46909}"/>
              </a:ext>
            </a:extLst>
          </p:cNvPr>
          <p:cNvSpPr>
            <a:spLocks noGrp="1"/>
          </p:cNvSpPr>
          <p:nvPr>
            <p:ph type="body" sz="quarter" idx="12"/>
          </p:nvPr>
        </p:nvSpPr>
        <p:spPr/>
        <p:txBody>
          <a:bodyPr/>
          <a:lstStyle/>
          <a:p>
            <a:endParaRPr lang="fr-FR"/>
          </a:p>
        </p:txBody>
      </p:sp>
      <p:sp>
        <p:nvSpPr>
          <p:cNvPr id="6" name="Espace réservé du texte 5">
            <a:extLst>
              <a:ext uri="{FF2B5EF4-FFF2-40B4-BE49-F238E27FC236}">
                <a16:creationId xmlns:a16="http://schemas.microsoft.com/office/drawing/2014/main" id="{438B2170-959F-0075-8C14-EDED2EA4DE82}"/>
              </a:ext>
            </a:extLst>
          </p:cNvPr>
          <p:cNvSpPr>
            <a:spLocks noGrp="1"/>
          </p:cNvSpPr>
          <p:nvPr>
            <p:ph type="body" sz="quarter" idx="13"/>
          </p:nvPr>
        </p:nvSpPr>
        <p:spPr/>
        <p:txBody>
          <a:bodyPr/>
          <a:lstStyle/>
          <a:p>
            <a:endParaRPr lang="fr-FR"/>
          </a:p>
        </p:txBody>
      </p:sp>
      <p:sp>
        <p:nvSpPr>
          <p:cNvPr id="7" name="Espace réservé du texte 6">
            <a:extLst>
              <a:ext uri="{FF2B5EF4-FFF2-40B4-BE49-F238E27FC236}">
                <a16:creationId xmlns:a16="http://schemas.microsoft.com/office/drawing/2014/main" id="{310B3B98-4F0A-E079-4B5C-E66BED764BFC}"/>
              </a:ext>
            </a:extLst>
          </p:cNvPr>
          <p:cNvSpPr>
            <a:spLocks noGrp="1"/>
          </p:cNvSpPr>
          <p:nvPr>
            <p:ph type="body" sz="quarter" idx="14"/>
          </p:nvPr>
        </p:nvSpPr>
        <p:spPr/>
        <p:txBody>
          <a:bodyPr/>
          <a:lstStyle/>
          <a:p>
            <a:endParaRPr lang="fr-FR"/>
          </a:p>
        </p:txBody>
      </p:sp>
      <p:sp>
        <p:nvSpPr>
          <p:cNvPr id="8" name="Espace réservé du texte 7">
            <a:extLst>
              <a:ext uri="{FF2B5EF4-FFF2-40B4-BE49-F238E27FC236}">
                <a16:creationId xmlns:a16="http://schemas.microsoft.com/office/drawing/2014/main" id="{30BD86FB-3328-25D5-0335-709273A2818F}"/>
              </a:ext>
            </a:extLst>
          </p:cNvPr>
          <p:cNvSpPr>
            <a:spLocks noGrp="1"/>
          </p:cNvSpPr>
          <p:nvPr>
            <p:ph type="body" sz="quarter" idx="15"/>
          </p:nvPr>
        </p:nvSpPr>
        <p:spPr/>
        <p:txBody>
          <a:bodyPr/>
          <a:lstStyle/>
          <a:p>
            <a:endParaRPr lang="fr-FR"/>
          </a:p>
        </p:txBody>
      </p:sp>
      <p:sp>
        <p:nvSpPr>
          <p:cNvPr id="9" name="Espace réservé du texte 8">
            <a:extLst>
              <a:ext uri="{FF2B5EF4-FFF2-40B4-BE49-F238E27FC236}">
                <a16:creationId xmlns:a16="http://schemas.microsoft.com/office/drawing/2014/main" id="{19FF888C-115F-83AC-3002-F4266A8FA592}"/>
              </a:ext>
            </a:extLst>
          </p:cNvPr>
          <p:cNvSpPr>
            <a:spLocks noGrp="1"/>
          </p:cNvSpPr>
          <p:nvPr>
            <p:ph type="body" sz="quarter" idx="16"/>
          </p:nvPr>
        </p:nvSpPr>
        <p:spPr/>
        <p:txBody>
          <a:bodyPr/>
          <a:lstStyle/>
          <a:p>
            <a:endParaRPr lang="fr-FR"/>
          </a:p>
        </p:txBody>
      </p:sp>
      <p:sp>
        <p:nvSpPr>
          <p:cNvPr id="10" name="Espace réservé du texte 9">
            <a:extLst>
              <a:ext uri="{FF2B5EF4-FFF2-40B4-BE49-F238E27FC236}">
                <a16:creationId xmlns:a16="http://schemas.microsoft.com/office/drawing/2014/main" id="{8C4D9230-4D1D-B746-195C-72EB6E99A4F7}"/>
              </a:ext>
            </a:extLst>
          </p:cNvPr>
          <p:cNvSpPr>
            <a:spLocks noGrp="1"/>
          </p:cNvSpPr>
          <p:nvPr>
            <p:ph type="body" sz="quarter" idx="17"/>
          </p:nvPr>
        </p:nvSpPr>
        <p:spPr/>
        <p:txBody>
          <a:bodyPr/>
          <a:lstStyle/>
          <a:p>
            <a:endParaRPr lang="fr-FR"/>
          </a:p>
        </p:txBody>
      </p:sp>
      <p:sp>
        <p:nvSpPr>
          <p:cNvPr id="11" name="Espace réservé du texte 10">
            <a:extLst>
              <a:ext uri="{FF2B5EF4-FFF2-40B4-BE49-F238E27FC236}">
                <a16:creationId xmlns:a16="http://schemas.microsoft.com/office/drawing/2014/main" id="{7AE30B3D-CB43-BB1B-1103-19C12B8AEA70}"/>
              </a:ext>
            </a:extLst>
          </p:cNvPr>
          <p:cNvSpPr>
            <a:spLocks noGrp="1"/>
          </p:cNvSpPr>
          <p:nvPr>
            <p:ph type="body" sz="quarter" idx="18"/>
          </p:nvPr>
        </p:nvSpPr>
        <p:spPr/>
        <p:txBody>
          <a:bodyPr/>
          <a:lstStyle/>
          <a:p>
            <a:endParaRPr lang="fr-FR"/>
          </a:p>
        </p:txBody>
      </p:sp>
      <p:sp>
        <p:nvSpPr>
          <p:cNvPr id="12" name="Espace réservé du texte 11">
            <a:extLst>
              <a:ext uri="{FF2B5EF4-FFF2-40B4-BE49-F238E27FC236}">
                <a16:creationId xmlns:a16="http://schemas.microsoft.com/office/drawing/2014/main" id="{E37632F0-3126-1849-6D5B-B2BC644779E2}"/>
              </a:ext>
            </a:extLst>
          </p:cNvPr>
          <p:cNvSpPr>
            <a:spLocks noGrp="1"/>
          </p:cNvSpPr>
          <p:nvPr>
            <p:ph type="body" sz="quarter" idx="19"/>
          </p:nvPr>
        </p:nvSpPr>
        <p:spPr/>
        <p:txBody>
          <a:bodyPr/>
          <a:lstStyle/>
          <a:p>
            <a:endParaRPr lang="fr-FR"/>
          </a:p>
        </p:txBody>
      </p:sp>
      <p:sp>
        <p:nvSpPr>
          <p:cNvPr id="13" name="Espace réservé du texte 12">
            <a:extLst>
              <a:ext uri="{FF2B5EF4-FFF2-40B4-BE49-F238E27FC236}">
                <a16:creationId xmlns:a16="http://schemas.microsoft.com/office/drawing/2014/main" id="{7C0893C6-1E4F-3F38-89A9-A5CE97F2C0FA}"/>
              </a:ext>
            </a:extLst>
          </p:cNvPr>
          <p:cNvSpPr>
            <a:spLocks noGrp="1"/>
          </p:cNvSpPr>
          <p:nvPr>
            <p:ph type="body" sz="quarter" idx="20"/>
          </p:nvPr>
        </p:nvSpPr>
        <p:spPr/>
        <p:txBody>
          <a:bodyPr/>
          <a:lstStyle/>
          <a:p>
            <a:endParaRPr lang="fr-FR"/>
          </a:p>
        </p:txBody>
      </p:sp>
      <p:sp>
        <p:nvSpPr>
          <p:cNvPr id="14" name="Espace réservé du texte 13">
            <a:extLst>
              <a:ext uri="{FF2B5EF4-FFF2-40B4-BE49-F238E27FC236}">
                <a16:creationId xmlns:a16="http://schemas.microsoft.com/office/drawing/2014/main" id="{FF4D6B45-A8BF-31E6-5966-3C07052F944A}"/>
              </a:ext>
            </a:extLst>
          </p:cNvPr>
          <p:cNvSpPr>
            <a:spLocks noGrp="1"/>
          </p:cNvSpPr>
          <p:nvPr>
            <p:ph type="body" sz="quarter" idx="21"/>
          </p:nvPr>
        </p:nvSpPr>
        <p:spPr/>
        <p:txBody>
          <a:bodyPr/>
          <a:lstStyle/>
          <a:p>
            <a:endParaRPr lang="fr-FR"/>
          </a:p>
        </p:txBody>
      </p:sp>
      <p:sp>
        <p:nvSpPr>
          <p:cNvPr id="15" name="Espace réservé du texte 14">
            <a:extLst>
              <a:ext uri="{FF2B5EF4-FFF2-40B4-BE49-F238E27FC236}">
                <a16:creationId xmlns:a16="http://schemas.microsoft.com/office/drawing/2014/main" id="{632A2D13-CBCA-DA10-A963-7985D6E2618F}"/>
              </a:ext>
            </a:extLst>
          </p:cNvPr>
          <p:cNvSpPr>
            <a:spLocks noGrp="1"/>
          </p:cNvSpPr>
          <p:nvPr>
            <p:ph type="body" sz="quarter" idx="22"/>
          </p:nvPr>
        </p:nvSpPr>
        <p:spPr/>
        <p:txBody>
          <a:bodyPr/>
          <a:lstStyle/>
          <a:p>
            <a:endParaRPr lang="fr-FR"/>
          </a:p>
        </p:txBody>
      </p:sp>
      <p:sp>
        <p:nvSpPr>
          <p:cNvPr id="16" name="Espace réservé du texte 15">
            <a:extLst>
              <a:ext uri="{FF2B5EF4-FFF2-40B4-BE49-F238E27FC236}">
                <a16:creationId xmlns:a16="http://schemas.microsoft.com/office/drawing/2014/main" id="{FC7320EE-21E9-C2FF-8277-E68450310DF0}"/>
              </a:ext>
            </a:extLst>
          </p:cNvPr>
          <p:cNvSpPr>
            <a:spLocks noGrp="1"/>
          </p:cNvSpPr>
          <p:nvPr>
            <p:ph type="body" sz="quarter" idx="23"/>
          </p:nvPr>
        </p:nvSpPr>
        <p:spPr/>
        <p:txBody>
          <a:bodyPr/>
          <a:lstStyle/>
          <a:p>
            <a:endParaRPr lang="fr-FR"/>
          </a:p>
        </p:txBody>
      </p:sp>
      <p:sp>
        <p:nvSpPr>
          <p:cNvPr id="17" name="Espace réservé du texte 16">
            <a:extLst>
              <a:ext uri="{FF2B5EF4-FFF2-40B4-BE49-F238E27FC236}">
                <a16:creationId xmlns:a16="http://schemas.microsoft.com/office/drawing/2014/main" id="{DE634122-07AB-C6A0-D22C-8CA372A92A13}"/>
              </a:ext>
            </a:extLst>
          </p:cNvPr>
          <p:cNvSpPr>
            <a:spLocks noGrp="1"/>
          </p:cNvSpPr>
          <p:nvPr>
            <p:ph type="body" sz="quarter" idx="24"/>
          </p:nvPr>
        </p:nvSpPr>
        <p:spPr/>
        <p:txBody>
          <a:bodyPr/>
          <a:lstStyle/>
          <a:p>
            <a:endParaRPr lang="fr-FR"/>
          </a:p>
        </p:txBody>
      </p:sp>
      <p:sp>
        <p:nvSpPr>
          <p:cNvPr id="18" name="Espace réservé du texte 17">
            <a:extLst>
              <a:ext uri="{FF2B5EF4-FFF2-40B4-BE49-F238E27FC236}">
                <a16:creationId xmlns:a16="http://schemas.microsoft.com/office/drawing/2014/main" id="{56EB5336-9688-DF70-CFF4-C98EC24B0939}"/>
              </a:ext>
            </a:extLst>
          </p:cNvPr>
          <p:cNvSpPr>
            <a:spLocks noGrp="1"/>
          </p:cNvSpPr>
          <p:nvPr>
            <p:ph type="body" sz="quarter" idx="25"/>
          </p:nvPr>
        </p:nvSpPr>
        <p:spPr/>
        <p:txBody>
          <a:bodyPr/>
          <a:lstStyle/>
          <a:p>
            <a:endParaRPr lang="fr-FR"/>
          </a:p>
        </p:txBody>
      </p:sp>
      <p:sp>
        <p:nvSpPr>
          <p:cNvPr id="19" name="Espace réservé du texte 18">
            <a:extLst>
              <a:ext uri="{FF2B5EF4-FFF2-40B4-BE49-F238E27FC236}">
                <a16:creationId xmlns:a16="http://schemas.microsoft.com/office/drawing/2014/main" id="{DF8AD058-87A3-B643-8D83-E21DCA4A8EB1}"/>
              </a:ext>
            </a:extLst>
          </p:cNvPr>
          <p:cNvSpPr>
            <a:spLocks noGrp="1"/>
          </p:cNvSpPr>
          <p:nvPr>
            <p:ph type="body" sz="quarter" idx="26"/>
          </p:nvPr>
        </p:nvSpPr>
        <p:spPr/>
        <p:txBody>
          <a:bodyPr/>
          <a:lstStyle/>
          <a:p>
            <a:endParaRPr lang="fr-FR"/>
          </a:p>
        </p:txBody>
      </p:sp>
      <p:sp>
        <p:nvSpPr>
          <p:cNvPr id="20" name="Espace réservé du texte 19">
            <a:extLst>
              <a:ext uri="{FF2B5EF4-FFF2-40B4-BE49-F238E27FC236}">
                <a16:creationId xmlns:a16="http://schemas.microsoft.com/office/drawing/2014/main" id="{F422709C-9DD3-4F87-9877-D37C95B36424}"/>
              </a:ext>
            </a:extLst>
          </p:cNvPr>
          <p:cNvSpPr>
            <a:spLocks noGrp="1"/>
          </p:cNvSpPr>
          <p:nvPr>
            <p:ph type="body" sz="quarter" idx="27"/>
          </p:nvPr>
        </p:nvSpPr>
        <p:spPr/>
        <p:txBody>
          <a:bodyPr/>
          <a:lstStyle/>
          <a:p>
            <a:endParaRPr lang="fr-FR"/>
          </a:p>
        </p:txBody>
      </p:sp>
      <p:sp>
        <p:nvSpPr>
          <p:cNvPr id="21" name="Espace réservé du texte 20">
            <a:extLst>
              <a:ext uri="{FF2B5EF4-FFF2-40B4-BE49-F238E27FC236}">
                <a16:creationId xmlns:a16="http://schemas.microsoft.com/office/drawing/2014/main" id="{88861B14-7AC3-8EBE-5B27-079732B7279E}"/>
              </a:ext>
            </a:extLst>
          </p:cNvPr>
          <p:cNvSpPr>
            <a:spLocks noGrp="1"/>
          </p:cNvSpPr>
          <p:nvPr>
            <p:ph type="body" sz="quarter" idx="28"/>
          </p:nvPr>
        </p:nvSpPr>
        <p:spPr/>
        <p:txBody>
          <a:bodyPr/>
          <a:lstStyle/>
          <a:p>
            <a:endParaRPr lang="fr-FR"/>
          </a:p>
        </p:txBody>
      </p:sp>
      <p:sp>
        <p:nvSpPr>
          <p:cNvPr id="22" name="Espace réservé du texte 21">
            <a:extLst>
              <a:ext uri="{FF2B5EF4-FFF2-40B4-BE49-F238E27FC236}">
                <a16:creationId xmlns:a16="http://schemas.microsoft.com/office/drawing/2014/main" id="{FF4D5CE6-6D26-73BD-8AF2-BB815999C84C}"/>
              </a:ext>
            </a:extLst>
          </p:cNvPr>
          <p:cNvSpPr>
            <a:spLocks noGrp="1"/>
          </p:cNvSpPr>
          <p:nvPr>
            <p:ph type="body" sz="quarter" idx="29"/>
          </p:nvPr>
        </p:nvSpPr>
        <p:spPr/>
        <p:txBody>
          <a:bodyPr/>
          <a:lstStyle/>
          <a:p>
            <a:endParaRPr lang="fr-FR"/>
          </a:p>
        </p:txBody>
      </p:sp>
      <p:sp>
        <p:nvSpPr>
          <p:cNvPr id="23" name="Espace réservé du texte 22">
            <a:extLst>
              <a:ext uri="{FF2B5EF4-FFF2-40B4-BE49-F238E27FC236}">
                <a16:creationId xmlns:a16="http://schemas.microsoft.com/office/drawing/2014/main" id="{3698B4AA-05DF-CAAD-A0FF-755DF4983F77}"/>
              </a:ext>
            </a:extLst>
          </p:cNvPr>
          <p:cNvSpPr>
            <a:spLocks noGrp="1"/>
          </p:cNvSpPr>
          <p:nvPr>
            <p:ph type="body" sz="quarter" idx="30"/>
          </p:nvPr>
        </p:nvSpPr>
        <p:spPr/>
        <p:txBody>
          <a:bodyPr/>
          <a:lstStyle/>
          <a:p>
            <a:endParaRPr lang="fr-FR"/>
          </a:p>
        </p:txBody>
      </p:sp>
      <p:sp>
        <p:nvSpPr>
          <p:cNvPr id="24" name="Espace réservé du texte 23">
            <a:extLst>
              <a:ext uri="{FF2B5EF4-FFF2-40B4-BE49-F238E27FC236}">
                <a16:creationId xmlns:a16="http://schemas.microsoft.com/office/drawing/2014/main" id="{ECB1A705-BF8C-2F87-F81E-8019EEF2CBF2}"/>
              </a:ext>
            </a:extLst>
          </p:cNvPr>
          <p:cNvSpPr>
            <a:spLocks noGrp="1"/>
          </p:cNvSpPr>
          <p:nvPr>
            <p:ph type="body" sz="quarter" idx="31"/>
          </p:nvPr>
        </p:nvSpPr>
        <p:spPr/>
        <p:txBody>
          <a:bodyPr/>
          <a:lstStyle/>
          <a:p>
            <a:endParaRPr lang="fr-FR"/>
          </a:p>
        </p:txBody>
      </p:sp>
      <p:sp>
        <p:nvSpPr>
          <p:cNvPr id="25" name="Espace réservé du texte 24">
            <a:extLst>
              <a:ext uri="{FF2B5EF4-FFF2-40B4-BE49-F238E27FC236}">
                <a16:creationId xmlns:a16="http://schemas.microsoft.com/office/drawing/2014/main" id="{BA4FAF0E-C908-9471-7556-F6F957A54E16}"/>
              </a:ext>
            </a:extLst>
          </p:cNvPr>
          <p:cNvSpPr>
            <a:spLocks noGrp="1"/>
          </p:cNvSpPr>
          <p:nvPr>
            <p:ph type="body" sz="quarter" idx="32"/>
          </p:nvPr>
        </p:nvSpPr>
        <p:spPr/>
        <p:txBody>
          <a:bodyPr/>
          <a:lstStyle/>
          <a:p>
            <a:endParaRPr lang="fr-FR"/>
          </a:p>
        </p:txBody>
      </p:sp>
      <p:sp>
        <p:nvSpPr>
          <p:cNvPr id="26" name="Espace réservé du texte 25">
            <a:extLst>
              <a:ext uri="{FF2B5EF4-FFF2-40B4-BE49-F238E27FC236}">
                <a16:creationId xmlns:a16="http://schemas.microsoft.com/office/drawing/2014/main" id="{650A813E-A73D-F566-E23B-E52DD64E1B6A}"/>
              </a:ext>
            </a:extLst>
          </p:cNvPr>
          <p:cNvSpPr>
            <a:spLocks noGrp="1"/>
          </p:cNvSpPr>
          <p:nvPr>
            <p:ph type="body" sz="quarter" idx="33"/>
          </p:nvPr>
        </p:nvSpPr>
        <p:spPr/>
        <p:txBody>
          <a:bodyPr/>
          <a:lstStyle/>
          <a:p>
            <a:endParaRPr lang="fr-FR"/>
          </a:p>
        </p:txBody>
      </p:sp>
      <p:sp>
        <p:nvSpPr>
          <p:cNvPr id="27" name="Espace réservé du texte 26">
            <a:extLst>
              <a:ext uri="{FF2B5EF4-FFF2-40B4-BE49-F238E27FC236}">
                <a16:creationId xmlns:a16="http://schemas.microsoft.com/office/drawing/2014/main" id="{7F85FD49-66BA-4DE5-D59B-DFD0A287C7F1}"/>
              </a:ext>
            </a:extLst>
          </p:cNvPr>
          <p:cNvSpPr>
            <a:spLocks noGrp="1"/>
          </p:cNvSpPr>
          <p:nvPr>
            <p:ph type="body" sz="quarter" idx="34"/>
          </p:nvPr>
        </p:nvSpPr>
        <p:spPr/>
        <p:txBody>
          <a:bodyPr/>
          <a:lstStyle/>
          <a:p>
            <a:endParaRPr lang="fr-FR"/>
          </a:p>
        </p:txBody>
      </p:sp>
      <p:sp>
        <p:nvSpPr>
          <p:cNvPr id="28" name="Espace réservé du texte 27">
            <a:extLst>
              <a:ext uri="{FF2B5EF4-FFF2-40B4-BE49-F238E27FC236}">
                <a16:creationId xmlns:a16="http://schemas.microsoft.com/office/drawing/2014/main" id="{BAA9559F-8D89-06AC-4636-F85C341A1AA4}"/>
              </a:ext>
            </a:extLst>
          </p:cNvPr>
          <p:cNvSpPr>
            <a:spLocks noGrp="1"/>
          </p:cNvSpPr>
          <p:nvPr>
            <p:ph type="body" sz="quarter" idx="35"/>
          </p:nvPr>
        </p:nvSpPr>
        <p:spPr/>
        <p:txBody>
          <a:bodyPr/>
          <a:lstStyle/>
          <a:p>
            <a:endParaRPr lang="fr-FR"/>
          </a:p>
        </p:txBody>
      </p:sp>
      <p:sp>
        <p:nvSpPr>
          <p:cNvPr id="29" name="Espace réservé du texte 28">
            <a:extLst>
              <a:ext uri="{FF2B5EF4-FFF2-40B4-BE49-F238E27FC236}">
                <a16:creationId xmlns:a16="http://schemas.microsoft.com/office/drawing/2014/main" id="{2AC0DFE3-2103-41F4-7118-72CE4DAAD33E}"/>
              </a:ext>
            </a:extLst>
          </p:cNvPr>
          <p:cNvSpPr>
            <a:spLocks noGrp="1"/>
          </p:cNvSpPr>
          <p:nvPr>
            <p:ph type="body" sz="quarter" idx="36"/>
          </p:nvPr>
        </p:nvSpPr>
        <p:spPr/>
        <p:txBody>
          <a:bodyPr/>
          <a:lstStyle/>
          <a:p>
            <a:endParaRPr lang="fr-FR"/>
          </a:p>
        </p:txBody>
      </p:sp>
      <p:sp>
        <p:nvSpPr>
          <p:cNvPr id="30" name="Espace réservé du texte 29">
            <a:extLst>
              <a:ext uri="{FF2B5EF4-FFF2-40B4-BE49-F238E27FC236}">
                <a16:creationId xmlns:a16="http://schemas.microsoft.com/office/drawing/2014/main" id="{B78E0AE5-D243-C90D-BC00-23744DFD8B51}"/>
              </a:ext>
            </a:extLst>
          </p:cNvPr>
          <p:cNvSpPr>
            <a:spLocks noGrp="1"/>
          </p:cNvSpPr>
          <p:nvPr>
            <p:ph type="body" sz="quarter" idx="37"/>
          </p:nvPr>
        </p:nvSpPr>
        <p:spPr/>
        <p:txBody>
          <a:bodyPr/>
          <a:lstStyle/>
          <a:p>
            <a:endParaRPr lang="fr-FR"/>
          </a:p>
        </p:txBody>
      </p:sp>
    </p:spTree>
    <p:extLst>
      <p:ext uri="{BB962C8B-B14F-4D97-AF65-F5344CB8AC3E}">
        <p14:creationId xmlns:p14="http://schemas.microsoft.com/office/powerpoint/2010/main" val="1497421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AC9D69-5252-D1CC-09D1-8A9AFA4E1919}"/>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51F06CC1-6EDC-C278-FFB5-B8FF572800E7}"/>
              </a:ext>
            </a:extLst>
          </p:cNvPr>
          <p:cNvSpPr>
            <a:spLocks noGrp="1"/>
          </p:cNvSpPr>
          <p:nvPr>
            <p:ph type="body" sz="quarter" idx="10"/>
          </p:nvPr>
        </p:nvSpPr>
        <p:spPr/>
        <p:txBody>
          <a:bodyPr/>
          <a:lstStyle/>
          <a:p>
            <a:endParaRPr lang="fr-FR"/>
          </a:p>
        </p:txBody>
      </p:sp>
      <p:sp>
        <p:nvSpPr>
          <p:cNvPr id="4" name="Espace réservé du texte 3">
            <a:extLst>
              <a:ext uri="{FF2B5EF4-FFF2-40B4-BE49-F238E27FC236}">
                <a16:creationId xmlns:a16="http://schemas.microsoft.com/office/drawing/2014/main" id="{8BB4B763-7E6F-D6B2-08FC-9CAE17537658}"/>
              </a:ext>
            </a:extLst>
          </p:cNvPr>
          <p:cNvSpPr>
            <a:spLocks noGrp="1"/>
          </p:cNvSpPr>
          <p:nvPr>
            <p:ph type="body" sz="quarter" idx="11"/>
          </p:nvPr>
        </p:nvSpPr>
        <p:spPr/>
        <p:txBody>
          <a:bodyPr/>
          <a:lstStyle/>
          <a:p>
            <a:endParaRPr lang="fr-FR"/>
          </a:p>
        </p:txBody>
      </p:sp>
      <p:sp>
        <p:nvSpPr>
          <p:cNvPr id="5" name="Espace réservé du texte 4">
            <a:extLst>
              <a:ext uri="{FF2B5EF4-FFF2-40B4-BE49-F238E27FC236}">
                <a16:creationId xmlns:a16="http://schemas.microsoft.com/office/drawing/2014/main" id="{7A884707-8021-9726-5EF9-1679D0345D81}"/>
              </a:ext>
            </a:extLst>
          </p:cNvPr>
          <p:cNvSpPr>
            <a:spLocks noGrp="1"/>
          </p:cNvSpPr>
          <p:nvPr>
            <p:ph type="body" sz="quarter" idx="12"/>
          </p:nvPr>
        </p:nvSpPr>
        <p:spPr/>
        <p:txBody>
          <a:bodyPr/>
          <a:lstStyle/>
          <a:p>
            <a:endParaRPr lang="fr-FR"/>
          </a:p>
        </p:txBody>
      </p:sp>
      <p:sp>
        <p:nvSpPr>
          <p:cNvPr id="6" name="Espace réservé du texte 5">
            <a:extLst>
              <a:ext uri="{FF2B5EF4-FFF2-40B4-BE49-F238E27FC236}">
                <a16:creationId xmlns:a16="http://schemas.microsoft.com/office/drawing/2014/main" id="{90457F39-5FA4-7DB5-CA22-60D59DD3C37D}"/>
              </a:ext>
            </a:extLst>
          </p:cNvPr>
          <p:cNvSpPr>
            <a:spLocks noGrp="1"/>
          </p:cNvSpPr>
          <p:nvPr>
            <p:ph type="body" sz="quarter" idx="13"/>
          </p:nvPr>
        </p:nvSpPr>
        <p:spPr/>
        <p:txBody>
          <a:bodyPr/>
          <a:lstStyle/>
          <a:p>
            <a:endParaRPr lang="fr-FR"/>
          </a:p>
        </p:txBody>
      </p:sp>
      <p:sp>
        <p:nvSpPr>
          <p:cNvPr id="7" name="Espace réservé du texte 6">
            <a:extLst>
              <a:ext uri="{FF2B5EF4-FFF2-40B4-BE49-F238E27FC236}">
                <a16:creationId xmlns:a16="http://schemas.microsoft.com/office/drawing/2014/main" id="{9935AB37-4CE7-B8F3-AEA8-F48D68E5A426}"/>
              </a:ext>
            </a:extLst>
          </p:cNvPr>
          <p:cNvSpPr>
            <a:spLocks noGrp="1"/>
          </p:cNvSpPr>
          <p:nvPr>
            <p:ph type="body" sz="quarter" idx="14"/>
          </p:nvPr>
        </p:nvSpPr>
        <p:spPr/>
        <p:txBody>
          <a:bodyPr/>
          <a:lstStyle/>
          <a:p>
            <a:endParaRPr lang="fr-FR"/>
          </a:p>
        </p:txBody>
      </p:sp>
      <p:sp>
        <p:nvSpPr>
          <p:cNvPr id="8" name="Espace réservé du texte 7">
            <a:extLst>
              <a:ext uri="{FF2B5EF4-FFF2-40B4-BE49-F238E27FC236}">
                <a16:creationId xmlns:a16="http://schemas.microsoft.com/office/drawing/2014/main" id="{0E9CFC24-AD95-71A6-FF02-25759D30DE76}"/>
              </a:ext>
            </a:extLst>
          </p:cNvPr>
          <p:cNvSpPr>
            <a:spLocks noGrp="1"/>
          </p:cNvSpPr>
          <p:nvPr>
            <p:ph type="body" sz="quarter" idx="15"/>
          </p:nvPr>
        </p:nvSpPr>
        <p:spPr/>
        <p:txBody>
          <a:bodyPr/>
          <a:lstStyle/>
          <a:p>
            <a:endParaRPr lang="fr-FR"/>
          </a:p>
        </p:txBody>
      </p:sp>
      <p:sp>
        <p:nvSpPr>
          <p:cNvPr id="9" name="Espace réservé du texte 8">
            <a:extLst>
              <a:ext uri="{FF2B5EF4-FFF2-40B4-BE49-F238E27FC236}">
                <a16:creationId xmlns:a16="http://schemas.microsoft.com/office/drawing/2014/main" id="{D52124BA-3740-347A-4AF7-9A148B867C5D}"/>
              </a:ext>
            </a:extLst>
          </p:cNvPr>
          <p:cNvSpPr>
            <a:spLocks noGrp="1"/>
          </p:cNvSpPr>
          <p:nvPr>
            <p:ph type="body" sz="quarter" idx="16"/>
          </p:nvPr>
        </p:nvSpPr>
        <p:spPr/>
        <p:txBody>
          <a:bodyPr/>
          <a:lstStyle/>
          <a:p>
            <a:endParaRPr lang="fr-FR"/>
          </a:p>
        </p:txBody>
      </p:sp>
      <p:sp>
        <p:nvSpPr>
          <p:cNvPr id="10" name="Espace réservé du texte 9">
            <a:extLst>
              <a:ext uri="{FF2B5EF4-FFF2-40B4-BE49-F238E27FC236}">
                <a16:creationId xmlns:a16="http://schemas.microsoft.com/office/drawing/2014/main" id="{F1D57BB4-712E-29F0-98BD-53F8D096EB80}"/>
              </a:ext>
            </a:extLst>
          </p:cNvPr>
          <p:cNvSpPr>
            <a:spLocks noGrp="1"/>
          </p:cNvSpPr>
          <p:nvPr>
            <p:ph type="body" sz="quarter" idx="17"/>
          </p:nvPr>
        </p:nvSpPr>
        <p:spPr/>
        <p:txBody>
          <a:bodyPr/>
          <a:lstStyle/>
          <a:p>
            <a:endParaRPr lang="fr-FR"/>
          </a:p>
        </p:txBody>
      </p:sp>
      <p:sp>
        <p:nvSpPr>
          <p:cNvPr id="11" name="Espace réservé du texte 10">
            <a:extLst>
              <a:ext uri="{FF2B5EF4-FFF2-40B4-BE49-F238E27FC236}">
                <a16:creationId xmlns:a16="http://schemas.microsoft.com/office/drawing/2014/main" id="{A7A7A89B-C4A2-16AB-6926-5B640A554A0A}"/>
              </a:ext>
            </a:extLst>
          </p:cNvPr>
          <p:cNvSpPr>
            <a:spLocks noGrp="1"/>
          </p:cNvSpPr>
          <p:nvPr>
            <p:ph type="body" sz="quarter" idx="18"/>
          </p:nvPr>
        </p:nvSpPr>
        <p:spPr/>
        <p:txBody>
          <a:bodyPr/>
          <a:lstStyle/>
          <a:p>
            <a:endParaRPr lang="fr-FR"/>
          </a:p>
        </p:txBody>
      </p:sp>
      <p:sp>
        <p:nvSpPr>
          <p:cNvPr id="12" name="Espace réservé du texte 11">
            <a:extLst>
              <a:ext uri="{FF2B5EF4-FFF2-40B4-BE49-F238E27FC236}">
                <a16:creationId xmlns:a16="http://schemas.microsoft.com/office/drawing/2014/main" id="{A242DA64-7E8C-8567-BBFE-0989F7DFEAD8}"/>
              </a:ext>
            </a:extLst>
          </p:cNvPr>
          <p:cNvSpPr>
            <a:spLocks noGrp="1"/>
          </p:cNvSpPr>
          <p:nvPr>
            <p:ph type="body" sz="quarter" idx="19"/>
          </p:nvPr>
        </p:nvSpPr>
        <p:spPr/>
        <p:txBody>
          <a:bodyPr/>
          <a:lstStyle/>
          <a:p>
            <a:endParaRPr lang="fr-FR"/>
          </a:p>
        </p:txBody>
      </p:sp>
      <p:sp>
        <p:nvSpPr>
          <p:cNvPr id="13" name="Espace réservé du texte 12">
            <a:extLst>
              <a:ext uri="{FF2B5EF4-FFF2-40B4-BE49-F238E27FC236}">
                <a16:creationId xmlns:a16="http://schemas.microsoft.com/office/drawing/2014/main" id="{BD02FEBC-CED9-522B-5B07-F05D08696507}"/>
              </a:ext>
            </a:extLst>
          </p:cNvPr>
          <p:cNvSpPr>
            <a:spLocks noGrp="1"/>
          </p:cNvSpPr>
          <p:nvPr>
            <p:ph type="body" sz="quarter" idx="20"/>
          </p:nvPr>
        </p:nvSpPr>
        <p:spPr/>
        <p:txBody>
          <a:bodyPr/>
          <a:lstStyle/>
          <a:p>
            <a:endParaRPr lang="fr-FR"/>
          </a:p>
        </p:txBody>
      </p:sp>
      <p:sp>
        <p:nvSpPr>
          <p:cNvPr id="14" name="Espace réservé du texte 13">
            <a:extLst>
              <a:ext uri="{FF2B5EF4-FFF2-40B4-BE49-F238E27FC236}">
                <a16:creationId xmlns:a16="http://schemas.microsoft.com/office/drawing/2014/main" id="{67C355EA-3392-6AE4-C1D8-8CB77169F490}"/>
              </a:ext>
            </a:extLst>
          </p:cNvPr>
          <p:cNvSpPr>
            <a:spLocks noGrp="1"/>
          </p:cNvSpPr>
          <p:nvPr>
            <p:ph type="body" sz="quarter" idx="21"/>
          </p:nvPr>
        </p:nvSpPr>
        <p:spPr/>
        <p:txBody>
          <a:bodyPr/>
          <a:lstStyle/>
          <a:p>
            <a:endParaRPr lang="fr-FR"/>
          </a:p>
        </p:txBody>
      </p:sp>
      <p:sp>
        <p:nvSpPr>
          <p:cNvPr id="15" name="Espace réservé du texte 14">
            <a:extLst>
              <a:ext uri="{FF2B5EF4-FFF2-40B4-BE49-F238E27FC236}">
                <a16:creationId xmlns:a16="http://schemas.microsoft.com/office/drawing/2014/main" id="{9A79B550-4093-CDC4-F3D2-8A406241A12C}"/>
              </a:ext>
            </a:extLst>
          </p:cNvPr>
          <p:cNvSpPr>
            <a:spLocks noGrp="1"/>
          </p:cNvSpPr>
          <p:nvPr>
            <p:ph type="body" sz="quarter" idx="22"/>
          </p:nvPr>
        </p:nvSpPr>
        <p:spPr/>
        <p:txBody>
          <a:bodyPr/>
          <a:lstStyle/>
          <a:p>
            <a:endParaRPr lang="fr-FR"/>
          </a:p>
        </p:txBody>
      </p:sp>
      <p:sp>
        <p:nvSpPr>
          <p:cNvPr id="16" name="Espace réservé du texte 15">
            <a:extLst>
              <a:ext uri="{FF2B5EF4-FFF2-40B4-BE49-F238E27FC236}">
                <a16:creationId xmlns:a16="http://schemas.microsoft.com/office/drawing/2014/main" id="{077CE125-F1BE-9D4C-FFEE-643924668B27}"/>
              </a:ext>
            </a:extLst>
          </p:cNvPr>
          <p:cNvSpPr>
            <a:spLocks noGrp="1"/>
          </p:cNvSpPr>
          <p:nvPr>
            <p:ph type="body" sz="quarter" idx="23"/>
          </p:nvPr>
        </p:nvSpPr>
        <p:spPr/>
        <p:txBody>
          <a:bodyPr/>
          <a:lstStyle/>
          <a:p>
            <a:endParaRPr lang="fr-FR"/>
          </a:p>
        </p:txBody>
      </p:sp>
      <p:sp>
        <p:nvSpPr>
          <p:cNvPr id="17" name="Espace réservé du texte 16">
            <a:extLst>
              <a:ext uri="{FF2B5EF4-FFF2-40B4-BE49-F238E27FC236}">
                <a16:creationId xmlns:a16="http://schemas.microsoft.com/office/drawing/2014/main" id="{06EDED93-CF03-36BD-BFCE-76BDEBF62B2F}"/>
              </a:ext>
            </a:extLst>
          </p:cNvPr>
          <p:cNvSpPr>
            <a:spLocks noGrp="1"/>
          </p:cNvSpPr>
          <p:nvPr>
            <p:ph type="body" sz="quarter" idx="24"/>
          </p:nvPr>
        </p:nvSpPr>
        <p:spPr/>
        <p:txBody>
          <a:bodyPr/>
          <a:lstStyle/>
          <a:p>
            <a:endParaRPr lang="fr-FR"/>
          </a:p>
        </p:txBody>
      </p:sp>
      <p:sp>
        <p:nvSpPr>
          <p:cNvPr id="18" name="Espace réservé du texte 17">
            <a:extLst>
              <a:ext uri="{FF2B5EF4-FFF2-40B4-BE49-F238E27FC236}">
                <a16:creationId xmlns:a16="http://schemas.microsoft.com/office/drawing/2014/main" id="{15079A9D-AE0B-6F77-87BA-7E01C5A3ABBB}"/>
              </a:ext>
            </a:extLst>
          </p:cNvPr>
          <p:cNvSpPr>
            <a:spLocks noGrp="1"/>
          </p:cNvSpPr>
          <p:nvPr>
            <p:ph type="body" sz="quarter" idx="25"/>
          </p:nvPr>
        </p:nvSpPr>
        <p:spPr/>
        <p:txBody>
          <a:bodyPr/>
          <a:lstStyle/>
          <a:p>
            <a:endParaRPr lang="fr-FR"/>
          </a:p>
        </p:txBody>
      </p:sp>
      <p:sp>
        <p:nvSpPr>
          <p:cNvPr id="19" name="Espace réservé du texte 18">
            <a:extLst>
              <a:ext uri="{FF2B5EF4-FFF2-40B4-BE49-F238E27FC236}">
                <a16:creationId xmlns:a16="http://schemas.microsoft.com/office/drawing/2014/main" id="{DD8C2FF8-0567-8F58-98AD-1889545E1F56}"/>
              </a:ext>
            </a:extLst>
          </p:cNvPr>
          <p:cNvSpPr>
            <a:spLocks noGrp="1"/>
          </p:cNvSpPr>
          <p:nvPr>
            <p:ph type="body" sz="quarter" idx="26"/>
          </p:nvPr>
        </p:nvSpPr>
        <p:spPr/>
        <p:txBody>
          <a:bodyPr/>
          <a:lstStyle/>
          <a:p>
            <a:endParaRPr lang="fr-FR"/>
          </a:p>
        </p:txBody>
      </p:sp>
      <p:sp>
        <p:nvSpPr>
          <p:cNvPr id="20" name="Espace réservé du texte 19">
            <a:extLst>
              <a:ext uri="{FF2B5EF4-FFF2-40B4-BE49-F238E27FC236}">
                <a16:creationId xmlns:a16="http://schemas.microsoft.com/office/drawing/2014/main" id="{5BE98C97-1B69-00A8-93B2-16BF5E89CAFD}"/>
              </a:ext>
            </a:extLst>
          </p:cNvPr>
          <p:cNvSpPr>
            <a:spLocks noGrp="1"/>
          </p:cNvSpPr>
          <p:nvPr>
            <p:ph type="body" sz="quarter" idx="27"/>
          </p:nvPr>
        </p:nvSpPr>
        <p:spPr/>
        <p:txBody>
          <a:bodyPr/>
          <a:lstStyle/>
          <a:p>
            <a:endParaRPr lang="fr-FR"/>
          </a:p>
        </p:txBody>
      </p:sp>
      <p:sp>
        <p:nvSpPr>
          <p:cNvPr id="21" name="Espace réservé du texte 20">
            <a:extLst>
              <a:ext uri="{FF2B5EF4-FFF2-40B4-BE49-F238E27FC236}">
                <a16:creationId xmlns:a16="http://schemas.microsoft.com/office/drawing/2014/main" id="{8CE18572-E38D-1E3B-4A8F-E282BDEF37B3}"/>
              </a:ext>
            </a:extLst>
          </p:cNvPr>
          <p:cNvSpPr>
            <a:spLocks noGrp="1"/>
          </p:cNvSpPr>
          <p:nvPr>
            <p:ph type="body" sz="quarter" idx="28"/>
          </p:nvPr>
        </p:nvSpPr>
        <p:spPr/>
        <p:txBody>
          <a:bodyPr/>
          <a:lstStyle/>
          <a:p>
            <a:endParaRPr lang="fr-FR"/>
          </a:p>
        </p:txBody>
      </p:sp>
      <p:sp>
        <p:nvSpPr>
          <p:cNvPr id="22" name="Espace réservé du texte 21">
            <a:extLst>
              <a:ext uri="{FF2B5EF4-FFF2-40B4-BE49-F238E27FC236}">
                <a16:creationId xmlns:a16="http://schemas.microsoft.com/office/drawing/2014/main" id="{E49E94E0-5A13-21E2-1A42-1457E370F837}"/>
              </a:ext>
            </a:extLst>
          </p:cNvPr>
          <p:cNvSpPr>
            <a:spLocks noGrp="1"/>
          </p:cNvSpPr>
          <p:nvPr>
            <p:ph type="body" sz="quarter" idx="29"/>
          </p:nvPr>
        </p:nvSpPr>
        <p:spPr/>
        <p:txBody>
          <a:bodyPr/>
          <a:lstStyle/>
          <a:p>
            <a:endParaRPr lang="fr-FR"/>
          </a:p>
        </p:txBody>
      </p:sp>
      <p:sp>
        <p:nvSpPr>
          <p:cNvPr id="23" name="Espace réservé du texte 22">
            <a:extLst>
              <a:ext uri="{FF2B5EF4-FFF2-40B4-BE49-F238E27FC236}">
                <a16:creationId xmlns:a16="http://schemas.microsoft.com/office/drawing/2014/main" id="{E2D1294C-4F2E-8DFE-C0AB-54015FC4B0FD}"/>
              </a:ext>
            </a:extLst>
          </p:cNvPr>
          <p:cNvSpPr>
            <a:spLocks noGrp="1"/>
          </p:cNvSpPr>
          <p:nvPr>
            <p:ph type="body" sz="quarter" idx="30"/>
          </p:nvPr>
        </p:nvSpPr>
        <p:spPr/>
        <p:txBody>
          <a:bodyPr/>
          <a:lstStyle/>
          <a:p>
            <a:endParaRPr lang="fr-FR"/>
          </a:p>
        </p:txBody>
      </p:sp>
      <p:sp>
        <p:nvSpPr>
          <p:cNvPr id="24" name="Espace réservé du texte 23">
            <a:extLst>
              <a:ext uri="{FF2B5EF4-FFF2-40B4-BE49-F238E27FC236}">
                <a16:creationId xmlns:a16="http://schemas.microsoft.com/office/drawing/2014/main" id="{39736CD7-64BD-A287-728A-1CFAB3F82C5E}"/>
              </a:ext>
            </a:extLst>
          </p:cNvPr>
          <p:cNvSpPr>
            <a:spLocks noGrp="1"/>
          </p:cNvSpPr>
          <p:nvPr>
            <p:ph type="body" sz="quarter" idx="31"/>
          </p:nvPr>
        </p:nvSpPr>
        <p:spPr/>
        <p:txBody>
          <a:bodyPr/>
          <a:lstStyle/>
          <a:p>
            <a:endParaRPr lang="fr-FR"/>
          </a:p>
        </p:txBody>
      </p:sp>
      <p:sp>
        <p:nvSpPr>
          <p:cNvPr id="25" name="Espace réservé du texte 24">
            <a:extLst>
              <a:ext uri="{FF2B5EF4-FFF2-40B4-BE49-F238E27FC236}">
                <a16:creationId xmlns:a16="http://schemas.microsoft.com/office/drawing/2014/main" id="{6F3A5753-5BF7-4828-E561-8C6DCEBC1006}"/>
              </a:ext>
            </a:extLst>
          </p:cNvPr>
          <p:cNvSpPr>
            <a:spLocks noGrp="1"/>
          </p:cNvSpPr>
          <p:nvPr>
            <p:ph type="body" sz="quarter" idx="32"/>
          </p:nvPr>
        </p:nvSpPr>
        <p:spPr/>
        <p:txBody>
          <a:bodyPr/>
          <a:lstStyle/>
          <a:p>
            <a:endParaRPr lang="fr-FR"/>
          </a:p>
        </p:txBody>
      </p:sp>
      <p:sp>
        <p:nvSpPr>
          <p:cNvPr id="26" name="Espace réservé du texte 25">
            <a:extLst>
              <a:ext uri="{FF2B5EF4-FFF2-40B4-BE49-F238E27FC236}">
                <a16:creationId xmlns:a16="http://schemas.microsoft.com/office/drawing/2014/main" id="{60C6AF09-1421-212C-021B-2853B54A5913}"/>
              </a:ext>
            </a:extLst>
          </p:cNvPr>
          <p:cNvSpPr>
            <a:spLocks noGrp="1"/>
          </p:cNvSpPr>
          <p:nvPr>
            <p:ph type="body" sz="quarter" idx="33"/>
          </p:nvPr>
        </p:nvSpPr>
        <p:spPr/>
        <p:txBody>
          <a:bodyPr/>
          <a:lstStyle/>
          <a:p>
            <a:endParaRPr lang="fr-FR"/>
          </a:p>
        </p:txBody>
      </p:sp>
      <p:sp>
        <p:nvSpPr>
          <p:cNvPr id="27" name="Espace réservé du texte 26">
            <a:extLst>
              <a:ext uri="{FF2B5EF4-FFF2-40B4-BE49-F238E27FC236}">
                <a16:creationId xmlns:a16="http://schemas.microsoft.com/office/drawing/2014/main" id="{2E0DDBBC-9647-3DEB-26C1-993D82A1CC7F}"/>
              </a:ext>
            </a:extLst>
          </p:cNvPr>
          <p:cNvSpPr>
            <a:spLocks noGrp="1"/>
          </p:cNvSpPr>
          <p:nvPr>
            <p:ph type="body" sz="quarter" idx="34"/>
          </p:nvPr>
        </p:nvSpPr>
        <p:spPr/>
        <p:txBody>
          <a:bodyPr/>
          <a:lstStyle/>
          <a:p>
            <a:endParaRPr lang="fr-FR"/>
          </a:p>
        </p:txBody>
      </p:sp>
      <p:sp>
        <p:nvSpPr>
          <p:cNvPr id="28" name="Espace réservé du texte 27">
            <a:extLst>
              <a:ext uri="{FF2B5EF4-FFF2-40B4-BE49-F238E27FC236}">
                <a16:creationId xmlns:a16="http://schemas.microsoft.com/office/drawing/2014/main" id="{01DBED19-69D3-3AC6-F4BD-93590C44A1E4}"/>
              </a:ext>
            </a:extLst>
          </p:cNvPr>
          <p:cNvSpPr>
            <a:spLocks noGrp="1"/>
          </p:cNvSpPr>
          <p:nvPr>
            <p:ph type="body" sz="quarter" idx="35"/>
          </p:nvPr>
        </p:nvSpPr>
        <p:spPr/>
        <p:txBody>
          <a:bodyPr/>
          <a:lstStyle/>
          <a:p>
            <a:endParaRPr lang="fr-FR"/>
          </a:p>
        </p:txBody>
      </p:sp>
      <p:sp>
        <p:nvSpPr>
          <p:cNvPr id="29" name="Espace réservé du texte 28">
            <a:extLst>
              <a:ext uri="{FF2B5EF4-FFF2-40B4-BE49-F238E27FC236}">
                <a16:creationId xmlns:a16="http://schemas.microsoft.com/office/drawing/2014/main" id="{E80D8C6F-9042-4987-390F-63C9AE706ED7}"/>
              </a:ext>
            </a:extLst>
          </p:cNvPr>
          <p:cNvSpPr>
            <a:spLocks noGrp="1"/>
          </p:cNvSpPr>
          <p:nvPr>
            <p:ph type="body" sz="quarter" idx="36"/>
          </p:nvPr>
        </p:nvSpPr>
        <p:spPr/>
        <p:txBody>
          <a:bodyPr/>
          <a:lstStyle/>
          <a:p>
            <a:endParaRPr lang="fr-FR"/>
          </a:p>
        </p:txBody>
      </p:sp>
      <p:sp>
        <p:nvSpPr>
          <p:cNvPr id="30" name="Espace réservé du texte 29">
            <a:extLst>
              <a:ext uri="{FF2B5EF4-FFF2-40B4-BE49-F238E27FC236}">
                <a16:creationId xmlns:a16="http://schemas.microsoft.com/office/drawing/2014/main" id="{8C7268F1-8133-867B-FB55-4CCD0CA0FF3D}"/>
              </a:ext>
            </a:extLst>
          </p:cNvPr>
          <p:cNvSpPr>
            <a:spLocks noGrp="1"/>
          </p:cNvSpPr>
          <p:nvPr>
            <p:ph type="body" sz="quarter" idx="37"/>
          </p:nvPr>
        </p:nvSpPr>
        <p:spPr/>
        <p:txBody>
          <a:bodyPr/>
          <a:lstStyle/>
          <a:p>
            <a:endParaRPr lang="fr-FR"/>
          </a:p>
        </p:txBody>
      </p:sp>
    </p:spTree>
    <p:extLst>
      <p:ext uri="{BB962C8B-B14F-4D97-AF65-F5344CB8AC3E}">
        <p14:creationId xmlns:p14="http://schemas.microsoft.com/office/powerpoint/2010/main" val="334484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BCA8D2-8B61-5990-D364-48A7F11E71E6}"/>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C15641FD-6417-FB24-714C-F059B70A8C05}"/>
              </a:ext>
            </a:extLst>
          </p:cNvPr>
          <p:cNvSpPr>
            <a:spLocks noGrp="1"/>
          </p:cNvSpPr>
          <p:nvPr>
            <p:ph type="body" sz="quarter" idx="10"/>
          </p:nvPr>
        </p:nvSpPr>
        <p:spPr/>
        <p:txBody>
          <a:bodyPr/>
          <a:lstStyle/>
          <a:p>
            <a:endParaRPr lang="fr-FR"/>
          </a:p>
        </p:txBody>
      </p:sp>
      <p:sp>
        <p:nvSpPr>
          <p:cNvPr id="4" name="Espace réservé du texte 3">
            <a:extLst>
              <a:ext uri="{FF2B5EF4-FFF2-40B4-BE49-F238E27FC236}">
                <a16:creationId xmlns:a16="http://schemas.microsoft.com/office/drawing/2014/main" id="{568B21A9-C732-F5D0-A44B-5265A9220129}"/>
              </a:ext>
            </a:extLst>
          </p:cNvPr>
          <p:cNvSpPr>
            <a:spLocks noGrp="1"/>
          </p:cNvSpPr>
          <p:nvPr>
            <p:ph type="body" sz="quarter" idx="11"/>
          </p:nvPr>
        </p:nvSpPr>
        <p:spPr/>
        <p:txBody>
          <a:bodyPr/>
          <a:lstStyle/>
          <a:p>
            <a:endParaRPr lang="fr-FR"/>
          </a:p>
        </p:txBody>
      </p:sp>
      <p:sp>
        <p:nvSpPr>
          <p:cNvPr id="5" name="Espace réservé du texte 4">
            <a:extLst>
              <a:ext uri="{FF2B5EF4-FFF2-40B4-BE49-F238E27FC236}">
                <a16:creationId xmlns:a16="http://schemas.microsoft.com/office/drawing/2014/main" id="{FA63A910-DC66-3197-1302-6134AE642323}"/>
              </a:ext>
            </a:extLst>
          </p:cNvPr>
          <p:cNvSpPr>
            <a:spLocks noGrp="1"/>
          </p:cNvSpPr>
          <p:nvPr>
            <p:ph type="body" sz="quarter" idx="12"/>
          </p:nvPr>
        </p:nvSpPr>
        <p:spPr/>
        <p:txBody>
          <a:bodyPr/>
          <a:lstStyle/>
          <a:p>
            <a:endParaRPr lang="fr-FR"/>
          </a:p>
        </p:txBody>
      </p:sp>
      <p:sp>
        <p:nvSpPr>
          <p:cNvPr id="6" name="Espace réservé du texte 5">
            <a:extLst>
              <a:ext uri="{FF2B5EF4-FFF2-40B4-BE49-F238E27FC236}">
                <a16:creationId xmlns:a16="http://schemas.microsoft.com/office/drawing/2014/main" id="{56B6CBEE-3C02-58F1-3946-9DD5AD11B252}"/>
              </a:ext>
            </a:extLst>
          </p:cNvPr>
          <p:cNvSpPr>
            <a:spLocks noGrp="1"/>
          </p:cNvSpPr>
          <p:nvPr>
            <p:ph type="body" sz="quarter" idx="13"/>
          </p:nvPr>
        </p:nvSpPr>
        <p:spPr/>
        <p:txBody>
          <a:bodyPr/>
          <a:lstStyle/>
          <a:p>
            <a:endParaRPr lang="fr-FR"/>
          </a:p>
        </p:txBody>
      </p:sp>
      <p:sp>
        <p:nvSpPr>
          <p:cNvPr id="7" name="Espace réservé du texte 6">
            <a:extLst>
              <a:ext uri="{FF2B5EF4-FFF2-40B4-BE49-F238E27FC236}">
                <a16:creationId xmlns:a16="http://schemas.microsoft.com/office/drawing/2014/main" id="{BE7AABEA-9DFE-3274-9572-D6D3C88A2A19}"/>
              </a:ext>
            </a:extLst>
          </p:cNvPr>
          <p:cNvSpPr>
            <a:spLocks noGrp="1"/>
          </p:cNvSpPr>
          <p:nvPr>
            <p:ph type="body" sz="quarter" idx="14"/>
          </p:nvPr>
        </p:nvSpPr>
        <p:spPr/>
        <p:txBody>
          <a:bodyPr/>
          <a:lstStyle/>
          <a:p>
            <a:endParaRPr lang="fr-FR"/>
          </a:p>
        </p:txBody>
      </p:sp>
      <p:sp>
        <p:nvSpPr>
          <p:cNvPr id="8" name="Espace réservé du texte 7">
            <a:extLst>
              <a:ext uri="{FF2B5EF4-FFF2-40B4-BE49-F238E27FC236}">
                <a16:creationId xmlns:a16="http://schemas.microsoft.com/office/drawing/2014/main" id="{0D2436B1-AE52-CDA3-F853-01D3C9BC6413}"/>
              </a:ext>
            </a:extLst>
          </p:cNvPr>
          <p:cNvSpPr>
            <a:spLocks noGrp="1"/>
          </p:cNvSpPr>
          <p:nvPr>
            <p:ph type="body" sz="quarter" idx="15"/>
          </p:nvPr>
        </p:nvSpPr>
        <p:spPr/>
        <p:txBody>
          <a:bodyPr/>
          <a:lstStyle/>
          <a:p>
            <a:endParaRPr lang="fr-FR"/>
          </a:p>
        </p:txBody>
      </p:sp>
      <p:sp>
        <p:nvSpPr>
          <p:cNvPr id="9" name="Espace réservé du texte 8">
            <a:extLst>
              <a:ext uri="{FF2B5EF4-FFF2-40B4-BE49-F238E27FC236}">
                <a16:creationId xmlns:a16="http://schemas.microsoft.com/office/drawing/2014/main" id="{836088F7-3058-44F7-1F4C-C7B399061884}"/>
              </a:ext>
            </a:extLst>
          </p:cNvPr>
          <p:cNvSpPr>
            <a:spLocks noGrp="1"/>
          </p:cNvSpPr>
          <p:nvPr>
            <p:ph type="body" sz="quarter" idx="16"/>
          </p:nvPr>
        </p:nvSpPr>
        <p:spPr/>
        <p:txBody>
          <a:bodyPr/>
          <a:lstStyle/>
          <a:p>
            <a:endParaRPr lang="fr-FR"/>
          </a:p>
        </p:txBody>
      </p:sp>
      <p:sp>
        <p:nvSpPr>
          <p:cNvPr id="10" name="Espace réservé du texte 9">
            <a:extLst>
              <a:ext uri="{FF2B5EF4-FFF2-40B4-BE49-F238E27FC236}">
                <a16:creationId xmlns:a16="http://schemas.microsoft.com/office/drawing/2014/main" id="{144C6F1E-CCB3-A1FE-F5F3-1A6B99601D8B}"/>
              </a:ext>
            </a:extLst>
          </p:cNvPr>
          <p:cNvSpPr>
            <a:spLocks noGrp="1"/>
          </p:cNvSpPr>
          <p:nvPr>
            <p:ph type="body" sz="quarter" idx="17"/>
          </p:nvPr>
        </p:nvSpPr>
        <p:spPr/>
        <p:txBody>
          <a:bodyPr/>
          <a:lstStyle/>
          <a:p>
            <a:endParaRPr lang="fr-FR"/>
          </a:p>
        </p:txBody>
      </p:sp>
      <p:sp>
        <p:nvSpPr>
          <p:cNvPr id="11" name="Espace réservé du texte 10">
            <a:extLst>
              <a:ext uri="{FF2B5EF4-FFF2-40B4-BE49-F238E27FC236}">
                <a16:creationId xmlns:a16="http://schemas.microsoft.com/office/drawing/2014/main" id="{3D694725-A332-D46B-2255-6FD65FB2ACAD}"/>
              </a:ext>
            </a:extLst>
          </p:cNvPr>
          <p:cNvSpPr>
            <a:spLocks noGrp="1"/>
          </p:cNvSpPr>
          <p:nvPr>
            <p:ph type="body" sz="quarter" idx="18"/>
          </p:nvPr>
        </p:nvSpPr>
        <p:spPr/>
        <p:txBody>
          <a:bodyPr/>
          <a:lstStyle/>
          <a:p>
            <a:endParaRPr lang="fr-FR"/>
          </a:p>
        </p:txBody>
      </p:sp>
      <p:sp>
        <p:nvSpPr>
          <p:cNvPr id="12" name="Espace réservé du texte 11">
            <a:extLst>
              <a:ext uri="{FF2B5EF4-FFF2-40B4-BE49-F238E27FC236}">
                <a16:creationId xmlns:a16="http://schemas.microsoft.com/office/drawing/2014/main" id="{EFB2D582-152B-4673-7EE7-A603A49EEBD1}"/>
              </a:ext>
            </a:extLst>
          </p:cNvPr>
          <p:cNvSpPr>
            <a:spLocks noGrp="1"/>
          </p:cNvSpPr>
          <p:nvPr>
            <p:ph type="body" sz="quarter" idx="19"/>
          </p:nvPr>
        </p:nvSpPr>
        <p:spPr/>
        <p:txBody>
          <a:bodyPr/>
          <a:lstStyle/>
          <a:p>
            <a:endParaRPr lang="fr-FR"/>
          </a:p>
        </p:txBody>
      </p:sp>
      <p:sp>
        <p:nvSpPr>
          <p:cNvPr id="13" name="Espace réservé du texte 12">
            <a:extLst>
              <a:ext uri="{FF2B5EF4-FFF2-40B4-BE49-F238E27FC236}">
                <a16:creationId xmlns:a16="http://schemas.microsoft.com/office/drawing/2014/main" id="{2BE6A3A2-AC5F-D454-2143-0DE7FFAC34E9}"/>
              </a:ext>
            </a:extLst>
          </p:cNvPr>
          <p:cNvSpPr>
            <a:spLocks noGrp="1"/>
          </p:cNvSpPr>
          <p:nvPr>
            <p:ph type="body" sz="quarter" idx="20"/>
          </p:nvPr>
        </p:nvSpPr>
        <p:spPr/>
        <p:txBody>
          <a:bodyPr/>
          <a:lstStyle/>
          <a:p>
            <a:endParaRPr lang="fr-FR"/>
          </a:p>
        </p:txBody>
      </p:sp>
      <p:sp>
        <p:nvSpPr>
          <p:cNvPr id="14" name="Espace réservé du texte 13">
            <a:extLst>
              <a:ext uri="{FF2B5EF4-FFF2-40B4-BE49-F238E27FC236}">
                <a16:creationId xmlns:a16="http://schemas.microsoft.com/office/drawing/2014/main" id="{CF85A1A9-597E-3D2E-CEAC-7BA4CEC236D2}"/>
              </a:ext>
            </a:extLst>
          </p:cNvPr>
          <p:cNvSpPr>
            <a:spLocks noGrp="1"/>
          </p:cNvSpPr>
          <p:nvPr>
            <p:ph type="body" sz="quarter" idx="21"/>
          </p:nvPr>
        </p:nvSpPr>
        <p:spPr/>
        <p:txBody>
          <a:bodyPr/>
          <a:lstStyle/>
          <a:p>
            <a:endParaRPr lang="fr-FR"/>
          </a:p>
        </p:txBody>
      </p:sp>
      <p:sp>
        <p:nvSpPr>
          <p:cNvPr id="15" name="Espace réservé du texte 14">
            <a:extLst>
              <a:ext uri="{FF2B5EF4-FFF2-40B4-BE49-F238E27FC236}">
                <a16:creationId xmlns:a16="http://schemas.microsoft.com/office/drawing/2014/main" id="{8CA89230-E890-EC72-A3CB-50B3D91184D1}"/>
              </a:ext>
            </a:extLst>
          </p:cNvPr>
          <p:cNvSpPr>
            <a:spLocks noGrp="1"/>
          </p:cNvSpPr>
          <p:nvPr>
            <p:ph type="body" sz="quarter" idx="22"/>
          </p:nvPr>
        </p:nvSpPr>
        <p:spPr/>
        <p:txBody>
          <a:bodyPr/>
          <a:lstStyle/>
          <a:p>
            <a:endParaRPr lang="fr-FR"/>
          </a:p>
        </p:txBody>
      </p:sp>
      <p:sp>
        <p:nvSpPr>
          <p:cNvPr id="16" name="Espace réservé du texte 15">
            <a:extLst>
              <a:ext uri="{FF2B5EF4-FFF2-40B4-BE49-F238E27FC236}">
                <a16:creationId xmlns:a16="http://schemas.microsoft.com/office/drawing/2014/main" id="{771DD1BF-01A6-EBB9-4DAD-9CA57837B7D8}"/>
              </a:ext>
            </a:extLst>
          </p:cNvPr>
          <p:cNvSpPr>
            <a:spLocks noGrp="1"/>
          </p:cNvSpPr>
          <p:nvPr>
            <p:ph type="body" sz="quarter" idx="23"/>
          </p:nvPr>
        </p:nvSpPr>
        <p:spPr/>
        <p:txBody>
          <a:bodyPr/>
          <a:lstStyle/>
          <a:p>
            <a:endParaRPr lang="fr-FR"/>
          </a:p>
        </p:txBody>
      </p:sp>
      <p:sp>
        <p:nvSpPr>
          <p:cNvPr id="17" name="Espace réservé du texte 16">
            <a:extLst>
              <a:ext uri="{FF2B5EF4-FFF2-40B4-BE49-F238E27FC236}">
                <a16:creationId xmlns:a16="http://schemas.microsoft.com/office/drawing/2014/main" id="{5F29E1D6-D91B-16BE-40D9-E11689AD65E2}"/>
              </a:ext>
            </a:extLst>
          </p:cNvPr>
          <p:cNvSpPr>
            <a:spLocks noGrp="1"/>
          </p:cNvSpPr>
          <p:nvPr>
            <p:ph type="body" sz="quarter" idx="24"/>
          </p:nvPr>
        </p:nvSpPr>
        <p:spPr/>
        <p:txBody>
          <a:bodyPr/>
          <a:lstStyle/>
          <a:p>
            <a:endParaRPr lang="fr-FR"/>
          </a:p>
        </p:txBody>
      </p:sp>
      <p:sp>
        <p:nvSpPr>
          <p:cNvPr id="18" name="Espace réservé du texte 17">
            <a:extLst>
              <a:ext uri="{FF2B5EF4-FFF2-40B4-BE49-F238E27FC236}">
                <a16:creationId xmlns:a16="http://schemas.microsoft.com/office/drawing/2014/main" id="{707BEF26-B26B-8F0C-D565-110901371DEF}"/>
              </a:ext>
            </a:extLst>
          </p:cNvPr>
          <p:cNvSpPr>
            <a:spLocks noGrp="1"/>
          </p:cNvSpPr>
          <p:nvPr>
            <p:ph type="body" sz="quarter" idx="25"/>
          </p:nvPr>
        </p:nvSpPr>
        <p:spPr/>
        <p:txBody>
          <a:bodyPr/>
          <a:lstStyle/>
          <a:p>
            <a:endParaRPr lang="fr-FR"/>
          </a:p>
        </p:txBody>
      </p:sp>
      <p:sp>
        <p:nvSpPr>
          <p:cNvPr id="19" name="Espace réservé du texte 18">
            <a:extLst>
              <a:ext uri="{FF2B5EF4-FFF2-40B4-BE49-F238E27FC236}">
                <a16:creationId xmlns:a16="http://schemas.microsoft.com/office/drawing/2014/main" id="{3A17817B-1993-AC35-C5E1-750C0CBE3630}"/>
              </a:ext>
            </a:extLst>
          </p:cNvPr>
          <p:cNvSpPr>
            <a:spLocks noGrp="1"/>
          </p:cNvSpPr>
          <p:nvPr>
            <p:ph type="body" sz="quarter" idx="26"/>
          </p:nvPr>
        </p:nvSpPr>
        <p:spPr/>
        <p:txBody>
          <a:bodyPr/>
          <a:lstStyle/>
          <a:p>
            <a:endParaRPr lang="fr-FR"/>
          </a:p>
        </p:txBody>
      </p:sp>
      <p:sp>
        <p:nvSpPr>
          <p:cNvPr id="20" name="Espace réservé du texte 19">
            <a:extLst>
              <a:ext uri="{FF2B5EF4-FFF2-40B4-BE49-F238E27FC236}">
                <a16:creationId xmlns:a16="http://schemas.microsoft.com/office/drawing/2014/main" id="{768DF451-DBA1-9D64-0565-D73F47904A78}"/>
              </a:ext>
            </a:extLst>
          </p:cNvPr>
          <p:cNvSpPr>
            <a:spLocks noGrp="1"/>
          </p:cNvSpPr>
          <p:nvPr>
            <p:ph type="body" sz="quarter" idx="27"/>
          </p:nvPr>
        </p:nvSpPr>
        <p:spPr/>
        <p:txBody>
          <a:bodyPr/>
          <a:lstStyle/>
          <a:p>
            <a:endParaRPr lang="fr-FR"/>
          </a:p>
        </p:txBody>
      </p:sp>
      <p:sp>
        <p:nvSpPr>
          <p:cNvPr id="21" name="Espace réservé du texte 20">
            <a:extLst>
              <a:ext uri="{FF2B5EF4-FFF2-40B4-BE49-F238E27FC236}">
                <a16:creationId xmlns:a16="http://schemas.microsoft.com/office/drawing/2014/main" id="{F0EE0DEA-ADEC-B1C9-108D-CBD112A012BD}"/>
              </a:ext>
            </a:extLst>
          </p:cNvPr>
          <p:cNvSpPr>
            <a:spLocks noGrp="1"/>
          </p:cNvSpPr>
          <p:nvPr>
            <p:ph type="body" sz="quarter" idx="28"/>
          </p:nvPr>
        </p:nvSpPr>
        <p:spPr/>
        <p:txBody>
          <a:bodyPr/>
          <a:lstStyle/>
          <a:p>
            <a:endParaRPr lang="fr-FR"/>
          </a:p>
        </p:txBody>
      </p:sp>
      <p:sp>
        <p:nvSpPr>
          <p:cNvPr id="22" name="Espace réservé du texte 21">
            <a:extLst>
              <a:ext uri="{FF2B5EF4-FFF2-40B4-BE49-F238E27FC236}">
                <a16:creationId xmlns:a16="http://schemas.microsoft.com/office/drawing/2014/main" id="{F4B25FA0-3E57-DADA-8195-5EA89E5D4A37}"/>
              </a:ext>
            </a:extLst>
          </p:cNvPr>
          <p:cNvSpPr>
            <a:spLocks noGrp="1"/>
          </p:cNvSpPr>
          <p:nvPr>
            <p:ph type="body" sz="quarter" idx="29"/>
          </p:nvPr>
        </p:nvSpPr>
        <p:spPr/>
        <p:txBody>
          <a:bodyPr/>
          <a:lstStyle/>
          <a:p>
            <a:endParaRPr lang="fr-FR"/>
          </a:p>
        </p:txBody>
      </p:sp>
      <p:sp>
        <p:nvSpPr>
          <p:cNvPr id="23" name="Espace réservé du texte 22">
            <a:extLst>
              <a:ext uri="{FF2B5EF4-FFF2-40B4-BE49-F238E27FC236}">
                <a16:creationId xmlns:a16="http://schemas.microsoft.com/office/drawing/2014/main" id="{E9F5CC5F-4022-484A-C67D-B248BD0AE664}"/>
              </a:ext>
            </a:extLst>
          </p:cNvPr>
          <p:cNvSpPr>
            <a:spLocks noGrp="1"/>
          </p:cNvSpPr>
          <p:nvPr>
            <p:ph type="body" sz="quarter" idx="30"/>
          </p:nvPr>
        </p:nvSpPr>
        <p:spPr/>
        <p:txBody>
          <a:bodyPr/>
          <a:lstStyle/>
          <a:p>
            <a:endParaRPr lang="fr-FR"/>
          </a:p>
        </p:txBody>
      </p:sp>
      <p:sp>
        <p:nvSpPr>
          <p:cNvPr id="24" name="Espace réservé du texte 23">
            <a:extLst>
              <a:ext uri="{FF2B5EF4-FFF2-40B4-BE49-F238E27FC236}">
                <a16:creationId xmlns:a16="http://schemas.microsoft.com/office/drawing/2014/main" id="{EA9391B4-F6F2-DBCE-9A16-3B0DEB503250}"/>
              </a:ext>
            </a:extLst>
          </p:cNvPr>
          <p:cNvSpPr>
            <a:spLocks noGrp="1"/>
          </p:cNvSpPr>
          <p:nvPr>
            <p:ph type="body" sz="quarter" idx="31"/>
          </p:nvPr>
        </p:nvSpPr>
        <p:spPr/>
        <p:txBody>
          <a:bodyPr/>
          <a:lstStyle/>
          <a:p>
            <a:endParaRPr lang="fr-FR"/>
          </a:p>
        </p:txBody>
      </p:sp>
      <p:sp>
        <p:nvSpPr>
          <p:cNvPr id="25" name="Espace réservé du texte 24">
            <a:extLst>
              <a:ext uri="{FF2B5EF4-FFF2-40B4-BE49-F238E27FC236}">
                <a16:creationId xmlns:a16="http://schemas.microsoft.com/office/drawing/2014/main" id="{9C3A5B62-7EE3-BE00-0968-D222579C5070}"/>
              </a:ext>
            </a:extLst>
          </p:cNvPr>
          <p:cNvSpPr>
            <a:spLocks noGrp="1"/>
          </p:cNvSpPr>
          <p:nvPr>
            <p:ph type="body" sz="quarter" idx="32"/>
          </p:nvPr>
        </p:nvSpPr>
        <p:spPr/>
        <p:txBody>
          <a:bodyPr/>
          <a:lstStyle/>
          <a:p>
            <a:endParaRPr lang="fr-FR"/>
          </a:p>
        </p:txBody>
      </p:sp>
      <p:sp>
        <p:nvSpPr>
          <p:cNvPr id="26" name="Espace réservé du texte 25">
            <a:extLst>
              <a:ext uri="{FF2B5EF4-FFF2-40B4-BE49-F238E27FC236}">
                <a16:creationId xmlns:a16="http://schemas.microsoft.com/office/drawing/2014/main" id="{FC53675E-9C71-D3B7-7849-37DC28C45D88}"/>
              </a:ext>
            </a:extLst>
          </p:cNvPr>
          <p:cNvSpPr>
            <a:spLocks noGrp="1"/>
          </p:cNvSpPr>
          <p:nvPr>
            <p:ph type="body" sz="quarter" idx="33"/>
          </p:nvPr>
        </p:nvSpPr>
        <p:spPr/>
        <p:txBody>
          <a:bodyPr/>
          <a:lstStyle/>
          <a:p>
            <a:endParaRPr lang="fr-FR"/>
          </a:p>
        </p:txBody>
      </p:sp>
      <p:sp>
        <p:nvSpPr>
          <p:cNvPr id="27" name="Espace réservé du texte 26">
            <a:extLst>
              <a:ext uri="{FF2B5EF4-FFF2-40B4-BE49-F238E27FC236}">
                <a16:creationId xmlns:a16="http://schemas.microsoft.com/office/drawing/2014/main" id="{439D4555-DE26-00DF-72A9-E018D340F229}"/>
              </a:ext>
            </a:extLst>
          </p:cNvPr>
          <p:cNvSpPr>
            <a:spLocks noGrp="1"/>
          </p:cNvSpPr>
          <p:nvPr>
            <p:ph type="body" sz="quarter" idx="34"/>
          </p:nvPr>
        </p:nvSpPr>
        <p:spPr/>
        <p:txBody>
          <a:bodyPr/>
          <a:lstStyle/>
          <a:p>
            <a:endParaRPr lang="fr-FR"/>
          </a:p>
        </p:txBody>
      </p:sp>
      <p:sp>
        <p:nvSpPr>
          <p:cNvPr id="28" name="Espace réservé du texte 27">
            <a:extLst>
              <a:ext uri="{FF2B5EF4-FFF2-40B4-BE49-F238E27FC236}">
                <a16:creationId xmlns:a16="http://schemas.microsoft.com/office/drawing/2014/main" id="{5EFC46E7-BAD4-2863-BF3A-76CA9BBBD20C}"/>
              </a:ext>
            </a:extLst>
          </p:cNvPr>
          <p:cNvSpPr>
            <a:spLocks noGrp="1"/>
          </p:cNvSpPr>
          <p:nvPr>
            <p:ph type="body" sz="quarter" idx="35"/>
          </p:nvPr>
        </p:nvSpPr>
        <p:spPr/>
        <p:txBody>
          <a:bodyPr/>
          <a:lstStyle/>
          <a:p>
            <a:endParaRPr lang="fr-FR"/>
          </a:p>
        </p:txBody>
      </p:sp>
      <p:sp>
        <p:nvSpPr>
          <p:cNvPr id="29" name="Espace réservé du texte 28">
            <a:extLst>
              <a:ext uri="{FF2B5EF4-FFF2-40B4-BE49-F238E27FC236}">
                <a16:creationId xmlns:a16="http://schemas.microsoft.com/office/drawing/2014/main" id="{439DC8E1-0021-A24C-D081-EE0E2465CE55}"/>
              </a:ext>
            </a:extLst>
          </p:cNvPr>
          <p:cNvSpPr>
            <a:spLocks noGrp="1"/>
          </p:cNvSpPr>
          <p:nvPr>
            <p:ph type="body" sz="quarter" idx="36"/>
          </p:nvPr>
        </p:nvSpPr>
        <p:spPr/>
        <p:txBody>
          <a:bodyPr/>
          <a:lstStyle/>
          <a:p>
            <a:endParaRPr lang="fr-FR"/>
          </a:p>
        </p:txBody>
      </p:sp>
      <p:sp>
        <p:nvSpPr>
          <p:cNvPr id="30" name="Espace réservé du texte 29">
            <a:extLst>
              <a:ext uri="{FF2B5EF4-FFF2-40B4-BE49-F238E27FC236}">
                <a16:creationId xmlns:a16="http://schemas.microsoft.com/office/drawing/2014/main" id="{2131A93D-F2D5-EA7B-09B7-B9B56EFAED37}"/>
              </a:ext>
            </a:extLst>
          </p:cNvPr>
          <p:cNvSpPr>
            <a:spLocks noGrp="1"/>
          </p:cNvSpPr>
          <p:nvPr>
            <p:ph type="body" sz="quarter" idx="37"/>
          </p:nvPr>
        </p:nvSpPr>
        <p:spPr/>
        <p:txBody>
          <a:bodyPr/>
          <a:lstStyle/>
          <a:p>
            <a:endParaRPr lang="fr-FR"/>
          </a:p>
        </p:txBody>
      </p:sp>
    </p:spTree>
    <p:extLst>
      <p:ext uri="{BB962C8B-B14F-4D97-AF65-F5344CB8AC3E}">
        <p14:creationId xmlns:p14="http://schemas.microsoft.com/office/powerpoint/2010/main" val="729080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C24F35-1C88-DE4C-FE1F-9385367F3B09}"/>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19063640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06E5D1-40E3-4544-E48F-D68B81430CA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6D2DF4C-2495-CA66-F2F6-7AD3392238FC}"/>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56241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86A158-B0A4-610C-EF2D-E87B08AB9EA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997549C-0BDF-FFF2-11B1-32C55F5CAE4A}"/>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022693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890894-3FBC-A26D-2CA6-E46648231B0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C5C754D-6F05-6404-F2F5-9F53854F1687}"/>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2706640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a:extLst>
              <a:ext uri="{FF2B5EF4-FFF2-40B4-BE49-F238E27FC236}">
                <a16:creationId xmlns:a16="http://schemas.microsoft.com/office/drawing/2014/main" id="{FB5AADA7-CFA0-188A-38AD-F1EB3DB34ED7}"/>
              </a:ext>
            </a:extLst>
          </p:cNvPr>
          <p:cNvSpPr>
            <a:spLocks noGrp="1"/>
          </p:cNvSpPr>
          <p:nvPr>
            <p:ph type="pic" idx="1"/>
          </p:nvPr>
        </p:nvSpPr>
        <p:spPr/>
        <p:txBody>
          <a:bodyPr/>
          <a:lstStyle/>
          <a:p>
            <a:endParaRPr lang="fr-FR"/>
          </a:p>
        </p:txBody>
      </p:sp>
      <p:sp>
        <p:nvSpPr>
          <p:cNvPr id="3" name="Titre 2">
            <a:extLst>
              <a:ext uri="{FF2B5EF4-FFF2-40B4-BE49-F238E27FC236}">
                <a16:creationId xmlns:a16="http://schemas.microsoft.com/office/drawing/2014/main" id="{3B56F5BE-282E-F2D5-826B-0E17CC6BA777}"/>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1693599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CEC564-DEED-8BFB-6BBF-59C7F801C409}"/>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5E7181D4-CC65-266E-A09C-7E960338F372}"/>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3399842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a:extLst>
              <a:ext uri="{FF2B5EF4-FFF2-40B4-BE49-F238E27FC236}">
                <a16:creationId xmlns:a16="http://schemas.microsoft.com/office/drawing/2014/main" id="{3F277AA6-AEE9-C28E-71F7-BA267A603490}"/>
              </a:ext>
            </a:extLst>
          </p:cNvPr>
          <p:cNvSpPr>
            <a:spLocks noGrp="1"/>
          </p:cNvSpPr>
          <p:nvPr>
            <p:ph type="pic" idx="1"/>
          </p:nvPr>
        </p:nvSpPr>
        <p:spPr/>
        <p:txBody>
          <a:bodyPr/>
          <a:lstStyle/>
          <a:p>
            <a:endParaRPr lang="fr-FR"/>
          </a:p>
        </p:txBody>
      </p:sp>
      <p:sp>
        <p:nvSpPr>
          <p:cNvPr id="3" name="Titre 2">
            <a:extLst>
              <a:ext uri="{FF2B5EF4-FFF2-40B4-BE49-F238E27FC236}">
                <a16:creationId xmlns:a16="http://schemas.microsoft.com/office/drawing/2014/main" id="{5D497BDD-15C2-114E-5509-AE99DED04B00}"/>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4154292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a:extLst>
              <a:ext uri="{FF2B5EF4-FFF2-40B4-BE49-F238E27FC236}">
                <a16:creationId xmlns:a16="http://schemas.microsoft.com/office/drawing/2014/main" id="{D7AA5538-93D3-E262-F8DA-05D6191B072A}"/>
              </a:ext>
            </a:extLst>
          </p:cNvPr>
          <p:cNvSpPr>
            <a:spLocks noGrp="1"/>
          </p:cNvSpPr>
          <p:nvPr>
            <p:ph type="pic" idx="1"/>
          </p:nvPr>
        </p:nvSpPr>
        <p:spPr/>
        <p:txBody>
          <a:bodyPr/>
          <a:lstStyle/>
          <a:p>
            <a:endParaRPr lang="fr-FR"/>
          </a:p>
        </p:txBody>
      </p:sp>
      <p:sp>
        <p:nvSpPr>
          <p:cNvPr id="3" name="Titre 2">
            <a:extLst>
              <a:ext uri="{FF2B5EF4-FFF2-40B4-BE49-F238E27FC236}">
                <a16:creationId xmlns:a16="http://schemas.microsoft.com/office/drawing/2014/main" id="{19CCB74B-9BCA-E46B-0C11-F89B4BEA555E}"/>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17876008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a:extLst>
              <a:ext uri="{FF2B5EF4-FFF2-40B4-BE49-F238E27FC236}">
                <a16:creationId xmlns:a16="http://schemas.microsoft.com/office/drawing/2014/main" id="{87597C49-7EB0-937D-889C-37121B458F06}"/>
              </a:ext>
            </a:extLst>
          </p:cNvPr>
          <p:cNvSpPr>
            <a:spLocks noGrp="1"/>
          </p:cNvSpPr>
          <p:nvPr>
            <p:ph type="pic" idx="1"/>
          </p:nvPr>
        </p:nvSpPr>
        <p:spPr/>
        <p:txBody>
          <a:bodyPr/>
          <a:lstStyle/>
          <a:p>
            <a:endParaRPr lang="fr-FR"/>
          </a:p>
        </p:txBody>
      </p:sp>
      <p:sp>
        <p:nvSpPr>
          <p:cNvPr id="3" name="Titre 2">
            <a:extLst>
              <a:ext uri="{FF2B5EF4-FFF2-40B4-BE49-F238E27FC236}">
                <a16:creationId xmlns:a16="http://schemas.microsoft.com/office/drawing/2014/main" id="{418931C6-62DA-AAD0-FA20-9D8FB7585559}"/>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1086186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a:extLst>
              <a:ext uri="{FF2B5EF4-FFF2-40B4-BE49-F238E27FC236}">
                <a16:creationId xmlns:a16="http://schemas.microsoft.com/office/drawing/2014/main" id="{81DB1D60-FD9F-B498-368F-251B07F56CAF}"/>
              </a:ext>
            </a:extLst>
          </p:cNvPr>
          <p:cNvSpPr>
            <a:spLocks noGrp="1"/>
          </p:cNvSpPr>
          <p:nvPr>
            <p:ph type="pic" idx="1"/>
          </p:nvPr>
        </p:nvSpPr>
        <p:spPr/>
        <p:txBody>
          <a:bodyPr/>
          <a:lstStyle/>
          <a:p>
            <a:endParaRPr lang="fr-FR"/>
          </a:p>
        </p:txBody>
      </p:sp>
      <p:sp>
        <p:nvSpPr>
          <p:cNvPr id="3" name="Titre 2">
            <a:extLst>
              <a:ext uri="{FF2B5EF4-FFF2-40B4-BE49-F238E27FC236}">
                <a16:creationId xmlns:a16="http://schemas.microsoft.com/office/drawing/2014/main" id="{C4725FEF-DAF4-537A-F8AB-9D8661DE94FF}"/>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26235269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a:extLst>
              <a:ext uri="{FF2B5EF4-FFF2-40B4-BE49-F238E27FC236}">
                <a16:creationId xmlns:a16="http://schemas.microsoft.com/office/drawing/2014/main" id="{347BCEB1-943C-1D21-73EA-DDE78947B56B}"/>
              </a:ext>
            </a:extLst>
          </p:cNvPr>
          <p:cNvSpPr>
            <a:spLocks noGrp="1"/>
          </p:cNvSpPr>
          <p:nvPr>
            <p:ph type="pic" idx="1"/>
          </p:nvPr>
        </p:nvSpPr>
        <p:spPr/>
        <p:txBody>
          <a:bodyPr/>
          <a:lstStyle/>
          <a:p>
            <a:endParaRPr lang="fr-FR"/>
          </a:p>
        </p:txBody>
      </p:sp>
      <p:sp>
        <p:nvSpPr>
          <p:cNvPr id="3" name="Titre 2">
            <a:extLst>
              <a:ext uri="{FF2B5EF4-FFF2-40B4-BE49-F238E27FC236}">
                <a16:creationId xmlns:a16="http://schemas.microsoft.com/office/drawing/2014/main" id="{FBD4763C-7178-7AD3-DD4F-F410198358D1}"/>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3379561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C064D0-94C5-2E1E-8EFA-DF25F520DBC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28004E2-7A97-41D3-B2C1-1C6B052A6542}"/>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8146141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ADF3E5-232E-05D2-32F5-037022D8C6D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10A0AAD-E7B4-F5C3-7E29-2431ECDD6B01}"/>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6554803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95498E-1B9F-8C1E-2BFF-6E489985D1DC}"/>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34435157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20434-9F7B-26BF-658B-BDA3A537DA7B}"/>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30361781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45F830-3385-FC43-F1BA-92FE02D10CF1}"/>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1407203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53A61E-B4C4-910D-5FF3-A615B28EA261}"/>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EB97A13F-4D06-CC40-BC45-C2CF5C8B157C}"/>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29117168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2326EA-B233-E39F-6885-8D26F103C300}"/>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28553807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980E12-5AE8-AFE0-63DD-91E1095A31C6}"/>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29663124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CFD019-7475-5C23-5FE8-69A3E4D571B9}"/>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41304997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D1FF6F-43B3-82E8-2C86-65493A1DBEB9}"/>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4150375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9CBB9C-A9DA-1B7D-2B57-6E6E7C35E0AA}"/>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941D4304-08E1-64C0-237C-1F49428AD2DE}"/>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2770833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638E9C-DE6D-893B-4E0E-593C258A5332}"/>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82B5EAA9-B10D-356D-0686-7D4D671C4F16}"/>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2754818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694F7F-D48F-918B-0501-1183A3040A93}"/>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4B2A7EE3-F8D7-8143-692E-6F6B3EAA3F77}"/>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347713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CC5E7F-81DD-F699-0D2D-3465B98ECD17}"/>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EAC5A6AD-2592-4189-BC39-5F1AAA5B2D4C}"/>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2290999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9CF092-77A3-D366-D65E-6A0389645B6B}"/>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6ECA131D-BEDA-52F3-BE1D-6601DA6793CF}"/>
              </a:ext>
            </a:extLst>
          </p:cNvPr>
          <p:cNvSpPr>
            <a:spLocks noGrp="1"/>
          </p:cNvSpPr>
          <p:nvPr>
            <p:ph type="body" sz="quarter" idx="10"/>
          </p:nvPr>
        </p:nvSpPr>
        <p:spPr/>
        <p:txBody>
          <a:bodyPr/>
          <a:lstStyle/>
          <a:p>
            <a:endParaRPr lang="fr-FR"/>
          </a:p>
        </p:txBody>
      </p:sp>
      <p:sp>
        <p:nvSpPr>
          <p:cNvPr id="4" name="Espace réservé du texte 3">
            <a:extLst>
              <a:ext uri="{FF2B5EF4-FFF2-40B4-BE49-F238E27FC236}">
                <a16:creationId xmlns:a16="http://schemas.microsoft.com/office/drawing/2014/main" id="{8C268B06-C603-FE5E-31FF-4866899C5CF6}"/>
              </a:ext>
            </a:extLst>
          </p:cNvPr>
          <p:cNvSpPr>
            <a:spLocks noGrp="1"/>
          </p:cNvSpPr>
          <p:nvPr>
            <p:ph type="body" sz="quarter" idx="11"/>
          </p:nvPr>
        </p:nvSpPr>
        <p:spPr/>
        <p:txBody>
          <a:bodyPr/>
          <a:lstStyle/>
          <a:p>
            <a:endParaRPr lang="fr-FR"/>
          </a:p>
        </p:txBody>
      </p:sp>
      <p:sp>
        <p:nvSpPr>
          <p:cNvPr id="5" name="Espace réservé du texte 4">
            <a:extLst>
              <a:ext uri="{FF2B5EF4-FFF2-40B4-BE49-F238E27FC236}">
                <a16:creationId xmlns:a16="http://schemas.microsoft.com/office/drawing/2014/main" id="{BA551A62-0070-9BA6-E47B-1C1757ACBAA4}"/>
              </a:ext>
            </a:extLst>
          </p:cNvPr>
          <p:cNvSpPr>
            <a:spLocks noGrp="1"/>
          </p:cNvSpPr>
          <p:nvPr>
            <p:ph type="body" sz="quarter" idx="12"/>
          </p:nvPr>
        </p:nvSpPr>
        <p:spPr/>
        <p:txBody>
          <a:bodyPr/>
          <a:lstStyle/>
          <a:p>
            <a:endParaRPr lang="fr-FR"/>
          </a:p>
        </p:txBody>
      </p:sp>
      <p:sp>
        <p:nvSpPr>
          <p:cNvPr id="6" name="Espace réservé du texte 5">
            <a:extLst>
              <a:ext uri="{FF2B5EF4-FFF2-40B4-BE49-F238E27FC236}">
                <a16:creationId xmlns:a16="http://schemas.microsoft.com/office/drawing/2014/main" id="{3E877072-B3E1-6307-9431-2D6453081E27}"/>
              </a:ext>
            </a:extLst>
          </p:cNvPr>
          <p:cNvSpPr>
            <a:spLocks noGrp="1"/>
          </p:cNvSpPr>
          <p:nvPr>
            <p:ph type="body" sz="quarter" idx="13"/>
          </p:nvPr>
        </p:nvSpPr>
        <p:spPr/>
        <p:txBody>
          <a:bodyPr/>
          <a:lstStyle/>
          <a:p>
            <a:endParaRPr lang="fr-FR"/>
          </a:p>
        </p:txBody>
      </p:sp>
      <p:sp>
        <p:nvSpPr>
          <p:cNvPr id="7" name="Espace réservé du texte 6">
            <a:extLst>
              <a:ext uri="{FF2B5EF4-FFF2-40B4-BE49-F238E27FC236}">
                <a16:creationId xmlns:a16="http://schemas.microsoft.com/office/drawing/2014/main" id="{5984FD8F-B1EB-F942-F78F-3205F568B36A}"/>
              </a:ext>
            </a:extLst>
          </p:cNvPr>
          <p:cNvSpPr>
            <a:spLocks noGrp="1"/>
          </p:cNvSpPr>
          <p:nvPr>
            <p:ph type="body" sz="quarter" idx="14"/>
          </p:nvPr>
        </p:nvSpPr>
        <p:spPr/>
        <p:txBody>
          <a:bodyPr/>
          <a:lstStyle/>
          <a:p>
            <a:endParaRPr lang="fr-FR"/>
          </a:p>
        </p:txBody>
      </p:sp>
      <p:sp>
        <p:nvSpPr>
          <p:cNvPr id="8" name="Espace réservé du texte 7">
            <a:extLst>
              <a:ext uri="{FF2B5EF4-FFF2-40B4-BE49-F238E27FC236}">
                <a16:creationId xmlns:a16="http://schemas.microsoft.com/office/drawing/2014/main" id="{4D2EE516-D3A3-CDF7-CADF-57D342E7CBCC}"/>
              </a:ext>
            </a:extLst>
          </p:cNvPr>
          <p:cNvSpPr>
            <a:spLocks noGrp="1"/>
          </p:cNvSpPr>
          <p:nvPr>
            <p:ph type="body" sz="quarter" idx="15"/>
          </p:nvPr>
        </p:nvSpPr>
        <p:spPr/>
        <p:txBody>
          <a:bodyPr/>
          <a:lstStyle/>
          <a:p>
            <a:endParaRPr lang="fr-FR"/>
          </a:p>
        </p:txBody>
      </p:sp>
      <p:sp>
        <p:nvSpPr>
          <p:cNvPr id="9" name="Espace réservé du texte 8">
            <a:extLst>
              <a:ext uri="{FF2B5EF4-FFF2-40B4-BE49-F238E27FC236}">
                <a16:creationId xmlns:a16="http://schemas.microsoft.com/office/drawing/2014/main" id="{66FE2A11-0ABC-4A40-CCA6-CA894C9B0A36}"/>
              </a:ext>
            </a:extLst>
          </p:cNvPr>
          <p:cNvSpPr>
            <a:spLocks noGrp="1"/>
          </p:cNvSpPr>
          <p:nvPr>
            <p:ph type="body" sz="quarter" idx="16"/>
          </p:nvPr>
        </p:nvSpPr>
        <p:spPr/>
        <p:txBody>
          <a:bodyPr/>
          <a:lstStyle/>
          <a:p>
            <a:endParaRPr lang="fr-FR"/>
          </a:p>
        </p:txBody>
      </p:sp>
      <p:sp>
        <p:nvSpPr>
          <p:cNvPr id="10" name="Espace réservé du texte 9">
            <a:extLst>
              <a:ext uri="{FF2B5EF4-FFF2-40B4-BE49-F238E27FC236}">
                <a16:creationId xmlns:a16="http://schemas.microsoft.com/office/drawing/2014/main" id="{BB85F4F8-B328-4401-4E86-503EE33ED133}"/>
              </a:ext>
            </a:extLst>
          </p:cNvPr>
          <p:cNvSpPr>
            <a:spLocks noGrp="1"/>
          </p:cNvSpPr>
          <p:nvPr>
            <p:ph type="body" sz="quarter" idx="17"/>
          </p:nvPr>
        </p:nvSpPr>
        <p:spPr/>
        <p:txBody>
          <a:bodyPr/>
          <a:lstStyle/>
          <a:p>
            <a:endParaRPr lang="fr-FR"/>
          </a:p>
        </p:txBody>
      </p:sp>
      <p:sp>
        <p:nvSpPr>
          <p:cNvPr id="11" name="Espace réservé du texte 10">
            <a:extLst>
              <a:ext uri="{FF2B5EF4-FFF2-40B4-BE49-F238E27FC236}">
                <a16:creationId xmlns:a16="http://schemas.microsoft.com/office/drawing/2014/main" id="{5F31A5EE-A8B6-CA73-EB95-9964CD4F8A66}"/>
              </a:ext>
            </a:extLst>
          </p:cNvPr>
          <p:cNvSpPr>
            <a:spLocks noGrp="1"/>
          </p:cNvSpPr>
          <p:nvPr>
            <p:ph type="body" sz="quarter" idx="18"/>
          </p:nvPr>
        </p:nvSpPr>
        <p:spPr/>
        <p:txBody>
          <a:bodyPr/>
          <a:lstStyle/>
          <a:p>
            <a:endParaRPr lang="fr-FR"/>
          </a:p>
        </p:txBody>
      </p:sp>
      <p:sp>
        <p:nvSpPr>
          <p:cNvPr id="12" name="Espace réservé du texte 11">
            <a:extLst>
              <a:ext uri="{FF2B5EF4-FFF2-40B4-BE49-F238E27FC236}">
                <a16:creationId xmlns:a16="http://schemas.microsoft.com/office/drawing/2014/main" id="{EF1B1888-4448-20B0-F6DE-8967B5393A64}"/>
              </a:ext>
            </a:extLst>
          </p:cNvPr>
          <p:cNvSpPr>
            <a:spLocks noGrp="1"/>
          </p:cNvSpPr>
          <p:nvPr>
            <p:ph type="body" sz="quarter" idx="19"/>
          </p:nvPr>
        </p:nvSpPr>
        <p:spPr/>
        <p:txBody>
          <a:bodyPr/>
          <a:lstStyle/>
          <a:p>
            <a:endParaRPr lang="fr-FR"/>
          </a:p>
        </p:txBody>
      </p:sp>
      <p:sp>
        <p:nvSpPr>
          <p:cNvPr id="13" name="Espace réservé du texte 12">
            <a:extLst>
              <a:ext uri="{FF2B5EF4-FFF2-40B4-BE49-F238E27FC236}">
                <a16:creationId xmlns:a16="http://schemas.microsoft.com/office/drawing/2014/main" id="{8DF762B2-1467-9206-54F9-B2BD3D9A95FA}"/>
              </a:ext>
            </a:extLst>
          </p:cNvPr>
          <p:cNvSpPr>
            <a:spLocks noGrp="1"/>
          </p:cNvSpPr>
          <p:nvPr>
            <p:ph type="body" sz="quarter" idx="20"/>
          </p:nvPr>
        </p:nvSpPr>
        <p:spPr/>
        <p:txBody>
          <a:bodyPr/>
          <a:lstStyle/>
          <a:p>
            <a:endParaRPr lang="fr-FR"/>
          </a:p>
        </p:txBody>
      </p:sp>
      <p:sp>
        <p:nvSpPr>
          <p:cNvPr id="14" name="Espace réservé du texte 13">
            <a:extLst>
              <a:ext uri="{FF2B5EF4-FFF2-40B4-BE49-F238E27FC236}">
                <a16:creationId xmlns:a16="http://schemas.microsoft.com/office/drawing/2014/main" id="{3B09BFD5-217E-8E0F-A648-58D8F88ACD35}"/>
              </a:ext>
            </a:extLst>
          </p:cNvPr>
          <p:cNvSpPr>
            <a:spLocks noGrp="1"/>
          </p:cNvSpPr>
          <p:nvPr>
            <p:ph type="body" sz="quarter" idx="21"/>
          </p:nvPr>
        </p:nvSpPr>
        <p:spPr/>
        <p:txBody>
          <a:bodyPr/>
          <a:lstStyle/>
          <a:p>
            <a:endParaRPr lang="fr-FR"/>
          </a:p>
        </p:txBody>
      </p:sp>
      <p:sp>
        <p:nvSpPr>
          <p:cNvPr id="15" name="Espace réservé du texte 14">
            <a:extLst>
              <a:ext uri="{FF2B5EF4-FFF2-40B4-BE49-F238E27FC236}">
                <a16:creationId xmlns:a16="http://schemas.microsoft.com/office/drawing/2014/main" id="{A62A312C-9B28-4CD3-FACC-2E42A523DC5B}"/>
              </a:ext>
            </a:extLst>
          </p:cNvPr>
          <p:cNvSpPr>
            <a:spLocks noGrp="1"/>
          </p:cNvSpPr>
          <p:nvPr>
            <p:ph type="body" sz="quarter" idx="22"/>
          </p:nvPr>
        </p:nvSpPr>
        <p:spPr/>
        <p:txBody>
          <a:bodyPr/>
          <a:lstStyle/>
          <a:p>
            <a:endParaRPr lang="fr-FR"/>
          </a:p>
        </p:txBody>
      </p:sp>
      <p:sp>
        <p:nvSpPr>
          <p:cNvPr id="16" name="Espace réservé du texte 15">
            <a:extLst>
              <a:ext uri="{FF2B5EF4-FFF2-40B4-BE49-F238E27FC236}">
                <a16:creationId xmlns:a16="http://schemas.microsoft.com/office/drawing/2014/main" id="{53A1629A-4775-84F0-4BCA-A17A86C7A1ED}"/>
              </a:ext>
            </a:extLst>
          </p:cNvPr>
          <p:cNvSpPr>
            <a:spLocks noGrp="1"/>
          </p:cNvSpPr>
          <p:nvPr>
            <p:ph type="body" sz="quarter" idx="23"/>
          </p:nvPr>
        </p:nvSpPr>
        <p:spPr/>
        <p:txBody>
          <a:bodyPr/>
          <a:lstStyle/>
          <a:p>
            <a:endParaRPr lang="fr-FR"/>
          </a:p>
        </p:txBody>
      </p:sp>
      <p:sp>
        <p:nvSpPr>
          <p:cNvPr id="17" name="Espace réservé du texte 16">
            <a:extLst>
              <a:ext uri="{FF2B5EF4-FFF2-40B4-BE49-F238E27FC236}">
                <a16:creationId xmlns:a16="http://schemas.microsoft.com/office/drawing/2014/main" id="{8D5EB297-2326-A2F3-4D3D-B9C6B49A8397}"/>
              </a:ext>
            </a:extLst>
          </p:cNvPr>
          <p:cNvSpPr>
            <a:spLocks noGrp="1"/>
          </p:cNvSpPr>
          <p:nvPr>
            <p:ph type="body" sz="quarter" idx="24"/>
          </p:nvPr>
        </p:nvSpPr>
        <p:spPr/>
        <p:txBody>
          <a:bodyPr/>
          <a:lstStyle/>
          <a:p>
            <a:endParaRPr lang="fr-FR"/>
          </a:p>
        </p:txBody>
      </p:sp>
      <p:sp>
        <p:nvSpPr>
          <p:cNvPr id="18" name="Espace réservé du texte 17">
            <a:extLst>
              <a:ext uri="{FF2B5EF4-FFF2-40B4-BE49-F238E27FC236}">
                <a16:creationId xmlns:a16="http://schemas.microsoft.com/office/drawing/2014/main" id="{3CF6275F-22E7-B35D-23B4-BAB004D725EE}"/>
              </a:ext>
            </a:extLst>
          </p:cNvPr>
          <p:cNvSpPr>
            <a:spLocks noGrp="1"/>
          </p:cNvSpPr>
          <p:nvPr>
            <p:ph type="body" sz="quarter" idx="25"/>
          </p:nvPr>
        </p:nvSpPr>
        <p:spPr/>
        <p:txBody>
          <a:bodyPr/>
          <a:lstStyle/>
          <a:p>
            <a:endParaRPr lang="fr-FR"/>
          </a:p>
        </p:txBody>
      </p:sp>
      <p:sp>
        <p:nvSpPr>
          <p:cNvPr id="19" name="Espace réservé du texte 18">
            <a:extLst>
              <a:ext uri="{FF2B5EF4-FFF2-40B4-BE49-F238E27FC236}">
                <a16:creationId xmlns:a16="http://schemas.microsoft.com/office/drawing/2014/main" id="{F9A9AD79-8FAF-A16F-2160-3C0C7988A235}"/>
              </a:ext>
            </a:extLst>
          </p:cNvPr>
          <p:cNvSpPr>
            <a:spLocks noGrp="1"/>
          </p:cNvSpPr>
          <p:nvPr>
            <p:ph type="body" sz="quarter" idx="26"/>
          </p:nvPr>
        </p:nvSpPr>
        <p:spPr/>
        <p:txBody>
          <a:bodyPr/>
          <a:lstStyle/>
          <a:p>
            <a:endParaRPr lang="fr-FR"/>
          </a:p>
        </p:txBody>
      </p:sp>
      <p:sp>
        <p:nvSpPr>
          <p:cNvPr id="20" name="Espace réservé du texte 19">
            <a:extLst>
              <a:ext uri="{FF2B5EF4-FFF2-40B4-BE49-F238E27FC236}">
                <a16:creationId xmlns:a16="http://schemas.microsoft.com/office/drawing/2014/main" id="{D884C474-691D-82BA-871A-9D7E0E9ECF8B}"/>
              </a:ext>
            </a:extLst>
          </p:cNvPr>
          <p:cNvSpPr>
            <a:spLocks noGrp="1"/>
          </p:cNvSpPr>
          <p:nvPr>
            <p:ph type="body" sz="quarter" idx="27"/>
          </p:nvPr>
        </p:nvSpPr>
        <p:spPr/>
        <p:txBody>
          <a:bodyPr/>
          <a:lstStyle/>
          <a:p>
            <a:endParaRPr lang="fr-FR"/>
          </a:p>
        </p:txBody>
      </p:sp>
      <p:sp>
        <p:nvSpPr>
          <p:cNvPr id="21" name="Espace réservé du texte 20">
            <a:extLst>
              <a:ext uri="{FF2B5EF4-FFF2-40B4-BE49-F238E27FC236}">
                <a16:creationId xmlns:a16="http://schemas.microsoft.com/office/drawing/2014/main" id="{768C0BD4-8035-55DA-BAF6-8DAEBC38B68B}"/>
              </a:ext>
            </a:extLst>
          </p:cNvPr>
          <p:cNvSpPr>
            <a:spLocks noGrp="1"/>
          </p:cNvSpPr>
          <p:nvPr>
            <p:ph type="body" sz="quarter" idx="28"/>
          </p:nvPr>
        </p:nvSpPr>
        <p:spPr/>
        <p:txBody>
          <a:bodyPr/>
          <a:lstStyle/>
          <a:p>
            <a:endParaRPr lang="fr-FR"/>
          </a:p>
        </p:txBody>
      </p:sp>
      <p:sp>
        <p:nvSpPr>
          <p:cNvPr id="22" name="Espace réservé du texte 21">
            <a:extLst>
              <a:ext uri="{FF2B5EF4-FFF2-40B4-BE49-F238E27FC236}">
                <a16:creationId xmlns:a16="http://schemas.microsoft.com/office/drawing/2014/main" id="{63FD3EED-64C3-0635-7BDF-8BCDA2EB2728}"/>
              </a:ext>
            </a:extLst>
          </p:cNvPr>
          <p:cNvSpPr>
            <a:spLocks noGrp="1"/>
          </p:cNvSpPr>
          <p:nvPr>
            <p:ph type="body" sz="quarter" idx="29"/>
          </p:nvPr>
        </p:nvSpPr>
        <p:spPr/>
        <p:txBody>
          <a:bodyPr/>
          <a:lstStyle/>
          <a:p>
            <a:endParaRPr lang="fr-FR"/>
          </a:p>
        </p:txBody>
      </p:sp>
      <p:sp>
        <p:nvSpPr>
          <p:cNvPr id="23" name="Espace réservé du texte 22">
            <a:extLst>
              <a:ext uri="{FF2B5EF4-FFF2-40B4-BE49-F238E27FC236}">
                <a16:creationId xmlns:a16="http://schemas.microsoft.com/office/drawing/2014/main" id="{50D6D81D-0128-CADF-0927-90F0CDCE4DB4}"/>
              </a:ext>
            </a:extLst>
          </p:cNvPr>
          <p:cNvSpPr>
            <a:spLocks noGrp="1"/>
          </p:cNvSpPr>
          <p:nvPr>
            <p:ph type="body" sz="quarter" idx="30"/>
          </p:nvPr>
        </p:nvSpPr>
        <p:spPr/>
        <p:txBody>
          <a:bodyPr/>
          <a:lstStyle/>
          <a:p>
            <a:endParaRPr lang="fr-FR"/>
          </a:p>
        </p:txBody>
      </p:sp>
      <p:sp>
        <p:nvSpPr>
          <p:cNvPr id="24" name="Espace réservé du texte 23">
            <a:extLst>
              <a:ext uri="{FF2B5EF4-FFF2-40B4-BE49-F238E27FC236}">
                <a16:creationId xmlns:a16="http://schemas.microsoft.com/office/drawing/2014/main" id="{0CBD2306-2E43-CB5E-A6A9-54C5184002BD}"/>
              </a:ext>
            </a:extLst>
          </p:cNvPr>
          <p:cNvSpPr>
            <a:spLocks noGrp="1"/>
          </p:cNvSpPr>
          <p:nvPr>
            <p:ph type="body" sz="quarter" idx="31"/>
          </p:nvPr>
        </p:nvSpPr>
        <p:spPr/>
        <p:txBody>
          <a:bodyPr/>
          <a:lstStyle/>
          <a:p>
            <a:endParaRPr lang="fr-FR"/>
          </a:p>
        </p:txBody>
      </p:sp>
      <p:sp>
        <p:nvSpPr>
          <p:cNvPr id="25" name="Espace réservé du texte 24">
            <a:extLst>
              <a:ext uri="{FF2B5EF4-FFF2-40B4-BE49-F238E27FC236}">
                <a16:creationId xmlns:a16="http://schemas.microsoft.com/office/drawing/2014/main" id="{E7A2AF88-4C32-DD5D-6DAC-3CE956DABBBE}"/>
              </a:ext>
            </a:extLst>
          </p:cNvPr>
          <p:cNvSpPr>
            <a:spLocks noGrp="1"/>
          </p:cNvSpPr>
          <p:nvPr>
            <p:ph type="body" sz="quarter" idx="32"/>
          </p:nvPr>
        </p:nvSpPr>
        <p:spPr/>
        <p:txBody>
          <a:bodyPr/>
          <a:lstStyle/>
          <a:p>
            <a:endParaRPr lang="fr-FR"/>
          </a:p>
        </p:txBody>
      </p:sp>
      <p:sp>
        <p:nvSpPr>
          <p:cNvPr id="26" name="Espace réservé du texte 25">
            <a:extLst>
              <a:ext uri="{FF2B5EF4-FFF2-40B4-BE49-F238E27FC236}">
                <a16:creationId xmlns:a16="http://schemas.microsoft.com/office/drawing/2014/main" id="{3242A2C1-D94D-CDFD-29DB-00A9FDD50585}"/>
              </a:ext>
            </a:extLst>
          </p:cNvPr>
          <p:cNvSpPr>
            <a:spLocks noGrp="1"/>
          </p:cNvSpPr>
          <p:nvPr>
            <p:ph type="body" sz="quarter" idx="33"/>
          </p:nvPr>
        </p:nvSpPr>
        <p:spPr/>
        <p:txBody>
          <a:bodyPr/>
          <a:lstStyle/>
          <a:p>
            <a:endParaRPr lang="fr-FR"/>
          </a:p>
        </p:txBody>
      </p:sp>
      <p:sp>
        <p:nvSpPr>
          <p:cNvPr id="27" name="Espace réservé du texte 26">
            <a:extLst>
              <a:ext uri="{FF2B5EF4-FFF2-40B4-BE49-F238E27FC236}">
                <a16:creationId xmlns:a16="http://schemas.microsoft.com/office/drawing/2014/main" id="{7F6651A6-889D-5EB4-6E6F-DDAD877E4A91}"/>
              </a:ext>
            </a:extLst>
          </p:cNvPr>
          <p:cNvSpPr>
            <a:spLocks noGrp="1"/>
          </p:cNvSpPr>
          <p:nvPr>
            <p:ph type="body" sz="quarter" idx="34"/>
          </p:nvPr>
        </p:nvSpPr>
        <p:spPr/>
        <p:txBody>
          <a:bodyPr/>
          <a:lstStyle/>
          <a:p>
            <a:endParaRPr lang="fr-FR"/>
          </a:p>
        </p:txBody>
      </p:sp>
      <p:sp>
        <p:nvSpPr>
          <p:cNvPr id="28" name="Espace réservé du texte 27">
            <a:extLst>
              <a:ext uri="{FF2B5EF4-FFF2-40B4-BE49-F238E27FC236}">
                <a16:creationId xmlns:a16="http://schemas.microsoft.com/office/drawing/2014/main" id="{49E24A6A-E870-0EAA-09CF-B82AE8CF6C91}"/>
              </a:ext>
            </a:extLst>
          </p:cNvPr>
          <p:cNvSpPr>
            <a:spLocks noGrp="1"/>
          </p:cNvSpPr>
          <p:nvPr>
            <p:ph type="body" sz="quarter" idx="35"/>
          </p:nvPr>
        </p:nvSpPr>
        <p:spPr/>
        <p:txBody>
          <a:bodyPr/>
          <a:lstStyle/>
          <a:p>
            <a:endParaRPr lang="fr-FR"/>
          </a:p>
        </p:txBody>
      </p:sp>
      <p:sp>
        <p:nvSpPr>
          <p:cNvPr id="29" name="Espace réservé du texte 28">
            <a:extLst>
              <a:ext uri="{FF2B5EF4-FFF2-40B4-BE49-F238E27FC236}">
                <a16:creationId xmlns:a16="http://schemas.microsoft.com/office/drawing/2014/main" id="{47F35010-CE94-FD14-0519-05F1F550A5A8}"/>
              </a:ext>
            </a:extLst>
          </p:cNvPr>
          <p:cNvSpPr>
            <a:spLocks noGrp="1"/>
          </p:cNvSpPr>
          <p:nvPr>
            <p:ph type="body" sz="quarter" idx="36"/>
          </p:nvPr>
        </p:nvSpPr>
        <p:spPr/>
        <p:txBody>
          <a:bodyPr/>
          <a:lstStyle/>
          <a:p>
            <a:endParaRPr lang="fr-FR"/>
          </a:p>
        </p:txBody>
      </p:sp>
      <p:sp>
        <p:nvSpPr>
          <p:cNvPr id="30" name="Espace réservé du texte 29">
            <a:extLst>
              <a:ext uri="{FF2B5EF4-FFF2-40B4-BE49-F238E27FC236}">
                <a16:creationId xmlns:a16="http://schemas.microsoft.com/office/drawing/2014/main" id="{ED662DC3-2C6E-782A-26D5-1AC205D3981E}"/>
              </a:ext>
            </a:extLst>
          </p:cNvPr>
          <p:cNvSpPr>
            <a:spLocks noGrp="1"/>
          </p:cNvSpPr>
          <p:nvPr>
            <p:ph type="body" sz="quarter" idx="37"/>
          </p:nvPr>
        </p:nvSpPr>
        <p:spPr/>
        <p:txBody>
          <a:bodyPr/>
          <a:lstStyle/>
          <a:p>
            <a:endParaRPr lang="fr-FR"/>
          </a:p>
        </p:txBody>
      </p:sp>
    </p:spTree>
    <p:extLst>
      <p:ext uri="{BB962C8B-B14F-4D97-AF65-F5344CB8AC3E}">
        <p14:creationId xmlns:p14="http://schemas.microsoft.com/office/powerpoint/2010/main" val="3574544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12C948-934A-9EBF-A30D-A7205E9574EE}"/>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420ACBBB-1BEA-04DB-6F9D-37E17D40F42A}"/>
              </a:ext>
            </a:extLst>
          </p:cNvPr>
          <p:cNvSpPr>
            <a:spLocks noGrp="1"/>
          </p:cNvSpPr>
          <p:nvPr>
            <p:ph type="body" sz="quarter" idx="10"/>
          </p:nvPr>
        </p:nvSpPr>
        <p:spPr/>
        <p:txBody>
          <a:bodyPr/>
          <a:lstStyle/>
          <a:p>
            <a:endParaRPr lang="fr-FR"/>
          </a:p>
        </p:txBody>
      </p:sp>
      <p:sp>
        <p:nvSpPr>
          <p:cNvPr id="4" name="Espace réservé du texte 3">
            <a:extLst>
              <a:ext uri="{FF2B5EF4-FFF2-40B4-BE49-F238E27FC236}">
                <a16:creationId xmlns:a16="http://schemas.microsoft.com/office/drawing/2014/main" id="{D3872121-8727-F827-7EA0-5846F972A237}"/>
              </a:ext>
            </a:extLst>
          </p:cNvPr>
          <p:cNvSpPr>
            <a:spLocks noGrp="1"/>
          </p:cNvSpPr>
          <p:nvPr>
            <p:ph type="body" sz="quarter" idx="11"/>
          </p:nvPr>
        </p:nvSpPr>
        <p:spPr/>
        <p:txBody>
          <a:bodyPr/>
          <a:lstStyle/>
          <a:p>
            <a:endParaRPr lang="fr-FR"/>
          </a:p>
        </p:txBody>
      </p:sp>
      <p:sp>
        <p:nvSpPr>
          <p:cNvPr id="5" name="Espace réservé du texte 4">
            <a:extLst>
              <a:ext uri="{FF2B5EF4-FFF2-40B4-BE49-F238E27FC236}">
                <a16:creationId xmlns:a16="http://schemas.microsoft.com/office/drawing/2014/main" id="{0F4A81D7-8ECB-213B-9991-C42EB831E470}"/>
              </a:ext>
            </a:extLst>
          </p:cNvPr>
          <p:cNvSpPr>
            <a:spLocks noGrp="1"/>
          </p:cNvSpPr>
          <p:nvPr>
            <p:ph type="body" sz="quarter" idx="12"/>
          </p:nvPr>
        </p:nvSpPr>
        <p:spPr/>
        <p:txBody>
          <a:bodyPr/>
          <a:lstStyle/>
          <a:p>
            <a:endParaRPr lang="fr-FR"/>
          </a:p>
        </p:txBody>
      </p:sp>
      <p:sp>
        <p:nvSpPr>
          <p:cNvPr id="6" name="Espace réservé du texte 5">
            <a:extLst>
              <a:ext uri="{FF2B5EF4-FFF2-40B4-BE49-F238E27FC236}">
                <a16:creationId xmlns:a16="http://schemas.microsoft.com/office/drawing/2014/main" id="{C6E67358-5907-CCC7-F426-3D644DB66B75}"/>
              </a:ext>
            </a:extLst>
          </p:cNvPr>
          <p:cNvSpPr>
            <a:spLocks noGrp="1"/>
          </p:cNvSpPr>
          <p:nvPr>
            <p:ph type="body" sz="quarter" idx="13"/>
          </p:nvPr>
        </p:nvSpPr>
        <p:spPr/>
        <p:txBody>
          <a:bodyPr/>
          <a:lstStyle/>
          <a:p>
            <a:endParaRPr lang="fr-FR"/>
          </a:p>
        </p:txBody>
      </p:sp>
      <p:sp>
        <p:nvSpPr>
          <p:cNvPr id="7" name="Espace réservé du texte 6">
            <a:extLst>
              <a:ext uri="{FF2B5EF4-FFF2-40B4-BE49-F238E27FC236}">
                <a16:creationId xmlns:a16="http://schemas.microsoft.com/office/drawing/2014/main" id="{04AB6DBA-F4E8-CC4B-53A8-656F0A9BB900}"/>
              </a:ext>
            </a:extLst>
          </p:cNvPr>
          <p:cNvSpPr>
            <a:spLocks noGrp="1"/>
          </p:cNvSpPr>
          <p:nvPr>
            <p:ph type="body" sz="quarter" idx="14"/>
          </p:nvPr>
        </p:nvSpPr>
        <p:spPr/>
        <p:txBody>
          <a:bodyPr/>
          <a:lstStyle/>
          <a:p>
            <a:endParaRPr lang="fr-FR"/>
          </a:p>
        </p:txBody>
      </p:sp>
      <p:sp>
        <p:nvSpPr>
          <p:cNvPr id="8" name="Espace réservé du texte 7">
            <a:extLst>
              <a:ext uri="{FF2B5EF4-FFF2-40B4-BE49-F238E27FC236}">
                <a16:creationId xmlns:a16="http://schemas.microsoft.com/office/drawing/2014/main" id="{B450F58C-692C-5C76-9CE8-B4B1F68D3515}"/>
              </a:ext>
            </a:extLst>
          </p:cNvPr>
          <p:cNvSpPr>
            <a:spLocks noGrp="1"/>
          </p:cNvSpPr>
          <p:nvPr>
            <p:ph type="body" sz="quarter" idx="15"/>
          </p:nvPr>
        </p:nvSpPr>
        <p:spPr/>
        <p:txBody>
          <a:bodyPr/>
          <a:lstStyle/>
          <a:p>
            <a:endParaRPr lang="fr-FR"/>
          </a:p>
        </p:txBody>
      </p:sp>
      <p:sp>
        <p:nvSpPr>
          <p:cNvPr id="9" name="Espace réservé du texte 8">
            <a:extLst>
              <a:ext uri="{FF2B5EF4-FFF2-40B4-BE49-F238E27FC236}">
                <a16:creationId xmlns:a16="http://schemas.microsoft.com/office/drawing/2014/main" id="{1C5BFA2D-6EB6-36BA-D636-168EC5D13B53}"/>
              </a:ext>
            </a:extLst>
          </p:cNvPr>
          <p:cNvSpPr>
            <a:spLocks noGrp="1"/>
          </p:cNvSpPr>
          <p:nvPr>
            <p:ph type="body" sz="quarter" idx="16"/>
          </p:nvPr>
        </p:nvSpPr>
        <p:spPr/>
        <p:txBody>
          <a:bodyPr/>
          <a:lstStyle/>
          <a:p>
            <a:endParaRPr lang="fr-FR"/>
          </a:p>
        </p:txBody>
      </p:sp>
      <p:sp>
        <p:nvSpPr>
          <p:cNvPr id="10" name="Espace réservé du texte 9">
            <a:extLst>
              <a:ext uri="{FF2B5EF4-FFF2-40B4-BE49-F238E27FC236}">
                <a16:creationId xmlns:a16="http://schemas.microsoft.com/office/drawing/2014/main" id="{414BF430-801A-95DE-6EB5-82C65F03F2E4}"/>
              </a:ext>
            </a:extLst>
          </p:cNvPr>
          <p:cNvSpPr>
            <a:spLocks noGrp="1"/>
          </p:cNvSpPr>
          <p:nvPr>
            <p:ph type="body" sz="quarter" idx="17"/>
          </p:nvPr>
        </p:nvSpPr>
        <p:spPr/>
        <p:txBody>
          <a:bodyPr/>
          <a:lstStyle/>
          <a:p>
            <a:endParaRPr lang="fr-FR"/>
          </a:p>
        </p:txBody>
      </p:sp>
      <p:sp>
        <p:nvSpPr>
          <p:cNvPr id="11" name="Espace réservé du texte 10">
            <a:extLst>
              <a:ext uri="{FF2B5EF4-FFF2-40B4-BE49-F238E27FC236}">
                <a16:creationId xmlns:a16="http://schemas.microsoft.com/office/drawing/2014/main" id="{2E680FD4-E163-89B0-2949-5E5BC02687DE}"/>
              </a:ext>
            </a:extLst>
          </p:cNvPr>
          <p:cNvSpPr>
            <a:spLocks noGrp="1"/>
          </p:cNvSpPr>
          <p:nvPr>
            <p:ph type="body" sz="quarter" idx="18"/>
          </p:nvPr>
        </p:nvSpPr>
        <p:spPr/>
        <p:txBody>
          <a:bodyPr/>
          <a:lstStyle/>
          <a:p>
            <a:endParaRPr lang="fr-FR"/>
          </a:p>
        </p:txBody>
      </p:sp>
      <p:sp>
        <p:nvSpPr>
          <p:cNvPr id="12" name="Espace réservé du texte 11">
            <a:extLst>
              <a:ext uri="{FF2B5EF4-FFF2-40B4-BE49-F238E27FC236}">
                <a16:creationId xmlns:a16="http://schemas.microsoft.com/office/drawing/2014/main" id="{2ACABD22-0DF4-3E8B-BAED-C91FCC4066F6}"/>
              </a:ext>
            </a:extLst>
          </p:cNvPr>
          <p:cNvSpPr>
            <a:spLocks noGrp="1"/>
          </p:cNvSpPr>
          <p:nvPr>
            <p:ph type="body" sz="quarter" idx="19"/>
          </p:nvPr>
        </p:nvSpPr>
        <p:spPr/>
        <p:txBody>
          <a:bodyPr/>
          <a:lstStyle/>
          <a:p>
            <a:endParaRPr lang="fr-FR"/>
          </a:p>
        </p:txBody>
      </p:sp>
      <p:sp>
        <p:nvSpPr>
          <p:cNvPr id="13" name="Espace réservé du texte 12">
            <a:extLst>
              <a:ext uri="{FF2B5EF4-FFF2-40B4-BE49-F238E27FC236}">
                <a16:creationId xmlns:a16="http://schemas.microsoft.com/office/drawing/2014/main" id="{6AA8FCEB-FC53-BD68-D466-474723ABC61D}"/>
              </a:ext>
            </a:extLst>
          </p:cNvPr>
          <p:cNvSpPr>
            <a:spLocks noGrp="1"/>
          </p:cNvSpPr>
          <p:nvPr>
            <p:ph type="body" sz="quarter" idx="20"/>
          </p:nvPr>
        </p:nvSpPr>
        <p:spPr/>
        <p:txBody>
          <a:bodyPr/>
          <a:lstStyle/>
          <a:p>
            <a:endParaRPr lang="fr-FR"/>
          </a:p>
        </p:txBody>
      </p:sp>
      <p:sp>
        <p:nvSpPr>
          <p:cNvPr id="14" name="Espace réservé du texte 13">
            <a:extLst>
              <a:ext uri="{FF2B5EF4-FFF2-40B4-BE49-F238E27FC236}">
                <a16:creationId xmlns:a16="http://schemas.microsoft.com/office/drawing/2014/main" id="{BFB78CF0-64E3-4258-8A7E-33B8FB788DB8}"/>
              </a:ext>
            </a:extLst>
          </p:cNvPr>
          <p:cNvSpPr>
            <a:spLocks noGrp="1"/>
          </p:cNvSpPr>
          <p:nvPr>
            <p:ph type="body" sz="quarter" idx="21"/>
          </p:nvPr>
        </p:nvSpPr>
        <p:spPr/>
        <p:txBody>
          <a:bodyPr/>
          <a:lstStyle/>
          <a:p>
            <a:endParaRPr lang="fr-FR"/>
          </a:p>
        </p:txBody>
      </p:sp>
      <p:sp>
        <p:nvSpPr>
          <p:cNvPr id="15" name="Espace réservé du texte 14">
            <a:extLst>
              <a:ext uri="{FF2B5EF4-FFF2-40B4-BE49-F238E27FC236}">
                <a16:creationId xmlns:a16="http://schemas.microsoft.com/office/drawing/2014/main" id="{786F0125-8B02-1661-4F36-97B86FBF70F1}"/>
              </a:ext>
            </a:extLst>
          </p:cNvPr>
          <p:cNvSpPr>
            <a:spLocks noGrp="1"/>
          </p:cNvSpPr>
          <p:nvPr>
            <p:ph type="body" sz="quarter" idx="22"/>
          </p:nvPr>
        </p:nvSpPr>
        <p:spPr/>
        <p:txBody>
          <a:bodyPr/>
          <a:lstStyle/>
          <a:p>
            <a:endParaRPr lang="fr-FR"/>
          </a:p>
        </p:txBody>
      </p:sp>
      <p:sp>
        <p:nvSpPr>
          <p:cNvPr id="16" name="Espace réservé du texte 15">
            <a:extLst>
              <a:ext uri="{FF2B5EF4-FFF2-40B4-BE49-F238E27FC236}">
                <a16:creationId xmlns:a16="http://schemas.microsoft.com/office/drawing/2014/main" id="{648189F7-011E-BD7F-E308-C9606A4293EC}"/>
              </a:ext>
            </a:extLst>
          </p:cNvPr>
          <p:cNvSpPr>
            <a:spLocks noGrp="1"/>
          </p:cNvSpPr>
          <p:nvPr>
            <p:ph type="body" sz="quarter" idx="23"/>
          </p:nvPr>
        </p:nvSpPr>
        <p:spPr/>
        <p:txBody>
          <a:bodyPr/>
          <a:lstStyle/>
          <a:p>
            <a:endParaRPr lang="fr-FR"/>
          </a:p>
        </p:txBody>
      </p:sp>
      <p:sp>
        <p:nvSpPr>
          <p:cNvPr id="17" name="Espace réservé du texte 16">
            <a:extLst>
              <a:ext uri="{FF2B5EF4-FFF2-40B4-BE49-F238E27FC236}">
                <a16:creationId xmlns:a16="http://schemas.microsoft.com/office/drawing/2014/main" id="{B92ADE80-040D-D800-2E32-8879DAB71963}"/>
              </a:ext>
            </a:extLst>
          </p:cNvPr>
          <p:cNvSpPr>
            <a:spLocks noGrp="1"/>
          </p:cNvSpPr>
          <p:nvPr>
            <p:ph type="body" sz="quarter" idx="24"/>
          </p:nvPr>
        </p:nvSpPr>
        <p:spPr/>
        <p:txBody>
          <a:bodyPr/>
          <a:lstStyle/>
          <a:p>
            <a:endParaRPr lang="fr-FR"/>
          </a:p>
        </p:txBody>
      </p:sp>
      <p:sp>
        <p:nvSpPr>
          <p:cNvPr id="18" name="Espace réservé du texte 17">
            <a:extLst>
              <a:ext uri="{FF2B5EF4-FFF2-40B4-BE49-F238E27FC236}">
                <a16:creationId xmlns:a16="http://schemas.microsoft.com/office/drawing/2014/main" id="{2ED51E58-1FCC-4D7A-8DD5-16F3A5E625AC}"/>
              </a:ext>
            </a:extLst>
          </p:cNvPr>
          <p:cNvSpPr>
            <a:spLocks noGrp="1"/>
          </p:cNvSpPr>
          <p:nvPr>
            <p:ph type="body" sz="quarter" idx="25"/>
          </p:nvPr>
        </p:nvSpPr>
        <p:spPr/>
        <p:txBody>
          <a:bodyPr/>
          <a:lstStyle/>
          <a:p>
            <a:endParaRPr lang="fr-FR"/>
          </a:p>
        </p:txBody>
      </p:sp>
      <p:sp>
        <p:nvSpPr>
          <p:cNvPr id="19" name="Espace réservé du texte 18">
            <a:extLst>
              <a:ext uri="{FF2B5EF4-FFF2-40B4-BE49-F238E27FC236}">
                <a16:creationId xmlns:a16="http://schemas.microsoft.com/office/drawing/2014/main" id="{632E18EC-423C-C047-982C-3E8D58BC44D7}"/>
              </a:ext>
            </a:extLst>
          </p:cNvPr>
          <p:cNvSpPr>
            <a:spLocks noGrp="1"/>
          </p:cNvSpPr>
          <p:nvPr>
            <p:ph type="body" sz="quarter" idx="26"/>
          </p:nvPr>
        </p:nvSpPr>
        <p:spPr/>
        <p:txBody>
          <a:bodyPr/>
          <a:lstStyle/>
          <a:p>
            <a:endParaRPr lang="fr-FR"/>
          </a:p>
        </p:txBody>
      </p:sp>
      <p:sp>
        <p:nvSpPr>
          <p:cNvPr id="20" name="Espace réservé du texte 19">
            <a:extLst>
              <a:ext uri="{FF2B5EF4-FFF2-40B4-BE49-F238E27FC236}">
                <a16:creationId xmlns:a16="http://schemas.microsoft.com/office/drawing/2014/main" id="{35033558-09E2-21E9-BD6A-F2D2EA2ACF15}"/>
              </a:ext>
            </a:extLst>
          </p:cNvPr>
          <p:cNvSpPr>
            <a:spLocks noGrp="1"/>
          </p:cNvSpPr>
          <p:nvPr>
            <p:ph type="body" sz="quarter" idx="27"/>
          </p:nvPr>
        </p:nvSpPr>
        <p:spPr/>
        <p:txBody>
          <a:bodyPr/>
          <a:lstStyle/>
          <a:p>
            <a:endParaRPr lang="fr-FR"/>
          </a:p>
        </p:txBody>
      </p:sp>
      <p:sp>
        <p:nvSpPr>
          <p:cNvPr id="21" name="Espace réservé du texte 20">
            <a:extLst>
              <a:ext uri="{FF2B5EF4-FFF2-40B4-BE49-F238E27FC236}">
                <a16:creationId xmlns:a16="http://schemas.microsoft.com/office/drawing/2014/main" id="{15EB5AB6-B7A4-EC12-FCC7-5747FEAD4BC7}"/>
              </a:ext>
            </a:extLst>
          </p:cNvPr>
          <p:cNvSpPr>
            <a:spLocks noGrp="1"/>
          </p:cNvSpPr>
          <p:nvPr>
            <p:ph type="body" sz="quarter" idx="28"/>
          </p:nvPr>
        </p:nvSpPr>
        <p:spPr/>
        <p:txBody>
          <a:bodyPr/>
          <a:lstStyle/>
          <a:p>
            <a:endParaRPr lang="fr-FR"/>
          </a:p>
        </p:txBody>
      </p:sp>
      <p:sp>
        <p:nvSpPr>
          <p:cNvPr id="22" name="Espace réservé du texte 21">
            <a:extLst>
              <a:ext uri="{FF2B5EF4-FFF2-40B4-BE49-F238E27FC236}">
                <a16:creationId xmlns:a16="http://schemas.microsoft.com/office/drawing/2014/main" id="{1E590ABA-0D2E-E585-A5DB-78F35DBA17F3}"/>
              </a:ext>
            </a:extLst>
          </p:cNvPr>
          <p:cNvSpPr>
            <a:spLocks noGrp="1"/>
          </p:cNvSpPr>
          <p:nvPr>
            <p:ph type="body" sz="quarter" idx="29"/>
          </p:nvPr>
        </p:nvSpPr>
        <p:spPr/>
        <p:txBody>
          <a:bodyPr/>
          <a:lstStyle/>
          <a:p>
            <a:endParaRPr lang="fr-FR"/>
          </a:p>
        </p:txBody>
      </p:sp>
      <p:sp>
        <p:nvSpPr>
          <p:cNvPr id="23" name="Espace réservé du texte 22">
            <a:extLst>
              <a:ext uri="{FF2B5EF4-FFF2-40B4-BE49-F238E27FC236}">
                <a16:creationId xmlns:a16="http://schemas.microsoft.com/office/drawing/2014/main" id="{1ED1CE43-6AE1-B7BA-C1A2-5BF7A9D2D26B}"/>
              </a:ext>
            </a:extLst>
          </p:cNvPr>
          <p:cNvSpPr>
            <a:spLocks noGrp="1"/>
          </p:cNvSpPr>
          <p:nvPr>
            <p:ph type="body" sz="quarter" idx="30"/>
          </p:nvPr>
        </p:nvSpPr>
        <p:spPr/>
        <p:txBody>
          <a:bodyPr/>
          <a:lstStyle/>
          <a:p>
            <a:endParaRPr lang="fr-FR"/>
          </a:p>
        </p:txBody>
      </p:sp>
      <p:sp>
        <p:nvSpPr>
          <p:cNvPr id="24" name="Espace réservé du texte 23">
            <a:extLst>
              <a:ext uri="{FF2B5EF4-FFF2-40B4-BE49-F238E27FC236}">
                <a16:creationId xmlns:a16="http://schemas.microsoft.com/office/drawing/2014/main" id="{9B5B4550-7070-6323-9BB5-B9F7DA99808C}"/>
              </a:ext>
            </a:extLst>
          </p:cNvPr>
          <p:cNvSpPr>
            <a:spLocks noGrp="1"/>
          </p:cNvSpPr>
          <p:nvPr>
            <p:ph type="body" sz="quarter" idx="31"/>
          </p:nvPr>
        </p:nvSpPr>
        <p:spPr/>
        <p:txBody>
          <a:bodyPr/>
          <a:lstStyle/>
          <a:p>
            <a:endParaRPr lang="fr-FR"/>
          </a:p>
        </p:txBody>
      </p:sp>
      <p:sp>
        <p:nvSpPr>
          <p:cNvPr id="25" name="Espace réservé du texte 24">
            <a:extLst>
              <a:ext uri="{FF2B5EF4-FFF2-40B4-BE49-F238E27FC236}">
                <a16:creationId xmlns:a16="http://schemas.microsoft.com/office/drawing/2014/main" id="{4BE7F982-8E68-F5BC-C8FB-3019DA91ED4B}"/>
              </a:ext>
            </a:extLst>
          </p:cNvPr>
          <p:cNvSpPr>
            <a:spLocks noGrp="1"/>
          </p:cNvSpPr>
          <p:nvPr>
            <p:ph type="body" sz="quarter" idx="32"/>
          </p:nvPr>
        </p:nvSpPr>
        <p:spPr/>
        <p:txBody>
          <a:bodyPr/>
          <a:lstStyle/>
          <a:p>
            <a:endParaRPr lang="fr-FR"/>
          </a:p>
        </p:txBody>
      </p:sp>
      <p:sp>
        <p:nvSpPr>
          <p:cNvPr id="26" name="Espace réservé du texte 25">
            <a:extLst>
              <a:ext uri="{FF2B5EF4-FFF2-40B4-BE49-F238E27FC236}">
                <a16:creationId xmlns:a16="http://schemas.microsoft.com/office/drawing/2014/main" id="{2D341420-28EC-D016-29DF-E1A37A6D32CE}"/>
              </a:ext>
            </a:extLst>
          </p:cNvPr>
          <p:cNvSpPr>
            <a:spLocks noGrp="1"/>
          </p:cNvSpPr>
          <p:nvPr>
            <p:ph type="body" sz="quarter" idx="33"/>
          </p:nvPr>
        </p:nvSpPr>
        <p:spPr/>
        <p:txBody>
          <a:bodyPr/>
          <a:lstStyle/>
          <a:p>
            <a:endParaRPr lang="fr-FR"/>
          </a:p>
        </p:txBody>
      </p:sp>
      <p:sp>
        <p:nvSpPr>
          <p:cNvPr id="27" name="Espace réservé du texte 26">
            <a:extLst>
              <a:ext uri="{FF2B5EF4-FFF2-40B4-BE49-F238E27FC236}">
                <a16:creationId xmlns:a16="http://schemas.microsoft.com/office/drawing/2014/main" id="{C390A9F0-DD7E-0197-9509-884499551502}"/>
              </a:ext>
            </a:extLst>
          </p:cNvPr>
          <p:cNvSpPr>
            <a:spLocks noGrp="1"/>
          </p:cNvSpPr>
          <p:nvPr>
            <p:ph type="body" sz="quarter" idx="34"/>
          </p:nvPr>
        </p:nvSpPr>
        <p:spPr/>
        <p:txBody>
          <a:bodyPr/>
          <a:lstStyle/>
          <a:p>
            <a:endParaRPr lang="fr-FR"/>
          </a:p>
        </p:txBody>
      </p:sp>
      <p:sp>
        <p:nvSpPr>
          <p:cNvPr id="28" name="Espace réservé du texte 27">
            <a:extLst>
              <a:ext uri="{FF2B5EF4-FFF2-40B4-BE49-F238E27FC236}">
                <a16:creationId xmlns:a16="http://schemas.microsoft.com/office/drawing/2014/main" id="{FCDB3415-0574-6799-A059-DCA5679945C5}"/>
              </a:ext>
            </a:extLst>
          </p:cNvPr>
          <p:cNvSpPr>
            <a:spLocks noGrp="1"/>
          </p:cNvSpPr>
          <p:nvPr>
            <p:ph type="body" sz="quarter" idx="35"/>
          </p:nvPr>
        </p:nvSpPr>
        <p:spPr/>
        <p:txBody>
          <a:bodyPr/>
          <a:lstStyle/>
          <a:p>
            <a:endParaRPr lang="fr-FR"/>
          </a:p>
        </p:txBody>
      </p:sp>
      <p:sp>
        <p:nvSpPr>
          <p:cNvPr id="29" name="Espace réservé du texte 28">
            <a:extLst>
              <a:ext uri="{FF2B5EF4-FFF2-40B4-BE49-F238E27FC236}">
                <a16:creationId xmlns:a16="http://schemas.microsoft.com/office/drawing/2014/main" id="{DE75E65F-7258-B402-BF16-90B7D262EC55}"/>
              </a:ext>
            </a:extLst>
          </p:cNvPr>
          <p:cNvSpPr>
            <a:spLocks noGrp="1"/>
          </p:cNvSpPr>
          <p:nvPr>
            <p:ph type="body" sz="quarter" idx="36"/>
          </p:nvPr>
        </p:nvSpPr>
        <p:spPr/>
        <p:txBody>
          <a:bodyPr/>
          <a:lstStyle/>
          <a:p>
            <a:endParaRPr lang="fr-FR"/>
          </a:p>
        </p:txBody>
      </p:sp>
      <p:sp>
        <p:nvSpPr>
          <p:cNvPr id="30" name="Espace réservé du texte 29">
            <a:extLst>
              <a:ext uri="{FF2B5EF4-FFF2-40B4-BE49-F238E27FC236}">
                <a16:creationId xmlns:a16="http://schemas.microsoft.com/office/drawing/2014/main" id="{DDB24FA4-F58A-3BE2-F244-669E834AFA0B}"/>
              </a:ext>
            </a:extLst>
          </p:cNvPr>
          <p:cNvSpPr>
            <a:spLocks noGrp="1"/>
          </p:cNvSpPr>
          <p:nvPr>
            <p:ph type="body" sz="quarter" idx="37"/>
          </p:nvPr>
        </p:nvSpPr>
        <p:spPr/>
        <p:txBody>
          <a:bodyPr/>
          <a:lstStyle/>
          <a:p>
            <a:endParaRPr lang="fr-FR"/>
          </a:p>
        </p:txBody>
      </p:sp>
    </p:spTree>
    <p:extLst>
      <p:ext uri="{BB962C8B-B14F-4D97-AF65-F5344CB8AC3E}">
        <p14:creationId xmlns:p14="http://schemas.microsoft.com/office/powerpoint/2010/main" val="1713443830"/>
      </p:ext>
    </p:extLst>
  </p:cSld>
  <p:clrMapOvr>
    <a:masterClrMapping/>
  </p:clrMapOvr>
</p:sld>
</file>

<file path=ppt/theme/theme1.xml><?xml version="1.0" encoding="utf-8"?>
<a:theme xmlns:a="http://schemas.openxmlformats.org/drawingml/2006/main" name="Titre et texte">
  <a:themeElements>
    <a:clrScheme name="Armatis">
      <a:dk1>
        <a:srgbClr val="000000"/>
      </a:dk1>
      <a:lt1>
        <a:sysClr val="window" lastClr="FFFFFF"/>
      </a:lt1>
      <a:dk2>
        <a:srgbClr val="0E2841"/>
      </a:dk2>
      <a:lt2>
        <a:srgbClr val="ADCCCC"/>
      </a:lt2>
      <a:accent1>
        <a:srgbClr val="4EE6E0"/>
      </a:accent1>
      <a:accent2>
        <a:srgbClr val="014638"/>
      </a:accent2>
      <a:accent3>
        <a:srgbClr val="000000"/>
      </a:accent3>
      <a:accent4>
        <a:srgbClr val="FFFFFF"/>
      </a:accent4>
      <a:accent5>
        <a:srgbClr val="D199F9"/>
      </a:accent5>
      <a:accent6>
        <a:srgbClr val="FB5A30"/>
      </a:accent6>
      <a:hlink>
        <a:srgbClr val="0F9ED5"/>
      </a:hlink>
      <a:folHlink>
        <a:srgbClr val="156082"/>
      </a:folHlink>
    </a:clrScheme>
    <a:fontScheme name="Poppins">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2f16710-d45d-48b9-a745-eff5199b1412">
      <Terms xmlns="http://schemas.microsoft.com/office/infopath/2007/PartnerControls"/>
    </lcf76f155ced4ddcb4097134ff3c332f>
    <TaxCatchAll xmlns="145307a8-aa2f-4343-b899-ad8cf043947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FF323E9B84CBB4CB90DE8A5F70900BB" ma:contentTypeVersion="14" ma:contentTypeDescription="Crée un document." ma:contentTypeScope="" ma:versionID="2b5ca84aa91d19d019090dc6bcf5736e">
  <xsd:schema xmlns:xsd="http://www.w3.org/2001/XMLSchema" xmlns:xs="http://www.w3.org/2001/XMLSchema" xmlns:p="http://schemas.microsoft.com/office/2006/metadata/properties" xmlns:ns2="22f16710-d45d-48b9-a745-eff5199b1412" xmlns:ns3="145307a8-aa2f-4343-b899-ad8cf043947b" targetNamespace="http://schemas.microsoft.com/office/2006/metadata/properties" ma:root="true" ma:fieldsID="4f0ccf0cb31d6c216dc2c38cb3fab0b2" ns2:_="" ns3:_="">
    <xsd:import namespace="22f16710-d45d-48b9-a745-eff5199b1412"/>
    <xsd:import namespace="145307a8-aa2f-4343-b899-ad8cf043947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f16710-d45d-48b9-a745-eff5199b14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d1fe7c75-de56-4a1b-82d3-96fb97531a4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45307a8-aa2f-4343-b899-ad8cf043947b" elementFormDefault="qualified">
    <xsd:import namespace="http://schemas.microsoft.com/office/2006/documentManagement/types"/>
    <xsd:import namespace="http://schemas.microsoft.com/office/infopath/2007/PartnerControls"/>
    <xsd:element name="SharedWithUsers" ma:index="14"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Partagé avec détails" ma:internalName="SharedWithDetails" ma:readOnly="true">
      <xsd:simpleType>
        <xsd:restriction base="dms:Note">
          <xsd:maxLength value="255"/>
        </xsd:restriction>
      </xsd:simpleType>
    </xsd:element>
    <xsd:element name="TaxCatchAll" ma:index="19" nillable="true" ma:displayName="Taxonomy Catch All Column" ma:hidden="true" ma:list="{9182b085-051b-4809-831c-ae09c2815f19}" ma:internalName="TaxCatchAll" ma:showField="CatchAllData" ma:web="145307a8-aa2f-4343-b899-ad8cf04394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1668FC-B187-4BFC-9A27-740168A53AFB}">
  <ds:schemaRefs>
    <ds:schemaRef ds:uri="http://schemas.microsoft.com/sharepoint/v3/contenttype/forms"/>
  </ds:schemaRefs>
</ds:datastoreItem>
</file>

<file path=customXml/itemProps2.xml><?xml version="1.0" encoding="utf-8"?>
<ds:datastoreItem xmlns:ds="http://schemas.openxmlformats.org/officeDocument/2006/customXml" ds:itemID="{28E97C5A-B221-46EB-AD09-1C227D128BC1}">
  <ds:schemaRefs>
    <ds:schemaRef ds:uri="http://schemas.microsoft.com/office/2006/metadata/properties"/>
    <ds:schemaRef ds:uri="http://schemas.microsoft.com/office/2006/documentManagement/types"/>
    <ds:schemaRef ds:uri="dee8750c-f602-4e70-abcc-cedb40962de3"/>
    <ds:schemaRef ds:uri="http://purl.org/dc/elements/1.1/"/>
    <ds:schemaRef ds:uri="http://www.w3.org/XML/1998/namespace"/>
    <ds:schemaRef ds:uri="http://purl.org/dc/terms/"/>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EC73FE05-F3B5-41A0-BFC3-9C7EC5C522D1}"/>
</file>

<file path=docProps/app.xml><?xml version="1.0" encoding="utf-8"?>
<Properties xmlns="http://schemas.openxmlformats.org/officeDocument/2006/extended-properties" xmlns:vt="http://schemas.openxmlformats.org/officeDocument/2006/docPropsVTypes">
  <Template/>
  <TotalTime>136</TotalTime>
  <Words>0</Words>
  <Application>Microsoft Office PowerPoint</Application>
  <PresentationFormat>Personnalisé</PresentationFormat>
  <Paragraphs>0</Paragraphs>
  <Slides>33</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33</vt:i4>
      </vt:variant>
    </vt:vector>
  </HeadingPairs>
  <TitlesOfParts>
    <vt:vector size="36" baseType="lpstr">
      <vt:lpstr>Poppins</vt:lpstr>
      <vt:lpstr>Arial</vt:lpstr>
      <vt:lpstr>Titre et texte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Templates Powerpoint Armatis</dc:title>
  <cp:lastModifiedBy>Martin DUFOURCQ</cp:lastModifiedBy>
  <cp:revision>32</cp:revision>
  <dcterms:created xsi:type="dcterms:W3CDTF">2006-08-16T00:00:00Z</dcterms:created>
  <dcterms:modified xsi:type="dcterms:W3CDTF">2025-06-02T14:14:35Z</dcterms:modified>
  <dc:identifier>DAGoFfcfRNI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0x0101009FF323E9B84CBB4CB90DE8A5F70900BB</vt:lpwstr>
  </property>
  <property fmtid="{D5CDD505-2E9C-101B-9397-08002B2CF9AE}" pid="3" name="MediaServiceImageTags">
    <vt:lpwstr/>
  </property>
</Properties>
</file>