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87" d="100"/>
          <a:sy n="87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32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90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mist_diapositive de couverture">
    <p:bg>
      <p:bgPr>
        <a:solidFill>
          <a:srgbClr val="3E498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56084" y="5085346"/>
            <a:ext cx="9144000" cy="11028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</a:p>
        </p:txBody>
      </p:sp>
      <p:sp>
        <p:nvSpPr>
          <p:cNvPr id="5" name="ZoneTexte 1"/>
          <p:cNvSpPr txBox="1"/>
          <p:nvPr userDrawn="1"/>
        </p:nvSpPr>
        <p:spPr bwMode="auto">
          <a:xfrm>
            <a:off x="3433009" y="4504434"/>
            <a:ext cx="5438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600" b="1" spc="450">
                <a:solidFill>
                  <a:schemeClr val="bg1"/>
                </a:solidFill>
                <a:latin typeface="Century Gothic"/>
              </a:rPr>
              <a:t>La culture de la prévention</a:t>
            </a:r>
          </a:p>
        </p:txBody>
      </p:sp>
      <p:pic>
        <p:nvPicPr>
          <p:cNvPr id="6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025716" y="841727"/>
            <a:ext cx="4140567" cy="342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3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mist_diapositive vague bleue ba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exte 4"/>
          <p:cNvSpPr>
            <a:spLocks noGrp="1"/>
          </p:cNvSpPr>
          <p:nvPr>
            <p:ph type="body" sz="quarter" idx="10"/>
          </p:nvPr>
        </p:nvSpPr>
        <p:spPr bwMode="auto">
          <a:xfrm>
            <a:off x="1409700" y="1219200"/>
            <a:ext cx="7439024" cy="4572000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pic>
        <p:nvPicPr>
          <p:cNvPr id="5" name="Image 1"/>
          <p:cNvPicPr>
            <a:picLocks noChangeAspect="1"/>
          </p:cNvPicPr>
          <p:nvPr userDrawn="1"/>
        </p:nvPicPr>
        <p:blipFill>
          <a:blip r:embed="rId2"/>
          <a:srcRect t="1" b="21936"/>
          <a:stretch/>
        </p:blipFill>
        <p:spPr bwMode="auto">
          <a:xfrm>
            <a:off x="1" y="5499357"/>
            <a:ext cx="12191999" cy="13611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535653" y="5708696"/>
            <a:ext cx="1335674" cy="77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33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9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98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72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64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7190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54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6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61C29-A160-4FF0-B8E0-2D2BC5B7D3F2}" type="datetimeFigureOut">
              <a:rPr lang="fr-FR" smtClean="0"/>
              <a:t>21/01/2026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3428A-A26E-4AFA-892D-A4D6C794D1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96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94FB80B6-1112-DAD7-F5A3-C59EB48880D8}"/>
              </a:ext>
            </a:extLst>
          </p:cNvPr>
          <p:cNvSpPr txBox="1"/>
          <p:nvPr/>
        </p:nvSpPr>
        <p:spPr>
          <a:xfrm>
            <a:off x="10632504" y="6453336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V1-10/2025 - ALS</a:t>
            </a:r>
          </a:p>
        </p:txBody>
      </p:sp>
    </p:spTree>
    <p:extLst>
      <p:ext uri="{BB962C8B-B14F-4D97-AF65-F5344CB8AC3E}">
        <p14:creationId xmlns:p14="http://schemas.microsoft.com/office/powerpoint/2010/main" val="19742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ADF4D0-1497-0710-669F-A9817585A91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DFA2260-0673-A29D-94B1-1A5A3783400E}"/>
              </a:ext>
            </a:extLst>
          </p:cNvPr>
          <p:cNvSpPr/>
          <p:nvPr/>
        </p:nvSpPr>
        <p:spPr>
          <a:xfrm>
            <a:off x="0" y="233518"/>
            <a:ext cx="5322281" cy="687907"/>
          </a:xfrm>
          <a:prstGeom prst="rect">
            <a:avLst/>
          </a:prstGeom>
          <a:solidFill>
            <a:srgbClr val="3E49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24CD595-2134-AF64-FDAE-465ABBBE92CC}"/>
              </a:ext>
            </a:extLst>
          </p:cNvPr>
          <p:cNvSpPr txBox="1"/>
          <p:nvPr/>
        </p:nvSpPr>
        <p:spPr>
          <a:xfrm>
            <a:off x="407367" y="279042"/>
            <a:ext cx="4464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fr-FR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136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Grand écran</PresentationFormat>
  <Paragraphs>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Karine BRIAND</dc:creator>
  <cp:lastModifiedBy>Karine BRIAND</cp:lastModifiedBy>
  <cp:revision>1</cp:revision>
  <dcterms:created xsi:type="dcterms:W3CDTF">2026-01-21T14:20:13Z</dcterms:created>
  <dcterms:modified xsi:type="dcterms:W3CDTF">2026-01-21T14:21:34Z</dcterms:modified>
</cp:coreProperties>
</file>