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176F"/>
    <a:srgbClr val="1A8B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0240"/>
    <p:restoredTop sz="73766" autoAdjust="0"/>
  </p:normalViewPr>
  <p:slideViewPr>
    <p:cSldViewPr snapToGrid="0" snapToObjects="1">
      <p:cViewPr varScale="1">
        <p:scale>
          <a:sx n="94" d="100"/>
          <a:sy n="94" d="100"/>
        </p:scale>
        <p:origin x="15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10" d="100"/>
          <a:sy n="110" d="100"/>
        </p:scale>
        <p:origin x="457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0B72E5-8004-A248-A10A-D2575052C441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43F487-AC95-A84D-9803-5E1B2D1944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9765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extérieur, ciel, route, arbre&#10;&#10;Description générée automatiquement">
            <a:extLst>
              <a:ext uri="{FF2B5EF4-FFF2-40B4-BE49-F238E27FC236}">
                <a16:creationId xmlns:a16="http://schemas.microsoft.com/office/drawing/2014/main" id="{F6C194A5-1E51-2742-A9FD-CC6188ACB3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207" r="3912"/>
          <a:stretch/>
        </p:blipFill>
        <p:spPr>
          <a:xfrm>
            <a:off x="593920" y="457196"/>
            <a:ext cx="11598080" cy="590384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ED9CFD0-AD4E-FF41-8D0B-536261AB4337}"/>
              </a:ext>
            </a:extLst>
          </p:cNvPr>
          <p:cNvSpPr/>
          <p:nvPr userDrawn="1"/>
        </p:nvSpPr>
        <p:spPr>
          <a:xfrm>
            <a:off x="593920" y="457196"/>
            <a:ext cx="11598080" cy="5943605"/>
          </a:xfrm>
          <a:prstGeom prst="rect">
            <a:avLst/>
          </a:prstGeom>
          <a:solidFill>
            <a:srgbClr val="1A8BA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D8A92798-D3DD-9A4A-9175-E719558CC1AB}"/>
              </a:ext>
            </a:extLst>
          </p:cNvPr>
          <p:cNvSpPr/>
          <p:nvPr userDrawn="1"/>
        </p:nvSpPr>
        <p:spPr>
          <a:xfrm>
            <a:off x="6704619" y="457198"/>
            <a:ext cx="5487381" cy="5943601"/>
          </a:xfrm>
          <a:custGeom>
            <a:avLst/>
            <a:gdLst>
              <a:gd name="connsiteX0" fmla="*/ 0 w 6294771"/>
              <a:gd name="connsiteY0" fmla="*/ 0 h 6818117"/>
              <a:gd name="connsiteX1" fmla="*/ 6294771 w 6294771"/>
              <a:gd name="connsiteY1" fmla="*/ 0 h 6818117"/>
              <a:gd name="connsiteX2" fmla="*/ 6294771 w 6294771"/>
              <a:gd name="connsiteY2" fmla="*/ 6818117 h 6818117"/>
              <a:gd name="connsiteX3" fmla="*/ 5978066 w 6294771"/>
              <a:gd name="connsiteY3" fmla="*/ 6778980 h 6818117"/>
              <a:gd name="connsiteX4" fmla="*/ 0 w 6294771"/>
              <a:gd name="connsiteY4" fmla="*/ 0 h 6818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94771" h="6818117">
                <a:moveTo>
                  <a:pt x="0" y="0"/>
                </a:moveTo>
                <a:lnTo>
                  <a:pt x="6294771" y="0"/>
                </a:lnTo>
                <a:lnTo>
                  <a:pt x="6294771" y="6818117"/>
                </a:lnTo>
                <a:lnTo>
                  <a:pt x="5978066" y="6778980"/>
                </a:lnTo>
                <a:cubicBezTo>
                  <a:pt x="2593053" y="6275991"/>
                  <a:pt x="0" y="3432485"/>
                  <a:pt x="0" y="0"/>
                </a:cubicBezTo>
                <a:close/>
              </a:path>
            </a:pathLst>
          </a:custGeom>
          <a:solidFill>
            <a:srgbClr val="5F1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B2EEC1D-3F1E-034D-A082-E8CEAA6940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144303" y="878485"/>
            <a:ext cx="3534800" cy="3013955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0824D456-92E3-A9E1-2E15-E277D1B2F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765" y="3229658"/>
            <a:ext cx="5615866" cy="1325563"/>
          </a:xfrm>
        </p:spPr>
        <p:txBody>
          <a:bodyPr/>
          <a:lstStyle>
            <a:lvl1pPr>
              <a:defRPr lang="fr-FR" sz="40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240292F-0B10-9F25-70E3-F660B9EC67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39838" y="4643438"/>
            <a:ext cx="5616575" cy="373062"/>
          </a:xfrm>
        </p:spPr>
        <p:txBody>
          <a:bodyPr/>
          <a:lstStyle>
            <a:lvl1pPr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Ajouter un sous-titre</a:t>
            </a:r>
          </a:p>
        </p:txBody>
      </p:sp>
    </p:spTree>
    <p:extLst>
      <p:ext uri="{BB962C8B-B14F-4D97-AF65-F5344CB8AC3E}">
        <p14:creationId xmlns:p14="http://schemas.microsoft.com/office/powerpoint/2010/main" val="2922883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C4B917AE-1386-6147-8A8C-8B5D821DD28F}"/>
              </a:ext>
            </a:extLst>
          </p:cNvPr>
          <p:cNvSpPr txBox="1">
            <a:spLocks/>
          </p:cNvSpPr>
          <p:nvPr userDrawn="1"/>
        </p:nvSpPr>
        <p:spPr>
          <a:xfrm>
            <a:off x="605790" y="3567078"/>
            <a:ext cx="1151712" cy="3075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21D425F-639E-F841-A684-2476C3B47B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73421" y="235677"/>
            <a:ext cx="1530619" cy="1305085"/>
          </a:xfrm>
          <a:prstGeom prst="rect">
            <a:avLst/>
          </a:prstGeom>
        </p:spPr>
      </p:pic>
      <p:sp>
        <p:nvSpPr>
          <p:cNvPr id="3" name="Triangle 2">
            <a:extLst>
              <a:ext uri="{FF2B5EF4-FFF2-40B4-BE49-F238E27FC236}">
                <a16:creationId xmlns:a16="http://schemas.microsoft.com/office/drawing/2014/main" id="{83D4A6F4-5C95-764D-AA7F-CA1666CBECE2}"/>
              </a:ext>
            </a:extLst>
          </p:cNvPr>
          <p:cNvSpPr/>
          <p:nvPr userDrawn="1"/>
        </p:nvSpPr>
        <p:spPr>
          <a:xfrm rot="5400000">
            <a:off x="-289537" y="593454"/>
            <a:ext cx="1168603" cy="589529"/>
          </a:xfrm>
          <a:prstGeom prst="triangle">
            <a:avLst>
              <a:gd name="adj" fmla="val 49111"/>
            </a:avLst>
          </a:prstGeom>
          <a:solidFill>
            <a:srgbClr val="5F1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AF1F0135-901A-3E4B-BC60-705869C5334F}"/>
              </a:ext>
            </a:extLst>
          </p:cNvPr>
          <p:cNvSpPr txBox="1">
            <a:spLocks/>
          </p:cNvSpPr>
          <p:nvPr userDrawn="1"/>
        </p:nvSpPr>
        <p:spPr>
          <a:xfrm>
            <a:off x="6512382" y="63818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39B77EE-EFF3-4257-BC7D-1EC849FDB710}" type="datetime1">
              <a:rPr lang="fr-FR" smtClean="0">
                <a:solidFill>
                  <a:srgbClr val="1A8BA0"/>
                </a:solidFill>
              </a:rPr>
              <a:pPr/>
              <a:t>26/08/2026</a:t>
            </a:fld>
            <a:endParaRPr lang="fr-FR" dirty="0">
              <a:solidFill>
                <a:srgbClr val="1A8BA0"/>
              </a:solidFill>
            </a:endParaRPr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99C4CBEB-0BCE-704B-A06C-6DA0B36A6239}"/>
              </a:ext>
            </a:extLst>
          </p:cNvPr>
          <p:cNvSpPr txBox="1">
            <a:spLocks/>
          </p:cNvSpPr>
          <p:nvPr userDrawn="1"/>
        </p:nvSpPr>
        <p:spPr>
          <a:xfrm>
            <a:off x="333741" y="637640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b="1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25A2FA-8379-49AB-A73B-DC6437B23C2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190337F-C96E-014A-92BF-59B0EF6DD4A9}"/>
              </a:ext>
            </a:extLst>
          </p:cNvPr>
          <p:cNvSpPr txBox="1"/>
          <p:nvPr userDrawn="1"/>
        </p:nvSpPr>
        <p:spPr>
          <a:xfrm>
            <a:off x="1003906" y="6382905"/>
            <a:ext cx="91439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b="1" dirty="0">
                <a:solidFill>
                  <a:srgbClr val="1A8BA0"/>
                </a:solidFill>
              </a:rPr>
              <a:t>IRTS</a:t>
            </a:r>
            <a:r>
              <a:rPr lang="fr-FR" sz="1100" dirty="0">
                <a:solidFill>
                  <a:srgbClr val="1A8BA0"/>
                </a:solidFill>
              </a:rPr>
              <a:t> </a:t>
            </a:r>
            <a:r>
              <a:rPr lang="fr-FR" sz="1100" dirty="0">
                <a:solidFill>
                  <a:srgbClr val="5F176F"/>
                </a:solidFill>
              </a:rPr>
              <a:t>– ARRFIS Association Régionale de Recherche et de Formation à l’Intervention Sociale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840A485-2BE4-5C40-A458-E48383EC466B}"/>
              </a:ext>
            </a:extLst>
          </p:cNvPr>
          <p:cNvCxnSpPr>
            <a:cxnSpLocks/>
          </p:cNvCxnSpPr>
          <p:nvPr userDrawn="1"/>
        </p:nvCxnSpPr>
        <p:spPr>
          <a:xfrm>
            <a:off x="838200" y="6356350"/>
            <a:ext cx="0" cy="261611"/>
          </a:xfrm>
          <a:prstGeom prst="line">
            <a:avLst/>
          </a:prstGeom>
          <a:ln w="12700">
            <a:solidFill>
              <a:srgbClr val="1A8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71F4BD69-BB0A-F94A-B2FF-5A2D7E7197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7468" y="6300415"/>
            <a:ext cx="981680" cy="346475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1E42B6B-FAEC-CE26-90BD-8FE9CE16C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3371"/>
            <a:ext cx="10515600" cy="869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algn="l" defTabSz="914400" rtl="0" eaLnBrk="1" latinLnBrk="0" hangingPunct="1">
              <a:defRPr lang="fr-FR" sz="4000" kern="1200" dirty="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462D9988-2735-7FEF-4F91-41FEC4635E8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329566"/>
            <a:ext cx="10515600" cy="558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1pPr>
            <a:lvl2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2pPr>
            <a:lvl3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3pPr>
            <a:lvl4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4pPr>
            <a:lvl5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16E66F9E-E551-20A8-0127-E307A3479162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000865"/>
            <a:ext cx="10515600" cy="41760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198239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C4B917AE-1386-6147-8A8C-8B5D821DD28F}"/>
              </a:ext>
            </a:extLst>
          </p:cNvPr>
          <p:cNvSpPr txBox="1">
            <a:spLocks/>
          </p:cNvSpPr>
          <p:nvPr userDrawn="1"/>
        </p:nvSpPr>
        <p:spPr>
          <a:xfrm>
            <a:off x="605790" y="3567078"/>
            <a:ext cx="1151712" cy="3075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21D425F-639E-F841-A684-2476C3B47B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73421" y="235677"/>
            <a:ext cx="1530619" cy="1305085"/>
          </a:xfrm>
          <a:prstGeom prst="rect">
            <a:avLst/>
          </a:prstGeom>
        </p:spPr>
      </p:pic>
      <p:sp>
        <p:nvSpPr>
          <p:cNvPr id="3" name="Triangle 2">
            <a:extLst>
              <a:ext uri="{FF2B5EF4-FFF2-40B4-BE49-F238E27FC236}">
                <a16:creationId xmlns:a16="http://schemas.microsoft.com/office/drawing/2014/main" id="{83D4A6F4-5C95-764D-AA7F-CA1666CBECE2}"/>
              </a:ext>
            </a:extLst>
          </p:cNvPr>
          <p:cNvSpPr/>
          <p:nvPr userDrawn="1"/>
        </p:nvSpPr>
        <p:spPr>
          <a:xfrm rot="5400000">
            <a:off x="-289537" y="593454"/>
            <a:ext cx="1168603" cy="589529"/>
          </a:xfrm>
          <a:prstGeom prst="triangle">
            <a:avLst>
              <a:gd name="adj" fmla="val 49111"/>
            </a:avLst>
          </a:prstGeom>
          <a:solidFill>
            <a:srgbClr val="5F1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AF1F0135-901A-3E4B-BC60-705869C5334F}"/>
              </a:ext>
            </a:extLst>
          </p:cNvPr>
          <p:cNvSpPr txBox="1">
            <a:spLocks/>
          </p:cNvSpPr>
          <p:nvPr userDrawn="1"/>
        </p:nvSpPr>
        <p:spPr>
          <a:xfrm>
            <a:off x="6512382" y="63818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39B77EE-EFF3-4257-BC7D-1EC849FDB710}" type="datetime1">
              <a:rPr lang="fr-FR" smtClean="0">
                <a:solidFill>
                  <a:srgbClr val="1A8BA0"/>
                </a:solidFill>
              </a:rPr>
              <a:pPr/>
              <a:t>26/08/2026</a:t>
            </a:fld>
            <a:endParaRPr lang="fr-FR" dirty="0">
              <a:solidFill>
                <a:srgbClr val="1A8BA0"/>
              </a:solidFill>
            </a:endParaRPr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99C4CBEB-0BCE-704B-A06C-6DA0B36A6239}"/>
              </a:ext>
            </a:extLst>
          </p:cNvPr>
          <p:cNvSpPr txBox="1">
            <a:spLocks/>
          </p:cNvSpPr>
          <p:nvPr userDrawn="1"/>
        </p:nvSpPr>
        <p:spPr>
          <a:xfrm>
            <a:off x="333741" y="637640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b="1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25A2FA-8379-49AB-A73B-DC6437B23C2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190337F-C96E-014A-92BF-59B0EF6DD4A9}"/>
              </a:ext>
            </a:extLst>
          </p:cNvPr>
          <p:cNvSpPr txBox="1"/>
          <p:nvPr userDrawn="1"/>
        </p:nvSpPr>
        <p:spPr>
          <a:xfrm>
            <a:off x="1003906" y="6382905"/>
            <a:ext cx="91439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b="1" dirty="0">
                <a:solidFill>
                  <a:srgbClr val="1A8BA0"/>
                </a:solidFill>
              </a:rPr>
              <a:t>IRTS</a:t>
            </a:r>
            <a:r>
              <a:rPr lang="fr-FR" sz="1100" dirty="0">
                <a:solidFill>
                  <a:srgbClr val="1A8BA0"/>
                </a:solidFill>
              </a:rPr>
              <a:t> </a:t>
            </a:r>
            <a:r>
              <a:rPr lang="fr-FR" sz="1100" dirty="0">
                <a:solidFill>
                  <a:srgbClr val="5F176F"/>
                </a:solidFill>
              </a:rPr>
              <a:t>– ARRFIS Association Régionale de Recherche et de Formation à l’Intervention Sociale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840A485-2BE4-5C40-A458-E48383EC466B}"/>
              </a:ext>
            </a:extLst>
          </p:cNvPr>
          <p:cNvCxnSpPr>
            <a:cxnSpLocks/>
          </p:cNvCxnSpPr>
          <p:nvPr userDrawn="1"/>
        </p:nvCxnSpPr>
        <p:spPr>
          <a:xfrm>
            <a:off x="838200" y="6356350"/>
            <a:ext cx="0" cy="261611"/>
          </a:xfrm>
          <a:prstGeom prst="line">
            <a:avLst/>
          </a:prstGeom>
          <a:ln w="12700">
            <a:solidFill>
              <a:srgbClr val="1A8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71F4BD69-BB0A-F94A-B2FF-5A2D7E7197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7468" y="6300415"/>
            <a:ext cx="981680" cy="346475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1E42B6B-FAEC-CE26-90BD-8FE9CE16C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3371"/>
            <a:ext cx="10515600" cy="869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algn="l" defTabSz="914400" rtl="0" eaLnBrk="1" latinLnBrk="0" hangingPunct="1">
              <a:defRPr lang="fr-FR" sz="4000" kern="1200" dirty="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16E66F9E-E551-20A8-0127-E307A3479162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1391921"/>
            <a:ext cx="10515600" cy="47850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404235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_ Titre e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C4B917AE-1386-6147-8A8C-8B5D821DD28F}"/>
              </a:ext>
            </a:extLst>
          </p:cNvPr>
          <p:cNvSpPr txBox="1">
            <a:spLocks/>
          </p:cNvSpPr>
          <p:nvPr userDrawn="1"/>
        </p:nvSpPr>
        <p:spPr>
          <a:xfrm>
            <a:off x="605790" y="3567078"/>
            <a:ext cx="1151712" cy="3075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21D425F-639E-F841-A684-2476C3B47B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73421" y="235677"/>
            <a:ext cx="1530619" cy="1305085"/>
          </a:xfrm>
          <a:prstGeom prst="rect">
            <a:avLst/>
          </a:prstGeom>
        </p:spPr>
      </p:pic>
      <p:sp>
        <p:nvSpPr>
          <p:cNvPr id="3" name="Triangle 2">
            <a:extLst>
              <a:ext uri="{FF2B5EF4-FFF2-40B4-BE49-F238E27FC236}">
                <a16:creationId xmlns:a16="http://schemas.microsoft.com/office/drawing/2014/main" id="{83D4A6F4-5C95-764D-AA7F-CA1666CBECE2}"/>
              </a:ext>
            </a:extLst>
          </p:cNvPr>
          <p:cNvSpPr/>
          <p:nvPr userDrawn="1"/>
        </p:nvSpPr>
        <p:spPr>
          <a:xfrm rot="5400000">
            <a:off x="-289537" y="593454"/>
            <a:ext cx="1168603" cy="589529"/>
          </a:xfrm>
          <a:prstGeom prst="triangle">
            <a:avLst>
              <a:gd name="adj" fmla="val 49111"/>
            </a:avLst>
          </a:prstGeom>
          <a:solidFill>
            <a:srgbClr val="5F1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AF1F0135-901A-3E4B-BC60-705869C5334F}"/>
              </a:ext>
            </a:extLst>
          </p:cNvPr>
          <p:cNvSpPr txBox="1">
            <a:spLocks/>
          </p:cNvSpPr>
          <p:nvPr userDrawn="1"/>
        </p:nvSpPr>
        <p:spPr>
          <a:xfrm>
            <a:off x="6512382" y="63818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39B77EE-EFF3-4257-BC7D-1EC849FDB710}" type="datetime1">
              <a:rPr lang="fr-FR" smtClean="0">
                <a:solidFill>
                  <a:srgbClr val="1A8BA0"/>
                </a:solidFill>
              </a:rPr>
              <a:pPr/>
              <a:t>26/08/2026</a:t>
            </a:fld>
            <a:endParaRPr lang="fr-FR" dirty="0">
              <a:solidFill>
                <a:srgbClr val="1A8BA0"/>
              </a:solidFill>
            </a:endParaRPr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99C4CBEB-0BCE-704B-A06C-6DA0B36A6239}"/>
              </a:ext>
            </a:extLst>
          </p:cNvPr>
          <p:cNvSpPr txBox="1">
            <a:spLocks/>
          </p:cNvSpPr>
          <p:nvPr userDrawn="1"/>
        </p:nvSpPr>
        <p:spPr>
          <a:xfrm>
            <a:off x="333741" y="637640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b="1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25A2FA-8379-49AB-A73B-DC6437B23C2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190337F-C96E-014A-92BF-59B0EF6DD4A9}"/>
              </a:ext>
            </a:extLst>
          </p:cNvPr>
          <p:cNvSpPr txBox="1"/>
          <p:nvPr userDrawn="1"/>
        </p:nvSpPr>
        <p:spPr>
          <a:xfrm>
            <a:off x="1003906" y="6382905"/>
            <a:ext cx="91439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b="1" dirty="0">
                <a:solidFill>
                  <a:srgbClr val="1A8BA0"/>
                </a:solidFill>
              </a:rPr>
              <a:t>IRTS</a:t>
            </a:r>
            <a:r>
              <a:rPr lang="fr-FR" sz="1100" dirty="0">
                <a:solidFill>
                  <a:srgbClr val="1A8BA0"/>
                </a:solidFill>
              </a:rPr>
              <a:t> </a:t>
            </a:r>
            <a:r>
              <a:rPr lang="fr-FR" sz="1100" dirty="0">
                <a:solidFill>
                  <a:srgbClr val="5F176F"/>
                </a:solidFill>
              </a:rPr>
              <a:t>– ARRFIS Association Régionale de Recherche et de Formation à l’Intervention Sociale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840A485-2BE4-5C40-A458-E48383EC466B}"/>
              </a:ext>
            </a:extLst>
          </p:cNvPr>
          <p:cNvCxnSpPr>
            <a:cxnSpLocks/>
          </p:cNvCxnSpPr>
          <p:nvPr userDrawn="1"/>
        </p:nvCxnSpPr>
        <p:spPr>
          <a:xfrm>
            <a:off x="838200" y="6356350"/>
            <a:ext cx="0" cy="261611"/>
          </a:xfrm>
          <a:prstGeom prst="line">
            <a:avLst/>
          </a:prstGeom>
          <a:ln w="12700">
            <a:solidFill>
              <a:srgbClr val="1A8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71F4BD69-BB0A-F94A-B2FF-5A2D7E7197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7468" y="6300415"/>
            <a:ext cx="981680" cy="346475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67E7261-FA1E-2F2F-FA31-607E8F7BB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3371"/>
            <a:ext cx="10515600" cy="869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algn="l" defTabSz="914400" rtl="0" eaLnBrk="1" latinLnBrk="0" hangingPunct="1">
              <a:defRPr lang="fr-FR" sz="4000" kern="1200" dirty="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E0C88AA9-05C7-9607-500D-E74AF29468F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560816"/>
            <a:ext cx="10555288" cy="4636784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8589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illust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C4B917AE-1386-6147-8A8C-8B5D821DD28F}"/>
              </a:ext>
            </a:extLst>
          </p:cNvPr>
          <p:cNvSpPr txBox="1">
            <a:spLocks/>
          </p:cNvSpPr>
          <p:nvPr userDrawn="1"/>
        </p:nvSpPr>
        <p:spPr>
          <a:xfrm>
            <a:off x="605790" y="3567078"/>
            <a:ext cx="1151712" cy="3075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21D425F-639E-F841-A684-2476C3B47B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73421" y="235677"/>
            <a:ext cx="1530619" cy="1305085"/>
          </a:xfrm>
          <a:prstGeom prst="rect">
            <a:avLst/>
          </a:prstGeom>
        </p:spPr>
      </p:pic>
      <p:sp>
        <p:nvSpPr>
          <p:cNvPr id="3" name="Triangle 2">
            <a:extLst>
              <a:ext uri="{FF2B5EF4-FFF2-40B4-BE49-F238E27FC236}">
                <a16:creationId xmlns:a16="http://schemas.microsoft.com/office/drawing/2014/main" id="{83D4A6F4-5C95-764D-AA7F-CA1666CBECE2}"/>
              </a:ext>
            </a:extLst>
          </p:cNvPr>
          <p:cNvSpPr/>
          <p:nvPr userDrawn="1"/>
        </p:nvSpPr>
        <p:spPr>
          <a:xfrm rot="5400000">
            <a:off x="-289537" y="593454"/>
            <a:ext cx="1168603" cy="589529"/>
          </a:xfrm>
          <a:prstGeom prst="triangle">
            <a:avLst>
              <a:gd name="adj" fmla="val 49111"/>
            </a:avLst>
          </a:prstGeom>
          <a:solidFill>
            <a:srgbClr val="5F1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AF1F0135-901A-3E4B-BC60-705869C5334F}"/>
              </a:ext>
            </a:extLst>
          </p:cNvPr>
          <p:cNvSpPr txBox="1">
            <a:spLocks/>
          </p:cNvSpPr>
          <p:nvPr userDrawn="1"/>
        </p:nvSpPr>
        <p:spPr>
          <a:xfrm>
            <a:off x="6512382" y="63818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39B77EE-EFF3-4257-BC7D-1EC849FDB710}" type="datetime1">
              <a:rPr lang="fr-FR" smtClean="0">
                <a:solidFill>
                  <a:srgbClr val="1A8BA0"/>
                </a:solidFill>
              </a:rPr>
              <a:pPr/>
              <a:t>26/08/2026</a:t>
            </a:fld>
            <a:endParaRPr lang="fr-FR" dirty="0">
              <a:solidFill>
                <a:srgbClr val="1A8BA0"/>
              </a:solidFill>
            </a:endParaRPr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99C4CBEB-0BCE-704B-A06C-6DA0B36A6239}"/>
              </a:ext>
            </a:extLst>
          </p:cNvPr>
          <p:cNvSpPr txBox="1">
            <a:spLocks/>
          </p:cNvSpPr>
          <p:nvPr userDrawn="1"/>
        </p:nvSpPr>
        <p:spPr>
          <a:xfrm>
            <a:off x="333741" y="637640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b="1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25A2FA-8379-49AB-A73B-DC6437B23C2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190337F-C96E-014A-92BF-59B0EF6DD4A9}"/>
              </a:ext>
            </a:extLst>
          </p:cNvPr>
          <p:cNvSpPr txBox="1"/>
          <p:nvPr userDrawn="1"/>
        </p:nvSpPr>
        <p:spPr>
          <a:xfrm>
            <a:off x="1003906" y="6382905"/>
            <a:ext cx="91439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b="1" dirty="0">
                <a:solidFill>
                  <a:srgbClr val="1A8BA0"/>
                </a:solidFill>
              </a:rPr>
              <a:t>IRTS</a:t>
            </a:r>
            <a:r>
              <a:rPr lang="fr-FR" sz="1100" dirty="0">
                <a:solidFill>
                  <a:srgbClr val="1A8BA0"/>
                </a:solidFill>
              </a:rPr>
              <a:t> </a:t>
            </a:r>
            <a:r>
              <a:rPr lang="fr-FR" sz="1100" dirty="0">
                <a:solidFill>
                  <a:srgbClr val="5F176F"/>
                </a:solidFill>
              </a:rPr>
              <a:t>– ARRFIS Association Régionale de Recherche et de Formation à l’Intervention Sociale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840A485-2BE4-5C40-A458-E48383EC466B}"/>
              </a:ext>
            </a:extLst>
          </p:cNvPr>
          <p:cNvCxnSpPr>
            <a:cxnSpLocks/>
          </p:cNvCxnSpPr>
          <p:nvPr userDrawn="1"/>
        </p:nvCxnSpPr>
        <p:spPr>
          <a:xfrm>
            <a:off x="838200" y="6356350"/>
            <a:ext cx="0" cy="261611"/>
          </a:xfrm>
          <a:prstGeom prst="line">
            <a:avLst/>
          </a:prstGeom>
          <a:ln w="12700">
            <a:solidFill>
              <a:srgbClr val="1A8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71F4BD69-BB0A-F94A-B2FF-5A2D7E7197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7468" y="6300415"/>
            <a:ext cx="981680" cy="346475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1E42B6B-FAEC-CE26-90BD-8FE9CE16C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3371"/>
            <a:ext cx="10515600" cy="869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algn="l" defTabSz="914400" rtl="0" eaLnBrk="1" latinLnBrk="0" hangingPunct="1">
              <a:defRPr lang="fr-FR" sz="4000" kern="1200" dirty="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462D9988-2735-7FEF-4F91-41FEC4635E8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329566"/>
            <a:ext cx="10515600" cy="558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1pPr>
            <a:lvl2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2pPr>
            <a:lvl3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3pPr>
            <a:lvl4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4pPr>
            <a:lvl5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7" name="Espace réservé du contenu 16">
            <a:extLst>
              <a:ext uri="{FF2B5EF4-FFF2-40B4-BE49-F238E27FC236}">
                <a16:creationId xmlns:a16="http://schemas.microsoft.com/office/drawing/2014/main" id="{050EB0D0-BDE7-8D75-020C-7A9B61774E4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2066925"/>
            <a:ext cx="5217160" cy="40798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9" name="Espace réservé du contenu 18">
            <a:extLst>
              <a:ext uri="{FF2B5EF4-FFF2-40B4-BE49-F238E27FC236}">
                <a16:creationId xmlns:a16="http://schemas.microsoft.com/office/drawing/2014/main" id="{F50F1F38-79FE-6EE8-21A1-4947B1AF965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2203" y="2066925"/>
            <a:ext cx="5217160" cy="40798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28811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et illust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du contenu 16">
            <a:extLst>
              <a:ext uri="{FF2B5EF4-FFF2-40B4-BE49-F238E27FC236}">
                <a16:creationId xmlns:a16="http://schemas.microsoft.com/office/drawing/2014/main" id="{A90B44A1-C656-9C0E-DA34-355C363B23A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541463"/>
            <a:ext cx="5257800" cy="4605337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C4B917AE-1386-6147-8A8C-8B5D821DD28F}"/>
              </a:ext>
            </a:extLst>
          </p:cNvPr>
          <p:cNvSpPr txBox="1">
            <a:spLocks/>
          </p:cNvSpPr>
          <p:nvPr userDrawn="1"/>
        </p:nvSpPr>
        <p:spPr>
          <a:xfrm>
            <a:off x="605790" y="3567078"/>
            <a:ext cx="1151712" cy="3075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21D425F-639E-F841-A684-2476C3B47B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73421" y="235677"/>
            <a:ext cx="1530619" cy="1305085"/>
          </a:xfrm>
          <a:prstGeom prst="rect">
            <a:avLst/>
          </a:prstGeom>
        </p:spPr>
      </p:pic>
      <p:sp>
        <p:nvSpPr>
          <p:cNvPr id="3" name="Triangle 2">
            <a:extLst>
              <a:ext uri="{FF2B5EF4-FFF2-40B4-BE49-F238E27FC236}">
                <a16:creationId xmlns:a16="http://schemas.microsoft.com/office/drawing/2014/main" id="{83D4A6F4-5C95-764D-AA7F-CA1666CBECE2}"/>
              </a:ext>
            </a:extLst>
          </p:cNvPr>
          <p:cNvSpPr/>
          <p:nvPr userDrawn="1"/>
        </p:nvSpPr>
        <p:spPr>
          <a:xfrm rot="5400000">
            <a:off x="-289537" y="593454"/>
            <a:ext cx="1168603" cy="589529"/>
          </a:xfrm>
          <a:prstGeom prst="triangle">
            <a:avLst>
              <a:gd name="adj" fmla="val 49111"/>
            </a:avLst>
          </a:prstGeom>
          <a:solidFill>
            <a:srgbClr val="5F1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AF1F0135-901A-3E4B-BC60-705869C5334F}"/>
              </a:ext>
            </a:extLst>
          </p:cNvPr>
          <p:cNvSpPr txBox="1">
            <a:spLocks/>
          </p:cNvSpPr>
          <p:nvPr userDrawn="1"/>
        </p:nvSpPr>
        <p:spPr>
          <a:xfrm>
            <a:off x="6512382" y="63818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39B77EE-EFF3-4257-BC7D-1EC849FDB710}" type="datetime1">
              <a:rPr lang="fr-FR" smtClean="0">
                <a:solidFill>
                  <a:srgbClr val="1A8BA0"/>
                </a:solidFill>
              </a:rPr>
              <a:pPr/>
              <a:t>26/08/2026</a:t>
            </a:fld>
            <a:endParaRPr lang="fr-FR" dirty="0">
              <a:solidFill>
                <a:srgbClr val="1A8BA0"/>
              </a:solidFill>
            </a:endParaRPr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99C4CBEB-0BCE-704B-A06C-6DA0B36A6239}"/>
              </a:ext>
            </a:extLst>
          </p:cNvPr>
          <p:cNvSpPr txBox="1">
            <a:spLocks/>
          </p:cNvSpPr>
          <p:nvPr userDrawn="1"/>
        </p:nvSpPr>
        <p:spPr>
          <a:xfrm>
            <a:off x="333741" y="637640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b="1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25A2FA-8379-49AB-A73B-DC6437B23C2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190337F-C96E-014A-92BF-59B0EF6DD4A9}"/>
              </a:ext>
            </a:extLst>
          </p:cNvPr>
          <p:cNvSpPr txBox="1"/>
          <p:nvPr userDrawn="1"/>
        </p:nvSpPr>
        <p:spPr>
          <a:xfrm>
            <a:off x="1003906" y="6382905"/>
            <a:ext cx="91439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b="1" dirty="0">
                <a:solidFill>
                  <a:srgbClr val="1A8BA0"/>
                </a:solidFill>
              </a:rPr>
              <a:t>IRTS</a:t>
            </a:r>
            <a:r>
              <a:rPr lang="fr-FR" sz="1100" dirty="0">
                <a:solidFill>
                  <a:srgbClr val="1A8BA0"/>
                </a:solidFill>
              </a:rPr>
              <a:t> </a:t>
            </a:r>
            <a:r>
              <a:rPr lang="fr-FR" sz="1100" dirty="0">
                <a:solidFill>
                  <a:srgbClr val="5F176F"/>
                </a:solidFill>
              </a:rPr>
              <a:t>– ARRFIS Association Régionale de Recherche et de Formation à l’Intervention Sociale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840A485-2BE4-5C40-A458-E48383EC466B}"/>
              </a:ext>
            </a:extLst>
          </p:cNvPr>
          <p:cNvCxnSpPr>
            <a:cxnSpLocks/>
          </p:cNvCxnSpPr>
          <p:nvPr userDrawn="1"/>
        </p:nvCxnSpPr>
        <p:spPr>
          <a:xfrm>
            <a:off x="838200" y="6356350"/>
            <a:ext cx="0" cy="261611"/>
          </a:xfrm>
          <a:prstGeom prst="line">
            <a:avLst/>
          </a:prstGeom>
          <a:ln w="12700">
            <a:solidFill>
              <a:srgbClr val="1A8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71F4BD69-BB0A-F94A-B2FF-5A2D7E7197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7468" y="6300415"/>
            <a:ext cx="981680" cy="346475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1E42B6B-FAEC-CE26-90BD-8FE9CE16C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3371"/>
            <a:ext cx="10515600" cy="869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algn="l" defTabSz="914400" rtl="0" eaLnBrk="1" latinLnBrk="0" hangingPunct="1">
              <a:defRPr lang="fr-FR" sz="4000" kern="1200" dirty="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8" name="Espace réservé du contenu 16">
            <a:extLst>
              <a:ext uri="{FF2B5EF4-FFF2-40B4-BE49-F238E27FC236}">
                <a16:creationId xmlns:a16="http://schemas.microsoft.com/office/drawing/2014/main" id="{D3E0835E-B4AD-2957-50D6-35F1EA6400B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48400" y="1547263"/>
            <a:ext cx="5257800" cy="4605337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0224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C4B917AE-1386-6147-8A8C-8B5D821DD28F}"/>
              </a:ext>
            </a:extLst>
          </p:cNvPr>
          <p:cNvSpPr txBox="1">
            <a:spLocks/>
          </p:cNvSpPr>
          <p:nvPr userDrawn="1"/>
        </p:nvSpPr>
        <p:spPr>
          <a:xfrm>
            <a:off x="605790" y="3567078"/>
            <a:ext cx="1151712" cy="3075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21D425F-639E-F841-A684-2476C3B47B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73421" y="235677"/>
            <a:ext cx="1530619" cy="1305085"/>
          </a:xfrm>
          <a:prstGeom prst="rect">
            <a:avLst/>
          </a:prstGeom>
        </p:spPr>
      </p:pic>
      <p:sp>
        <p:nvSpPr>
          <p:cNvPr id="3" name="Triangle 2">
            <a:extLst>
              <a:ext uri="{FF2B5EF4-FFF2-40B4-BE49-F238E27FC236}">
                <a16:creationId xmlns:a16="http://schemas.microsoft.com/office/drawing/2014/main" id="{83D4A6F4-5C95-764D-AA7F-CA1666CBECE2}"/>
              </a:ext>
            </a:extLst>
          </p:cNvPr>
          <p:cNvSpPr/>
          <p:nvPr userDrawn="1"/>
        </p:nvSpPr>
        <p:spPr>
          <a:xfrm rot="5400000">
            <a:off x="-289537" y="593454"/>
            <a:ext cx="1168603" cy="589529"/>
          </a:xfrm>
          <a:prstGeom prst="triangle">
            <a:avLst>
              <a:gd name="adj" fmla="val 49111"/>
            </a:avLst>
          </a:prstGeom>
          <a:solidFill>
            <a:srgbClr val="5F1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AF1F0135-901A-3E4B-BC60-705869C5334F}"/>
              </a:ext>
            </a:extLst>
          </p:cNvPr>
          <p:cNvSpPr txBox="1">
            <a:spLocks/>
          </p:cNvSpPr>
          <p:nvPr userDrawn="1"/>
        </p:nvSpPr>
        <p:spPr>
          <a:xfrm>
            <a:off x="6512382" y="63818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39B77EE-EFF3-4257-BC7D-1EC849FDB710}" type="datetime1">
              <a:rPr lang="fr-FR" smtClean="0">
                <a:solidFill>
                  <a:srgbClr val="1A8BA0"/>
                </a:solidFill>
              </a:rPr>
              <a:pPr/>
              <a:t>26/08/2026</a:t>
            </a:fld>
            <a:endParaRPr lang="fr-FR" dirty="0">
              <a:solidFill>
                <a:srgbClr val="1A8BA0"/>
              </a:solidFill>
            </a:endParaRPr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99C4CBEB-0BCE-704B-A06C-6DA0B36A6239}"/>
              </a:ext>
            </a:extLst>
          </p:cNvPr>
          <p:cNvSpPr txBox="1">
            <a:spLocks/>
          </p:cNvSpPr>
          <p:nvPr userDrawn="1"/>
        </p:nvSpPr>
        <p:spPr>
          <a:xfrm>
            <a:off x="333741" y="637640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b="1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25A2FA-8379-49AB-A73B-DC6437B23C2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190337F-C96E-014A-92BF-59B0EF6DD4A9}"/>
              </a:ext>
            </a:extLst>
          </p:cNvPr>
          <p:cNvSpPr txBox="1"/>
          <p:nvPr userDrawn="1"/>
        </p:nvSpPr>
        <p:spPr>
          <a:xfrm>
            <a:off x="1003906" y="6382905"/>
            <a:ext cx="91439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b="1" dirty="0">
                <a:solidFill>
                  <a:srgbClr val="1A8BA0"/>
                </a:solidFill>
              </a:rPr>
              <a:t>IRTS</a:t>
            </a:r>
            <a:r>
              <a:rPr lang="fr-FR" sz="1100" dirty="0">
                <a:solidFill>
                  <a:srgbClr val="1A8BA0"/>
                </a:solidFill>
              </a:rPr>
              <a:t> </a:t>
            </a:r>
            <a:r>
              <a:rPr lang="fr-FR" sz="1100" dirty="0">
                <a:solidFill>
                  <a:srgbClr val="5F176F"/>
                </a:solidFill>
              </a:rPr>
              <a:t>– ARRFIS Association Régionale de Recherche et de Formation à l’Intervention Sociale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840A485-2BE4-5C40-A458-E48383EC466B}"/>
              </a:ext>
            </a:extLst>
          </p:cNvPr>
          <p:cNvCxnSpPr>
            <a:cxnSpLocks/>
          </p:cNvCxnSpPr>
          <p:nvPr userDrawn="1"/>
        </p:nvCxnSpPr>
        <p:spPr>
          <a:xfrm>
            <a:off x="838200" y="6356350"/>
            <a:ext cx="0" cy="261611"/>
          </a:xfrm>
          <a:prstGeom prst="line">
            <a:avLst/>
          </a:prstGeom>
          <a:ln w="12700">
            <a:solidFill>
              <a:srgbClr val="1A8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71F4BD69-BB0A-F94A-B2FF-5A2D7E7197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7468" y="6300415"/>
            <a:ext cx="981680" cy="346475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1E42B6B-FAEC-CE26-90BD-8FE9CE16C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3371"/>
            <a:ext cx="10515600" cy="869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algn="l" defTabSz="914400" rtl="0" eaLnBrk="1" latinLnBrk="0" hangingPunct="1">
              <a:defRPr lang="fr-FR" sz="4000" kern="1200" dirty="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462D9988-2735-7FEF-4F91-41FEC4635E8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329566"/>
            <a:ext cx="10515600" cy="558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1pPr>
            <a:lvl2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2pPr>
            <a:lvl3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3pPr>
            <a:lvl4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4pPr>
            <a:lvl5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5471467-2FAD-6D55-1225-56A89472CB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66925"/>
            <a:ext cx="5191760" cy="4079875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03F5EF4C-1B2B-C381-017E-E4D924F6B5E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62040" y="2066925"/>
            <a:ext cx="5191760" cy="4079875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0315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C4B917AE-1386-6147-8A8C-8B5D821DD28F}"/>
              </a:ext>
            </a:extLst>
          </p:cNvPr>
          <p:cNvSpPr txBox="1">
            <a:spLocks/>
          </p:cNvSpPr>
          <p:nvPr userDrawn="1"/>
        </p:nvSpPr>
        <p:spPr>
          <a:xfrm>
            <a:off x="605790" y="3567078"/>
            <a:ext cx="1151712" cy="3075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21D425F-639E-F841-A684-2476C3B47B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73421" y="235677"/>
            <a:ext cx="1530619" cy="1305085"/>
          </a:xfrm>
          <a:prstGeom prst="rect">
            <a:avLst/>
          </a:prstGeom>
        </p:spPr>
      </p:pic>
      <p:sp>
        <p:nvSpPr>
          <p:cNvPr id="3" name="Triangle 2">
            <a:extLst>
              <a:ext uri="{FF2B5EF4-FFF2-40B4-BE49-F238E27FC236}">
                <a16:creationId xmlns:a16="http://schemas.microsoft.com/office/drawing/2014/main" id="{83D4A6F4-5C95-764D-AA7F-CA1666CBECE2}"/>
              </a:ext>
            </a:extLst>
          </p:cNvPr>
          <p:cNvSpPr/>
          <p:nvPr userDrawn="1"/>
        </p:nvSpPr>
        <p:spPr>
          <a:xfrm rot="5400000">
            <a:off x="-289537" y="593454"/>
            <a:ext cx="1168603" cy="589529"/>
          </a:xfrm>
          <a:prstGeom prst="triangle">
            <a:avLst>
              <a:gd name="adj" fmla="val 49111"/>
            </a:avLst>
          </a:prstGeom>
          <a:solidFill>
            <a:srgbClr val="5F1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AF1F0135-901A-3E4B-BC60-705869C5334F}"/>
              </a:ext>
            </a:extLst>
          </p:cNvPr>
          <p:cNvSpPr txBox="1">
            <a:spLocks/>
          </p:cNvSpPr>
          <p:nvPr userDrawn="1"/>
        </p:nvSpPr>
        <p:spPr>
          <a:xfrm>
            <a:off x="6512382" y="63818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39B77EE-EFF3-4257-BC7D-1EC849FDB710}" type="datetime1">
              <a:rPr lang="fr-FR" smtClean="0">
                <a:solidFill>
                  <a:srgbClr val="1A8BA0"/>
                </a:solidFill>
              </a:rPr>
              <a:pPr/>
              <a:t>26/08/2026</a:t>
            </a:fld>
            <a:endParaRPr lang="fr-FR" dirty="0">
              <a:solidFill>
                <a:srgbClr val="1A8BA0"/>
              </a:solidFill>
            </a:endParaRPr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99C4CBEB-0BCE-704B-A06C-6DA0B36A6239}"/>
              </a:ext>
            </a:extLst>
          </p:cNvPr>
          <p:cNvSpPr txBox="1">
            <a:spLocks/>
          </p:cNvSpPr>
          <p:nvPr userDrawn="1"/>
        </p:nvSpPr>
        <p:spPr>
          <a:xfrm>
            <a:off x="333741" y="637640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b="1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25A2FA-8379-49AB-A73B-DC6437B23C2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190337F-C96E-014A-92BF-59B0EF6DD4A9}"/>
              </a:ext>
            </a:extLst>
          </p:cNvPr>
          <p:cNvSpPr txBox="1"/>
          <p:nvPr userDrawn="1"/>
        </p:nvSpPr>
        <p:spPr>
          <a:xfrm>
            <a:off x="1003906" y="6382905"/>
            <a:ext cx="91439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b="1" dirty="0">
                <a:solidFill>
                  <a:srgbClr val="1A8BA0"/>
                </a:solidFill>
              </a:rPr>
              <a:t>IRTS</a:t>
            </a:r>
            <a:r>
              <a:rPr lang="fr-FR" sz="1100" dirty="0">
                <a:solidFill>
                  <a:srgbClr val="1A8BA0"/>
                </a:solidFill>
              </a:rPr>
              <a:t> </a:t>
            </a:r>
            <a:r>
              <a:rPr lang="fr-FR" sz="1100" dirty="0">
                <a:solidFill>
                  <a:srgbClr val="5F176F"/>
                </a:solidFill>
              </a:rPr>
              <a:t>– ARRFIS Association Régionale de Recherche et de Formation à l’Intervention Sociale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840A485-2BE4-5C40-A458-E48383EC466B}"/>
              </a:ext>
            </a:extLst>
          </p:cNvPr>
          <p:cNvCxnSpPr>
            <a:cxnSpLocks/>
          </p:cNvCxnSpPr>
          <p:nvPr userDrawn="1"/>
        </p:nvCxnSpPr>
        <p:spPr>
          <a:xfrm>
            <a:off x="838200" y="6356350"/>
            <a:ext cx="0" cy="261611"/>
          </a:xfrm>
          <a:prstGeom prst="line">
            <a:avLst/>
          </a:prstGeom>
          <a:ln w="12700">
            <a:solidFill>
              <a:srgbClr val="1A8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71F4BD69-BB0A-F94A-B2FF-5A2D7E7197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7468" y="6300415"/>
            <a:ext cx="981680" cy="346475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1E42B6B-FAEC-CE26-90BD-8FE9CE16C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3371"/>
            <a:ext cx="10515600" cy="869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algn="l" defTabSz="914400" rtl="0" eaLnBrk="1" latinLnBrk="0" hangingPunct="1">
              <a:defRPr lang="fr-FR" sz="4000" kern="1200" dirty="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462D9988-2735-7FEF-4F91-41FEC4635E8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329566"/>
            <a:ext cx="10515600" cy="558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1pPr>
            <a:lvl2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2pPr>
            <a:lvl3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3pPr>
            <a:lvl4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4pPr>
            <a:lvl5pPr marL="457200" indent="-457200" algn="l" defTabSz="914400" rtl="0" eaLnBrk="1" latinLnBrk="0" hangingPunct="1">
              <a:buFont typeface="Wingdings" panose="05000000000000000000" pitchFamily="2" charset="2"/>
              <a:buChar char="§"/>
              <a:defRPr lang="fr-FR" sz="2800" kern="1200" dirty="0">
                <a:solidFill>
                  <a:srgbClr val="1A8BA0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5471467-2FAD-6D55-1225-56A89472CB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687320"/>
            <a:ext cx="5191760" cy="345948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03F5EF4C-1B2B-C381-017E-E4D924F6B5E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62040" y="2687320"/>
            <a:ext cx="5191760" cy="345948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ADC756A5-EB21-9486-5F4B-26F3BD89A82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39788" y="1967741"/>
            <a:ext cx="5157787" cy="67893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DF1EB3ED-9592-A9F5-C31C-AB9804BFA5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67741"/>
            <a:ext cx="5183188" cy="67893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10623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Forme libre 56">
            <a:extLst>
              <a:ext uri="{FF2B5EF4-FFF2-40B4-BE49-F238E27FC236}">
                <a16:creationId xmlns:a16="http://schemas.microsoft.com/office/drawing/2014/main" id="{37EA851A-0B66-5042-B2D5-CF56EF194B00}"/>
              </a:ext>
            </a:extLst>
          </p:cNvPr>
          <p:cNvSpPr/>
          <p:nvPr userDrawn="1"/>
        </p:nvSpPr>
        <p:spPr>
          <a:xfrm>
            <a:off x="6883075" y="0"/>
            <a:ext cx="5308924" cy="6092208"/>
          </a:xfrm>
          <a:custGeom>
            <a:avLst/>
            <a:gdLst>
              <a:gd name="connsiteX0" fmla="*/ 0 w 5308924"/>
              <a:gd name="connsiteY0" fmla="*/ 0 h 6092208"/>
              <a:gd name="connsiteX1" fmla="*/ 5308924 w 5308924"/>
              <a:gd name="connsiteY1" fmla="*/ 0 h 6092208"/>
              <a:gd name="connsiteX2" fmla="*/ 5308924 w 5308924"/>
              <a:gd name="connsiteY2" fmla="*/ 6092208 h 6092208"/>
              <a:gd name="connsiteX3" fmla="*/ 5298633 w 5308924"/>
              <a:gd name="connsiteY3" fmla="*/ 6091396 h 6092208"/>
              <a:gd name="connsiteX4" fmla="*/ 0 w 5308924"/>
              <a:gd name="connsiteY4" fmla="*/ 0 h 609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8924" h="6092208">
                <a:moveTo>
                  <a:pt x="0" y="0"/>
                </a:moveTo>
                <a:lnTo>
                  <a:pt x="5308924" y="0"/>
                </a:lnTo>
                <a:lnTo>
                  <a:pt x="5308924" y="6092208"/>
                </a:lnTo>
                <a:lnTo>
                  <a:pt x="5298633" y="6091396"/>
                </a:lnTo>
                <a:cubicBezTo>
                  <a:pt x="2322469" y="5777837"/>
                  <a:pt x="0" y="3170291"/>
                  <a:pt x="0" y="0"/>
                </a:cubicBezTo>
                <a:close/>
              </a:path>
            </a:pathLst>
          </a:custGeom>
          <a:blipFill>
            <a:blip r:embed="rId2"/>
            <a:stretch>
              <a:fillRect l="-8532" r="-4703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F3381237-8E6A-3140-8B9E-21B05D808DF9}"/>
              </a:ext>
            </a:extLst>
          </p:cNvPr>
          <p:cNvSpPr txBox="1">
            <a:spLocks/>
          </p:cNvSpPr>
          <p:nvPr userDrawn="1"/>
        </p:nvSpPr>
        <p:spPr>
          <a:xfrm>
            <a:off x="6512382" y="63818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39B77EE-EFF3-4257-BC7D-1EC849FDB710}" type="datetime1">
              <a:rPr lang="fr-FR" smtClean="0">
                <a:solidFill>
                  <a:srgbClr val="1A8BA0"/>
                </a:solidFill>
              </a:rPr>
              <a:pPr/>
              <a:t>26/08/2026</a:t>
            </a:fld>
            <a:endParaRPr lang="fr-FR" dirty="0">
              <a:solidFill>
                <a:srgbClr val="1A8BA0"/>
              </a:solidFill>
            </a:endParaRP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698FEE5F-E0AA-3C45-9EB0-DBDF33F71FB5}"/>
              </a:ext>
            </a:extLst>
          </p:cNvPr>
          <p:cNvSpPr txBox="1">
            <a:spLocks/>
          </p:cNvSpPr>
          <p:nvPr userDrawn="1"/>
        </p:nvSpPr>
        <p:spPr>
          <a:xfrm>
            <a:off x="333741" y="637640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100" b="1" kern="1200">
                <a:solidFill>
                  <a:srgbClr val="5F176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25A2FA-8379-49AB-A73B-DC6437B23C2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1016C93A-585D-EF4A-A1E9-6380AE3D1406}"/>
              </a:ext>
            </a:extLst>
          </p:cNvPr>
          <p:cNvSpPr txBox="1"/>
          <p:nvPr userDrawn="1"/>
        </p:nvSpPr>
        <p:spPr>
          <a:xfrm>
            <a:off x="1003906" y="6382905"/>
            <a:ext cx="91439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100" b="1" dirty="0">
                <a:solidFill>
                  <a:srgbClr val="1A8BA0"/>
                </a:solidFill>
              </a:rPr>
              <a:t>IRTS</a:t>
            </a:r>
            <a:r>
              <a:rPr lang="fr-FR" sz="1100" dirty="0">
                <a:solidFill>
                  <a:srgbClr val="1A8BA0"/>
                </a:solidFill>
              </a:rPr>
              <a:t> </a:t>
            </a:r>
            <a:r>
              <a:rPr lang="fr-FR" sz="1100" dirty="0">
                <a:solidFill>
                  <a:srgbClr val="5F176F"/>
                </a:solidFill>
              </a:rPr>
              <a:t>– ARRFIS Association Régionale de Recherche et de Formation à l’Intervention Sociale</a:t>
            </a:r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E4670E6C-DEE5-C140-A305-878AF38CEE67}"/>
              </a:ext>
            </a:extLst>
          </p:cNvPr>
          <p:cNvCxnSpPr>
            <a:cxnSpLocks/>
          </p:cNvCxnSpPr>
          <p:nvPr userDrawn="1"/>
        </p:nvCxnSpPr>
        <p:spPr>
          <a:xfrm>
            <a:off x="838200" y="6356350"/>
            <a:ext cx="0" cy="261611"/>
          </a:xfrm>
          <a:prstGeom prst="line">
            <a:avLst/>
          </a:prstGeom>
          <a:ln w="12700">
            <a:solidFill>
              <a:srgbClr val="1A8B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Forme libre 50">
            <a:extLst>
              <a:ext uri="{FF2B5EF4-FFF2-40B4-BE49-F238E27FC236}">
                <a16:creationId xmlns:a16="http://schemas.microsoft.com/office/drawing/2014/main" id="{1C5FFDB9-526E-2B44-9475-527E95871AED}"/>
              </a:ext>
            </a:extLst>
          </p:cNvPr>
          <p:cNvSpPr/>
          <p:nvPr userDrawn="1"/>
        </p:nvSpPr>
        <p:spPr>
          <a:xfrm>
            <a:off x="6883076" y="0"/>
            <a:ext cx="5308924" cy="6092208"/>
          </a:xfrm>
          <a:custGeom>
            <a:avLst/>
            <a:gdLst>
              <a:gd name="connsiteX0" fmla="*/ 0 w 5308924"/>
              <a:gd name="connsiteY0" fmla="*/ 0 h 6092208"/>
              <a:gd name="connsiteX1" fmla="*/ 5308924 w 5308924"/>
              <a:gd name="connsiteY1" fmla="*/ 0 h 6092208"/>
              <a:gd name="connsiteX2" fmla="*/ 5308924 w 5308924"/>
              <a:gd name="connsiteY2" fmla="*/ 6092208 h 6092208"/>
              <a:gd name="connsiteX3" fmla="*/ 5298632 w 5308924"/>
              <a:gd name="connsiteY3" fmla="*/ 6091396 h 6092208"/>
              <a:gd name="connsiteX4" fmla="*/ 0 w 5308924"/>
              <a:gd name="connsiteY4" fmla="*/ 0 h 609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8924" h="6092208">
                <a:moveTo>
                  <a:pt x="0" y="0"/>
                </a:moveTo>
                <a:lnTo>
                  <a:pt x="5308924" y="0"/>
                </a:lnTo>
                <a:lnTo>
                  <a:pt x="5308924" y="6092208"/>
                </a:lnTo>
                <a:lnTo>
                  <a:pt x="5298632" y="6091396"/>
                </a:lnTo>
                <a:cubicBezTo>
                  <a:pt x="2322469" y="5777837"/>
                  <a:pt x="0" y="3170291"/>
                  <a:pt x="0" y="0"/>
                </a:cubicBezTo>
                <a:close/>
              </a:path>
            </a:pathLst>
          </a:custGeom>
          <a:solidFill>
            <a:srgbClr val="5F176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60" name="Image 59">
            <a:extLst>
              <a:ext uri="{FF2B5EF4-FFF2-40B4-BE49-F238E27FC236}">
                <a16:creationId xmlns:a16="http://schemas.microsoft.com/office/drawing/2014/main" id="{1C805EA2-2C23-7F47-B726-13354F34BB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3741" y="235677"/>
            <a:ext cx="1530619" cy="130508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190D495-6BF4-1F4C-AA46-399F08A26A8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007468" y="6300415"/>
            <a:ext cx="981680" cy="346475"/>
          </a:xfrm>
          <a:prstGeom prst="rect">
            <a:avLst/>
          </a:prstGeom>
        </p:spPr>
      </p:pic>
      <p:pic>
        <p:nvPicPr>
          <p:cNvPr id="4" name="Picture 2" descr="Merci Beaucoup&quot; - Images et vidéos libres de droits | Adobe Stock">
            <a:extLst>
              <a:ext uri="{FF2B5EF4-FFF2-40B4-BE49-F238E27FC236}">
                <a16:creationId xmlns:a16="http://schemas.microsoft.com/office/drawing/2014/main" id="{310D8719-6FDE-5C45-1A34-512ABF48D98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61" t="23188" r="6893" b="10724"/>
          <a:stretch/>
        </p:blipFill>
        <p:spPr bwMode="auto">
          <a:xfrm>
            <a:off x="762174" y="2006873"/>
            <a:ext cx="4119770" cy="2266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160B5BC4-25BA-73DE-5ABC-339BA57DAB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2000" y="5126038"/>
            <a:ext cx="7788275" cy="893762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8523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7F56382-CCE5-A94F-B627-DE037D49D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F469A9D-7AF3-584F-B7C3-AE7C6EC9D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678774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4" r:id="rId3"/>
    <p:sldLayoutId id="2147483650" r:id="rId4"/>
    <p:sldLayoutId id="2147483661" r:id="rId5"/>
    <p:sldLayoutId id="2147483665" r:id="rId6"/>
    <p:sldLayoutId id="2147483662" r:id="rId7"/>
    <p:sldLayoutId id="2147483663" r:id="rId8"/>
    <p:sldLayoutId id="2147483651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8BE41C-291B-E0F1-0D9F-2F0D567EA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A696F2B-EC4E-701D-5C8E-22A94798AB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6245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9F4D2-97CD-2C6E-25E5-750C4DB4B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0F5F11-DBB0-4318-1D00-C785770942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C17BBFD-4C37-FF17-9465-B9C0D6C64727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7887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CB4094C-1B29-B4A2-B5AD-48B39EA414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032143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Grand écran</PresentationFormat>
  <Paragraphs>0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Wingdings</vt:lpstr>
      <vt:lpstr>Thème Office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Timothée Laisne</cp:lastModifiedBy>
  <cp:revision>77</cp:revision>
  <dcterms:created xsi:type="dcterms:W3CDTF">2021-02-16T12:44:48Z</dcterms:created>
  <dcterms:modified xsi:type="dcterms:W3CDTF">2026-08-26T09:21:44Z</dcterms:modified>
</cp:coreProperties>
</file>