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176F"/>
    <a:srgbClr val="1A8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/>
    <p:restoredTop sz="73766" autoAdjust="0"/>
  </p:normalViewPr>
  <p:slideViewPr>
    <p:cSldViewPr snapToGrid="0" snapToObjects="1">
      <p:cViewPr varScale="1">
        <p:scale>
          <a:sx n="68" d="100"/>
          <a:sy n="68" d="100"/>
        </p:scale>
        <p:origin x="1155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0" d="100"/>
          <a:sy n="110" d="100"/>
        </p:scale>
        <p:origin x="457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72E5-8004-A248-A10A-D2575052C441}" type="datetimeFigureOut">
              <a:rPr lang="fr-FR" smtClean="0"/>
              <a:t>26/05/2026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3F487-AC95-A84D-9803-5E1B2D194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765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extérieur, ciel, route, arbre&#10;&#10;Description générée automatiquement">
            <a:extLst>
              <a:ext uri="{FF2B5EF4-FFF2-40B4-BE49-F238E27FC236}">
                <a16:creationId xmlns:a16="http://schemas.microsoft.com/office/drawing/2014/main" id="{F6C194A5-1E51-2742-A9FD-CC6188ACB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207" r="3912"/>
          <a:stretch/>
        </p:blipFill>
        <p:spPr>
          <a:xfrm>
            <a:off x="593920" y="457196"/>
            <a:ext cx="11598080" cy="59038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D9CFD0-AD4E-FF41-8D0B-536261AB4337}"/>
              </a:ext>
            </a:extLst>
          </p:cNvPr>
          <p:cNvSpPr/>
          <p:nvPr userDrawn="1"/>
        </p:nvSpPr>
        <p:spPr>
          <a:xfrm>
            <a:off x="593920" y="457196"/>
            <a:ext cx="11598080" cy="5943605"/>
          </a:xfrm>
          <a:prstGeom prst="rect">
            <a:avLst/>
          </a:prstGeom>
          <a:solidFill>
            <a:srgbClr val="1A8BA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D8A92798-D3DD-9A4A-9175-E719558CC1AB}"/>
              </a:ext>
            </a:extLst>
          </p:cNvPr>
          <p:cNvSpPr/>
          <p:nvPr userDrawn="1"/>
        </p:nvSpPr>
        <p:spPr>
          <a:xfrm>
            <a:off x="6704619" y="457198"/>
            <a:ext cx="5487381" cy="5943601"/>
          </a:xfrm>
          <a:custGeom>
            <a:avLst/>
            <a:gdLst>
              <a:gd name="connsiteX0" fmla="*/ 0 w 6294771"/>
              <a:gd name="connsiteY0" fmla="*/ 0 h 6818117"/>
              <a:gd name="connsiteX1" fmla="*/ 6294771 w 6294771"/>
              <a:gd name="connsiteY1" fmla="*/ 0 h 6818117"/>
              <a:gd name="connsiteX2" fmla="*/ 6294771 w 6294771"/>
              <a:gd name="connsiteY2" fmla="*/ 6818117 h 6818117"/>
              <a:gd name="connsiteX3" fmla="*/ 5978066 w 6294771"/>
              <a:gd name="connsiteY3" fmla="*/ 6778980 h 6818117"/>
              <a:gd name="connsiteX4" fmla="*/ 0 w 6294771"/>
              <a:gd name="connsiteY4" fmla="*/ 0 h 6818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4771" h="6818117">
                <a:moveTo>
                  <a:pt x="0" y="0"/>
                </a:moveTo>
                <a:lnTo>
                  <a:pt x="6294771" y="0"/>
                </a:lnTo>
                <a:lnTo>
                  <a:pt x="6294771" y="6818117"/>
                </a:lnTo>
                <a:lnTo>
                  <a:pt x="5978066" y="6778980"/>
                </a:lnTo>
                <a:cubicBezTo>
                  <a:pt x="2593053" y="6275991"/>
                  <a:pt x="0" y="3432485"/>
                  <a:pt x="0" y="0"/>
                </a:cubicBezTo>
                <a:close/>
              </a:path>
            </a:pathLst>
          </a:cu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B2EEC1D-3F1E-034D-A082-E8CEAA6940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4303" y="878485"/>
            <a:ext cx="3534800" cy="3013955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0824D456-92E3-A9E1-2E15-E277D1B2F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765" y="3229658"/>
            <a:ext cx="5615866" cy="1325563"/>
          </a:xfrm>
        </p:spPr>
        <p:txBody>
          <a:bodyPr/>
          <a:lstStyle>
            <a:lvl1pPr>
              <a:defRPr lang="fr-FR" sz="4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240292F-0B10-9F25-70E3-F660B9EC6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9838" y="4643438"/>
            <a:ext cx="5616575" cy="373062"/>
          </a:xfrm>
        </p:spPr>
        <p:txBody>
          <a:bodyPr/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922883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26/05/2026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1E42B6B-FAEC-CE26-90BD-8FE9CE16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371"/>
            <a:ext cx="10515600" cy="869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lang="fr-FR" sz="4000" kern="1200" dirty="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462D9988-2735-7FEF-4F91-41FEC4635E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29566"/>
            <a:ext cx="10515600" cy="558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2pPr>
            <a:lvl3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3pPr>
            <a:lvl4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4pPr>
            <a:lvl5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6E66F9E-E551-20A8-0127-E307A347916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000865"/>
            <a:ext cx="10515600" cy="4176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9823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26/05/2026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1E42B6B-FAEC-CE26-90BD-8FE9CE16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371"/>
            <a:ext cx="10515600" cy="869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lang="fr-FR" sz="4000" kern="1200" dirty="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6E66F9E-E551-20A8-0127-E307A347916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391921"/>
            <a:ext cx="10515600" cy="4785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0423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_ Titr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26/05/2026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67E7261-FA1E-2F2F-FA31-607E8F7BB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371"/>
            <a:ext cx="10515600" cy="869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lang="fr-FR" sz="4000" kern="1200" dirty="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E0C88AA9-05C7-9607-500D-E74AF29468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1560816"/>
            <a:ext cx="10555288" cy="463678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58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26/05/2026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1E42B6B-FAEC-CE26-90BD-8FE9CE16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371"/>
            <a:ext cx="10515600" cy="869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lang="fr-FR" sz="4000" kern="1200" dirty="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462D9988-2735-7FEF-4F91-41FEC4635E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29566"/>
            <a:ext cx="10515600" cy="558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2pPr>
            <a:lvl3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3pPr>
            <a:lvl4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4pPr>
            <a:lvl5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5471467-2FAD-6D55-1225-56A89472C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066925"/>
            <a:ext cx="5257800" cy="40798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2B2CE44B-5F6E-BECD-9CC1-0351B8F258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3000" y="2066925"/>
            <a:ext cx="5191125" cy="4079875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81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26/05/2026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1E42B6B-FAEC-CE26-90BD-8FE9CE16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371"/>
            <a:ext cx="10515600" cy="869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lang="fr-FR" sz="4000" kern="1200" dirty="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462D9988-2735-7FEF-4F91-41FEC4635E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29566"/>
            <a:ext cx="10515600" cy="558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2pPr>
            <a:lvl3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3pPr>
            <a:lvl4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4pPr>
            <a:lvl5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5471467-2FAD-6D55-1225-56A89472C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066925"/>
            <a:ext cx="5191760" cy="4079875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03F5EF4C-1B2B-C381-017E-E4D924F6B5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62040" y="2066925"/>
            <a:ext cx="5191760" cy="4079875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031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26/05/2026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1E42B6B-FAEC-CE26-90BD-8FE9CE16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371"/>
            <a:ext cx="10515600" cy="869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lang="fr-FR" sz="4000" kern="1200" dirty="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462D9988-2735-7FEF-4F91-41FEC4635E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29566"/>
            <a:ext cx="10515600" cy="558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2pPr>
            <a:lvl3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3pPr>
            <a:lvl4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4pPr>
            <a:lvl5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5471467-2FAD-6D55-1225-56A89472C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687320"/>
            <a:ext cx="5191760" cy="345948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03F5EF4C-1B2B-C381-017E-E4D924F6B5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62040" y="2687320"/>
            <a:ext cx="5191760" cy="345948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DC756A5-EB21-9486-5F4B-26F3BD89A826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9788" y="1967741"/>
            <a:ext cx="5157787" cy="6789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DF1EB3ED-9592-A9F5-C31C-AB9804BFA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67741"/>
            <a:ext cx="5183188" cy="6789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1062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orme libre 56">
            <a:extLst>
              <a:ext uri="{FF2B5EF4-FFF2-40B4-BE49-F238E27FC236}">
                <a16:creationId xmlns:a16="http://schemas.microsoft.com/office/drawing/2014/main" id="{37EA851A-0B66-5042-B2D5-CF56EF194B00}"/>
              </a:ext>
            </a:extLst>
          </p:cNvPr>
          <p:cNvSpPr/>
          <p:nvPr userDrawn="1"/>
        </p:nvSpPr>
        <p:spPr>
          <a:xfrm>
            <a:off x="6883075" y="0"/>
            <a:ext cx="5308924" cy="6092208"/>
          </a:xfrm>
          <a:custGeom>
            <a:avLst/>
            <a:gdLst>
              <a:gd name="connsiteX0" fmla="*/ 0 w 5308924"/>
              <a:gd name="connsiteY0" fmla="*/ 0 h 6092208"/>
              <a:gd name="connsiteX1" fmla="*/ 5308924 w 5308924"/>
              <a:gd name="connsiteY1" fmla="*/ 0 h 6092208"/>
              <a:gd name="connsiteX2" fmla="*/ 5308924 w 5308924"/>
              <a:gd name="connsiteY2" fmla="*/ 6092208 h 6092208"/>
              <a:gd name="connsiteX3" fmla="*/ 5298633 w 5308924"/>
              <a:gd name="connsiteY3" fmla="*/ 6091396 h 6092208"/>
              <a:gd name="connsiteX4" fmla="*/ 0 w 5308924"/>
              <a:gd name="connsiteY4" fmla="*/ 0 h 609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8924" h="6092208">
                <a:moveTo>
                  <a:pt x="0" y="0"/>
                </a:moveTo>
                <a:lnTo>
                  <a:pt x="5308924" y="0"/>
                </a:lnTo>
                <a:lnTo>
                  <a:pt x="5308924" y="6092208"/>
                </a:lnTo>
                <a:lnTo>
                  <a:pt x="5298633" y="6091396"/>
                </a:lnTo>
                <a:cubicBezTo>
                  <a:pt x="2322469" y="5777837"/>
                  <a:pt x="0" y="3170291"/>
                  <a:pt x="0" y="0"/>
                </a:cubicBezTo>
                <a:close/>
              </a:path>
            </a:pathLst>
          </a:custGeom>
          <a:blipFill>
            <a:blip r:embed="rId2"/>
            <a:stretch>
              <a:fillRect l="-8532" r="-4703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F3381237-8E6A-3140-8B9E-21B05D808DF9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26/05/2026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698FEE5F-E0AA-3C45-9EB0-DBDF33F71FB5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016C93A-585D-EF4A-A1E9-6380AE3D1406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E4670E6C-DEE5-C140-A305-878AF38CEE6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e libre 50">
            <a:extLst>
              <a:ext uri="{FF2B5EF4-FFF2-40B4-BE49-F238E27FC236}">
                <a16:creationId xmlns:a16="http://schemas.microsoft.com/office/drawing/2014/main" id="{1C5FFDB9-526E-2B44-9475-527E95871AED}"/>
              </a:ext>
            </a:extLst>
          </p:cNvPr>
          <p:cNvSpPr/>
          <p:nvPr userDrawn="1"/>
        </p:nvSpPr>
        <p:spPr>
          <a:xfrm>
            <a:off x="6883076" y="0"/>
            <a:ext cx="5308924" cy="6092208"/>
          </a:xfrm>
          <a:custGeom>
            <a:avLst/>
            <a:gdLst>
              <a:gd name="connsiteX0" fmla="*/ 0 w 5308924"/>
              <a:gd name="connsiteY0" fmla="*/ 0 h 6092208"/>
              <a:gd name="connsiteX1" fmla="*/ 5308924 w 5308924"/>
              <a:gd name="connsiteY1" fmla="*/ 0 h 6092208"/>
              <a:gd name="connsiteX2" fmla="*/ 5308924 w 5308924"/>
              <a:gd name="connsiteY2" fmla="*/ 6092208 h 6092208"/>
              <a:gd name="connsiteX3" fmla="*/ 5298632 w 5308924"/>
              <a:gd name="connsiteY3" fmla="*/ 6091396 h 6092208"/>
              <a:gd name="connsiteX4" fmla="*/ 0 w 5308924"/>
              <a:gd name="connsiteY4" fmla="*/ 0 h 609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8924" h="6092208">
                <a:moveTo>
                  <a:pt x="0" y="0"/>
                </a:moveTo>
                <a:lnTo>
                  <a:pt x="5308924" y="0"/>
                </a:lnTo>
                <a:lnTo>
                  <a:pt x="5308924" y="6092208"/>
                </a:lnTo>
                <a:lnTo>
                  <a:pt x="5298632" y="6091396"/>
                </a:lnTo>
                <a:cubicBezTo>
                  <a:pt x="2322469" y="5777837"/>
                  <a:pt x="0" y="3170291"/>
                  <a:pt x="0" y="0"/>
                </a:cubicBezTo>
                <a:close/>
              </a:path>
            </a:pathLst>
          </a:custGeom>
          <a:solidFill>
            <a:srgbClr val="5F176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1C805EA2-2C23-7F47-B726-13354F34BB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3741" y="235677"/>
            <a:ext cx="1530619" cy="13050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190D495-6BF4-1F4C-AA46-399F08A26A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pic>
        <p:nvPicPr>
          <p:cNvPr id="4" name="Picture 2" descr="Merci Beaucoup&quot; - Images et vidéos libres de droits | Adobe Stock">
            <a:extLst>
              <a:ext uri="{FF2B5EF4-FFF2-40B4-BE49-F238E27FC236}">
                <a16:creationId xmlns:a16="http://schemas.microsoft.com/office/drawing/2014/main" id="{310D8719-6FDE-5C45-1A34-512ABF48D98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1" t="23188" r="6893" b="10724"/>
          <a:stretch/>
        </p:blipFill>
        <p:spPr bwMode="auto">
          <a:xfrm>
            <a:off x="762174" y="2006873"/>
            <a:ext cx="4119770" cy="226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60B5BC4-25BA-73DE-5ABC-339BA57DAB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5126038"/>
            <a:ext cx="7788275" cy="893762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8523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7F56382-CCE5-A94F-B627-DE037D49D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469A9D-7AF3-584F-B7C3-AE7C6EC9D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7877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0" r:id="rId4"/>
    <p:sldLayoutId id="2147483661" r:id="rId5"/>
    <p:sldLayoutId id="2147483662" r:id="rId6"/>
    <p:sldLayoutId id="2147483663" r:id="rId7"/>
    <p:sldLayoutId id="2147483651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BE41C-291B-E0F1-0D9F-2F0D567EA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696F2B-EC4E-701D-5C8E-22A94798AB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24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69F4D2-97CD-2C6E-25E5-750C4DB4B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0F5F11-DBB0-4318-1D00-C78577094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17BBFD-4C37-FF17-9465-B9C0D6C6472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887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058E908-F688-1354-44ED-F38FE7FEB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67EF73-8D18-F347-D007-24F5BFB06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DB824D2-E8F8-8255-E3FB-088AC8235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677DD55B-0BB5-E9C9-36EC-E52E42C5EEA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0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CB4094C-1B29-B4A2-B5AD-48B39EA414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3214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Kathleen Leslie</cp:lastModifiedBy>
  <cp:revision>75</cp:revision>
  <dcterms:created xsi:type="dcterms:W3CDTF">2021-02-16T12:44:48Z</dcterms:created>
  <dcterms:modified xsi:type="dcterms:W3CDTF">2026-05-26T09:20:06Z</dcterms:modified>
</cp:coreProperties>
</file>