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4" r:id="rId42"/>
    <p:sldId id="293"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9" r:id="rId57"/>
    <p:sldId id="310" r:id="rId58"/>
    <p:sldId id="311" r:id="rId59"/>
    <p:sldId id="312" r:id="rId60"/>
    <p:sldId id="313" r:id="rId61"/>
    <p:sldId id="314" r:id="rId62"/>
    <p:sldId id="315" r:id="rId63"/>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6FB9B2-33FD-4AAD-E66B-00EFB7018DA1}" name="Sarah Sullivan" initials="SS" userId="S::s.sullivan@woah.org::06d89659-242d-4508-8cae-fdaabef974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832"/>
    <a:srgbClr val="ECBDAD"/>
    <a:srgbClr val="EE8D73"/>
    <a:srgbClr val="F79C87"/>
    <a:srgbClr val="FCD2C7"/>
    <a:srgbClr val="F47F62"/>
    <a:srgbClr val="D3EB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E92668-C136-3748-9958-8EED8A70E9AD}" v="86" dt="2025-10-02T16:05:28.09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3"/>
    <p:restoredTop sz="94629"/>
  </p:normalViewPr>
  <p:slideViewPr>
    <p:cSldViewPr snapToGrid="0">
      <p:cViewPr>
        <p:scale>
          <a:sx n="99" d="100"/>
          <a:sy n="99" d="100"/>
        </p:scale>
        <p:origin x="328" y="264"/>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Pinet" userId="b48b27da-5a34-4959-93b2-72b2fe2ddb82" providerId="ADAL" clId="{244B0F67-37F6-5960-9DC9-2B5EEF277C15}"/>
    <pc:docChg chg="undo custSel modSld">
      <pc:chgData name="Paula Pinet" userId="b48b27da-5a34-4959-93b2-72b2fe2ddb82" providerId="ADAL" clId="{244B0F67-37F6-5960-9DC9-2B5EEF277C15}" dt="2025-10-02T16:06:12.438" v="331" actId="14100"/>
      <pc:docMkLst>
        <pc:docMk/>
      </pc:docMkLst>
      <pc:sldChg chg="addSp delSp modSp mod">
        <pc:chgData name="Paula Pinet" userId="b48b27da-5a34-4959-93b2-72b2fe2ddb82" providerId="ADAL" clId="{244B0F67-37F6-5960-9DC9-2B5EEF277C15}" dt="2025-10-02T16:06:12.438" v="331" actId="14100"/>
        <pc:sldMkLst>
          <pc:docMk/>
          <pc:sldMk cId="0" sldId="287"/>
        </pc:sldMkLst>
        <pc:spChg chg="mod topLvl">
          <ac:chgData name="Paula Pinet" userId="b48b27da-5a34-4959-93b2-72b2fe2ddb82" providerId="ADAL" clId="{244B0F67-37F6-5960-9DC9-2B5EEF277C15}" dt="2025-10-02T15:52:28.845" v="0" actId="165"/>
          <ac:spMkLst>
            <pc:docMk/>
            <pc:sldMk cId="0" sldId="287"/>
            <ac:spMk id="7" creationId="{00000000-0000-0000-0000-000000000000}"/>
          </ac:spMkLst>
        </pc:spChg>
        <pc:spChg chg="mod topLvl">
          <ac:chgData name="Paula Pinet" userId="b48b27da-5a34-4959-93b2-72b2fe2ddb82" providerId="ADAL" clId="{244B0F67-37F6-5960-9DC9-2B5EEF277C15}" dt="2025-10-02T15:52:28.845" v="0" actId="165"/>
          <ac:spMkLst>
            <pc:docMk/>
            <pc:sldMk cId="0" sldId="287"/>
            <ac:spMk id="10" creationId="{00000000-0000-0000-0000-000000000000}"/>
          </ac:spMkLst>
        </pc:spChg>
        <pc:spChg chg="mod topLvl">
          <ac:chgData name="Paula Pinet" userId="b48b27da-5a34-4959-93b2-72b2fe2ddb82" providerId="ADAL" clId="{244B0F67-37F6-5960-9DC9-2B5EEF277C15}" dt="2025-10-02T15:52:28.845" v="0" actId="165"/>
          <ac:spMkLst>
            <pc:docMk/>
            <pc:sldMk cId="0" sldId="287"/>
            <ac:spMk id="11" creationId="{00000000-0000-0000-0000-000000000000}"/>
          </ac:spMkLst>
        </pc:spChg>
        <pc:spChg chg="mod topLvl">
          <ac:chgData name="Paula Pinet" userId="b48b27da-5a34-4959-93b2-72b2fe2ddb82" providerId="ADAL" clId="{244B0F67-37F6-5960-9DC9-2B5EEF277C15}" dt="2025-10-02T15:52:28.845" v="0" actId="165"/>
          <ac:spMkLst>
            <pc:docMk/>
            <pc:sldMk cId="0" sldId="287"/>
            <ac:spMk id="12" creationId="{00000000-0000-0000-0000-000000000000}"/>
          </ac:spMkLst>
        </pc:spChg>
        <pc:spChg chg="mod topLvl">
          <ac:chgData name="Paula Pinet" userId="b48b27da-5a34-4959-93b2-72b2fe2ddb82" providerId="ADAL" clId="{244B0F67-37F6-5960-9DC9-2B5EEF277C15}" dt="2025-10-02T15:52:28.845" v="0" actId="165"/>
          <ac:spMkLst>
            <pc:docMk/>
            <pc:sldMk cId="0" sldId="287"/>
            <ac:spMk id="14" creationId="{00000000-0000-0000-0000-000000000000}"/>
          </ac:spMkLst>
        </pc:spChg>
        <pc:spChg chg="mod topLvl">
          <ac:chgData name="Paula Pinet" userId="b48b27da-5a34-4959-93b2-72b2fe2ddb82" providerId="ADAL" clId="{244B0F67-37F6-5960-9DC9-2B5EEF277C15}" dt="2025-10-02T15:52:28.845" v="0" actId="165"/>
          <ac:spMkLst>
            <pc:docMk/>
            <pc:sldMk cId="0" sldId="287"/>
            <ac:spMk id="15" creationId="{00000000-0000-0000-0000-000000000000}"/>
          </ac:spMkLst>
        </pc:spChg>
        <pc:spChg chg="mod topLvl">
          <ac:chgData name="Paula Pinet" userId="b48b27da-5a34-4959-93b2-72b2fe2ddb82" providerId="ADAL" clId="{244B0F67-37F6-5960-9DC9-2B5EEF277C15}" dt="2025-10-02T15:52:28.845" v="0" actId="165"/>
          <ac:spMkLst>
            <pc:docMk/>
            <pc:sldMk cId="0" sldId="287"/>
            <ac:spMk id="16" creationId="{00000000-0000-0000-0000-000000000000}"/>
          </ac:spMkLst>
        </pc:spChg>
        <pc:spChg chg="mod topLvl">
          <ac:chgData name="Paula Pinet" userId="b48b27da-5a34-4959-93b2-72b2fe2ddb82" providerId="ADAL" clId="{244B0F67-37F6-5960-9DC9-2B5EEF277C15}" dt="2025-10-02T15:52:28.845" v="0" actId="165"/>
          <ac:spMkLst>
            <pc:docMk/>
            <pc:sldMk cId="0" sldId="287"/>
            <ac:spMk id="17" creationId="{00000000-0000-0000-0000-000000000000}"/>
          </ac:spMkLst>
        </pc:spChg>
        <pc:spChg chg="mod topLvl">
          <ac:chgData name="Paula Pinet" userId="b48b27da-5a34-4959-93b2-72b2fe2ddb82" providerId="ADAL" clId="{244B0F67-37F6-5960-9DC9-2B5EEF277C15}" dt="2025-10-02T16:06:04.002" v="329" actId="1038"/>
          <ac:spMkLst>
            <pc:docMk/>
            <pc:sldMk cId="0" sldId="287"/>
            <ac:spMk id="18" creationId="{00000000-0000-0000-0000-000000000000}"/>
          </ac:spMkLst>
        </pc:spChg>
        <pc:spChg chg="mod">
          <ac:chgData name="Paula Pinet" userId="b48b27da-5a34-4959-93b2-72b2fe2ddb82" providerId="ADAL" clId="{244B0F67-37F6-5960-9DC9-2B5EEF277C15}" dt="2025-10-02T16:05:57.204" v="293" actId="1038"/>
          <ac:spMkLst>
            <pc:docMk/>
            <pc:sldMk cId="0" sldId="287"/>
            <ac:spMk id="19" creationId="{00000000-0000-0000-0000-000000000000}"/>
          </ac:spMkLst>
        </pc:spChg>
        <pc:spChg chg="mod topLvl">
          <ac:chgData name="Paula Pinet" userId="b48b27da-5a34-4959-93b2-72b2fe2ddb82" providerId="ADAL" clId="{244B0F67-37F6-5960-9DC9-2B5EEF277C15}" dt="2025-10-02T15:52:46.703" v="3" actId="1076"/>
          <ac:spMkLst>
            <pc:docMk/>
            <pc:sldMk cId="0" sldId="287"/>
            <ac:spMk id="20" creationId="{00000000-0000-0000-0000-000000000000}"/>
          </ac:spMkLst>
        </pc:spChg>
        <pc:spChg chg="mod">
          <ac:chgData name="Paula Pinet" userId="b48b27da-5a34-4959-93b2-72b2fe2ddb82" providerId="ADAL" clId="{244B0F67-37F6-5960-9DC9-2B5EEF277C15}" dt="2025-10-02T16:06:04.002" v="329" actId="1038"/>
          <ac:spMkLst>
            <pc:docMk/>
            <pc:sldMk cId="0" sldId="287"/>
            <ac:spMk id="27" creationId="{00000000-0000-0000-0000-000000000000}"/>
          </ac:spMkLst>
        </pc:spChg>
        <pc:spChg chg="mod topLvl">
          <ac:chgData name="Paula Pinet" userId="b48b27da-5a34-4959-93b2-72b2fe2ddb82" providerId="ADAL" clId="{244B0F67-37F6-5960-9DC9-2B5EEF277C15}" dt="2025-10-02T15:56:26.826" v="63" actId="1035"/>
          <ac:spMkLst>
            <pc:docMk/>
            <pc:sldMk cId="0" sldId="287"/>
            <ac:spMk id="28" creationId="{00000000-0000-0000-0000-000000000000}"/>
          </ac:spMkLst>
        </pc:spChg>
        <pc:spChg chg="mod">
          <ac:chgData name="Paula Pinet" userId="b48b27da-5a34-4959-93b2-72b2fe2ddb82" providerId="ADAL" clId="{244B0F67-37F6-5960-9DC9-2B5EEF277C15}" dt="2025-10-02T15:54:16.182" v="42" actId="1076"/>
          <ac:spMkLst>
            <pc:docMk/>
            <pc:sldMk cId="0" sldId="287"/>
            <ac:spMk id="29" creationId="{00000000-0000-0000-0000-000000000000}"/>
          </ac:spMkLst>
        </pc:spChg>
        <pc:spChg chg="mod topLvl">
          <ac:chgData name="Paula Pinet" userId="b48b27da-5a34-4959-93b2-72b2fe2ddb82" providerId="ADAL" clId="{244B0F67-37F6-5960-9DC9-2B5EEF277C15}" dt="2025-10-02T15:52:54.808" v="4" actId="165"/>
          <ac:spMkLst>
            <pc:docMk/>
            <pc:sldMk cId="0" sldId="287"/>
            <ac:spMk id="31" creationId="{00000000-0000-0000-0000-000000000000}"/>
          </ac:spMkLst>
        </pc:spChg>
        <pc:spChg chg="mod topLvl">
          <ac:chgData name="Paula Pinet" userId="b48b27da-5a34-4959-93b2-72b2fe2ddb82" providerId="ADAL" clId="{244B0F67-37F6-5960-9DC9-2B5EEF277C15}" dt="2025-10-02T15:52:54.808" v="4" actId="165"/>
          <ac:spMkLst>
            <pc:docMk/>
            <pc:sldMk cId="0" sldId="287"/>
            <ac:spMk id="32" creationId="{00000000-0000-0000-0000-000000000000}"/>
          </ac:spMkLst>
        </pc:spChg>
        <pc:spChg chg="mod topLvl">
          <ac:chgData name="Paula Pinet" userId="b48b27da-5a34-4959-93b2-72b2fe2ddb82" providerId="ADAL" clId="{244B0F67-37F6-5960-9DC9-2B5EEF277C15}" dt="2025-10-02T15:52:54.808" v="4" actId="165"/>
          <ac:spMkLst>
            <pc:docMk/>
            <pc:sldMk cId="0" sldId="287"/>
            <ac:spMk id="33" creationId="{00000000-0000-0000-0000-000000000000}"/>
          </ac:spMkLst>
        </pc:spChg>
        <pc:spChg chg="mod topLvl">
          <ac:chgData name="Paula Pinet" userId="b48b27da-5a34-4959-93b2-72b2fe2ddb82" providerId="ADAL" clId="{244B0F67-37F6-5960-9DC9-2B5EEF277C15}" dt="2025-10-02T15:52:54.808" v="4" actId="165"/>
          <ac:spMkLst>
            <pc:docMk/>
            <pc:sldMk cId="0" sldId="287"/>
            <ac:spMk id="34" creationId="{00000000-0000-0000-0000-000000000000}"/>
          </ac:spMkLst>
        </pc:spChg>
        <pc:spChg chg="mod topLvl">
          <ac:chgData name="Paula Pinet" userId="b48b27da-5a34-4959-93b2-72b2fe2ddb82" providerId="ADAL" clId="{244B0F67-37F6-5960-9DC9-2B5EEF277C15}" dt="2025-10-02T15:52:54.808" v="4" actId="165"/>
          <ac:spMkLst>
            <pc:docMk/>
            <pc:sldMk cId="0" sldId="287"/>
            <ac:spMk id="35" creationId="{00000000-0000-0000-0000-000000000000}"/>
          </ac:spMkLst>
        </pc:spChg>
        <pc:spChg chg="mod topLvl">
          <ac:chgData name="Paula Pinet" userId="b48b27da-5a34-4959-93b2-72b2fe2ddb82" providerId="ADAL" clId="{244B0F67-37F6-5960-9DC9-2B5EEF277C15}" dt="2025-10-02T15:52:54.808" v="4" actId="165"/>
          <ac:spMkLst>
            <pc:docMk/>
            <pc:sldMk cId="0" sldId="287"/>
            <ac:spMk id="36" creationId="{00000000-0000-0000-0000-000000000000}"/>
          </ac:spMkLst>
        </pc:spChg>
        <pc:spChg chg="mod topLvl">
          <ac:chgData name="Paula Pinet" userId="b48b27da-5a34-4959-93b2-72b2fe2ddb82" providerId="ADAL" clId="{244B0F67-37F6-5960-9DC9-2B5EEF277C15}" dt="2025-10-02T16:05:57.204" v="293" actId="1038"/>
          <ac:spMkLst>
            <pc:docMk/>
            <pc:sldMk cId="0" sldId="287"/>
            <ac:spMk id="37" creationId="{00000000-0000-0000-0000-000000000000}"/>
          </ac:spMkLst>
        </pc:spChg>
        <pc:spChg chg="mod topLvl">
          <ac:chgData name="Paula Pinet" userId="b48b27da-5a34-4959-93b2-72b2fe2ddb82" providerId="ADAL" clId="{244B0F67-37F6-5960-9DC9-2B5EEF277C15}" dt="2025-10-02T15:54:16.182" v="42" actId="1076"/>
          <ac:spMkLst>
            <pc:docMk/>
            <pc:sldMk cId="0" sldId="287"/>
            <ac:spMk id="38" creationId="{00000000-0000-0000-0000-000000000000}"/>
          </ac:spMkLst>
        </pc:spChg>
        <pc:spChg chg="mod topLvl">
          <ac:chgData name="Paula Pinet" userId="b48b27da-5a34-4959-93b2-72b2fe2ddb82" providerId="ADAL" clId="{244B0F67-37F6-5960-9DC9-2B5EEF277C15}" dt="2025-10-02T16:06:12.438" v="331" actId="14100"/>
          <ac:spMkLst>
            <pc:docMk/>
            <pc:sldMk cId="0" sldId="287"/>
            <ac:spMk id="39" creationId="{00000000-0000-0000-0000-000000000000}"/>
          </ac:spMkLst>
        </pc:spChg>
        <pc:spChg chg="mod">
          <ac:chgData name="Paula Pinet" userId="b48b27da-5a34-4959-93b2-72b2fe2ddb82" providerId="ADAL" clId="{244B0F67-37F6-5960-9DC9-2B5EEF277C15}" dt="2025-10-02T16:04:50.503" v="224" actId="1076"/>
          <ac:spMkLst>
            <pc:docMk/>
            <pc:sldMk cId="0" sldId="287"/>
            <ac:spMk id="41" creationId="{00000000-0000-0000-0000-000000000000}"/>
          </ac:spMkLst>
        </pc:spChg>
        <pc:spChg chg="mod topLvl">
          <ac:chgData name="Paula Pinet" userId="b48b27da-5a34-4959-93b2-72b2fe2ddb82" providerId="ADAL" clId="{244B0F67-37F6-5960-9DC9-2B5EEF277C15}" dt="2025-10-02T16:05:57.204" v="293" actId="1038"/>
          <ac:spMkLst>
            <pc:docMk/>
            <pc:sldMk cId="0" sldId="287"/>
            <ac:spMk id="42" creationId="{00000000-0000-0000-0000-000000000000}"/>
          </ac:spMkLst>
        </pc:spChg>
        <pc:spChg chg="del mod">
          <ac:chgData name="Paula Pinet" userId="b48b27da-5a34-4959-93b2-72b2fe2ddb82" providerId="ADAL" clId="{244B0F67-37F6-5960-9DC9-2B5EEF277C15}" dt="2025-10-02T16:04:04.767" v="213" actId="478"/>
          <ac:spMkLst>
            <pc:docMk/>
            <pc:sldMk cId="0" sldId="287"/>
            <ac:spMk id="43" creationId="{00000000-0000-0000-0000-000000000000}"/>
          </ac:spMkLst>
        </pc:spChg>
        <pc:spChg chg="del">
          <ac:chgData name="Paula Pinet" userId="b48b27da-5a34-4959-93b2-72b2fe2ddb82" providerId="ADAL" clId="{244B0F67-37F6-5960-9DC9-2B5EEF277C15}" dt="2025-10-02T15:59:16.052" v="124" actId="478"/>
          <ac:spMkLst>
            <pc:docMk/>
            <pc:sldMk cId="0" sldId="287"/>
            <ac:spMk id="44" creationId="{37CAB620-D812-3E48-7D84-CB2E09135F22}"/>
          </ac:spMkLst>
        </pc:spChg>
        <pc:spChg chg="mod">
          <ac:chgData name="Paula Pinet" userId="b48b27da-5a34-4959-93b2-72b2fe2ddb82" providerId="ADAL" clId="{244B0F67-37F6-5960-9DC9-2B5EEF277C15}" dt="2025-10-02T16:05:36.442" v="241" actId="1076"/>
          <ac:spMkLst>
            <pc:docMk/>
            <pc:sldMk cId="0" sldId="287"/>
            <ac:spMk id="45" creationId="{00000000-0000-0000-0000-000000000000}"/>
          </ac:spMkLst>
        </pc:spChg>
        <pc:spChg chg="del mod">
          <ac:chgData name="Paula Pinet" userId="b48b27da-5a34-4959-93b2-72b2fe2ddb82" providerId="ADAL" clId="{244B0F67-37F6-5960-9DC9-2B5EEF277C15}" dt="2025-10-02T15:59:07.701" v="121" actId="478"/>
          <ac:spMkLst>
            <pc:docMk/>
            <pc:sldMk cId="0" sldId="287"/>
            <ac:spMk id="46" creationId="{00000000-0000-0000-0000-000000000000}"/>
          </ac:spMkLst>
        </pc:spChg>
        <pc:spChg chg="mod">
          <ac:chgData name="Paula Pinet" userId="b48b27da-5a34-4959-93b2-72b2fe2ddb82" providerId="ADAL" clId="{244B0F67-37F6-5960-9DC9-2B5EEF277C15}" dt="2025-10-02T16:04:54.517" v="226" actId="1076"/>
          <ac:spMkLst>
            <pc:docMk/>
            <pc:sldMk cId="0" sldId="287"/>
            <ac:spMk id="47" creationId="{00000000-0000-0000-0000-000000000000}"/>
          </ac:spMkLst>
        </pc:spChg>
        <pc:spChg chg="mod">
          <ac:chgData name="Paula Pinet" userId="b48b27da-5a34-4959-93b2-72b2fe2ddb82" providerId="ADAL" clId="{244B0F67-37F6-5960-9DC9-2B5EEF277C15}" dt="2025-10-02T16:05:57.204" v="293" actId="1038"/>
          <ac:spMkLst>
            <pc:docMk/>
            <pc:sldMk cId="0" sldId="287"/>
            <ac:spMk id="48" creationId="{00000000-0000-0000-0000-000000000000}"/>
          </ac:spMkLst>
        </pc:spChg>
        <pc:spChg chg="mod">
          <ac:chgData name="Paula Pinet" userId="b48b27da-5a34-4959-93b2-72b2fe2ddb82" providerId="ADAL" clId="{244B0F67-37F6-5960-9DC9-2B5EEF277C15}" dt="2025-10-02T16:05:02.013" v="227" actId="1076"/>
          <ac:spMkLst>
            <pc:docMk/>
            <pc:sldMk cId="0" sldId="287"/>
            <ac:spMk id="49" creationId="{00000000-0000-0000-0000-000000000000}"/>
          </ac:spMkLst>
        </pc:spChg>
        <pc:spChg chg="mod topLvl">
          <ac:chgData name="Paula Pinet" userId="b48b27da-5a34-4959-93b2-72b2fe2ddb82" providerId="ADAL" clId="{244B0F67-37F6-5960-9DC9-2B5EEF277C15}" dt="2025-10-02T16:05:57.204" v="293" actId="1038"/>
          <ac:spMkLst>
            <pc:docMk/>
            <pc:sldMk cId="0" sldId="287"/>
            <ac:spMk id="50" creationId="{00000000-0000-0000-0000-000000000000}"/>
          </ac:spMkLst>
        </pc:spChg>
        <pc:spChg chg="del">
          <ac:chgData name="Paula Pinet" userId="b48b27da-5a34-4959-93b2-72b2fe2ddb82" providerId="ADAL" clId="{244B0F67-37F6-5960-9DC9-2B5EEF277C15}" dt="2025-10-02T15:57:08.007" v="72" actId="478"/>
          <ac:spMkLst>
            <pc:docMk/>
            <pc:sldMk cId="0" sldId="287"/>
            <ac:spMk id="52" creationId="{00000000-0000-0000-0000-000000000000}"/>
          </ac:spMkLst>
        </pc:spChg>
        <pc:spChg chg="mod">
          <ac:chgData name="Paula Pinet" userId="b48b27da-5a34-4959-93b2-72b2fe2ddb82" providerId="ADAL" clId="{244B0F67-37F6-5960-9DC9-2B5EEF277C15}" dt="2025-10-02T16:05:57.204" v="293" actId="1038"/>
          <ac:spMkLst>
            <pc:docMk/>
            <pc:sldMk cId="0" sldId="287"/>
            <ac:spMk id="53" creationId="{00000000-0000-0000-0000-000000000000}"/>
          </ac:spMkLst>
        </pc:spChg>
        <pc:spChg chg="mod">
          <ac:chgData name="Paula Pinet" userId="b48b27da-5a34-4959-93b2-72b2fe2ddb82" providerId="ADAL" clId="{244B0F67-37F6-5960-9DC9-2B5EEF277C15}" dt="2025-10-02T16:05:52.476" v="270" actId="1038"/>
          <ac:spMkLst>
            <pc:docMk/>
            <pc:sldMk cId="0" sldId="287"/>
            <ac:spMk id="55" creationId="{050CCEB3-F21E-6B7B-258A-90D19E92F704}"/>
          </ac:spMkLst>
        </pc:spChg>
        <pc:spChg chg="del mod topLvl">
          <ac:chgData name="Paula Pinet" userId="b48b27da-5a34-4959-93b2-72b2fe2ddb82" providerId="ADAL" clId="{244B0F67-37F6-5960-9DC9-2B5EEF277C15}" dt="2025-10-02T16:04:04.767" v="213" actId="478"/>
          <ac:spMkLst>
            <pc:docMk/>
            <pc:sldMk cId="0" sldId="287"/>
            <ac:spMk id="57" creationId="{00000000-0000-0000-0000-000000000000}"/>
          </ac:spMkLst>
        </pc:spChg>
        <pc:spChg chg="del mod topLvl">
          <ac:chgData name="Paula Pinet" userId="b48b27da-5a34-4959-93b2-72b2fe2ddb82" providerId="ADAL" clId="{244B0F67-37F6-5960-9DC9-2B5EEF277C15}" dt="2025-10-02T15:57:09.750" v="74" actId="478"/>
          <ac:spMkLst>
            <pc:docMk/>
            <pc:sldMk cId="0" sldId="287"/>
            <ac:spMk id="58" creationId="{00000000-0000-0000-0000-000000000000}"/>
          </ac:spMkLst>
        </pc:spChg>
        <pc:spChg chg="mod topLvl">
          <ac:chgData name="Paula Pinet" userId="b48b27da-5a34-4959-93b2-72b2fe2ddb82" providerId="ADAL" clId="{244B0F67-37F6-5960-9DC9-2B5EEF277C15}" dt="2025-10-02T16:05:41.902" v="262" actId="1038"/>
          <ac:spMkLst>
            <pc:docMk/>
            <pc:sldMk cId="0" sldId="287"/>
            <ac:spMk id="59" creationId="{00000000-0000-0000-0000-000000000000}"/>
          </ac:spMkLst>
        </pc:spChg>
        <pc:spChg chg="del mod topLvl">
          <ac:chgData name="Paula Pinet" userId="b48b27da-5a34-4959-93b2-72b2fe2ddb82" providerId="ADAL" clId="{244B0F67-37F6-5960-9DC9-2B5EEF277C15}" dt="2025-10-02T15:59:05.568" v="119" actId="478"/>
          <ac:spMkLst>
            <pc:docMk/>
            <pc:sldMk cId="0" sldId="287"/>
            <ac:spMk id="60" creationId="{00000000-0000-0000-0000-000000000000}"/>
          </ac:spMkLst>
        </pc:spChg>
        <pc:spChg chg="mod">
          <ac:chgData name="Paula Pinet" userId="b48b27da-5a34-4959-93b2-72b2fe2ddb82" providerId="ADAL" clId="{244B0F67-37F6-5960-9DC9-2B5EEF277C15}" dt="2025-10-02T16:04:50.503" v="224" actId="1076"/>
          <ac:spMkLst>
            <pc:docMk/>
            <pc:sldMk cId="0" sldId="287"/>
            <ac:spMk id="62" creationId="{A1C08F33-119A-2BAB-2049-1C293B295A37}"/>
          </ac:spMkLst>
        </pc:spChg>
        <pc:spChg chg="mod">
          <ac:chgData name="Paula Pinet" userId="b48b27da-5a34-4959-93b2-72b2fe2ddb82" providerId="ADAL" clId="{244B0F67-37F6-5960-9DC9-2B5EEF277C15}" dt="2025-10-02T16:05:02.013" v="227" actId="1076"/>
          <ac:spMkLst>
            <pc:docMk/>
            <pc:sldMk cId="0" sldId="287"/>
            <ac:spMk id="63" creationId="{53BF841A-6279-DFCD-9ED7-5F227A7EC14A}"/>
          </ac:spMkLst>
        </pc:spChg>
        <pc:spChg chg="mod">
          <ac:chgData name="Paula Pinet" userId="b48b27da-5a34-4959-93b2-72b2fe2ddb82" providerId="ADAL" clId="{244B0F67-37F6-5960-9DC9-2B5EEF277C15}" dt="2025-10-02T15:54:16.182" v="42" actId="1076"/>
          <ac:spMkLst>
            <pc:docMk/>
            <pc:sldMk cId="0" sldId="287"/>
            <ac:spMk id="64" creationId="{A308D08F-68FD-4688-F286-6EBFB2DB11B4}"/>
          </ac:spMkLst>
        </pc:spChg>
        <pc:spChg chg="mod">
          <ac:chgData name="Paula Pinet" userId="b48b27da-5a34-4959-93b2-72b2fe2ddb82" providerId="ADAL" clId="{244B0F67-37F6-5960-9DC9-2B5EEF277C15}" dt="2025-10-02T15:54:16.182" v="42" actId="1076"/>
          <ac:spMkLst>
            <pc:docMk/>
            <pc:sldMk cId="0" sldId="287"/>
            <ac:spMk id="65" creationId="{C1C463DE-528B-6902-8745-A8B95EFAAF95}"/>
          </ac:spMkLst>
        </pc:spChg>
        <pc:spChg chg="add del mod topLvl">
          <ac:chgData name="Paula Pinet" userId="b48b27da-5a34-4959-93b2-72b2fe2ddb82" providerId="ADAL" clId="{244B0F67-37F6-5960-9DC9-2B5EEF277C15}" dt="2025-10-02T15:58:21.244" v="107" actId="478"/>
          <ac:spMkLst>
            <pc:docMk/>
            <pc:sldMk cId="0" sldId="287"/>
            <ac:spMk id="66" creationId="{7DF05BF5-CE64-E082-B4C2-B7534C712BC5}"/>
          </ac:spMkLst>
        </pc:spChg>
        <pc:spChg chg="add del mod topLvl">
          <ac:chgData name="Paula Pinet" userId="b48b27da-5a34-4959-93b2-72b2fe2ddb82" providerId="ADAL" clId="{244B0F67-37F6-5960-9DC9-2B5EEF277C15}" dt="2025-10-02T16:05:57.204" v="293" actId="1038"/>
          <ac:spMkLst>
            <pc:docMk/>
            <pc:sldMk cId="0" sldId="287"/>
            <ac:spMk id="67" creationId="{94F6E446-DD37-CD29-26AE-7944E1DE37B2}"/>
          </ac:spMkLst>
        </pc:spChg>
        <pc:spChg chg="add del mod">
          <ac:chgData name="Paula Pinet" userId="b48b27da-5a34-4959-93b2-72b2fe2ddb82" providerId="ADAL" clId="{244B0F67-37F6-5960-9DC9-2B5EEF277C15}" dt="2025-10-02T16:05:57.204" v="293" actId="1038"/>
          <ac:spMkLst>
            <pc:docMk/>
            <pc:sldMk cId="0" sldId="287"/>
            <ac:spMk id="68" creationId="{0F14E96C-749E-46BA-64FE-6C27E675DBA0}"/>
          </ac:spMkLst>
        </pc:spChg>
        <pc:spChg chg="del mod topLvl">
          <ac:chgData name="Paula Pinet" userId="b48b27da-5a34-4959-93b2-72b2fe2ddb82" providerId="ADAL" clId="{244B0F67-37F6-5960-9DC9-2B5EEF277C15}" dt="2025-10-02T15:57:08.822" v="73" actId="478"/>
          <ac:spMkLst>
            <pc:docMk/>
            <pc:sldMk cId="0" sldId="287"/>
            <ac:spMk id="69" creationId="{EEA72132-FCC8-B1E5-A815-CD6242DDC8EA}"/>
          </ac:spMkLst>
        </pc:spChg>
        <pc:spChg chg="add mod">
          <ac:chgData name="Paula Pinet" userId="b48b27da-5a34-4959-93b2-72b2fe2ddb82" providerId="ADAL" clId="{244B0F67-37F6-5960-9DC9-2B5EEF277C15}" dt="2025-10-02T16:02:39.278" v="193" actId="14100"/>
          <ac:spMkLst>
            <pc:docMk/>
            <pc:sldMk cId="0" sldId="287"/>
            <ac:spMk id="70" creationId="{540153A5-3C66-763D-9FAA-39A1F0F23FF9}"/>
          </ac:spMkLst>
        </pc:spChg>
        <pc:spChg chg="mod topLvl">
          <ac:chgData name="Paula Pinet" userId="b48b27da-5a34-4959-93b2-72b2fe2ddb82" providerId="ADAL" clId="{244B0F67-37F6-5960-9DC9-2B5EEF277C15}" dt="2025-10-02T16:05:57.204" v="293" actId="1038"/>
          <ac:spMkLst>
            <pc:docMk/>
            <pc:sldMk cId="0" sldId="287"/>
            <ac:spMk id="71" creationId="{21E5EC46-395D-B5DB-8008-0DC90ABD2B8F}"/>
          </ac:spMkLst>
        </pc:spChg>
        <pc:spChg chg="mod topLvl">
          <ac:chgData name="Paula Pinet" userId="b48b27da-5a34-4959-93b2-72b2fe2ddb82" providerId="ADAL" clId="{244B0F67-37F6-5960-9DC9-2B5EEF277C15}" dt="2025-10-02T16:05:57.204" v="293" actId="1038"/>
          <ac:spMkLst>
            <pc:docMk/>
            <pc:sldMk cId="0" sldId="287"/>
            <ac:spMk id="73" creationId="{4EA4D459-76EE-3684-5ED0-2466F817A653}"/>
          </ac:spMkLst>
        </pc:spChg>
        <pc:spChg chg="add del mod">
          <ac:chgData name="Paula Pinet" userId="b48b27da-5a34-4959-93b2-72b2fe2ddb82" providerId="ADAL" clId="{244B0F67-37F6-5960-9DC9-2B5EEF277C15}" dt="2025-10-02T15:59:00.924" v="117" actId="1035"/>
          <ac:spMkLst>
            <pc:docMk/>
            <pc:sldMk cId="0" sldId="287"/>
            <ac:spMk id="74" creationId="{276F9C81-39B0-2A63-B7DD-52243FCDE3EE}"/>
          </ac:spMkLst>
        </pc:spChg>
        <pc:spChg chg="del">
          <ac:chgData name="Paula Pinet" userId="b48b27da-5a34-4959-93b2-72b2fe2ddb82" providerId="ADAL" clId="{244B0F67-37F6-5960-9DC9-2B5EEF277C15}" dt="2025-10-02T16:01:35.214" v="181" actId="478"/>
          <ac:spMkLst>
            <pc:docMk/>
            <pc:sldMk cId="0" sldId="287"/>
            <ac:spMk id="75" creationId="{7E79F33E-7E3F-E1AB-81DC-77A1AE352145}"/>
          </ac:spMkLst>
        </pc:spChg>
        <pc:spChg chg="del mod topLvl">
          <ac:chgData name="Paula Pinet" userId="b48b27da-5a34-4959-93b2-72b2fe2ddb82" providerId="ADAL" clId="{244B0F67-37F6-5960-9DC9-2B5EEF277C15}" dt="2025-10-02T15:57:12.080" v="76" actId="478"/>
          <ac:spMkLst>
            <pc:docMk/>
            <pc:sldMk cId="0" sldId="287"/>
            <ac:spMk id="76" creationId="{83C01F19-FACE-D4D1-711D-C6DE88E2D8FD}"/>
          </ac:spMkLst>
        </pc:spChg>
        <pc:spChg chg="del mod topLvl">
          <ac:chgData name="Paula Pinet" userId="b48b27da-5a34-4959-93b2-72b2fe2ddb82" providerId="ADAL" clId="{244B0F67-37F6-5960-9DC9-2B5EEF277C15}" dt="2025-10-02T15:57:11.035" v="75" actId="478"/>
          <ac:spMkLst>
            <pc:docMk/>
            <pc:sldMk cId="0" sldId="287"/>
            <ac:spMk id="77" creationId="{7E2FFE3D-9F74-11D1-762C-F0491DC7D22F}"/>
          </ac:spMkLst>
        </pc:spChg>
        <pc:spChg chg="mod">
          <ac:chgData name="Paula Pinet" userId="b48b27da-5a34-4959-93b2-72b2fe2ddb82" providerId="ADAL" clId="{244B0F67-37F6-5960-9DC9-2B5EEF277C15}" dt="2025-10-02T16:05:36.442" v="241" actId="1076"/>
          <ac:spMkLst>
            <pc:docMk/>
            <pc:sldMk cId="0" sldId="287"/>
            <ac:spMk id="78" creationId="{ABF8D30D-4B31-CE8C-E0EF-DD37242B044B}"/>
          </ac:spMkLst>
        </pc:spChg>
        <pc:spChg chg="del mod">
          <ac:chgData name="Paula Pinet" userId="b48b27da-5a34-4959-93b2-72b2fe2ddb82" providerId="ADAL" clId="{244B0F67-37F6-5960-9DC9-2B5EEF277C15}" dt="2025-10-02T16:04:05.484" v="214" actId="478"/>
          <ac:spMkLst>
            <pc:docMk/>
            <pc:sldMk cId="0" sldId="287"/>
            <ac:spMk id="79" creationId="{D6ACB274-0ADC-5B5A-857E-7B2847752930}"/>
          </ac:spMkLst>
        </pc:spChg>
        <pc:spChg chg="del">
          <ac:chgData name="Paula Pinet" userId="b48b27da-5a34-4959-93b2-72b2fe2ddb82" providerId="ADAL" clId="{244B0F67-37F6-5960-9DC9-2B5EEF277C15}" dt="2025-10-02T15:59:04.353" v="118" actId="478"/>
          <ac:spMkLst>
            <pc:docMk/>
            <pc:sldMk cId="0" sldId="287"/>
            <ac:spMk id="80" creationId="{9641C351-49D2-25B1-1F33-8F867C32276D}"/>
          </ac:spMkLst>
        </pc:spChg>
        <pc:spChg chg="add del mod">
          <ac:chgData name="Paula Pinet" userId="b48b27da-5a34-4959-93b2-72b2fe2ddb82" providerId="ADAL" clId="{244B0F67-37F6-5960-9DC9-2B5EEF277C15}" dt="2025-10-02T16:01:33.812" v="179" actId="478"/>
          <ac:spMkLst>
            <pc:docMk/>
            <pc:sldMk cId="0" sldId="287"/>
            <ac:spMk id="81" creationId="{1EF326CD-4445-876D-8F31-0896C0AB8D4A}"/>
          </ac:spMkLst>
        </pc:spChg>
        <pc:spChg chg="add mod">
          <ac:chgData name="Paula Pinet" userId="b48b27da-5a34-4959-93b2-72b2fe2ddb82" providerId="ADAL" clId="{244B0F67-37F6-5960-9DC9-2B5EEF277C15}" dt="2025-10-02T16:05:52.476" v="270" actId="1038"/>
          <ac:spMkLst>
            <pc:docMk/>
            <pc:sldMk cId="0" sldId="287"/>
            <ac:spMk id="82" creationId="{009217A4-EDFD-C15D-99C7-23AB5705F2C3}"/>
          </ac:spMkLst>
        </pc:spChg>
        <pc:spChg chg="add mod">
          <ac:chgData name="Paula Pinet" userId="b48b27da-5a34-4959-93b2-72b2fe2ddb82" providerId="ADAL" clId="{244B0F67-37F6-5960-9DC9-2B5EEF277C15}" dt="2025-10-02T16:05:52.476" v="270" actId="1038"/>
          <ac:spMkLst>
            <pc:docMk/>
            <pc:sldMk cId="0" sldId="287"/>
            <ac:spMk id="83" creationId="{C1E40E68-B975-8A8E-CBBA-B280BECBA16A}"/>
          </ac:spMkLst>
        </pc:spChg>
        <pc:spChg chg="mod">
          <ac:chgData name="Paula Pinet" userId="b48b27da-5a34-4959-93b2-72b2fe2ddb82" providerId="ADAL" clId="{244B0F67-37F6-5960-9DC9-2B5EEF277C15}" dt="2025-10-02T16:05:52.476" v="270" actId="1038"/>
          <ac:spMkLst>
            <pc:docMk/>
            <pc:sldMk cId="0" sldId="287"/>
            <ac:spMk id="84" creationId="{B8E9A6C0-6B30-791B-128E-781DAB084296}"/>
          </ac:spMkLst>
        </pc:spChg>
        <pc:spChg chg="add mod">
          <ac:chgData name="Paula Pinet" userId="b48b27da-5a34-4959-93b2-72b2fe2ddb82" providerId="ADAL" clId="{244B0F67-37F6-5960-9DC9-2B5EEF277C15}" dt="2025-10-02T16:03:53.023" v="211" actId="14100"/>
          <ac:spMkLst>
            <pc:docMk/>
            <pc:sldMk cId="0" sldId="287"/>
            <ac:spMk id="85" creationId="{CF3756D2-5704-CC87-6D2E-D2E576017602}"/>
          </ac:spMkLst>
        </pc:spChg>
        <pc:spChg chg="add mod">
          <ac:chgData name="Paula Pinet" userId="b48b27da-5a34-4959-93b2-72b2fe2ddb82" providerId="ADAL" clId="{244B0F67-37F6-5960-9DC9-2B5EEF277C15}" dt="2025-10-02T16:05:52.476" v="270" actId="1038"/>
          <ac:spMkLst>
            <pc:docMk/>
            <pc:sldMk cId="0" sldId="287"/>
            <ac:spMk id="86" creationId="{EC7971A1-518B-1F75-4656-6F36C19A50AC}"/>
          </ac:spMkLst>
        </pc:spChg>
        <pc:spChg chg="del">
          <ac:chgData name="Paula Pinet" userId="b48b27da-5a34-4959-93b2-72b2fe2ddb82" providerId="ADAL" clId="{244B0F67-37F6-5960-9DC9-2B5EEF277C15}" dt="2025-10-02T15:59:14.668" v="123" actId="478"/>
          <ac:spMkLst>
            <pc:docMk/>
            <pc:sldMk cId="0" sldId="287"/>
            <ac:spMk id="87" creationId="{42EA98F2-72C2-3231-0FF1-CE91251D4CD1}"/>
          </ac:spMkLst>
        </pc:spChg>
        <pc:spChg chg="del">
          <ac:chgData name="Paula Pinet" userId="b48b27da-5a34-4959-93b2-72b2fe2ddb82" providerId="ADAL" clId="{244B0F67-37F6-5960-9DC9-2B5EEF277C15}" dt="2025-10-02T16:01:34.571" v="180" actId="478"/>
          <ac:spMkLst>
            <pc:docMk/>
            <pc:sldMk cId="0" sldId="287"/>
            <ac:spMk id="88" creationId="{AF6B7CA1-CD79-ED32-7211-43895B0105FB}"/>
          </ac:spMkLst>
        </pc:spChg>
        <pc:spChg chg="del">
          <ac:chgData name="Paula Pinet" userId="b48b27da-5a34-4959-93b2-72b2fe2ddb82" providerId="ADAL" clId="{244B0F67-37F6-5960-9DC9-2B5EEF277C15}" dt="2025-10-02T16:01:33.168" v="178" actId="478"/>
          <ac:spMkLst>
            <pc:docMk/>
            <pc:sldMk cId="0" sldId="287"/>
            <ac:spMk id="89" creationId="{18D9759A-6FFB-7F6B-A823-014DB35D12AF}"/>
          </ac:spMkLst>
        </pc:spChg>
        <pc:spChg chg="mod">
          <ac:chgData name="Paula Pinet" userId="b48b27da-5a34-4959-93b2-72b2fe2ddb82" providerId="ADAL" clId="{244B0F67-37F6-5960-9DC9-2B5EEF277C15}" dt="2025-10-02T16:05:52.476" v="270" actId="1038"/>
          <ac:spMkLst>
            <pc:docMk/>
            <pc:sldMk cId="0" sldId="287"/>
            <ac:spMk id="90" creationId="{EB75EDEB-BE9C-2C84-05D1-45A49D5B7245}"/>
          </ac:spMkLst>
        </pc:spChg>
        <pc:spChg chg="mod">
          <ac:chgData name="Paula Pinet" userId="b48b27da-5a34-4959-93b2-72b2fe2ddb82" providerId="ADAL" clId="{244B0F67-37F6-5960-9DC9-2B5EEF277C15}" dt="2025-10-02T16:05:52.476" v="270" actId="1038"/>
          <ac:spMkLst>
            <pc:docMk/>
            <pc:sldMk cId="0" sldId="287"/>
            <ac:spMk id="91" creationId="{411AB5EB-5BBB-FCDC-C942-637219F9F032}"/>
          </ac:spMkLst>
        </pc:spChg>
        <pc:spChg chg="add mod">
          <ac:chgData name="Paula Pinet" userId="b48b27da-5a34-4959-93b2-72b2fe2ddb82" providerId="ADAL" clId="{244B0F67-37F6-5960-9DC9-2B5EEF277C15}" dt="2025-10-02T16:05:52.476" v="270" actId="1038"/>
          <ac:spMkLst>
            <pc:docMk/>
            <pc:sldMk cId="0" sldId="287"/>
            <ac:spMk id="92" creationId="{A349655E-73FE-35DE-CDD9-9ECCF39552E1}"/>
          </ac:spMkLst>
        </pc:spChg>
        <pc:spChg chg="add del mod">
          <ac:chgData name="Paula Pinet" userId="b48b27da-5a34-4959-93b2-72b2fe2ddb82" providerId="ADAL" clId="{244B0F67-37F6-5960-9DC9-2B5EEF277C15}" dt="2025-10-02T15:59:11.872" v="122" actId="478"/>
          <ac:spMkLst>
            <pc:docMk/>
            <pc:sldMk cId="0" sldId="287"/>
            <ac:spMk id="93" creationId="{7451708B-5ECA-FFD0-D7BC-A58584DC84BE}"/>
          </ac:spMkLst>
        </pc:spChg>
        <pc:spChg chg="add mod">
          <ac:chgData name="Paula Pinet" userId="b48b27da-5a34-4959-93b2-72b2fe2ddb82" providerId="ADAL" clId="{244B0F67-37F6-5960-9DC9-2B5EEF277C15}" dt="2025-10-02T16:05:52.476" v="270" actId="1038"/>
          <ac:spMkLst>
            <pc:docMk/>
            <pc:sldMk cId="0" sldId="287"/>
            <ac:spMk id="94" creationId="{7EF53878-6532-863A-9757-4ADBEEA7D658}"/>
          </ac:spMkLst>
        </pc:spChg>
        <pc:spChg chg="mod">
          <ac:chgData name="Paula Pinet" userId="b48b27da-5a34-4959-93b2-72b2fe2ddb82" providerId="ADAL" clId="{244B0F67-37F6-5960-9DC9-2B5EEF277C15}" dt="2025-10-02T16:05:52.476" v="270" actId="1038"/>
          <ac:spMkLst>
            <pc:docMk/>
            <pc:sldMk cId="0" sldId="287"/>
            <ac:spMk id="95" creationId="{5FCCAEF8-F6BC-E1C2-D7FA-3B5B0B806BFD}"/>
          </ac:spMkLst>
        </pc:spChg>
        <pc:spChg chg="mod">
          <ac:chgData name="Paula Pinet" userId="b48b27da-5a34-4959-93b2-72b2fe2ddb82" providerId="ADAL" clId="{244B0F67-37F6-5960-9DC9-2B5EEF277C15}" dt="2025-10-02T16:03:45.616" v="210" actId="1036"/>
          <ac:spMkLst>
            <pc:docMk/>
            <pc:sldMk cId="0" sldId="287"/>
            <ac:spMk id="96" creationId="{E6F91EDB-9DB9-3ED2-4EB3-8D88FA2F54CE}"/>
          </ac:spMkLst>
        </pc:spChg>
        <pc:spChg chg="add mod">
          <ac:chgData name="Paula Pinet" userId="b48b27da-5a34-4959-93b2-72b2fe2ddb82" providerId="ADAL" clId="{244B0F67-37F6-5960-9DC9-2B5EEF277C15}" dt="2025-10-02T16:03:45.616" v="210" actId="1036"/>
          <ac:spMkLst>
            <pc:docMk/>
            <pc:sldMk cId="0" sldId="287"/>
            <ac:spMk id="97" creationId="{F1332DB9-892E-A61C-4BD5-DE47B525F4B4}"/>
          </ac:spMkLst>
        </pc:spChg>
        <pc:grpChg chg="mod">
          <ac:chgData name="Paula Pinet" userId="b48b27da-5a34-4959-93b2-72b2fe2ddb82" providerId="ADAL" clId="{244B0F67-37F6-5960-9DC9-2B5EEF277C15}" dt="2025-10-02T15:54:20.725" v="43" actId="1076"/>
          <ac:grpSpMkLst>
            <pc:docMk/>
            <pc:sldMk cId="0" sldId="287"/>
            <ac:grpSpMk id="23" creationId="{0C83651B-492B-34FD-D377-801BDCAA0315}"/>
          </ac:grpSpMkLst>
        </pc:grpChg>
        <pc:grpChg chg="del">
          <ac:chgData name="Paula Pinet" userId="b48b27da-5a34-4959-93b2-72b2fe2ddb82" providerId="ADAL" clId="{244B0F67-37F6-5960-9DC9-2B5EEF277C15}" dt="2025-10-02T15:52:54.808" v="4" actId="165"/>
          <ac:grpSpMkLst>
            <pc:docMk/>
            <pc:sldMk cId="0" sldId="287"/>
            <ac:grpSpMk id="30" creationId="{00000000-0000-0000-0000-000000000000}"/>
          </ac:grpSpMkLst>
        </pc:grpChg>
        <pc:grpChg chg="del">
          <ac:chgData name="Paula Pinet" userId="b48b27da-5a34-4959-93b2-72b2fe2ddb82" providerId="ADAL" clId="{244B0F67-37F6-5960-9DC9-2B5EEF277C15}" dt="2025-10-02T15:52:59.487" v="5" actId="165"/>
          <ac:grpSpMkLst>
            <pc:docMk/>
            <pc:sldMk cId="0" sldId="287"/>
            <ac:grpSpMk id="56" creationId="{00000000-0000-0000-0000-000000000000}"/>
          </ac:grpSpMkLst>
        </pc:grpChg>
        <pc:grpChg chg="add mod">
          <ac:chgData name="Paula Pinet" userId="b48b27da-5a34-4959-93b2-72b2fe2ddb82" providerId="ADAL" clId="{244B0F67-37F6-5960-9DC9-2B5EEF277C15}" dt="2025-10-02T15:58:34.675" v="111" actId="164"/>
          <ac:grpSpMkLst>
            <pc:docMk/>
            <pc:sldMk cId="0" sldId="287"/>
            <ac:grpSpMk id="98" creationId="{38A8B5A7-6B42-AB4B-9B39-C36E5F5308CB}"/>
          </ac:grpSpMkLst>
        </pc:grpChg>
        <pc:graphicFrameChg chg="mod">
          <ac:chgData name="Paula Pinet" userId="b48b27da-5a34-4959-93b2-72b2fe2ddb82" providerId="ADAL" clId="{244B0F67-37F6-5960-9DC9-2B5EEF277C15}" dt="2025-10-02T16:06:04.002" v="329" actId="1038"/>
          <ac:graphicFrameMkLst>
            <pc:docMk/>
            <pc:sldMk cId="0" sldId="287"/>
            <ac:graphicFrameMk id="54" creationId="{00000000-0000-0000-0000-000000000000}"/>
          </ac:graphicFrameMkLst>
        </pc:graphicFrameChg>
      </pc:sldChg>
    </pc:docChg>
  </pc:docChgLst>
  <pc:docChgLst>
    <pc:chgData name="Paula Pinet" userId="S::p.pinet@woah.org::b48b27da-5a34-4959-93b2-72b2fe2ddb82" providerId="AD" clId="Web-{94D04D95-27A7-7738-E1CD-175E1698F8C5}"/>
    <pc:docChg chg="modSld">
      <pc:chgData name="Paula Pinet" userId="S::p.pinet@woah.org::b48b27da-5a34-4959-93b2-72b2fe2ddb82" providerId="AD" clId="Web-{94D04D95-27A7-7738-E1CD-175E1698F8C5}" dt="2024-10-17T14:47:53.872" v="4" actId="20577"/>
      <pc:docMkLst>
        <pc:docMk/>
      </pc:docMkLst>
      <pc:sldChg chg="modSp">
        <pc:chgData name="Paula Pinet" userId="S::p.pinet@woah.org::b48b27da-5a34-4959-93b2-72b2fe2ddb82" providerId="AD" clId="Web-{94D04D95-27A7-7738-E1CD-175E1698F8C5}" dt="2024-10-17T14:47:53.872" v="4" actId="20577"/>
        <pc:sldMkLst>
          <pc:docMk/>
          <pc:sldMk cId="0" sldId="286"/>
        </pc:sldMkLst>
      </pc:sldChg>
    </pc:docChg>
  </pc:docChgLst>
  <pc:docChgLst>
    <pc:chgData name="Paula Pinet" userId="S::p.pinet@woah.org::b48b27da-5a34-4959-93b2-72b2fe2ddb82" providerId="AD" clId="Web-{69CBD1FE-D38A-7F97-DE35-7555A5806BDF}"/>
    <pc:docChg chg="modSld">
      <pc:chgData name="Paula Pinet" userId="S::p.pinet@woah.org::b48b27da-5a34-4959-93b2-72b2fe2ddb82" providerId="AD" clId="Web-{69CBD1FE-D38A-7F97-DE35-7555A5806BDF}" dt="2025-07-08T13:29:57.345" v="0" actId="20577"/>
      <pc:docMkLst>
        <pc:docMk/>
      </pc:docMkLst>
      <pc:sldChg chg="modSp">
        <pc:chgData name="Paula Pinet" userId="S::p.pinet@woah.org::b48b27da-5a34-4959-93b2-72b2fe2ddb82" providerId="AD" clId="Web-{69CBD1FE-D38A-7F97-DE35-7555A5806BDF}" dt="2025-07-08T13:29:57.345" v="0" actId="20577"/>
        <pc:sldMkLst>
          <pc:docMk/>
          <pc:sldMk cId="0" sldId="256"/>
        </pc:sldMkLst>
      </pc:sldChg>
    </pc:docChg>
  </pc:docChgLst>
  <pc:docChgLst>
    <pc:chgData name="Elise Pierrat" userId="S::e.pierrat@woah.org::782393e7-2fe5-4312-b020-4fd2877e9703" providerId="AD" clId="Web-{ECACCF13-5A8A-65A5-407D-81EFF3D0D394}"/>
    <pc:docChg chg="modSld">
      <pc:chgData name="Elise Pierrat" userId="S::e.pierrat@woah.org::782393e7-2fe5-4312-b020-4fd2877e9703" providerId="AD" clId="Web-{ECACCF13-5A8A-65A5-407D-81EFF3D0D394}" dt="2024-10-16T14:48:28.254" v="1" actId="20577"/>
      <pc:docMkLst>
        <pc:docMk/>
      </pc:docMkLst>
      <pc:sldChg chg="modSp">
        <pc:chgData name="Elise Pierrat" userId="S::e.pierrat@woah.org::782393e7-2fe5-4312-b020-4fd2877e9703" providerId="AD" clId="Web-{ECACCF13-5A8A-65A5-407D-81EFF3D0D394}" dt="2024-10-16T14:48:28.254" v="1" actId="20577"/>
        <pc:sldMkLst>
          <pc:docMk/>
          <pc:sldMk cId="0" sldId="273"/>
        </pc:sldMkLst>
      </pc:sldChg>
    </pc:docChg>
  </pc:docChgLst>
  <pc:docChgLst>
    <pc:chgData name="Olive Ncube" userId="48a4c8ce-42a6-4ecf-aca4-2c13bb9f96c3" providerId="ADAL" clId="{14EF4317-4140-45AC-B4FA-3D5EFC52B037}"/>
    <pc:docChg chg="modSld">
      <pc:chgData name="Olive Ncube" userId="48a4c8ce-42a6-4ecf-aca4-2c13bb9f96c3" providerId="ADAL" clId="{14EF4317-4140-45AC-B4FA-3D5EFC52B037}" dt="2024-10-17T14:58:16.255" v="5" actId="1076"/>
      <pc:docMkLst>
        <pc:docMk/>
      </pc:docMkLst>
      <pc:sldChg chg="modSp mod">
        <pc:chgData name="Olive Ncube" userId="48a4c8ce-42a6-4ecf-aca4-2c13bb9f96c3" providerId="ADAL" clId="{14EF4317-4140-45AC-B4FA-3D5EFC52B037}" dt="2024-10-17T14:57:39.382" v="2" actId="1076"/>
        <pc:sldMkLst>
          <pc:docMk/>
          <pc:sldMk cId="0" sldId="298"/>
        </pc:sldMkLst>
      </pc:sldChg>
      <pc:sldChg chg="modSp mod">
        <pc:chgData name="Olive Ncube" userId="48a4c8ce-42a6-4ecf-aca4-2c13bb9f96c3" providerId="ADAL" clId="{14EF4317-4140-45AC-B4FA-3D5EFC52B037}" dt="2024-10-17T14:58:16.255" v="5" actId="1076"/>
        <pc:sldMkLst>
          <pc:docMk/>
          <pc:sldMk cId="0" sldId="30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499267C8-BDFC-4D81-8BF8-BEC5769F750A}" type="datetimeFigureOut">
              <a:rPr lang="fr-FR" smtClean="0"/>
              <a:t>02/10/2025</a:t>
            </a:fld>
            <a:endParaRPr lang="fr-FR"/>
          </a:p>
        </p:txBody>
      </p:sp>
      <p:sp>
        <p:nvSpPr>
          <p:cNvPr id="4" name="Espace réservé de l'image des diapositives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9AE35080-ED77-4205-8E72-AF42FDE65501}" type="slidenum">
              <a:rPr lang="fr-FR" smtClean="0"/>
              <a:t>‹#›</a:t>
            </a:fld>
            <a:endParaRPr lang="fr-FR"/>
          </a:p>
        </p:txBody>
      </p:sp>
    </p:spTree>
    <p:extLst>
      <p:ext uri="{BB962C8B-B14F-4D97-AF65-F5344CB8AC3E}">
        <p14:creationId xmlns:p14="http://schemas.microsoft.com/office/powerpoint/2010/main" val="4166530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p:txBody>
      </p:sp>
      <p:sp>
        <p:nvSpPr>
          <p:cNvPr id="4" name="Slide Number Placeholder 3"/>
          <p:cNvSpPr>
            <a:spLocks noGrp="1"/>
          </p:cNvSpPr>
          <p:nvPr>
            <p:ph type="sldNum" sz="quarter" idx="5"/>
          </p:nvPr>
        </p:nvSpPr>
        <p:spPr/>
        <p:txBody>
          <a:bodyPr/>
          <a:lstStyle/>
          <a:p>
            <a:fld id="{9AE35080-ED77-4205-8E72-AF42FDE65501}" type="slidenum">
              <a:rPr lang="fr-FR" smtClean="0"/>
              <a:t>32</a:t>
            </a:fld>
            <a:endParaRPr lang="fr-FR"/>
          </a:p>
        </p:txBody>
      </p:sp>
    </p:spTree>
    <p:extLst>
      <p:ext uri="{BB962C8B-B14F-4D97-AF65-F5344CB8AC3E}">
        <p14:creationId xmlns:p14="http://schemas.microsoft.com/office/powerpoint/2010/main" val="3743884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AE35080-ED77-4205-8E72-AF42FDE65501}" type="slidenum">
              <a:rPr lang="fr-FR" smtClean="0"/>
              <a:t>43</a:t>
            </a:fld>
            <a:endParaRPr lang="fr-FR"/>
          </a:p>
        </p:txBody>
      </p:sp>
    </p:spTree>
    <p:extLst>
      <p:ext uri="{BB962C8B-B14F-4D97-AF65-F5344CB8AC3E}">
        <p14:creationId xmlns:p14="http://schemas.microsoft.com/office/powerpoint/2010/main" val="418845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3450" b="0" i="0">
                <a:solidFill>
                  <a:srgbClr val="F05224"/>
                </a:solidFill>
                <a:latin typeface="Söhne"/>
                <a:cs typeface="Söhne"/>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850" b="0" i="0">
                <a:solidFill>
                  <a:schemeClr val="bg1"/>
                </a:solidFill>
                <a:latin typeface="Söhne"/>
                <a:cs typeface="Söhn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5235"/>
            <a:ext cx="20104100" cy="11303635"/>
          </a:xfrm>
          <a:custGeom>
            <a:avLst/>
            <a:gdLst/>
            <a:ahLst/>
            <a:cxnLst/>
            <a:rect l="l" t="t" r="r" b="b"/>
            <a:pathLst>
              <a:path w="20104100" h="11303635">
                <a:moveTo>
                  <a:pt x="20104099" y="0"/>
                </a:moveTo>
                <a:lnTo>
                  <a:pt x="0" y="0"/>
                </a:lnTo>
                <a:lnTo>
                  <a:pt x="0" y="11303320"/>
                </a:lnTo>
                <a:lnTo>
                  <a:pt x="20104099" y="11303320"/>
                </a:lnTo>
                <a:lnTo>
                  <a:pt x="20104099" y="0"/>
                </a:lnTo>
                <a:close/>
              </a:path>
            </a:pathLst>
          </a:custGeom>
          <a:solidFill>
            <a:srgbClr val="D3EBDE"/>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450" b="0" i="0">
                <a:solidFill>
                  <a:srgbClr val="F05224"/>
                </a:solidFill>
                <a:latin typeface="Söhne"/>
                <a:cs typeface="Söhne"/>
              </a:defRPr>
            </a:lvl1pPr>
          </a:lstStyle>
          <a:p>
            <a:endParaRPr/>
          </a:p>
        </p:txBody>
      </p:sp>
      <p:sp>
        <p:nvSpPr>
          <p:cNvPr id="3" name="Holder 3"/>
          <p:cNvSpPr>
            <a:spLocks noGrp="1"/>
          </p:cNvSpPr>
          <p:nvPr>
            <p:ph type="body" idx="1"/>
          </p:nvPr>
        </p:nvSpPr>
        <p:spPr/>
        <p:txBody>
          <a:bodyPr lIns="0" tIns="0" rIns="0" bIns="0"/>
          <a:lstStyle>
            <a:lvl1pPr>
              <a:defRPr sz="2850" b="0" i="0">
                <a:solidFill>
                  <a:schemeClr val="bg1"/>
                </a:solidFill>
                <a:latin typeface="Söhne"/>
                <a:cs typeface="Söhn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50" b="0" i="0">
                <a:solidFill>
                  <a:srgbClr val="F05224"/>
                </a:solidFill>
                <a:latin typeface="Söhne"/>
                <a:cs typeface="Söhne"/>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450" b="0" i="0">
                <a:solidFill>
                  <a:srgbClr val="F05224"/>
                </a:solidFill>
                <a:latin typeface="Söhne"/>
                <a:cs typeface="Söhne"/>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78378" y="2099904"/>
            <a:ext cx="3161665" cy="1081405"/>
          </a:xfrm>
          <a:prstGeom prst="rect">
            <a:avLst/>
          </a:prstGeom>
        </p:spPr>
        <p:txBody>
          <a:bodyPr wrap="square" lIns="0" tIns="0" rIns="0" bIns="0">
            <a:spAutoFit/>
          </a:bodyPr>
          <a:lstStyle>
            <a:lvl1pPr>
              <a:defRPr sz="3450" b="0" i="0">
                <a:solidFill>
                  <a:srgbClr val="F05224"/>
                </a:solidFill>
                <a:latin typeface="Söhne"/>
                <a:cs typeface="Söhne"/>
              </a:defRPr>
            </a:lvl1pPr>
          </a:lstStyle>
          <a:p>
            <a:endParaRPr/>
          </a:p>
        </p:txBody>
      </p:sp>
      <p:sp>
        <p:nvSpPr>
          <p:cNvPr id="3" name="Holder 3"/>
          <p:cNvSpPr>
            <a:spLocks noGrp="1"/>
          </p:cNvSpPr>
          <p:nvPr>
            <p:ph type="body" idx="1"/>
          </p:nvPr>
        </p:nvSpPr>
        <p:spPr>
          <a:xfrm>
            <a:off x="6311557" y="3466774"/>
            <a:ext cx="12527280" cy="4584700"/>
          </a:xfrm>
          <a:prstGeom prst="rect">
            <a:avLst/>
          </a:prstGeom>
        </p:spPr>
        <p:txBody>
          <a:bodyPr wrap="square" lIns="0" tIns="0" rIns="0" bIns="0">
            <a:spAutoFit/>
          </a:bodyPr>
          <a:lstStyle>
            <a:lvl1pPr>
              <a:defRPr sz="2850" b="0" i="0">
                <a:solidFill>
                  <a:schemeClr val="bg1"/>
                </a:solidFill>
                <a:latin typeface="Söhne"/>
                <a:cs typeface="Söhne"/>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10/2/25</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3.sv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67.png"/></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5.png"/><Relationship Id="rId3" Type="http://schemas.openxmlformats.org/officeDocument/2006/relationships/image" Target="../media/image68.png"/><Relationship Id="rId7" Type="http://schemas.openxmlformats.org/officeDocument/2006/relationships/image" Target="../media/image71.png"/><Relationship Id="rId12" Type="http://schemas.openxmlformats.org/officeDocument/2006/relationships/image" Target="../media/image74.png"/><Relationship Id="rId2" Type="http://schemas.openxmlformats.org/officeDocument/2006/relationships/image" Target="../media/image5.png"/><Relationship Id="rId16"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67.png"/><Relationship Id="rId5" Type="http://schemas.openxmlformats.org/officeDocument/2006/relationships/image" Target="../media/image58.png"/><Relationship Id="rId15" Type="http://schemas.openxmlformats.org/officeDocument/2006/relationships/image" Target="../media/image76.png"/><Relationship Id="rId10" Type="http://schemas.openxmlformats.org/officeDocument/2006/relationships/image" Target="../media/image73.png"/><Relationship Id="rId4" Type="http://schemas.openxmlformats.org/officeDocument/2006/relationships/image" Target="../media/image69.png"/><Relationship Id="rId9" Type="http://schemas.openxmlformats.org/officeDocument/2006/relationships/image" Target="../media/image66.png"/><Relationship Id="rId1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83.png"/><Relationship Id="rId3" Type="http://schemas.openxmlformats.org/officeDocument/2006/relationships/image" Target="../media/image79.jpeg"/><Relationship Id="rId7" Type="http://schemas.openxmlformats.org/officeDocument/2006/relationships/image" Target="../media/image82.png"/><Relationship Id="rId12" Type="http://schemas.openxmlformats.org/officeDocument/2006/relationships/image" Target="../media/image67.png"/><Relationship Id="rId17" Type="http://schemas.openxmlformats.org/officeDocument/2006/relationships/image" Target="../media/image87.png"/><Relationship Id="rId2" Type="http://schemas.openxmlformats.org/officeDocument/2006/relationships/image" Target="../media/image5.png"/><Relationship Id="rId16"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73.png"/><Relationship Id="rId5" Type="http://schemas.openxmlformats.org/officeDocument/2006/relationships/image" Target="../media/image69.png"/><Relationship Id="rId15" Type="http://schemas.openxmlformats.org/officeDocument/2006/relationships/image" Target="../media/image85.png"/><Relationship Id="rId10" Type="http://schemas.openxmlformats.org/officeDocument/2006/relationships/image" Target="../media/image71.png"/><Relationship Id="rId4" Type="http://schemas.openxmlformats.org/officeDocument/2006/relationships/image" Target="../media/image80.png"/><Relationship Id="rId9" Type="http://schemas.openxmlformats.org/officeDocument/2006/relationships/image" Target="../media/image70.png"/><Relationship Id="rId14" Type="http://schemas.openxmlformats.org/officeDocument/2006/relationships/image" Target="../media/image84.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3.png"/></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09.png"/><Relationship Id="rId11" Type="http://schemas.openxmlformats.org/officeDocument/2006/relationships/image" Target="../media/image114.png"/><Relationship Id="rId5" Type="http://schemas.openxmlformats.org/officeDocument/2006/relationships/image" Target="../media/image108.png"/><Relationship Id="rId10" Type="http://schemas.openxmlformats.org/officeDocument/2006/relationships/image" Target="../media/image113.png"/><Relationship Id="rId4" Type="http://schemas.openxmlformats.org/officeDocument/2006/relationships/image" Target="../media/image107.png"/><Relationship Id="rId9" Type="http://schemas.openxmlformats.org/officeDocument/2006/relationships/image" Target="../media/image112.png"/></Relationships>
</file>

<file path=ppt/slides/_rels/slide52.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3" Type="http://schemas.openxmlformats.org/officeDocument/2006/relationships/image" Target="../media/image115.png"/><Relationship Id="rId7" Type="http://schemas.openxmlformats.org/officeDocument/2006/relationships/image" Target="../media/image119.png"/><Relationship Id="rId12" Type="http://schemas.openxmlformats.org/officeDocument/2006/relationships/image" Target="../media/image12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18.png"/><Relationship Id="rId11" Type="http://schemas.openxmlformats.org/officeDocument/2006/relationships/image" Target="../media/image123.png"/><Relationship Id="rId5" Type="http://schemas.openxmlformats.org/officeDocument/2006/relationships/image" Target="../media/image117.png"/><Relationship Id="rId10" Type="http://schemas.openxmlformats.org/officeDocument/2006/relationships/image" Target="../media/image122.png"/><Relationship Id="rId4" Type="http://schemas.openxmlformats.org/officeDocument/2006/relationships/image" Target="../media/image116.png"/><Relationship Id="rId9" Type="http://schemas.openxmlformats.org/officeDocument/2006/relationships/image" Target="../media/image121.png"/><Relationship Id="rId14" Type="http://schemas.openxmlformats.org/officeDocument/2006/relationships/image" Target="../media/image126.png"/></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127.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image" Target="../media/image129.png"/></Relationships>
</file>

<file path=ppt/slides/_rels/slide56.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57.xml.rels><?xml version="1.0" encoding="UTF-8" standalone="yes"?>
<Relationships xmlns="http://schemas.openxmlformats.org/package/2006/relationships"><Relationship Id="rId3" Type="http://schemas.openxmlformats.org/officeDocument/2006/relationships/hyperlink" Target="http://www.woah.org/"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36.jpg"/></Relationships>
</file>

<file path=ppt/slides/_rels/slide58.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37.png"/><Relationship Id="rId7" Type="http://schemas.openxmlformats.org/officeDocument/2006/relationships/image" Target="../media/image141.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png"/></Relationships>
</file>

<file path=ppt/slides/_rels/slide59.xml.rels><?xml version="1.0" encoding="UTF-8" standalone="yes"?>
<Relationships xmlns="http://schemas.openxmlformats.org/package/2006/relationships"><Relationship Id="rId8" Type="http://schemas.openxmlformats.org/officeDocument/2006/relationships/image" Target="../media/image147.png"/><Relationship Id="rId13" Type="http://schemas.openxmlformats.org/officeDocument/2006/relationships/image" Target="../media/image152.png"/><Relationship Id="rId18" Type="http://schemas.openxmlformats.org/officeDocument/2006/relationships/image" Target="../media/image157.png"/><Relationship Id="rId26" Type="http://schemas.openxmlformats.org/officeDocument/2006/relationships/image" Target="../media/image165.png"/><Relationship Id="rId3" Type="http://schemas.openxmlformats.org/officeDocument/2006/relationships/hyperlink" Target="mailto:woah@woah.org" TargetMode="External"/><Relationship Id="rId21" Type="http://schemas.openxmlformats.org/officeDocument/2006/relationships/image" Target="../media/image160.png"/><Relationship Id="rId7" Type="http://schemas.openxmlformats.org/officeDocument/2006/relationships/image" Target="../media/image146.png"/><Relationship Id="rId12" Type="http://schemas.openxmlformats.org/officeDocument/2006/relationships/image" Target="../media/image151.png"/><Relationship Id="rId17" Type="http://schemas.openxmlformats.org/officeDocument/2006/relationships/image" Target="../media/image156.png"/><Relationship Id="rId25" Type="http://schemas.openxmlformats.org/officeDocument/2006/relationships/image" Target="../media/image164.png"/><Relationship Id="rId2" Type="http://schemas.openxmlformats.org/officeDocument/2006/relationships/image" Target="../media/image143.jpg"/><Relationship Id="rId16" Type="http://schemas.openxmlformats.org/officeDocument/2006/relationships/image" Target="../media/image155.png"/><Relationship Id="rId20" Type="http://schemas.openxmlformats.org/officeDocument/2006/relationships/image" Target="../media/image159.png"/><Relationship Id="rId29" Type="http://schemas.openxmlformats.org/officeDocument/2006/relationships/image" Target="../media/image168.png"/><Relationship Id="rId1" Type="http://schemas.openxmlformats.org/officeDocument/2006/relationships/slideLayout" Target="../slideLayouts/slideLayout2.xml"/><Relationship Id="rId6" Type="http://schemas.openxmlformats.org/officeDocument/2006/relationships/image" Target="../media/image145.png"/><Relationship Id="rId11" Type="http://schemas.openxmlformats.org/officeDocument/2006/relationships/image" Target="../media/image150.png"/><Relationship Id="rId24" Type="http://schemas.openxmlformats.org/officeDocument/2006/relationships/image" Target="../media/image163.png"/><Relationship Id="rId5" Type="http://schemas.openxmlformats.org/officeDocument/2006/relationships/image" Target="../media/image144.png"/><Relationship Id="rId15" Type="http://schemas.openxmlformats.org/officeDocument/2006/relationships/image" Target="../media/image154.png"/><Relationship Id="rId23" Type="http://schemas.openxmlformats.org/officeDocument/2006/relationships/image" Target="../media/image162.png"/><Relationship Id="rId28" Type="http://schemas.openxmlformats.org/officeDocument/2006/relationships/image" Target="../media/image167.png"/><Relationship Id="rId10" Type="http://schemas.openxmlformats.org/officeDocument/2006/relationships/image" Target="../media/image149.png"/><Relationship Id="rId19" Type="http://schemas.openxmlformats.org/officeDocument/2006/relationships/image" Target="../media/image158.png"/><Relationship Id="rId4" Type="http://schemas.openxmlformats.org/officeDocument/2006/relationships/hyperlink" Target="http://www.woah.org/" TargetMode="External"/><Relationship Id="rId9" Type="http://schemas.openxmlformats.org/officeDocument/2006/relationships/image" Target="../media/image148.png"/><Relationship Id="rId14" Type="http://schemas.openxmlformats.org/officeDocument/2006/relationships/image" Target="../media/image153.png"/><Relationship Id="rId22" Type="http://schemas.openxmlformats.org/officeDocument/2006/relationships/image" Target="../media/image161.png"/><Relationship Id="rId27" Type="http://schemas.openxmlformats.org/officeDocument/2006/relationships/image" Target="../media/image16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6.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5.png"/><Relationship Id="rId2" Type="http://schemas.openxmlformats.org/officeDocument/2006/relationships/image" Target="../media/image11.png"/><Relationship Id="rId16"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19"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grpSp>
        <p:nvGrpSpPr>
          <p:cNvPr id="3" name="object 3"/>
          <p:cNvGrpSpPr/>
          <p:nvPr/>
        </p:nvGrpSpPr>
        <p:grpSpPr>
          <a:xfrm>
            <a:off x="0" y="0"/>
            <a:ext cx="20104100" cy="11308715"/>
            <a:chOff x="0" y="0"/>
            <a:chExt cx="20104100" cy="11308715"/>
          </a:xfrm>
        </p:grpSpPr>
        <p:pic>
          <p:nvPicPr>
            <p:cNvPr id="4" name="object 4"/>
            <p:cNvPicPr/>
            <p:nvPr/>
          </p:nvPicPr>
          <p:blipFill>
            <a:blip r:embed="rId2" cstate="print"/>
            <a:stretch>
              <a:fillRect/>
            </a:stretch>
          </p:blipFill>
          <p:spPr>
            <a:xfrm>
              <a:off x="0" y="0"/>
              <a:ext cx="20104099" cy="11308556"/>
            </a:xfrm>
            <a:prstGeom prst="rect">
              <a:avLst/>
            </a:prstGeom>
          </p:spPr>
        </p:pic>
        <p:sp>
          <p:nvSpPr>
            <p:cNvPr id="5" name="object 5"/>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000000">
                <a:alpha val="41000"/>
              </a:srgbClr>
            </a:solidFill>
          </p:spPr>
          <p:txBody>
            <a:bodyPr wrap="square" lIns="0" tIns="0" rIns="0" bIns="0" rtlCol="0"/>
            <a:lstStyle/>
            <a:p>
              <a:endParaRPr/>
            </a:p>
          </p:txBody>
        </p:sp>
      </p:grpSp>
      <p:sp>
        <p:nvSpPr>
          <p:cNvPr id="6" name="object 6"/>
          <p:cNvSpPr txBox="1">
            <a:spLocks noGrp="1"/>
          </p:cNvSpPr>
          <p:nvPr>
            <p:ph type="title"/>
          </p:nvPr>
        </p:nvSpPr>
        <p:spPr>
          <a:xfrm>
            <a:off x="603250" y="625475"/>
            <a:ext cx="18910934" cy="2633413"/>
          </a:xfrm>
          <a:prstGeom prst="rect">
            <a:avLst/>
          </a:prstGeom>
        </p:spPr>
        <p:txBody>
          <a:bodyPr vert="horz" wrap="square" lIns="0" tIns="17145" rIns="0" bIns="0" rtlCol="0">
            <a:spAutoFit/>
          </a:bodyPr>
          <a:lstStyle/>
          <a:p>
            <a:pPr marL="12700">
              <a:lnSpc>
                <a:spcPct val="100000"/>
              </a:lnSpc>
              <a:spcBef>
                <a:spcPts val="135"/>
              </a:spcBef>
            </a:pPr>
            <a:r>
              <a:rPr lang="fr-FR" sz="17000" b="0">
                <a:solidFill>
                  <a:srgbClr val="FFFFFF"/>
                </a:solidFill>
                <a:latin typeface="Franklin Gothic Medium Cond" panose="020B0606030402020204" pitchFamily="34" charset="0"/>
                <a:cs typeface="Söhne Schmal Kräftig"/>
              </a:rPr>
              <a:t>Titre de la présentation</a:t>
            </a:r>
            <a:endParaRPr sz="17000">
              <a:latin typeface="Franklin Gothic Medium Cond" panose="020B0606030402020204" pitchFamily="34" charset="0"/>
              <a:cs typeface="Söhne Schmal Kräftig"/>
            </a:endParaRPr>
          </a:p>
        </p:txBody>
      </p:sp>
      <p:grpSp>
        <p:nvGrpSpPr>
          <p:cNvPr id="7" name="object 7"/>
          <p:cNvGrpSpPr/>
          <p:nvPr/>
        </p:nvGrpSpPr>
        <p:grpSpPr>
          <a:xfrm>
            <a:off x="670136" y="6910784"/>
            <a:ext cx="18910935" cy="2115119"/>
            <a:chOff x="670136" y="6910784"/>
            <a:chExt cx="18910935" cy="2115119"/>
          </a:xfrm>
        </p:grpSpPr>
        <p:sp>
          <p:nvSpPr>
            <p:cNvPr id="8" name="object 8"/>
            <p:cNvSpPr/>
            <p:nvPr/>
          </p:nvSpPr>
          <p:spPr>
            <a:xfrm>
              <a:off x="670136" y="6910784"/>
              <a:ext cx="18910935" cy="0"/>
            </a:xfrm>
            <a:custGeom>
              <a:avLst/>
              <a:gdLst/>
              <a:ahLst/>
              <a:cxnLst/>
              <a:rect l="l" t="t" r="r" b="b"/>
              <a:pathLst>
                <a:path w="18910935">
                  <a:moveTo>
                    <a:pt x="0" y="0"/>
                  </a:moveTo>
                  <a:lnTo>
                    <a:pt x="18910418" y="0"/>
                  </a:lnTo>
                </a:path>
              </a:pathLst>
            </a:custGeom>
            <a:ln w="10470">
              <a:solidFill>
                <a:srgbClr val="FFFFFF"/>
              </a:solidFill>
            </a:ln>
          </p:spPr>
          <p:txBody>
            <a:bodyPr wrap="square" lIns="0" tIns="0" rIns="0" bIns="0" rtlCol="0"/>
            <a:lstStyle/>
            <a:p>
              <a:endParaRPr/>
            </a:p>
          </p:txBody>
        </p:sp>
        <p:sp>
          <p:nvSpPr>
            <p:cNvPr id="9" name="object 9"/>
            <p:cNvSpPr/>
            <p:nvPr/>
          </p:nvSpPr>
          <p:spPr>
            <a:xfrm>
              <a:off x="670136" y="9025903"/>
              <a:ext cx="18910935" cy="0"/>
            </a:xfrm>
            <a:custGeom>
              <a:avLst/>
              <a:gdLst/>
              <a:ahLst/>
              <a:cxnLst/>
              <a:rect l="l" t="t" r="r" b="b"/>
              <a:pathLst>
                <a:path w="18910935">
                  <a:moveTo>
                    <a:pt x="0" y="0"/>
                  </a:moveTo>
                  <a:lnTo>
                    <a:pt x="18910418" y="0"/>
                  </a:lnTo>
                </a:path>
              </a:pathLst>
            </a:custGeom>
            <a:ln w="10470">
              <a:solidFill>
                <a:srgbClr val="FFFFFF"/>
              </a:solidFill>
            </a:ln>
          </p:spPr>
          <p:txBody>
            <a:bodyPr wrap="square" lIns="0" tIns="0" rIns="0" bIns="0" rtlCol="0"/>
            <a:lstStyle/>
            <a:p>
              <a:endParaRPr/>
            </a:p>
          </p:txBody>
        </p:sp>
      </p:grpSp>
      <p:sp>
        <p:nvSpPr>
          <p:cNvPr id="11" name="object 11"/>
          <p:cNvSpPr txBox="1"/>
          <p:nvPr/>
        </p:nvSpPr>
        <p:spPr>
          <a:xfrm>
            <a:off x="678378" y="7005649"/>
            <a:ext cx="2972872" cy="759182"/>
          </a:xfrm>
          <a:prstGeom prst="rect">
            <a:avLst/>
          </a:prstGeom>
        </p:spPr>
        <p:txBody>
          <a:bodyPr vert="horz" wrap="square" lIns="0" tIns="91440" rIns="0" bIns="0" rtlCol="0">
            <a:spAutoFit/>
          </a:bodyPr>
          <a:lstStyle/>
          <a:p>
            <a:pPr marL="12700">
              <a:lnSpc>
                <a:spcPct val="100000"/>
              </a:lnSpc>
              <a:spcBef>
                <a:spcPts val="720"/>
              </a:spcBef>
            </a:pPr>
            <a:r>
              <a:rPr sz="1950" b="1">
                <a:solidFill>
                  <a:srgbClr val="FFFFFF"/>
                </a:solidFill>
                <a:latin typeface="Arial"/>
                <a:cs typeface="Arial"/>
              </a:rPr>
              <a:t>N</a:t>
            </a:r>
            <a:r>
              <a:rPr lang="fr-FR" sz="1800" b="1">
                <a:solidFill>
                  <a:srgbClr val="FFFFFF"/>
                </a:solidFill>
                <a:effectLst/>
                <a:latin typeface="Arial" panose="020B0604020202020204" pitchFamily="34" charset="0"/>
                <a:ea typeface="Söhne" panose="020B0503030202060203" pitchFamily="34" charset="0"/>
                <a:cs typeface="Söhne" panose="020B0503030202060203" pitchFamily="34" charset="0"/>
              </a:rPr>
              <a:t>om de l’intervenant</a:t>
            </a:r>
            <a:endParaRPr lang="fr-FR" b="1">
              <a:solidFill>
                <a:srgbClr val="FFFFFF"/>
              </a:solidFill>
              <a:latin typeface="Arial" panose="020B0604020202020204" pitchFamily="34" charset="0"/>
              <a:ea typeface="Söhne" panose="020B0503030202060203" pitchFamily="34" charset="0"/>
              <a:cs typeface="Söhne" panose="020B0503030202060203" pitchFamily="34" charset="0"/>
            </a:endParaRPr>
          </a:p>
          <a:p>
            <a:pPr marL="12700">
              <a:lnSpc>
                <a:spcPct val="100000"/>
              </a:lnSpc>
              <a:spcBef>
                <a:spcPts val="720"/>
              </a:spcBef>
            </a:pPr>
            <a:r>
              <a:rPr lang="fr-FR" sz="1800">
                <a:solidFill>
                  <a:srgbClr val="FFFFFF"/>
                </a:solidFill>
                <a:effectLst/>
                <a:latin typeface="Arial" panose="020B0604020202020204" pitchFamily="34" charset="0"/>
                <a:ea typeface="Söhne" panose="020B0503030202060203" pitchFamily="34" charset="0"/>
                <a:cs typeface="Söhne" panose="020B0503030202060203" pitchFamily="34" charset="0"/>
              </a:rPr>
              <a:t>Fonction de l’intervenant</a:t>
            </a:r>
            <a:endParaRPr lang="fr-FR" sz="1800">
              <a:effectLst/>
              <a:latin typeface="Söhne" panose="020B0503030202060203" pitchFamily="34" charset="0"/>
              <a:ea typeface="Söhne" panose="020B0503030202060203" pitchFamily="34" charset="0"/>
              <a:cs typeface="Söhne" panose="020B0503030202060203" pitchFamily="34" charset="0"/>
            </a:endParaRPr>
          </a:p>
        </p:txBody>
      </p:sp>
      <p:sp>
        <p:nvSpPr>
          <p:cNvPr id="12" name="object 12"/>
          <p:cNvSpPr txBox="1"/>
          <p:nvPr/>
        </p:nvSpPr>
        <p:spPr>
          <a:xfrm>
            <a:off x="4866816" y="7081039"/>
            <a:ext cx="1784985" cy="327025"/>
          </a:xfrm>
          <a:prstGeom prst="rect">
            <a:avLst/>
          </a:prstGeom>
        </p:spPr>
        <p:txBody>
          <a:bodyPr vert="horz" wrap="square" lIns="0" tIns="15875" rIns="0" bIns="0" rtlCol="0" anchor="t">
            <a:spAutoFit/>
          </a:bodyPr>
          <a:lstStyle/>
          <a:p>
            <a:pPr marL="12700">
              <a:lnSpc>
                <a:spcPct val="100000"/>
              </a:lnSpc>
              <a:spcBef>
                <a:spcPts val="125"/>
              </a:spcBef>
            </a:pPr>
            <a:r>
              <a:rPr lang="en-US" sz="1950" dirty="0">
                <a:solidFill>
                  <a:srgbClr val="FFFFFF"/>
                </a:solidFill>
                <a:latin typeface="Arial"/>
                <a:cs typeface="Arial"/>
              </a:rPr>
              <a:t>Date ou lieu</a:t>
            </a:r>
            <a:endParaRPr sz="1950" dirty="0">
              <a:latin typeface="Arial"/>
              <a:cs typeface="Arial"/>
            </a:endParaRPr>
          </a:p>
        </p:txBody>
      </p:sp>
      <p:pic>
        <p:nvPicPr>
          <p:cNvPr id="14" name="Image 13">
            <a:extLst>
              <a:ext uri="{FF2B5EF4-FFF2-40B4-BE49-F238E27FC236}">
                <a16:creationId xmlns:a16="http://schemas.microsoft.com/office/drawing/2014/main" id="{21E6378C-5843-85E8-73C8-75E84C4BB34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70136" y="9592493"/>
            <a:ext cx="3857256" cy="77656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sp>
        <p:nvSpPr>
          <p:cNvPr id="3" name="object 3"/>
          <p:cNvSpPr txBox="1">
            <a:spLocks noGrp="1"/>
          </p:cNvSpPr>
          <p:nvPr>
            <p:ph type="title"/>
          </p:nvPr>
        </p:nvSpPr>
        <p:spPr>
          <a:xfrm>
            <a:off x="678378" y="2089433"/>
            <a:ext cx="4573072" cy="545021"/>
          </a:xfrm>
          <a:prstGeom prst="rect">
            <a:avLst/>
          </a:prstGeom>
        </p:spPr>
        <p:txBody>
          <a:bodyPr vert="horz" wrap="square" lIns="0" tIns="13970" rIns="0" bIns="0" rtlCol="0">
            <a:spAutoFit/>
          </a:bodyPr>
          <a:lstStyle/>
          <a:p>
            <a:pPr marL="12700">
              <a:lnSpc>
                <a:spcPct val="100000"/>
              </a:lnSpc>
              <a:spcBef>
                <a:spcPts val="110"/>
              </a:spcBef>
            </a:pPr>
            <a:r>
              <a:rPr lang="en-US">
                <a:latin typeface="Arial" panose="020B0604020202020204" pitchFamily="34" charset="0"/>
                <a:cs typeface="Arial" panose="020B0604020202020204" pitchFamily="34" charset="0"/>
              </a:rPr>
              <a:t>Qui nous </a:t>
            </a:r>
            <a:r>
              <a:rPr lang="en-US" err="1">
                <a:latin typeface="Arial" panose="020B0604020202020204" pitchFamily="34" charset="0"/>
                <a:cs typeface="Arial" panose="020B0604020202020204" pitchFamily="34" charset="0"/>
              </a:rPr>
              <a:t>sommes</a:t>
            </a:r>
            <a:endParaRPr spc="-25">
              <a:latin typeface="Arial" panose="020B0604020202020204" pitchFamily="34" charset="0"/>
              <a:cs typeface="Arial" panose="020B0604020202020204" pitchFamily="34" charset="0"/>
            </a:endParaRPr>
          </a:p>
        </p:txBody>
      </p:sp>
      <p:sp>
        <p:nvSpPr>
          <p:cNvPr id="4" name="object 4"/>
          <p:cNvSpPr txBox="1"/>
          <p:nvPr/>
        </p:nvSpPr>
        <p:spPr>
          <a:xfrm>
            <a:off x="678377" y="3042284"/>
            <a:ext cx="2972871" cy="455894"/>
          </a:xfrm>
          <a:prstGeom prst="rect">
            <a:avLst/>
          </a:prstGeom>
        </p:spPr>
        <p:txBody>
          <a:bodyPr vert="horz" wrap="square" lIns="0" tIns="17145" rIns="0" bIns="0" rtlCol="0">
            <a:spAutoFit/>
          </a:bodyPr>
          <a:lstStyle/>
          <a:p>
            <a:pPr marL="12700">
              <a:lnSpc>
                <a:spcPct val="100000"/>
              </a:lnSpc>
              <a:spcBef>
                <a:spcPts val="135"/>
              </a:spcBef>
            </a:pPr>
            <a:r>
              <a:rPr lang="en-US" sz="2850" b="1">
                <a:latin typeface="Arial" panose="020B0604020202020204" pitchFamily="34" charset="0"/>
                <a:cs typeface="Arial" panose="020B0604020202020204" pitchFamily="34" charset="0"/>
              </a:rPr>
              <a:t>Notre</a:t>
            </a:r>
            <a:r>
              <a:rPr sz="2850" b="1" spc="45">
                <a:latin typeface="Arial" panose="020B0604020202020204" pitchFamily="34" charset="0"/>
                <a:cs typeface="Arial" panose="020B0604020202020204" pitchFamily="34" charset="0"/>
              </a:rPr>
              <a:t> </a:t>
            </a:r>
            <a:r>
              <a:rPr sz="2850" b="1" spc="-10">
                <a:latin typeface="Arial" panose="020B0604020202020204" pitchFamily="34" charset="0"/>
                <a:cs typeface="Arial" panose="020B0604020202020204" pitchFamily="34" charset="0"/>
              </a:rPr>
              <a:t>mission</a:t>
            </a:r>
            <a:endParaRPr sz="2850" b="1">
              <a:latin typeface="Arial" panose="020B0604020202020204" pitchFamily="34" charset="0"/>
              <a:cs typeface="Arial" panose="020B0604020202020204" pitchFamily="34" charset="0"/>
            </a:endParaRPr>
          </a:p>
        </p:txBody>
      </p:sp>
      <p:sp>
        <p:nvSpPr>
          <p:cNvPr id="5" name="object 5"/>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70136" y="527512"/>
            <a:ext cx="835576" cy="790413"/>
          </a:xfrm>
          <a:prstGeom prst="rect">
            <a:avLst/>
          </a:prstGeom>
        </p:spPr>
      </p:pic>
      <p:sp>
        <p:nvSpPr>
          <p:cNvPr id="7" name="object 7"/>
          <p:cNvSpPr txBox="1"/>
          <p:nvPr/>
        </p:nvSpPr>
        <p:spPr>
          <a:xfrm>
            <a:off x="6238417" y="2171847"/>
            <a:ext cx="5413833" cy="455894"/>
          </a:xfrm>
          <a:prstGeom prst="rect">
            <a:avLst/>
          </a:prstGeom>
        </p:spPr>
        <p:txBody>
          <a:bodyPr vert="horz" wrap="square" lIns="0" tIns="17145" rIns="0" bIns="0" rtlCol="0">
            <a:spAutoFit/>
          </a:bodyPr>
          <a:lstStyle/>
          <a:p>
            <a:pPr marL="12700">
              <a:lnSpc>
                <a:spcPct val="100000"/>
              </a:lnSpc>
              <a:spcBef>
                <a:spcPts val="135"/>
              </a:spcBef>
            </a:pPr>
            <a:r>
              <a:rPr lang="fr-FR" sz="2850">
                <a:latin typeface="Arial" panose="020B0604020202020204" pitchFamily="34" charset="0"/>
                <a:cs typeface="Arial" panose="020B0604020202020204" pitchFamily="34" charset="0"/>
              </a:rPr>
              <a:t>Nous mettons l’accent sur</a:t>
            </a:r>
            <a:endParaRPr sz="2850">
              <a:latin typeface="Arial" panose="020B0604020202020204" pitchFamily="34" charset="0"/>
              <a:cs typeface="Arial" panose="020B0604020202020204" pitchFamily="34" charset="0"/>
            </a:endParaRPr>
          </a:p>
        </p:txBody>
      </p:sp>
      <p:sp>
        <p:nvSpPr>
          <p:cNvPr id="8" name="object 8"/>
          <p:cNvSpPr txBox="1"/>
          <p:nvPr/>
        </p:nvSpPr>
        <p:spPr>
          <a:xfrm>
            <a:off x="7397553" y="4271842"/>
            <a:ext cx="3949895" cy="1483932"/>
          </a:xfrm>
          <a:prstGeom prst="rect">
            <a:avLst/>
          </a:prstGeom>
        </p:spPr>
        <p:txBody>
          <a:bodyPr vert="horz" wrap="square" lIns="0" tIns="140970" rIns="0" bIns="0" rtlCol="0">
            <a:spAutoFit/>
          </a:bodyPr>
          <a:lstStyle/>
          <a:p>
            <a:pPr marL="12700">
              <a:lnSpc>
                <a:spcPct val="100000"/>
              </a:lnSpc>
              <a:spcBef>
                <a:spcPts val="1110"/>
              </a:spcBef>
            </a:pPr>
            <a:r>
              <a:rPr lang="en-US" sz="2600" b="1" spc="-10">
                <a:solidFill>
                  <a:srgbClr val="F15732"/>
                </a:solidFill>
                <a:latin typeface="Arial" panose="020B0604020202020204" pitchFamily="34" charset="0"/>
                <a:cs typeface="Arial" panose="020B0604020202020204" pitchFamily="34" charset="0"/>
              </a:rPr>
              <a:t>LA </a:t>
            </a:r>
            <a:r>
              <a:rPr sz="2600" b="1" spc="-10">
                <a:solidFill>
                  <a:srgbClr val="F15732"/>
                </a:solidFill>
                <a:latin typeface="Arial" panose="020B0604020202020204" pitchFamily="34" charset="0"/>
                <a:cs typeface="Arial" panose="020B0604020202020204" pitchFamily="34" charset="0"/>
              </a:rPr>
              <a:t>TRANSPARENC</a:t>
            </a:r>
            <a:r>
              <a:rPr lang="en-US" sz="2600" b="1" spc="-10">
                <a:solidFill>
                  <a:srgbClr val="F15732"/>
                </a:solidFill>
                <a:latin typeface="Arial" panose="020B0604020202020204" pitchFamily="34" charset="0"/>
                <a:cs typeface="Arial" panose="020B0604020202020204" pitchFamily="34" charset="0"/>
              </a:rPr>
              <a:t>E</a:t>
            </a:r>
            <a:endParaRPr sz="2600" b="1">
              <a:latin typeface="Arial" panose="020B0604020202020204" pitchFamily="34" charset="0"/>
              <a:cs typeface="Arial" panose="020B0604020202020204" pitchFamily="34" charset="0"/>
            </a:endParaRPr>
          </a:p>
          <a:p>
            <a:pPr marL="12700" marR="5080">
              <a:lnSpc>
                <a:spcPct val="100800"/>
              </a:lnSpc>
              <a:spcBef>
                <a:spcPts val="1010"/>
              </a:spcBef>
            </a:pPr>
            <a:r>
              <a:rPr lang="fr-FR" sz="2700">
                <a:latin typeface="Arial" panose="020B0604020202020204" pitchFamily="34" charset="0"/>
                <a:cs typeface="Arial" panose="020B0604020202020204" pitchFamily="34" charset="0"/>
              </a:rPr>
              <a:t>Gestion des informations sur la santé animale</a:t>
            </a:r>
            <a:endParaRPr sz="2700">
              <a:latin typeface="Arial" panose="020B0604020202020204" pitchFamily="34" charset="0"/>
              <a:cs typeface="Arial" panose="020B0604020202020204" pitchFamily="34" charset="0"/>
            </a:endParaRPr>
          </a:p>
        </p:txBody>
      </p:sp>
      <p:sp>
        <p:nvSpPr>
          <p:cNvPr id="9" name="object 9"/>
          <p:cNvSpPr txBox="1"/>
          <p:nvPr/>
        </p:nvSpPr>
        <p:spPr>
          <a:xfrm>
            <a:off x="7397553" y="7597070"/>
            <a:ext cx="4483297" cy="1863331"/>
          </a:xfrm>
          <a:prstGeom prst="rect">
            <a:avLst/>
          </a:prstGeom>
        </p:spPr>
        <p:txBody>
          <a:bodyPr vert="horz" wrap="square" lIns="0" tIns="128270" rIns="0" bIns="0" rtlCol="0">
            <a:spAutoFit/>
          </a:bodyPr>
          <a:lstStyle/>
          <a:p>
            <a:pPr marL="12700">
              <a:lnSpc>
                <a:spcPct val="100000"/>
              </a:lnSpc>
              <a:spcBef>
                <a:spcPts val="1010"/>
              </a:spcBef>
            </a:pPr>
            <a:r>
              <a:rPr lang="en-US" sz="2600" b="1" spc="-10">
                <a:solidFill>
                  <a:srgbClr val="F15732"/>
                </a:solidFill>
                <a:latin typeface="Arial" panose="020B0604020202020204" pitchFamily="34" charset="0"/>
                <a:cs typeface="Arial" panose="020B0604020202020204" pitchFamily="34" charset="0"/>
              </a:rPr>
              <a:t>LES </a:t>
            </a:r>
            <a:r>
              <a:rPr sz="2600" b="1" spc="-10">
                <a:solidFill>
                  <a:srgbClr val="F15732"/>
                </a:solidFill>
                <a:latin typeface="Arial" panose="020B0604020202020204" pitchFamily="34" charset="0"/>
                <a:cs typeface="Arial" panose="020B0604020202020204" pitchFamily="34" charset="0"/>
              </a:rPr>
              <a:t>CAPACIT</a:t>
            </a:r>
            <a:r>
              <a:rPr lang="en-US" sz="2600" b="1" spc="-10">
                <a:solidFill>
                  <a:srgbClr val="F15732"/>
                </a:solidFill>
                <a:latin typeface="Arial" panose="020B0604020202020204" pitchFamily="34" charset="0"/>
                <a:cs typeface="Arial" panose="020B0604020202020204" pitchFamily="34" charset="0"/>
              </a:rPr>
              <a:t>É</a:t>
            </a:r>
            <a:r>
              <a:rPr sz="2600" b="1" spc="-10">
                <a:solidFill>
                  <a:srgbClr val="F15732"/>
                </a:solidFill>
                <a:latin typeface="Arial" panose="020B0604020202020204" pitchFamily="34" charset="0"/>
                <a:cs typeface="Arial" panose="020B0604020202020204" pitchFamily="34" charset="0"/>
              </a:rPr>
              <a:t>S</a:t>
            </a:r>
            <a:endParaRPr sz="2600" b="1">
              <a:latin typeface="Arial" panose="020B0604020202020204" pitchFamily="34" charset="0"/>
              <a:cs typeface="Arial" panose="020B0604020202020204" pitchFamily="34" charset="0"/>
            </a:endParaRPr>
          </a:p>
          <a:p>
            <a:pPr marL="12700" marR="5080">
              <a:lnSpc>
                <a:spcPts val="3050"/>
              </a:lnSpc>
              <a:spcBef>
                <a:spcPts val="1080"/>
              </a:spcBef>
            </a:pPr>
            <a:r>
              <a:rPr lang="fr-FR" sz="2600">
                <a:latin typeface="Arial" panose="020B0604020202020204" pitchFamily="34" charset="0"/>
                <a:cs typeface="Arial" panose="020B0604020202020204" pitchFamily="34" charset="0"/>
              </a:rPr>
              <a:t>Renforcement des capacités des professionnels de la santé animale</a:t>
            </a:r>
            <a:endParaRPr sz="2600">
              <a:latin typeface="Arial" panose="020B0604020202020204" pitchFamily="34" charset="0"/>
              <a:cs typeface="Arial" panose="020B0604020202020204" pitchFamily="34" charset="0"/>
            </a:endParaRPr>
          </a:p>
        </p:txBody>
      </p:sp>
      <p:sp>
        <p:nvSpPr>
          <p:cNvPr id="10" name="object 10"/>
          <p:cNvSpPr txBox="1"/>
          <p:nvPr/>
        </p:nvSpPr>
        <p:spPr>
          <a:xfrm>
            <a:off x="13198256" y="4287648"/>
            <a:ext cx="4937760" cy="1857375"/>
          </a:xfrm>
          <a:prstGeom prst="rect">
            <a:avLst/>
          </a:prstGeom>
        </p:spPr>
        <p:txBody>
          <a:bodyPr vert="horz" wrap="square" lIns="0" tIns="125095" rIns="0" bIns="0" rtlCol="0">
            <a:spAutoFit/>
          </a:bodyPr>
          <a:lstStyle/>
          <a:p>
            <a:pPr marL="12700">
              <a:lnSpc>
                <a:spcPct val="100000"/>
              </a:lnSpc>
              <a:spcBef>
                <a:spcPts val="985"/>
              </a:spcBef>
            </a:pPr>
            <a:r>
              <a:rPr lang="en-US" sz="2600" b="1" spc="-10">
                <a:solidFill>
                  <a:srgbClr val="F15732"/>
                </a:solidFill>
                <a:latin typeface="Arial" panose="020B0604020202020204" pitchFamily="34" charset="0"/>
                <a:cs typeface="Arial" panose="020B0604020202020204" pitchFamily="34" charset="0"/>
              </a:rPr>
              <a:t>LES NORME</a:t>
            </a:r>
            <a:r>
              <a:rPr sz="2600" b="1" spc="-10">
                <a:solidFill>
                  <a:srgbClr val="F15732"/>
                </a:solidFill>
                <a:latin typeface="Arial" panose="020B0604020202020204" pitchFamily="34" charset="0"/>
                <a:cs typeface="Arial" panose="020B0604020202020204" pitchFamily="34" charset="0"/>
              </a:rPr>
              <a:t>S</a:t>
            </a:r>
            <a:endParaRPr sz="2600" b="1">
              <a:latin typeface="Arial" panose="020B0604020202020204" pitchFamily="34" charset="0"/>
              <a:cs typeface="Arial" panose="020B0604020202020204" pitchFamily="34" charset="0"/>
            </a:endParaRPr>
          </a:p>
          <a:p>
            <a:pPr marL="12700" marR="5080">
              <a:lnSpc>
                <a:spcPts val="3130"/>
              </a:lnSpc>
              <a:spcBef>
                <a:spcPts val="1100"/>
              </a:spcBef>
            </a:pPr>
            <a:r>
              <a:rPr lang="fr-FR" sz="2700">
                <a:latin typeface="Arial" panose="020B0604020202020204" pitchFamily="34" charset="0"/>
                <a:cs typeface="Arial" panose="020B0604020202020204" pitchFamily="34" charset="0"/>
              </a:rPr>
              <a:t>Élaboration de normes internationales et suivi de leur mise en œuvre</a:t>
            </a:r>
            <a:endParaRPr lang="en-US" sz="2700">
              <a:latin typeface="Arial" panose="020B0604020202020204" pitchFamily="34" charset="0"/>
              <a:cs typeface="Arial" panose="020B0604020202020204" pitchFamily="34" charset="0"/>
            </a:endParaRPr>
          </a:p>
        </p:txBody>
      </p:sp>
      <p:sp>
        <p:nvSpPr>
          <p:cNvPr id="11" name="object 11"/>
          <p:cNvSpPr txBox="1"/>
          <p:nvPr/>
        </p:nvSpPr>
        <p:spPr>
          <a:xfrm>
            <a:off x="13165532" y="7607541"/>
            <a:ext cx="4946015" cy="1863331"/>
          </a:xfrm>
          <a:prstGeom prst="rect">
            <a:avLst/>
          </a:prstGeom>
        </p:spPr>
        <p:txBody>
          <a:bodyPr vert="horz" wrap="square" lIns="0" tIns="128270" rIns="0" bIns="0" rtlCol="0">
            <a:spAutoFit/>
          </a:bodyPr>
          <a:lstStyle/>
          <a:p>
            <a:pPr marL="12700">
              <a:lnSpc>
                <a:spcPct val="100000"/>
              </a:lnSpc>
              <a:spcBef>
                <a:spcPts val="1010"/>
              </a:spcBef>
            </a:pPr>
            <a:r>
              <a:rPr lang="en-US" sz="2600" b="1">
                <a:solidFill>
                  <a:srgbClr val="F15732"/>
                </a:solidFill>
                <a:latin typeface="Arial" panose="020B0604020202020204" pitchFamily="34" charset="0"/>
                <a:cs typeface="Arial" panose="020B0604020202020204" pitchFamily="34" charset="0"/>
              </a:rPr>
              <a:t>LES INITIATIVES MONDIALES</a:t>
            </a:r>
            <a:endParaRPr sz="2600" b="1">
              <a:latin typeface="Arial" panose="020B0604020202020204" pitchFamily="34" charset="0"/>
              <a:cs typeface="Arial" panose="020B0604020202020204" pitchFamily="34" charset="0"/>
            </a:endParaRPr>
          </a:p>
          <a:p>
            <a:pPr marL="12700" marR="5080">
              <a:lnSpc>
                <a:spcPts val="3050"/>
              </a:lnSpc>
              <a:spcBef>
                <a:spcPts val="1080"/>
              </a:spcBef>
            </a:pPr>
            <a:r>
              <a:rPr lang="fr-FR" sz="2600">
                <a:latin typeface="Arial" panose="020B0604020202020204" pitchFamily="34" charset="0"/>
                <a:cs typeface="Arial" panose="020B0604020202020204" pitchFamily="34" charset="0"/>
              </a:rPr>
              <a:t>Élaboration de stratégies mondiales et appui à leur déploiement dans les pays</a:t>
            </a:r>
            <a:endParaRPr lang="en-US" sz="2600">
              <a:latin typeface="Arial" panose="020B0604020202020204" pitchFamily="34" charset="0"/>
              <a:cs typeface="Arial" panose="020B0604020202020204" pitchFamily="34" charset="0"/>
            </a:endParaRPr>
          </a:p>
        </p:txBody>
      </p:sp>
      <p:sp>
        <p:nvSpPr>
          <p:cNvPr id="12" name="object 12"/>
          <p:cNvSpPr txBox="1"/>
          <p:nvPr/>
        </p:nvSpPr>
        <p:spPr>
          <a:xfrm>
            <a:off x="9671050" y="10072834"/>
            <a:ext cx="5917973" cy="417422"/>
          </a:xfrm>
          <a:prstGeom prst="rect">
            <a:avLst/>
          </a:prstGeom>
        </p:spPr>
        <p:txBody>
          <a:bodyPr vert="horz" wrap="square" lIns="0" tIns="17145" rIns="0" bIns="0" rtlCol="0">
            <a:spAutoFit/>
          </a:bodyPr>
          <a:lstStyle/>
          <a:p>
            <a:pPr marL="12700">
              <a:lnSpc>
                <a:spcPct val="100000"/>
              </a:lnSpc>
              <a:spcBef>
                <a:spcPts val="135"/>
              </a:spcBef>
            </a:pPr>
            <a:r>
              <a:rPr sz="2600" b="1" spc="-10">
                <a:solidFill>
                  <a:srgbClr val="F15732"/>
                </a:solidFill>
                <a:latin typeface="Arial" panose="020B0604020202020204" pitchFamily="34" charset="0"/>
                <a:cs typeface="Arial" panose="020B0604020202020204" pitchFamily="34" charset="0"/>
              </a:rPr>
              <a:t>COLLABORATION</a:t>
            </a:r>
            <a:r>
              <a:rPr lang="en-US" sz="2600" b="1" spc="-10">
                <a:solidFill>
                  <a:srgbClr val="F15732"/>
                </a:solidFill>
                <a:latin typeface="Arial" panose="020B0604020202020204" pitchFamily="34" charset="0"/>
                <a:cs typeface="Arial" panose="020B0604020202020204" pitchFamily="34" charset="0"/>
              </a:rPr>
              <a:t> INTERNATIONALE</a:t>
            </a:r>
            <a:endParaRPr sz="2600" b="1">
              <a:latin typeface="Arial" panose="020B0604020202020204" pitchFamily="34" charset="0"/>
              <a:cs typeface="Arial" panose="020B0604020202020204" pitchFamily="34" charset="0"/>
            </a:endParaRPr>
          </a:p>
        </p:txBody>
      </p:sp>
      <p:grpSp>
        <p:nvGrpSpPr>
          <p:cNvPr id="13" name="object 13"/>
          <p:cNvGrpSpPr/>
          <p:nvPr/>
        </p:nvGrpSpPr>
        <p:grpSpPr>
          <a:xfrm>
            <a:off x="6407182" y="10266702"/>
            <a:ext cx="3200400" cy="31750"/>
            <a:chOff x="6407182" y="10266702"/>
            <a:chExt cx="3200400" cy="31750"/>
          </a:xfrm>
        </p:grpSpPr>
        <p:sp>
          <p:nvSpPr>
            <p:cNvPr id="14" name="object 14"/>
            <p:cNvSpPr/>
            <p:nvPr/>
          </p:nvSpPr>
          <p:spPr>
            <a:xfrm>
              <a:off x="6407182" y="10282409"/>
              <a:ext cx="3137535" cy="0"/>
            </a:xfrm>
            <a:custGeom>
              <a:avLst/>
              <a:gdLst/>
              <a:ahLst/>
              <a:cxnLst/>
              <a:rect l="l" t="t" r="r" b="b"/>
              <a:pathLst>
                <a:path w="3137534">
                  <a:moveTo>
                    <a:pt x="0" y="0"/>
                  </a:moveTo>
                  <a:lnTo>
                    <a:pt x="3137318" y="0"/>
                  </a:lnTo>
                </a:path>
              </a:pathLst>
            </a:custGeom>
            <a:ln w="31412">
              <a:solidFill>
                <a:srgbClr val="F15732"/>
              </a:solidFill>
              <a:prstDash val="dot"/>
            </a:ln>
          </p:spPr>
          <p:txBody>
            <a:bodyPr wrap="square" lIns="0" tIns="0" rIns="0" bIns="0" rtlCol="0"/>
            <a:lstStyle/>
            <a:p>
              <a:endParaRPr/>
            </a:p>
          </p:txBody>
        </p:sp>
        <p:sp>
          <p:nvSpPr>
            <p:cNvPr id="15" name="object 15"/>
            <p:cNvSpPr/>
            <p:nvPr/>
          </p:nvSpPr>
          <p:spPr>
            <a:xfrm>
              <a:off x="9575620" y="1026670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16" name="object 16"/>
          <p:cNvSpPr/>
          <p:nvPr/>
        </p:nvSpPr>
        <p:spPr>
          <a:xfrm>
            <a:off x="15606855" y="1028154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17" name="object 17"/>
          <p:cNvGrpSpPr/>
          <p:nvPr/>
        </p:nvGrpSpPr>
        <p:grpSpPr>
          <a:xfrm>
            <a:off x="15716798" y="10281545"/>
            <a:ext cx="3502660" cy="31750"/>
            <a:chOff x="15716798" y="10281545"/>
            <a:chExt cx="3502660" cy="31750"/>
          </a:xfrm>
        </p:grpSpPr>
        <p:sp>
          <p:nvSpPr>
            <p:cNvPr id="18" name="object 18"/>
            <p:cNvSpPr/>
            <p:nvPr/>
          </p:nvSpPr>
          <p:spPr>
            <a:xfrm>
              <a:off x="15716798" y="10297251"/>
              <a:ext cx="3439795" cy="0"/>
            </a:xfrm>
            <a:custGeom>
              <a:avLst/>
              <a:gdLst/>
              <a:ahLst/>
              <a:cxnLst/>
              <a:rect l="l" t="t" r="r" b="b"/>
              <a:pathLst>
                <a:path w="3439794">
                  <a:moveTo>
                    <a:pt x="0" y="0"/>
                  </a:moveTo>
                  <a:lnTo>
                    <a:pt x="3439685" y="0"/>
                  </a:lnTo>
                </a:path>
              </a:pathLst>
            </a:custGeom>
            <a:ln w="31412">
              <a:solidFill>
                <a:srgbClr val="F15732"/>
              </a:solidFill>
              <a:prstDash val="dot"/>
            </a:ln>
          </p:spPr>
          <p:txBody>
            <a:bodyPr wrap="square" lIns="0" tIns="0" rIns="0" bIns="0" rtlCol="0"/>
            <a:lstStyle/>
            <a:p>
              <a:endParaRPr/>
            </a:p>
          </p:txBody>
        </p:sp>
        <p:sp>
          <p:nvSpPr>
            <p:cNvPr id="19" name="object 19"/>
            <p:cNvSpPr/>
            <p:nvPr/>
          </p:nvSpPr>
          <p:spPr>
            <a:xfrm>
              <a:off x="19187897" y="1028154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20" name="object 20"/>
          <p:cNvSpPr/>
          <p:nvPr/>
        </p:nvSpPr>
        <p:spPr>
          <a:xfrm>
            <a:off x="6308708" y="294895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21" name="object 21"/>
          <p:cNvGrpSpPr/>
          <p:nvPr/>
        </p:nvGrpSpPr>
        <p:grpSpPr>
          <a:xfrm>
            <a:off x="6297824" y="3059502"/>
            <a:ext cx="42545" cy="7239000"/>
            <a:chOff x="6297824" y="3059502"/>
            <a:chExt cx="42545" cy="7239000"/>
          </a:xfrm>
        </p:grpSpPr>
        <p:sp>
          <p:nvSpPr>
            <p:cNvPr id="22" name="object 22"/>
            <p:cNvSpPr/>
            <p:nvPr/>
          </p:nvSpPr>
          <p:spPr>
            <a:xfrm>
              <a:off x="6297824" y="1026670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sp>
          <p:nvSpPr>
            <p:cNvPr id="23" name="object 23"/>
            <p:cNvSpPr/>
            <p:nvPr/>
          </p:nvSpPr>
          <p:spPr>
            <a:xfrm>
              <a:off x="6324414" y="3059502"/>
              <a:ext cx="0" cy="7160895"/>
            </a:xfrm>
            <a:custGeom>
              <a:avLst/>
              <a:gdLst/>
              <a:ahLst/>
              <a:cxnLst/>
              <a:rect l="l" t="t" r="r" b="b"/>
              <a:pathLst>
                <a:path h="7160895">
                  <a:moveTo>
                    <a:pt x="0" y="0"/>
                  </a:moveTo>
                  <a:lnTo>
                    <a:pt x="0" y="7160316"/>
                  </a:lnTo>
                </a:path>
              </a:pathLst>
            </a:custGeom>
            <a:ln w="31412">
              <a:solidFill>
                <a:srgbClr val="F15732"/>
              </a:solidFill>
              <a:prstDash val="dot"/>
            </a:ln>
          </p:spPr>
          <p:txBody>
            <a:bodyPr wrap="square" lIns="0" tIns="0" rIns="0" bIns="0" rtlCol="0"/>
            <a:lstStyle/>
            <a:p>
              <a:endParaRPr/>
            </a:p>
          </p:txBody>
        </p:sp>
        <p:sp>
          <p:nvSpPr>
            <p:cNvPr id="24" name="object 24"/>
            <p:cNvSpPr/>
            <p:nvPr/>
          </p:nvSpPr>
          <p:spPr>
            <a:xfrm>
              <a:off x="6308708" y="102515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25" name="object 25"/>
          <p:cNvSpPr/>
          <p:nvPr/>
        </p:nvSpPr>
        <p:spPr>
          <a:xfrm>
            <a:off x="19189216" y="850676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26" name="object 26"/>
          <p:cNvGrpSpPr/>
          <p:nvPr/>
        </p:nvGrpSpPr>
        <p:grpSpPr>
          <a:xfrm>
            <a:off x="19189216" y="8614961"/>
            <a:ext cx="31750" cy="1588135"/>
            <a:chOff x="19189216" y="8614961"/>
            <a:chExt cx="31750" cy="1588135"/>
          </a:xfrm>
        </p:grpSpPr>
        <p:sp>
          <p:nvSpPr>
            <p:cNvPr id="27" name="object 27"/>
            <p:cNvSpPr/>
            <p:nvPr/>
          </p:nvSpPr>
          <p:spPr>
            <a:xfrm>
              <a:off x="19204922" y="8614961"/>
              <a:ext cx="0" cy="1526540"/>
            </a:xfrm>
            <a:custGeom>
              <a:avLst/>
              <a:gdLst/>
              <a:ahLst/>
              <a:cxnLst/>
              <a:rect l="l" t="t" r="r" b="b"/>
              <a:pathLst>
                <a:path h="1526540">
                  <a:moveTo>
                    <a:pt x="0" y="0"/>
                  </a:moveTo>
                  <a:lnTo>
                    <a:pt x="0" y="1526131"/>
                  </a:lnTo>
                </a:path>
              </a:pathLst>
            </a:custGeom>
            <a:ln w="31412">
              <a:solidFill>
                <a:srgbClr val="F15732"/>
              </a:solidFill>
              <a:prstDash val="dot"/>
            </a:ln>
          </p:spPr>
          <p:txBody>
            <a:bodyPr wrap="square" lIns="0" tIns="0" rIns="0" bIns="0" rtlCol="0"/>
            <a:lstStyle/>
            <a:p>
              <a:endParaRPr/>
            </a:p>
          </p:txBody>
        </p:sp>
        <p:sp>
          <p:nvSpPr>
            <p:cNvPr id="28" name="object 28"/>
            <p:cNvSpPr/>
            <p:nvPr/>
          </p:nvSpPr>
          <p:spPr>
            <a:xfrm>
              <a:off x="19189216" y="1017163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29" name="object 29"/>
          <p:cNvSpPr/>
          <p:nvPr/>
        </p:nvSpPr>
        <p:spPr>
          <a:xfrm>
            <a:off x="6411273" y="294763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30" name="object 30"/>
          <p:cNvGrpSpPr/>
          <p:nvPr/>
        </p:nvGrpSpPr>
        <p:grpSpPr>
          <a:xfrm>
            <a:off x="6528198" y="2947635"/>
            <a:ext cx="521970" cy="31750"/>
            <a:chOff x="6528198" y="2947635"/>
            <a:chExt cx="521970" cy="31750"/>
          </a:xfrm>
        </p:grpSpPr>
        <p:sp>
          <p:nvSpPr>
            <p:cNvPr id="31" name="object 31"/>
            <p:cNvSpPr/>
            <p:nvPr/>
          </p:nvSpPr>
          <p:spPr>
            <a:xfrm>
              <a:off x="6528198" y="2963342"/>
              <a:ext cx="455930" cy="0"/>
            </a:xfrm>
            <a:custGeom>
              <a:avLst/>
              <a:gdLst/>
              <a:ahLst/>
              <a:cxnLst/>
              <a:rect l="l" t="t" r="r" b="b"/>
              <a:pathLst>
                <a:path w="455929">
                  <a:moveTo>
                    <a:pt x="0" y="0"/>
                  </a:moveTo>
                  <a:lnTo>
                    <a:pt x="455483" y="0"/>
                  </a:lnTo>
                </a:path>
              </a:pathLst>
            </a:custGeom>
            <a:ln w="31412">
              <a:solidFill>
                <a:srgbClr val="F15732"/>
              </a:solidFill>
              <a:prstDash val="dot"/>
            </a:ln>
          </p:spPr>
          <p:txBody>
            <a:bodyPr wrap="square" lIns="0" tIns="0" rIns="0" bIns="0" rtlCol="0"/>
            <a:lstStyle/>
            <a:p>
              <a:endParaRPr/>
            </a:p>
          </p:txBody>
        </p:sp>
        <p:sp>
          <p:nvSpPr>
            <p:cNvPr id="32" name="object 32"/>
            <p:cNvSpPr/>
            <p:nvPr/>
          </p:nvSpPr>
          <p:spPr>
            <a:xfrm>
              <a:off x="7018585" y="294763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33" name="object 33"/>
          <p:cNvSpPr txBox="1"/>
          <p:nvPr/>
        </p:nvSpPr>
        <p:spPr>
          <a:xfrm>
            <a:off x="19327272" y="939521"/>
            <a:ext cx="26606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10</a:t>
            </a:r>
            <a:endParaRPr sz="1900">
              <a:latin typeface="Söhne"/>
              <a:cs typeface="Söhne"/>
            </a:endParaRPr>
          </a:p>
        </p:txBody>
      </p:sp>
      <p:sp>
        <p:nvSpPr>
          <p:cNvPr id="34" name="object 34"/>
          <p:cNvSpPr/>
          <p:nvPr/>
        </p:nvSpPr>
        <p:spPr>
          <a:xfrm>
            <a:off x="7423280" y="3315096"/>
            <a:ext cx="943610" cy="821690"/>
          </a:xfrm>
          <a:custGeom>
            <a:avLst/>
            <a:gdLst/>
            <a:ahLst/>
            <a:cxnLst/>
            <a:rect l="l" t="t" r="r" b="b"/>
            <a:pathLst>
              <a:path w="943609" h="821689">
                <a:moveTo>
                  <a:pt x="308168" y="155723"/>
                </a:moveTo>
                <a:lnTo>
                  <a:pt x="308168" y="32218"/>
                </a:lnTo>
                <a:lnTo>
                  <a:pt x="310701" y="19679"/>
                </a:lnTo>
                <a:lnTo>
                  <a:pt x="317608" y="9438"/>
                </a:lnTo>
                <a:lnTo>
                  <a:pt x="327852" y="2532"/>
                </a:lnTo>
                <a:lnTo>
                  <a:pt x="340398" y="0"/>
                </a:lnTo>
                <a:lnTo>
                  <a:pt x="911312" y="0"/>
                </a:lnTo>
                <a:lnTo>
                  <a:pt x="923857" y="2532"/>
                </a:lnTo>
                <a:lnTo>
                  <a:pt x="934102" y="9438"/>
                </a:lnTo>
                <a:lnTo>
                  <a:pt x="941009" y="19679"/>
                </a:lnTo>
                <a:lnTo>
                  <a:pt x="943541" y="32218"/>
                </a:lnTo>
                <a:lnTo>
                  <a:pt x="943541" y="416311"/>
                </a:lnTo>
                <a:lnTo>
                  <a:pt x="941009" y="428857"/>
                </a:lnTo>
                <a:lnTo>
                  <a:pt x="934102" y="439101"/>
                </a:lnTo>
                <a:lnTo>
                  <a:pt x="923857" y="446008"/>
                </a:lnTo>
                <a:lnTo>
                  <a:pt x="911312" y="448541"/>
                </a:lnTo>
                <a:lnTo>
                  <a:pt x="784531" y="448541"/>
                </a:lnTo>
              </a:path>
              <a:path w="943609" h="821689">
                <a:moveTo>
                  <a:pt x="186926" y="805535"/>
                </a:moveTo>
                <a:lnTo>
                  <a:pt x="186926" y="675801"/>
                </a:lnTo>
                <a:lnTo>
                  <a:pt x="185134" y="666923"/>
                </a:lnTo>
                <a:lnTo>
                  <a:pt x="180247" y="659674"/>
                </a:lnTo>
                <a:lnTo>
                  <a:pt x="172998" y="654787"/>
                </a:lnTo>
                <a:lnTo>
                  <a:pt x="164120" y="652995"/>
                </a:lnTo>
                <a:lnTo>
                  <a:pt x="32218" y="652995"/>
                </a:lnTo>
                <a:lnTo>
                  <a:pt x="19675" y="650463"/>
                </a:lnTo>
                <a:lnTo>
                  <a:pt x="9434" y="643556"/>
                </a:lnTo>
                <a:lnTo>
                  <a:pt x="2531" y="633311"/>
                </a:lnTo>
                <a:lnTo>
                  <a:pt x="0" y="620766"/>
                </a:lnTo>
                <a:lnTo>
                  <a:pt x="0" y="252945"/>
                </a:lnTo>
                <a:lnTo>
                  <a:pt x="2531" y="240405"/>
                </a:lnTo>
                <a:lnTo>
                  <a:pt x="9434" y="230164"/>
                </a:lnTo>
                <a:lnTo>
                  <a:pt x="19675" y="223258"/>
                </a:lnTo>
                <a:lnTo>
                  <a:pt x="32218" y="220726"/>
                </a:lnTo>
                <a:lnTo>
                  <a:pt x="687130" y="220726"/>
                </a:lnTo>
                <a:lnTo>
                  <a:pt x="699674" y="223258"/>
                </a:lnTo>
                <a:lnTo>
                  <a:pt x="709915" y="230164"/>
                </a:lnTo>
                <a:lnTo>
                  <a:pt x="716818" y="240405"/>
                </a:lnTo>
                <a:lnTo>
                  <a:pt x="719349" y="252945"/>
                </a:lnTo>
                <a:lnTo>
                  <a:pt x="719349" y="620766"/>
                </a:lnTo>
                <a:lnTo>
                  <a:pt x="716818" y="633311"/>
                </a:lnTo>
                <a:lnTo>
                  <a:pt x="709915" y="643556"/>
                </a:lnTo>
                <a:lnTo>
                  <a:pt x="699674" y="650463"/>
                </a:lnTo>
                <a:lnTo>
                  <a:pt x="687130" y="652995"/>
                </a:lnTo>
                <a:lnTo>
                  <a:pt x="406008" y="652995"/>
                </a:lnTo>
                <a:lnTo>
                  <a:pt x="398044" y="653748"/>
                </a:lnTo>
                <a:lnTo>
                  <a:pt x="390429" y="655956"/>
                </a:lnTo>
                <a:lnTo>
                  <a:pt x="383357" y="659542"/>
                </a:lnTo>
                <a:lnTo>
                  <a:pt x="377025" y="664430"/>
                </a:lnTo>
                <a:lnTo>
                  <a:pt x="220925" y="810425"/>
                </a:lnTo>
                <a:lnTo>
                  <a:pt x="213721" y="817158"/>
                </a:lnTo>
                <a:lnTo>
                  <a:pt x="205240" y="821316"/>
                </a:lnTo>
                <a:lnTo>
                  <a:pt x="196507" y="820138"/>
                </a:lnTo>
                <a:lnTo>
                  <a:pt x="189681" y="814565"/>
                </a:lnTo>
                <a:lnTo>
                  <a:pt x="186926" y="805535"/>
                </a:lnTo>
                <a:close/>
              </a:path>
              <a:path w="943609" h="821689">
                <a:moveTo>
                  <a:pt x="155534" y="368302"/>
                </a:moveTo>
                <a:lnTo>
                  <a:pt x="564014" y="368302"/>
                </a:lnTo>
              </a:path>
              <a:path w="943609" h="821689">
                <a:moveTo>
                  <a:pt x="153398" y="506979"/>
                </a:moveTo>
                <a:lnTo>
                  <a:pt x="562977" y="506979"/>
                </a:lnTo>
              </a:path>
            </a:pathLst>
          </a:custGeom>
          <a:ln w="19779">
            <a:solidFill>
              <a:srgbClr val="F15732"/>
            </a:solidFill>
          </a:ln>
        </p:spPr>
        <p:txBody>
          <a:bodyPr wrap="square" lIns="0" tIns="0" rIns="0" bIns="0" rtlCol="0"/>
          <a:lstStyle/>
          <a:p>
            <a:endParaRPr/>
          </a:p>
        </p:txBody>
      </p:sp>
      <p:sp>
        <p:nvSpPr>
          <p:cNvPr id="35" name="object 35"/>
          <p:cNvSpPr/>
          <p:nvPr/>
        </p:nvSpPr>
        <p:spPr>
          <a:xfrm>
            <a:off x="7422892" y="7106525"/>
            <a:ext cx="199390" cy="220979"/>
          </a:xfrm>
          <a:custGeom>
            <a:avLst/>
            <a:gdLst/>
            <a:ahLst/>
            <a:cxnLst/>
            <a:rect l="l" t="t" r="r" b="b"/>
            <a:pathLst>
              <a:path w="199390" h="220979">
                <a:moveTo>
                  <a:pt x="0" y="220412"/>
                </a:moveTo>
                <a:lnTo>
                  <a:pt x="0" y="0"/>
                </a:lnTo>
                <a:lnTo>
                  <a:pt x="199177" y="0"/>
                </a:lnTo>
              </a:path>
            </a:pathLst>
          </a:custGeom>
          <a:ln w="19004">
            <a:solidFill>
              <a:srgbClr val="F15732"/>
            </a:solidFill>
          </a:ln>
        </p:spPr>
        <p:txBody>
          <a:bodyPr wrap="square" lIns="0" tIns="0" rIns="0" bIns="0" rtlCol="0"/>
          <a:lstStyle/>
          <a:p>
            <a:endParaRPr/>
          </a:p>
        </p:txBody>
      </p:sp>
      <p:pic>
        <p:nvPicPr>
          <p:cNvPr id="36" name="object 36"/>
          <p:cNvPicPr/>
          <p:nvPr/>
        </p:nvPicPr>
        <p:blipFill>
          <a:blip r:embed="rId3" cstate="print"/>
          <a:stretch>
            <a:fillRect/>
          </a:stretch>
        </p:blipFill>
        <p:spPr>
          <a:xfrm>
            <a:off x="7427703" y="6845722"/>
            <a:ext cx="189554" cy="189554"/>
          </a:xfrm>
          <a:prstGeom prst="rect">
            <a:avLst/>
          </a:prstGeom>
        </p:spPr>
      </p:pic>
      <p:pic>
        <p:nvPicPr>
          <p:cNvPr id="37" name="object 37"/>
          <p:cNvPicPr/>
          <p:nvPr/>
        </p:nvPicPr>
        <p:blipFill>
          <a:blip r:embed="rId4" cstate="print"/>
          <a:stretch>
            <a:fillRect/>
          </a:stretch>
        </p:blipFill>
        <p:spPr>
          <a:xfrm>
            <a:off x="8127252" y="6845722"/>
            <a:ext cx="189543" cy="189554"/>
          </a:xfrm>
          <a:prstGeom prst="rect">
            <a:avLst/>
          </a:prstGeom>
        </p:spPr>
      </p:pic>
      <p:sp>
        <p:nvSpPr>
          <p:cNvPr id="38" name="object 38"/>
          <p:cNvSpPr/>
          <p:nvPr/>
        </p:nvSpPr>
        <p:spPr>
          <a:xfrm>
            <a:off x="8118734" y="7106525"/>
            <a:ext cx="207010" cy="220979"/>
          </a:xfrm>
          <a:custGeom>
            <a:avLst/>
            <a:gdLst/>
            <a:ahLst/>
            <a:cxnLst/>
            <a:rect l="l" t="t" r="r" b="b"/>
            <a:pathLst>
              <a:path w="207009" h="220979">
                <a:moveTo>
                  <a:pt x="0" y="0"/>
                </a:moveTo>
                <a:lnTo>
                  <a:pt x="206580" y="0"/>
                </a:lnTo>
                <a:lnTo>
                  <a:pt x="206580" y="220412"/>
                </a:lnTo>
              </a:path>
            </a:pathLst>
          </a:custGeom>
          <a:ln w="19004">
            <a:solidFill>
              <a:srgbClr val="F15732"/>
            </a:solidFill>
          </a:ln>
        </p:spPr>
        <p:txBody>
          <a:bodyPr wrap="square" lIns="0" tIns="0" rIns="0" bIns="0" rtlCol="0"/>
          <a:lstStyle/>
          <a:p>
            <a:endParaRPr/>
          </a:p>
        </p:txBody>
      </p:sp>
      <p:sp>
        <p:nvSpPr>
          <p:cNvPr id="39" name="object 39"/>
          <p:cNvSpPr/>
          <p:nvPr/>
        </p:nvSpPr>
        <p:spPr>
          <a:xfrm>
            <a:off x="7718443" y="6712213"/>
            <a:ext cx="306705" cy="306705"/>
          </a:xfrm>
          <a:custGeom>
            <a:avLst/>
            <a:gdLst/>
            <a:ahLst/>
            <a:cxnLst/>
            <a:rect l="l" t="t" r="r" b="b"/>
            <a:pathLst>
              <a:path w="306704" h="306704">
                <a:moveTo>
                  <a:pt x="306650" y="153325"/>
                </a:moveTo>
                <a:lnTo>
                  <a:pt x="298833" y="201787"/>
                </a:lnTo>
                <a:lnTo>
                  <a:pt x="277067" y="243876"/>
                </a:lnTo>
                <a:lnTo>
                  <a:pt x="243876" y="277067"/>
                </a:lnTo>
                <a:lnTo>
                  <a:pt x="201787" y="298833"/>
                </a:lnTo>
                <a:lnTo>
                  <a:pt x="153325" y="306650"/>
                </a:lnTo>
                <a:lnTo>
                  <a:pt x="104862" y="298833"/>
                </a:lnTo>
                <a:lnTo>
                  <a:pt x="62773" y="277067"/>
                </a:lnTo>
                <a:lnTo>
                  <a:pt x="29583" y="243876"/>
                </a:lnTo>
                <a:lnTo>
                  <a:pt x="7816" y="201787"/>
                </a:lnTo>
                <a:lnTo>
                  <a:pt x="0" y="153325"/>
                </a:lnTo>
                <a:lnTo>
                  <a:pt x="7816" y="104862"/>
                </a:lnTo>
                <a:lnTo>
                  <a:pt x="29583" y="62773"/>
                </a:lnTo>
                <a:lnTo>
                  <a:pt x="62773" y="29583"/>
                </a:lnTo>
                <a:lnTo>
                  <a:pt x="104862" y="7816"/>
                </a:lnTo>
                <a:lnTo>
                  <a:pt x="153325" y="0"/>
                </a:lnTo>
                <a:lnTo>
                  <a:pt x="201787" y="7816"/>
                </a:lnTo>
                <a:lnTo>
                  <a:pt x="243876" y="29583"/>
                </a:lnTo>
                <a:lnTo>
                  <a:pt x="277067" y="62773"/>
                </a:lnTo>
                <a:lnTo>
                  <a:pt x="298833" y="104862"/>
                </a:lnTo>
                <a:lnTo>
                  <a:pt x="306650" y="153325"/>
                </a:lnTo>
                <a:close/>
              </a:path>
            </a:pathLst>
          </a:custGeom>
          <a:ln w="19004">
            <a:solidFill>
              <a:srgbClr val="F15732"/>
            </a:solidFill>
          </a:ln>
        </p:spPr>
        <p:txBody>
          <a:bodyPr wrap="square" lIns="0" tIns="0" rIns="0" bIns="0" rtlCol="0"/>
          <a:lstStyle/>
          <a:p>
            <a:endParaRPr/>
          </a:p>
        </p:txBody>
      </p:sp>
      <p:sp>
        <p:nvSpPr>
          <p:cNvPr id="40" name="object 40"/>
          <p:cNvSpPr/>
          <p:nvPr/>
        </p:nvSpPr>
        <p:spPr>
          <a:xfrm>
            <a:off x="7706203" y="7108557"/>
            <a:ext cx="331470" cy="353695"/>
          </a:xfrm>
          <a:custGeom>
            <a:avLst/>
            <a:gdLst/>
            <a:ahLst/>
            <a:cxnLst/>
            <a:rect l="l" t="t" r="r" b="b"/>
            <a:pathLst>
              <a:path w="331470" h="353695">
                <a:moveTo>
                  <a:pt x="0" y="353308"/>
                </a:moveTo>
                <a:lnTo>
                  <a:pt x="0" y="0"/>
                </a:lnTo>
                <a:lnTo>
                  <a:pt x="331141" y="0"/>
                </a:lnTo>
                <a:lnTo>
                  <a:pt x="331141" y="353308"/>
                </a:lnTo>
              </a:path>
            </a:pathLst>
          </a:custGeom>
          <a:ln w="19004">
            <a:solidFill>
              <a:srgbClr val="F15732"/>
            </a:solidFill>
          </a:ln>
        </p:spPr>
        <p:txBody>
          <a:bodyPr wrap="square" lIns="0" tIns="0" rIns="0" bIns="0" rtlCol="0"/>
          <a:lstStyle/>
          <a:p>
            <a:endParaRPr/>
          </a:p>
        </p:txBody>
      </p:sp>
      <p:sp>
        <p:nvSpPr>
          <p:cNvPr id="41" name="object 41"/>
          <p:cNvSpPr/>
          <p:nvPr/>
        </p:nvSpPr>
        <p:spPr>
          <a:xfrm>
            <a:off x="13243602" y="6730703"/>
            <a:ext cx="800100" cy="800100"/>
          </a:xfrm>
          <a:custGeom>
            <a:avLst/>
            <a:gdLst/>
            <a:ahLst/>
            <a:cxnLst/>
            <a:rect l="l" t="t" r="r" b="b"/>
            <a:pathLst>
              <a:path w="800100" h="800100">
                <a:moveTo>
                  <a:pt x="452415" y="52291"/>
                </a:moveTo>
                <a:lnTo>
                  <a:pt x="447403" y="67939"/>
                </a:lnTo>
                <a:lnTo>
                  <a:pt x="444829" y="75975"/>
                </a:lnTo>
                <a:lnTo>
                  <a:pt x="443881" y="78935"/>
                </a:lnTo>
                <a:lnTo>
                  <a:pt x="443745" y="79358"/>
                </a:lnTo>
                <a:lnTo>
                  <a:pt x="438738" y="97129"/>
                </a:lnTo>
                <a:lnTo>
                  <a:pt x="435303" y="114954"/>
                </a:lnTo>
                <a:lnTo>
                  <a:pt x="434566" y="132944"/>
                </a:lnTo>
                <a:lnTo>
                  <a:pt x="437651" y="151210"/>
                </a:lnTo>
                <a:lnTo>
                  <a:pt x="459110" y="187718"/>
                </a:lnTo>
                <a:lnTo>
                  <a:pt x="492893" y="210320"/>
                </a:lnTo>
                <a:lnTo>
                  <a:pt x="532828" y="225183"/>
                </a:lnTo>
                <a:lnTo>
                  <a:pt x="572746" y="238474"/>
                </a:lnTo>
                <a:lnTo>
                  <a:pt x="600811" y="252375"/>
                </a:lnTo>
                <a:lnTo>
                  <a:pt x="624333" y="271328"/>
                </a:lnTo>
                <a:lnTo>
                  <a:pt x="641763" y="295607"/>
                </a:lnTo>
                <a:lnTo>
                  <a:pt x="651550" y="325487"/>
                </a:lnTo>
                <a:lnTo>
                  <a:pt x="653705" y="359818"/>
                </a:lnTo>
                <a:lnTo>
                  <a:pt x="649752" y="394342"/>
                </a:lnTo>
                <a:lnTo>
                  <a:pt x="628682" y="460268"/>
                </a:lnTo>
                <a:lnTo>
                  <a:pt x="602393" y="506389"/>
                </a:lnTo>
                <a:lnTo>
                  <a:pt x="565417" y="544192"/>
                </a:lnTo>
                <a:lnTo>
                  <a:pt x="520133" y="561145"/>
                </a:lnTo>
                <a:lnTo>
                  <a:pt x="496282" y="559447"/>
                </a:lnTo>
                <a:lnTo>
                  <a:pt x="458536" y="539934"/>
                </a:lnTo>
                <a:lnTo>
                  <a:pt x="429421" y="494361"/>
                </a:lnTo>
                <a:lnTo>
                  <a:pt x="425640" y="468932"/>
                </a:lnTo>
                <a:lnTo>
                  <a:pt x="425771" y="442760"/>
                </a:lnTo>
                <a:lnTo>
                  <a:pt x="426857" y="416428"/>
                </a:lnTo>
                <a:lnTo>
                  <a:pt x="425945" y="390522"/>
                </a:lnTo>
                <a:lnTo>
                  <a:pt x="415085" y="340967"/>
                </a:lnTo>
                <a:lnTo>
                  <a:pt x="394443" y="296542"/>
                </a:lnTo>
                <a:lnTo>
                  <a:pt x="364251" y="258063"/>
                </a:lnTo>
                <a:lnTo>
                  <a:pt x="324744" y="226349"/>
                </a:lnTo>
                <a:lnTo>
                  <a:pt x="283992" y="204161"/>
                </a:lnTo>
                <a:lnTo>
                  <a:pt x="242825" y="185019"/>
                </a:lnTo>
                <a:lnTo>
                  <a:pt x="203000" y="163794"/>
                </a:lnTo>
                <a:lnTo>
                  <a:pt x="166277" y="135357"/>
                </a:lnTo>
              </a:path>
              <a:path w="800100" h="800100">
                <a:moveTo>
                  <a:pt x="53432" y="459818"/>
                </a:moveTo>
                <a:lnTo>
                  <a:pt x="76932" y="452695"/>
                </a:lnTo>
                <a:lnTo>
                  <a:pt x="95379" y="442038"/>
                </a:lnTo>
                <a:lnTo>
                  <a:pt x="111147" y="428083"/>
                </a:lnTo>
                <a:lnTo>
                  <a:pt x="126613" y="411066"/>
                </a:lnTo>
                <a:lnTo>
                  <a:pt x="144819" y="392282"/>
                </a:lnTo>
                <a:lnTo>
                  <a:pt x="165176" y="377076"/>
                </a:lnTo>
                <a:lnTo>
                  <a:pt x="188226" y="367632"/>
                </a:lnTo>
                <a:lnTo>
                  <a:pt x="214506" y="366135"/>
                </a:lnTo>
                <a:lnTo>
                  <a:pt x="236685" y="372083"/>
                </a:lnTo>
                <a:lnTo>
                  <a:pt x="255771" y="383840"/>
                </a:lnTo>
                <a:lnTo>
                  <a:pt x="271124" y="400330"/>
                </a:lnTo>
                <a:lnTo>
                  <a:pt x="282106" y="420479"/>
                </a:lnTo>
                <a:lnTo>
                  <a:pt x="288467" y="447921"/>
                </a:lnTo>
                <a:lnTo>
                  <a:pt x="286996" y="474853"/>
                </a:lnTo>
                <a:lnTo>
                  <a:pt x="279824" y="501257"/>
                </a:lnTo>
                <a:lnTo>
                  <a:pt x="269080" y="527114"/>
                </a:lnTo>
                <a:lnTo>
                  <a:pt x="260465" y="548267"/>
                </a:lnTo>
                <a:lnTo>
                  <a:pt x="255140" y="569980"/>
                </a:lnTo>
                <a:lnTo>
                  <a:pt x="255164" y="591853"/>
                </a:lnTo>
                <a:lnTo>
                  <a:pt x="262599" y="613489"/>
                </a:lnTo>
                <a:lnTo>
                  <a:pt x="273214" y="628699"/>
                </a:lnTo>
                <a:lnTo>
                  <a:pt x="285832" y="642348"/>
                </a:lnTo>
                <a:lnTo>
                  <a:pt x="298850" y="655700"/>
                </a:lnTo>
                <a:lnTo>
                  <a:pt x="310660" y="670021"/>
                </a:lnTo>
                <a:lnTo>
                  <a:pt x="320125" y="687350"/>
                </a:lnTo>
                <a:lnTo>
                  <a:pt x="324367" y="704439"/>
                </a:lnTo>
                <a:lnTo>
                  <a:pt x="324454" y="722140"/>
                </a:lnTo>
                <a:lnTo>
                  <a:pt x="321456" y="741307"/>
                </a:lnTo>
              </a:path>
              <a:path w="800100" h="800100">
                <a:moveTo>
                  <a:pt x="799923" y="399966"/>
                </a:moveTo>
                <a:lnTo>
                  <a:pt x="797232" y="446611"/>
                </a:lnTo>
                <a:lnTo>
                  <a:pt x="789359" y="491675"/>
                </a:lnTo>
                <a:lnTo>
                  <a:pt x="776605" y="534858"/>
                </a:lnTo>
                <a:lnTo>
                  <a:pt x="759269" y="575861"/>
                </a:lnTo>
                <a:lnTo>
                  <a:pt x="737652" y="614383"/>
                </a:lnTo>
                <a:lnTo>
                  <a:pt x="712054" y="650125"/>
                </a:lnTo>
                <a:lnTo>
                  <a:pt x="682775" y="682785"/>
                </a:lnTo>
                <a:lnTo>
                  <a:pt x="650114" y="712064"/>
                </a:lnTo>
                <a:lnTo>
                  <a:pt x="614373" y="737663"/>
                </a:lnTo>
                <a:lnTo>
                  <a:pt x="575850" y="759280"/>
                </a:lnTo>
                <a:lnTo>
                  <a:pt x="534848" y="776616"/>
                </a:lnTo>
                <a:lnTo>
                  <a:pt x="491664" y="789370"/>
                </a:lnTo>
                <a:lnTo>
                  <a:pt x="446600" y="797242"/>
                </a:lnTo>
                <a:lnTo>
                  <a:pt x="399956" y="799933"/>
                </a:lnTo>
                <a:lnTo>
                  <a:pt x="353312" y="797242"/>
                </a:lnTo>
                <a:lnTo>
                  <a:pt x="308248" y="789370"/>
                </a:lnTo>
                <a:lnTo>
                  <a:pt x="265066" y="776616"/>
                </a:lnTo>
                <a:lnTo>
                  <a:pt x="224063" y="759280"/>
                </a:lnTo>
                <a:lnTo>
                  <a:pt x="185542" y="737663"/>
                </a:lnTo>
                <a:lnTo>
                  <a:pt x="149802" y="712064"/>
                </a:lnTo>
                <a:lnTo>
                  <a:pt x="117143" y="682785"/>
                </a:lnTo>
                <a:lnTo>
                  <a:pt x="87864" y="650125"/>
                </a:lnTo>
                <a:lnTo>
                  <a:pt x="62267" y="614383"/>
                </a:lnTo>
                <a:lnTo>
                  <a:pt x="40651" y="575861"/>
                </a:lnTo>
                <a:lnTo>
                  <a:pt x="23316" y="534858"/>
                </a:lnTo>
                <a:lnTo>
                  <a:pt x="10562" y="491675"/>
                </a:lnTo>
                <a:lnTo>
                  <a:pt x="2690" y="446611"/>
                </a:lnTo>
                <a:lnTo>
                  <a:pt x="0" y="399966"/>
                </a:lnTo>
                <a:lnTo>
                  <a:pt x="2690" y="353322"/>
                </a:lnTo>
                <a:lnTo>
                  <a:pt x="10562" y="308258"/>
                </a:lnTo>
                <a:lnTo>
                  <a:pt x="23316" y="265075"/>
                </a:lnTo>
                <a:lnTo>
                  <a:pt x="40651" y="224072"/>
                </a:lnTo>
                <a:lnTo>
                  <a:pt x="62267" y="185550"/>
                </a:lnTo>
                <a:lnTo>
                  <a:pt x="87864" y="149808"/>
                </a:lnTo>
                <a:lnTo>
                  <a:pt x="117143" y="117148"/>
                </a:lnTo>
                <a:lnTo>
                  <a:pt x="149802" y="87868"/>
                </a:lnTo>
                <a:lnTo>
                  <a:pt x="185542" y="62270"/>
                </a:lnTo>
                <a:lnTo>
                  <a:pt x="224063" y="40653"/>
                </a:lnTo>
                <a:lnTo>
                  <a:pt x="265066" y="23317"/>
                </a:lnTo>
                <a:lnTo>
                  <a:pt x="308248" y="10563"/>
                </a:lnTo>
                <a:lnTo>
                  <a:pt x="353312" y="2690"/>
                </a:lnTo>
                <a:lnTo>
                  <a:pt x="399956" y="0"/>
                </a:lnTo>
                <a:lnTo>
                  <a:pt x="446600" y="2690"/>
                </a:lnTo>
                <a:lnTo>
                  <a:pt x="491664" y="10563"/>
                </a:lnTo>
                <a:lnTo>
                  <a:pt x="534848" y="23317"/>
                </a:lnTo>
                <a:lnTo>
                  <a:pt x="575850" y="40653"/>
                </a:lnTo>
                <a:lnTo>
                  <a:pt x="614373" y="62270"/>
                </a:lnTo>
                <a:lnTo>
                  <a:pt x="650114" y="87868"/>
                </a:lnTo>
                <a:lnTo>
                  <a:pt x="682775" y="117148"/>
                </a:lnTo>
                <a:lnTo>
                  <a:pt x="712054" y="149808"/>
                </a:lnTo>
                <a:lnTo>
                  <a:pt x="737652" y="185550"/>
                </a:lnTo>
                <a:lnTo>
                  <a:pt x="759269" y="224072"/>
                </a:lnTo>
                <a:lnTo>
                  <a:pt x="776605" y="265075"/>
                </a:lnTo>
                <a:lnTo>
                  <a:pt x="789359" y="308258"/>
                </a:lnTo>
                <a:lnTo>
                  <a:pt x="797232" y="353322"/>
                </a:lnTo>
                <a:lnTo>
                  <a:pt x="799923" y="399966"/>
                </a:lnTo>
                <a:close/>
              </a:path>
            </a:pathLst>
          </a:custGeom>
          <a:ln w="16805">
            <a:solidFill>
              <a:srgbClr val="F15732"/>
            </a:solidFill>
          </a:ln>
        </p:spPr>
        <p:txBody>
          <a:bodyPr wrap="square" lIns="0" tIns="0" rIns="0" bIns="0" rtlCol="0"/>
          <a:lstStyle/>
          <a:p>
            <a:endParaRPr/>
          </a:p>
        </p:txBody>
      </p:sp>
      <p:sp>
        <p:nvSpPr>
          <p:cNvPr id="42" name="object 42"/>
          <p:cNvSpPr/>
          <p:nvPr/>
        </p:nvSpPr>
        <p:spPr>
          <a:xfrm>
            <a:off x="13286159" y="3275986"/>
            <a:ext cx="671830" cy="861694"/>
          </a:xfrm>
          <a:custGeom>
            <a:avLst/>
            <a:gdLst/>
            <a:ahLst/>
            <a:cxnLst/>
            <a:rect l="l" t="t" r="r" b="b"/>
            <a:pathLst>
              <a:path w="671830" h="861695">
                <a:moveTo>
                  <a:pt x="102122" y="428227"/>
                </a:moveTo>
                <a:lnTo>
                  <a:pt x="377873" y="428227"/>
                </a:lnTo>
              </a:path>
              <a:path w="671830" h="861695">
                <a:moveTo>
                  <a:pt x="102122" y="624022"/>
                </a:moveTo>
                <a:lnTo>
                  <a:pt x="377873" y="624022"/>
                </a:lnTo>
              </a:path>
              <a:path w="671830" h="861695">
                <a:moveTo>
                  <a:pt x="191742" y="131022"/>
                </a:moveTo>
                <a:lnTo>
                  <a:pt x="191742" y="0"/>
                </a:lnTo>
                <a:lnTo>
                  <a:pt x="671749" y="0"/>
                </a:lnTo>
                <a:lnTo>
                  <a:pt x="671749" y="670576"/>
                </a:lnTo>
                <a:lnTo>
                  <a:pt x="540098" y="670576"/>
                </a:lnTo>
              </a:path>
              <a:path w="671830" h="861695">
                <a:moveTo>
                  <a:pt x="479995" y="861418"/>
                </a:moveTo>
                <a:lnTo>
                  <a:pt x="0" y="861418"/>
                </a:lnTo>
                <a:lnTo>
                  <a:pt x="0" y="190842"/>
                </a:lnTo>
                <a:lnTo>
                  <a:pt x="479995" y="190842"/>
                </a:lnTo>
                <a:lnTo>
                  <a:pt x="479995" y="861418"/>
                </a:lnTo>
                <a:close/>
              </a:path>
            </a:pathLst>
          </a:custGeom>
          <a:ln w="18146">
            <a:solidFill>
              <a:srgbClr val="F15732"/>
            </a:solidFill>
          </a:ln>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sp>
        <p:nvSpPr>
          <p:cNvPr id="3" name="object 3"/>
          <p:cNvSpPr txBox="1">
            <a:spLocks noGrp="1"/>
          </p:cNvSpPr>
          <p:nvPr>
            <p:ph type="title"/>
          </p:nvPr>
        </p:nvSpPr>
        <p:spPr>
          <a:xfrm>
            <a:off x="678378" y="2094669"/>
            <a:ext cx="5182672" cy="545021"/>
          </a:xfrm>
          <a:prstGeom prst="rect">
            <a:avLst/>
          </a:prstGeom>
        </p:spPr>
        <p:txBody>
          <a:bodyPr vert="horz" wrap="square" lIns="0" tIns="13970" rIns="0" bIns="0" rtlCol="0">
            <a:spAutoFit/>
          </a:bodyPr>
          <a:lstStyle/>
          <a:p>
            <a:pPr marL="12700">
              <a:lnSpc>
                <a:spcPct val="100000"/>
              </a:lnSpc>
              <a:spcBef>
                <a:spcPts val="110"/>
              </a:spcBef>
            </a:pPr>
            <a:r>
              <a:rPr lang="en-US">
                <a:latin typeface="Arial" panose="020B0604020202020204" pitchFamily="34" charset="0"/>
                <a:cs typeface="Arial" panose="020B0604020202020204" pitchFamily="34" charset="0"/>
              </a:rPr>
              <a:t>Qui nous </a:t>
            </a:r>
            <a:r>
              <a:rPr lang="en-US" err="1">
                <a:latin typeface="Arial" panose="020B0604020202020204" pitchFamily="34" charset="0"/>
                <a:cs typeface="Arial" panose="020B0604020202020204" pitchFamily="34" charset="0"/>
              </a:rPr>
              <a:t>sommes</a:t>
            </a:r>
            <a:endParaRPr spc="-25">
              <a:latin typeface="Arial" panose="020B0604020202020204" pitchFamily="34" charset="0"/>
              <a:cs typeface="Arial" panose="020B0604020202020204" pitchFamily="34" charset="0"/>
            </a:endParaRPr>
          </a:p>
        </p:txBody>
      </p:sp>
      <p:sp>
        <p:nvSpPr>
          <p:cNvPr id="4" name="object 4"/>
          <p:cNvSpPr txBox="1"/>
          <p:nvPr/>
        </p:nvSpPr>
        <p:spPr>
          <a:xfrm>
            <a:off x="678378" y="3047519"/>
            <a:ext cx="2210872" cy="455894"/>
          </a:xfrm>
          <a:prstGeom prst="rect">
            <a:avLst/>
          </a:prstGeom>
        </p:spPr>
        <p:txBody>
          <a:bodyPr vert="horz" wrap="square" lIns="0" tIns="17145" rIns="0" bIns="0" rtlCol="0">
            <a:spAutoFit/>
          </a:bodyPr>
          <a:lstStyle/>
          <a:p>
            <a:pPr marL="12700">
              <a:lnSpc>
                <a:spcPct val="100000"/>
              </a:lnSpc>
              <a:spcBef>
                <a:spcPts val="135"/>
              </a:spcBef>
            </a:pPr>
            <a:r>
              <a:rPr lang="fr-FR" sz="2850" b="1">
                <a:latin typeface="Arial" panose="020B0604020202020204" pitchFamily="34" charset="0"/>
                <a:cs typeface="Arial" panose="020B0604020202020204" pitchFamily="34" charset="0"/>
              </a:rPr>
              <a:t>Chiffres clés</a:t>
            </a:r>
          </a:p>
        </p:txBody>
      </p:sp>
      <p:sp>
        <p:nvSpPr>
          <p:cNvPr id="5" name="object 5"/>
          <p:cNvSpPr/>
          <p:nvPr/>
        </p:nvSpPr>
        <p:spPr>
          <a:xfrm>
            <a:off x="670136" y="1738166"/>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70136" y="532743"/>
            <a:ext cx="835576" cy="790410"/>
          </a:xfrm>
          <a:prstGeom prst="rect">
            <a:avLst/>
          </a:prstGeom>
        </p:spPr>
      </p:pic>
      <p:sp>
        <p:nvSpPr>
          <p:cNvPr id="7" name="object 7"/>
          <p:cNvSpPr txBox="1"/>
          <p:nvPr/>
        </p:nvSpPr>
        <p:spPr>
          <a:xfrm>
            <a:off x="11376679" y="7417544"/>
            <a:ext cx="1447800" cy="1720984"/>
          </a:xfrm>
          <a:prstGeom prst="rect">
            <a:avLst/>
          </a:prstGeom>
        </p:spPr>
        <p:txBody>
          <a:bodyPr vert="horz" wrap="square" lIns="0" tIns="15240" rIns="0" bIns="0" rtlCol="0">
            <a:spAutoFit/>
          </a:bodyPr>
          <a:lstStyle/>
          <a:p>
            <a:pPr algn="ctr">
              <a:lnSpc>
                <a:spcPts val="10510"/>
              </a:lnSpc>
              <a:spcBef>
                <a:spcPts val="120"/>
              </a:spcBef>
            </a:pPr>
            <a:r>
              <a:rPr sz="7200" spc="-25">
                <a:solidFill>
                  <a:srgbClr val="F05224"/>
                </a:solidFill>
                <a:latin typeface="Franklin Gothic Medium Cond" panose="020B0606030402020204" pitchFamily="34" charset="0"/>
                <a:cs typeface="Söhne Schmal"/>
              </a:rPr>
              <a:t>183</a:t>
            </a:r>
            <a:endParaRPr sz="7200">
              <a:latin typeface="Franklin Gothic Medium Cond" panose="020B0606030402020204" pitchFamily="34" charset="0"/>
              <a:cs typeface="Söhne Schmal"/>
            </a:endParaRPr>
          </a:p>
          <a:p>
            <a:pPr algn="ctr">
              <a:lnSpc>
                <a:spcPts val="2770"/>
              </a:lnSpc>
            </a:pPr>
            <a:r>
              <a:rPr sz="2600" spc="-10" err="1">
                <a:latin typeface="Arial" panose="020B0604020202020204" pitchFamily="34" charset="0"/>
                <a:cs typeface="Arial" panose="020B0604020202020204" pitchFamily="34" charset="0"/>
              </a:rPr>
              <a:t>Memb</a:t>
            </a:r>
            <a:r>
              <a:rPr lang="en-US" sz="2600" spc="-10" err="1">
                <a:latin typeface="Arial" panose="020B0604020202020204" pitchFamily="34" charset="0"/>
                <a:cs typeface="Arial" panose="020B0604020202020204" pitchFamily="34" charset="0"/>
              </a:rPr>
              <a:t>re</a:t>
            </a:r>
            <a:r>
              <a:rPr sz="2600" spc="-10" err="1">
                <a:latin typeface="Arial" panose="020B0604020202020204" pitchFamily="34" charset="0"/>
                <a:cs typeface="Arial" panose="020B0604020202020204" pitchFamily="34" charset="0"/>
              </a:rPr>
              <a:t>s</a:t>
            </a:r>
            <a:endParaRPr sz="2600">
              <a:latin typeface="Arial" panose="020B0604020202020204" pitchFamily="34" charset="0"/>
              <a:cs typeface="Arial" panose="020B0604020202020204" pitchFamily="34" charset="0"/>
            </a:endParaRPr>
          </a:p>
        </p:txBody>
      </p:sp>
      <p:sp>
        <p:nvSpPr>
          <p:cNvPr id="8" name="object 8"/>
          <p:cNvSpPr/>
          <p:nvPr/>
        </p:nvSpPr>
        <p:spPr>
          <a:xfrm>
            <a:off x="11623389" y="7076776"/>
            <a:ext cx="205104" cy="226695"/>
          </a:xfrm>
          <a:custGeom>
            <a:avLst/>
            <a:gdLst/>
            <a:ahLst/>
            <a:cxnLst/>
            <a:rect l="l" t="t" r="r" b="b"/>
            <a:pathLst>
              <a:path w="205104" h="226695">
                <a:moveTo>
                  <a:pt x="0" y="226684"/>
                </a:moveTo>
                <a:lnTo>
                  <a:pt x="0" y="0"/>
                </a:lnTo>
                <a:lnTo>
                  <a:pt x="204841" y="0"/>
                </a:lnTo>
              </a:path>
            </a:pathLst>
          </a:custGeom>
          <a:ln w="19549">
            <a:solidFill>
              <a:srgbClr val="F15732"/>
            </a:solidFill>
          </a:ln>
        </p:spPr>
        <p:txBody>
          <a:bodyPr wrap="square" lIns="0" tIns="0" rIns="0" bIns="0" rtlCol="0"/>
          <a:lstStyle/>
          <a:p>
            <a:endParaRPr/>
          </a:p>
        </p:txBody>
      </p:sp>
      <p:pic>
        <p:nvPicPr>
          <p:cNvPr id="9" name="object 9"/>
          <p:cNvPicPr/>
          <p:nvPr/>
        </p:nvPicPr>
        <p:blipFill>
          <a:blip r:embed="rId3" cstate="print"/>
          <a:stretch>
            <a:fillRect/>
          </a:stretch>
        </p:blipFill>
        <p:spPr>
          <a:xfrm>
            <a:off x="11628336" y="6808548"/>
            <a:ext cx="194946" cy="194946"/>
          </a:xfrm>
          <a:prstGeom prst="rect">
            <a:avLst/>
          </a:prstGeom>
        </p:spPr>
      </p:pic>
      <p:pic>
        <p:nvPicPr>
          <p:cNvPr id="10" name="object 10"/>
          <p:cNvPicPr/>
          <p:nvPr/>
        </p:nvPicPr>
        <p:blipFill>
          <a:blip r:embed="rId3" cstate="print"/>
          <a:stretch>
            <a:fillRect/>
          </a:stretch>
        </p:blipFill>
        <p:spPr>
          <a:xfrm>
            <a:off x="12347802" y="6808548"/>
            <a:ext cx="194946" cy="194946"/>
          </a:xfrm>
          <a:prstGeom prst="rect">
            <a:avLst/>
          </a:prstGeom>
        </p:spPr>
      </p:pic>
      <p:sp>
        <p:nvSpPr>
          <p:cNvPr id="11" name="object 11"/>
          <p:cNvSpPr/>
          <p:nvPr/>
        </p:nvSpPr>
        <p:spPr>
          <a:xfrm>
            <a:off x="12339042" y="7076776"/>
            <a:ext cx="212725" cy="226695"/>
          </a:xfrm>
          <a:custGeom>
            <a:avLst/>
            <a:gdLst/>
            <a:ahLst/>
            <a:cxnLst/>
            <a:rect l="l" t="t" r="r" b="b"/>
            <a:pathLst>
              <a:path w="212725" h="226695">
                <a:moveTo>
                  <a:pt x="0" y="0"/>
                </a:moveTo>
                <a:lnTo>
                  <a:pt x="212464" y="0"/>
                </a:lnTo>
                <a:lnTo>
                  <a:pt x="212464" y="226684"/>
                </a:lnTo>
              </a:path>
            </a:pathLst>
          </a:custGeom>
          <a:ln w="19549">
            <a:solidFill>
              <a:srgbClr val="F15732"/>
            </a:solidFill>
          </a:ln>
        </p:spPr>
        <p:txBody>
          <a:bodyPr wrap="square" lIns="0" tIns="0" rIns="0" bIns="0" rtlCol="0"/>
          <a:lstStyle/>
          <a:p>
            <a:endParaRPr/>
          </a:p>
        </p:txBody>
      </p:sp>
      <p:sp>
        <p:nvSpPr>
          <p:cNvPr id="12" name="object 12"/>
          <p:cNvSpPr/>
          <p:nvPr/>
        </p:nvSpPr>
        <p:spPr>
          <a:xfrm>
            <a:off x="11927359" y="6671238"/>
            <a:ext cx="315595" cy="315595"/>
          </a:xfrm>
          <a:custGeom>
            <a:avLst/>
            <a:gdLst/>
            <a:ahLst/>
            <a:cxnLst/>
            <a:rect l="l" t="t" r="r" b="b"/>
            <a:pathLst>
              <a:path w="315595" h="315595">
                <a:moveTo>
                  <a:pt x="315372" y="157691"/>
                </a:moveTo>
                <a:lnTo>
                  <a:pt x="307334" y="207531"/>
                </a:lnTo>
                <a:lnTo>
                  <a:pt x="284949" y="250816"/>
                </a:lnTo>
                <a:lnTo>
                  <a:pt x="250816" y="284949"/>
                </a:lnTo>
                <a:lnTo>
                  <a:pt x="207531" y="307334"/>
                </a:lnTo>
                <a:lnTo>
                  <a:pt x="157691" y="315372"/>
                </a:lnTo>
                <a:lnTo>
                  <a:pt x="107846" y="307334"/>
                </a:lnTo>
                <a:lnTo>
                  <a:pt x="64558" y="284949"/>
                </a:lnTo>
                <a:lnTo>
                  <a:pt x="30423" y="250816"/>
                </a:lnTo>
                <a:lnTo>
                  <a:pt x="8038" y="207531"/>
                </a:lnTo>
                <a:lnTo>
                  <a:pt x="0" y="157691"/>
                </a:lnTo>
                <a:lnTo>
                  <a:pt x="8038" y="107846"/>
                </a:lnTo>
                <a:lnTo>
                  <a:pt x="30423" y="64558"/>
                </a:lnTo>
                <a:lnTo>
                  <a:pt x="64558" y="30423"/>
                </a:lnTo>
                <a:lnTo>
                  <a:pt x="107846" y="8038"/>
                </a:lnTo>
                <a:lnTo>
                  <a:pt x="157691" y="0"/>
                </a:lnTo>
                <a:lnTo>
                  <a:pt x="207531" y="8038"/>
                </a:lnTo>
                <a:lnTo>
                  <a:pt x="250816" y="30423"/>
                </a:lnTo>
                <a:lnTo>
                  <a:pt x="284949" y="64558"/>
                </a:lnTo>
                <a:lnTo>
                  <a:pt x="307334" y="107846"/>
                </a:lnTo>
                <a:lnTo>
                  <a:pt x="315372" y="157691"/>
                </a:lnTo>
                <a:close/>
              </a:path>
            </a:pathLst>
          </a:custGeom>
          <a:ln w="19549">
            <a:solidFill>
              <a:srgbClr val="F15732"/>
            </a:solidFill>
          </a:ln>
        </p:spPr>
        <p:txBody>
          <a:bodyPr wrap="square" lIns="0" tIns="0" rIns="0" bIns="0" rtlCol="0"/>
          <a:lstStyle/>
          <a:p>
            <a:endParaRPr/>
          </a:p>
        </p:txBody>
      </p:sp>
      <p:sp>
        <p:nvSpPr>
          <p:cNvPr id="13" name="object 13"/>
          <p:cNvSpPr/>
          <p:nvPr/>
        </p:nvSpPr>
        <p:spPr>
          <a:xfrm>
            <a:off x="11914762" y="7078860"/>
            <a:ext cx="340995" cy="363855"/>
          </a:xfrm>
          <a:custGeom>
            <a:avLst/>
            <a:gdLst/>
            <a:ahLst/>
            <a:cxnLst/>
            <a:rect l="l" t="t" r="r" b="b"/>
            <a:pathLst>
              <a:path w="340995" h="363854">
                <a:moveTo>
                  <a:pt x="0" y="363371"/>
                </a:moveTo>
                <a:lnTo>
                  <a:pt x="0" y="0"/>
                </a:lnTo>
                <a:lnTo>
                  <a:pt x="340565" y="0"/>
                </a:lnTo>
                <a:lnTo>
                  <a:pt x="340565" y="363371"/>
                </a:lnTo>
              </a:path>
            </a:pathLst>
          </a:custGeom>
          <a:ln w="19549">
            <a:solidFill>
              <a:srgbClr val="F15732"/>
            </a:solidFill>
          </a:ln>
        </p:spPr>
        <p:txBody>
          <a:bodyPr wrap="square" lIns="0" tIns="0" rIns="0" bIns="0" rtlCol="0"/>
          <a:lstStyle/>
          <a:p>
            <a:endParaRPr/>
          </a:p>
        </p:txBody>
      </p:sp>
      <p:sp>
        <p:nvSpPr>
          <p:cNvPr id="14" name="object 14"/>
          <p:cNvSpPr txBox="1"/>
          <p:nvPr/>
        </p:nvSpPr>
        <p:spPr>
          <a:xfrm>
            <a:off x="16145757" y="7405818"/>
            <a:ext cx="2355215" cy="2080057"/>
          </a:xfrm>
          <a:prstGeom prst="rect">
            <a:avLst/>
          </a:prstGeom>
        </p:spPr>
        <p:txBody>
          <a:bodyPr vert="horz" wrap="square" lIns="0" tIns="15240" rIns="0" bIns="0" rtlCol="0">
            <a:spAutoFit/>
          </a:bodyPr>
          <a:lstStyle/>
          <a:p>
            <a:pPr algn="ctr">
              <a:lnSpc>
                <a:spcPts val="10510"/>
              </a:lnSpc>
              <a:spcBef>
                <a:spcPts val="120"/>
              </a:spcBef>
            </a:pPr>
            <a:r>
              <a:rPr sz="7200" spc="-25">
                <a:solidFill>
                  <a:srgbClr val="F05224"/>
                </a:solidFill>
                <a:latin typeface="Franklin Gothic Medium Cond" panose="020B0606030402020204" pitchFamily="34" charset="0"/>
                <a:cs typeface="Söhne Schmal"/>
              </a:rPr>
              <a:t>75+</a:t>
            </a:r>
            <a:endParaRPr sz="7200">
              <a:latin typeface="Franklin Gothic Medium Cond" panose="020B0606030402020204" pitchFamily="34" charset="0"/>
              <a:cs typeface="Söhne Schmal"/>
            </a:endParaRPr>
          </a:p>
          <a:p>
            <a:pPr algn="ctr">
              <a:lnSpc>
                <a:spcPts val="2770"/>
              </a:lnSpc>
            </a:pPr>
            <a:r>
              <a:rPr lang="en-US" sz="2600" err="1">
                <a:latin typeface="Arial" panose="020B0604020202020204" pitchFamily="34" charset="0"/>
                <a:cs typeface="Arial" panose="020B0604020202020204" pitchFamily="34" charset="0"/>
              </a:rPr>
              <a:t>partenaires</a:t>
            </a:r>
            <a:r>
              <a:rPr lang="en-US" sz="2600">
                <a:latin typeface="Arial" panose="020B0604020202020204" pitchFamily="34" charset="0"/>
                <a:cs typeface="Arial" panose="020B0604020202020204" pitchFamily="34" charset="0"/>
              </a:rPr>
              <a:t> </a:t>
            </a:r>
            <a:r>
              <a:rPr lang="en-US" sz="2600" err="1">
                <a:latin typeface="Arial" panose="020B0604020202020204" pitchFamily="34" charset="0"/>
                <a:cs typeface="Arial" panose="020B0604020202020204" pitchFamily="34" charset="0"/>
              </a:rPr>
              <a:t>officiels</a:t>
            </a:r>
            <a:endParaRPr sz="2600">
              <a:latin typeface="Arial" panose="020B0604020202020204" pitchFamily="34" charset="0"/>
              <a:cs typeface="Arial" panose="020B0604020202020204" pitchFamily="34" charset="0"/>
            </a:endParaRPr>
          </a:p>
        </p:txBody>
      </p:sp>
      <p:grpSp>
        <p:nvGrpSpPr>
          <p:cNvPr id="15" name="object 15"/>
          <p:cNvGrpSpPr/>
          <p:nvPr/>
        </p:nvGrpSpPr>
        <p:grpSpPr>
          <a:xfrm>
            <a:off x="16887313" y="6726456"/>
            <a:ext cx="801370" cy="795020"/>
            <a:chOff x="16887313" y="6726456"/>
            <a:chExt cx="801370" cy="795020"/>
          </a:xfrm>
        </p:grpSpPr>
        <p:pic>
          <p:nvPicPr>
            <p:cNvPr id="16" name="object 16"/>
            <p:cNvPicPr/>
            <p:nvPr/>
          </p:nvPicPr>
          <p:blipFill>
            <a:blip r:embed="rId4" cstate="print"/>
            <a:stretch>
              <a:fillRect/>
            </a:stretch>
          </p:blipFill>
          <p:spPr>
            <a:xfrm>
              <a:off x="16887313" y="7286795"/>
              <a:ext cx="234233" cy="234244"/>
            </a:xfrm>
            <a:prstGeom prst="rect">
              <a:avLst/>
            </a:prstGeom>
          </p:spPr>
        </p:pic>
        <p:pic>
          <p:nvPicPr>
            <p:cNvPr id="17" name="object 17"/>
            <p:cNvPicPr/>
            <p:nvPr/>
          </p:nvPicPr>
          <p:blipFill>
            <a:blip r:embed="rId4" cstate="print"/>
            <a:stretch>
              <a:fillRect/>
            </a:stretch>
          </p:blipFill>
          <p:spPr>
            <a:xfrm>
              <a:off x="17453903" y="7286795"/>
              <a:ext cx="234233" cy="234244"/>
            </a:xfrm>
            <a:prstGeom prst="rect">
              <a:avLst/>
            </a:prstGeom>
          </p:spPr>
        </p:pic>
        <p:pic>
          <p:nvPicPr>
            <p:cNvPr id="18" name="object 18"/>
            <p:cNvPicPr/>
            <p:nvPr/>
          </p:nvPicPr>
          <p:blipFill>
            <a:blip r:embed="rId4" cstate="print"/>
            <a:stretch>
              <a:fillRect/>
            </a:stretch>
          </p:blipFill>
          <p:spPr>
            <a:xfrm>
              <a:off x="17167451" y="6726456"/>
              <a:ext cx="234233" cy="234244"/>
            </a:xfrm>
            <a:prstGeom prst="rect">
              <a:avLst/>
            </a:prstGeom>
          </p:spPr>
        </p:pic>
        <p:sp>
          <p:nvSpPr>
            <p:cNvPr id="19" name="object 19"/>
            <p:cNvSpPr/>
            <p:nvPr/>
          </p:nvSpPr>
          <p:spPr>
            <a:xfrm>
              <a:off x="17068360" y="6992788"/>
              <a:ext cx="421005" cy="411480"/>
            </a:xfrm>
            <a:custGeom>
              <a:avLst/>
              <a:gdLst/>
              <a:ahLst/>
              <a:cxnLst/>
              <a:rect l="l" t="t" r="r" b="b"/>
              <a:pathLst>
                <a:path w="421005" h="411479">
                  <a:moveTo>
                    <a:pt x="301111" y="0"/>
                  </a:moveTo>
                  <a:lnTo>
                    <a:pt x="420709" y="249521"/>
                  </a:lnTo>
                </a:path>
                <a:path w="421005" h="411479">
                  <a:moveTo>
                    <a:pt x="119598" y="0"/>
                  </a:moveTo>
                  <a:lnTo>
                    <a:pt x="0" y="249521"/>
                  </a:lnTo>
                </a:path>
                <a:path w="421005" h="411479">
                  <a:moveTo>
                    <a:pt x="117315" y="411128"/>
                  </a:moveTo>
                  <a:lnTo>
                    <a:pt x="325623" y="411128"/>
                  </a:lnTo>
                </a:path>
              </a:pathLst>
            </a:custGeom>
            <a:ln w="16428">
              <a:solidFill>
                <a:srgbClr val="F15732"/>
              </a:solidFill>
            </a:ln>
          </p:spPr>
          <p:txBody>
            <a:bodyPr wrap="square" lIns="0" tIns="0" rIns="0" bIns="0" rtlCol="0"/>
            <a:lstStyle/>
            <a:p>
              <a:endParaRPr/>
            </a:p>
          </p:txBody>
        </p:sp>
      </p:grpSp>
      <p:sp>
        <p:nvSpPr>
          <p:cNvPr id="20" name="object 20"/>
          <p:cNvSpPr txBox="1"/>
          <p:nvPr/>
        </p:nvSpPr>
        <p:spPr>
          <a:xfrm>
            <a:off x="5393355" y="7332736"/>
            <a:ext cx="3280279" cy="2092881"/>
          </a:xfrm>
          <a:prstGeom prst="rect">
            <a:avLst/>
          </a:prstGeom>
        </p:spPr>
        <p:txBody>
          <a:bodyPr vert="horz" wrap="square" lIns="0" tIns="15240" rIns="0" bIns="0" rtlCol="0">
            <a:spAutoFit/>
          </a:bodyPr>
          <a:lstStyle/>
          <a:p>
            <a:pPr marR="69215" algn="ctr">
              <a:lnSpc>
                <a:spcPts val="10510"/>
              </a:lnSpc>
              <a:spcBef>
                <a:spcPts val="120"/>
              </a:spcBef>
            </a:pPr>
            <a:r>
              <a:rPr sz="7200" spc="-20">
                <a:solidFill>
                  <a:srgbClr val="F05224"/>
                </a:solidFill>
                <a:latin typeface="Franklin Gothic Medium Cond" panose="020B0606030402020204" pitchFamily="34" charset="0"/>
                <a:cs typeface="Söhne Schmal"/>
              </a:rPr>
              <a:t>300+</a:t>
            </a:r>
            <a:endParaRPr sz="7200">
              <a:latin typeface="Franklin Gothic Medium Cond" panose="020B0606030402020204" pitchFamily="34" charset="0"/>
              <a:cs typeface="Söhne Schmal"/>
            </a:endParaRPr>
          </a:p>
          <a:p>
            <a:pPr algn="ctr">
              <a:lnSpc>
                <a:spcPts val="2695"/>
              </a:lnSpc>
            </a:pPr>
            <a:r>
              <a:rPr lang="fr-FR" sz="2600">
                <a:latin typeface="Arial" panose="020B0604020202020204" pitchFamily="34" charset="0"/>
                <a:cs typeface="Arial" panose="020B0604020202020204" pitchFamily="34" charset="0"/>
              </a:rPr>
              <a:t>Centres de référence</a:t>
            </a:r>
          </a:p>
          <a:p>
            <a:pPr algn="ctr">
              <a:lnSpc>
                <a:spcPts val="2695"/>
              </a:lnSpc>
            </a:pPr>
            <a:r>
              <a:rPr lang="fr-FR" sz="2600">
                <a:latin typeface="Arial" panose="020B0604020202020204" pitchFamily="34" charset="0"/>
                <a:cs typeface="Arial" panose="020B0604020202020204" pitchFamily="34" charset="0"/>
              </a:rPr>
              <a:t>et d’expertise</a:t>
            </a:r>
          </a:p>
        </p:txBody>
      </p:sp>
      <p:sp>
        <p:nvSpPr>
          <p:cNvPr id="21" name="object 21"/>
          <p:cNvSpPr/>
          <p:nvPr/>
        </p:nvSpPr>
        <p:spPr>
          <a:xfrm>
            <a:off x="6437360" y="7328567"/>
            <a:ext cx="854075" cy="0"/>
          </a:xfrm>
          <a:custGeom>
            <a:avLst/>
            <a:gdLst/>
            <a:ahLst/>
            <a:cxnLst/>
            <a:rect l="l" t="t" r="r" b="b"/>
            <a:pathLst>
              <a:path w="854075">
                <a:moveTo>
                  <a:pt x="0" y="0"/>
                </a:moveTo>
                <a:lnTo>
                  <a:pt x="853513" y="0"/>
                </a:lnTo>
              </a:path>
            </a:pathLst>
          </a:custGeom>
          <a:ln w="16669">
            <a:solidFill>
              <a:srgbClr val="F15732"/>
            </a:solidFill>
          </a:ln>
        </p:spPr>
        <p:txBody>
          <a:bodyPr wrap="square" lIns="0" tIns="0" rIns="0" bIns="0" rtlCol="0"/>
          <a:lstStyle/>
          <a:p>
            <a:endParaRPr/>
          </a:p>
        </p:txBody>
      </p:sp>
      <p:sp>
        <p:nvSpPr>
          <p:cNvPr id="22" name="object 22"/>
          <p:cNvSpPr/>
          <p:nvPr/>
        </p:nvSpPr>
        <p:spPr>
          <a:xfrm>
            <a:off x="6943910" y="6789076"/>
            <a:ext cx="271780" cy="469265"/>
          </a:xfrm>
          <a:custGeom>
            <a:avLst/>
            <a:gdLst/>
            <a:ahLst/>
            <a:cxnLst/>
            <a:rect l="l" t="t" r="r" b="b"/>
            <a:pathLst>
              <a:path w="271779" h="469265">
                <a:moveTo>
                  <a:pt x="0" y="0"/>
                </a:moveTo>
                <a:lnTo>
                  <a:pt x="271426" y="161314"/>
                </a:lnTo>
                <a:lnTo>
                  <a:pt x="271426" y="468844"/>
                </a:lnTo>
              </a:path>
              <a:path w="271779" h="469265">
                <a:moveTo>
                  <a:pt x="185261" y="408113"/>
                </a:moveTo>
                <a:lnTo>
                  <a:pt x="118153" y="408113"/>
                </a:lnTo>
              </a:path>
              <a:path w="271779" h="469265">
                <a:moveTo>
                  <a:pt x="70437" y="408113"/>
                </a:moveTo>
                <a:lnTo>
                  <a:pt x="3329" y="408113"/>
                </a:lnTo>
              </a:path>
              <a:path w="271779" h="469265">
                <a:moveTo>
                  <a:pt x="185261" y="246002"/>
                </a:moveTo>
                <a:lnTo>
                  <a:pt x="118153" y="246002"/>
                </a:lnTo>
              </a:path>
              <a:path w="271779" h="469265">
                <a:moveTo>
                  <a:pt x="70437" y="246002"/>
                </a:moveTo>
                <a:lnTo>
                  <a:pt x="3329" y="246002"/>
                </a:lnTo>
              </a:path>
            </a:pathLst>
          </a:custGeom>
          <a:ln w="16669">
            <a:solidFill>
              <a:srgbClr val="F15732"/>
            </a:solidFill>
          </a:ln>
        </p:spPr>
        <p:txBody>
          <a:bodyPr wrap="square" lIns="0" tIns="0" rIns="0" bIns="0" rtlCol="0"/>
          <a:lstStyle/>
          <a:p>
            <a:endParaRPr/>
          </a:p>
        </p:txBody>
      </p:sp>
      <p:sp>
        <p:nvSpPr>
          <p:cNvPr id="23" name="object 23"/>
          <p:cNvSpPr/>
          <p:nvPr/>
        </p:nvSpPr>
        <p:spPr>
          <a:xfrm>
            <a:off x="6510080" y="6550905"/>
            <a:ext cx="356235" cy="709295"/>
          </a:xfrm>
          <a:custGeom>
            <a:avLst/>
            <a:gdLst/>
            <a:ahLst/>
            <a:cxnLst/>
            <a:rect l="l" t="t" r="r" b="b"/>
            <a:pathLst>
              <a:path w="356234" h="709295">
                <a:moveTo>
                  <a:pt x="267499" y="646283"/>
                </a:moveTo>
                <a:lnTo>
                  <a:pt x="200391" y="646283"/>
                </a:lnTo>
              </a:path>
              <a:path w="356234" h="709295">
                <a:moveTo>
                  <a:pt x="152675" y="646283"/>
                </a:moveTo>
                <a:lnTo>
                  <a:pt x="85568" y="646283"/>
                </a:lnTo>
              </a:path>
              <a:path w="356234" h="709295">
                <a:moveTo>
                  <a:pt x="267499" y="484173"/>
                </a:moveTo>
                <a:lnTo>
                  <a:pt x="200391" y="484173"/>
                </a:lnTo>
              </a:path>
              <a:path w="356234" h="709295">
                <a:moveTo>
                  <a:pt x="152675" y="484173"/>
                </a:moveTo>
                <a:lnTo>
                  <a:pt x="85568" y="484173"/>
                </a:lnTo>
              </a:path>
              <a:path w="356234" h="709295">
                <a:moveTo>
                  <a:pt x="267499" y="327079"/>
                </a:moveTo>
                <a:lnTo>
                  <a:pt x="200391" y="327079"/>
                </a:lnTo>
              </a:path>
              <a:path w="356234" h="709295">
                <a:moveTo>
                  <a:pt x="152675" y="327079"/>
                </a:moveTo>
                <a:lnTo>
                  <a:pt x="85568" y="327079"/>
                </a:lnTo>
              </a:path>
              <a:path w="356234" h="709295">
                <a:moveTo>
                  <a:pt x="0" y="708679"/>
                </a:moveTo>
                <a:lnTo>
                  <a:pt x="0" y="161042"/>
                </a:lnTo>
                <a:lnTo>
                  <a:pt x="355695" y="0"/>
                </a:lnTo>
                <a:lnTo>
                  <a:pt x="355695" y="708679"/>
                </a:lnTo>
              </a:path>
            </a:pathLst>
          </a:custGeom>
          <a:ln w="16669">
            <a:solidFill>
              <a:srgbClr val="F15732"/>
            </a:solidFill>
          </a:ln>
        </p:spPr>
        <p:txBody>
          <a:bodyPr wrap="square" lIns="0" tIns="0" rIns="0" bIns="0" rtlCol="0"/>
          <a:lstStyle/>
          <a:p>
            <a:endParaRPr/>
          </a:p>
        </p:txBody>
      </p:sp>
      <p:sp>
        <p:nvSpPr>
          <p:cNvPr id="24" name="object 24"/>
          <p:cNvSpPr txBox="1"/>
          <p:nvPr/>
        </p:nvSpPr>
        <p:spPr>
          <a:xfrm>
            <a:off x="8117506" y="3139525"/>
            <a:ext cx="2271395" cy="2054409"/>
          </a:xfrm>
          <a:prstGeom prst="rect">
            <a:avLst/>
          </a:prstGeom>
        </p:spPr>
        <p:txBody>
          <a:bodyPr vert="horz" wrap="square" lIns="0" tIns="15240" rIns="0" bIns="0" rtlCol="0">
            <a:spAutoFit/>
          </a:bodyPr>
          <a:lstStyle/>
          <a:p>
            <a:pPr algn="ctr">
              <a:lnSpc>
                <a:spcPts val="10510"/>
              </a:lnSpc>
              <a:spcBef>
                <a:spcPts val="120"/>
              </a:spcBef>
            </a:pPr>
            <a:r>
              <a:rPr sz="7200">
                <a:solidFill>
                  <a:srgbClr val="F05224"/>
                </a:solidFill>
                <a:latin typeface="Franklin Gothic Medium Cond" panose="020B0606030402020204" pitchFamily="34" charset="0"/>
                <a:cs typeface="Söhne Schmal"/>
              </a:rPr>
              <a:t>1</a:t>
            </a:r>
            <a:endParaRPr sz="7200">
              <a:latin typeface="Franklin Gothic Medium Cond" panose="020B0606030402020204" pitchFamily="34" charset="0"/>
              <a:cs typeface="Söhne Schmal"/>
            </a:endParaRPr>
          </a:p>
          <a:p>
            <a:pPr algn="ctr">
              <a:lnSpc>
                <a:spcPts val="2695"/>
              </a:lnSpc>
            </a:pPr>
            <a:r>
              <a:rPr lang="en-US" sz="2600" spc="-10" err="1">
                <a:latin typeface="Arial" panose="020B0604020202020204" pitchFamily="34" charset="0"/>
                <a:cs typeface="Arial" panose="020B0604020202020204" pitchFamily="34" charset="0"/>
              </a:rPr>
              <a:t>Siège</a:t>
            </a:r>
            <a:r>
              <a:rPr lang="en-US" sz="2600" spc="-10">
                <a:latin typeface="Arial" panose="020B0604020202020204" pitchFamily="34" charset="0"/>
                <a:cs typeface="Arial" panose="020B0604020202020204" pitchFamily="34" charset="0"/>
              </a:rPr>
              <a:t> à </a:t>
            </a:r>
            <a:r>
              <a:rPr sz="2600">
                <a:latin typeface="Arial" panose="020B0604020202020204" pitchFamily="34" charset="0"/>
                <a:cs typeface="Arial" panose="020B0604020202020204" pitchFamily="34" charset="0"/>
              </a:rPr>
              <a:t>Paris,</a:t>
            </a:r>
            <a:r>
              <a:rPr sz="2600" spc="10">
                <a:latin typeface="Arial" panose="020B0604020202020204" pitchFamily="34" charset="0"/>
                <a:cs typeface="Arial" panose="020B0604020202020204" pitchFamily="34" charset="0"/>
              </a:rPr>
              <a:t> </a:t>
            </a:r>
            <a:r>
              <a:rPr sz="2600" spc="-10">
                <a:latin typeface="Arial" panose="020B0604020202020204" pitchFamily="34" charset="0"/>
                <a:cs typeface="Arial" panose="020B0604020202020204" pitchFamily="34" charset="0"/>
              </a:rPr>
              <a:t>France</a:t>
            </a:r>
            <a:endParaRPr sz="2600">
              <a:latin typeface="Arial" panose="020B0604020202020204" pitchFamily="34" charset="0"/>
              <a:cs typeface="Arial" panose="020B0604020202020204" pitchFamily="34" charset="0"/>
            </a:endParaRPr>
          </a:p>
        </p:txBody>
      </p:sp>
      <p:sp>
        <p:nvSpPr>
          <p:cNvPr id="25" name="object 25"/>
          <p:cNvSpPr/>
          <p:nvPr/>
        </p:nvSpPr>
        <p:spPr>
          <a:xfrm>
            <a:off x="8986781" y="2510361"/>
            <a:ext cx="552450" cy="721360"/>
          </a:xfrm>
          <a:custGeom>
            <a:avLst/>
            <a:gdLst/>
            <a:ahLst/>
            <a:cxnLst/>
            <a:rect l="l" t="t" r="r" b="b"/>
            <a:pathLst>
              <a:path w="552450" h="721360">
                <a:moveTo>
                  <a:pt x="400993" y="274044"/>
                </a:moveTo>
                <a:lnTo>
                  <a:pt x="391103" y="322987"/>
                </a:lnTo>
                <a:lnTo>
                  <a:pt x="364131" y="362957"/>
                </a:lnTo>
                <a:lnTo>
                  <a:pt x="324125" y="389906"/>
                </a:lnTo>
                <a:lnTo>
                  <a:pt x="275132" y="399788"/>
                </a:lnTo>
                <a:lnTo>
                  <a:pt x="226146" y="389906"/>
                </a:lnTo>
                <a:lnTo>
                  <a:pt x="186143" y="362957"/>
                </a:lnTo>
                <a:lnTo>
                  <a:pt x="159173" y="322987"/>
                </a:lnTo>
                <a:lnTo>
                  <a:pt x="149283" y="274044"/>
                </a:lnTo>
                <a:lnTo>
                  <a:pt x="159173" y="225095"/>
                </a:lnTo>
                <a:lnTo>
                  <a:pt x="186143" y="185126"/>
                </a:lnTo>
                <a:lnTo>
                  <a:pt x="226146" y="158179"/>
                </a:lnTo>
                <a:lnTo>
                  <a:pt x="275132" y="148299"/>
                </a:lnTo>
                <a:lnTo>
                  <a:pt x="324125" y="158179"/>
                </a:lnTo>
                <a:lnTo>
                  <a:pt x="364131" y="185126"/>
                </a:lnTo>
                <a:lnTo>
                  <a:pt x="391103" y="225095"/>
                </a:lnTo>
                <a:lnTo>
                  <a:pt x="400993" y="274044"/>
                </a:lnTo>
                <a:close/>
              </a:path>
              <a:path w="552450" h="721360">
                <a:moveTo>
                  <a:pt x="276159" y="0"/>
                </a:moveTo>
                <a:lnTo>
                  <a:pt x="226582" y="4453"/>
                </a:lnTo>
                <a:lnTo>
                  <a:pt x="179895" y="17291"/>
                </a:lnTo>
                <a:lnTo>
                  <a:pt x="136883" y="37727"/>
                </a:lnTo>
                <a:lnTo>
                  <a:pt x="98332" y="64977"/>
                </a:lnTo>
                <a:lnTo>
                  <a:pt x="65028" y="98253"/>
                </a:lnTo>
                <a:lnTo>
                  <a:pt x="37757" y="136773"/>
                </a:lnTo>
                <a:lnTo>
                  <a:pt x="17304" y="179748"/>
                </a:lnTo>
                <a:lnTo>
                  <a:pt x="4457" y="226395"/>
                </a:lnTo>
                <a:lnTo>
                  <a:pt x="0" y="275928"/>
                </a:lnTo>
                <a:lnTo>
                  <a:pt x="3699" y="309908"/>
                </a:lnTo>
                <a:lnTo>
                  <a:pt x="14773" y="348880"/>
                </a:lnTo>
                <a:lnTo>
                  <a:pt x="33188" y="392773"/>
                </a:lnTo>
                <a:lnTo>
                  <a:pt x="58909" y="441513"/>
                </a:lnTo>
                <a:lnTo>
                  <a:pt x="91902" y="495030"/>
                </a:lnTo>
                <a:lnTo>
                  <a:pt x="132132" y="553250"/>
                </a:lnTo>
                <a:lnTo>
                  <a:pt x="179369" y="615719"/>
                </a:lnTo>
                <a:lnTo>
                  <a:pt x="220830" y="666868"/>
                </a:lnTo>
                <a:lnTo>
                  <a:pt x="250394" y="701546"/>
                </a:lnTo>
                <a:lnTo>
                  <a:pt x="270735" y="720920"/>
                </a:lnTo>
                <a:lnTo>
                  <a:pt x="276159" y="720920"/>
                </a:lnTo>
                <a:lnTo>
                  <a:pt x="281583" y="720920"/>
                </a:lnTo>
                <a:lnTo>
                  <a:pt x="331484" y="666864"/>
                </a:lnTo>
                <a:lnTo>
                  <a:pt x="372947" y="615718"/>
                </a:lnTo>
                <a:lnTo>
                  <a:pt x="420186" y="553250"/>
                </a:lnTo>
                <a:lnTo>
                  <a:pt x="460415" y="495030"/>
                </a:lnTo>
                <a:lnTo>
                  <a:pt x="493408" y="441513"/>
                </a:lnTo>
                <a:lnTo>
                  <a:pt x="519129" y="392773"/>
                </a:lnTo>
                <a:lnTo>
                  <a:pt x="537544" y="348880"/>
                </a:lnTo>
                <a:lnTo>
                  <a:pt x="548619" y="309908"/>
                </a:lnTo>
                <a:lnTo>
                  <a:pt x="552318" y="275928"/>
                </a:lnTo>
                <a:lnTo>
                  <a:pt x="547861" y="226395"/>
                </a:lnTo>
                <a:lnTo>
                  <a:pt x="535013" y="179748"/>
                </a:lnTo>
                <a:lnTo>
                  <a:pt x="514561" y="136773"/>
                </a:lnTo>
                <a:lnTo>
                  <a:pt x="487289" y="98253"/>
                </a:lnTo>
                <a:lnTo>
                  <a:pt x="453986" y="64977"/>
                </a:lnTo>
                <a:lnTo>
                  <a:pt x="415435" y="37727"/>
                </a:lnTo>
                <a:lnTo>
                  <a:pt x="372423" y="17291"/>
                </a:lnTo>
                <a:lnTo>
                  <a:pt x="325735" y="4453"/>
                </a:lnTo>
                <a:lnTo>
                  <a:pt x="276159" y="0"/>
                </a:lnTo>
                <a:close/>
              </a:path>
            </a:pathLst>
          </a:custGeom>
          <a:ln w="13120">
            <a:solidFill>
              <a:srgbClr val="F15732"/>
            </a:solidFill>
          </a:ln>
        </p:spPr>
        <p:txBody>
          <a:bodyPr wrap="square" lIns="0" tIns="0" rIns="0" bIns="0" rtlCol="0"/>
          <a:lstStyle/>
          <a:p>
            <a:endParaRPr/>
          </a:p>
        </p:txBody>
      </p:sp>
      <p:sp>
        <p:nvSpPr>
          <p:cNvPr id="26" name="object 26"/>
          <p:cNvSpPr txBox="1"/>
          <p:nvPr/>
        </p:nvSpPr>
        <p:spPr>
          <a:xfrm>
            <a:off x="13627996" y="3168353"/>
            <a:ext cx="2475230" cy="2400657"/>
          </a:xfrm>
          <a:prstGeom prst="rect">
            <a:avLst/>
          </a:prstGeom>
        </p:spPr>
        <p:txBody>
          <a:bodyPr vert="horz" wrap="square" lIns="0" tIns="15240" rIns="0" bIns="0" rtlCol="0">
            <a:spAutoFit/>
          </a:bodyPr>
          <a:lstStyle/>
          <a:p>
            <a:pPr algn="ctr">
              <a:lnSpc>
                <a:spcPts val="10510"/>
              </a:lnSpc>
              <a:spcBef>
                <a:spcPts val="120"/>
              </a:spcBef>
            </a:pPr>
            <a:r>
              <a:rPr sz="7200" spc="-25">
                <a:solidFill>
                  <a:srgbClr val="F05224"/>
                </a:solidFill>
                <a:latin typeface="Franklin Gothic Medium Cond" panose="020B0606030402020204" pitchFamily="34" charset="0"/>
                <a:cs typeface="Söhne Schmal"/>
              </a:rPr>
              <a:t>13</a:t>
            </a:r>
            <a:endParaRPr sz="7200">
              <a:latin typeface="Franklin Gothic Medium Cond" panose="020B0606030402020204" pitchFamily="34" charset="0"/>
              <a:cs typeface="Söhne Schmal"/>
            </a:endParaRPr>
          </a:p>
          <a:p>
            <a:pPr algn="ctr">
              <a:lnSpc>
                <a:spcPts val="2695"/>
              </a:lnSpc>
            </a:pPr>
            <a:r>
              <a:rPr sz="2600" spc="-10" err="1">
                <a:latin typeface="Arial" panose="020B0604020202020204" pitchFamily="34" charset="0"/>
                <a:cs typeface="Arial" panose="020B0604020202020204" pitchFamily="34" charset="0"/>
              </a:rPr>
              <a:t>Repr</a:t>
            </a:r>
            <a:r>
              <a:rPr lang="en-US" sz="2600" spc="-10" err="1">
                <a:latin typeface="Arial" panose="020B0604020202020204" pitchFamily="34" charset="0"/>
                <a:cs typeface="Arial" panose="020B0604020202020204" pitchFamily="34" charset="0"/>
              </a:rPr>
              <a:t>é</a:t>
            </a:r>
            <a:r>
              <a:rPr sz="2600" spc="-10" err="1">
                <a:latin typeface="Arial" panose="020B0604020202020204" pitchFamily="34" charset="0"/>
                <a:cs typeface="Arial" panose="020B0604020202020204" pitchFamily="34" charset="0"/>
              </a:rPr>
              <a:t>sentations</a:t>
            </a:r>
            <a:r>
              <a:rPr lang="en-US" sz="2600" spc="-10">
                <a:latin typeface="Arial" panose="020B0604020202020204" pitchFamily="34" charset="0"/>
                <a:cs typeface="Arial" panose="020B0604020202020204" pitchFamily="34" charset="0"/>
              </a:rPr>
              <a:t> regionals et sous-</a:t>
            </a:r>
            <a:r>
              <a:rPr lang="en-US" sz="2600" spc="-10" err="1">
                <a:latin typeface="Arial" panose="020B0604020202020204" pitchFamily="34" charset="0"/>
                <a:cs typeface="Arial" panose="020B0604020202020204" pitchFamily="34" charset="0"/>
              </a:rPr>
              <a:t>régionales</a:t>
            </a:r>
            <a:endParaRPr sz="2600">
              <a:latin typeface="Arial" panose="020B0604020202020204" pitchFamily="34" charset="0"/>
              <a:cs typeface="Arial" panose="020B0604020202020204" pitchFamily="34" charset="0"/>
            </a:endParaRPr>
          </a:p>
        </p:txBody>
      </p:sp>
      <p:sp>
        <p:nvSpPr>
          <p:cNvPr id="27" name="object 27"/>
          <p:cNvSpPr/>
          <p:nvPr/>
        </p:nvSpPr>
        <p:spPr>
          <a:xfrm>
            <a:off x="14500107" y="2592154"/>
            <a:ext cx="721360" cy="721360"/>
          </a:xfrm>
          <a:custGeom>
            <a:avLst/>
            <a:gdLst/>
            <a:ahLst/>
            <a:cxnLst/>
            <a:rect l="l" t="t" r="r" b="b"/>
            <a:pathLst>
              <a:path w="721359" h="721360">
                <a:moveTo>
                  <a:pt x="407746" y="47118"/>
                </a:moveTo>
                <a:lnTo>
                  <a:pt x="395421" y="87529"/>
                </a:lnTo>
                <a:lnTo>
                  <a:pt x="391660" y="119807"/>
                </a:lnTo>
                <a:lnTo>
                  <a:pt x="394438" y="136268"/>
                </a:lnTo>
                <a:lnTo>
                  <a:pt x="413780" y="169174"/>
                </a:lnTo>
                <a:lnTo>
                  <a:pt x="444228" y="189547"/>
                </a:lnTo>
                <a:lnTo>
                  <a:pt x="480222" y="202945"/>
                </a:lnTo>
                <a:lnTo>
                  <a:pt x="516204" y="214925"/>
                </a:lnTo>
                <a:lnTo>
                  <a:pt x="541496" y="227454"/>
                </a:lnTo>
                <a:lnTo>
                  <a:pt x="562694" y="244537"/>
                </a:lnTo>
                <a:lnTo>
                  <a:pt x="578404" y="266417"/>
                </a:lnTo>
                <a:lnTo>
                  <a:pt x="587228" y="293341"/>
                </a:lnTo>
                <a:lnTo>
                  <a:pt x="589169" y="324285"/>
                </a:lnTo>
                <a:lnTo>
                  <a:pt x="585605" y="355401"/>
                </a:lnTo>
                <a:lnTo>
                  <a:pt x="566611" y="414814"/>
                </a:lnTo>
                <a:lnTo>
                  <a:pt x="542918" y="456381"/>
                </a:lnTo>
                <a:lnTo>
                  <a:pt x="509597" y="490456"/>
                </a:lnTo>
                <a:lnTo>
                  <a:pt x="468778" y="505733"/>
                </a:lnTo>
                <a:lnTo>
                  <a:pt x="447279" y="504203"/>
                </a:lnTo>
                <a:lnTo>
                  <a:pt x="413256" y="486618"/>
                </a:lnTo>
                <a:lnTo>
                  <a:pt x="387024" y="445546"/>
                </a:lnTo>
                <a:lnTo>
                  <a:pt x="383614" y="422624"/>
                </a:lnTo>
                <a:lnTo>
                  <a:pt x="383731" y="399034"/>
                </a:lnTo>
                <a:lnTo>
                  <a:pt x="384713" y="375304"/>
                </a:lnTo>
                <a:lnTo>
                  <a:pt x="383894" y="351957"/>
                </a:lnTo>
                <a:lnTo>
                  <a:pt x="374100" y="307291"/>
                </a:lnTo>
                <a:lnTo>
                  <a:pt x="355494" y="267252"/>
                </a:lnTo>
                <a:lnTo>
                  <a:pt x="328284" y="232574"/>
                </a:lnTo>
                <a:lnTo>
                  <a:pt x="292682" y="203993"/>
                </a:lnTo>
                <a:lnTo>
                  <a:pt x="255952" y="183994"/>
                </a:lnTo>
                <a:lnTo>
                  <a:pt x="218848" y="166743"/>
                </a:lnTo>
                <a:lnTo>
                  <a:pt x="182955" y="147615"/>
                </a:lnTo>
                <a:lnTo>
                  <a:pt x="149859" y="121985"/>
                </a:lnTo>
              </a:path>
              <a:path w="721359" h="721360">
                <a:moveTo>
                  <a:pt x="48155" y="414416"/>
                </a:moveTo>
                <a:lnTo>
                  <a:pt x="69336" y="407994"/>
                </a:lnTo>
                <a:lnTo>
                  <a:pt x="85963" y="398388"/>
                </a:lnTo>
                <a:lnTo>
                  <a:pt x="100174" y="385809"/>
                </a:lnTo>
                <a:lnTo>
                  <a:pt x="114111" y="370470"/>
                </a:lnTo>
                <a:lnTo>
                  <a:pt x="130517" y="353543"/>
                </a:lnTo>
                <a:lnTo>
                  <a:pt x="148865" y="339839"/>
                </a:lnTo>
                <a:lnTo>
                  <a:pt x="169642" y="331327"/>
                </a:lnTo>
                <a:lnTo>
                  <a:pt x="193334" y="329979"/>
                </a:lnTo>
                <a:lnTo>
                  <a:pt x="213320" y="335338"/>
                </a:lnTo>
                <a:lnTo>
                  <a:pt x="230520" y="345933"/>
                </a:lnTo>
                <a:lnTo>
                  <a:pt x="244356" y="360793"/>
                </a:lnTo>
                <a:lnTo>
                  <a:pt x="254254" y="378951"/>
                </a:lnTo>
                <a:lnTo>
                  <a:pt x="259987" y="403686"/>
                </a:lnTo>
                <a:lnTo>
                  <a:pt x="258660" y="427962"/>
                </a:lnTo>
                <a:lnTo>
                  <a:pt x="252197" y="451760"/>
                </a:lnTo>
                <a:lnTo>
                  <a:pt x="242516" y="475064"/>
                </a:lnTo>
                <a:lnTo>
                  <a:pt x="234748" y="494132"/>
                </a:lnTo>
                <a:lnTo>
                  <a:pt x="229947" y="513702"/>
                </a:lnTo>
                <a:lnTo>
                  <a:pt x="229969" y="533416"/>
                </a:lnTo>
                <a:lnTo>
                  <a:pt x="236673" y="552915"/>
                </a:lnTo>
                <a:lnTo>
                  <a:pt x="246239" y="566620"/>
                </a:lnTo>
                <a:lnTo>
                  <a:pt x="257609" y="578920"/>
                </a:lnTo>
                <a:lnTo>
                  <a:pt x="269341" y="590956"/>
                </a:lnTo>
                <a:lnTo>
                  <a:pt x="279991" y="603866"/>
                </a:lnTo>
                <a:lnTo>
                  <a:pt x="288521" y="619478"/>
                </a:lnTo>
                <a:lnTo>
                  <a:pt x="292341" y="634878"/>
                </a:lnTo>
                <a:lnTo>
                  <a:pt x="292416" y="650832"/>
                </a:lnTo>
                <a:lnTo>
                  <a:pt x="289708" y="668105"/>
                </a:lnTo>
              </a:path>
              <a:path w="721359" h="721360">
                <a:moveTo>
                  <a:pt x="720941" y="360470"/>
                </a:moveTo>
                <a:lnTo>
                  <a:pt x="717650" y="409384"/>
                </a:lnTo>
                <a:lnTo>
                  <a:pt x="708065" y="456298"/>
                </a:lnTo>
                <a:lnTo>
                  <a:pt x="692613" y="500782"/>
                </a:lnTo>
                <a:lnTo>
                  <a:pt x="671726" y="542407"/>
                </a:lnTo>
                <a:lnTo>
                  <a:pt x="645832" y="580743"/>
                </a:lnTo>
                <a:lnTo>
                  <a:pt x="615362" y="615362"/>
                </a:lnTo>
                <a:lnTo>
                  <a:pt x="580743" y="645832"/>
                </a:lnTo>
                <a:lnTo>
                  <a:pt x="542407" y="671726"/>
                </a:lnTo>
                <a:lnTo>
                  <a:pt x="500782" y="692613"/>
                </a:lnTo>
                <a:lnTo>
                  <a:pt x="456298" y="708065"/>
                </a:lnTo>
                <a:lnTo>
                  <a:pt x="409384" y="717650"/>
                </a:lnTo>
                <a:lnTo>
                  <a:pt x="360470" y="720941"/>
                </a:lnTo>
                <a:lnTo>
                  <a:pt x="311556" y="717650"/>
                </a:lnTo>
                <a:lnTo>
                  <a:pt x="264643" y="708065"/>
                </a:lnTo>
                <a:lnTo>
                  <a:pt x="220159" y="692613"/>
                </a:lnTo>
                <a:lnTo>
                  <a:pt x="178534" y="671726"/>
                </a:lnTo>
                <a:lnTo>
                  <a:pt x="140197" y="645832"/>
                </a:lnTo>
                <a:lnTo>
                  <a:pt x="105579" y="615362"/>
                </a:lnTo>
                <a:lnTo>
                  <a:pt x="75108" y="580743"/>
                </a:lnTo>
                <a:lnTo>
                  <a:pt x="49214" y="542407"/>
                </a:lnTo>
                <a:lnTo>
                  <a:pt x="28327" y="500782"/>
                </a:lnTo>
                <a:lnTo>
                  <a:pt x="12876" y="456298"/>
                </a:lnTo>
                <a:lnTo>
                  <a:pt x="3290" y="409384"/>
                </a:lnTo>
                <a:lnTo>
                  <a:pt x="0" y="360470"/>
                </a:lnTo>
                <a:lnTo>
                  <a:pt x="3290" y="311556"/>
                </a:lnTo>
                <a:lnTo>
                  <a:pt x="12876" y="264643"/>
                </a:lnTo>
                <a:lnTo>
                  <a:pt x="28327" y="220159"/>
                </a:lnTo>
                <a:lnTo>
                  <a:pt x="49214" y="178534"/>
                </a:lnTo>
                <a:lnTo>
                  <a:pt x="75108" y="140197"/>
                </a:lnTo>
                <a:lnTo>
                  <a:pt x="105579" y="105579"/>
                </a:lnTo>
                <a:lnTo>
                  <a:pt x="140197" y="75108"/>
                </a:lnTo>
                <a:lnTo>
                  <a:pt x="178534" y="49214"/>
                </a:lnTo>
                <a:lnTo>
                  <a:pt x="220159" y="28327"/>
                </a:lnTo>
                <a:lnTo>
                  <a:pt x="264643" y="12876"/>
                </a:lnTo>
                <a:lnTo>
                  <a:pt x="311556" y="3290"/>
                </a:lnTo>
                <a:lnTo>
                  <a:pt x="360470" y="0"/>
                </a:lnTo>
                <a:lnTo>
                  <a:pt x="409384" y="3290"/>
                </a:lnTo>
                <a:lnTo>
                  <a:pt x="456298" y="12876"/>
                </a:lnTo>
                <a:lnTo>
                  <a:pt x="500782" y="28327"/>
                </a:lnTo>
                <a:lnTo>
                  <a:pt x="542407" y="49214"/>
                </a:lnTo>
                <a:lnTo>
                  <a:pt x="580743" y="75108"/>
                </a:lnTo>
                <a:lnTo>
                  <a:pt x="615362" y="105579"/>
                </a:lnTo>
                <a:lnTo>
                  <a:pt x="645832" y="140197"/>
                </a:lnTo>
                <a:lnTo>
                  <a:pt x="671726" y="178534"/>
                </a:lnTo>
                <a:lnTo>
                  <a:pt x="692613" y="220159"/>
                </a:lnTo>
                <a:lnTo>
                  <a:pt x="708065" y="264643"/>
                </a:lnTo>
                <a:lnTo>
                  <a:pt x="717650" y="311556"/>
                </a:lnTo>
                <a:lnTo>
                  <a:pt x="720941" y="360470"/>
                </a:lnTo>
                <a:close/>
              </a:path>
            </a:pathLst>
          </a:custGeom>
          <a:ln w="15151">
            <a:solidFill>
              <a:srgbClr val="F15732"/>
            </a:solidFill>
          </a:ln>
        </p:spPr>
        <p:txBody>
          <a:bodyPr wrap="square" lIns="0" tIns="0" rIns="0" bIns="0" rtlCol="0"/>
          <a:lstStyle/>
          <a:p>
            <a:endParaRPr/>
          </a:p>
        </p:txBody>
      </p:sp>
      <p:sp>
        <p:nvSpPr>
          <p:cNvPr id="28" name="object 28"/>
          <p:cNvSpPr txBox="1"/>
          <p:nvPr/>
        </p:nvSpPr>
        <p:spPr>
          <a:xfrm>
            <a:off x="19389162" y="939521"/>
            <a:ext cx="20193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11</a:t>
            </a:r>
            <a:endParaRPr sz="1900">
              <a:latin typeface="Söhne"/>
              <a:cs typeface="Söhne"/>
            </a:endParaRPr>
          </a:p>
        </p:txBody>
      </p:sp>
      <p:sp>
        <p:nvSpPr>
          <p:cNvPr id="29" name="object 29"/>
          <p:cNvSpPr/>
          <p:nvPr/>
        </p:nvSpPr>
        <p:spPr>
          <a:xfrm>
            <a:off x="5727161" y="600652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30" name="object 30"/>
          <p:cNvGrpSpPr/>
          <p:nvPr/>
        </p:nvGrpSpPr>
        <p:grpSpPr>
          <a:xfrm>
            <a:off x="5754181" y="5086312"/>
            <a:ext cx="662305" cy="858519"/>
            <a:chOff x="5754181" y="5086312"/>
            <a:chExt cx="662305" cy="858519"/>
          </a:xfrm>
        </p:grpSpPr>
        <p:sp>
          <p:nvSpPr>
            <p:cNvPr id="31" name="object 31"/>
            <p:cNvSpPr/>
            <p:nvPr/>
          </p:nvSpPr>
          <p:spPr>
            <a:xfrm>
              <a:off x="5769888" y="5123225"/>
              <a:ext cx="586740" cy="805815"/>
            </a:xfrm>
            <a:custGeom>
              <a:avLst/>
              <a:gdLst/>
              <a:ahLst/>
              <a:cxnLst/>
              <a:rect l="l" t="t" r="r" b="b"/>
              <a:pathLst>
                <a:path w="586739" h="805814">
                  <a:moveTo>
                    <a:pt x="0" y="805504"/>
                  </a:moveTo>
                  <a:lnTo>
                    <a:pt x="14514" y="761008"/>
                  </a:lnTo>
                  <a:lnTo>
                    <a:pt x="30233" y="716292"/>
                  </a:lnTo>
                  <a:lnTo>
                    <a:pt x="47178" y="671487"/>
                  </a:lnTo>
                  <a:lnTo>
                    <a:pt x="65370" y="626724"/>
                  </a:lnTo>
                  <a:lnTo>
                    <a:pt x="84831" y="582136"/>
                  </a:lnTo>
                  <a:lnTo>
                    <a:pt x="105584" y="537854"/>
                  </a:lnTo>
                  <a:lnTo>
                    <a:pt x="127650" y="494010"/>
                  </a:lnTo>
                  <a:lnTo>
                    <a:pt x="151051" y="450737"/>
                  </a:lnTo>
                  <a:lnTo>
                    <a:pt x="175809" y="408165"/>
                  </a:lnTo>
                  <a:lnTo>
                    <a:pt x="201945" y="366426"/>
                  </a:lnTo>
                  <a:lnTo>
                    <a:pt x="229482" y="325653"/>
                  </a:lnTo>
                  <a:lnTo>
                    <a:pt x="258442" y="285976"/>
                  </a:lnTo>
                  <a:lnTo>
                    <a:pt x="288846" y="247529"/>
                  </a:lnTo>
                  <a:lnTo>
                    <a:pt x="320716" y="210442"/>
                  </a:lnTo>
                  <a:lnTo>
                    <a:pt x="354074" y="174847"/>
                  </a:lnTo>
                  <a:lnTo>
                    <a:pt x="388942" y="140877"/>
                  </a:lnTo>
                  <a:lnTo>
                    <a:pt x="425341" y="108662"/>
                  </a:lnTo>
                  <a:lnTo>
                    <a:pt x="463294" y="78336"/>
                  </a:lnTo>
                  <a:lnTo>
                    <a:pt x="502823" y="50028"/>
                  </a:lnTo>
                  <a:lnTo>
                    <a:pt x="543949" y="23872"/>
                  </a:lnTo>
                  <a:lnTo>
                    <a:pt x="586694" y="0"/>
                  </a:lnTo>
                </a:path>
              </a:pathLst>
            </a:custGeom>
            <a:ln w="31412">
              <a:solidFill>
                <a:srgbClr val="F15732"/>
              </a:solidFill>
              <a:prstDash val="dot"/>
            </a:ln>
          </p:spPr>
          <p:txBody>
            <a:bodyPr wrap="square" lIns="0" tIns="0" rIns="0" bIns="0" rtlCol="0"/>
            <a:lstStyle/>
            <a:p>
              <a:endParaRPr/>
            </a:p>
          </p:txBody>
        </p:sp>
        <p:sp>
          <p:nvSpPr>
            <p:cNvPr id="32" name="object 32"/>
            <p:cNvSpPr/>
            <p:nvPr/>
          </p:nvSpPr>
          <p:spPr>
            <a:xfrm>
              <a:off x="6384680" y="508631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3" name="object 33"/>
          <p:cNvGrpSpPr/>
          <p:nvPr/>
        </p:nvGrpSpPr>
        <p:grpSpPr>
          <a:xfrm>
            <a:off x="6477214" y="5017951"/>
            <a:ext cx="889000" cy="191135"/>
            <a:chOff x="6477214" y="5017951"/>
            <a:chExt cx="889000" cy="191135"/>
          </a:xfrm>
        </p:grpSpPr>
        <p:sp>
          <p:nvSpPr>
            <p:cNvPr id="34" name="object 34"/>
            <p:cNvSpPr/>
            <p:nvPr/>
          </p:nvSpPr>
          <p:spPr>
            <a:xfrm>
              <a:off x="6492920" y="5033658"/>
              <a:ext cx="814069" cy="136525"/>
            </a:xfrm>
            <a:custGeom>
              <a:avLst/>
              <a:gdLst/>
              <a:ahLst/>
              <a:cxnLst/>
              <a:rect l="l" t="t" r="r" b="b"/>
              <a:pathLst>
                <a:path w="814070" h="136525">
                  <a:moveTo>
                    <a:pt x="0" y="34403"/>
                  </a:moveTo>
                  <a:lnTo>
                    <a:pt x="46617" y="22276"/>
                  </a:lnTo>
                  <a:lnTo>
                    <a:pt x="94174" y="12862"/>
                  </a:lnTo>
                  <a:lnTo>
                    <a:pt x="142515" y="6071"/>
                  </a:lnTo>
                  <a:lnTo>
                    <a:pt x="191483" y="1813"/>
                  </a:lnTo>
                  <a:lnTo>
                    <a:pt x="240922" y="0"/>
                  </a:lnTo>
                  <a:lnTo>
                    <a:pt x="290674" y="540"/>
                  </a:lnTo>
                  <a:lnTo>
                    <a:pt x="340584" y="3346"/>
                  </a:lnTo>
                  <a:lnTo>
                    <a:pt x="390495" y="8328"/>
                  </a:lnTo>
                  <a:lnTo>
                    <a:pt x="440250" y="15395"/>
                  </a:lnTo>
                  <a:lnTo>
                    <a:pt x="489693" y="24459"/>
                  </a:lnTo>
                  <a:lnTo>
                    <a:pt x="538668" y="35430"/>
                  </a:lnTo>
                  <a:lnTo>
                    <a:pt x="587018" y="48218"/>
                  </a:lnTo>
                  <a:lnTo>
                    <a:pt x="634586" y="62733"/>
                  </a:lnTo>
                  <a:lnTo>
                    <a:pt x="681216" y="78888"/>
                  </a:lnTo>
                  <a:lnTo>
                    <a:pt x="726751" y="96590"/>
                  </a:lnTo>
                  <a:lnTo>
                    <a:pt x="771035" y="115753"/>
                  </a:lnTo>
                  <a:lnTo>
                    <a:pt x="813912" y="136285"/>
                  </a:lnTo>
                </a:path>
              </a:pathLst>
            </a:custGeom>
            <a:ln w="31412">
              <a:solidFill>
                <a:srgbClr val="F15732"/>
              </a:solidFill>
              <a:prstDash val="dot"/>
            </a:ln>
          </p:spPr>
          <p:txBody>
            <a:bodyPr wrap="square" lIns="0" tIns="0" rIns="0" bIns="0" rtlCol="0"/>
            <a:lstStyle/>
            <a:p>
              <a:endParaRPr/>
            </a:p>
          </p:txBody>
        </p:sp>
        <p:sp>
          <p:nvSpPr>
            <p:cNvPr id="35" name="object 35"/>
            <p:cNvSpPr/>
            <p:nvPr/>
          </p:nvSpPr>
          <p:spPr>
            <a:xfrm>
              <a:off x="7334714" y="517731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6" name="object 36"/>
          <p:cNvGrpSpPr/>
          <p:nvPr/>
        </p:nvGrpSpPr>
        <p:grpSpPr>
          <a:xfrm>
            <a:off x="7413497" y="5225555"/>
            <a:ext cx="548005" cy="670560"/>
            <a:chOff x="7413497" y="5225555"/>
            <a:chExt cx="548005" cy="670560"/>
          </a:xfrm>
        </p:grpSpPr>
        <p:sp>
          <p:nvSpPr>
            <p:cNvPr id="37" name="object 37"/>
            <p:cNvSpPr/>
            <p:nvPr/>
          </p:nvSpPr>
          <p:spPr>
            <a:xfrm>
              <a:off x="7429204" y="5241261"/>
              <a:ext cx="496570" cy="598170"/>
            </a:xfrm>
            <a:custGeom>
              <a:avLst/>
              <a:gdLst/>
              <a:ahLst/>
              <a:cxnLst/>
              <a:rect l="l" t="t" r="r" b="b"/>
              <a:pathLst>
                <a:path w="496570" h="598170">
                  <a:moveTo>
                    <a:pt x="0" y="0"/>
                  </a:moveTo>
                  <a:lnTo>
                    <a:pt x="40915" y="28703"/>
                  </a:lnTo>
                  <a:lnTo>
                    <a:pt x="80357" y="58958"/>
                  </a:lnTo>
                  <a:lnTo>
                    <a:pt x="118358" y="90678"/>
                  </a:lnTo>
                  <a:lnTo>
                    <a:pt x="154951" y="123777"/>
                  </a:lnTo>
                  <a:lnTo>
                    <a:pt x="190168" y="158172"/>
                  </a:lnTo>
                  <a:lnTo>
                    <a:pt x="224041" y="193777"/>
                  </a:lnTo>
                  <a:lnTo>
                    <a:pt x="256603" y="230506"/>
                  </a:lnTo>
                  <a:lnTo>
                    <a:pt x="287886" y="268274"/>
                  </a:lnTo>
                  <a:lnTo>
                    <a:pt x="317923" y="306997"/>
                  </a:lnTo>
                  <a:lnTo>
                    <a:pt x="346747" y="346588"/>
                  </a:lnTo>
                  <a:lnTo>
                    <a:pt x="374389" y="386963"/>
                  </a:lnTo>
                  <a:lnTo>
                    <a:pt x="400882" y="428037"/>
                  </a:lnTo>
                  <a:lnTo>
                    <a:pt x="426259" y="469724"/>
                  </a:lnTo>
                  <a:lnTo>
                    <a:pt x="450552" y="511940"/>
                  </a:lnTo>
                  <a:lnTo>
                    <a:pt x="473793" y="554598"/>
                  </a:lnTo>
                  <a:lnTo>
                    <a:pt x="496016" y="597615"/>
                  </a:lnTo>
                </a:path>
              </a:pathLst>
            </a:custGeom>
            <a:ln w="31412">
              <a:solidFill>
                <a:srgbClr val="F15732"/>
              </a:solidFill>
              <a:prstDash val="dot"/>
            </a:ln>
          </p:spPr>
          <p:txBody>
            <a:bodyPr wrap="square" lIns="0" tIns="0" rIns="0" bIns="0" rtlCol="0"/>
            <a:lstStyle/>
            <a:p>
              <a:endParaRPr/>
            </a:p>
          </p:txBody>
        </p:sp>
        <p:sp>
          <p:nvSpPr>
            <p:cNvPr id="38" name="object 38"/>
            <p:cNvSpPr/>
            <p:nvPr/>
          </p:nvSpPr>
          <p:spPr>
            <a:xfrm>
              <a:off x="7929880" y="5864623"/>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9" name="object 39"/>
          <p:cNvGrpSpPr/>
          <p:nvPr/>
        </p:nvGrpSpPr>
        <p:grpSpPr>
          <a:xfrm>
            <a:off x="7967803" y="5947370"/>
            <a:ext cx="231140" cy="636270"/>
            <a:chOff x="7967803" y="5947370"/>
            <a:chExt cx="231140" cy="636270"/>
          </a:xfrm>
        </p:grpSpPr>
        <p:sp>
          <p:nvSpPr>
            <p:cNvPr id="40" name="object 40"/>
            <p:cNvSpPr/>
            <p:nvPr/>
          </p:nvSpPr>
          <p:spPr>
            <a:xfrm>
              <a:off x="7983509" y="5963077"/>
              <a:ext cx="188595" cy="560705"/>
            </a:xfrm>
            <a:custGeom>
              <a:avLst/>
              <a:gdLst/>
              <a:ahLst/>
              <a:cxnLst/>
              <a:rect l="l" t="t" r="r" b="b"/>
              <a:pathLst>
                <a:path w="188595" h="560704">
                  <a:moveTo>
                    <a:pt x="0" y="0"/>
                  </a:moveTo>
                  <a:lnTo>
                    <a:pt x="19446" y="45461"/>
                  </a:lnTo>
                  <a:lnTo>
                    <a:pt x="38102" y="91216"/>
                  </a:lnTo>
                  <a:lnTo>
                    <a:pt x="55997" y="137245"/>
                  </a:lnTo>
                  <a:lnTo>
                    <a:pt x="73164" y="183525"/>
                  </a:lnTo>
                  <a:lnTo>
                    <a:pt x="89633" y="230035"/>
                  </a:lnTo>
                  <a:lnTo>
                    <a:pt x="105436" y="276755"/>
                  </a:lnTo>
                  <a:lnTo>
                    <a:pt x="120604" y="323664"/>
                  </a:lnTo>
                  <a:lnTo>
                    <a:pt x="135167" y="370740"/>
                  </a:lnTo>
                  <a:lnTo>
                    <a:pt x="149158" y="417963"/>
                  </a:lnTo>
                  <a:lnTo>
                    <a:pt x="162607" y="465310"/>
                  </a:lnTo>
                  <a:lnTo>
                    <a:pt x="175545" y="512762"/>
                  </a:lnTo>
                  <a:lnTo>
                    <a:pt x="188004" y="560297"/>
                  </a:lnTo>
                </a:path>
              </a:pathLst>
            </a:custGeom>
            <a:ln w="31412">
              <a:solidFill>
                <a:srgbClr val="F15732"/>
              </a:solidFill>
              <a:prstDash val="dot"/>
            </a:ln>
          </p:spPr>
          <p:txBody>
            <a:bodyPr wrap="square" lIns="0" tIns="0" rIns="0" bIns="0" rtlCol="0"/>
            <a:lstStyle/>
            <a:p>
              <a:endParaRPr/>
            </a:p>
          </p:txBody>
        </p:sp>
        <p:sp>
          <p:nvSpPr>
            <p:cNvPr id="41" name="object 41"/>
            <p:cNvSpPr/>
            <p:nvPr/>
          </p:nvSpPr>
          <p:spPr>
            <a:xfrm>
              <a:off x="8166961" y="655178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42" name="object 42"/>
          <p:cNvGrpSpPr/>
          <p:nvPr/>
        </p:nvGrpSpPr>
        <p:grpSpPr>
          <a:xfrm>
            <a:off x="8191188" y="6650730"/>
            <a:ext cx="121920" cy="323215"/>
            <a:chOff x="8191188" y="6650730"/>
            <a:chExt cx="121920" cy="323215"/>
          </a:xfrm>
        </p:grpSpPr>
        <p:sp>
          <p:nvSpPr>
            <p:cNvPr id="43" name="object 43"/>
            <p:cNvSpPr/>
            <p:nvPr/>
          </p:nvSpPr>
          <p:spPr>
            <a:xfrm>
              <a:off x="8206894" y="6666436"/>
              <a:ext cx="71755" cy="244475"/>
            </a:xfrm>
            <a:custGeom>
              <a:avLst/>
              <a:gdLst/>
              <a:ahLst/>
              <a:cxnLst/>
              <a:rect l="l" t="t" r="r" b="b"/>
              <a:pathLst>
                <a:path w="71754" h="244475">
                  <a:moveTo>
                    <a:pt x="0" y="0"/>
                  </a:moveTo>
                  <a:lnTo>
                    <a:pt x="12349" y="49299"/>
                  </a:lnTo>
                  <a:lnTo>
                    <a:pt x="25301" y="98368"/>
                  </a:lnTo>
                  <a:lnTo>
                    <a:pt x="39215" y="147217"/>
                  </a:lnTo>
                  <a:lnTo>
                    <a:pt x="54450" y="195856"/>
                  </a:lnTo>
                  <a:lnTo>
                    <a:pt x="71369" y="244296"/>
                  </a:lnTo>
                </a:path>
              </a:pathLst>
            </a:custGeom>
            <a:ln w="31412">
              <a:solidFill>
                <a:srgbClr val="F15732"/>
              </a:solidFill>
              <a:prstDash val="dot"/>
            </a:ln>
          </p:spPr>
          <p:txBody>
            <a:bodyPr wrap="square" lIns="0" tIns="0" rIns="0" bIns="0" rtlCol="0"/>
            <a:lstStyle/>
            <a:p>
              <a:endParaRPr/>
            </a:p>
          </p:txBody>
        </p:sp>
        <p:sp>
          <p:nvSpPr>
            <p:cNvPr id="44" name="object 44"/>
            <p:cNvSpPr/>
            <p:nvPr/>
          </p:nvSpPr>
          <p:spPr>
            <a:xfrm>
              <a:off x="8281178" y="6942433"/>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45" name="object 45"/>
          <p:cNvGrpSpPr/>
          <p:nvPr/>
        </p:nvGrpSpPr>
        <p:grpSpPr>
          <a:xfrm>
            <a:off x="8320362" y="7029614"/>
            <a:ext cx="478790" cy="511175"/>
            <a:chOff x="8320362" y="7029614"/>
            <a:chExt cx="478790" cy="511175"/>
          </a:xfrm>
        </p:grpSpPr>
        <p:sp>
          <p:nvSpPr>
            <p:cNvPr id="46" name="object 46"/>
            <p:cNvSpPr/>
            <p:nvPr/>
          </p:nvSpPr>
          <p:spPr>
            <a:xfrm>
              <a:off x="8336069" y="7045320"/>
              <a:ext cx="404495" cy="458470"/>
            </a:xfrm>
            <a:custGeom>
              <a:avLst/>
              <a:gdLst/>
              <a:ahLst/>
              <a:cxnLst/>
              <a:rect l="l" t="t" r="r" b="b"/>
              <a:pathLst>
                <a:path w="404495" h="458470">
                  <a:moveTo>
                    <a:pt x="0" y="0"/>
                  </a:moveTo>
                  <a:lnTo>
                    <a:pt x="23000" y="45529"/>
                  </a:lnTo>
                  <a:lnTo>
                    <a:pt x="47722" y="90501"/>
                  </a:lnTo>
                  <a:lnTo>
                    <a:pt x="74232" y="134683"/>
                  </a:lnTo>
                  <a:lnTo>
                    <a:pt x="102596" y="177843"/>
                  </a:lnTo>
                  <a:lnTo>
                    <a:pt x="132880" y="219748"/>
                  </a:lnTo>
                  <a:lnTo>
                    <a:pt x="165149" y="260167"/>
                  </a:lnTo>
                  <a:lnTo>
                    <a:pt x="199470" y="298867"/>
                  </a:lnTo>
                  <a:lnTo>
                    <a:pt x="235909" y="335617"/>
                  </a:lnTo>
                  <a:lnTo>
                    <a:pt x="274532" y="370184"/>
                  </a:lnTo>
                  <a:lnTo>
                    <a:pt x="315405" y="402336"/>
                  </a:lnTo>
                  <a:lnTo>
                    <a:pt x="358594" y="431841"/>
                  </a:lnTo>
                  <a:lnTo>
                    <a:pt x="404165" y="458467"/>
                  </a:lnTo>
                </a:path>
              </a:pathLst>
            </a:custGeom>
            <a:ln w="31412">
              <a:solidFill>
                <a:srgbClr val="F15732"/>
              </a:solidFill>
              <a:prstDash val="dot"/>
            </a:ln>
          </p:spPr>
          <p:txBody>
            <a:bodyPr wrap="square" lIns="0" tIns="0" rIns="0" bIns="0" rtlCol="0"/>
            <a:lstStyle/>
            <a:p>
              <a:endParaRPr/>
            </a:p>
          </p:txBody>
        </p:sp>
        <p:sp>
          <p:nvSpPr>
            <p:cNvPr id="47" name="object 47"/>
            <p:cNvSpPr/>
            <p:nvPr/>
          </p:nvSpPr>
          <p:spPr>
            <a:xfrm>
              <a:off x="8767356" y="7509287"/>
              <a:ext cx="31750" cy="31750"/>
            </a:xfrm>
            <a:custGeom>
              <a:avLst/>
              <a:gdLst/>
              <a:ahLst/>
              <a:cxnLst/>
              <a:rect l="l" t="t" r="r" b="b"/>
              <a:pathLst>
                <a:path w="31750" h="31750">
                  <a:moveTo>
                    <a:pt x="31419" y="15709"/>
                  </a:moveTo>
                  <a:lnTo>
                    <a:pt x="26822" y="4610"/>
                  </a:lnTo>
                  <a:lnTo>
                    <a:pt x="15722" y="0"/>
                  </a:lnTo>
                  <a:lnTo>
                    <a:pt x="4610" y="4610"/>
                  </a:lnTo>
                  <a:lnTo>
                    <a:pt x="0" y="15709"/>
                  </a:lnTo>
                  <a:lnTo>
                    <a:pt x="4597" y="26822"/>
                  </a:lnTo>
                  <a:lnTo>
                    <a:pt x="15709" y="31419"/>
                  </a:lnTo>
                  <a:lnTo>
                    <a:pt x="26822" y="26822"/>
                  </a:lnTo>
                  <a:lnTo>
                    <a:pt x="31419" y="15709"/>
                  </a:lnTo>
                  <a:close/>
                </a:path>
              </a:pathLst>
            </a:custGeom>
            <a:solidFill>
              <a:srgbClr val="F15732"/>
            </a:solidFill>
          </p:spPr>
          <p:txBody>
            <a:bodyPr wrap="square" lIns="0" tIns="0" rIns="0" bIns="0" rtlCol="0"/>
            <a:lstStyle/>
            <a:p>
              <a:endParaRPr/>
            </a:p>
          </p:txBody>
        </p:sp>
      </p:grpSp>
      <p:grpSp>
        <p:nvGrpSpPr>
          <p:cNvPr id="48" name="object 48"/>
          <p:cNvGrpSpPr/>
          <p:nvPr/>
        </p:nvGrpSpPr>
        <p:grpSpPr>
          <a:xfrm>
            <a:off x="8856698" y="7545070"/>
            <a:ext cx="981710" cy="115570"/>
            <a:chOff x="8856698" y="7545070"/>
            <a:chExt cx="981710" cy="115570"/>
          </a:xfrm>
        </p:grpSpPr>
        <p:sp>
          <p:nvSpPr>
            <p:cNvPr id="49" name="object 49"/>
            <p:cNvSpPr/>
            <p:nvPr/>
          </p:nvSpPr>
          <p:spPr>
            <a:xfrm>
              <a:off x="8872405" y="7560776"/>
              <a:ext cx="903605" cy="83820"/>
            </a:xfrm>
            <a:custGeom>
              <a:avLst/>
              <a:gdLst/>
              <a:ahLst/>
              <a:cxnLst/>
              <a:rect l="l" t="t" r="r" b="b"/>
              <a:pathLst>
                <a:path w="903604" h="83820">
                  <a:moveTo>
                    <a:pt x="0" y="0"/>
                  </a:moveTo>
                  <a:lnTo>
                    <a:pt x="46304" y="15272"/>
                  </a:lnTo>
                  <a:lnTo>
                    <a:pt x="93797" y="28949"/>
                  </a:lnTo>
                  <a:lnTo>
                    <a:pt x="142339" y="41053"/>
                  </a:lnTo>
                  <a:lnTo>
                    <a:pt x="191795" y="51603"/>
                  </a:lnTo>
                  <a:lnTo>
                    <a:pt x="242026" y="60620"/>
                  </a:lnTo>
                  <a:lnTo>
                    <a:pt x="292895" y="68124"/>
                  </a:lnTo>
                  <a:lnTo>
                    <a:pt x="344264" y="74136"/>
                  </a:lnTo>
                  <a:lnTo>
                    <a:pt x="395997" y="78676"/>
                  </a:lnTo>
                  <a:lnTo>
                    <a:pt x="447956" y="81765"/>
                  </a:lnTo>
                  <a:lnTo>
                    <a:pt x="500003" y="83424"/>
                  </a:lnTo>
                  <a:lnTo>
                    <a:pt x="552001" y="83672"/>
                  </a:lnTo>
                  <a:lnTo>
                    <a:pt x="603814" y="82530"/>
                  </a:lnTo>
                  <a:lnTo>
                    <a:pt x="655302" y="80019"/>
                  </a:lnTo>
                  <a:lnTo>
                    <a:pt x="706330" y="76160"/>
                  </a:lnTo>
                  <a:lnTo>
                    <a:pt x="756759" y="70972"/>
                  </a:lnTo>
                  <a:lnTo>
                    <a:pt x="806452" y="64476"/>
                  </a:lnTo>
                  <a:lnTo>
                    <a:pt x="855272" y="56692"/>
                  </a:lnTo>
                  <a:lnTo>
                    <a:pt x="903082" y="47642"/>
                  </a:lnTo>
                </a:path>
              </a:pathLst>
            </a:custGeom>
            <a:ln w="31412">
              <a:solidFill>
                <a:srgbClr val="F15732"/>
              </a:solidFill>
              <a:prstDash val="dot"/>
            </a:ln>
          </p:spPr>
          <p:txBody>
            <a:bodyPr wrap="square" lIns="0" tIns="0" rIns="0" bIns="0" rtlCol="0"/>
            <a:lstStyle/>
            <a:p>
              <a:endParaRPr/>
            </a:p>
          </p:txBody>
        </p:sp>
        <p:sp>
          <p:nvSpPr>
            <p:cNvPr id="50" name="object 50"/>
            <p:cNvSpPr/>
            <p:nvPr/>
          </p:nvSpPr>
          <p:spPr>
            <a:xfrm>
              <a:off x="9806775" y="758233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51" name="object 51"/>
          <p:cNvGrpSpPr/>
          <p:nvPr/>
        </p:nvGrpSpPr>
        <p:grpSpPr>
          <a:xfrm>
            <a:off x="9899034" y="7107067"/>
            <a:ext cx="635000" cy="481330"/>
            <a:chOff x="9899034" y="7107067"/>
            <a:chExt cx="635000" cy="481330"/>
          </a:xfrm>
        </p:grpSpPr>
        <p:sp>
          <p:nvSpPr>
            <p:cNvPr id="52" name="object 52"/>
            <p:cNvSpPr/>
            <p:nvPr/>
          </p:nvSpPr>
          <p:spPr>
            <a:xfrm>
              <a:off x="9914740" y="7161822"/>
              <a:ext cx="575945" cy="410845"/>
            </a:xfrm>
            <a:custGeom>
              <a:avLst/>
              <a:gdLst/>
              <a:ahLst/>
              <a:cxnLst/>
              <a:rect l="l" t="t" r="r" b="b"/>
              <a:pathLst>
                <a:path w="575945" h="410845">
                  <a:moveTo>
                    <a:pt x="0" y="410479"/>
                  </a:moveTo>
                  <a:lnTo>
                    <a:pt x="49687" y="393257"/>
                  </a:lnTo>
                  <a:lnTo>
                    <a:pt x="98241" y="373998"/>
                  </a:lnTo>
                  <a:lnTo>
                    <a:pt x="145618" y="352745"/>
                  </a:lnTo>
                  <a:lnTo>
                    <a:pt x="191769" y="329544"/>
                  </a:lnTo>
                  <a:lnTo>
                    <a:pt x="236649" y="304437"/>
                  </a:lnTo>
                  <a:lnTo>
                    <a:pt x="280211" y="277468"/>
                  </a:lnTo>
                  <a:lnTo>
                    <a:pt x="322410" y="248683"/>
                  </a:lnTo>
                  <a:lnTo>
                    <a:pt x="363198" y="218124"/>
                  </a:lnTo>
                  <a:lnTo>
                    <a:pt x="402530" y="185837"/>
                  </a:lnTo>
                  <a:lnTo>
                    <a:pt x="440359" y="151864"/>
                  </a:lnTo>
                  <a:lnTo>
                    <a:pt x="476639" y="116249"/>
                  </a:lnTo>
                  <a:lnTo>
                    <a:pt x="511323" y="79038"/>
                  </a:lnTo>
                  <a:lnTo>
                    <a:pt x="544366" y="40273"/>
                  </a:lnTo>
                  <a:lnTo>
                    <a:pt x="575720" y="0"/>
                  </a:lnTo>
                </a:path>
              </a:pathLst>
            </a:custGeom>
            <a:ln w="31412">
              <a:solidFill>
                <a:srgbClr val="F15732"/>
              </a:solidFill>
              <a:prstDash val="dot"/>
            </a:ln>
          </p:spPr>
          <p:txBody>
            <a:bodyPr wrap="square" lIns="0" tIns="0" rIns="0" bIns="0" rtlCol="0"/>
            <a:lstStyle/>
            <a:p>
              <a:endParaRPr/>
            </a:p>
          </p:txBody>
        </p:sp>
        <p:sp>
          <p:nvSpPr>
            <p:cNvPr id="53" name="object 53"/>
            <p:cNvSpPr/>
            <p:nvPr/>
          </p:nvSpPr>
          <p:spPr>
            <a:xfrm>
              <a:off x="10502534" y="7107067"/>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54" name="object 54"/>
          <p:cNvGrpSpPr/>
          <p:nvPr/>
        </p:nvGrpSpPr>
        <p:grpSpPr>
          <a:xfrm>
            <a:off x="10554758" y="6471243"/>
            <a:ext cx="228600" cy="584200"/>
            <a:chOff x="10554758" y="6471243"/>
            <a:chExt cx="228600" cy="584200"/>
          </a:xfrm>
        </p:grpSpPr>
        <p:sp>
          <p:nvSpPr>
            <p:cNvPr id="55" name="object 55"/>
            <p:cNvSpPr/>
            <p:nvPr/>
          </p:nvSpPr>
          <p:spPr>
            <a:xfrm>
              <a:off x="10570464" y="6535043"/>
              <a:ext cx="187325" cy="504825"/>
            </a:xfrm>
            <a:custGeom>
              <a:avLst/>
              <a:gdLst/>
              <a:ahLst/>
              <a:cxnLst/>
              <a:rect l="l" t="t" r="r" b="b"/>
              <a:pathLst>
                <a:path w="187325" h="504825">
                  <a:moveTo>
                    <a:pt x="0" y="504560"/>
                  </a:moveTo>
                  <a:lnTo>
                    <a:pt x="23953" y="461369"/>
                  </a:lnTo>
                  <a:lnTo>
                    <a:pt x="46361" y="417457"/>
                  </a:lnTo>
                  <a:lnTo>
                    <a:pt x="67275" y="372886"/>
                  </a:lnTo>
                  <a:lnTo>
                    <a:pt x="86750" y="327717"/>
                  </a:lnTo>
                  <a:lnTo>
                    <a:pt x="104837" y="282012"/>
                  </a:lnTo>
                  <a:lnTo>
                    <a:pt x="121590" y="235834"/>
                  </a:lnTo>
                  <a:lnTo>
                    <a:pt x="137062" y="189244"/>
                  </a:lnTo>
                  <a:lnTo>
                    <a:pt x="151306" y="142303"/>
                  </a:lnTo>
                  <a:lnTo>
                    <a:pt x="164374" y="95075"/>
                  </a:lnTo>
                  <a:lnTo>
                    <a:pt x="176321" y="47619"/>
                  </a:lnTo>
                  <a:lnTo>
                    <a:pt x="187198" y="0"/>
                  </a:lnTo>
                </a:path>
              </a:pathLst>
            </a:custGeom>
            <a:ln w="31412">
              <a:solidFill>
                <a:srgbClr val="F15732"/>
              </a:solidFill>
              <a:prstDash val="dot"/>
            </a:ln>
          </p:spPr>
          <p:txBody>
            <a:bodyPr wrap="square" lIns="0" tIns="0" rIns="0" bIns="0" rtlCol="0"/>
            <a:lstStyle/>
            <a:p>
              <a:endParaRPr/>
            </a:p>
          </p:txBody>
        </p:sp>
        <p:sp>
          <p:nvSpPr>
            <p:cNvPr id="56" name="object 56"/>
            <p:cNvSpPr/>
            <p:nvPr/>
          </p:nvSpPr>
          <p:spPr>
            <a:xfrm>
              <a:off x="10751883" y="6471252"/>
              <a:ext cx="31750" cy="31750"/>
            </a:xfrm>
            <a:custGeom>
              <a:avLst/>
              <a:gdLst/>
              <a:ahLst/>
              <a:cxnLst/>
              <a:rect l="l" t="t" r="r" b="b"/>
              <a:pathLst>
                <a:path w="31750" h="31750">
                  <a:moveTo>
                    <a:pt x="31407" y="15697"/>
                  </a:moveTo>
                  <a:lnTo>
                    <a:pt x="26809" y="4597"/>
                  </a:lnTo>
                  <a:lnTo>
                    <a:pt x="15709" y="0"/>
                  </a:lnTo>
                  <a:lnTo>
                    <a:pt x="4597" y="4597"/>
                  </a:lnTo>
                  <a:lnTo>
                    <a:pt x="0" y="15697"/>
                  </a:lnTo>
                  <a:lnTo>
                    <a:pt x="4597" y="26809"/>
                  </a:lnTo>
                  <a:lnTo>
                    <a:pt x="15709" y="31407"/>
                  </a:lnTo>
                  <a:lnTo>
                    <a:pt x="26809" y="26809"/>
                  </a:lnTo>
                  <a:lnTo>
                    <a:pt x="31407" y="15697"/>
                  </a:lnTo>
                  <a:close/>
                </a:path>
              </a:pathLst>
            </a:custGeom>
            <a:solidFill>
              <a:srgbClr val="F15732"/>
            </a:solidFill>
          </p:spPr>
          <p:txBody>
            <a:bodyPr wrap="square" lIns="0" tIns="0" rIns="0" bIns="0" rtlCol="0"/>
            <a:lstStyle/>
            <a:p>
              <a:endParaRPr/>
            </a:p>
          </p:txBody>
        </p:sp>
      </p:grpSp>
      <p:grpSp>
        <p:nvGrpSpPr>
          <p:cNvPr id="57" name="object 57"/>
          <p:cNvGrpSpPr/>
          <p:nvPr/>
        </p:nvGrpSpPr>
        <p:grpSpPr>
          <a:xfrm>
            <a:off x="10763566" y="5711225"/>
            <a:ext cx="140335" cy="695960"/>
            <a:chOff x="10763566" y="5711225"/>
            <a:chExt cx="140335" cy="695960"/>
          </a:xfrm>
        </p:grpSpPr>
        <p:sp>
          <p:nvSpPr>
            <p:cNvPr id="58" name="object 58"/>
            <p:cNvSpPr/>
            <p:nvPr/>
          </p:nvSpPr>
          <p:spPr>
            <a:xfrm>
              <a:off x="10779272" y="5774194"/>
              <a:ext cx="100330" cy="617855"/>
            </a:xfrm>
            <a:custGeom>
              <a:avLst/>
              <a:gdLst/>
              <a:ahLst/>
              <a:cxnLst/>
              <a:rect l="l" t="t" r="r" b="b"/>
              <a:pathLst>
                <a:path w="100329" h="617854">
                  <a:moveTo>
                    <a:pt x="0" y="617248"/>
                  </a:moveTo>
                  <a:lnTo>
                    <a:pt x="6797" y="565617"/>
                  </a:lnTo>
                  <a:lnTo>
                    <a:pt x="13913" y="514014"/>
                  </a:lnTo>
                  <a:lnTo>
                    <a:pt x="21337" y="462443"/>
                  </a:lnTo>
                  <a:lnTo>
                    <a:pt x="29054" y="410904"/>
                  </a:lnTo>
                  <a:lnTo>
                    <a:pt x="37053" y="359400"/>
                  </a:lnTo>
                  <a:lnTo>
                    <a:pt x="45320" y="307933"/>
                  </a:lnTo>
                  <a:lnTo>
                    <a:pt x="53844" y="256503"/>
                  </a:lnTo>
                  <a:lnTo>
                    <a:pt x="62611" y="205114"/>
                  </a:lnTo>
                  <a:lnTo>
                    <a:pt x="71609" y="153768"/>
                  </a:lnTo>
                  <a:lnTo>
                    <a:pt x="80825" y="102465"/>
                  </a:lnTo>
                  <a:lnTo>
                    <a:pt x="90246" y="51208"/>
                  </a:lnTo>
                  <a:lnTo>
                    <a:pt x="99860" y="0"/>
                  </a:lnTo>
                </a:path>
              </a:pathLst>
            </a:custGeom>
            <a:ln w="31412">
              <a:solidFill>
                <a:srgbClr val="F15732"/>
              </a:solidFill>
              <a:prstDash val="dot"/>
            </a:ln>
          </p:spPr>
          <p:txBody>
            <a:bodyPr wrap="square" lIns="0" tIns="0" rIns="0" bIns="0" rtlCol="0"/>
            <a:lstStyle/>
            <a:p>
              <a:endParaRPr/>
            </a:p>
          </p:txBody>
        </p:sp>
        <p:sp>
          <p:nvSpPr>
            <p:cNvPr id="59" name="object 59"/>
            <p:cNvSpPr/>
            <p:nvPr/>
          </p:nvSpPr>
          <p:spPr>
            <a:xfrm>
              <a:off x="10872470" y="5711234"/>
              <a:ext cx="31750" cy="31750"/>
            </a:xfrm>
            <a:custGeom>
              <a:avLst/>
              <a:gdLst/>
              <a:ahLst/>
              <a:cxnLst/>
              <a:rect l="l" t="t" r="r" b="b"/>
              <a:pathLst>
                <a:path w="31750" h="31750">
                  <a:moveTo>
                    <a:pt x="31407" y="15697"/>
                  </a:moveTo>
                  <a:lnTo>
                    <a:pt x="26809" y="4597"/>
                  </a:lnTo>
                  <a:lnTo>
                    <a:pt x="15697" y="0"/>
                  </a:lnTo>
                  <a:lnTo>
                    <a:pt x="4597" y="4597"/>
                  </a:lnTo>
                  <a:lnTo>
                    <a:pt x="0" y="15697"/>
                  </a:lnTo>
                  <a:lnTo>
                    <a:pt x="4597" y="26809"/>
                  </a:lnTo>
                  <a:lnTo>
                    <a:pt x="15697" y="31407"/>
                  </a:lnTo>
                  <a:lnTo>
                    <a:pt x="26809" y="26809"/>
                  </a:lnTo>
                  <a:lnTo>
                    <a:pt x="31407" y="15697"/>
                  </a:lnTo>
                  <a:close/>
                </a:path>
              </a:pathLst>
            </a:custGeom>
            <a:solidFill>
              <a:srgbClr val="F15732"/>
            </a:solidFill>
          </p:spPr>
          <p:txBody>
            <a:bodyPr wrap="square" lIns="0" tIns="0" rIns="0" bIns="0" rtlCol="0"/>
            <a:lstStyle/>
            <a:p>
              <a:endParaRPr/>
            </a:p>
          </p:txBody>
        </p:sp>
      </p:grpSp>
      <p:grpSp>
        <p:nvGrpSpPr>
          <p:cNvPr id="60" name="object 60"/>
          <p:cNvGrpSpPr/>
          <p:nvPr/>
        </p:nvGrpSpPr>
        <p:grpSpPr>
          <a:xfrm>
            <a:off x="10889959" y="4909511"/>
            <a:ext cx="203835" cy="743585"/>
            <a:chOff x="10889959" y="4909511"/>
            <a:chExt cx="203835" cy="743585"/>
          </a:xfrm>
        </p:grpSpPr>
        <p:sp>
          <p:nvSpPr>
            <p:cNvPr id="61" name="object 61"/>
            <p:cNvSpPr/>
            <p:nvPr/>
          </p:nvSpPr>
          <p:spPr>
            <a:xfrm>
              <a:off x="10905665" y="4968963"/>
              <a:ext cx="159385" cy="668655"/>
            </a:xfrm>
            <a:custGeom>
              <a:avLst/>
              <a:gdLst/>
              <a:ahLst/>
              <a:cxnLst/>
              <a:rect l="l" t="t" r="r" b="b"/>
              <a:pathLst>
                <a:path w="159384" h="668654">
                  <a:moveTo>
                    <a:pt x="0" y="668063"/>
                  </a:moveTo>
                  <a:lnTo>
                    <a:pt x="9516" y="619971"/>
                  </a:lnTo>
                  <a:lnTo>
                    <a:pt x="19184" y="571900"/>
                  </a:lnTo>
                  <a:lnTo>
                    <a:pt x="29038" y="523859"/>
                  </a:lnTo>
                  <a:lnTo>
                    <a:pt x="39108" y="475857"/>
                  </a:lnTo>
                  <a:lnTo>
                    <a:pt x="49428" y="427903"/>
                  </a:lnTo>
                  <a:lnTo>
                    <a:pt x="60030" y="380007"/>
                  </a:lnTo>
                  <a:lnTo>
                    <a:pt x="70945" y="332178"/>
                  </a:lnTo>
                  <a:lnTo>
                    <a:pt x="82207" y="284424"/>
                  </a:lnTo>
                  <a:lnTo>
                    <a:pt x="93847" y="236755"/>
                  </a:lnTo>
                  <a:lnTo>
                    <a:pt x="105897" y="189180"/>
                  </a:lnTo>
                  <a:lnTo>
                    <a:pt x="118391" y="141707"/>
                  </a:lnTo>
                  <a:lnTo>
                    <a:pt x="131360" y="94347"/>
                  </a:lnTo>
                  <a:lnTo>
                    <a:pt x="144837" y="47108"/>
                  </a:lnTo>
                  <a:lnTo>
                    <a:pt x="158853" y="0"/>
                  </a:lnTo>
                </a:path>
              </a:pathLst>
            </a:custGeom>
            <a:ln w="31412">
              <a:solidFill>
                <a:srgbClr val="F15732"/>
              </a:solidFill>
              <a:prstDash val="dot"/>
            </a:ln>
          </p:spPr>
          <p:txBody>
            <a:bodyPr wrap="square" lIns="0" tIns="0" rIns="0" bIns="0" rtlCol="0"/>
            <a:lstStyle/>
            <a:p>
              <a:endParaRPr/>
            </a:p>
          </p:txBody>
        </p:sp>
        <p:sp>
          <p:nvSpPr>
            <p:cNvPr id="62" name="object 62"/>
            <p:cNvSpPr/>
            <p:nvPr/>
          </p:nvSpPr>
          <p:spPr>
            <a:xfrm>
              <a:off x="11062381" y="490951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63" name="object 63"/>
          <p:cNvGrpSpPr/>
          <p:nvPr/>
        </p:nvGrpSpPr>
        <p:grpSpPr>
          <a:xfrm>
            <a:off x="11091988" y="3963144"/>
            <a:ext cx="1266825" cy="886460"/>
            <a:chOff x="11091988" y="3963144"/>
            <a:chExt cx="1266825" cy="886460"/>
          </a:xfrm>
        </p:grpSpPr>
        <p:sp>
          <p:nvSpPr>
            <p:cNvPr id="64" name="object 64"/>
            <p:cNvSpPr/>
            <p:nvPr/>
          </p:nvSpPr>
          <p:spPr>
            <a:xfrm>
              <a:off x="11107694" y="4354486"/>
              <a:ext cx="221615" cy="479425"/>
            </a:xfrm>
            <a:custGeom>
              <a:avLst/>
              <a:gdLst/>
              <a:ahLst/>
              <a:cxnLst/>
              <a:rect l="l" t="t" r="r" b="b"/>
              <a:pathLst>
                <a:path w="221615" h="479425">
                  <a:moveTo>
                    <a:pt x="0" y="479095"/>
                  </a:moveTo>
                  <a:lnTo>
                    <a:pt x="16828" y="429369"/>
                  </a:lnTo>
                  <a:lnTo>
                    <a:pt x="34469" y="379574"/>
                  </a:lnTo>
                  <a:lnTo>
                    <a:pt x="53060" y="329886"/>
                  </a:lnTo>
                  <a:lnTo>
                    <a:pt x="72743" y="280484"/>
                  </a:lnTo>
                  <a:lnTo>
                    <a:pt x="93658" y="231545"/>
                  </a:lnTo>
                  <a:lnTo>
                    <a:pt x="115943" y="183246"/>
                  </a:lnTo>
                  <a:lnTo>
                    <a:pt x="139740" y="135764"/>
                  </a:lnTo>
                  <a:lnTo>
                    <a:pt x="165187" y="89278"/>
                  </a:lnTo>
                  <a:lnTo>
                    <a:pt x="192426" y="43964"/>
                  </a:lnTo>
                  <a:lnTo>
                    <a:pt x="221595" y="0"/>
                  </a:lnTo>
                </a:path>
              </a:pathLst>
            </a:custGeom>
            <a:ln w="31412">
              <a:solidFill>
                <a:srgbClr val="F15732"/>
              </a:solidFill>
              <a:prstDash val="dot"/>
            </a:ln>
          </p:spPr>
          <p:txBody>
            <a:bodyPr wrap="square" lIns="0" tIns="0" rIns="0" bIns="0" rtlCol="0"/>
            <a:lstStyle/>
            <a:p>
              <a:endParaRPr/>
            </a:p>
          </p:txBody>
        </p:sp>
        <p:sp>
          <p:nvSpPr>
            <p:cNvPr id="65" name="object 65"/>
            <p:cNvSpPr/>
            <p:nvPr/>
          </p:nvSpPr>
          <p:spPr>
            <a:xfrm>
              <a:off x="11417905" y="3978851"/>
              <a:ext cx="882650" cy="268605"/>
            </a:xfrm>
            <a:custGeom>
              <a:avLst/>
              <a:gdLst/>
              <a:ahLst/>
              <a:cxnLst/>
              <a:rect l="l" t="t" r="r" b="b"/>
              <a:pathLst>
                <a:path w="882650" h="268604">
                  <a:moveTo>
                    <a:pt x="0" y="268564"/>
                  </a:moveTo>
                  <a:lnTo>
                    <a:pt x="33054" y="237447"/>
                  </a:lnTo>
                  <a:lnTo>
                    <a:pt x="68339" y="207824"/>
                  </a:lnTo>
                  <a:lnTo>
                    <a:pt x="105676" y="179784"/>
                  </a:lnTo>
                  <a:lnTo>
                    <a:pt x="144887" y="153421"/>
                  </a:lnTo>
                  <a:lnTo>
                    <a:pt x="185796" y="128823"/>
                  </a:lnTo>
                  <a:lnTo>
                    <a:pt x="228224" y="106083"/>
                  </a:lnTo>
                  <a:lnTo>
                    <a:pt x="271995" y="85291"/>
                  </a:lnTo>
                  <a:lnTo>
                    <a:pt x="316930" y="66538"/>
                  </a:lnTo>
                  <a:lnTo>
                    <a:pt x="362852" y="49915"/>
                  </a:lnTo>
                  <a:lnTo>
                    <a:pt x="409584" y="35513"/>
                  </a:lnTo>
                  <a:lnTo>
                    <a:pt x="456948" y="23423"/>
                  </a:lnTo>
                  <a:lnTo>
                    <a:pt x="504766" y="13735"/>
                  </a:lnTo>
                  <a:lnTo>
                    <a:pt x="552861" y="6542"/>
                  </a:lnTo>
                  <a:lnTo>
                    <a:pt x="601056" y="1933"/>
                  </a:lnTo>
                  <a:lnTo>
                    <a:pt x="649172" y="0"/>
                  </a:lnTo>
                  <a:lnTo>
                    <a:pt x="697033" y="833"/>
                  </a:lnTo>
                  <a:lnTo>
                    <a:pt x="744461" y="4524"/>
                  </a:lnTo>
                  <a:lnTo>
                    <a:pt x="791278" y="11163"/>
                  </a:lnTo>
                  <a:lnTo>
                    <a:pt x="837307" y="20841"/>
                  </a:lnTo>
                  <a:lnTo>
                    <a:pt x="882371" y="33650"/>
                  </a:lnTo>
                </a:path>
              </a:pathLst>
            </a:custGeom>
            <a:ln w="31412">
              <a:solidFill>
                <a:srgbClr val="F15732"/>
              </a:solidFill>
              <a:prstDash val="dot"/>
            </a:ln>
          </p:spPr>
          <p:txBody>
            <a:bodyPr wrap="square" lIns="0" tIns="0" rIns="0" bIns="0" rtlCol="0"/>
            <a:lstStyle/>
            <a:p>
              <a:endParaRPr/>
            </a:p>
          </p:txBody>
        </p:sp>
        <p:sp>
          <p:nvSpPr>
            <p:cNvPr id="66" name="object 66"/>
            <p:cNvSpPr/>
            <p:nvPr/>
          </p:nvSpPr>
          <p:spPr>
            <a:xfrm>
              <a:off x="11342027" y="4012355"/>
              <a:ext cx="1017269" cy="319405"/>
            </a:xfrm>
            <a:custGeom>
              <a:avLst/>
              <a:gdLst/>
              <a:ahLst/>
              <a:cxnLst/>
              <a:rect l="l" t="t" r="r" b="b"/>
              <a:pathLst>
                <a:path w="1017270" h="319404">
                  <a:moveTo>
                    <a:pt x="31419" y="303288"/>
                  </a:moveTo>
                  <a:lnTo>
                    <a:pt x="26822" y="292176"/>
                  </a:lnTo>
                  <a:lnTo>
                    <a:pt x="15709" y="287578"/>
                  </a:lnTo>
                  <a:lnTo>
                    <a:pt x="4610" y="292176"/>
                  </a:lnTo>
                  <a:lnTo>
                    <a:pt x="0" y="303288"/>
                  </a:lnTo>
                  <a:lnTo>
                    <a:pt x="4610" y="314388"/>
                  </a:lnTo>
                  <a:lnTo>
                    <a:pt x="15709" y="318985"/>
                  </a:lnTo>
                  <a:lnTo>
                    <a:pt x="26822" y="314388"/>
                  </a:lnTo>
                  <a:lnTo>
                    <a:pt x="31419" y="303288"/>
                  </a:lnTo>
                  <a:close/>
                </a:path>
                <a:path w="1017270" h="319404">
                  <a:moveTo>
                    <a:pt x="1016711" y="15709"/>
                  </a:moveTo>
                  <a:lnTo>
                    <a:pt x="1012113" y="4622"/>
                  </a:lnTo>
                  <a:lnTo>
                    <a:pt x="1001014" y="12"/>
                  </a:lnTo>
                  <a:lnTo>
                    <a:pt x="989901" y="4610"/>
                  </a:lnTo>
                  <a:lnTo>
                    <a:pt x="985304" y="15709"/>
                  </a:lnTo>
                  <a:lnTo>
                    <a:pt x="989901" y="26835"/>
                  </a:lnTo>
                  <a:lnTo>
                    <a:pt x="1001014" y="31432"/>
                  </a:lnTo>
                  <a:lnTo>
                    <a:pt x="1012113" y="26835"/>
                  </a:lnTo>
                  <a:lnTo>
                    <a:pt x="1016711" y="15722"/>
                  </a:lnTo>
                  <a:close/>
                </a:path>
              </a:pathLst>
            </a:custGeom>
            <a:solidFill>
              <a:srgbClr val="F15732"/>
            </a:solidFill>
          </p:spPr>
          <p:txBody>
            <a:bodyPr wrap="square" lIns="0" tIns="0" rIns="0" bIns="0" rtlCol="0"/>
            <a:lstStyle/>
            <a:p>
              <a:endParaRPr/>
            </a:p>
          </p:txBody>
        </p:sp>
      </p:grpSp>
      <p:grpSp>
        <p:nvGrpSpPr>
          <p:cNvPr id="67" name="object 67"/>
          <p:cNvGrpSpPr/>
          <p:nvPr/>
        </p:nvGrpSpPr>
        <p:grpSpPr>
          <a:xfrm>
            <a:off x="12415439" y="4054564"/>
            <a:ext cx="607060" cy="1012825"/>
            <a:chOff x="12415439" y="4054564"/>
            <a:chExt cx="607060" cy="1012825"/>
          </a:xfrm>
        </p:grpSpPr>
        <p:sp>
          <p:nvSpPr>
            <p:cNvPr id="68" name="object 68"/>
            <p:cNvSpPr/>
            <p:nvPr/>
          </p:nvSpPr>
          <p:spPr>
            <a:xfrm>
              <a:off x="12431146" y="4070270"/>
              <a:ext cx="565150" cy="933450"/>
            </a:xfrm>
            <a:custGeom>
              <a:avLst/>
              <a:gdLst/>
              <a:ahLst/>
              <a:cxnLst/>
              <a:rect l="l" t="t" r="r" b="b"/>
              <a:pathLst>
                <a:path w="565150" h="933450">
                  <a:moveTo>
                    <a:pt x="0" y="0"/>
                  </a:moveTo>
                  <a:lnTo>
                    <a:pt x="42731" y="25556"/>
                  </a:lnTo>
                  <a:lnTo>
                    <a:pt x="83465" y="53424"/>
                  </a:lnTo>
                  <a:lnTo>
                    <a:pt x="122251" y="83469"/>
                  </a:lnTo>
                  <a:lnTo>
                    <a:pt x="159139" y="115555"/>
                  </a:lnTo>
                  <a:lnTo>
                    <a:pt x="194177" y="149547"/>
                  </a:lnTo>
                  <a:lnTo>
                    <a:pt x="227416" y="185310"/>
                  </a:lnTo>
                  <a:lnTo>
                    <a:pt x="258905" y="222708"/>
                  </a:lnTo>
                  <a:lnTo>
                    <a:pt x="288693" y="261606"/>
                  </a:lnTo>
                  <a:lnTo>
                    <a:pt x="316831" y="301870"/>
                  </a:lnTo>
                  <a:lnTo>
                    <a:pt x="343367" y="343363"/>
                  </a:lnTo>
                  <a:lnTo>
                    <a:pt x="368351" y="385952"/>
                  </a:lnTo>
                  <a:lnTo>
                    <a:pt x="391833" y="429499"/>
                  </a:lnTo>
                  <a:lnTo>
                    <a:pt x="413863" y="473871"/>
                  </a:lnTo>
                  <a:lnTo>
                    <a:pt x="434489" y="518932"/>
                  </a:lnTo>
                  <a:lnTo>
                    <a:pt x="453761" y="564547"/>
                  </a:lnTo>
                  <a:lnTo>
                    <a:pt x="471729" y="610580"/>
                  </a:lnTo>
                  <a:lnTo>
                    <a:pt x="488442" y="656897"/>
                  </a:lnTo>
                  <a:lnTo>
                    <a:pt x="503950" y="703362"/>
                  </a:lnTo>
                  <a:lnTo>
                    <a:pt x="518302" y="749839"/>
                  </a:lnTo>
                  <a:lnTo>
                    <a:pt x="531548" y="796195"/>
                  </a:lnTo>
                  <a:lnTo>
                    <a:pt x="543737" y="842293"/>
                  </a:lnTo>
                  <a:lnTo>
                    <a:pt x="554920" y="887998"/>
                  </a:lnTo>
                  <a:lnTo>
                    <a:pt x="565145" y="933175"/>
                  </a:lnTo>
                </a:path>
              </a:pathLst>
            </a:custGeom>
            <a:ln w="31412">
              <a:solidFill>
                <a:srgbClr val="F15732"/>
              </a:solidFill>
              <a:prstDash val="dot"/>
            </a:ln>
          </p:spPr>
          <p:txBody>
            <a:bodyPr wrap="square" lIns="0" tIns="0" rIns="0" bIns="0" rtlCol="0"/>
            <a:lstStyle/>
            <a:p>
              <a:endParaRPr/>
            </a:p>
          </p:txBody>
        </p:sp>
        <p:sp>
          <p:nvSpPr>
            <p:cNvPr id="69" name="object 69"/>
            <p:cNvSpPr/>
            <p:nvPr/>
          </p:nvSpPr>
          <p:spPr>
            <a:xfrm>
              <a:off x="12990563" y="5035581"/>
              <a:ext cx="31750" cy="31750"/>
            </a:xfrm>
            <a:custGeom>
              <a:avLst/>
              <a:gdLst/>
              <a:ahLst/>
              <a:cxnLst/>
              <a:rect l="l" t="t" r="r" b="b"/>
              <a:pathLst>
                <a:path w="31750" h="31750">
                  <a:moveTo>
                    <a:pt x="31407" y="15697"/>
                  </a:moveTo>
                  <a:lnTo>
                    <a:pt x="26809" y="4597"/>
                  </a:lnTo>
                  <a:lnTo>
                    <a:pt x="15697" y="0"/>
                  </a:lnTo>
                  <a:lnTo>
                    <a:pt x="4597" y="4597"/>
                  </a:lnTo>
                  <a:lnTo>
                    <a:pt x="0" y="15697"/>
                  </a:lnTo>
                  <a:lnTo>
                    <a:pt x="4597" y="26809"/>
                  </a:lnTo>
                  <a:lnTo>
                    <a:pt x="15697" y="31407"/>
                  </a:lnTo>
                  <a:lnTo>
                    <a:pt x="26809" y="26809"/>
                  </a:lnTo>
                  <a:lnTo>
                    <a:pt x="31407" y="15697"/>
                  </a:lnTo>
                  <a:close/>
                </a:path>
              </a:pathLst>
            </a:custGeom>
            <a:solidFill>
              <a:srgbClr val="F15732"/>
            </a:solidFill>
          </p:spPr>
          <p:txBody>
            <a:bodyPr wrap="square" lIns="0" tIns="0" rIns="0" bIns="0" rtlCol="0"/>
            <a:lstStyle/>
            <a:p>
              <a:endParaRPr/>
            </a:p>
          </p:txBody>
        </p:sp>
      </p:grpSp>
      <p:grpSp>
        <p:nvGrpSpPr>
          <p:cNvPr id="70" name="object 70"/>
          <p:cNvGrpSpPr/>
          <p:nvPr/>
        </p:nvGrpSpPr>
        <p:grpSpPr>
          <a:xfrm>
            <a:off x="13009872" y="5129669"/>
            <a:ext cx="311150" cy="1049655"/>
            <a:chOff x="13009872" y="5129669"/>
            <a:chExt cx="311150" cy="1049655"/>
          </a:xfrm>
        </p:grpSpPr>
        <p:sp>
          <p:nvSpPr>
            <p:cNvPr id="71" name="object 71"/>
            <p:cNvSpPr/>
            <p:nvPr/>
          </p:nvSpPr>
          <p:spPr>
            <a:xfrm>
              <a:off x="13025578" y="5145376"/>
              <a:ext cx="264160" cy="972819"/>
            </a:xfrm>
            <a:custGeom>
              <a:avLst/>
              <a:gdLst/>
              <a:ahLst/>
              <a:cxnLst/>
              <a:rect l="l" t="t" r="r" b="b"/>
              <a:pathLst>
                <a:path w="264159" h="972820">
                  <a:moveTo>
                    <a:pt x="0" y="0"/>
                  </a:moveTo>
                  <a:lnTo>
                    <a:pt x="10491" y="49185"/>
                  </a:lnTo>
                  <a:lnTo>
                    <a:pt x="21254" y="98337"/>
                  </a:lnTo>
                  <a:lnTo>
                    <a:pt x="32290" y="147452"/>
                  </a:lnTo>
                  <a:lnTo>
                    <a:pt x="43601" y="196526"/>
                  </a:lnTo>
                  <a:lnTo>
                    <a:pt x="55190" y="245555"/>
                  </a:lnTo>
                  <a:lnTo>
                    <a:pt x="67059" y="294535"/>
                  </a:lnTo>
                  <a:lnTo>
                    <a:pt x="79209" y="343461"/>
                  </a:lnTo>
                  <a:lnTo>
                    <a:pt x="91644" y="392331"/>
                  </a:lnTo>
                  <a:lnTo>
                    <a:pt x="104366" y="441138"/>
                  </a:lnTo>
                  <a:lnTo>
                    <a:pt x="117376" y="489880"/>
                  </a:lnTo>
                  <a:lnTo>
                    <a:pt x="130676" y="538552"/>
                  </a:lnTo>
                  <a:lnTo>
                    <a:pt x="144270" y="587150"/>
                  </a:lnTo>
                  <a:lnTo>
                    <a:pt x="158158" y="635671"/>
                  </a:lnTo>
                  <a:lnTo>
                    <a:pt x="172344" y="684109"/>
                  </a:lnTo>
                  <a:lnTo>
                    <a:pt x="186829" y="732461"/>
                  </a:lnTo>
                  <a:lnTo>
                    <a:pt x="201616" y="780723"/>
                  </a:lnTo>
                  <a:lnTo>
                    <a:pt x="216707" y="828891"/>
                  </a:lnTo>
                  <a:lnTo>
                    <a:pt x="232104" y="876960"/>
                  </a:lnTo>
                  <a:lnTo>
                    <a:pt x="247809" y="924927"/>
                  </a:lnTo>
                  <a:lnTo>
                    <a:pt x="263824" y="972787"/>
                  </a:lnTo>
                </a:path>
              </a:pathLst>
            </a:custGeom>
            <a:ln w="31412">
              <a:solidFill>
                <a:srgbClr val="F15732"/>
              </a:solidFill>
              <a:prstDash val="dot"/>
            </a:ln>
          </p:spPr>
          <p:txBody>
            <a:bodyPr wrap="square" lIns="0" tIns="0" rIns="0" bIns="0" rtlCol="0"/>
            <a:lstStyle/>
            <a:p>
              <a:endParaRPr/>
            </a:p>
          </p:txBody>
        </p:sp>
        <p:sp>
          <p:nvSpPr>
            <p:cNvPr id="72" name="object 72"/>
            <p:cNvSpPr/>
            <p:nvPr/>
          </p:nvSpPr>
          <p:spPr>
            <a:xfrm>
              <a:off x="13289225" y="614790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73" name="object 73"/>
          <p:cNvGrpSpPr/>
          <p:nvPr/>
        </p:nvGrpSpPr>
        <p:grpSpPr>
          <a:xfrm>
            <a:off x="13320865" y="6237989"/>
            <a:ext cx="801370" cy="1202690"/>
            <a:chOff x="13320865" y="6237989"/>
            <a:chExt cx="801370" cy="1202690"/>
          </a:xfrm>
        </p:grpSpPr>
        <p:sp>
          <p:nvSpPr>
            <p:cNvPr id="74" name="object 74"/>
            <p:cNvSpPr/>
            <p:nvPr/>
          </p:nvSpPr>
          <p:spPr>
            <a:xfrm>
              <a:off x="13336572" y="6253695"/>
              <a:ext cx="395605" cy="813435"/>
            </a:xfrm>
            <a:custGeom>
              <a:avLst/>
              <a:gdLst/>
              <a:ahLst/>
              <a:cxnLst/>
              <a:rect l="l" t="t" r="r" b="b"/>
              <a:pathLst>
                <a:path w="395605" h="813434">
                  <a:moveTo>
                    <a:pt x="0" y="0"/>
                  </a:moveTo>
                  <a:lnTo>
                    <a:pt x="16993" y="46965"/>
                  </a:lnTo>
                  <a:lnTo>
                    <a:pt x="34383" y="93912"/>
                  </a:lnTo>
                  <a:lnTo>
                    <a:pt x="52205" y="140805"/>
                  </a:lnTo>
                  <a:lnTo>
                    <a:pt x="70495" y="187609"/>
                  </a:lnTo>
                  <a:lnTo>
                    <a:pt x="89287" y="234286"/>
                  </a:lnTo>
                  <a:lnTo>
                    <a:pt x="108618" y="280800"/>
                  </a:lnTo>
                  <a:lnTo>
                    <a:pt x="128524" y="327116"/>
                  </a:lnTo>
                  <a:lnTo>
                    <a:pt x="149039" y="373197"/>
                  </a:lnTo>
                  <a:lnTo>
                    <a:pt x="170200" y="419008"/>
                  </a:lnTo>
                  <a:lnTo>
                    <a:pt x="192042" y="464511"/>
                  </a:lnTo>
                  <a:lnTo>
                    <a:pt x="214600" y="509670"/>
                  </a:lnTo>
                  <a:lnTo>
                    <a:pt x="237911" y="554451"/>
                  </a:lnTo>
                  <a:lnTo>
                    <a:pt x="262010" y="598815"/>
                  </a:lnTo>
                  <a:lnTo>
                    <a:pt x="286932" y="642728"/>
                  </a:lnTo>
                  <a:lnTo>
                    <a:pt x="312714" y="686153"/>
                  </a:lnTo>
                  <a:lnTo>
                    <a:pt x="339390" y="729053"/>
                  </a:lnTo>
                  <a:lnTo>
                    <a:pt x="366996" y="771393"/>
                  </a:lnTo>
                  <a:lnTo>
                    <a:pt x="395569" y="813137"/>
                  </a:lnTo>
                </a:path>
              </a:pathLst>
            </a:custGeom>
            <a:ln w="31412">
              <a:solidFill>
                <a:srgbClr val="F15732"/>
              </a:solidFill>
              <a:prstDash val="dot"/>
            </a:ln>
          </p:spPr>
          <p:txBody>
            <a:bodyPr wrap="square" lIns="0" tIns="0" rIns="0" bIns="0" rtlCol="0"/>
            <a:lstStyle/>
            <a:p>
              <a:endParaRPr/>
            </a:p>
          </p:txBody>
        </p:sp>
        <p:sp>
          <p:nvSpPr>
            <p:cNvPr id="75" name="object 75"/>
            <p:cNvSpPr/>
            <p:nvPr/>
          </p:nvSpPr>
          <p:spPr>
            <a:xfrm>
              <a:off x="13818306" y="7180695"/>
              <a:ext cx="247015" cy="221615"/>
            </a:xfrm>
            <a:custGeom>
              <a:avLst/>
              <a:gdLst/>
              <a:ahLst/>
              <a:cxnLst/>
              <a:rect l="l" t="t" r="r" b="b"/>
              <a:pathLst>
                <a:path w="247015" h="221615">
                  <a:moveTo>
                    <a:pt x="0" y="0"/>
                  </a:moveTo>
                  <a:lnTo>
                    <a:pt x="30628" y="35936"/>
                  </a:lnTo>
                  <a:lnTo>
                    <a:pt x="62658" y="70870"/>
                  </a:lnTo>
                  <a:lnTo>
                    <a:pt x="96168" y="104534"/>
                  </a:lnTo>
                  <a:lnTo>
                    <a:pt x="131234" y="136661"/>
                  </a:lnTo>
                  <a:lnTo>
                    <a:pt x="167936" y="166985"/>
                  </a:lnTo>
                  <a:lnTo>
                    <a:pt x="206351" y="195239"/>
                  </a:lnTo>
                  <a:lnTo>
                    <a:pt x="246557" y="221155"/>
                  </a:lnTo>
                </a:path>
              </a:pathLst>
            </a:custGeom>
            <a:ln w="31412">
              <a:solidFill>
                <a:srgbClr val="F15732"/>
              </a:solidFill>
              <a:prstDash val="dot"/>
            </a:ln>
          </p:spPr>
          <p:txBody>
            <a:bodyPr wrap="square" lIns="0" tIns="0" rIns="0" bIns="0" rtlCol="0"/>
            <a:lstStyle/>
            <a:p>
              <a:endParaRPr/>
            </a:p>
          </p:txBody>
        </p:sp>
        <p:sp>
          <p:nvSpPr>
            <p:cNvPr id="76" name="object 76"/>
            <p:cNvSpPr/>
            <p:nvPr/>
          </p:nvSpPr>
          <p:spPr>
            <a:xfrm>
              <a:off x="13744271" y="7089920"/>
              <a:ext cx="378460" cy="351155"/>
            </a:xfrm>
            <a:custGeom>
              <a:avLst/>
              <a:gdLst/>
              <a:ahLst/>
              <a:cxnLst/>
              <a:rect l="l" t="t" r="r" b="b"/>
              <a:pathLst>
                <a:path w="378459" h="351154">
                  <a:moveTo>
                    <a:pt x="31419" y="15709"/>
                  </a:moveTo>
                  <a:lnTo>
                    <a:pt x="26809" y="4597"/>
                  </a:lnTo>
                  <a:lnTo>
                    <a:pt x="15709" y="0"/>
                  </a:lnTo>
                  <a:lnTo>
                    <a:pt x="4597" y="4597"/>
                  </a:lnTo>
                  <a:lnTo>
                    <a:pt x="0" y="15709"/>
                  </a:lnTo>
                  <a:lnTo>
                    <a:pt x="4597" y="26809"/>
                  </a:lnTo>
                  <a:lnTo>
                    <a:pt x="15709" y="31419"/>
                  </a:lnTo>
                  <a:lnTo>
                    <a:pt x="26809" y="26809"/>
                  </a:lnTo>
                  <a:lnTo>
                    <a:pt x="31419" y="15709"/>
                  </a:lnTo>
                  <a:close/>
                </a:path>
                <a:path w="378459" h="351154">
                  <a:moveTo>
                    <a:pt x="377863" y="335000"/>
                  </a:moveTo>
                  <a:lnTo>
                    <a:pt x="373265" y="323888"/>
                  </a:lnTo>
                  <a:lnTo>
                    <a:pt x="362153" y="319290"/>
                  </a:lnTo>
                  <a:lnTo>
                    <a:pt x="351053" y="323888"/>
                  </a:lnTo>
                  <a:lnTo>
                    <a:pt x="346456" y="335000"/>
                  </a:lnTo>
                  <a:lnTo>
                    <a:pt x="351053" y="346100"/>
                  </a:lnTo>
                  <a:lnTo>
                    <a:pt x="362153" y="350697"/>
                  </a:lnTo>
                  <a:lnTo>
                    <a:pt x="373265" y="346100"/>
                  </a:lnTo>
                  <a:lnTo>
                    <a:pt x="377863" y="335000"/>
                  </a:lnTo>
                  <a:close/>
                </a:path>
              </a:pathLst>
            </a:custGeom>
            <a:solidFill>
              <a:srgbClr val="F15732"/>
            </a:solidFill>
          </p:spPr>
          <p:txBody>
            <a:bodyPr wrap="square" lIns="0" tIns="0" rIns="0" bIns="0" rtlCol="0"/>
            <a:lstStyle/>
            <a:p>
              <a:endParaRPr/>
            </a:p>
          </p:txBody>
        </p:sp>
      </p:grpSp>
      <p:grpSp>
        <p:nvGrpSpPr>
          <p:cNvPr id="77" name="object 77"/>
          <p:cNvGrpSpPr/>
          <p:nvPr/>
        </p:nvGrpSpPr>
        <p:grpSpPr>
          <a:xfrm>
            <a:off x="14178450" y="7453889"/>
            <a:ext cx="494030" cy="193675"/>
            <a:chOff x="14178450" y="7453889"/>
            <a:chExt cx="494030" cy="193675"/>
          </a:xfrm>
        </p:grpSpPr>
        <p:sp>
          <p:nvSpPr>
            <p:cNvPr id="78" name="object 78"/>
            <p:cNvSpPr/>
            <p:nvPr/>
          </p:nvSpPr>
          <p:spPr>
            <a:xfrm>
              <a:off x="14194157" y="7469596"/>
              <a:ext cx="414020" cy="154305"/>
            </a:xfrm>
            <a:custGeom>
              <a:avLst/>
              <a:gdLst/>
              <a:ahLst/>
              <a:cxnLst/>
              <a:rect l="l" t="t" r="r" b="b"/>
              <a:pathLst>
                <a:path w="414019" h="154304">
                  <a:moveTo>
                    <a:pt x="0" y="0"/>
                  </a:moveTo>
                  <a:lnTo>
                    <a:pt x="44125" y="21977"/>
                  </a:lnTo>
                  <a:lnTo>
                    <a:pt x="88202" y="43190"/>
                  </a:lnTo>
                  <a:lnTo>
                    <a:pt x="132447" y="63447"/>
                  </a:lnTo>
                  <a:lnTo>
                    <a:pt x="177077" y="82557"/>
                  </a:lnTo>
                  <a:lnTo>
                    <a:pt x="222309" y="100329"/>
                  </a:lnTo>
                  <a:lnTo>
                    <a:pt x="268360" y="116571"/>
                  </a:lnTo>
                  <a:lnTo>
                    <a:pt x="315445" y="131091"/>
                  </a:lnTo>
                  <a:lnTo>
                    <a:pt x="363783" y="143700"/>
                  </a:lnTo>
                  <a:lnTo>
                    <a:pt x="413589" y="154204"/>
                  </a:lnTo>
                </a:path>
              </a:pathLst>
            </a:custGeom>
            <a:ln w="31412">
              <a:solidFill>
                <a:srgbClr val="F15732"/>
              </a:solidFill>
              <a:prstDash val="dot"/>
            </a:ln>
          </p:spPr>
          <p:txBody>
            <a:bodyPr wrap="square" lIns="0" tIns="0" rIns="0" bIns="0" rtlCol="0"/>
            <a:lstStyle/>
            <a:p>
              <a:endParaRPr/>
            </a:p>
          </p:txBody>
        </p:sp>
        <p:sp>
          <p:nvSpPr>
            <p:cNvPr id="79" name="object 79"/>
            <p:cNvSpPr/>
            <p:nvPr/>
          </p:nvSpPr>
          <p:spPr>
            <a:xfrm>
              <a:off x="14640638" y="761591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80" name="object 80"/>
          <p:cNvGrpSpPr/>
          <p:nvPr/>
        </p:nvGrpSpPr>
        <p:grpSpPr>
          <a:xfrm>
            <a:off x="14734376" y="7100690"/>
            <a:ext cx="975994" cy="556260"/>
            <a:chOff x="14734376" y="7100690"/>
            <a:chExt cx="975994" cy="556260"/>
          </a:xfrm>
        </p:grpSpPr>
        <p:sp>
          <p:nvSpPr>
            <p:cNvPr id="81" name="object 81"/>
            <p:cNvSpPr/>
            <p:nvPr/>
          </p:nvSpPr>
          <p:spPr>
            <a:xfrm>
              <a:off x="14750082" y="7154979"/>
              <a:ext cx="917575" cy="486409"/>
            </a:xfrm>
            <a:custGeom>
              <a:avLst/>
              <a:gdLst/>
              <a:ahLst/>
              <a:cxnLst/>
              <a:rect l="l" t="t" r="r" b="b"/>
              <a:pathLst>
                <a:path w="917575" h="486409">
                  <a:moveTo>
                    <a:pt x="0" y="485137"/>
                  </a:moveTo>
                  <a:lnTo>
                    <a:pt x="52015" y="486098"/>
                  </a:lnTo>
                  <a:lnTo>
                    <a:pt x="103196" y="484364"/>
                  </a:lnTo>
                  <a:lnTo>
                    <a:pt x="153519" y="480011"/>
                  </a:lnTo>
                  <a:lnTo>
                    <a:pt x="202963" y="473113"/>
                  </a:lnTo>
                  <a:lnTo>
                    <a:pt x="251504" y="463746"/>
                  </a:lnTo>
                  <a:lnTo>
                    <a:pt x="299122" y="451987"/>
                  </a:lnTo>
                  <a:lnTo>
                    <a:pt x="345793" y="437909"/>
                  </a:lnTo>
                  <a:lnTo>
                    <a:pt x="391496" y="421590"/>
                  </a:lnTo>
                  <a:lnTo>
                    <a:pt x="436209" y="403103"/>
                  </a:lnTo>
                  <a:lnTo>
                    <a:pt x="479909" y="382526"/>
                  </a:lnTo>
                  <a:lnTo>
                    <a:pt x="522574" y="359934"/>
                  </a:lnTo>
                  <a:lnTo>
                    <a:pt x="564182" y="335401"/>
                  </a:lnTo>
                  <a:lnTo>
                    <a:pt x="604711" y="309004"/>
                  </a:lnTo>
                  <a:lnTo>
                    <a:pt x="644139" y="280818"/>
                  </a:lnTo>
                  <a:lnTo>
                    <a:pt x="682444" y="250919"/>
                  </a:lnTo>
                  <a:lnTo>
                    <a:pt x="719603" y="219382"/>
                  </a:lnTo>
                  <a:lnTo>
                    <a:pt x="755594" y="186283"/>
                  </a:lnTo>
                  <a:lnTo>
                    <a:pt x="790396" y="151698"/>
                  </a:lnTo>
                  <a:lnTo>
                    <a:pt x="823985" y="115701"/>
                  </a:lnTo>
                  <a:lnTo>
                    <a:pt x="856340" y="78369"/>
                  </a:lnTo>
                  <a:lnTo>
                    <a:pt x="887439" y="39776"/>
                  </a:lnTo>
                  <a:lnTo>
                    <a:pt x="917260" y="0"/>
                  </a:lnTo>
                </a:path>
              </a:pathLst>
            </a:custGeom>
            <a:ln w="31412">
              <a:solidFill>
                <a:srgbClr val="F15732"/>
              </a:solidFill>
              <a:prstDash val="dot"/>
            </a:ln>
          </p:spPr>
          <p:txBody>
            <a:bodyPr wrap="square" lIns="0" tIns="0" rIns="0" bIns="0" rtlCol="0"/>
            <a:lstStyle/>
            <a:p>
              <a:endParaRPr/>
            </a:p>
          </p:txBody>
        </p:sp>
        <p:sp>
          <p:nvSpPr>
            <p:cNvPr id="82" name="object 82"/>
            <p:cNvSpPr/>
            <p:nvPr/>
          </p:nvSpPr>
          <p:spPr>
            <a:xfrm>
              <a:off x="15678607" y="710069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83" name="object 83"/>
          <p:cNvGrpSpPr/>
          <p:nvPr/>
        </p:nvGrpSpPr>
        <p:grpSpPr>
          <a:xfrm>
            <a:off x="15728407" y="5662908"/>
            <a:ext cx="1781175" cy="1388745"/>
            <a:chOff x="15728407" y="5662908"/>
            <a:chExt cx="1781175" cy="1388745"/>
          </a:xfrm>
        </p:grpSpPr>
        <p:sp>
          <p:nvSpPr>
            <p:cNvPr id="84" name="object 84"/>
            <p:cNvSpPr/>
            <p:nvPr/>
          </p:nvSpPr>
          <p:spPr>
            <a:xfrm>
              <a:off x="15744113" y="6392288"/>
              <a:ext cx="305435" cy="643255"/>
            </a:xfrm>
            <a:custGeom>
              <a:avLst/>
              <a:gdLst/>
              <a:ahLst/>
              <a:cxnLst/>
              <a:rect l="l" t="t" r="r" b="b"/>
              <a:pathLst>
                <a:path w="305434" h="643254">
                  <a:moveTo>
                    <a:pt x="0" y="643216"/>
                  </a:moveTo>
                  <a:lnTo>
                    <a:pt x="24175" y="598348"/>
                  </a:lnTo>
                  <a:lnTo>
                    <a:pt x="46834" y="552790"/>
                  </a:lnTo>
                  <a:lnTo>
                    <a:pt x="68264" y="506672"/>
                  </a:lnTo>
                  <a:lnTo>
                    <a:pt x="88751" y="460126"/>
                  </a:lnTo>
                  <a:lnTo>
                    <a:pt x="108582" y="413283"/>
                  </a:lnTo>
                  <a:lnTo>
                    <a:pt x="128044" y="366275"/>
                  </a:lnTo>
                  <a:lnTo>
                    <a:pt x="147424" y="319232"/>
                  </a:lnTo>
                  <a:lnTo>
                    <a:pt x="167009" y="272286"/>
                  </a:lnTo>
                  <a:lnTo>
                    <a:pt x="187084" y="225568"/>
                  </a:lnTo>
                  <a:lnTo>
                    <a:pt x="207938" y="179210"/>
                  </a:lnTo>
                  <a:lnTo>
                    <a:pt x="229857" y="133343"/>
                  </a:lnTo>
                  <a:lnTo>
                    <a:pt x="253127" y="88098"/>
                  </a:lnTo>
                  <a:lnTo>
                    <a:pt x="278036" y="43606"/>
                  </a:lnTo>
                  <a:lnTo>
                    <a:pt x="304870" y="0"/>
                  </a:lnTo>
                </a:path>
              </a:pathLst>
            </a:custGeom>
            <a:ln w="31412">
              <a:solidFill>
                <a:srgbClr val="F15732"/>
              </a:solidFill>
              <a:prstDash val="dot"/>
            </a:ln>
          </p:spPr>
          <p:txBody>
            <a:bodyPr wrap="square" lIns="0" tIns="0" rIns="0" bIns="0" rtlCol="0"/>
            <a:lstStyle/>
            <a:p>
              <a:endParaRPr/>
            </a:p>
          </p:txBody>
        </p:sp>
        <p:sp>
          <p:nvSpPr>
            <p:cNvPr id="85" name="object 85"/>
            <p:cNvSpPr/>
            <p:nvPr/>
          </p:nvSpPr>
          <p:spPr>
            <a:xfrm>
              <a:off x="16132344" y="6049788"/>
              <a:ext cx="230504" cy="229870"/>
            </a:xfrm>
            <a:custGeom>
              <a:avLst/>
              <a:gdLst/>
              <a:ahLst/>
              <a:cxnLst/>
              <a:rect l="l" t="t" r="r" b="b"/>
              <a:pathLst>
                <a:path w="230505" h="229870">
                  <a:moveTo>
                    <a:pt x="0" y="229521"/>
                  </a:moveTo>
                  <a:lnTo>
                    <a:pt x="35045" y="188605"/>
                  </a:lnTo>
                  <a:lnTo>
                    <a:pt x="71673" y="148718"/>
                  </a:lnTo>
                  <a:lnTo>
                    <a:pt x="109685" y="109888"/>
                  </a:lnTo>
                  <a:lnTo>
                    <a:pt x="148882" y="72140"/>
                  </a:lnTo>
                  <a:lnTo>
                    <a:pt x="189064" y="35502"/>
                  </a:lnTo>
                  <a:lnTo>
                    <a:pt x="230034" y="0"/>
                  </a:lnTo>
                </a:path>
              </a:pathLst>
            </a:custGeom>
            <a:ln w="31412">
              <a:solidFill>
                <a:srgbClr val="F15732"/>
              </a:solidFill>
              <a:prstDash val="dot"/>
            </a:ln>
          </p:spPr>
          <p:txBody>
            <a:bodyPr wrap="square" lIns="0" tIns="0" rIns="0" bIns="0" rtlCol="0"/>
            <a:lstStyle/>
            <a:p>
              <a:endParaRPr/>
            </a:p>
          </p:txBody>
        </p:sp>
        <p:sp>
          <p:nvSpPr>
            <p:cNvPr id="86" name="object 86"/>
            <p:cNvSpPr/>
            <p:nvPr/>
          </p:nvSpPr>
          <p:spPr>
            <a:xfrm>
              <a:off x="16059967" y="633727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sp>
          <p:nvSpPr>
            <p:cNvPr id="87" name="object 87"/>
            <p:cNvSpPr/>
            <p:nvPr/>
          </p:nvSpPr>
          <p:spPr>
            <a:xfrm>
              <a:off x="16469969" y="5678614"/>
              <a:ext cx="979169" cy="286385"/>
            </a:xfrm>
            <a:custGeom>
              <a:avLst/>
              <a:gdLst/>
              <a:ahLst/>
              <a:cxnLst/>
              <a:rect l="l" t="t" r="r" b="b"/>
              <a:pathLst>
                <a:path w="979169" h="286385">
                  <a:moveTo>
                    <a:pt x="0" y="286251"/>
                  </a:moveTo>
                  <a:lnTo>
                    <a:pt x="40367" y="257757"/>
                  </a:lnTo>
                  <a:lnTo>
                    <a:pt x="81554" y="230483"/>
                  </a:lnTo>
                  <a:lnTo>
                    <a:pt x="123528" y="204479"/>
                  </a:lnTo>
                  <a:lnTo>
                    <a:pt x="166261" y="179793"/>
                  </a:lnTo>
                  <a:lnTo>
                    <a:pt x="209720" y="156474"/>
                  </a:lnTo>
                  <a:lnTo>
                    <a:pt x="253876" y="134572"/>
                  </a:lnTo>
                  <a:lnTo>
                    <a:pt x="298697" y="114134"/>
                  </a:lnTo>
                  <a:lnTo>
                    <a:pt x="344154" y="95210"/>
                  </a:lnTo>
                  <a:lnTo>
                    <a:pt x="390215" y="77850"/>
                  </a:lnTo>
                  <a:lnTo>
                    <a:pt x="436850" y="62101"/>
                  </a:lnTo>
                  <a:lnTo>
                    <a:pt x="484028" y="48012"/>
                  </a:lnTo>
                  <a:lnTo>
                    <a:pt x="531719" y="35633"/>
                  </a:lnTo>
                  <a:lnTo>
                    <a:pt x="579892" y="25013"/>
                  </a:lnTo>
                  <a:lnTo>
                    <a:pt x="628516" y="16200"/>
                  </a:lnTo>
                  <a:lnTo>
                    <a:pt x="677561" y="9243"/>
                  </a:lnTo>
                  <a:lnTo>
                    <a:pt x="726997" y="4192"/>
                  </a:lnTo>
                  <a:lnTo>
                    <a:pt x="776792" y="1094"/>
                  </a:lnTo>
                  <a:lnTo>
                    <a:pt x="826915" y="0"/>
                  </a:lnTo>
                  <a:lnTo>
                    <a:pt x="877337" y="957"/>
                  </a:lnTo>
                  <a:lnTo>
                    <a:pt x="928027" y="4015"/>
                  </a:lnTo>
                  <a:lnTo>
                    <a:pt x="978954" y="9223"/>
                  </a:lnTo>
                </a:path>
              </a:pathLst>
            </a:custGeom>
            <a:ln w="31412">
              <a:solidFill>
                <a:srgbClr val="F15732"/>
              </a:solidFill>
              <a:prstDash val="dot"/>
            </a:ln>
          </p:spPr>
          <p:txBody>
            <a:bodyPr wrap="square" lIns="0" tIns="0" rIns="0" bIns="0" rtlCol="0"/>
            <a:lstStyle/>
            <a:p>
              <a:endParaRPr/>
            </a:p>
          </p:txBody>
        </p:sp>
        <p:sp>
          <p:nvSpPr>
            <p:cNvPr id="88" name="object 88"/>
            <p:cNvSpPr/>
            <p:nvPr/>
          </p:nvSpPr>
          <p:spPr>
            <a:xfrm>
              <a:off x="16382455" y="5678506"/>
              <a:ext cx="1127125" cy="357505"/>
            </a:xfrm>
            <a:custGeom>
              <a:avLst/>
              <a:gdLst/>
              <a:ahLst/>
              <a:cxnLst/>
              <a:rect l="l" t="t" r="r" b="b"/>
              <a:pathLst>
                <a:path w="1127125" h="357504">
                  <a:moveTo>
                    <a:pt x="31407" y="341630"/>
                  </a:moveTo>
                  <a:lnTo>
                    <a:pt x="26809" y="330517"/>
                  </a:lnTo>
                  <a:lnTo>
                    <a:pt x="15709" y="325920"/>
                  </a:lnTo>
                  <a:lnTo>
                    <a:pt x="4597" y="330517"/>
                  </a:lnTo>
                  <a:lnTo>
                    <a:pt x="0" y="341630"/>
                  </a:lnTo>
                  <a:lnTo>
                    <a:pt x="4597" y="352729"/>
                  </a:lnTo>
                  <a:lnTo>
                    <a:pt x="15709" y="357327"/>
                  </a:lnTo>
                  <a:lnTo>
                    <a:pt x="26809" y="352729"/>
                  </a:lnTo>
                  <a:lnTo>
                    <a:pt x="31407" y="341630"/>
                  </a:lnTo>
                  <a:close/>
                </a:path>
                <a:path w="1127125" h="357504">
                  <a:moveTo>
                    <a:pt x="1127023" y="15709"/>
                  </a:moveTo>
                  <a:lnTo>
                    <a:pt x="1122426" y="4597"/>
                  </a:lnTo>
                  <a:lnTo>
                    <a:pt x="1111313" y="0"/>
                  </a:lnTo>
                  <a:lnTo>
                    <a:pt x="1100213" y="4597"/>
                  </a:lnTo>
                  <a:lnTo>
                    <a:pt x="1095616" y="15709"/>
                  </a:lnTo>
                  <a:lnTo>
                    <a:pt x="1100213" y="26809"/>
                  </a:lnTo>
                  <a:lnTo>
                    <a:pt x="1111313" y="31419"/>
                  </a:lnTo>
                  <a:lnTo>
                    <a:pt x="1122426" y="26809"/>
                  </a:lnTo>
                  <a:lnTo>
                    <a:pt x="1127023" y="15709"/>
                  </a:lnTo>
                  <a:close/>
                </a:path>
              </a:pathLst>
            </a:custGeom>
            <a:solidFill>
              <a:srgbClr val="F15732"/>
            </a:solidFill>
          </p:spPr>
          <p:txBody>
            <a:bodyPr wrap="square" lIns="0" tIns="0" rIns="0" bIns="0" rtlCol="0"/>
            <a:lstStyle/>
            <a:p>
              <a:endParaRPr/>
            </a:p>
          </p:txBody>
        </p:sp>
      </p:grpSp>
      <p:grpSp>
        <p:nvGrpSpPr>
          <p:cNvPr id="89" name="object 89"/>
          <p:cNvGrpSpPr/>
          <p:nvPr/>
        </p:nvGrpSpPr>
        <p:grpSpPr>
          <a:xfrm>
            <a:off x="17573411" y="5697367"/>
            <a:ext cx="799465" cy="435609"/>
            <a:chOff x="17573411" y="5697367"/>
            <a:chExt cx="799465" cy="435609"/>
          </a:xfrm>
        </p:grpSpPr>
        <p:sp>
          <p:nvSpPr>
            <p:cNvPr id="90" name="object 90"/>
            <p:cNvSpPr/>
            <p:nvPr/>
          </p:nvSpPr>
          <p:spPr>
            <a:xfrm>
              <a:off x="17589117" y="5713074"/>
              <a:ext cx="730250" cy="373380"/>
            </a:xfrm>
            <a:custGeom>
              <a:avLst/>
              <a:gdLst/>
              <a:ahLst/>
              <a:cxnLst/>
              <a:rect l="l" t="t" r="r" b="b"/>
              <a:pathLst>
                <a:path w="730250" h="373379">
                  <a:moveTo>
                    <a:pt x="0" y="0"/>
                  </a:moveTo>
                  <a:lnTo>
                    <a:pt x="50529" y="12830"/>
                  </a:lnTo>
                  <a:lnTo>
                    <a:pt x="100444" y="27428"/>
                  </a:lnTo>
                  <a:lnTo>
                    <a:pt x="149736" y="43714"/>
                  </a:lnTo>
                  <a:lnTo>
                    <a:pt x="198395" y="61610"/>
                  </a:lnTo>
                  <a:lnTo>
                    <a:pt x="246414" y="81037"/>
                  </a:lnTo>
                  <a:lnTo>
                    <a:pt x="293783" y="101917"/>
                  </a:lnTo>
                  <a:lnTo>
                    <a:pt x="340493" y="124171"/>
                  </a:lnTo>
                  <a:lnTo>
                    <a:pt x="386535" y="147720"/>
                  </a:lnTo>
                  <a:lnTo>
                    <a:pt x="431900" y="172487"/>
                  </a:lnTo>
                  <a:lnTo>
                    <a:pt x="476581" y="198391"/>
                  </a:lnTo>
                  <a:lnTo>
                    <a:pt x="520566" y="225356"/>
                  </a:lnTo>
                  <a:lnTo>
                    <a:pt x="563849" y="253302"/>
                  </a:lnTo>
                  <a:lnTo>
                    <a:pt x="606419" y="282151"/>
                  </a:lnTo>
                  <a:lnTo>
                    <a:pt x="648268" y="311824"/>
                  </a:lnTo>
                  <a:lnTo>
                    <a:pt x="689388" y="342243"/>
                  </a:lnTo>
                  <a:lnTo>
                    <a:pt x="729768" y="373328"/>
                  </a:lnTo>
                </a:path>
              </a:pathLst>
            </a:custGeom>
            <a:ln w="31412">
              <a:solidFill>
                <a:srgbClr val="F15732"/>
              </a:solidFill>
              <a:prstDash val="dot"/>
            </a:ln>
          </p:spPr>
          <p:txBody>
            <a:bodyPr wrap="square" lIns="0" tIns="0" rIns="0" bIns="0" rtlCol="0"/>
            <a:lstStyle/>
            <a:p>
              <a:endParaRPr/>
            </a:p>
          </p:txBody>
        </p:sp>
        <p:sp>
          <p:nvSpPr>
            <p:cNvPr id="91" name="object 91"/>
            <p:cNvSpPr/>
            <p:nvPr/>
          </p:nvSpPr>
          <p:spPr>
            <a:xfrm>
              <a:off x="18341155" y="610102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sp>
        <p:nvSpPr>
          <p:cNvPr id="3" name="object 3"/>
          <p:cNvSpPr txBox="1">
            <a:spLocks noGrp="1"/>
          </p:cNvSpPr>
          <p:nvPr>
            <p:ph type="title"/>
          </p:nvPr>
        </p:nvSpPr>
        <p:spPr>
          <a:xfrm>
            <a:off x="678378" y="2089433"/>
            <a:ext cx="4954072" cy="545021"/>
          </a:xfrm>
          <a:prstGeom prst="rect">
            <a:avLst/>
          </a:prstGeom>
        </p:spPr>
        <p:txBody>
          <a:bodyPr vert="horz" wrap="square" lIns="0" tIns="13970" rIns="0" bIns="0" rtlCol="0">
            <a:spAutoFit/>
          </a:bodyPr>
          <a:lstStyle/>
          <a:p>
            <a:pPr marL="12700">
              <a:lnSpc>
                <a:spcPct val="100000"/>
              </a:lnSpc>
              <a:spcBef>
                <a:spcPts val="110"/>
              </a:spcBef>
            </a:pPr>
            <a:r>
              <a:rPr lang="en-US">
                <a:latin typeface="Arial" panose="020B0604020202020204" pitchFamily="34" charset="0"/>
                <a:cs typeface="Arial" panose="020B0604020202020204" pitchFamily="34" charset="0"/>
              </a:rPr>
              <a:t>Qui nous </a:t>
            </a:r>
            <a:r>
              <a:rPr lang="en-US" err="1">
                <a:latin typeface="Arial" panose="020B0604020202020204" pitchFamily="34" charset="0"/>
                <a:cs typeface="Arial" panose="020B0604020202020204" pitchFamily="34" charset="0"/>
              </a:rPr>
              <a:t>sommes</a:t>
            </a:r>
            <a:endParaRPr spc="-25">
              <a:latin typeface="Arial" panose="020B0604020202020204" pitchFamily="34" charset="0"/>
              <a:cs typeface="Arial" panose="020B0604020202020204" pitchFamily="34" charset="0"/>
            </a:endParaRPr>
          </a:p>
        </p:txBody>
      </p:sp>
      <p:sp>
        <p:nvSpPr>
          <p:cNvPr id="4" name="object 4"/>
          <p:cNvSpPr txBox="1"/>
          <p:nvPr/>
        </p:nvSpPr>
        <p:spPr>
          <a:xfrm>
            <a:off x="678378" y="3042284"/>
            <a:ext cx="2134672" cy="455894"/>
          </a:xfrm>
          <a:prstGeom prst="rect">
            <a:avLst/>
          </a:prstGeom>
        </p:spPr>
        <p:txBody>
          <a:bodyPr vert="horz" wrap="square" lIns="0" tIns="17145" rIns="0" bIns="0" rtlCol="0">
            <a:spAutoFit/>
          </a:bodyPr>
          <a:lstStyle/>
          <a:p>
            <a:pPr marL="12700">
              <a:lnSpc>
                <a:spcPct val="100000"/>
              </a:lnSpc>
              <a:spcBef>
                <a:spcPts val="135"/>
              </a:spcBef>
            </a:pPr>
            <a:r>
              <a:rPr lang="en-US" sz="2850" b="1">
                <a:latin typeface="Arial" panose="020B0604020202020204" pitchFamily="34" charset="0"/>
                <a:cs typeface="Arial" panose="020B0604020202020204" pitchFamily="34" charset="0"/>
              </a:rPr>
              <a:t>Nos</a:t>
            </a:r>
            <a:r>
              <a:rPr sz="2850" b="1" spc="45">
                <a:latin typeface="Arial" panose="020B0604020202020204" pitchFamily="34" charset="0"/>
                <a:cs typeface="Arial" panose="020B0604020202020204" pitchFamily="34" charset="0"/>
              </a:rPr>
              <a:t> </a:t>
            </a:r>
            <a:r>
              <a:rPr sz="2850" b="1" spc="-10">
                <a:latin typeface="Arial" panose="020B0604020202020204" pitchFamily="34" charset="0"/>
                <a:cs typeface="Arial" panose="020B0604020202020204" pitchFamily="34" charset="0"/>
              </a:rPr>
              <a:t>actions</a:t>
            </a:r>
            <a:endParaRPr sz="2850" b="1">
              <a:latin typeface="Arial" panose="020B0604020202020204" pitchFamily="34" charset="0"/>
              <a:cs typeface="Arial" panose="020B0604020202020204" pitchFamily="34" charset="0"/>
            </a:endParaRPr>
          </a:p>
        </p:txBody>
      </p:sp>
      <p:sp>
        <p:nvSpPr>
          <p:cNvPr id="5" name="object 5"/>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70136" y="527512"/>
            <a:ext cx="835576" cy="790413"/>
          </a:xfrm>
          <a:prstGeom prst="rect">
            <a:avLst/>
          </a:prstGeom>
        </p:spPr>
      </p:pic>
      <p:sp>
        <p:nvSpPr>
          <p:cNvPr id="7" name="object 7"/>
          <p:cNvSpPr txBox="1"/>
          <p:nvPr/>
        </p:nvSpPr>
        <p:spPr>
          <a:xfrm>
            <a:off x="6238418" y="2231210"/>
            <a:ext cx="8461832" cy="455894"/>
          </a:xfrm>
          <a:prstGeom prst="rect">
            <a:avLst/>
          </a:prstGeom>
        </p:spPr>
        <p:txBody>
          <a:bodyPr vert="horz" wrap="square" lIns="0" tIns="17145" rIns="0" bIns="0" rtlCol="0">
            <a:spAutoFit/>
          </a:bodyPr>
          <a:lstStyle/>
          <a:p>
            <a:pPr marL="12700">
              <a:lnSpc>
                <a:spcPct val="100000"/>
              </a:lnSpc>
              <a:spcBef>
                <a:spcPts val="135"/>
              </a:spcBef>
            </a:pPr>
            <a:r>
              <a:rPr lang="fr-FR" sz="2850">
                <a:latin typeface="Arial" panose="020B0604020202020204" pitchFamily="34" charset="0"/>
                <a:cs typeface="Arial" panose="020B0604020202020204" pitchFamily="34" charset="0"/>
              </a:rPr>
              <a:t>Notre travail aide à créer un monde plus sain</a:t>
            </a:r>
            <a:r>
              <a:rPr sz="2850" spc="-10">
                <a:latin typeface="Arial" panose="020B0604020202020204" pitchFamily="34" charset="0"/>
                <a:cs typeface="Arial" panose="020B0604020202020204" pitchFamily="34" charset="0"/>
              </a:rPr>
              <a:t>.</a:t>
            </a:r>
            <a:endParaRPr sz="2850">
              <a:latin typeface="Arial" panose="020B0604020202020204" pitchFamily="34" charset="0"/>
              <a:cs typeface="Arial" panose="020B0604020202020204" pitchFamily="34" charset="0"/>
            </a:endParaRPr>
          </a:p>
        </p:txBody>
      </p:sp>
      <p:sp>
        <p:nvSpPr>
          <p:cNvPr id="8" name="object 8"/>
          <p:cNvSpPr txBox="1"/>
          <p:nvPr/>
        </p:nvSpPr>
        <p:spPr>
          <a:xfrm>
            <a:off x="19344127" y="939521"/>
            <a:ext cx="24828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12</a:t>
            </a:r>
            <a:endParaRPr sz="1900">
              <a:latin typeface="Söhne"/>
              <a:cs typeface="Söhne"/>
            </a:endParaRPr>
          </a:p>
        </p:txBody>
      </p:sp>
      <p:sp>
        <p:nvSpPr>
          <p:cNvPr id="12" name="Rectangle 11">
            <a:extLst>
              <a:ext uri="{FF2B5EF4-FFF2-40B4-BE49-F238E27FC236}">
                <a16:creationId xmlns:a16="http://schemas.microsoft.com/office/drawing/2014/main" id="{7D73E952-DFCE-EFB2-6381-0D9208F756F0}"/>
              </a:ext>
            </a:extLst>
          </p:cNvPr>
          <p:cNvSpPr/>
          <p:nvPr/>
        </p:nvSpPr>
        <p:spPr>
          <a:xfrm>
            <a:off x="6238418" y="3091461"/>
            <a:ext cx="4230370" cy="7668614"/>
          </a:xfrm>
          <a:prstGeom prst="rect">
            <a:avLst/>
          </a:prstGeom>
          <a:solidFill>
            <a:srgbClr val="F158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object 9"/>
          <p:cNvSpPr txBox="1"/>
          <p:nvPr/>
        </p:nvSpPr>
        <p:spPr>
          <a:xfrm>
            <a:off x="6220345" y="3270231"/>
            <a:ext cx="4304685" cy="7300075"/>
          </a:xfrm>
          <a:prstGeom prst="rect">
            <a:avLst/>
          </a:prstGeom>
          <a:noFill/>
        </p:spPr>
        <p:txBody>
          <a:bodyPr vert="horz" wrap="square" lIns="0" tIns="539115" rIns="0" bIns="0" rtlCol="0">
            <a:spAutoFit/>
          </a:bodyPr>
          <a:lstStyle/>
          <a:p>
            <a:pPr marL="691515" lvl="1">
              <a:spcBef>
                <a:spcPts val="4245"/>
              </a:spcBef>
            </a:pPr>
            <a:r>
              <a:rPr lang="en-US" sz="4400" b="1" spc="-20">
                <a:solidFill>
                  <a:srgbClr val="FFFFFF"/>
                </a:solidFill>
                <a:latin typeface="Arial" panose="020B0604020202020204" pitchFamily="34" charset="0"/>
                <a:cs typeface="Arial" panose="020B0604020202020204" pitchFamily="34" charset="0"/>
              </a:rPr>
              <a:t>Nous </a:t>
            </a:r>
            <a:r>
              <a:rPr lang="en-US" sz="4400" b="1" spc="-20" err="1">
                <a:solidFill>
                  <a:srgbClr val="FFFFFF"/>
                </a:solidFill>
                <a:latin typeface="Arial" panose="020B0604020202020204" pitchFamily="34" charset="0"/>
                <a:cs typeface="Arial" panose="020B0604020202020204" pitchFamily="34" charset="0"/>
              </a:rPr>
              <a:t>menons</a:t>
            </a:r>
            <a:endParaRPr lang="en-US" sz="4400" b="1" spc="-20">
              <a:solidFill>
                <a:srgbClr val="FFFFFF"/>
              </a:solidFill>
              <a:latin typeface="Arial" panose="020B0604020202020204" pitchFamily="34" charset="0"/>
              <a:cs typeface="Arial" panose="020B0604020202020204" pitchFamily="34" charset="0"/>
            </a:endParaRPr>
          </a:p>
          <a:p>
            <a:pPr marL="691515" marR="851535" lvl="1">
              <a:spcBef>
                <a:spcPts val="570"/>
              </a:spcBef>
            </a:pPr>
            <a:endParaRPr lang="fr-FR" sz="2400">
              <a:solidFill>
                <a:srgbClr val="FFFFFF"/>
              </a:solidFill>
              <a:latin typeface="Arial" panose="020B0604020202020204" pitchFamily="34" charset="0"/>
              <a:cs typeface="Arial" panose="020B0604020202020204" pitchFamily="34" charset="0"/>
            </a:endParaRPr>
          </a:p>
          <a:p>
            <a:pPr marL="691515" marR="851535" lvl="1">
              <a:spcBef>
                <a:spcPts val="570"/>
              </a:spcBef>
            </a:pPr>
            <a:r>
              <a:rPr lang="fr-FR" sz="2400">
                <a:solidFill>
                  <a:srgbClr val="FFFFFF"/>
                </a:solidFill>
                <a:latin typeface="Arial" panose="020B0604020202020204" pitchFamily="34" charset="0"/>
                <a:cs typeface="Arial" panose="020B0604020202020204" pitchFamily="34" charset="0"/>
              </a:rPr>
              <a:t>des efforts de lutte contre les maladies animales à l’échelle mondiale. En 2011, nous avons réussi à éradiquer la peste bovine. Il s’agit seulement de la deuxième maladie à obtenir cette distinction après la variole.</a:t>
            </a:r>
          </a:p>
          <a:p>
            <a:pPr marL="691515" marR="851535" lvl="1">
              <a:spcBef>
                <a:spcPts val="570"/>
              </a:spcBef>
            </a:pPr>
            <a:endParaRPr sz="2400">
              <a:latin typeface="Söhne"/>
              <a:cs typeface="Söhne"/>
            </a:endParaRPr>
          </a:p>
        </p:txBody>
      </p:sp>
      <p:sp>
        <p:nvSpPr>
          <p:cNvPr id="13" name="Rectangle 12">
            <a:extLst>
              <a:ext uri="{FF2B5EF4-FFF2-40B4-BE49-F238E27FC236}">
                <a16:creationId xmlns:a16="http://schemas.microsoft.com/office/drawing/2014/main" id="{3D1E160B-C5E9-3618-3B0D-99EAECCCE109}"/>
              </a:ext>
            </a:extLst>
          </p:cNvPr>
          <p:cNvSpPr/>
          <p:nvPr/>
        </p:nvSpPr>
        <p:spPr>
          <a:xfrm>
            <a:off x="10774680" y="3109813"/>
            <a:ext cx="4230370" cy="7668614"/>
          </a:xfrm>
          <a:prstGeom prst="rect">
            <a:avLst/>
          </a:prstGeom>
          <a:solidFill>
            <a:srgbClr val="EE8D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37AD2C48-788B-00D8-BE91-CCEA7DD3C33A}"/>
              </a:ext>
            </a:extLst>
          </p:cNvPr>
          <p:cNvSpPr/>
          <p:nvPr/>
        </p:nvSpPr>
        <p:spPr>
          <a:xfrm>
            <a:off x="15396245" y="3042284"/>
            <a:ext cx="4230370" cy="7668614"/>
          </a:xfrm>
          <a:prstGeom prst="rect">
            <a:avLst/>
          </a:prstGeom>
          <a:solidFill>
            <a:srgbClr val="ECBD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object 10"/>
          <p:cNvSpPr txBox="1"/>
          <p:nvPr/>
        </p:nvSpPr>
        <p:spPr>
          <a:xfrm>
            <a:off x="10548476" y="3175333"/>
            <a:ext cx="4230370" cy="5911733"/>
          </a:xfrm>
          <a:prstGeom prst="rect">
            <a:avLst/>
          </a:prstGeom>
          <a:noFill/>
        </p:spPr>
        <p:txBody>
          <a:bodyPr vert="horz" wrap="square" lIns="0" tIns="612000" rIns="0" bIns="0" rtlCol="0">
            <a:spAutoFit/>
          </a:bodyPr>
          <a:lstStyle/>
          <a:p>
            <a:pPr marL="648335">
              <a:lnSpc>
                <a:spcPct val="100000"/>
              </a:lnSpc>
              <a:spcBef>
                <a:spcPts val="4784"/>
              </a:spcBef>
            </a:pPr>
            <a:r>
              <a:rPr lang="fr-FR" sz="4400" b="1" spc="-20">
                <a:solidFill>
                  <a:srgbClr val="FFFFFF"/>
                </a:solidFill>
                <a:latin typeface="Arial" panose="020B0604020202020204" pitchFamily="34" charset="0"/>
                <a:cs typeface="Arial" panose="020B0604020202020204" pitchFamily="34" charset="0"/>
              </a:rPr>
              <a:t>Nous garantissons</a:t>
            </a:r>
            <a:endParaRPr lang="fr-FR" sz="2400" b="1" spc="-20">
              <a:solidFill>
                <a:srgbClr val="FFFFFF"/>
              </a:solidFill>
              <a:latin typeface="Arial" panose="020B0604020202020204" pitchFamily="34" charset="0"/>
              <a:cs typeface="Arial" panose="020B0604020202020204" pitchFamily="34" charset="0"/>
            </a:endParaRPr>
          </a:p>
          <a:p>
            <a:pPr marL="648335">
              <a:lnSpc>
                <a:spcPct val="100000"/>
              </a:lnSpc>
              <a:spcBef>
                <a:spcPts val="4784"/>
              </a:spcBef>
            </a:pPr>
            <a:r>
              <a:rPr lang="fr-FR" sz="2400">
                <a:solidFill>
                  <a:srgbClr val="FFFFFF"/>
                </a:solidFill>
                <a:latin typeface="Arial" panose="020B0604020202020204" pitchFamily="34" charset="0"/>
                <a:cs typeface="Arial" panose="020B0604020202020204" pitchFamily="34" charset="0"/>
              </a:rPr>
              <a:t>la sécurité du commerce d’animaux et de produits d’origine animale dans le monde entier grâce à nos normes reconnues par l’Organisation mondiale du commerce.</a:t>
            </a:r>
            <a:endParaRPr lang="fr-FR" sz="2400" spc="-10">
              <a:solidFill>
                <a:srgbClr val="FFFFFF"/>
              </a:solidFill>
              <a:latin typeface="Arial" panose="020B0604020202020204" pitchFamily="34" charset="0"/>
              <a:cs typeface="Arial" panose="020B0604020202020204" pitchFamily="34" charset="0"/>
            </a:endParaRPr>
          </a:p>
          <a:p>
            <a:pPr marL="648335" marR="556895">
              <a:lnSpc>
                <a:spcPct val="100000"/>
              </a:lnSpc>
              <a:spcBef>
                <a:spcPts val="5"/>
              </a:spcBef>
            </a:pPr>
            <a:endParaRPr lang="fr-FR" sz="2000" spc="-10">
              <a:solidFill>
                <a:srgbClr val="FFFFFF"/>
              </a:solidFill>
              <a:latin typeface="Arial" panose="020B0604020202020204" pitchFamily="34" charset="0"/>
              <a:cs typeface="Arial" panose="020B0604020202020204" pitchFamily="34" charset="0"/>
            </a:endParaRPr>
          </a:p>
          <a:p>
            <a:pPr marL="648335" marR="556895">
              <a:lnSpc>
                <a:spcPct val="100000"/>
              </a:lnSpc>
              <a:spcBef>
                <a:spcPts val="5"/>
              </a:spcBef>
            </a:pPr>
            <a:endParaRPr sz="2800">
              <a:latin typeface="Arial" panose="020B0604020202020204" pitchFamily="34" charset="0"/>
              <a:cs typeface="Arial" panose="020B0604020202020204" pitchFamily="34" charset="0"/>
            </a:endParaRPr>
          </a:p>
        </p:txBody>
      </p:sp>
      <p:sp>
        <p:nvSpPr>
          <p:cNvPr id="11" name="object 11"/>
          <p:cNvSpPr txBox="1"/>
          <p:nvPr/>
        </p:nvSpPr>
        <p:spPr>
          <a:xfrm>
            <a:off x="15396245" y="3066394"/>
            <a:ext cx="3629356" cy="6989093"/>
          </a:xfrm>
          <a:prstGeom prst="rect">
            <a:avLst/>
          </a:prstGeom>
          <a:noFill/>
        </p:spPr>
        <p:txBody>
          <a:bodyPr vert="horz" wrap="square" lIns="0" tIns="2540" rIns="0" bIns="0" rtlCol="0">
            <a:spAutoFit/>
          </a:bodyPr>
          <a:lstStyle/>
          <a:p>
            <a:pPr>
              <a:lnSpc>
                <a:spcPct val="100000"/>
              </a:lnSpc>
              <a:spcBef>
                <a:spcPts val="20"/>
              </a:spcBef>
            </a:pPr>
            <a:endParaRPr sz="4700">
              <a:latin typeface="Times New Roman"/>
              <a:cs typeface="Times New Roman"/>
            </a:endParaRPr>
          </a:p>
          <a:p>
            <a:pPr marL="633730">
              <a:lnSpc>
                <a:spcPct val="100000"/>
              </a:lnSpc>
            </a:pPr>
            <a:r>
              <a:rPr lang="fr-FR" sz="4500" b="1" spc="-20">
                <a:solidFill>
                  <a:srgbClr val="FFFFFF"/>
                </a:solidFill>
                <a:latin typeface="Arial" panose="020B0604020202020204" pitchFamily="34" charset="0"/>
                <a:cs typeface="Arial" panose="020B0604020202020204" pitchFamily="34" charset="0"/>
              </a:rPr>
              <a:t>Nous recueillons</a:t>
            </a:r>
          </a:p>
          <a:p>
            <a:pPr marL="633730">
              <a:lnSpc>
                <a:spcPct val="100000"/>
              </a:lnSpc>
            </a:pPr>
            <a:endParaRPr lang="fr-FR" sz="4500" b="1" spc="-20">
              <a:solidFill>
                <a:srgbClr val="FFFFFF"/>
              </a:solidFill>
              <a:latin typeface="Arial" panose="020B0604020202020204" pitchFamily="34" charset="0"/>
              <a:cs typeface="Arial" panose="020B0604020202020204" pitchFamily="34" charset="0"/>
            </a:endParaRPr>
          </a:p>
          <a:p>
            <a:pPr marL="633730">
              <a:lnSpc>
                <a:spcPct val="100000"/>
              </a:lnSpc>
            </a:pPr>
            <a:r>
              <a:rPr lang="fr-FR" sz="2400" spc="-10">
                <a:solidFill>
                  <a:srgbClr val="FFFFFF"/>
                </a:solidFill>
                <a:latin typeface="Arial" panose="020B0604020202020204" pitchFamily="34" charset="0"/>
                <a:cs typeface="Arial" panose="020B0604020202020204" pitchFamily="34" charset="0"/>
              </a:rPr>
              <a:t>des informations sur les maladies auprès de tous nos Membres et les mettons à la disposition du public au moyen de notre Système mondial d’information </a:t>
            </a:r>
            <a:r>
              <a:rPr lang="fr-FR" sz="2400" spc="-10" err="1">
                <a:solidFill>
                  <a:srgbClr val="FFFFFF"/>
                </a:solidFill>
                <a:latin typeface="Arial" panose="020B0604020202020204" pitchFamily="34" charset="0"/>
                <a:cs typeface="Arial" panose="020B0604020202020204" pitchFamily="34" charset="0"/>
              </a:rPr>
              <a:t>zoosanitaire</a:t>
            </a:r>
            <a:r>
              <a:rPr lang="fr-FR" sz="2400" spc="-10">
                <a:solidFill>
                  <a:srgbClr val="FFFFFF"/>
                </a:solidFill>
                <a:latin typeface="Arial" panose="020B0604020202020204" pitchFamily="34" charset="0"/>
                <a:cs typeface="Arial" panose="020B0604020202020204" pitchFamily="34" charset="0"/>
              </a:rPr>
              <a:t> (WAHIS).</a:t>
            </a:r>
          </a:p>
          <a:p>
            <a:pPr marL="633730" marR="677545">
              <a:lnSpc>
                <a:spcPct val="100000"/>
              </a:lnSpc>
              <a:spcBef>
                <a:spcPts val="570"/>
              </a:spcBef>
            </a:pPr>
            <a:endParaRPr lang="fr-FR" spc="-10">
              <a:solidFill>
                <a:srgbClr val="FFFFFF"/>
              </a:solidFill>
              <a:latin typeface="Arial" panose="020B0604020202020204" pitchFamily="34" charset="0"/>
              <a:cs typeface="Arial" panose="020B0604020202020204" pitchFamily="34" charset="0"/>
            </a:endParaRPr>
          </a:p>
          <a:p>
            <a:pPr marL="633730" marR="677545">
              <a:lnSpc>
                <a:spcPct val="100000"/>
              </a:lnSpc>
              <a:spcBef>
                <a:spcPts val="570"/>
              </a:spcBef>
            </a:pPr>
            <a:endParaRPr sz="280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sp>
        <p:nvSpPr>
          <p:cNvPr id="3" name="object 3"/>
          <p:cNvSpPr txBox="1">
            <a:spLocks noGrp="1"/>
          </p:cNvSpPr>
          <p:nvPr>
            <p:ph type="title"/>
          </p:nvPr>
        </p:nvSpPr>
        <p:spPr>
          <a:xfrm>
            <a:off x="678378" y="2099904"/>
            <a:ext cx="4573072" cy="545021"/>
          </a:xfrm>
          <a:prstGeom prst="rect">
            <a:avLst/>
          </a:prstGeom>
        </p:spPr>
        <p:txBody>
          <a:bodyPr vert="horz" wrap="square" lIns="0" tIns="13970" rIns="0" bIns="0" rtlCol="0">
            <a:spAutoFit/>
          </a:bodyPr>
          <a:lstStyle/>
          <a:p>
            <a:pPr marL="12700">
              <a:lnSpc>
                <a:spcPct val="100000"/>
              </a:lnSpc>
              <a:spcBef>
                <a:spcPts val="110"/>
              </a:spcBef>
            </a:pPr>
            <a:r>
              <a:rPr lang="en-US">
                <a:latin typeface="Arial" panose="020B0604020202020204" pitchFamily="34" charset="0"/>
                <a:cs typeface="Arial" panose="020B0604020202020204" pitchFamily="34" charset="0"/>
              </a:rPr>
              <a:t>Qui nous </a:t>
            </a:r>
            <a:r>
              <a:rPr lang="en-US" err="1">
                <a:latin typeface="Arial" panose="020B0604020202020204" pitchFamily="34" charset="0"/>
                <a:cs typeface="Arial" panose="020B0604020202020204" pitchFamily="34" charset="0"/>
              </a:rPr>
              <a:t>sommes</a:t>
            </a:r>
            <a:endParaRPr spc="-25">
              <a:latin typeface="Arial" panose="020B0604020202020204" pitchFamily="34" charset="0"/>
              <a:cs typeface="Arial" panose="020B0604020202020204" pitchFamily="34" charset="0"/>
            </a:endParaRPr>
          </a:p>
        </p:txBody>
      </p:sp>
      <p:sp>
        <p:nvSpPr>
          <p:cNvPr id="4" name="object 4"/>
          <p:cNvSpPr txBox="1"/>
          <p:nvPr/>
        </p:nvSpPr>
        <p:spPr>
          <a:xfrm>
            <a:off x="678377" y="3015061"/>
            <a:ext cx="2798401" cy="1312860"/>
          </a:xfrm>
          <a:prstGeom prst="rect">
            <a:avLst/>
          </a:prstGeom>
        </p:spPr>
        <p:txBody>
          <a:bodyPr vert="horz" wrap="square" lIns="0" tIns="11430" rIns="0" bIns="0" rtlCol="0">
            <a:spAutoFit/>
          </a:bodyPr>
          <a:lstStyle/>
          <a:p>
            <a:pPr marL="12700" marR="5080">
              <a:lnSpc>
                <a:spcPct val="101299"/>
              </a:lnSpc>
              <a:spcBef>
                <a:spcPts val="90"/>
              </a:spcBef>
            </a:pPr>
            <a:r>
              <a:rPr lang="fr-FR" sz="2850" b="1">
                <a:latin typeface="Arial" panose="020B0604020202020204" pitchFamily="34" charset="0"/>
                <a:cs typeface="Arial" panose="020B0604020202020204" pitchFamily="34" charset="0"/>
              </a:rPr>
              <a:t>Nos principaux domaines de travail</a:t>
            </a:r>
          </a:p>
        </p:txBody>
      </p:sp>
      <p:sp>
        <p:nvSpPr>
          <p:cNvPr id="5" name="object 5"/>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70136" y="537983"/>
            <a:ext cx="835576" cy="790413"/>
          </a:xfrm>
          <a:prstGeom prst="rect">
            <a:avLst/>
          </a:prstGeom>
        </p:spPr>
      </p:pic>
      <p:sp>
        <p:nvSpPr>
          <p:cNvPr id="7" name="object 7"/>
          <p:cNvSpPr txBox="1"/>
          <p:nvPr/>
        </p:nvSpPr>
        <p:spPr>
          <a:xfrm>
            <a:off x="7374630" y="3274739"/>
            <a:ext cx="2094045" cy="1110560"/>
          </a:xfrm>
          <a:prstGeom prst="rect">
            <a:avLst/>
          </a:prstGeom>
        </p:spPr>
        <p:txBody>
          <a:bodyPr vert="horz" wrap="square" lIns="0" tIns="71120" rIns="0" bIns="0" rtlCol="0">
            <a:spAutoFit/>
          </a:bodyPr>
          <a:lstStyle/>
          <a:p>
            <a:pPr marL="12700" marR="5080" algn="ctr">
              <a:lnSpc>
                <a:spcPts val="2720"/>
              </a:lnSpc>
              <a:spcBef>
                <a:spcPts val="560"/>
              </a:spcBef>
            </a:pPr>
            <a:r>
              <a:rPr lang="fr-FR" sz="2600" spc="-10">
                <a:latin typeface="Arial" panose="020B0604020202020204" pitchFamily="34" charset="0"/>
                <a:cs typeface="Arial" panose="020B0604020202020204" pitchFamily="34" charset="0"/>
              </a:rPr>
              <a:t>Prévention et contrôle des maladies</a:t>
            </a:r>
            <a:endParaRPr sz="2600">
              <a:latin typeface="Arial" panose="020B0604020202020204" pitchFamily="34" charset="0"/>
              <a:cs typeface="Arial" panose="020B0604020202020204" pitchFamily="34" charset="0"/>
            </a:endParaRPr>
          </a:p>
        </p:txBody>
      </p:sp>
      <p:sp>
        <p:nvSpPr>
          <p:cNvPr id="8" name="object 8"/>
          <p:cNvSpPr txBox="1"/>
          <p:nvPr/>
        </p:nvSpPr>
        <p:spPr>
          <a:xfrm>
            <a:off x="11454899" y="2300695"/>
            <a:ext cx="2485279" cy="417422"/>
          </a:xfrm>
          <a:prstGeom prst="rect">
            <a:avLst/>
          </a:prstGeom>
        </p:spPr>
        <p:txBody>
          <a:bodyPr vert="horz" wrap="square" lIns="0" tIns="17145" rIns="0" bIns="0" rtlCol="0">
            <a:spAutoFit/>
          </a:bodyPr>
          <a:lstStyle/>
          <a:p>
            <a:pPr marL="12700">
              <a:lnSpc>
                <a:spcPct val="100000"/>
              </a:lnSpc>
              <a:spcBef>
                <a:spcPts val="135"/>
              </a:spcBef>
            </a:pPr>
            <a:r>
              <a:rPr lang="fr-FR" sz="2600">
                <a:latin typeface="Arial" panose="020B0604020202020204" pitchFamily="34" charset="0"/>
                <a:cs typeface="Arial" panose="020B0604020202020204" pitchFamily="34" charset="0"/>
              </a:rPr>
              <a:t>Bien-être animal</a:t>
            </a:r>
            <a:endParaRPr sz="2600">
              <a:latin typeface="Arial" panose="020B0604020202020204" pitchFamily="34" charset="0"/>
              <a:cs typeface="Arial" panose="020B0604020202020204" pitchFamily="34" charset="0"/>
            </a:endParaRPr>
          </a:p>
        </p:txBody>
      </p:sp>
      <p:sp>
        <p:nvSpPr>
          <p:cNvPr id="9" name="object 9"/>
          <p:cNvSpPr txBox="1"/>
          <p:nvPr/>
        </p:nvSpPr>
        <p:spPr>
          <a:xfrm>
            <a:off x="15357775" y="3431551"/>
            <a:ext cx="2466675" cy="841256"/>
          </a:xfrm>
          <a:prstGeom prst="rect">
            <a:avLst/>
          </a:prstGeom>
        </p:spPr>
        <p:txBody>
          <a:bodyPr vert="horz" wrap="square" lIns="0" tIns="71120" rIns="0" bIns="0" rtlCol="0">
            <a:spAutoFit/>
          </a:bodyPr>
          <a:lstStyle/>
          <a:p>
            <a:pPr marL="560070" marR="5080" indent="-548005" algn="ctr">
              <a:lnSpc>
                <a:spcPts val="2720"/>
              </a:lnSpc>
              <a:spcBef>
                <a:spcPts val="560"/>
              </a:spcBef>
            </a:pPr>
            <a:r>
              <a:rPr lang="fr-FR" sz="2600" spc="-10">
                <a:latin typeface="Arial" panose="020B0604020202020204" pitchFamily="34" charset="0"/>
                <a:cs typeface="Arial" panose="020B0604020202020204" pitchFamily="34" charset="0"/>
              </a:rPr>
              <a:t>Commerce</a:t>
            </a:r>
          </a:p>
          <a:p>
            <a:pPr marL="560070" marR="5080" indent="-548005" algn="ctr">
              <a:lnSpc>
                <a:spcPts val="2720"/>
              </a:lnSpc>
              <a:spcBef>
                <a:spcPts val="560"/>
              </a:spcBef>
            </a:pPr>
            <a:r>
              <a:rPr lang="fr-FR" sz="2600" spc="-10">
                <a:latin typeface="Arial" panose="020B0604020202020204" pitchFamily="34" charset="0"/>
                <a:cs typeface="Arial" panose="020B0604020202020204" pitchFamily="34" charset="0"/>
              </a:rPr>
              <a:t>international</a:t>
            </a:r>
            <a:endParaRPr sz="2600">
              <a:latin typeface="Arial" panose="020B0604020202020204" pitchFamily="34" charset="0"/>
              <a:cs typeface="Arial" panose="020B0604020202020204" pitchFamily="34" charset="0"/>
            </a:endParaRPr>
          </a:p>
        </p:txBody>
      </p:sp>
      <p:sp>
        <p:nvSpPr>
          <p:cNvPr id="10" name="object 10"/>
          <p:cNvSpPr txBox="1"/>
          <p:nvPr/>
        </p:nvSpPr>
        <p:spPr>
          <a:xfrm>
            <a:off x="9765380" y="6384173"/>
            <a:ext cx="629285" cy="427990"/>
          </a:xfrm>
          <a:prstGeom prst="rect">
            <a:avLst/>
          </a:prstGeom>
        </p:spPr>
        <p:txBody>
          <a:bodyPr vert="horz" wrap="square" lIns="0" tIns="17145" rIns="0" bIns="0" rtlCol="0">
            <a:spAutoFit/>
          </a:bodyPr>
          <a:lstStyle/>
          <a:p>
            <a:pPr marL="12700">
              <a:lnSpc>
                <a:spcPct val="100000"/>
              </a:lnSpc>
              <a:spcBef>
                <a:spcPts val="135"/>
              </a:spcBef>
              <a:tabLst>
                <a:tab pos="615950" algn="l"/>
              </a:tabLst>
            </a:pPr>
            <a:r>
              <a:rPr sz="2600" u="heavy">
                <a:uFill>
                  <a:solidFill>
                    <a:srgbClr val="F15732"/>
                  </a:solidFill>
                </a:uFill>
                <a:latin typeface="Söhne"/>
                <a:cs typeface="Söhne"/>
              </a:rPr>
              <a:t>	</a:t>
            </a:r>
            <a:endParaRPr sz="2600">
              <a:latin typeface="Söhne"/>
              <a:cs typeface="Söhne"/>
            </a:endParaRPr>
          </a:p>
        </p:txBody>
      </p:sp>
      <p:sp>
        <p:nvSpPr>
          <p:cNvPr id="11" name="object 11"/>
          <p:cNvSpPr txBox="1"/>
          <p:nvPr/>
        </p:nvSpPr>
        <p:spPr>
          <a:xfrm>
            <a:off x="6825411" y="6038717"/>
            <a:ext cx="2094044" cy="1456809"/>
          </a:xfrm>
          <a:prstGeom prst="rect">
            <a:avLst/>
          </a:prstGeom>
        </p:spPr>
        <p:txBody>
          <a:bodyPr vert="horz" wrap="square" lIns="0" tIns="71120" rIns="0" bIns="0" rtlCol="0">
            <a:spAutoFit/>
          </a:bodyPr>
          <a:lstStyle/>
          <a:p>
            <a:pPr marL="12700" marR="5080" algn="ctr">
              <a:lnSpc>
                <a:spcPts val="2720"/>
              </a:lnSpc>
              <a:spcBef>
                <a:spcPts val="560"/>
              </a:spcBef>
            </a:pPr>
            <a:r>
              <a:rPr lang="fr-FR" sz="2600">
                <a:latin typeface="Arial" panose="020B0604020202020204" pitchFamily="34" charset="0"/>
                <a:cs typeface="Arial" panose="020B0604020202020204" pitchFamily="34" charset="0"/>
              </a:rPr>
              <a:t>Sécurité alimentaire et sanitaire des aliments</a:t>
            </a:r>
            <a:endParaRPr sz="2600">
              <a:latin typeface="Arial" panose="020B0604020202020204" pitchFamily="34" charset="0"/>
              <a:cs typeface="Arial" panose="020B0604020202020204" pitchFamily="34" charset="0"/>
            </a:endParaRPr>
          </a:p>
        </p:txBody>
      </p:sp>
      <p:sp>
        <p:nvSpPr>
          <p:cNvPr id="12" name="object 12"/>
          <p:cNvSpPr txBox="1"/>
          <p:nvPr/>
        </p:nvSpPr>
        <p:spPr>
          <a:xfrm>
            <a:off x="13191894" y="9499638"/>
            <a:ext cx="1802390" cy="817531"/>
          </a:xfrm>
          <a:prstGeom prst="rect">
            <a:avLst/>
          </a:prstGeom>
        </p:spPr>
        <p:txBody>
          <a:bodyPr vert="horz" wrap="square" lIns="0" tIns="17145" rIns="0" bIns="0" rtlCol="0">
            <a:spAutoFit/>
          </a:bodyPr>
          <a:lstStyle/>
          <a:p>
            <a:pPr marL="12700" algn="ctr">
              <a:lnSpc>
                <a:spcPct val="100000"/>
              </a:lnSpc>
              <a:spcBef>
                <a:spcPts val="135"/>
              </a:spcBef>
            </a:pPr>
            <a:r>
              <a:rPr lang="en-US" sz="2600">
                <a:latin typeface="Arial" panose="020B0604020202020204" pitchFamily="34" charset="0"/>
                <a:cs typeface="Arial" panose="020B0604020202020204" pitchFamily="34" charset="0"/>
              </a:rPr>
              <a:t>Une </a:t>
            </a:r>
            <a:r>
              <a:rPr lang="en-US" sz="2600" err="1">
                <a:latin typeface="Arial" panose="020B0604020202020204" pitchFamily="34" charset="0"/>
                <a:cs typeface="Arial" panose="020B0604020202020204" pitchFamily="34" charset="0"/>
              </a:rPr>
              <a:t>seule</a:t>
            </a:r>
            <a:r>
              <a:rPr lang="en-US" sz="2600">
                <a:latin typeface="Arial" panose="020B0604020202020204" pitchFamily="34" charset="0"/>
                <a:cs typeface="Arial" panose="020B0604020202020204" pitchFamily="34" charset="0"/>
              </a:rPr>
              <a:t> </a:t>
            </a:r>
            <a:r>
              <a:rPr lang="en-US" sz="2600" err="1">
                <a:latin typeface="Arial" panose="020B0604020202020204" pitchFamily="34" charset="0"/>
                <a:cs typeface="Arial" panose="020B0604020202020204" pitchFamily="34" charset="0"/>
              </a:rPr>
              <a:t>santé</a:t>
            </a:r>
            <a:endParaRPr sz="2600">
              <a:latin typeface="Arial" panose="020B0604020202020204" pitchFamily="34" charset="0"/>
              <a:cs typeface="Arial" panose="020B0604020202020204" pitchFamily="34" charset="0"/>
            </a:endParaRPr>
          </a:p>
        </p:txBody>
      </p:sp>
      <p:sp>
        <p:nvSpPr>
          <p:cNvPr id="13" name="object 13"/>
          <p:cNvSpPr txBox="1"/>
          <p:nvPr/>
        </p:nvSpPr>
        <p:spPr>
          <a:xfrm>
            <a:off x="10332420" y="9436980"/>
            <a:ext cx="2027555" cy="773430"/>
          </a:xfrm>
          <a:prstGeom prst="rect">
            <a:avLst/>
          </a:prstGeom>
        </p:spPr>
        <p:txBody>
          <a:bodyPr vert="horz" wrap="square" lIns="0" tIns="71120" rIns="0" bIns="0" rtlCol="0">
            <a:spAutoFit/>
          </a:bodyPr>
          <a:lstStyle/>
          <a:p>
            <a:pPr marL="195580" marR="5080" indent="-183515">
              <a:lnSpc>
                <a:spcPts val="2720"/>
              </a:lnSpc>
              <a:spcBef>
                <a:spcPts val="560"/>
              </a:spcBef>
            </a:pPr>
            <a:r>
              <a:rPr sz="2600" spc="-10">
                <a:latin typeface="Arial" panose="020B0604020202020204" pitchFamily="34" charset="0"/>
                <a:cs typeface="Arial" panose="020B0604020202020204" pitchFamily="34" charset="0"/>
              </a:rPr>
              <a:t>Antimicrobial Resistance</a:t>
            </a:r>
            <a:endParaRPr sz="2600">
              <a:latin typeface="Arial" panose="020B0604020202020204" pitchFamily="34" charset="0"/>
              <a:cs typeface="Arial" panose="020B0604020202020204" pitchFamily="34" charset="0"/>
            </a:endParaRPr>
          </a:p>
        </p:txBody>
      </p:sp>
      <p:sp>
        <p:nvSpPr>
          <p:cNvPr id="14" name="object 14"/>
          <p:cNvSpPr txBox="1"/>
          <p:nvPr/>
        </p:nvSpPr>
        <p:spPr>
          <a:xfrm>
            <a:off x="16208514" y="6038717"/>
            <a:ext cx="1770380" cy="1118870"/>
          </a:xfrm>
          <a:prstGeom prst="rect">
            <a:avLst/>
          </a:prstGeom>
        </p:spPr>
        <p:txBody>
          <a:bodyPr vert="horz" wrap="square" lIns="0" tIns="71120" rIns="0" bIns="0" rtlCol="0">
            <a:spAutoFit/>
          </a:bodyPr>
          <a:lstStyle/>
          <a:p>
            <a:pPr marL="12700" marR="5080" algn="ctr">
              <a:lnSpc>
                <a:spcPts val="2720"/>
              </a:lnSpc>
              <a:spcBef>
                <a:spcPts val="560"/>
              </a:spcBef>
            </a:pPr>
            <a:r>
              <a:rPr lang="fr-FR" sz="2600" spc="-10">
                <a:latin typeface="Arial" panose="020B0604020202020204" pitchFamily="34" charset="0"/>
                <a:cs typeface="Arial" panose="020B0604020202020204" pitchFamily="34" charset="0"/>
              </a:rPr>
              <a:t>Production animale durable</a:t>
            </a:r>
          </a:p>
        </p:txBody>
      </p:sp>
      <p:grpSp>
        <p:nvGrpSpPr>
          <p:cNvPr id="15" name="object 15"/>
          <p:cNvGrpSpPr/>
          <p:nvPr/>
        </p:nvGrpSpPr>
        <p:grpSpPr>
          <a:xfrm>
            <a:off x="14575473" y="5978875"/>
            <a:ext cx="1435100" cy="1435100"/>
            <a:chOff x="14575473" y="5978875"/>
            <a:chExt cx="1435100" cy="1435100"/>
          </a:xfrm>
        </p:grpSpPr>
        <p:sp>
          <p:nvSpPr>
            <p:cNvPr id="16" name="object 16"/>
            <p:cNvSpPr/>
            <p:nvPr/>
          </p:nvSpPr>
          <p:spPr>
            <a:xfrm>
              <a:off x="14575473" y="5978875"/>
              <a:ext cx="1435100" cy="1435100"/>
            </a:xfrm>
            <a:custGeom>
              <a:avLst/>
              <a:gdLst/>
              <a:ahLst/>
              <a:cxnLst/>
              <a:rect l="l" t="t" r="r" b="b"/>
              <a:pathLst>
                <a:path w="1435100" h="1435100">
                  <a:moveTo>
                    <a:pt x="717255" y="0"/>
                  </a:moveTo>
                  <a:lnTo>
                    <a:pt x="670095" y="1525"/>
                  </a:lnTo>
                  <a:lnTo>
                    <a:pt x="623749" y="6039"/>
                  </a:lnTo>
                  <a:lnTo>
                    <a:pt x="578313" y="13447"/>
                  </a:lnTo>
                  <a:lnTo>
                    <a:pt x="533880" y="23654"/>
                  </a:lnTo>
                  <a:lnTo>
                    <a:pt x="490545" y="36566"/>
                  </a:lnTo>
                  <a:lnTo>
                    <a:pt x="448403" y="52088"/>
                  </a:lnTo>
                  <a:lnTo>
                    <a:pt x="407548" y="70126"/>
                  </a:lnTo>
                  <a:lnTo>
                    <a:pt x="368075" y="90586"/>
                  </a:lnTo>
                  <a:lnTo>
                    <a:pt x="330077" y="113372"/>
                  </a:lnTo>
                  <a:lnTo>
                    <a:pt x="293651" y="138390"/>
                  </a:lnTo>
                  <a:lnTo>
                    <a:pt x="258890" y="165546"/>
                  </a:lnTo>
                  <a:lnTo>
                    <a:pt x="225888" y="194745"/>
                  </a:lnTo>
                  <a:lnTo>
                    <a:pt x="194741" y="225892"/>
                  </a:lnTo>
                  <a:lnTo>
                    <a:pt x="165542" y="258894"/>
                  </a:lnTo>
                  <a:lnTo>
                    <a:pt x="138387" y="293656"/>
                  </a:lnTo>
                  <a:lnTo>
                    <a:pt x="113369" y="330082"/>
                  </a:lnTo>
                  <a:lnTo>
                    <a:pt x="90583" y="368079"/>
                  </a:lnTo>
                  <a:lnTo>
                    <a:pt x="70125" y="407552"/>
                  </a:lnTo>
                  <a:lnTo>
                    <a:pt x="52087" y="448407"/>
                  </a:lnTo>
                  <a:lnTo>
                    <a:pt x="36565" y="490549"/>
                  </a:lnTo>
                  <a:lnTo>
                    <a:pt x="23654" y="533883"/>
                  </a:lnTo>
                  <a:lnTo>
                    <a:pt x="13447" y="578315"/>
                  </a:lnTo>
                  <a:lnTo>
                    <a:pt x="6039" y="623751"/>
                  </a:lnTo>
                  <a:lnTo>
                    <a:pt x="1525" y="670096"/>
                  </a:lnTo>
                  <a:lnTo>
                    <a:pt x="0" y="717255"/>
                  </a:lnTo>
                  <a:lnTo>
                    <a:pt x="1525" y="764414"/>
                  </a:lnTo>
                  <a:lnTo>
                    <a:pt x="6039" y="810759"/>
                  </a:lnTo>
                  <a:lnTo>
                    <a:pt x="13447" y="856195"/>
                  </a:lnTo>
                  <a:lnTo>
                    <a:pt x="23654" y="900627"/>
                  </a:lnTo>
                  <a:lnTo>
                    <a:pt x="36565" y="943961"/>
                  </a:lnTo>
                  <a:lnTo>
                    <a:pt x="52087" y="986103"/>
                  </a:lnTo>
                  <a:lnTo>
                    <a:pt x="70125" y="1026958"/>
                  </a:lnTo>
                  <a:lnTo>
                    <a:pt x="90583" y="1066431"/>
                  </a:lnTo>
                  <a:lnTo>
                    <a:pt x="113369" y="1104428"/>
                  </a:lnTo>
                  <a:lnTo>
                    <a:pt x="138387" y="1140855"/>
                  </a:lnTo>
                  <a:lnTo>
                    <a:pt x="165542" y="1175616"/>
                  </a:lnTo>
                  <a:lnTo>
                    <a:pt x="194741" y="1208618"/>
                  </a:lnTo>
                  <a:lnTo>
                    <a:pt x="225888" y="1239766"/>
                  </a:lnTo>
                  <a:lnTo>
                    <a:pt x="258890" y="1268965"/>
                  </a:lnTo>
                  <a:lnTo>
                    <a:pt x="293651" y="1296121"/>
                  </a:lnTo>
                  <a:lnTo>
                    <a:pt x="330077" y="1321139"/>
                  </a:lnTo>
                  <a:lnTo>
                    <a:pt x="368075" y="1343925"/>
                  </a:lnTo>
                  <a:lnTo>
                    <a:pt x="407548" y="1364384"/>
                  </a:lnTo>
                  <a:lnTo>
                    <a:pt x="448403" y="1382422"/>
                  </a:lnTo>
                  <a:lnTo>
                    <a:pt x="490545" y="1397944"/>
                  </a:lnTo>
                  <a:lnTo>
                    <a:pt x="533880" y="1410856"/>
                  </a:lnTo>
                  <a:lnTo>
                    <a:pt x="578313" y="1421063"/>
                  </a:lnTo>
                  <a:lnTo>
                    <a:pt x="623749" y="1428471"/>
                  </a:lnTo>
                  <a:lnTo>
                    <a:pt x="670095" y="1432985"/>
                  </a:lnTo>
                  <a:lnTo>
                    <a:pt x="717255" y="1434511"/>
                  </a:lnTo>
                  <a:lnTo>
                    <a:pt x="764415" y="1432985"/>
                  </a:lnTo>
                  <a:lnTo>
                    <a:pt x="810761" y="1428471"/>
                  </a:lnTo>
                  <a:lnTo>
                    <a:pt x="856198" y="1421063"/>
                  </a:lnTo>
                  <a:lnTo>
                    <a:pt x="900631" y="1410856"/>
                  </a:lnTo>
                  <a:lnTo>
                    <a:pt x="943965" y="1397944"/>
                  </a:lnTo>
                  <a:lnTo>
                    <a:pt x="986108" y="1382422"/>
                  </a:lnTo>
                  <a:lnTo>
                    <a:pt x="1026962" y="1364384"/>
                  </a:lnTo>
                  <a:lnTo>
                    <a:pt x="1066436" y="1343925"/>
                  </a:lnTo>
                  <a:lnTo>
                    <a:pt x="1104433" y="1321139"/>
                  </a:lnTo>
                  <a:lnTo>
                    <a:pt x="1140859" y="1296121"/>
                  </a:lnTo>
                  <a:lnTo>
                    <a:pt x="1175621" y="1268965"/>
                  </a:lnTo>
                  <a:lnTo>
                    <a:pt x="1208622" y="1239766"/>
                  </a:lnTo>
                  <a:lnTo>
                    <a:pt x="1239769" y="1208618"/>
                  </a:lnTo>
                  <a:lnTo>
                    <a:pt x="1268968" y="1175616"/>
                  </a:lnTo>
                  <a:lnTo>
                    <a:pt x="1296124" y="1140855"/>
                  </a:lnTo>
                  <a:lnTo>
                    <a:pt x="1321141" y="1104428"/>
                  </a:lnTo>
                  <a:lnTo>
                    <a:pt x="1343927" y="1066431"/>
                  </a:lnTo>
                  <a:lnTo>
                    <a:pt x="1364386" y="1026958"/>
                  </a:lnTo>
                  <a:lnTo>
                    <a:pt x="1382423" y="986103"/>
                  </a:lnTo>
                  <a:lnTo>
                    <a:pt x="1397945" y="943961"/>
                  </a:lnTo>
                  <a:lnTo>
                    <a:pt x="1410857" y="900627"/>
                  </a:lnTo>
                  <a:lnTo>
                    <a:pt x="1421064" y="856195"/>
                  </a:lnTo>
                  <a:lnTo>
                    <a:pt x="1428471" y="810759"/>
                  </a:lnTo>
                  <a:lnTo>
                    <a:pt x="1432985" y="764414"/>
                  </a:lnTo>
                  <a:lnTo>
                    <a:pt x="1434511" y="717255"/>
                  </a:lnTo>
                  <a:lnTo>
                    <a:pt x="1432985" y="670096"/>
                  </a:lnTo>
                  <a:lnTo>
                    <a:pt x="1428471" y="623751"/>
                  </a:lnTo>
                  <a:lnTo>
                    <a:pt x="1421064" y="578315"/>
                  </a:lnTo>
                  <a:lnTo>
                    <a:pt x="1410857" y="533883"/>
                  </a:lnTo>
                  <a:lnTo>
                    <a:pt x="1397945" y="490549"/>
                  </a:lnTo>
                  <a:lnTo>
                    <a:pt x="1382423" y="448407"/>
                  </a:lnTo>
                  <a:lnTo>
                    <a:pt x="1364386" y="407552"/>
                  </a:lnTo>
                  <a:lnTo>
                    <a:pt x="1343927" y="368079"/>
                  </a:lnTo>
                  <a:lnTo>
                    <a:pt x="1321141" y="330082"/>
                  </a:lnTo>
                  <a:lnTo>
                    <a:pt x="1296124" y="293656"/>
                  </a:lnTo>
                  <a:lnTo>
                    <a:pt x="1268968" y="258894"/>
                  </a:lnTo>
                  <a:lnTo>
                    <a:pt x="1239769" y="225892"/>
                  </a:lnTo>
                  <a:lnTo>
                    <a:pt x="1208622" y="194745"/>
                  </a:lnTo>
                  <a:lnTo>
                    <a:pt x="1175621" y="165546"/>
                  </a:lnTo>
                  <a:lnTo>
                    <a:pt x="1140859" y="138390"/>
                  </a:lnTo>
                  <a:lnTo>
                    <a:pt x="1104433" y="113372"/>
                  </a:lnTo>
                  <a:lnTo>
                    <a:pt x="1066436" y="90586"/>
                  </a:lnTo>
                  <a:lnTo>
                    <a:pt x="1026962" y="70126"/>
                  </a:lnTo>
                  <a:lnTo>
                    <a:pt x="986108" y="52088"/>
                  </a:lnTo>
                  <a:lnTo>
                    <a:pt x="943965" y="36566"/>
                  </a:lnTo>
                  <a:lnTo>
                    <a:pt x="900631" y="23654"/>
                  </a:lnTo>
                  <a:lnTo>
                    <a:pt x="856198" y="13447"/>
                  </a:lnTo>
                  <a:lnTo>
                    <a:pt x="810761" y="6039"/>
                  </a:lnTo>
                  <a:lnTo>
                    <a:pt x="764415" y="1525"/>
                  </a:lnTo>
                  <a:lnTo>
                    <a:pt x="717255" y="0"/>
                  </a:lnTo>
                  <a:close/>
                </a:path>
              </a:pathLst>
            </a:custGeom>
            <a:solidFill>
              <a:srgbClr val="FFFFFF"/>
            </a:solidFill>
          </p:spPr>
          <p:txBody>
            <a:bodyPr wrap="square" lIns="0" tIns="0" rIns="0" bIns="0" rtlCol="0"/>
            <a:lstStyle/>
            <a:p>
              <a:endParaRPr/>
            </a:p>
          </p:txBody>
        </p:sp>
        <p:sp>
          <p:nvSpPr>
            <p:cNvPr id="17" name="object 17"/>
            <p:cNvSpPr/>
            <p:nvPr/>
          </p:nvSpPr>
          <p:spPr>
            <a:xfrm>
              <a:off x="14994284" y="6438318"/>
              <a:ext cx="651510" cy="676910"/>
            </a:xfrm>
            <a:custGeom>
              <a:avLst/>
              <a:gdLst/>
              <a:ahLst/>
              <a:cxnLst/>
              <a:rect l="l" t="t" r="r" b="b"/>
              <a:pathLst>
                <a:path w="651509" h="676909">
                  <a:moveTo>
                    <a:pt x="52364" y="396753"/>
                  </a:moveTo>
                  <a:lnTo>
                    <a:pt x="30096" y="355529"/>
                  </a:lnTo>
                  <a:lnTo>
                    <a:pt x="16766" y="310974"/>
                  </a:lnTo>
                  <a:lnTo>
                    <a:pt x="12266" y="264746"/>
                  </a:lnTo>
                  <a:lnTo>
                    <a:pt x="16491" y="218505"/>
                  </a:lnTo>
                  <a:lnTo>
                    <a:pt x="29334" y="173909"/>
                  </a:lnTo>
                  <a:lnTo>
                    <a:pt x="50688" y="132618"/>
                  </a:lnTo>
                  <a:lnTo>
                    <a:pt x="80447" y="96291"/>
                  </a:lnTo>
                  <a:lnTo>
                    <a:pt x="121703" y="63734"/>
                  </a:lnTo>
                  <a:lnTo>
                    <a:pt x="168404" y="39737"/>
                  </a:lnTo>
                  <a:lnTo>
                    <a:pt x="218924" y="22947"/>
                  </a:lnTo>
                  <a:lnTo>
                    <a:pt x="271639" y="12013"/>
                  </a:lnTo>
                  <a:lnTo>
                    <a:pt x="324922" y="5582"/>
                  </a:lnTo>
                  <a:lnTo>
                    <a:pt x="375131" y="2231"/>
                  </a:lnTo>
                  <a:lnTo>
                    <a:pt x="425432" y="557"/>
                  </a:lnTo>
                  <a:lnTo>
                    <a:pt x="475779" y="0"/>
                  </a:lnTo>
                  <a:lnTo>
                    <a:pt x="526130" y="1"/>
                  </a:lnTo>
                  <a:lnTo>
                    <a:pt x="551629" y="48"/>
                  </a:lnTo>
                  <a:lnTo>
                    <a:pt x="577129" y="96"/>
                  </a:lnTo>
                  <a:lnTo>
                    <a:pt x="602628" y="146"/>
                  </a:lnTo>
                  <a:lnTo>
                    <a:pt x="628127" y="200"/>
                  </a:lnTo>
                  <a:lnTo>
                    <a:pt x="635802" y="210"/>
                  </a:lnTo>
                  <a:lnTo>
                    <a:pt x="644901" y="1006"/>
                  </a:lnTo>
                  <a:lnTo>
                    <a:pt x="648723" y="7655"/>
                  </a:lnTo>
                  <a:lnTo>
                    <a:pt x="651247" y="12053"/>
                  </a:lnTo>
                  <a:lnTo>
                    <a:pt x="650472" y="17518"/>
                  </a:lnTo>
                  <a:lnTo>
                    <a:pt x="640439" y="72087"/>
                  </a:lnTo>
                  <a:lnTo>
                    <a:pt x="629816" y="121390"/>
                  </a:lnTo>
                  <a:lnTo>
                    <a:pt x="617117" y="170117"/>
                  </a:lnTo>
                  <a:lnTo>
                    <a:pt x="601727" y="217962"/>
                  </a:lnTo>
                  <a:lnTo>
                    <a:pt x="583029" y="264621"/>
                  </a:lnTo>
                  <a:lnTo>
                    <a:pt x="560349" y="309712"/>
                  </a:lnTo>
                  <a:lnTo>
                    <a:pt x="533376" y="352425"/>
                  </a:lnTo>
                  <a:lnTo>
                    <a:pt x="502042" y="391810"/>
                  </a:lnTo>
                  <a:lnTo>
                    <a:pt x="466279" y="426916"/>
                  </a:lnTo>
                  <a:lnTo>
                    <a:pt x="426018" y="456793"/>
                  </a:lnTo>
                  <a:lnTo>
                    <a:pt x="379049" y="480745"/>
                  </a:lnTo>
                  <a:lnTo>
                    <a:pt x="329683" y="495307"/>
                  </a:lnTo>
                  <a:lnTo>
                    <a:pt x="278903" y="500904"/>
                  </a:lnTo>
                  <a:lnTo>
                    <a:pt x="227692" y="497962"/>
                  </a:lnTo>
                  <a:lnTo>
                    <a:pt x="177030" y="486907"/>
                  </a:lnTo>
                  <a:lnTo>
                    <a:pt x="127901" y="468164"/>
                  </a:lnTo>
                </a:path>
                <a:path w="651509" h="676909">
                  <a:moveTo>
                    <a:pt x="0" y="676860"/>
                  </a:moveTo>
                  <a:lnTo>
                    <a:pt x="8969" y="624214"/>
                  </a:lnTo>
                  <a:lnTo>
                    <a:pt x="22718" y="572588"/>
                  </a:lnTo>
                  <a:lnTo>
                    <a:pt x="41092" y="522412"/>
                  </a:lnTo>
                  <a:lnTo>
                    <a:pt x="63937" y="474120"/>
                  </a:lnTo>
                  <a:lnTo>
                    <a:pt x="91100" y="428142"/>
                  </a:lnTo>
                  <a:lnTo>
                    <a:pt x="122427" y="384911"/>
                  </a:lnTo>
                  <a:lnTo>
                    <a:pt x="157764" y="344859"/>
                  </a:lnTo>
                  <a:lnTo>
                    <a:pt x="206936" y="301845"/>
                  </a:lnTo>
                  <a:lnTo>
                    <a:pt x="234571" y="284844"/>
                  </a:lnTo>
                  <a:lnTo>
                    <a:pt x="264463" y="272401"/>
                  </a:lnTo>
                </a:path>
              </a:pathLst>
            </a:custGeom>
            <a:ln w="18512">
              <a:solidFill>
                <a:srgbClr val="F15732"/>
              </a:solidFill>
            </a:ln>
          </p:spPr>
          <p:txBody>
            <a:bodyPr wrap="square" lIns="0" tIns="0" rIns="0" bIns="0" rtlCol="0"/>
            <a:lstStyle/>
            <a:p>
              <a:endParaRPr/>
            </a:p>
          </p:txBody>
        </p:sp>
      </p:grpSp>
      <p:grpSp>
        <p:nvGrpSpPr>
          <p:cNvPr id="18" name="object 18"/>
          <p:cNvGrpSpPr/>
          <p:nvPr/>
        </p:nvGrpSpPr>
        <p:grpSpPr>
          <a:xfrm>
            <a:off x="13256141" y="7915989"/>
            <a:ext cx="1435100" cy="1435100"/>
            <a:chOff x="13256141" y="7915989"/>
            <a:chExt cx="1435100" cy="1435100"/>
          </a:xfrm>
        </p:grpSpPr>
        <p:sp>
          <p:nvSpPr>
            <p:cNvPr id="19" name="object 19"/>
            <p:cNvSpPr/>
            <p:nvPr/>
          </p:nvSpPr>
          <p:spPr>
            <a:xfrm>
              <a:off x="13256141" y="7915989"/>
              <a:ext cx="1435100" cy="1435100"/>
            </a:xfrm>
            <a:custGeom>
              <a:avLst/>
              <a:gdLst/>
              <a:ahLst/>
              <a:cxnLst/>
              <a:rect l="l" t="t" r="r" b="b"/>
              <a:pathLst>
                <a:path w="1435100" h="1435100">
                  <a:moveTo>
                    <a:pt x="717255" y="0"/>
                  </a:moveTo>
                  <a:lnTo>
                    <a:pt x="670095" y="1525"/>
                  </a:lnTo>
                  <a:lnTo>
                    <a:pt x="623749" y="6039"/>
                  </a:lnTo>
                  <a:lnTo>
                    <a:pt x="578313" y="13447"/>
                  </a:lnTo>
                  <a:lnTo>
                    <a:pt x="533880" y="23654"/>
                  </a:lnTo>
                  <a:lnTo>
                    <a:pt x="490545" y="36566"/>
                  </a:lnTo>
                  <a:lnTo>
                    <a:pt x="448403" y="52088"/>
                  </a:lnTo>
                  <a:lnTo>
                    <a:pt x="407548" y="70126"/>
                  </a:lnTo>
                  <a:lnTo>
                    <a:pt x="368075" y="90586"/>
                  </a:lnTo>
                  <a:lnTo>
                    <a:pt x="330077" y="113372"/>
                  </a:lnTo>
                  <a:lnTo>
                    <a:pt x="293651" y="138390"/>
                  </a:lnTo>
                  <a:lnTo>
                    <a:pt x="258890" y="165546"/>
                  </a:lnTo>
                  <a:lnTo>
                    <a:pt x="225888" y="194745"/>
                  </a:lnTo>
                  <a:lnTo>
                    <a:pt x="194741" y="225892"/>
                  </a:lnTo>
                  <a:lnTo>
                    <a:pt x="165542" y="258894"/>
                  </a:lnTo>
                  <a:lnTo>
                    <a:pt x="138387" y="293656"/>
                  </a:lnTo>
                  <a:lnTo>
                    <a:pt x="113369" y="330082"/>
                  </a:lnTo>
                  <a:lnTo>
                    <a:pt x="90583" y="368079"/>
                  </a:lnTo>
                  <a:lnTo>
                    <a:pt x="70125" y="407552"/>
                  </a:lnTo>
                  <a:lnTo>
                    <a:pt x="52087" y="448407"/>
                  </a:lnTo>
                  <a:lnTo>
                    <a:pt x="36565" y="490549"/>
                  </a:lnTo>
                  <a:lnTo>
                    <a:pt x="23654" y="533883"/>
                  </a:lnTo>
                  <a:lnTo>
                    <a:pt x="13447" y="578315"/>
                  </a:lnTo>
                  <a:lnTo>
                    <a:pt x="6039" y="623751"/>
                  </a:lnTo>
                  <a:lnTo>
                    <a:pt x="1525" y="670096"/>
                  </a:lnTo>
                  <a:lnTo>
                    <a:pt x="0" y="717255"/>
                  </a:lnTo>
                  <a:lnTo>
                    <a:pt x="1525" y="764414"/>
                  </a:lnTo>
                  <a:lnTo>
                    <a:pt x="6039" y="810759"/>
                  </a:lnTo>
                  <a:lnTo>
                    <a:pt x="13447" y="856195"/>
                  </a:lnTo>
                  <a:lnTo>
                    <a:pt x="23654" y="900627"/>
                  </a:lnTo>
                  <a:lnTo>
                    <a:pt x="36565" y="943961"/>
                  </a:lnTo>
                  <a:lnTo>
                    <a:pt x="52087" y="986103"/>
                  </a:lnTo>
                  <a:lnTo>
                    <a:pt x="70125" y="1026958"/>
                  </a:lnTo>
                  <a:lnTo>
                    <a:pt x="90583" y="1066431"/>
                  </a:lnTo>
                  <a:lnTo>
                    <a:pt x="113369" y="1104428"/>
                  </a:lnTo>
                  <a:lnTo>
                    <a:pt x="138387" y="1140855"/>
                  </a:lnTo>
                  <a:lnTo>
                    <a:pt x="165542" y="1175616"/>
                  </a:lnTo>
                  <a:lnTo>
                    <a:pt x="194741" y="1208618"/>
                  </a:lnTo>
                  <a:lnTo>
                    <a:pt x="225888" y="1239766"/>
                  </a:lnTo>
                  <a:lnTo>
                    <a:pt x="258890" y="1268965"/>
                  </a:lnTo>
                  <a:lnTo>
                    <a:pt x="293651" y="1296121"/>
                  </a:lnTo>
                  <a:lnTo>
                    <a:pt x="330077" y="1321139"/>
                  </a:lnTo>
                  <a:lnTo>
                    <a:pt x="368075" y="1343925"/>
                  </a:lnTo>
                  <a:lnTo>
                    <a:pt x="407548" y="1364384"/>
                  </a:lnTo>
                  <a:lnTo>
                    <a:pt x="448403" y="1382422"/>
                  </a:lnTo>
                  <a:lnTo>
                    <a:pt x="490545" y="1397944"/>
                  </a:lnTo>
                  <a:lnTo>
                    <a:pt x="533880" y="1410856"/>
                  </a:lnTo>
                  <a:lnTo>
                    <a:pt x="578313" y="1421063"/>
                  </a:lnTo>
                  <a:lnTo>
                    <a:pt x="623749" y="1428471"/>
                  </a:lnTo>
                  <a:lnTo>
                    <a:pt x="670095" y="1432985"/>
                  </a:lnTo>
                  <a:lnTo>
                    <a:pt x="717255" y="1434511"/>
                  </a:lnTo>
                  <a:lnTo>
                    <a:pt x="764415" y="1432985"/>
                  </a:lnTo>
                  <a:lnTo>
                    <a:pt x="810761" y="1428471"/>
                  </a:lnTo>
                  <a:lnTo>
                    <a:pt x="856198" y="1421063"/>
                  </a:lnTo>
                  <a:lnTo>
                    <a:pt x="900631" y="1410856"/>
                  </a:lnTo>
                  <a:lnTo>
                    <a:pt x="943965" y="1397944"/>
                  </a:lnTo>
                  <a:lnTo>
                    <a:pt x="986108" y="1382422"/>
                  </a:lnTo>
                  <a:lnTo>
                    <a:pt x="1026962" y="1364384"/>
                  </a:lnTo>
                  <a:lnTo>
                    <a:pt x="1066436" y="1343925"/>
                  </a:lnTo>
                  <a:lnTo>
                    <a:pt x="1104433" y="1321139"/>
                  </a:lnTo>
                  <a:lnTo>
                    <a:pt x="1140859" y="1296121"/>
                  </a:lnTo>
                  <a:lnTo>
                    <a:pt x="1175621" y="1268965"/>
                  </a:lnTo>
                  <a:lnTo>
                    <a:pt x="1208622" y="1239766"/>
                  </a:lnTo>
                  <a:lnTo>
                    <a:pt x="1239769" y="1208618"/>
                  </a:lnTo>
                  <a:lnTo>
                    <a:pt x="1268968" y="1175616"/>
                  </a:lnTo>
                  <a:lnTo>
                    <a:pt x="1296124" y="1140855"/>
                  </a:lnTo>
                  <a:lnTo>
                    <a:pt x="1321141" y="1104428"/>
                  </a:lnTo>
                  <a:lnTo>
                    <a:pt x="1343927" y="1066431"/>
                  </a:lnTo>
                  <a:lnTo>
                    <a:pt x="1364386" y="1026958"/>
                  </a:lnTo>
                  <a:lnTo>
                    <a:pt x="1382423" y="986103"/>
                  </a:lnTo>
                  <a:lnTo>
                    <a:pt x="1397945" y="943961"/>
                  </a:lnTo>
                  <a:lnTo>
                    <a:pt x="1410857" y="900627"/>
                  </a:lnTo>
                  <a:lnTo>
                    <a:pt x="1421064" y="856195"/>
                  </a:lnTo>
                  <a:lnTo>
                    <a:pt x="1428471" y="810759"/>
                  </a:lnTo>
                  <a:lnTo>
                    <a:pt x="1432985" y="764414"/>
                  </a:lnTo>
                  <a:lnTo>
                    <a:pt x="1434511" y="717255"/>
                  </a:lnTo>
                  <a:lnTo>
                    <a:pt x="1432985" y="670096"/>
                  </a:lnTo>
                  <a:lnTo>
                    <a:pt x="1428471" y="623751"/>
                  </a:lnTo>
                  <a:lnTo>
                    <a:pt x="1421064" y="578315"/>
                  </a:lnTo>
                  <a:lnTo>
                    <a:pt x="1410857" y="533883"/>
                  </a:lnTo>
                  <a:lnTo>
                    <a:pt x="1397945" y="490549"/>
                  </a:lnTo>
                  <a:lnTo>
                    <a:pt x="1382423" y="448407"/>
                  </a:lnTo>
                  <a:lnTo>
                    <a:pt x="1364386" y="407552"/>
                  </a:lnTo>
                  <a:lnTo>
                    <a:pt x="1343927" y="368079"/>
                  </a:lnTo>
                  <a:lnTo>
                    <a:pt x="1321141" y="330082"/>
                  </a:lnTo>
                  <a:lnTo>
                    <a:pt x="1296124" y="293656"/>
                  </a:lnTo>
                  <a:lnTo>
                    <a:pt x="1268968" y="258894"/>
                  </a:lnTo>
                  <a:lnTo>
                    <a:pt x="1239769" y="225892"/>
                  </a:lnTo>
                  <a:lnTo>
                    <a:pt x="1208622" y="194745"/>
                  </a:lnTo>
                  <a:lnTo>
                    <a:pt x="1175621" y="165546"/>
                  </a:lnTo>
                  <a:lnTo>
                    <a:pt x="1140859" y="138390"/>
                  </a:lnTo>
                  <a:lnTo>
                    <a:pt x="1104433" y="113372"/>
                  </a:lnTo>
                  <a:lnTo>
                    <a:pt x="1066436" y="90586"/>
                  </a:lnTo>
                  <a:lnTo>
                    <a:pt x="1026962" y="70126"/>
                  </a:lnTo>
                  <a:lnTo>
                    <a:pt x="986108" y="52088"/>
                  </a:lnTo>
                  <a:lnTo>
                    <a:pt x="943965" y="36566"/>
                  </a:lnTo>
                  <a:lnTo>
                    <a:pt x="900631" y="23654"/>
                  </a:lnTo>
                  <a:lnTo>
                    <a:pt x="856198" y="13447"/>
                  </a:lnTo>
                  <a:lnTo>
                    <a:pt x="810761" y="6039"/>
                  </a:lnTo>
                  <a:lnTo>
                    <a:pt x="764415" y="1525"/>
                  </a:lnTo>
                  <a:lnTo>
                    <a:pt x="717255" y="0"/>
                  </a:lnTo>
                  <a:close/>
                </a:path>
              </a:pathLst>
            </a:custGeom>
            <a:solidFill>
              <a:srgbClr val="FFFFFF"/>
            </a:solidFill>
          </p:spPr>
          <p:txBody>
            <a:bodyPr wrap="square" lIns="0" tIns="0" rIns="0" bIns="0" rtlCol="0"/>
            <a:lstStyle/>
            <a:p>
              <a:endParaRPr/>
            </a:p>
          </p:txBody>
        </p:sp>
        <p:pic>
          <p:nvPicPr>
            <p:cNvPr id="20" name="object 20"/>
            <p:cNvPicPr/>
            <p:nvPr/>
          </p:nvPicPr>
          <p:blipFill>
            <a:blip r:embed="rId3" cstate="print"/>
            <a:stretch>
              <a:fillRect/>
            </a:stretch>
          </p:blipFill>
          <p:spPr>
            <a:xfrm>
              <a:off x="14253928" y="8876079"/>
              <a:ext cx="123388" cy="123388"/>
            </a:xfrm>
            <a:prstGeom prst="rect">
              <a:avLst/>
            </a:prstGeom>
          </p:spPr>
        </p:pic>
        <p:sp>
          <p:nvSpPr>
            <p:cNvPr id="21" name="object 21"/>
            <p:cNvSpPr/>
            <p:nvPr/>
          </p:nvSpPr>
          <p:spPr>
            <a:xfrm>
              <a:off x="13883280" y="8741417"/>
              <a:ext cx="216535" cy="241935"/>
            </a:xfrm>
            <a:custGeom>
              <a:avLst/>
              <a:gdLst/>
              <a:ahLst/>
              <a:cxnLst/>
              <a:rect l="l" t="t" r="r" b="b"/>
              <a:pathLst>
                <a:path w="216534" h="241934">
                  <a:moveTo>
                    <a:pt x="216171" y="1853"/>
                  </a:moveTo>
                  <a:lnTo>
                    <a:pt x="216171" y="155398"/>
                  </a:lnTo>
                  <a:lnTo>
                    <a:pt x="207643" y="188808"/>
                  </a:lnTo>
                  <a:lnTo>
                    <a:pt x="184422" y="216166"/>
                  </a:lnTo>
                  <a:lnTo>
                    <a:pt x="150056" y="234649"/>
                  </a:lnTo>
                  <a:lnTo>
                    <a:pt x="108090" y="241437"/>
                  </a:lnTo>
                  <a:lnTo>
                    <a:pt x="66115" y="234649"/>
                  </a:lnTo>
                  <a:lnTo>
                    <a:pt x="31749" y="216166"/>
                  </a:lnTo>
                  <a:lnTo>
                    <a:pt x="8528" y="188808"/>
                  </a:lnTo>
                  <a:lnTo>
                    <a:pt x="0" y="155398"/>
                  </a:lnTo>
                  <a:lnTo>
                    <a:pt x="0" y="0"/>
                  </a:lnTo>
                </a:path>
              </a:pathLst>
            </a:custGeom>
            <a:ln w="20941">
              <a:solidFill>
                <a:srgbClr val="F15732"/>
              </a:solidFill>
            </a:ln>
          </p:spPr>
          <p:txBody>
            <a:bodyPr wrap="square" lIns="0" tIns="0" rIns="0" bIns="0" rtlCol="0"/>
            <a:lstStyle/>
            <a:p>
              <a:endParaRPr/>
            </a:p>
          </p:txBody>
        </p:sp>
        <p:pic>
          <p:nvPicPr>
            <p:cNvPr id="22" name="object 22"/>
            <p:cNvPicPr/>
            <p:nvPr/>
          </p:nvPicPr>
          <p:blipFill>
            <a:blip r:embed="rId4" cstate="print"/>
            <a:stretch>
              <a:fillRect/>
            </a:stretch>
          </p:blipFill>
          <p:spPr>
            <a:xfrm>
              <a:off x="14088980" y="8647661"/>
              <a:ext cx="237113" cy="198601"/>
            </a:xfrm>
            <a:prstGeom prst="rect">
              <a:avLst/>
            </a:prstGeom>
          </p:spPr>
        </p:pic>
        <p:sp>
          <p:nvSpPr>
            <p:cNvPr id="23" name="object 23"/>
            <p:cNvSpPr/>
            <p:nvPr/>
          </p:nvSpPr>
          <p:spPr>
            <a:xfrm>
              <a:off x="13665966" y="8269098"/>
              <a:ext cx="434975" cy="421640"/>
            </a:xfrm>
            <a:custGeom>
              <a:avLst/>
              <a:gdLst/>
              <a:ahLst/>
              <a:cxnLst/>
              <a:rect l="l" t="t" r="r" b="b"/>
              <a:pathLst>
                <a:path w="434975" h="421640">
                  <a:moveTo>
                    <a:pt x="363151" y="0"/>
                  </a:moveTo>
                  <a:lnTo>
                    <a:pt x="387244" y="20918"/>
                  </a:lnTo>
                  <a:lnTo>
                    <a:pt x="411852" y="44770"/>
                  </a:lnTo>
                  <a:lnTo>
                    <a:pt x="429929" y="72121"/>
                  </a:lnTo>
                  <a:lnTo>
                    <a:pt x="434426" y="103536"/>
                  </a:lnTo>
                  <a:lnTo>
                    <a:pt x="429929" y="132209"/>
                  </a:lnTo>
                  <a:lnTo>
                    <a:pt x="412736" y="208098"/>
                  </a:lnTo>
                  <a:lnTo>
                    <a:pt x="399103" y="250612"/>
                  </a:lnTo>
                  <a:lnTo>
                    <a:pt x="381489" y="293035"/>
                  </a:lnTo>
                  <a:lnTo>
                    <a:pt x="359425" y="333018"/>
                  </a:lnTo>
                  <a:lnTo>
                    <a:pt x="332444" y="368209"/>
                  </a:lnTo>
                  <a:lnTo>
                    <a:pt x="300077" y="396256"/>
                  </a:lnTo>
                  <a:lnTo>
                    <a:pt x="261856" y="414809"/>
                  </a:lnTo>
                  <a:lnTo>
                    <a:pt x="217312" y="421515"/>
                  </a:lnTo>
                  <a:lnTo>
                    <a:pt x="217113" y="421515"/>
                  </a:lnTo>
                  <a:lnTo>
                    <a:pt x="172568" y="414809"/>
                  </a:lnTo>
                  <a:lnTo>
                    <a:pt x="134345" y="396256"/>
                  </a:lnTo>
                  <a:lnTo>
                    <a:pt x="101977" y="368209"/>
                  </a:lnTo>
                  <a:lnTo>
                    <a:pt x="74996" y="333018"/>
                  </a:lnTo>
                  <a:lnTo>
                    <a:pt x="52932" y="293035"/>
                  </a:lnTo>
                  <a:lnTo>
                    <a:pt x="35319" y="250612"/>
                  </a:lnTo>
                  <a:lnTo>
                    <a:pt x="21688" y="208098"/>
                  </a:lnTo>
                  <a:lnTo>
                    <a:pt x="11569" y="167847"/>
                  </a:lnTo>
                  <a:lnTo>
                    <a:pt x="0" y="103536"/>
                  </a:lnTo>
                  <a:lnTo>
                    <a:pt x="4497" y="72121"/>
                  </a:lnTo>
                  <a:lnTo>
                    <a:pt x="22573" y="44770"/>
                  </a:lnTo>
                  <a:lnTo>
                    <a:pt x="47182" y="20918"/>
                  </a:lnTo>
                  <a:lnTo>
                    <a:pt x="71275" y="0"/>
                  </a:lnTo>
                </a:path>
              </a:pathLst>
            </a:custGeom>
            <a:ln w="20941">
              <a:solidFill>
                <a:srgbClr val="F15732"/>
              </a:solidFill>
            </a:ln>
          </p:spPr>
          <p:txBody>
            <a:bodyPr wrap="square" lIns="0" tIns="0" rIns="0" bIns="0" rtlCol="0"/>
            <a:lstStyle/>
            <a:p>
              <a:endParaRPr/>
            </a:p>
          </p:txBody>
        </p:sp>
      </p:grpSp>
      <p:grpSp>
        <p:nvGrpSpPr>
          <p:cNvPr id="24" name="object 24"/>
          <p:cNvGrpSpPr/>
          <p:nvPr/>
        </p:nvGrpSpPr>
        <p:grpSpPr>
          <a:xfrm>
            <a:off x="14072869" y="3806166"/>
            <a:ext cx="1435100" cy="1435100"/>
            <a:chOff x="14072869" y="3806166"/>
            <a:chExt cx="1435100" cy="1435100"/>
          </a:xfrm>
        </p:grpSpPr>
        <p:sp>
          <p:nvSpPr>
            <p:cNvPr id="25" name="object 25"/>
            <p:cNvSpPr/>
            <p:nvPr/>
          </p:nvSpPr>
          <p:spPr>
            <a:xfrm>
              <a:off x="14072869" y="3806166"/>
              <a:ext cx="1435100" cy="1435100"/>
            </a:xfrm>
            <a:custGeom>
              <a:avLst/>
              <a:gdLst/>
              <a:ahLst/>
              <a:cxnLst/>
              <a:rect l="l" t="t" r="r" b="b"/>
              <a:pathLst>
                <a:path w="1435100" h="1435100">
                  <a:moveTo>
                    <a:pt x="717255" y="0"/>
                  </a:moveTo>
                  <a:lnTo>
                    <a:pt x="670095" y="1525"/>
                  </a:lnTo>
                  <a:lnTo>
                    <a:pt x="623749" y="6039"/>
                  </a:lnTo>
                  <a:lnTo>
                    <a:pt x="578313" y="13447"/>
                  </a:lnTo>
                  <a:lnTo>
                    <a:pt x="533880" y="23654"/>
                  </a:lnTo>
                  <a:lnTo>
                    <a:pt x="490545" y="36566"/>
                  </a:lnTo>
                  <a:lnTo>
                    <a:pt x="448403" y="52088"/>
                  </a:lnTo>
                  <a:lnTo>
                    <a:pt x="407548" y="70126"/>
                  </a:lnTo>
                  <a:lnTo>
                    <a:pt x="368075" y="90586"/>
                  </a:lnTo>
                  <a:lnTo>
                    <a:pt x="330077" y="113372"/>
                  </a:lnTo>
                  <a:lnTo>
                    <a:pt x="293651" y="138390"/>
                  </a:lnTo>
                  <a:lnTo>
                    <a:pt x="258890" y="165546"/>
                  </a:lnTo>
                  <a:lnTo>
                    <a:pt x="225888" y="194745"/>
                  </a:lnTo>
                  <a:lnTo>
                    <a:pt x="194741" y="225892"/>
                  </a:lnTo>
                  <a:lnTo>
                    <a:pt x="165542" y="258894"/>
                  </a:lnTo>
                  <a:lnTo>
                    <a:pt x="138387" y="293656"/>
                  </a:lnTo>
                  <a:lnTo>
                    <a:pt x="113369" y="330082"/>
                  </a:lnTo>
                  <a:lnTo>
                    <a:pt x="90583" y="368079"/>
                  </a:lnTo>
                  <a:lnTo>
                    <a:pt x="70125" y="407552"/>
                  </a:lnTo>
                  <a:lnTo>
                    <a:pt x="52087" y="448407"/>
                  </a:lnTo>
                  <a:lnTo>
                    <a:pt x="36565" y="490549"/>
                  </a:lnTo>
                  <a:lnTo>
                    <a:pt x="23654" y="533883"/>
                  </a:lnTo>
                  <a:lnTo>
                    <a:pt x="13447" y="578315"/>
                  </a:lnTo>
                  <a:lnTo>
                    <a:pt x="6039" y="623751"/>
                  </a:lnTo>
                  <a:lnTo>
                    <a:pt x="1525" y="670096"/>
                  </a:lnTo>
                  <a:lnTo>
                    <a:pt x="0" y="717255"/>
                  </a:lnTo>
                  <a:lnTo>
                    <a:pt x="1525" y="764414"/>
                  </a:lnTo>
                  <a:lnTo>
                    <a:pt x="6039" y="810759"/>
                  </a:lnTo>
                  <a:lnTo>
                    <a:pt x="13447" y="856195"/>
                  </a:lnTo>
                  <a:lnTo>
                    <a:pt x="23654" y="900627"/>
                  </a:lnTo>
                  <a:lnTo>
                    <a:pt x="36565" y="943961"/>
                  </a:lnTo>
                  <a:lnTo>
                    <a:pt x="52087" y="986103"/>
                  </a:lnTo>
                  <a:lnTo>
                    <a:pt x="70125" y="1026958"/>
                  </a:lnTo>
                  <a:lnTo>
                    <a:pt x="90583" y="1066431"/>
                  </a:lnTo>
                  <a:lnTo>
                    <a:pt x="113369" y="1104428"/>
                  </a:lnTo>
                  <a:lnTo>
                    <a:pt x="138387" y="1140855"/>
                  </a:lnTo>
                  <a:lnTo>
                    <a:pt x="165542" y="1175616"/>
                  </a:lnTo>
                  <a:lnTo>
                    <a:pt x="194741" y="1208618"/>
                  </a:lnTo>
                  <a:lnTo>
                    <a:pt x="225888" y="1239766"/>
                  </a:lnTo>
                  <a:lnTo>
                    <a:pt x="258890" y="1268965"/>
                  </a:lnTo>
                  <a:lnTo>
                    <a:pt x="293651" y="1296121"/>
                  </a:lnTo>
                  <a:lnTo>
                    <a:pt x="330077" y="1321139"/>
                  </a:lnTo>
                  <a:lnTo>
                    <a:pt x="368075" y="1343925"/>
                  </a:lnTo>
                  <a:lnTo>
                    <a:pt x="407548" y="1364384"/>
                  </a:lnTo>
                  <a:lnTo>
                    <a:pt x="448403" y="1382422"/>
                  </a:lnTo>
                  <a:lnTo>
                    <a:pt x="490545" y="1397944"/>
                  </a:lnTo>
                  <a:lnTo>
                    <a:pt x="533880" y="1410856"/>
                  </a:lnTo>
                  <a:lnTo>
                    <a:pt x="578313" y="1421063"/>
                  </a:lnTo>
                  <a:lnTo>
                    <a:pt x="623749" y="1428471"/>
                  </a:lnTo>
                  <a:lnTo>
                    <a:pt x="670095" y="1432985"/>
                  </a:lnTo>
                  <a:lnTo>
                    <a:pt x="717255" y="1434511"/>
                  </a:lnTo>
                  <a:lnTo>
                    <a:pt x="764415" y="1432985"/>
                  </a:lnTo>
                  <a:lnTo>
                    <a:pt x="810761" y="1428471"/>
                  </a:lnTo>
                  <a:lnTo>
                    <a:pt x="856198" y="1421063"/>
                  </a:lnTo>
                  <a:lnTo>
                    <a:pt x="900631" y="1410856"/>
                  </a:lnTo>
                  <a:lnTo>
                    <a:pt x="943965" y="1397944"/>
                  </a:lnTo>
                  <a:lnTo>
                    <a:pt x="986108" y="1382422"/>
                  </a:lnTo>
                  <a:lnTo>
                    <a:pt x="1026962" y="1364384"/>
                  </a:lnTo>
                  <a:lnTo>
                    <a:pt x="1066436" y="1343925"/>
                  </a:lnTo>
                  <a:lnTo>
                    <a:pt x="1104433" y="1321139"/>
                  </a:lnTo>
                  <a:lnTo>
                    <a:pt x="1140859" y="1296121"/>
                  </a:lnTo>
                  <a:lnTo>
                    <a:pt x="1175621" y="1268965"/>
                  </a:lnTo>
                  <a:lnTo>
                    <a:pt x="1208622" y="1239766"/>
                  </a:lnTo>
                  <a:lnTo>
                    <a:pt x="1239769" y="1208618"/>
                  </a:lnTo>
                  <a:lnTo>
                    <a:pt x="1268968" y="1175616"/>
                  </a:lnTo>
                  <a:lnTo>
                    <a:pt x="1296124" y="1140855"/>
                  </a:lnTo>
                  <a:lnTo>
                    <a:pt x="1321141" y="1104428"/>
                  </a:lnTo>
                  <a:lnTo>
                    <a:pt x="1343927" y="1066431"/>
                  </a:lnTo>
                  <a:lnTo>
                    <a:pt x="1364386" y="1026958"/>
                  </a:lnTo>
                  <a:lnTo>
                    <a:pt x="1382423" y="986103"/>
                  </a:lnTo>
                  <a:lnTo>
                    <a:pt x="1397945" y="943961"/>
                  </a:lnTo>
                  <a:lnTo>
                    <a:pt x="1410857" y="900627"/>
                  </a:lnTo>
                  <a:lnTo>
                    <a:pt x="1421064" y="856195"/>
                  </a:lnTo>
                  <a:lnTo>
                    <a:pt x="1428471" y="810759"/>
                  </a:lnTo>
                  <a:lnTo>
                    <a:pt x="1432985" y="764414"/>
                  </a:lnTo>
                  <a:lnTo>
                    <a:pt x="1434511" y="717255"/>
                  </a:lnTo>
                  <a:lnTo>
                    <a:pt x="1432985" y="670096"/>
                  </a:lnTo>
                  <a:lnTo>
                    <a:pt x="1428471" y="623751"/>
                  </a:lnTo>
                  <a:lnTo>
                    <a:pt x="1421064" y="578315"/>
                  </a:lnTo>
                  <a:lnTo>
                    <a:pt x="1410857" y="533883"/>
                  </a:lnTo>
                  <a:lnTo>
                    <a:pt x="1397945" y="490549"/>
                  </a:lnTo>
                  <a:lnTo>
                    <a:pt x="1382423" y="448407"/>
                  </a:lnTo>
                  <a:lnTo>
                    <a:pt x="1364386" y="407552"/>
                  </a:lnTo>
                  <a:lnTo>
                    <a:pt x="1343927" y="368079"/>
                  </a:lnTo>
                  <a:lnTo>
                    <a:pt x="1321141" y="330082"/>
                  </a:lnTo>
                  <a:lnTo>
                    <a:pt x="1296124" y="293656"/>
                  </a:lnTo>
                  <a:lnTo>
                    <a:pt x="1268968" y="258894"/>
                  </a:lnTo>
                  <a:lnTo>
                    <a:pt x="1239769" y="225892"/>
                  </a:lnTo>
                  <a:lnTo>
                    <a:pt x="1208622" y="194745"/>
                  </a:lnTo>
                  <a:lnTo>
                    <a:pt x="1175621" y="165546"/>
                  </a:lnTo>
                  <a:lnTo>
                    <a:pt x="1140859" y="138390"/>
                  </a:lnTo>
                  <a:lnTo>
                    <a:pt x="1104433" y="113372"/>
                  </a:lnTo>
                  <a:lnTo>
                    <a:pt x="1066436" y="90586"/>
                  </a:lnTo>
                  <a:lnTo>
                    <a:pt x="1026962" y="70126"/>
                  </a:lnTo>
                  <a:lnTo>
                    <a:pt x="986108" y="52088"/>
                  </a:lnTo>
                  <a:lnTo>
                    <a:pt x="943965" y="36566"/>
                  </a:lnTo>
                  <a:lnTo>
                    <a:pt x="900631" y="23654"/>
                  </a:lnTo>
                  <a:lnTo>
                    <a:pt x="856198" y="13447"/>
                  </a:lnTo>
                  <a:lnTo>
                    <a:pt x="810761" y="6039"/>
                  </a:lnTo>
                  <a:lnTo>
                    <a:pt x="764415" y="1525"/>
                  </a:lnTo>
                  <a:lnTo>
                    <a:pt x="717255" y="0"/>
                  </a:lnTo>
                  <a:close/>
                </a:path>
              </a:pathLst>
            </a:custGeom>
            <a:solidFill>
              <a:srgbClr val="FFFFFF"/>
            </a:solidFill>
          </p:spPr>
          <p:txBody>
            <a:bodyPr wrap="square" lIns="0" tIns="0" rIns="0" bIns="0" rtlCol="0"/>
            <a:lstStyle/>
            <a:p>
              <a:endParaRPr/>
            </a:p>
          </p:txBody>
        </p:sp>
        <p:sp>
          <p:nvSpPr>
            <p:cNvPr id="26" name="object 26"/>
            <p:cNvSpPr/>
            <p:nvPr/>
          </p:nvSpPr>
          <p:spPr>
            <a:xfrm>
              <a:off x="14425879" y="4156187"/>
              <a:ext cx="751205" cy="751205"/>
            </a:xfrm>
            <a:custGeom>
              <a:avLst/>
              <a:gdLst/>
              <a:ahLst/>
              <a:cxnLst/>
              <a:rect l="l" t="t" r="r" b="b"/>
              <a:pathLst>
                <a:path w="751205" h="751204">
                  <a:moveTo>
                    <a:pt x="424573" y="49066"/>
                  </a:moveTo>
                  <a:lnTo>
                    <a:pt x="419875" y="63746"/>
                  </a:lnTo>
                  <a:lnTo>
                    <a:pt x="417462" y="71285"/>
                  </a:lnTo>
                  <a:lnTo>
                    <a:pt x="416570" y="74066"/>
                  </a:lnTo>
                  <a:lnTo>
                    <a:pt x="416437" y="74468"/>
                  </a:lnTo>
                  <a:lnTo>
                    <a:pt x="411740" y="91146"/>
                  </a:lnTo>
                  <a:lnTo>
                    <a:pt x="408517" y="107874"/>
                  </a:lnTo>
                  <a:lnTo>
                    <a:pt x="407825" y="124758"/>
                  </a:lnTo>
                  <a:lnTo>
                    <a:pt x="410720" y="141901"/>
                  </a:lnTo>
                  <a:lnTo>
                    <a:pt x="430856" y="176156"/>
                  </a:lnTo>
                  <a:lnTo>
                    <a:pt x="462559" y="197368"/>
                  </a:lnTo>
                  <a:lnTo>
                    <a:pt x="500037" y="211319"/>
                  </a:lnTo>
                  <a:lnTo>
                    <a:pt x="537501" y="223794"/>
                  </a:lnTo>
                  <a:lnTo>
                    <a:pt x="563838" y="236838"/>
                  </a:lnTo>
                  <a:lnTo>
                    <a:pt x="585914" y="254623"/>
                  </a:lnTo>
                  <a:lnTo>
                    <a:pt x="602272" y="277406"/>
                  </a:lnTo>
                  <a:lnTo>
                    <a:pt x="611457" y="305446"/>
                  </a:lnTo>
                  <a:lnTo>
                    <a:pt x="613479" y="337664"/>
                  </a:lnTo>
                  <a:lnTo>
                    <a:pt x="609768" y="370064"/>
                  </a:lnTo>
                  <a:lnTo>
                    <a:pt x="589992" y="431934"/>
                  </a:lnTo>
                  <a:lnTo>
                    <a:pt x="565321" y="475214"/>
                  </a:lnTo>
                  <a:lnTo>
                    <a:pt x="530622" y="510696"/>
                  </a:lnTo>
                  <a:lnTo>
                    <a:pt x="488119" y="526603"/>
                  </a:lnTo>
                  <a:lnTo>
                    <a:pt x="465735" y="525010"/>
                  </a:lnTo>
                  <a:lnTo>
                    <a:pt x="430314" y="506698"/>
                  </a:lnTo>
                  <a:lnTo>
                    <a:pt x="402992" y="463923"/>
                  </a:lnTo>
                  <a:lnTo>
                    <a:pt x="399446" y="440060"/>
                  </a:lnTo>
                  <a:lnTo>
                    <a:pt x="399570" y="415499"/>
                  </a:lnTo>
                  <a:lnTo>
                    <a:pt x="400591" y="390787"/>
                  </a:lnTo>
                  <a:lnTo>
                    <a:pt x="399736" y="366470"/>
                  </a:lnTo>
                  <a:lnTo>
                    <a:pt x="389540" y="319970"/>
                  </a:lnTo>
                  <a:lnTo>
                    <a:pt x="370168" y="278282"/>
                  </a:lnTo>
                  <a:lnTo>
                    <a:pt x="341837" y="242173"/>
                  </a:lnTo>
                  <a:lnTo>
                    <a:pt x="304765" y="212412"/>
                  </a:lnTo>
                  <a:lnTo>
                    <a:pt x="266516" y="191588"/>
                  </a:lnTo>
                  <a:lnTo>
                    <a:pt x="227881" y="173624"/>
                  </a:lnTo>
                  <a:lnTo>
                    <a:pt x="190509" y="153706"/>
                  </a:lnTo>
                  <a:lnTo>
                    <a:pt x="156047" y="127022"/>
                  </a:lnTo>
                </a:path>
                <a:path w="751205" h="751204">
                  <a:moveTo>
                    <a:pt x="50145" y="431505"/>
                  </a:moveTo>
                  <a:lnTo>
                    <a:pt x="72199" y="424823"/>
                  </a:lnTo>
                  <a:lnTo>
                    <a:pt x="89510" y="414823"/>
                  </a:lnTo>
                  <a:lnTo>
                    <a:pt x="104308" y="401727"/>
                  </a:lnTo>
                  <a:lnTo>
                    <a:pt x="118823" y="385757"/>
                  </a:lnTo>
                  <a:lnTo>
                    <a:pt x="135907" y="368127"/>
                  </a:lnTo>
                  <a:lnTo>
                    <a:pt x="155014" y="353857"/>
                  </a:lnTo>
                  <a:lnTo>
                    <a:pt x="176648" y="344995"/>
                  </a:lnTo>
                  <a:lnTo>
                    <a:pt x="201313" y="343591"/>
                  </a:lnTo>
                  <a:lnTo>
                    <a:pt x="222128" y="349174"/>
                  </a:lnTo>
                  <a:lnTo>
                    <a:pt x="240038" y="360207"/>
                  </a:lnTo>
                  <a:lnTo>
                    <a:pt x="254444" y="375684"/>
                  </a:lnTo>
                  <a:lnTo>
                    <a:pt x="264745" y="394595"/>
                  </a:lnTo>
                  <a:lnTo>
                    <a:pt x="270715" y="420344"/>
                  </a:lnTo>
                  <a:lnTo>
                    <a:pt x="269336" y="445619"/>
                  </a:lnTo>
                  <a:lnTo>
                    <a:pt x="262606" y="470400"/>
                  </a:lnTo>
                  <a:lnTo>
                    <a:pt x="252526" y="494665"/>
                  </a:lnTo>
                  <a:lnTo>
                    <a:pt x="244435" y="514519"/>
                  </a:lnTo>
                  <a:lnTo>
                    <a:pt x="239436" y="534894"/>
                  </a:lnTo>
                  <a:lnTo>
                    <a:pt x="239461" y="555419"/>
                  </a:lnTo>
                  <a:lnTo>
                    <a:pt x="246442" y="575720"/>
                  </a:lnTo>
                  <a:lnTo>
                    <a:pt x="256404" y="589993"/>
                  </a:lnTo>
                  <a:lnTo>
                    <a:pt x="268247" y="602802"/>
                  </a:lnTo>
                  <a:lnTo>
                    <a:pt x="280464" y="615334"/>
                  </a:lnTo>
                  <a:lnTo>
                    <a:pt x="291551" y="628776"/>
                  </a:lnTo>
                  <a:lnTo>
                    <a:pt x="300429" y="645032"/>
                  </a:lnTo>
                  <a:lnTo>
                    <a:pt x="304406" y="661067"/>
                  </a:lnTo>
                  <a:lnTo>
                    <a:pt x="304485" y="677681"/>
                  </a:lnTo>
                  <a:lnTo>
                    <a:pt x="301666" y="695675"/>
                  </a:lnTo>
                </a:path>
                <a:path w="751205" h="751204">
                  <a:moveTo>
                    <a:pt x="750689" y="375339"/>
                  </a:moveTo>
                  <a:lnTo>
                    <a:pt x="747764" y="422422"/>
                  </a:lnTo>
                  <a:lnTo>
                    <a:pt x="739225" y="467761"/>
                  </a:lnTo>
                  <a:lnTo>
                    <a:pt x="725424" y="511002"/>
                  </a:lnTo>
                  <a:lnTo>
                    <a:pt x="706711" y="551794"/>
                  </a:lnTo>
                  <a:lnTo>
                    <a:pt x="683440" y="589785"/>
                  </a:lnTo>
                  <a:lnTo>
                    <a:pt x="655961" y="624625"/>
                  </a:lnTo>
                  <a:lnTo>
                    <a:pt x="624626" y="655960"/>
                  </a:lnTo>
                  <a:lnTo>
                    <a:pt x="589788" y="683439"/>
                  </a:lnTo>
                  <a:lnTo>
                    <a:pt x="551797" y="706711"/>
                  </a:lnTo>
                  <a:lnTo>
                    <a:pt x="511006" y="725424"/>
                  </a:lnTo>
                  <a:lnTo>
                    <a:pt x="467767" y="739225"/>
                  </a:lnTo>
                  <a:lnTo>
                    <a:pt x="422431" y="747764"/>
                  </a:lnTo>
                  <a:lnTo>
                    <a:pt x="375349" y="750689"/>
                  </a:lnTo>
                  <a:lnTo>
                    <a:pt x="328266" y="747764"/>
                  </a:lnTo>
                  <a:lnTo>
                    <a:pt x="282928" y="739225"/>
                  </a:lnTo>
                  <a:lnTo>
                    <a:pt x="239687" y="725424"/>
                  </a:lnTo>
                  <a:lnTo>
                    <a:pt x="198894" y="706711"/>
                  </a:lnTo>
                  <a:lnTo>
                    <a:pt x="160903" y="683439"/>
                  </a:lnTo>
                  <a:lnTo>
                    <a:pt x="126064" y="655960"/>
                  </a:lnTo>
                  <a:lnTo>
                    <a:pt x="94728" y="624625"/>
                  </a:lnTo>
                  <a:lnTo>
                    <a:pt x="67249" y="589785"/>
                  </a:lnTo>
                  <a:lnTo>
                    <a:pt x="43977" y="551794"/>
                  </a:lnTo>
                  <a:lnTo>
                    <a:pt x="25264" y="511002"/>
                  </a:lnTo>
                  <a:lnTo>
                    <a:pt x="11463" y="467761"/>
                  </a:lnTo>
                  <a:lnTo>
                    <a:pt x="2924" y="422422"/>
                  </a:lnTo>
                  <a:lnTo>
                    <a:pt x="0" y="375339"/>
                  </a:lnTo>
                  <a:lnTo>
                    <a:pt x="2924" y="328257"/>
                  </a:lnTo>
                  <a:lnTo>
                    <a:pt x="11463" y="282921"/>
                  </a:lnTo>
                  <a:lnTo>
                    <a:pt x="25264" y="239682"/>
                  </a:lnTo>
                  <a:lnTo>
                    <a:pt x="43977" y="198891"/>
                  </a:lnTo>
                  <a:lnTo>
                    <a:pt x="67249" y="160900"/>
                  </a:lnTo>
                  <a:lnTo>
                    <a:pt x="94728" y="126062"/>
                  </a:lnTo>
                  <a:lnTo>
                    <a:pt x="126064" y="94727"/>
                  </a:lnTo>
                  <a:lnTo>
                    <a:pt x="160903" y="67248"/>
                  </a:lnTo>
                  <a:lnTo>
                    <a:pt x="198894" y="43977"/>
                  </a:lnTo>
                  <a:lnTo>
                    <a:pt x="239687" y="25264"/>
                  </a:lnTo>
                  <a:lnTo>
                    <a:pt x="282928" y="11463"/>
                  </a:lnTo>
                  <a:lnTo>
                    <a:pt x="328266" y="2924"/>
                  </a:lnTo>
                  <a:lnTo>
                    <a:pt x="375349" y="0"/>
                  </a:lnTo>
                  <a:lnTo>
                    <a:pt x="422431" y="2924"/>
                  </a:lnTo>
                  <a:lnTo>
                    <a:pt x="467767" y="11463"/>
                  </a:lnTo>
                  <a:lnTo>
                    <a:pt x="511006" y="25264"/>
                  </a:lnTo>
                  <a:lnTo>
                    <a:pt x="551797" y="43977"/>
                  </a:lnTo>
                  <a:lnTo>
                    <a:pt x="589788" y="67248"/>
                  </a:lnTo>
                  <a:lnTo>
                    <a:pt x="624626" y="94727"/>
                  </a:lnTo>
                  <a:lnTo>
                    <a:pt x="655961" y="126062"/>
                  </a:lnTo>
                  <a:lnTo>
                    <a:pt x="683440" y="160900"/>
                  </a:lnTo>
                  <a:lnTo>
                    <a:pt x="706711" y="198891"/>
                  </a:lnTo>
                  <a:lnTo>
                    <a:pt x="725424" y="239682"/>
                  </a:lnTo>
                  <a:lnTo>
                    <a:pt x="739225" y="282921"/>
                  </a:lnTo>
                  <a:lnTo>
                    <a:pt x="747764" y="328257"/>
                  </a:lnTo>
                  <a:lnTo>
                    <a:pt x="750689" y="375339"/>
                  </a:lnTo>
                  <a:close/>
                </a:path>
              </a:pathLst>
            </a:custGeom>
            <a:ln w="20941">
              <a:solidFill>
                <a:srgbClr val="F15732"/>
              </a:solidFill>
            </a:ln>
          </p:spPr>
          <p:txBody>
            <a:bodyPr wrap="square" lIns="0" tIns="0" rIns="0" bIns="0" rtlCol="0"/>
            <a:lstStyle/>
            <a:p>
              <a:endParaRPr/>
            </a:p>
          </p:txBody>
        </p:sp>
      </p:grpSp>
      <p:grpSp>
        <p:nvGrpSpPr>
          <p:cNvPr id="27" name="object 27"/>
          <p:cNvGrpSpPr/>
          <p:nvPr/>
        </p:nvGrpSpPr>
        <p:grpSpPr>
          <a:xfrm>
            <a:off x="10659360" y="7826986"/>
            <a:ext cx="1435100" cy="1435100"/>
            <a:chOff x="10659360" y="7826986"/>
            <a:chExt cx="1435100" cy="1435100"/>
          </a:xfrm>
        </p:grpSpPr>
        <p:sp>
          <p:nvSpPr>
            <p:cNvPr id="28" name="object 28"/>
            <p:cNvSpPr/>
            <p:nvPr/>
          </p:nvSpPr>
          <p:spPr>
            <a:xfrm>
              <a:off x="10659360" y="7826986"/>
              <a:ext cx="1435100" cy="1435100"/>
            </a:xfrm>
            <a:custGeom>
              <a:avLst/>
              <a:gdLst/>
              <a:ahLst/>
              <a:cxnLst/>
              <a:rect l="l" t="t" r="r" b="b"/>
              <a:pathLst>
                <a:path w="1435100" h="1435100">
                  <a:moveTo>
                    <a:pt x="717255" y="0"/>
                  </a:moveTo>
                  <a:lnTo>
                    <a:pt x="670095" y="1525"/>
                  </a:lnTo>
                  <a:lnTo>
                    <a:pt x="623749" y="6039"/>
                  </a:lnTo>
                  <a:lnTo>
                    <a:pt x="578313" y="13447"/>
                  </a:lnTo>
                  <a:lnTo>
                    <a:pt x="533880" y="23654"/>
                  </a:lnTo>
                  <a:lnTo>
                    <a:pt x="490545" y="36566"/>
                  </a:lnTo>
                  <a:lnTo>
                    <a:pt x="448403" y="52088"/>
                  </a:lnTo>
                  <a:lnTo>
                    <a:pt x="407548" y="70126"/>
                  </a:lnTo>
                  <a:lnTo>
                    <a:pt x="368075" y="90586"/>
                  </a:lnTo>
                  <a:lnTo>
                    <a:pt x="330077" y="113372"/>
                  </a:lnTo>
                  <a:lnTo>
                    <a:pt x="293651" y="138390"/>
                  </a:lnTo>
                  <a:lnTo>
                    <a:pt x="258890" y="165546"/>
                  </a:lnTo>
                  <a:lnTo>
                    <a:pt x="225888" y="194745"/>
                  </a:lnTo>
                  <a:lnTo>
                    <a:pt x="194741" y="225892"/>
                  </a:lnTo>
                  <a:lnTo>
                    <a:pt x="165542" y="258894"/>
                  </a:lnTo>
                  <a:lnTo>
                    <a:pt x="138387" y="293656"/>
                  </a:lnTo>
                  <a:lnTo>
                    <a:pt x="113369" y="330082"/>
                  </a:lnTo>
                  <a:lnTo>
                    <a:pt x="90583" y="368079"/>
                  </a:lnTo>
                  <a:lnTo>
                    <a:pt x="70125" y="407552"/>
                  </a:lnTo>
                  <a:lnTo>
                    <a:pt x="52087" y="448407"/>
                  </a:lnTo>
                  <a:lnTo>
                    <a:pt x="36565" y="490549"/>
                  </a:lnTo>
                  <a:lnTo>
                    <a:pt x="23654" y="533883"/>
                  </a:lnTo>
                  <a:lnTo>
                    <a:pt x="13447" y="578315"/>
                  </a:lnTo>
                  <a:lnTo>
                    <a:pt x="6039" y="623751"/>
                  </a:lnTo>
                  <a:lnTo>
                    <a:pt x="1525" y="670096"/>
                  </a:lnTo>
                  <a:lnTo>
                    <a:pt x="0" y="717255"/>
                  </a:lnTo>
                  <a:lnTo>
                    <a:pt x="1525" y="764414"/>
                  </a:lnTo>
                  <a:lnTo>
                    <a:pt x="6039" y="810759"/>
                  </a:lnTo>
                  <a:lnTo>
                    <a:pt x="13447" y="856195"/>
                  </a:lnTo>
                  <a:lnTo>
                    <a:pt x="23654" y="900627"/>
                  </a:lnTo>
                  <a:lnTo>
                    <a:pt x="36565" y="943961"/>
                  </a:lnTo>
                  <a:lnTo>
                    <a:pt x="52087" y="986103"/>
                  </a:lnTo>
                  <a:lnTo>
                    <a:pt x="70125" y="1026958"/>
                  </a:lnTo>
                  <a:lnTo>
                    <a:pt x="90583" y="1066431"/>
                  </a:lnTo>
                  <a:lnTo>
                    <a:pt x="113369" y="1104428"/>
                  </a:lnTo>
                  <a:lnTo>
                    <a:pt x="138387" y="1140855"/>
                  </a:lnTo>
                  <a:lnTo>
                    <a:pt x="165542" y="1175616"/>
                  </a:lnTo>
                  <a:lnTo>
                    <a:pt x="194741" y="1208618"/>
                  </a:lnTo>
                  <a:lnTo>
                    <a:pt x="225888" y="1239766"/>
                  </a:lnTo>
                  <a:lnTo>
                    <a:pt x="258890" y="1268965"/>
                  </a:lnTo>
                  <a:lnTo>
                    <a:pt x="293651" y="1296121"/>
                  </a:lnTo>
                  <a:lnTo>
                    <a:pt x="330077" y="1321139"/>
                  </a:lnTo>
                  <a:lnTo>
                    <a:pt x="368075" y="1343925"/>
                  </a:lnTo>
                  <a:lnTo>
                    <a:pt x="407548" y="1364384"/>
                  </a:lnTo>
                  <a:lnTo>
                    <a:pt x="448403" y="1382422"/>
                  </a:lnTo>
                  <a:lnTo>
                    <a:pt x="490545" y="1397944"/>
                  </a:lnTo>
                  <a:lnTo>
                    <a:pt x="533880" y="1410856"/>
                  </a:lnTo>
                  <a:lnTo>
                    <a:pt x="578313" y="1421063"/>
                  </a:lnTo>
                  <a:lnTo>
                    <a:pt x="623749" y="1428471"/>
                  </a:lnTo>
                  <a:lnTo>
                    <a:pt x="670095" y="1432985"/>
                  </a:lnTo>
                  <a:lnTo>
                    <a:pt x="717255" y="1434511"/>
                  </a:lnTo>
                  <a:lnTo>
                    <a:pt x="764415" y="1432985"/>
                  </a:lnTo>
                  <a:lnTo>
                    <a:pt x="810761" y="1428471"/>
                  </a:lnTo>
                  <a:lnTo>
                    <a:pt x="856198" y="1421063"/>
                  </a:lnTo>
                  <a:lnTo>
                    <a:pt x="900631" y="1410856"/>
                  </a:lnTo>
                  <a:lnTo>
                    <a:pt x="943965" y="1397944"/>
                  </a:lnTo>
                  <a:lnTo>
                    <a:pt x="986108" y="1382422"/>
                  </a:lnTo>
                  <a:lnTo>
                    <a:pt x="1026962" y="1364384"/>
                  </a:lnTo>
                  <a:lnTo>
                    <a:pt x="1066436" y="1343925"/>
                  </a:lnTo>
                  <a:lnTo>
                    <a:pt x="1104433" y="1321139"/>
                  </a:lnTo>
                  <a:lnTo>
                    <a:pt x="1140859" y="1296121"/>
                  </a:lnTo>
                  <a:lnTo>
                    <a:pt x="1175621" y="1268965"/>
                  </a:lnTo>
                  <a:lnTo>
                    <a:pt x="1208622" y="1239766"/>
                  </a:lnTo>
                  <a:lnTo>
                    <a:pt x="1239769" y="1208618"/>
                  </a:lnTo>
                  <a:lnTo>
                    <a:pt x="1268968" y="1175616"/>
                  </a:lnTo>
                  <a:lnTo>
                    <a:pt x="1296124" y="1140855"/>
                  </a:lnTo>
                  <a:lnTo>
                    <a:pt x="1321141" y="1104428"/>
                  </a:lnTo>
                  <a:lnTo>
                    <a:pt x="1343927" y="1066431"/>
                  </a:lnTo>
                  <a:lnTo>
                    <a:pt x="1364386" y="1026958"/>
                  </a:lnTo>
                  <a:lnTo>
                    <a:pt x="1382423" y="986103"/>
                  </a:lnTo>
                  <a:lnTo>
                    <a:pt x="1397945" y="943961"/>
                  </a:lnTo>
                  <a:lnTo>
                    <a:pt x="1410857" y="900627"/>
                  </a:lnTo>
                  <a:lnTo>
                    <a:pt x="1421064" y="856195"/>
                  </a:lnTo>
                  <a:lnTo>
                    <a:pt x="1428471" y="810759"/>
                  </a:lnTo>
                  <a:lnTo>
                    <a:pt x="1432985" y="764414"/>
                  </a:lnTo>
                  <a:lnTo>
                    <a:pt x="1434511" y="717255"/>
                  </a:lnTo>
                  <a:lnTo>
                    <a:pt x="1432985" y="670096"/>
                  </a:lnTo>
                  <a:lnTo>
                    <a:pt x="1428471" y="623751"/>
                  </a:lnTo>
                  <a:lnTo>
                    <a:pt x="1421064" y="578315"/>
                  </a:lnTo>
                  <a:lnTo>
                    <a:pt x="1410857" y="533883"/>
                  </a:lnTo>
                  <a:lnTo>
                    <a:pt x="1397945" y="490549"/>
                  </a:lnTo>
                  <a:lnTo>
                    <a:pt x="1382423" y="448407"/>
                  </a:lnTo>
                  <a:lnTo>
                    <a:pt x="1364386" y="407552"/>
                  </a:lnTo>
                  <a:lnTo>
                    <a:pt x="1343927" y="368079"/>
                  </a:lnTo>
                  <a:lnTo>
                    <a:pt x="1321141" y="330082"/>
                  </a:lnTo>
                  <a:lnTo>
                    <a:pt x="1296124" y="293656"/>
                  </a:lnTo>
                  <a:lnTo>
                    <a:pt x="1268968" y="258894"/>
                  </a:lnTo>
                  <a:lnTo>
                    <a:pt x="1239769" y="225892"/>
                  </a:lnTo>
                  <a:lnTo>
                    <a:pt x="1208622" y="194745"/>
                  </a:lnTo>
                  <a:lnTo>
                    <a:pt x="1175621" y="165546"/>
                  </a:lnTo>
                  <a:lnTo>
                    <a:pt x="1140859" y="138390"/>
                  </a:lnTo>
                  <a:lnTo>
                    <a:pt x="1104433" y="113372"/>
                  </a:lnTo>
                  <a:lnTo>
                    <a:pt x="1066436" y="90586"/>
                  </a:lnTo>
                  <a:lnTo>
                    <a:pt x="1026962" y="70126"/>
                  </a:lnTo>
                  <a:lnTo>
                    <a:pt x="986108" y="52088"/>
                  </a:lnTo>
                  <a:lnTo>
                    <a:pt x="943965" y="36566"/>
                  </a:lnTo>
                  <a:lnTo>
                    <a:pt x="900631" y="23654"/>
                  </a:lnTo>
                  <a:lnTo>
                    <a:pt x="856198" y="13447"/>
                  </a:lnTo>
                  <a:lnTo>
                    <a:pt x="810761" y="6039"/>
                  </a:lnTo>
                  <a:lnTo>
                    <a:pt x="764415" y="1525"/>
                  </a:lnTo>
                  <a:lnTo>
                    <a:pt x="717255" y="0"/>
                  </a:lnTo>
                  <a:close/>
                </a:path>
              </a:pathLst>
            </a:custGeom>
            <a:solidFill>
              <a:srgbClr val="FFFFFF"/>
            </a:solidFill>
          </p:spPr>
          <p:txBody>
            <a:bodyPr wrap="square" lIns="0" tIns="0" rIns="0" bIns="0" rtlCol="0"/>
            <a:lstStyle/>
            <a:p>
              <a:endParaRPr/>
            </a:p>
          </p:txBody>
        </p:sp>
        <p:sp>
          <p:nvSpPr>
            <p:cNvPr id="29" name="object 29"/>
            <p:cNvSpPr/>
            <p:nvPr/>
          </p:nvSpPr>
          <p:spPr>
            <a:xfrm>
              <a:off x="11006300" y="8182078"/>
              <a:ext cx="738505" cy="738505"/>
            </a:xfrm>
            <a:custGeom>
              <a:avLst/>
              <a:gdLst/>
              <a:ahLst/>
              <a:cxnLst/>
              <a:rect l="l" t="t" r="r" b="b"/>
              <a:pathLst>
                <a:path w="738504" h="738504">
                  <a:moveTo>
                    <a:pt x="738249" y="369130"/>
                  </a:moveTo>
                  <a:lnTo>
                    <a:pt x="735373" y="415433"/>
                  </a:lnTo>
                  <a:lnTo>
                    <a:pt x="726976" y="460020"/>
                  </a:lnTo>
                  <a:lnTo>
                    <a:pt x="713403" y="502545"/>
                  </a:lnTo>
                  <a:lnTo>
                    <a:pt x="695001" y="542661"/>
                  </a:lnTo>
                  <a:lnTo>
                    <a:pt x="672114" y="580023"/>
                  </a:lnTo>
                  <a:lnTo>
                    <a:pt x="645090" y="614285"/>
                  </a:lnTo>
                  <a:lnTo>
                    <a:pt x="614274" y="645101"/>
                  </a:lnTo>
                  <a:lnTo>
                    <a:pt x="580013" y="672125"/>
                  </a:lnTo>
                  <a:lnTo>
                    <a:pt x="542650" y="695011"/>
                  </a:lnTo>
                  <a:lnTo>
                    <a:pt x="502534" y="713413"/>
                  </a:lnTo>
                  <a:lnTo>
                    <a:pt x="460010" y="726986"/>
                  </a:lnTo>
                  <a:lnTo>
                    <a:pt x="415423" y="735384"/>
                  </a:lnTo>
                  <a:lnTo>
                    <a:pt x="369119" y="738260"/>
                  </a:lnTo>
                  <a:lnTo>
                    <a:pt x="322818" y="735384"/>
                  </a:lnTo>
                  <a:lnTo>
                    <a:pt x="278233" y="726986"/>
                  </a:lnTo>
                  <a:lnTo>
                    <a:pt x="235710" y="713413"/>
                  </a:lnTo>
                  <a:lnTo>
                    <a:pt x="195595" y="695011"/>
                  </a:lnTo>
                  <a:lnTo>
                    <a:pt x="158234" y="672125"/>
                  </a:lnTo>
                  <a:lnTo>
                    <a:pt x="123973" y="645101"/>
                  </a:lnTo>
                  <a:lnTo>
                    <a:pt x="93157" y="614285"/>
                  </a:lnTo>
                  <a:lnTo>
                    <a:pt x="66134" y="580023"/>
                  </a:lnTo>
                  <a:lnTo>
                    <a:pt x="43248" y="542661"/>
                  </a:lnTo>
                  <a:lnTo>
                    <a:pt x="24846" y="502545"/>
                  </a:lnTo>
                  <a:lnTo>
                    <a:pt x="11273" y="460020"/>
                  </a:lnTo>
                  <a:lnTo>
                    <a:pt x="2875" y="415433"/>
                  </a:lnTo>
                  <a:lnTo>
                    <a:pt x="0" y="369130"/>
                  </a:lnTo>
                  <a:lnTo>
                    <a:pt x="2875" y="322828"/>
                  </a:lnTo>
                  <a:lnTo>
                    <a:pt x="11273" y="278243"/>
                  </a:lnTo>
                  <a:lnTo>
                    <a:pt x="24846" y="235719"/>
                  </a:lnTo>
                  <a:lnTo>
                    <a:pt x="43248" y="195603"/>
                  </a:lnTo>
                  <a:lnTo>
                    <a:pt x="66134" y="158241"/>
                  </a:lnTo>
                  <a:lnTo>
                    <a:pt x="93157" y="123979"/>
                  </a:lnTo>
                  <a:lnTo>
                    <a:pt x="123973" y="93162"/>
                  </a:lnTo>
                  <a:lnTo>
                    <a:pt x="158234" y="66137"/>
                  </a:lnTo>
                  <a:lnTo>
                    <a:pt x="195595" y="43250"/>
                  </a:lnTo>
                  <a:lnTo>
                    <a:pt x="235710" y="24847"/>
                  </a:lnTo>
                  <a:lnTo>
                    <a:pt x="278233" y="11274"/>
                  </a:lnTo>
                  <a:lnTo>
                    <a:pt x="322818" y="2876"/>
                  </a:lnTo>
                  <a:lnTo>
                    <a:pt x="369119" y="0"/>
                  </a:lnTo>
                  <a:lnTo>
                    <a:pt x="415423" y="2876"/>
                  </a:lnTo>
                  <a:lnTo>
                    <a:pt x="460010" y="11274"/>
                  </a:lnTo>
                  <a:lnTo>
                    <a:pt x="502534" y="24847"/>
                  </a:lnTo>
                  <a:lnTo>
                    <a:pt x="542650" y="43250"/>
                  </a:lnTo>
                  <a:lnTo>
                    <a:pt x="580013" y="66137"/>
                  </a:lnTo>
                  <a:lnTo>
                    <a:pt x="614274" y="93162"/>
                  </a:lnTo>
                  <a:lnTo>
                    <a:pt x="645090" y="123979"/>
                  </a:lnTo>
                  <a:lnTo>
                    <a:pt x="672114" y="158241"/>
                  </a:lnTo>
                  <a:lnTo>
                    <a:pt x="695001" y="195603"/>
                  </a:lnTo>
                  <a:lnTo>
                    <a:pt x="713403" y="235719"/>
                  </a:lnTo>
                  <a:lnTo>
                    <a:pt x="726976" y="278243"/>
                  </a:lnTo>
                  <a:lnTo>
                    <a:pt x="735373" y="322828"/>
                  </a:lnTo>
                  <a:lnTo>
                    <a:pt x="738249" y="369130"/>
                  </a:lnTo>
                  <a:close/>
                </a:path>
              </a:pathLst>
            </a:custGeom>
            <a:ln w="20941">
              <a:solidFill>
                <a:srgbClr val="F15732"/>
              </a:solidFill>
            </a:ln>
          </p:spPr>
          <p:txBody>
            <a:bodyPr wrap="square" lIns="0" tIns="0" rIns="0" bIns="0" rtlCol="0"/>
            <a:lstStyle/>
            <a:p>
              <a:endParaRPr/>
            </a:p>
          </p:txBody>
        </p:sp>
        <p:pic>
          <p:nvPicPr>
            <p:cNvPr id="30" name="object 30"/>
            <p:cNvPicPr/>
            <p:nvPr/>
          </p:nvPicPr>
          <p:blipFill>
            <a:blip r:embed="rId5" cstate="print"/>
            <a:stretch>
              <a:fillRect/>
            </a:stretch>
          </p:blipFill>
          <p:spPr>
            <a:xfrm>
              <a:off x="11282878" y="8293823"/>
              <a:ext cx="127032" cy="127022"/>
            </a:xfrm>
            <a:prstGeom prst="rect">
              <a:avLst/>
            </a:prstGeom>
          </p:spPr>
        </p:pic>
        <p:pic>
          <p:nvPicPr>
            <p:cNvPr id="31" name="object 31"/>
            <p:cNvPicPr/>
            <p:nvPr/>
          </p:nvPicPr>
          <p:blipFill>
            <a:blip r:embed="rId6" cstate="print"/>
            <a:stretch>
              <a:fillRect/>
            </a:stretch>
          </p:blipFill>
          <p:spPr>
            <a:xfrm>
              <a:off x="11162787" y="8611950"/>
              <a:ext cx="127022" cy="127022"/>
            </a:xfrm>
            <a:prstGeom prst="rect">
              <a:avLst/>
            </a:prstGeom>
          </p:spPr>
        </p:pic>
        <p:pic>
          <p:nvPicPr>
            <p:cNvPr id="32" name="object 32"/>
            <p:cNvPicPr/>
            <p:nvPr/>
          </p:nvPicPr>
          <p:blipFill>
            <a:blip r:embed="rId7" cstate="print"/>
            <a:stretch>
              <a:fillRect/>
            </a:stretch>
          </p:blipFill>
          <p:spPr>
            <a:xfrm>
              <a:off x="11418612" y="8492900"/>
              <a:ext cx="206894" cy="206896"/>
            </a:xfrm>
            <a:prstGeom prst="rect">
              <a:avLst/>
            </a:prstGeom>
          </p:spPr>
        </p:pic>
      </p:grpSp>
      <p:grpSp>
        <p:nvGrpSpPr>
          <p:cNvPr id="33" name="object 33"/>
          <p:cNvGrpSpPr/>
          <p:nvPr/>
        </p:nvGrpSpPr>
        <p:grpSpPr>
          <a:xfrm>
            <a:off x="11936809" y="2926612"/>
            <a:ext cx="1435100" cy="1435100"/>
            <a:chOff x="11936809" y="2926612"/>
            <a:chExt cx="1435100" cy="1435100"/>
          </a:xfrm>
        </p:grpSpPr>
        <p:sp>
          <p:nvSpPr>
            <p:cNvPr id="34" name="object 34"/>
            <p:cNvSpPr/>
            <p:nvPr/>
          </p:nvSpPr>
          <p:spPr>
            <a:xfrm>
              <a:off x="11936809" y="2926612"/>
              <a:ext cx="1435100" cy="1435100"/>
            </a:xfrm>
            <a:custGeom>
              <a:avLst/>
              <a:gdLst/>
              <a:ahLst/>
              <a:cxnLst/>
              <a:rect l="l" t="t" r="r" b="b"/>
              <a:pathLst>
                <a:path w="1435100" h="1435100">
                  <a:moveTo>
                    <a:pt x="717255" y="0"/>
                  </a:moveTo>
                  <a:lnTo>
                    <a:pt x="670095" y="1525"/>
                  </a:lnTo>
                  <a:lnTo>
                    <a:pt x="623749" y="6039"/>
                  </a:lnTo>
                  <a:lnTo>
                    <a:pt x="578313" y="13447"/>
                  </a:lnTo>
                  <a:lnTo>
                    <a:pt x="533880" y="23654"/>
                  </a:lnTo>
                  <a:lnTo>
                    <a:pt x="490545" y="36566"/>
                  </a:lnTo>
                  <a:lnTo>
                    <a:pt x="448403" y="52088"/>
                  </a:lnTo>
                  <a:lnTo>
                    <a:pt x="407548" y="70126"/>
                  </a:lnTo>
                  <a:lnTo>
                    <a:pt x="368075" y="90586"/>
                  </a:lnTo>
                  <a:lnTo>
                    <a:pt x="330077" y="113372"/>
                  </a:lnTo>
                  <a:lnTo>
                    <a:pt x="293651" y="138390"/>
                  </a:lnTo>
                  <a:lnTo>
                    <a:pt x="258890" y="165546"/>
                  </a:lnTo>
                  <a:lnTo>
                    <a:pt x="225888" y="194745"/>
                  </a:lnTo>
                  <a:lnTo>
                    <a:pt x="194741" y="225892"/>
                  </a:lnTo>
                  <a:lnTo>
                    <a:pt x="165542" y="258894"/>
                  </a:lnTo>
                  <a:lnTo>
                    <a:pt x="138387" y="293656"/>
                  </a:lnTo>
                  <a:lnTo>
                    <a:pt x="113369" y="330082"/>
                  </a:lnTo>
                  <a:lnTo>
                    <a:pt x="90583" y="368079"/>
                  </a:lnTo>
                  <a:lnTo>
                    <a:pt x="70125" y="407552"/>
                  </a:lnTo>
                  <a:lnTo>
                    <a:pt x="52087" y="448407"/>
                  </a:lnTo>
                  <a:lnTo>
                    <a:pt x="36565" y="490549"/>
                  </a:lnTo>
                  <a:lnTo>
                    <a:pt x="23654" y="533883"/>
                  </a:lnTo>
                  <a:lnTo>
                    <a:pt x="13447" y="578315"/>
                  </a:lnTo>
                  <a:lnTo>
                    <a:pt x="6039" y="623751"/>
                  </a:lnTo>
                  <a:lnTo>
                    <a:pt x="1525" y="670096"/>
                  </a:lnTo>
                  <a:lnTo>
                    <a:pt x="0" y="717255"/>
                  </a:lnTo>
                  <a:lnTo>
                    <a:pt x="1525" y="764414"/>
                  </a:lnTo>
                  <a:lnTo>
                    <a:pt x="6039" y="810759"/>
                  </a:lnTo>
                  <a:lnTo>
                    <a:pt x="13447" y="856195"/>
                  </a:lnTo>
                  <a:lnTo>
                    <a:pt x="23654" y="900627"/>
                  </a:lnTo>
                  <a:lnTo>
                    <a:pt x="36565" y="943961"/>
                  </a:lnTo>
                  <a:lnTo>
                    <a:pt x="52087" y="986103"/>
                  </a:lnTo>
                  <a:lnTo>
                    <a:pt x="70125" y="1026958"/>
                  </a:lnTo>
                  <a:lnTo>
                    <a:pt x="90583" y="1066431"/>
                  </a:lnTo>
                  <a:lnTo>
                    <a:pt x="113369" y="1104428"/>
                  </a:lnTo>
                  <a:lnTo>
                    <a:pt x="138387" y="1140855"/>
                  </a:lnTo>
                  <a:lnTo>
                    <a:pt x="165542" y="1175616"/>
                  </a:lnTo>
                  <a:lnTo>
                    <a:pt x="194741" y="1208618"/>
                  </a:lnTo>
                  <a:lnTo>
                    <a:pt x="225888" y="1239766"/>
                  </a:lnTo>
                  <a:lnTo>
                    <a:pt x="258890" y="1268965"/>
                  </a:lnTo>
                  <a:lnTo>
                    <a:pt x="293651" y="1296121"/>
                  </a:lnTo>
                  <a:lnTo>
                    <a:pt x="330077" y="1321139"/>
                  </a:lnTo>
                  <a:lnTo>
                    <a:pt x="368075" y="1343925"/>
                  </a:lnTo>
                  <a:lnTo>
                    <a:pt x="407548" y="1364384"/>
                  </a:lnTo>
                  <a:lnTo>
                    <a:pt x="448403" y="1382422"/>
                  </a:lnTo>
                  <a:lnTo>
                    <a:pt x="490545" y="1397944"/>
                  </a:lnTo>
                  <a:lnTo>
                    <a:pt x="533880" y="1410856"/>
                  </a:lnTo>
                  <a:lnTo>
                    <a:pt x="578313" y="1421063"/>
                  </a:lnTo>
                  <a:lnTo>
                    <a:pt x="623749" y="1428471"/>
                  </a:lnTo>
                  <a:lnTo>
                    <a:pt x="670095" y="1432985"/>
                  </a:lnTo>
                  <a:lnTo>
                    <a:pt x="717255" y="1434511"/>
                  </a:lnTo>
                  <a:lnTo>
                    <a:pt x="764415" y="1432985"/>
                  </a:lnTo>
                  <a:lnTo>
                    <a:pt x="810761" y="1428471"/>
                  </a:lnTo>
                  <a:lnTo>
                    <a:pt x="856198" y="1421063"/>
                  </a:lnTo>
                  <a:lnTo>
                    <a:pt x="900631" y="1410856"/>
                  </a:lnTo>
                  <a:lnTo>
                    <a:pt x="943965" y="1397944"/>
                  </a:lnTo>
                  <a:lnTo>
                    <a:pt x="986108" y="1382422"/>
                  </a:lnTo>
                  <a:lnTo>
                    <a:pt x="1026962" y="1364384"/>
                  </a:lnTo>
                  <a:lnTo>
                    <a:pt x="1066436" y="1343925"/>
                  </a:lnTo>
                  <a:lnTo>
                    <a:pt x="1104433" y="1321139"/>
                  </a:lnTo>
                  <a:lnTo>
                    <a:pt x="1140859" y="1296121"/>
                  </a:lnTo>
                  <a:lnTo>
                    <a:pt x="1175621" y="1268965"/>
                  </a:lnTo>
                  <a:lnTo>
                    <a:pt x="1208622" y="1239766"/>
                  </a:lnTo>
                  <a:lnTo>
                    <a:pt x="1239769" y="1208618"/>
                  </a:lnTo>
                  <a:lnTo>
                    <a:pt x="1268968" y="1175616"/>
                  </a:lnTo>
                  <a:lnTo>
                    <a:pt x="1296124" y="1140855"/>
                  </a:lnTo>
                  <a:lnTo>
                    <a:pt x="1321141" y="1104428"/>
                  </a:lnTo>
                  <a:lnTo>
                    <a:pt x="1343927" y="1066431"/>
                  </a:lnTo>
                  <a:lnTo>
                    <a:pt x="1364386" y="1026958"/>
                  </a:lnTo>
                  <a:lnTo>
                    <a:pt x="1382423" y="986103"/>
                  </a:lnTo>
                  <a:lnTo>
                    <a:pt x="1397945" y="943961"/>
                  </a:lnTo>
                  <a:lnTo>
                    <a:pt x="1410857" y="900627"/>
                  </a:lnTo>
                  <a:lnTo>
                    <a:pt x="1421064" y="856195"/>
                  </a:lnTo>
                  <a:lnTo>
                    <a:pt x="1428471" y="810759"/>
                  </a:lnTo>
                  <a:lnTo>
                    <a:pt x="1432985" y="764414"/>
                  </a:lnTo>
                  <a:lnTo>
                    <a:pt x="1434511" y="717255"/>
                  </a:lnTo>
                  <a:lnTo>
                    <a:pt x="1432985" y="670096"/>
                  </a:lnTo>
                  <a:lnTo>
                    <a:pt x="1428471" y="623751"/>
                  </a:lnTo>
                  <a:lnTo>
                    <a:pt x="1421064" y="578315"/>
                  </a:lnTo>
                  <a:lnTo>
                    <a:pt x="1410857" y="533883"/>
                  </a:lnTo>
                  <a:lnTo>
                    <a:pt x="1397945" y="490549"/>
                  </a:lnTo>
                  <a:lnTo>
                    <a:pt x="1382423" y="448407"/>
                  </a:lnTo>
                  <a:lnTo>
                    <a:pt x="1364386" y="407552"/>
                  </a:lnTo>
                  <a:lnTo>
                    <a:pt x="1343927" y="368079"/>
                  </a:lnTo>
                  <a:lnTo>
                    <a:pt x="1321141" y="330082"/>
                  </a:lnTo>
                  <a:lnTo>
                    <a:pt x="1296124" y="293656"/>
                  </a:lnTo>
                  <a:lnTo>
                    <a:pt x="1268968" y="258894"/>
                  </a:lnTo>
                  <a:lnTo>
                    <a:pt x="1239769" y="225892"/>
                  </a:lnTo>
                  <a:lnTo>
                    <a:pt x="1208622" y="194745"/>
                  </a:lnTo>
                  <a:lnTo>
                    <a:pt x="1175621" y="165546"/>
                  </a:lnTo>
                  <a:lnTo>
                    <a:pt x="1140859" y="138390"/>
                  </a:lnTo>
                  <a:lnTo>
                    <a:pt x="1104433" y="113372"/>
                  </a:lnTo>
                  <a:lnTo>
                    <a:pt x="1066436" y="90586"/>
                  </a:lnTo>
                  <a:lnTo>
                    <a:pt x="1026962" y="70126"/>
                  </a:lnTo>
                  <a:lnTo>
                    <a:pt x="986108" y="52088"/>
                  </a:lnTo>
                  <a:lnTo>
                    <a:pt x="943965" y="36566"/>
                  </a:lnTo>
                  <a:lnTo>
                    <a:pt x="900631" y="23654"/>
                  </a:lnTo>
                  <a:lnTo>
                    <a:pt x="856198" y="13447"/>
                  </a:lnTo>
                  <a:lnTo>
                    <a:pt x="810761" y="6039"/>
                  </a:lnTo>
                  <a:lnTo>
                    <a:pt x="764415" y="1525"/>
                  </a:lnTo>
                  <a:lnTo>
                    <a:pt x="717255" y="0"/>
                  </a:lnTo>
                  <a:close/>
                </a:path>
              </a:pathLst>
            </a:custGeom>
            <a:solidFill>
              <a:srgbClr val="FFFFFF"/>
            </a:solidFill>
          </p:spPr>
          <p:txBody>
            <a:bodyPr wrap="square" lIns="0" tIns="0" rIns="0" bIns="0" rtlCol="0"/>
            <a:lstStyle/>
            <a:p>
              <a:endParaRPr/>
            </a:p>
          </p:txBody>
        </p:sp>
        <p:sp>
          <p:nvSpPr>
            <p:cNvPr id="35" name="object 35"/>
            <p:cNvSpPr/>
            <p:nvPr/>
          </p:nvSpPr>
          <p:spPr>
            <a:xfrm>
              <a:off x="12262773" y="3250231"/>
              <a:ext cx="681355" cy="436880"/>
            </a:xfrm>
            <a:custGeom>
              <a:avLst/>
              <a:gdLst/>
              <a:ahLst/>
              <a:cxnLst/>
              <a:rect l="l" t="t" r="r" b="b"/>
              <a:pathLst>
                <a:path w="681354" h="436879">
                  <a:moveTo>
                    <a:pt x="144843" y="241391"/>
                  </a:moveTo>
                  <a:lnTo>
                    <a:pt x="99127" y="281421"/>
                  </a:lnTo>
                  <a:lnTo>
                    <a:pt x="99127" y="436537"/>
                  </a:lnTo>
                  <a:lnTo>
                    <a:pt x="69966" y="436537"/>
                  </a:lnTo>
                </a:path>
                <a:path w="681354" h="436879">
                  <a:moveTo>
                    <a:pt x="79086" y="208198"/>
                  </a:moveTo>
                  <a:lnTo>
                    <a:pt x="79086" y="237014"/>
                  </a:lnTo>
                  <a:lnTo>
                    <a:pt x="68212" y="246158"/>
                  </a:lnTo>
                  <a:lnTo>
                    <a:pt x="60216" y="253897"/>
                  </a:lnTo>
                  <a:lnTo>
                    <a:pt x="51167" y="264454"/>
                  </a:lnTo>
                  <a:lnTo>
                    <a:pt x="37129" y="282050"/>
                  </a:lnTo>
                  <a:lnTo>
                    <a:pt x="37129" y="436537"/>
                  </a:lnTo>
                  <a:lnTo>
                    <a:pt x="0" y="436537"/>
                  </a:lnTo>
                  <a:lnTo>
                    <a:pt x="0" y="378057"/>
                  </a:lnTo>
                  <a:lnTo>
                    <a:pt x="0" y="252344"/>
                  </a:lnTo>
                  <a:lnTo>
                    <a:pt x="0" y="133887"/>
                  </a:lnTo>
                  <a:lnTo>
                    <a:pt x="17" y="118928"/>
                  </a:lnTo>
                  <a:lnTo>
                    <a:pt x="8397" y="75292"/>
                  </a:lnTo>
                  <a:lnTo>
                    <a:pt x="47038" y="43441"/>
                  </a:lnTo>
                  <a:lnTo>
                    <a:pt x="150216" y="39821"/>
                  </a:lnTo>
                  <a:lnTo>
                    <a:pt x="287866" y="39909"/>
                  </a:lnTo>
                  <a:lnTo>
                    <a:pt x="415537" y="40348"/>
                  </a:lnTo>
                  <a:lnTo>
                    <a:pt x="471755" y="40612"/>
                  </a:lnTo>
                  <a:lnTo>
                    <a:pt x="516884" y="57899"/>
                  </a:lnTo>
                </a:path>
                <a:path w="681354" h="436879">
                  <a:moveTo>
                    <a:pt x="381600" y="436537"/>
                  </a:moveTo>
                  <a:lnTo>
                    <a:pt x="414165" y="436537"/>
                  </a:lnTo>
                  <a:lnTo>
                    <a:pt x="414214" y="404248"/>
                  </a:lnTo>
                  <a:lnTo>
                    <a:pt x="414293" y="371953"/>
                  </a:lnTo>
                  <a:lnTo>
                    <a:pt x="414297" y="339658"/>
                  </a:lnTo>
                  <a:lnTo>
                    <a:pt x="414123" y="307368"/>
                  </a:lnTo>
                  <a:lnTo>
                    <a:pt x="414092" y="303599"/>
                  </a:lnTo>
                  <a:lnTo>
                    <a:pt x="414050" y="299840"/>
                  </a:lnTo>
                  <a:lnTo>
                    <a:pt x="414018" y="296070"/>
                  </a:lnTo>
                  <a:lnTo>
                    <a:pt x="413987" y="293117"/>
                  </a:lnTo>
                  <a:lnTo>
                    <a:pt x="413966" y="290133"/>
                  </a:lnTo>
                  <a:lnTo>
                    <a:pt x="414584" y="287243"/>
                  </a:lnTo>
                  <a:lnTo>
                    <a:pt x="452166" y="243076"/>
                  </a:lnTo>
                  <a:lnTo>
                    <a:pt x="484665" y="213030"/>
                  </a:lnTo>
                  <a:lnTo>
                    <a:pt x="501105" y="198220"/>
                  </a:lnTo>
                  <a:lnTo>
                    <a:pt x="516644" y="183878"/>
                  </a:lnTo>
                  <a:lnTo>
                    <a:pt x="549571" y="156042"/>
                  </a:lnTo>
                  <a:lnTo>
                    <a:pt x="591395" y="138130"/>
                  </a:lnTo>
                  <a:lnTo>
                    <a:pt x="599625" y="137279"/>
                  </a:lnTo>
                  <a:lnTo>
                    <a:pt x="607874" y="137540"/>
                  </a:lnTo>
                  <a:lnTo>
                    <a:pt x="616007" y="138635"/>
                  </a:lnTo>
                  <a:lnTo>
                    <a:pt x="624124" y="139809"/>
                  </a:lnTo>
                  <a:lnTo>
                    <a:pt x="632326" y="140305"/>
                  </a:lnTo>
                  <a:lnTo>
                    <a:pt x="668914" y="122520"/>
                  </a:lnTo>
                  <a:lnTo>
                    <a:pt x="680932" y="103511"/>
                  </a:lnTo>
                  <a:lnTo>
                    <a:pt x="667640" y="90611"/>
                  </a:lnTo>
                  <a:lnTo>
                    <a:pt x="654351" y="77705"/>
                  </a:lnTo>
                  <a:lnTo>
                    <a:pt x="641063" y="64799"/>
                  </a:lnTo>
                  <a:lnTo>
                    <a:pt x="627771" y="51900"/>
                  </a:lnTo>
                  <a:lnTo>
                    <a:pt x="615831" y="39396"/>
                  </a:lnTo>
                  <a:lnTo>
                    <a:pt x="603811" y="26487"/>
                  </a:lnTo>
                  <a:lnTo>
                    <a:pt x="590868" y="14614"/>
                  </a:lnTo>
                  <a:lnTo>
                    <a:pt x="576160" y="5220"/>
                  </a:lnTo>
                  <a:lnTo>
                    <a:pt x="556486" y="0"/>
                  </a:lnTo>
                  <a:lnTo>
                    <a:pt x="536644" y="1887"/>
                  </a:lnTo>
                  <a:lnTo>
                    <a:pt x="517755" y="9359"/>
                  </a:lnTo>
                  <a:lnTo>
                    <a:pt x="500937" y="20895"/>
                  </a:lnTo>
                </a:path>
              </a:pathLst>
            </a:custGeom>
            <a:ln w="15706">
              <a:solidFill>
                <a:srgbClr val="F15732"/>
              </a:solidFill>
            </a:ln>
          </p:spPr>
          <p:txBody>
            <a:bodyPr wrap="square" lIns="0" tIns="0" rIns="0" bIns="0" rtlCol="0"/>
            <a:lstStyle/>
            <a:p>
              <a:endParaRPr/>
            </a:p>
          </p:txBody>
        </p:sp>
        <p:pic>
          <p:nvPicPr>
            <p:cNvPr id="36" name="object 36"/>
            <p:cNvPicPr/>
            <p:nvPr/>
          </p:nvPicPr>
          <p:blipFill>
            <a:blip r:embed="rId8" cstate="print"/>
            <a:stretch>
              <a:fillRect/>
            </a:stretch>
          </p:blipFill>
          <p:spPr>
            <a:xfrm>
              <a:off x="12173519" y="3298320"/>
              <a:ext cx="77065" cy="223050"/>
            </a:xfrm>
            <a:prstGeom prst="rect">
              <a:avLst/>
            </a:prstGeom>
          </p:spPr>
        </p:pic>
        <p:sp>
          <p:nvSpPr>
            <p:cNvPr id="37" name="object 37"/>
            <p:cNvSpPr/>
            <p:nvPr/>
          </p:nvSpPr>
          <p:spPr>
            <a:xfrm>
              <a:off x="12415805" y="3207778"/>
              <a:ext cx="462915" cy="479425"/>
            </a:xfrm>
            <a:custGeom>
              <a:avLst/>
              <a:gdLst/>
              <a:ahLst/>
              <a:cxnLst/>
              <a:rect l="l" t="t" r="r" b="b"/>
              <a:pathLst>
                <a:path w="462915" h="479425">
                  <a:moveTo>
                    <a:pt x="462582" y="2010"/>
                  </a:moveTo>
                  <a:lnTo>
                    <a:pt x="432834" y="23852"/>
                  </a:lnTo>
                </a:path>
                <a:path w="462915" h="479425">
                  <a:moveTo>
                    <a:pt x="415851" y="0"/>
                  </a:moveTo>
                  <a:lnTo>
                    <a:pt x="386103" y="21852"/>
                  </a:lnTo>
                </a:path>
                <a:path w="462915" h="479425">
                  <a:moveTo>
                    <a:pt x="246704" y="250652"/>
                  </a:moveTo>
                  <a:lnTo>
                    <a:pt x="237544" y="299462"/>
                  </a:lnTo>
                  <a:lnTo>
                    <a:pt x="209333" y="332429"/>
                  </a:lnTo>
                  <a:lnTo>
                    <a:pt x="207375" y="334659"/>
                  </a:lnTo>
                  <a:lnTo>
                    <a:pt x="205365" y="336879"/>
                  </a:lnTo>
                  <a:lnTo>
                    <a:pt x="203868" y="339445"/>
                  </a:lnTo>
                  <a:lnTo>
                    <a:pt x="199564" y="346816"/>
                  </a:lnTo>
                  <a:lnTo>
                    <a:pt x="198381" y="355486"/>
                  </a:lnTo>
                  <a:lnTo>
                    <a:pt x="198339" y="363894"/>
                  </a:lnTo>
                  <a:lnTo>
                    <a:pt x="198285" y="391280"/>
                  </a:lnTo>
                  <a:lnTo>
                    <a:pt x="198340" y="418669"/>
                  </a:lnTo>
                  <a:lnTo>
                    <a:pt x="198429" y="446059"/>
                  </a:lnTo>
                  <a:lnTo>
                    <a:pt x="198475" y="473451"/>
                  </a:lnTo>
                  <a:lnTo>
                    <a:pt x="198475" y="478990"/>
                  </a:lnTo>
                  <a:lnTo>
                    <a:pt x="165293" y="478990"/>
                  </a:lnTo>
                  <a:lnTo>
                    <a:pt x="167617" y="328921"/>
                  </a:lnTo>
                  <a:lnTo>
                    <a:pt x="167722" y="320136"/>
                  </a:lnTo>
                  <a:lnTo>
                    <a:pt x="128115" y="322974"/>
                  </a:lnTo>
                  <a:lnTo>
                    <a:pt x="85561" y="325103"/>
                  </a:lnTo>
                  <a:lnTo>
                    <a:pt x="42157" y="323195"/>
                  </a:lnTo>
                  <a:lnTo>
                    <a:pt x="0" y="313917"/>
                  </a:lnTo>
                </a:path>
              </a:pathLst>
            </a:custGeom>
            <a:ln w="15706">
              <a:solidFill>
                <a:srgbClr val="F15732"/>
              </a:solidFill>
            </a:ln>
          </p:spPr>
          <p:txBody>
            <a:bodyPr wrap="square" lIns="0" tIns="0" rIns="0" bIns="0" rtlCol="0"/>
            <a:lstStyle/>
            <a:p>
              <a:endParaRPr/>
            </a:p>
          </p:txBody>
        </p:sp>
        <p:sp>
          <p:nvSpPr>
            <p:cNvPr id="38" name="object 38"/>
            <p:cNvSpPr/>
            <p:nvPr/>
          </p:nvSpPr>
          <p:spPr>
            <a:xfrm>
              <a:off x="12237180" y="3779574"/>
              <a:ext cx="351790" cy="196215"/>
            </a:xfrm>
            <a:custGeom>
              <a:avLst/>
              <a:gdLst/>
              <a:ahLst/>
              <a:cxnLst/>
              <a:rect l="l" t="t" r="r" b="b"/>
              <a:pathLst>
                <a:path w="351790" h="196214">
                  <a:moveTo>
                    <a:pt x="351465" y="0"/>
                  </a:moveTo>
                  <a:lnTo>
                    <a:pt x="345691" y="7053"/>
                  </a:lnTo>
                  <a:lnTo>
                    <a:pt x="338564" y="10709"/>
                  </a:lnTo>
                  <a:lnTo>
                    <a:pt x="330060" y="12200"/>
                  </a:lnTo>
                  <a:lnTo>
                    <a:pt x="320157" y="12764"/>
                  </a:lnTo>
                  <a:lnTo>
                    <a:pt x="297806" y="12554"/>
                  </a:lnTo>
                  <a:lnTo>
                    <a:pt x="275507" y="10778"/>
                  </a:lnTo>
                  <a:lnTo>
                    <a:pt x="253204" y="8993"/>
                  </a:lnTo>
                  <a:lnTo>
                    <a:pt x="230841" y="8753"/>
                  </a:lnTo>
                  <a:lnTo>
                    <a:pt x="187061" y="16695"/>
                  </a:lnTo>
                  <a:lnTo>
                    <a:pt x="147712" y="35190"/>
                  </a:lnTo>
                  <a:lnTo>
                    <a:pt x="113829" y="62696"/>
                  </a:lnTo>
                  <a:lnTo>
                    <a:pt x="86447" y="97672"/>
                  </a:lnTo>
                  <a:lnTo>
                    <a:pt x="66913" y="138151"/>
                  </a:lnTo>
                  <a:lnTo>
                    <a:pt x="63015" y="148329"/>
                  </a:lnTo>
                  <a:lnTo>
                    <a:pt x="58404" y="158175"/>
                  </a:lnTo>
                  <a:lnTo>
                    <a:pt x="27674" y="183387"/>
                  </a:lnTo>
                  <a:lnTo>
                    <a:pt x="20962" y="183135"/>
                  </a:lnTo>
                  <a:lnTo>
                    <a:pt x="14313" y="182968"/>
                  </a:lnTo>
                  <a:lnTo>
                    <a:pt x="10397" y="182863"/>
                  </a:lnTo>
                  <a:lnTo>
                    <a:pt x="1340" y="181198"/>
                  </a:lnTo>
                  <a:lnTo>
                    <a:pt x="0" y="186580"/>
                  </a:lnTo>
                  <a:lnTo>
                    <a:pt x="1607" y="191639"/>
                  </a:lnTo>
                  <a:lnTo>
                    <a:pt x="7616" y="194462"/>
                  </a:lnTo>
                  <a:lnTo>
                    <a:pt x="14973" y="195695"/>
                  </a:lnTo>
                  <a:lnTo>
                    <a:pt x="20627" y="195983"/>
                  </a:lnTo>
                  <a:lnTo>
                    <a:pt x="31103" y="195355"/>
                  </a:lnTo>
                  <a:lnTo>
                    <a:pt x="67215" y="177050"/>
                  </a:lnTo>
                  <a:lnTo>
                    <a:pt x="80751" y="151576"/>
                  </a:lnTo>
                  <a:lnTo>
                    <a:pt x="84897" y="142012"/>
                  </a:lnTo>
                  <a:lnTo>
                    <a:pt x="112066" y="97651"/>
                  </a:lnTo>
                  <a:lnTo>
                    <a:pt x="140698" y="67382"/>
                  </a:lnTo>
                  <a:lnTo>
                    <a:pt x="165230" y="48658"/>
                  </a:lnTo>
                  <a:lnTo>
                    <a:pt x="169481" y="46019"/>
                  </a:lnTo>
                </a:path>
              </a:pathLst>
            </a:custGeom>
            <a:ln w="15706">
              <a:solidFill>
                <a:srgbClr val="F15732"/>
              </a:solidFill>
            </a:ln>
          </p:spPr>
          <p:txBody>
            <a:bodyPr wrap="square" lIns="0" tIns="0" rIns="0" bIns="0" rtlCol="0"/>
            <a:lstStyle/>
            <a:p>
              <a:endParaRPr/>
            </a:p>
          </p:txBody>
        </p:sp>
        <p:pic>
          <p:nvPicPr>
            <p:cNvPr id="39" name="object 39"/>
            <p:cNvPicPr/>
            <p:nvPr/>
          </p:nvPicPr>
          <p:blipFill>
            <a:blip r:embed="rId9" cstate="print"/>
            <a:stretch>
              <a:fillRect/>
            </a:stretch>
          </p:blipFill>
          <p:spPr>
            <a:xfrm>
              <a:off x="12329470" y="3738925"/>
              <a:ext cx="374983" cy="247449"/>
            </a:xfrm>
            <a:prstGeom prst="rect">
              <a:avLst/>
            </a:prstGeom>
          </p:spPr>
        </p:pic>
        <p:pic>
          <p:nvPicPr>
            <p:cNvPr id="40" name="object 40"/>
            <p:cNvPicPr/>
            <p:nvPr/>
          </p:nvPicPr>
          <p:blipFill>
            <a:blip r:embed="rId10" cstate="print"/>
            <a:stretch>
              <a:fillRect/>
            </a:stretch>
          </p:blipFill>
          <p:spPr>
            <a:xfrm>
              <a:off x="12833816" y="3807803"/>
              <a:ext cx="107846" cy="176570"/>
            </a:xfrm>
            <a:prstGeom prst="rect">
              <a:avLst/>
            </a:prstGeom>
          </p:spPr>
        </p:pic>
        <p:sp>
          <p:nvSpPr>
            <p:cNvPr id="41" name="object 41"/>
            <p:cNvSpPr/>
            <p:nvPr/>
          </p:nvSpPr>
          <p:spPr>
            <a:xfrm>
              <a:off x="12772400" y="3645910"/>
              <a:ext cx="434340" cy="331470"/>
            </a:xfrm>
            <a:custGeom>
              <a:avLst/>
              <a:gdLst/>
              <a:ahLst/>
              <a:cxnLst/>
              <a:rect l="l" t="t" r="r" b="b"/>
              <a:pathLst>
                <a:path w="434340" h="331470">
                  <a:moveTo>
                    <a:pt x="317937" y="37153"/>
                  </a:moveTo>
                  <a:lnTo>
                    <a:pt x="317937" y="54974"/>
                  </a:lnTo>
                  <a:lnTo>
                    <a:pt x="317937" y="61477"/>
                  </a:lnTo>
                  <a:lnTo>
                    <a:pt x="321571" y="66607"/>
                  </a:lnTo>
                  <a:lnTo>
                    <a:pt x="328073" y="68188"/>
                  </a:lnTo>
                  <a:lnTo>
                    <a:pt x="334199" y="69675"/>
                  </a:lnTo>
                  <a:lnTo>
                    <a:pt x="341057" y="67686"/>
                  </a:lnTo>
                  <a:lnTo>
                    <a:pt x="345424" y="63152"/>
                  </a:lnTo>
                  <a:lnTo>
                    <a:pt x="350376" y="52688"/>
                  </a:lnTo>
                  <a:lnTo>
                    <a:pt x="349587" y="40442"/>
                  </a:lnTo>
                  <a:lnTo>
                    <a:pt x="345596" y="28112"/>
                  </a:lnTo>
                  <a:lnTo>
                    <a:pt x="340942" y="17394"/>
                  </a:lnTo>
                </a:path>
                <a:path w="434340" h="331470">
                  <a:moveTo>
                    <a:pt x="170089" y="209378"/>
                  </a:moveTo>
                  <a:lnTo>
                    <a:pt x="221794" y="217615"/>
                  </a:lnTo>
                  <a:lnTo>
                    <a:pt x="257544" y="234818"/>
                  </a:lnTo>
                  <a:lnTo>
                    <a:pt x="262567" y="259062"/>
                  </a:lnTo>
                  <a:lnTo>
                    <a:pt x="264931" y="275472"/>
                  </a:lnTo>
                  <a:lnTo>
                    <a:pt x="267296" y="289993"/>
                  </a:lnTo>
                  <a:lnTo>
                    <a:pt x="269663" y="304514"/>
                  </a:lnTo>
                  <a:lnTo>
                    <a:pt x="272033" y="320924"/>
                  </a:lnTo>
                  <a:lnTo>
                    <a:pt x="272452" y="324149"/>
                  </a:lnTo>
                  <a:lnTo>
                    <a:pt x="272881" y="327385"/>
                  </a:lnTo>
                  <a:lnTo>
                    <a:pt x="273300" y="330610"/>
                  </a:lnTo>
                  <a:lnTo>
                    <a:pt x="315571" y="330610"/>
                  </a:lnTo>
                  <a:lnTo>
                    <a:pt x="314922" y="316935"/>
                  </a:lnTo>
                  <a:lnTo>
                    <a:pt x="292273" y="306432"/>
                  </a:lnTo>
                  <a:lnTo>
                    <a:pt x="294032" y="291474"/>
                  </a:lnTo>
                  <a:lnTo>
                    <a:pt x="296062" y="275161"/>
                  </a:lnTo>
                  <a:lnTo>
                    <a:pt x="298091" y="258848"/>
                  </a:lnTo>
                  <a:lnTo>
                    <a:pt x="299844" y="243890"/>
                  </a:lnTo>
                  <a:lnTo>
                    <a:pt x="300606" y="236973"/>
                  </a:lnTo>
                  <a:lnTo>
                    <a:pt x="301367" y="230058"/>
                  </a:lnTo>
                  <a:lnTo>
                    <a:pt x="302129" y="223143"/>
                  </a:lnTo>
                  <a:lnTo>
                    <a:pt x="302891" y="216226"/>
                  </a:lnTo>
                  <a:lnTo>
                    <a:pt x="303582" y="210006"/>
                  </a:lnTo>
                  <a:lnTo>
                    <a:pt x="306734" y="200090"/>
                  </a:lnTo>
                  <a:lnTo>
                    <a:pt x="309959" y="194907"/>
                  </a:lnTo>
                  <a:lnTo>
                    <a:pt x="314137" y="188185"/>
                  </a:lnTo>
                  <a:lnTo>
                    <a:pt x="337876" y="151564"/>
                  </a:lnTo>
                  <a:lnTo>
                    <a:pt x="338775" y="142563"/>
                  </a:lnTo>
                  <a:lnTo>
                    <a:pt x="338733" y="140102"/>
                  </a:lnTo>
                  <a:lnTo>
                    <a:pt x="338460" y="137663"/>
                  </a:lnTo>
                  <a:lnTo>
                    <a:pt x="337905" y="135265"/>
                  </a:lnTo>
                  <a:lnTo>
                    <a:pt x="337131" y="126146"/>
                  </a:lnTo>
                  <a:lnTo>
                    <a:pt x="352997" y="91432"/>
                  </a:lnTo>
                  <a:lnTo>
                    <a:pt x="369310" y="85781"/>
                  </a:lnTo>
                  <a:lnTo>
                    <a:pt x="379580" y="86261"/>
                  </a:lnTo>
                  <a:lnTo>
                    <a:pt x="387885" y="86936"/>
                  </a:lnTo>
                  <a:lnTo>
                    <a:pt x="396288" y="87168"/>
                  </a:lnTo>
                  <a:lnTo>
                    <a:pt x="433404" y="69323"/>
                  </a:lnTo>
                  <a:lnTo>
                    <a:pt x="434328" y="57416"/>
                  </a:lnTo>
                  <a:lnTo>
                    <a:pt x="425704" y="46126"/>
                  </a:lnTo>
                  <a:lnTo>
                    <a:pt x="418129" y="41671"/>
                  </a:lnTo>
                  <a:lnTo>
                    <a:pt x="409997" y="38045"/>
                  </a:lnTo>
                  <a:lnTo>
                    <a:pt x="401779" y="34517"/>
                  </a:lnTo>
                  <a:lnTo>
                    <a:pt x="393946" y="30357"/>
                  </a:lnTo>
                  <a:lnTo>
                    <a:pt x="388079" y="25884"/>
                  </a:lnTo>
                  <a:lnTo>
                    <a:pt x="382979" y="20740"/>
                  </a:lnTo>
                  <a:lnTo>
                    <a:pt x="378218" y="15250"/>
                  </a:lnTo>
                  <a:lnTo>
                    <a:pt x="373370" y="9740"/>
                  </a:lnTo>
                  <a:lnTo>
                    <a:pt x="364507" y="3259"/>
                  </a:lnTo>
                  <a:lnTo>
                    <a:pt x="354088" y="189"/>
                  </a:lnTo>
                  <a:lnTo>
                    <a:pt x="343049" y="0"/>
                  </a:lnTo>
                  <a:lnTo>
                    <a:pt x="332324" y="2159"/>
                  </a:lnTo>
                  <a:lnTo>
                    <a:pt x="302845" y="35796"/>
                  </a:lnTo>
                  <a:lnTo>
                    <a:pt x="300056" y="43628"/>
                  </a:lnTo>
                  <a:lnTo>
                    <a:pt x="297106" y="51395"/>
                  </a:lnTo>
                  <a:lnTo>
                    <a:pt x="274280" y="84194"/>
                  </a:lnTo>
                  <a:lnTo>
                    <a:pt x="202713" y="99537"/>
                  </a:lnTo>
                  <a:lnTo>
                    <a:pt x="158118" y="98163"/>
                  </a:lnTo>
                  <a:lnTo>
                    <a:pt x="114775" y="102098"/>
                  </a:lnTo>
                  <a:lnTo>
                    <a:pt x="75474" y="119935"/>
                  </a:lnTo>
                  <a:lnTo>
                    <a:pt x="52758" y="160356"/>
                  </a:lnTo>
                  <a:lnTo>
                    <a:pt x="48658" y="176080"/>
                  </a:lnTo>
                  <a:lnTo>
                    <a:pt x="41156" y="194811"/>
                  </a:lnTo>
                  <a:lnTo>
                    <a:pt x="29838" y="213103"/>
                  </a:lnTo>
                  <a:lnTo>
                    <a:pt x="15764" y="229325"/>
                  </a:lnTo>
                  <a:lnTo>
                    <a:pt x="0" y="241848"/>
                  </a:lnTo>
                </a:path>
                <a:path w="434340" h="331470">
                  <a:moveTo>
                    <a:pt x="140372" y="330610"/>
                  </a:moveTo>
                  <a:lnTo>
                    <a:pt x="165722" y="330610"/>
                  </a:lnTo>
                  <a:lnTo>
                    <a:pt x="165178" y="315689"/>
                  </a:lnTo>
                  <a:lnTo>
                    <a:pt x="143712" y="304380"/>
                  </a:lnTo>
                  <a:lnTo>
                    <a:pt x="128990" y="256298"/>
                  </a:lnTo>
                  <a:lnTo>
                    <a:pt x="169628" y="226121"/>
                  </a:lnTo>
                </a:path>
                <a:path w="434340" h="331470">
                  <a:moveTo>
                    <a:pt x="330052" y="331154"/>
                  </a:moveTo>
                  <a:lnTo>
                    <a:pt x="349612" y="331154"/>
                  </a:lnTo>
                  <a:lnTo>
                    <a:pt x="349057" y="316223"/>
                  </a:lnTo>
                  <a:lnTo>
                    <a:pt x="321875" y="300904"/>
                  </a:lnTo>
                  <a:lnTo>
                    <a:pt x="315906" y="247178"/>
                  </a:lnTo>
                </a:path>
              </a:pathLst>
            </a:custGeom>
            <a:ln w="15706">
              <a:solidFill>
                <a:srgbClr val="F15732"/>
              </a:solidFill>
            </a:ln>
          </p:spPr>
          <p:txBody>
            <a:bodyPr wrap="square" lIns="0" tIns="0" rIns="0" bIns="0" rtlCol="0"/>
            <a:lstStyle/>
            <a:p>
              <a:endParaRPr/>
            </a:p>
          </p:txBody>
        </p:sp>
      </p:grpSp>
      <p:grpSp>
        <p:nvGrpSpPr>
          <p:cNvPr id="43" name="object 43"/>
          <p:cNvGrpSpPr/>
          <p:nvPr/>
        </p:nvGrpSpPr>
        <p:grpSpPr>
          <a:xfrm>
            <a:off x="9842632" y="3709740"/>
            <a:ext cx="1435100" cy="1435100"/>
            <a:chOff x="9842632" y="3709740"/>
            <a:chExt cx="1435100" cy="1435100"/>
          </a:xfrm>
        </p:grpSpPr>
        <p:sp>
          <p:nvSpPr>
            <p:cNvPr id="44" name="object 44"/>
            <p:cNvSpPr/>
            <p:nvPr/>
          </p:nvSpPr>
          <p:spPr>
            <a:xfrm>
              <a:off x="9842632" y="3709740"/>
              <a:ext cx="1435100" cy="1435100"/>
            </a:xfrm>
            <a:custGeom>
              <a:avLst/>
              <a:gdLst/>
              <a:ahLst/>
              <a:cxnLst/>
              <a:rect l="l" t="t" r="r" b="b"/>
              <a:pathLst>
                <a:path w="1435100" h="1435100">
                  <a:moveTo>
                    <a:pt x="717255" y="0"/>
                  </a:moveTo>
                  <a:lnTo>
                    <a:pt x="670096" y="1525"/>
                  </a:lnTo>
                  <a:lnTo>
                    <a:pt x="623751" y="6039"/>
                  </a:lnTo>
                  <a:lnTo>
                    <a:pt x="578315" y="13447"/>
                  </a:lnTo>
                  <a:lnTo>
                    <a:pt x="533883" y="23654"/>
                  </a:lnTo>
                  <a:lnTo>
                    <a:pt x="490549" y="36566"/>
                  </a:lnTo>
                  <a:lnTo>
                    <a:pt x="448407" y="52088"/>
                  </a:lnTo>
                  <a:lnTo>
                    <a:pt x="407552" y="70126"/>
                  </a:lnTo>
                  <a:lnTo>
                    <a:pt x="368079" y="90586"/>
                  </a:lnTo>
                  <a:lnTo>
                    <a:pt x="330082" y="113372"/>
                  </a:lnTo>
                  <a:lnTo>
                    <a:pt x="293656" y="138390"/>
                  </a:lnTo>
                  <a:lnTo>
                    <a:pt x="258894" y="165546"/>
                  </a:lnTo>
                  <a:lnTo>
                    <a:pt x="225892" y="194745"/>
                  </a:lnTo>
                  <a:lnTo>
                    <a:pt x="194745" y="225892"/>
                  </a:lnTo>
                  <a:lnTo>
                    <a:pt x="165546" y="258894"/>
                  </a:lnTo>
                  <a:lnTo>
                    <a:pt x="138390" y="293656"/>
                  </a:lnTo>
                  <a:lnTo>
                    <a:pt x="113372" y="330082"/>
                  </a:lnTo>
                  <a:lnTo>
                    <a:pt x="90586" y="368079"/>
                  </a:lnTo>
                  <a:lnTo>
                    <a:pt x="70126" y="407552"/>
                  </a:lnTo>
                  <a:lnTo>
                    <a:pt x="52088" y="448407"/>
                  </a:lnTo>
                  <a:lnTo>
                    <a:pt x="36566" y="490549"/>
                  </a:lnTo>
                  <a:lnTo>
                    <a:pt x="23654" y="533883"/>
                  </a:lnTo>
                  <a:lnTo>
                    <a:pt x="13447" y="578315"/>
                  </a:lnTo>
                  <a:lnTo>
                    <a:pt x="6039" y="623751"/>
                  </a:lnTo>
                  <a:lnTo>
                    <a:pt x="1525" y="670096"/>
                  </a:lnTo>
                  <a:lnTo>
                    <a:pt x="0" y="717255"/>
                  </a:lnTo>
                  <a:lnTo>
                    <a:pt x="1525" y="764414"/>
                  </a:lnTo>
                  <a:lnTo>
                    <a:pt x="6039" y="810759"/>
                  </a:lnTo>
                  <a:lnTo>
                    <a:pt x="13447" y="856195"/>
                  </a:lnTo>
                  <a:lnTo>
                    <a:pt x="23654" y="900627"/>
                  </a:lnTo>
                  <a:lnTo>
                    <a:pt x="36566" y="943961"/>
                  </a:lnTo>
                  <a:lnTo>
                    <a:pt x="52088" y="986103"/>
                  </a:lnTo>
                  <a:lnTo>
                    <a:pt x="70126" y="1026958"/>
                  </a:lnTo>
                  <a:lnTo>
                    <a:pt x="90586" y="1066431"/>
                  </a:lnTo>
                  <a:lnTo>
                    <a:pt x="113372" y="1104428"/>
                  </a:lnTo>
                  <a:lnTo>
                    <a:pt x="138390" y="1140855"/>
                  </a:lnTo>
                  <a:lnTo>
                    <a:pt x="165546" y="1175616"/>
                  </a:lnTo>
                  <a:lnTo>
                    <a:pt x="194745" y="1208618"/>
                  </a:lnTo>
                  <a:lnTo>
                    <a:pt x="225892" y="1239766"/>
                  </a:lnTo>
                  <a:lnTo>
                    <a:pt x="258894" y="1268965"/>
                  </a:lnTo>
                  <a:lnTo>
                    <a:pt x="293656" y="1296121"/>
                  </a:lnTo>
                  <a:lnTo>
                    <a:pt x="330082" y="1321139"/>
                  </a:lnTo>
                  <a:lnTo>
                    <a:pt x="368079" y="1343925"/>
                  </a:lnTo>
                  <a:lnTo>
                    <a:pt x="407552" y="1364384"/>
                  </a:lnTo>
                  <a:lnTo>
                    <a:pt x="448407" y="1382422"/>
                  </a:lnTo>
                  <a:lnTo>
                    <a:pt x="490549" y="1397944"/>
                  </a:lnTo>
                  <a:lnTo>
                    <a:pt x="533883" y="1410856"/>
                  </a:lnTo>
                  <a:lnTo>
                    <a:pt x="578315" y="1421063"/>
                  </a:lnTo>
                  <a:lnTo>
                    <a:pt x="623751" y="1428471"/>
                  </a:lnTo>
                  <a:lnTo>
                    <a:pt x="670096" y="1432985"/>
                  </a:lnTo>
                  <a:lnTo>
                    <a:pt x="717255" y="1434511"/>
                  </a:lnTo>
                  <a:lnTo>
                    <a:pt x="764415" y="1432985"/>
                  </a:lnTo>
                  <a:lnTo>
                    <a:pt x="810761" y="1428471"/>
                  </a:lnTo>
                  <a:lnTo>
                    <a:pt x="856198" y="1421063"/>
                  </a:lnTo>
                  <a:lnTo>
                    <a:pt x="900631" y="1410856"/>
                  </a:lnTo>
                  <a:lnTo>
                    <a:pt x="943965" y="1397944"/>
                  </a:lnTo>
                  <a:lnTo>
                    <a:pt x="986108" y="1382422"/>
                  </a:lnTo>
                  <a:lnTo>
                    <a:pt x="1026962" y="1364384"/>
                  </a:lnTo>
                  <a:lnTo>
                    <a:pt x="1066436" y="1343925"/>
                  </a:lnTo>
                  <a:lnTo>
                    <a:pt x="1104433" y="1321139"/>
                  </a:lnTo>
                  <a:lnTo>
                    <a:pt x="1140859" y="1296121"/>
                  </a:lnTo>
                  <a:lnTo>
                    <a:pt x="1175621" y="1268965"/>
                  </a:lnTo>
                  <a:lnTo>
                    <a:pt x="1208622" y="1239766"/>
                  </a:lnTo>
                  <a:lnTo>
                    <a:pt x="1239769" y="1208618"/>
                  </a:lnTo>
                  <a:lnTo>
                    <a:pt x="1268968" y="1175616"/>
                  </a:lnTo>
                  <a:lnTo>
                    <a:pt x="1296124" y="1140855"/>
                  </a:lnTo>
                  <a:lnTo>
                    <a:pt x="1321141" y="1104428"/>
                  </a:lnTo>
                  <a:lnTo>
                    <a:pt x="1343927" y="1066431"/>
                  </a:lnTo>
                  <a:lnTo>
                    <a:pt x="1364386" y="1026958"/>
                  </a:lnTo>
                  <a:lnTo>
                    <a:pt x="1382423" y="986103"/>
                  </a:lnTo>
                  <a:lnTo>
                    <a:pt x="1397945" y="943961"/>
                  </a:lnTo>
                  <a:lnTo>
                    <a:pt x="1410857" y="900627"/>
                  </a:lnTo>
                  <a:lnTo>
                    <a:pt x="1421064" y="856195"/>
                  </a:lnTo>
                  <a:lnTo>
                    <a:pt x="1428471" y="810759"/>
                  </a:lnTo>
                  <a:lnTo>
                    <a:pt x="1432985" y="764414"/>
                  </a:lnTo>
                  <a:lnTo>
                    <a:pt x="1434511" y="717255"/>
                  </a:lnTo>
                  <a:lnTo>
                    <a:pt x="1432985" y="670096"/>
                  </a:lnTo>
                  <a:lnTo>
                    <a:pt x="1428471" y="623751"/>
                  </a:lnTo>
                  <a:lnTo>
                    <a:pt x="1421064" y="578315"/>
                  </a:lnTo>
                  <a:lnTo>
                    <a:pt x="1410857" y="533883"/>
                  </a:lnTo>
                  <a:lnTo>
                    <a:pt x="1397945" y="490549"/>
                  </a:lnTo>
                  <a:lnTo>
                    <a:pt x="1382423" y="448407"/>
                  </a:lnTo>
                  <a:lnTo>
                    <a:pt x="1364386" y="407552"/>
                  </a:lnTo>
                  <a:lnTo>
                    <a:pt x="1343927" y="368079"/>
                  </a:lnTo>
                  <a:lnTo>
                    <a:pt x="1321141" y="330082"/>
                  </a:lnTo>
                  <a:lnTo>
                    <a:pt x="1296124" y="293656"/>
                  </a:lnTo>
                  <a:lnTo>
                    <a:pt x="1268968" y="258894"/>
                  </a:lnTo>
                  <a:lnTo>
                    <a:pt x="1239769" y="225892"/>
                  </a:lnTo>
                  <a:lnTo>
                    <a:pt x="1208622" y="194745"/>
                  </a:lnTo>
                  <a:lnTo>
                    <a:pt x="1175621" y="165546"/>
                  </a:lnTo>
                  <a:lnTo>
                    <a:pt x="1140859" y="138390"/>
                  </a:lnTo>
                  <a:lnTo>
                    <a:pt x="1104433" y="113372"/>
                  </a:lnTo>
                  <a:lnTo>
                    <a:pt x="1066436" y="90586"/>
                  </a:lnTo>
                  <a:lnTo>
                    <a:pt x="1026962" y="70126"/>
                  </a:lnTo>
                  <a:lnTo>
                    <a:pt x="986108" y="52088"/>
                  </a:lnTo>
                  <a:lnTo>
                    <a:pt x="943965" y="36566"/>
                  </a:lnTo>
                  <a:lnTo>
                    <a:pt x="900631" y="23654"/>
                  </a:lnTo>
                  <a:lnTo>
                    <a:pt x="856198" y="13447"/>
                  </a:lnTo>
                  <a:lnTo>
                    <a:pt x="810761" y="6039"/>
                  </a:lnTo>
                  <a:lnTo>
                    <a:pt x="764415" y="1525"/>
                  </a:lnTo>
                  <a:lnTo>
                    <a:pt x="717255" y="0"/>
                  </a:lnTo>
                  <a:close/>
                </a:path>
              </a:pathLst>
            </a:custGeom>
            <a:solidFill>
              <a:srgbClr val="FFFFFF"/>
            </a:solidFill>
          </p:spPr>
          <p:txBody>
            <a:bodyPr wrap="square" lIns="0" tIns="0" rIns="0" bIns="0" rtlCol="0"/>
            <a:lstStyle/>
            <a:p>
              <a:endParaRPr/>
            </a:p>
          </p:txBody>
        </p:sp>
        <p:sp>
          <p:nvSpPr>
            <p:cNvPr id="45" name="object 45"/>
            <p:cNvSpPr/>
            <p:nvPr/>
          </p:nvSpPr>
          <p:spPr>
            <a:xfrm>
              <a:off x="10204045" y="4064071"/>
              <a:ext cx="678180" cy="687070"/>
            </a:xfrm>
            <a:custGeom>
              <a:avLst/>
              <a:gdLst/>
              <a:ahLst/>
              <a:cxnLst/>
              <a:rect l="l" t="t" r="r" b="b"/>
              <a:pathLst>
                <a:path w="678179" h="687070">
                  <a:moveTo>
                    <a:pt x="569071" y="0"/>
                  </a:moveTo>
                  <a:lnTo>
                    <a:pt x="678125" y="109054"/>
                  </a:lnTo>
                </a:path>
                <a:path w="678179" h="687070">
                  <a:moveTo>
                    <a:pt x="597866" y="80343"/>
                  </a:moveTo>
                  <a:lnTo>
                    <a:pt x="552087" y="126121"/>
                  </a:lnTo>
                </a:path>
                <a:path w="678179" h="687070">
                  <a:moveTo>
                    <a:pt x="354146" y="382700"/>
                  </a:moveTo>
                  <a:lnTo>
                    <a:pt x="300441" y="328995"/>
                  </a:lnTo>
                </a:path>
                <a:path w="678179" h="687070">
                  <a:moveTo>
                    <a:pt x="401589" y="26480"/>
                  </a:moveTo>
                  <a:lnTo>
                    <a:pt x="650367" y="277394"/>
                  </a:lnTo>
                </a:path>
                <a:path w="678179" h="687070">
                  <a:moveTo>
                    <a:pt x="430217" y="130791"/>
                  </a:moveTo>
                  <a:lnTo>
                    <a:pt x="128896" y="430060"/>
                  </a:lnTo>
                  <a:lnTo>
                    <a:pt x="121911" y="440511"/>
                  </a:lnTo>
                  <a:lnTo>
                    <a:pt x="119569" y="452414"/>
                  </a:lnTo>
                  <a:lnTo>
                    <a:pt x="121872" y="464323"/>
                  </a:lnTo>
                  <a:lnTo>
                    <a:pt x="128823" y="474791"/>
                  </a:lnTo>
                  <a:lnTo>
                    <a:pt x="207637" y="553616"/>
                  </a:lnTo>
                  <a:lnTo>
                    <a:pt x="218068" y="560543"/>
                  </a:lnTo>
                  <a:lnTo>
                    <a:pt x="229935" y="562851"/>
                  </a:lnTo>
                  <a:lnTo>
                    <a:pt x="241801" y="560543"/>
                  </a:lnTo>
                  <a:lnTo>
                    <a:pt x="252233" y="553616"/>
                  </a:lnTo>
                  <a:lnTo>
                    <a:pt x="553679" y="252170"/>
                  </a:lnTo>
                </a:path>
                <a:path w="678179" h="687070">
                  <a:moveTo>
                    <a:pt x="136069" y="550621"/>
                  </a:moveTo>
                  <a:lnTo>
                    <a:pt x="0" y="686722"/>
                  </a:lnTo>
                </a:path>
              </a:pathLst>
            </a:custGeom>
            <a:ln w="20941">
              <a:solidFill>
                <a:srgbClr val="F15732"/>
              </a:solidFill>
            </a:ln>
          </p:spPr>
          <p:txBody>
            <a:bodyPr wrap="square" lIns="0" tIns="0" rIns="0" bIns="0" rtlCol="0"/>
            <a:lstStyle/>
            <a:p>
              <a:endParaRPr/>
            </a:p>
          </p:txBody>
        </p:sp>
      </p:grpSp>
      <p:grpSp>
        <p:nvGrpSpPr>
          <p:cNvPr id="46" name="object 46"/>
          <p:cNvGrpSpPr/>
          <p:nvPr/>
        </p:nvGrpSpPr>
        <p:grpSpPr>
          <a:xfrm>
            <a:off x="9193437" y="5905579"/>
            <a:ext cx="1435100" cy="1435100"/>
            <a:chOff x="9193437" y="5905579"/>
            <a:chExt cx="1435100" cy="1435100"/>
          </a:xfrm>
        </p:grpSpPr>
        <p:sp>
          <p:nvSpPr>
            <p:cNvPr id="47" name="object 47"/>
            <p:cNvSpPr/>
            <p:nvPr/>
          </p:nvSpPr>
          <p:spPr>
            <a:xfrm>
              <a:off x="9193437" y="5905579"/>
              <a:ext cx="1435100" cy="1435100"/>
            </a:xfrm>
            <a:custGeom>
              <a:avLst/>
              <a:gdLst/>
              <a:ahLst/>
              <a:cxnLst/>
              <a:rect l="l" t="t" r="r" b="b"/>
              <a:pathLst>
                <a:path w="1435100" h="1435100">
                  <a:moveTo>
                    <a:pt x="717255" y="0"/>
                  </a:moveTo>
                  <a:lnTo>
                    <a:pt x="670096" y="1525"/>
                  </a:lnTo>
                  <a:lnTo>
                    <a:pt x="623751" y="6039"/>
                  </a:lnTo>
                  <a:lnTo>
                    <a:pt x="578315" y="13447"/>
                  </a:lnTo>
                  <a:lnTo>
                    <a:pt x="533883" y="23654"/>
                  </a:lnTo>
                  <a:lnTo>
                    <a:pt x="490549" y="36566"/>
                  </a:lnTo>
                  <a:lnTo>
                    <a:pt x="448407" y="52088"/>
                  </a:lnTo>
                  <a:lnTo>
                    <a:pt x="407552" y="70126"/>
                  </a:lnTo>
                  <a:lnTo>
                    <a:pt x="368079" y="90586"/>
                  </a:lnTo>
                  <a:lnTo>
                    <a:pt x="330082" y="113372"/>
                  </a:lnTo>
                  <a:lnTo>
                    <a:pt x="293656" y="138390"/>
                  </a:lnTo>
                  <a:lnTo>
                    <a:pt x="258894" y="165546"/>
                  </a:lnTo>
                  <a:lnTo>
                    <a:pt x="225892" y="194745"/>
                  </a:lnTo>
                  <a:lnTo>
                    <a:pt x="194745" y="225892"/>
                  </a:lnTo>
                  <a:lnTo>
                    <a:pt x="165546" y="258894"/>
                  </a:lnTo>
                  <a:lnTo>
                    <a:pt x="138390" y="293656"/>
                  </a:lnTo>
                  <a:lnTo>
                    <a:pt x="113372" y="330082"/>
                  </a:lnTo>
                  <a:lnTo>
                    <a:pt x="90586" y="368079"/>
                  </a:lnTo>
                  <a:lnTo>
                    <a:pt x="70126" y="407552"/>
                  </a:lnTo>
                  <a:lnTo>
                    <a:pt x="52088" y="448407"/>
                  </a:lnTo>
                  <a:lnTo>
                    <a:pt x="36566" y="490549"/>
                  </a:lnTo>
                  <a:lnTo>
                    <a:pt x="23654" y="533883"/>
                  </a:lnTo>
                  <a:lnTo>
                    <a:pt x="13447" y="578315"/>
                  </a:lnTo>
                  <a:lnTo>
                    <a:pt x="6039" y="623751"/>
                  </a:lnTo>
                  <a:lnTo>
                    <a:pt x="1525" y="670096"/>
                  </a:lnTo>
                  <a:lnTo>
                    <a:pt x="0" y="717255"/>
                  </a:lnTo>
                  <a:lnTo>
                    <a:pt x="1525" y="764414"/>
                  </a:lnTo>
                  <a:lnTo>
                    <a:pt x="6039" y="810759"/>
                  </a:lnTo>
                  <a:lnTo>
                    <a:pt x="13447" y="856195"/>
                  </a:lnTo>
                  <a:lnTo>
                    <a:pt x="23654" y="900627"/>
                  </a:lnTo>
                  <a:lnTo>
                    <a:pt x="36566" y="943961"/>
                  </a:lnTo>
                  <a:lnTo>
                    <a:pt x="52088" y="986103"/>
                  </a:lnTo>
                  <a:lnTo>
                    <a:pt x="70126" y="1026958"/>
                  </a:lnTo>
                  <a:lnTo>
                    <a:pt x="90586" y="1066431"/>
                  </a:lnTo>
                  <a:lnTo>
                    <a:pt x="113372" y="1104428"/>
                  </a:lnTo>
                  <a:lnTo>
                    <a:pt x="138390" y="1140855"/>
                  </a:lnTo>
                  <a:lnTo>
                    <a:pt x="165546" y="1175616"/>
                  </a:lnTo>
                  <a:lnTo>
                    <a:pt x="194745" y="1208618"/>
                  </a:lnTo>
                  <a:lnTo>
                    <a:pt x="225892" y="1239766"/>
                  </a:lnTo>
                  <a:lnTo>
                    <a:pt x="258894" y="1268965"/>
                  </a:lnTo>
                  <a:lnTo>
                    <a:pt x="293656" y="1296121"/>
                  </a:lnTo>
                  <a:lnTo>
                    <a:pt x="330082" y="1321139"/>
                  </a:lnTo>
                  <a:lnTo>
                    <a:pt x="368079" y="1343925"/>
                  </a:lnTo>
                  <a:lnTo>
                    <a:pt x="407552" y="1364384"/>
                  </a:lnTo>
                  <a:lnTo>
                    <a:pt x="448407" y="1382422"/>
                  </a:lnTo>
                  <a:lnTo>
                    <a:pt x="490549" y="1397944"/>
                  </a:lnTo>
                  <a:lnTo>
                    <a:pt x="533883" y="1410856"/>
                  </a:lnTo>
                  <a:lnTo>
                    <a:pt x="578315" y="1421063"/>
                  </a:lnTo>
                  <a:lnTo>
                    <a:pt x="623751" y="1428471"/>
                  </a:lnTo>
                  <a:lnTo>
                    <a:pt x="670096" y="1432985"/>
                  </a:lnTo>
                  <a:lnTo>
                    <a:pt x="717255" y="1434511"/>
                  </a:lnTo>
                  <a:lnTo>
                    <a:pt x="764414" y="1432985"/>
                  </a:lnTo>
                  <a:lnTo>
                    <a:pt x="810759" y="1428471"/>
                  </a:lnTo>
                  <a:lnTo>
                    <a:pt x="856195" y="1421063"/>
                  </a:lnTo>
                  <a:lnTo>
                    <a:pt x="900627" y="1410856"/>
                  </a:lnTo>
                  <a:lnTo>
                    <a:pt x="943961" y="1397944"/>
                  </a:lnTo>
                  <a:lnTo>
                    <a:pt x="986103" y="1382422"/>
                  </a:lnTo>
                  <a:lnTo>
                    <a:pt x="1026958" y="1364384"/>
                  </a:lnTo>
                  <a:lnTo>
                    <a:pt x="1066431" y="1343925"/>
                  </a:lnTo>
                  <a:lnTo>
                    <a:pt x="1104428" y="1321139"/>
                  </a:lnTo>
                  <a:lnTo>
                    <a:pt x="1140855" y="1296121"/>
                  </a:lnTo>
                  <a:lnTo>
                    <a:pt x="1175616" y="1268965"/>
                  </a:lnTo>
                  <a:lnTo>
                    <a:pt x="1208618" y="1239766"/>
                  </a:lnTo>
                  <a:lnTo>
                    <a:pt x="1239766" y="1208618"/>
                  </a:lnTo>
                  <a:lnTo>
                    <a:pt x="1268965" y="1175616"/>
                  </a:lnTo>
                  <a:lnTo>
                    <a:pt x="1296121" y="1140855"/>
                  </a:lnTo>
                  <a:lnTo>
                    <a:pt x="1321139" y="1104428"/>
                  </a:lnTo>
                  <a:lnTo>
                    <a:pt x="1343925" y="1066431"/>
                  </a:lnTo>
                  <a:lnTo>
                    <a:pt x="1364384" y="1026958"/>
                  </a:lnTo>
                  <a:lnTo>
                    <a:pt x="1382422" y="986103"/>
                  </a:lnTo>
                  <a:lnTo>
                    <a:pt x="1397944" y="943961"/>
                  </a:lnTo>
                  <a:lnTo>
                    <a:pt x="1410856" y="900627"/>
                  </a:lnTo>
                  <a:lnTo>
                    <a:pt x="1421063" y="856195"/>
                  </a:lnTo>
                  <a:lnTo>
                    <a:pt x="1428471" y="810759"/>
                  </a:lnTo>
                  <a:lnTo>
                    <a:pt x="1432985" y="764414"/>
                  </a:lnTo>
                  <a:lnTo>
                    <a:pt x="1434511" y="717255"/>
                  </a:lnTo>
                  <a:lnTo>
                    <a:pt x="1432985" y="670096"/>
                  </a:lnTo>
                  <a:lnTo>
                    <a:pt x="1428471" y="623751"/>
                  </a:lnTo>
                  <a:lnTo>
                    <a:pt x="1421063" y="578315"/>
                  </a:lnTo>
                  <a:lnTo>
                    <a:pt x="1410856" y="533883"/>
                  </a:lnTo>
                  <a:lnTo>
                    <a:pt x="1397944" y="490549"/>
                  </a:lnTo>
                  <a:lnTo>
                    <a:pt x="1382422" y="448407"/>
                  </a:lnTo>
                  <a:lnTo>
                    <a:pt x="1364384" y="407552"/>
                  </a:lnTo>
                  <a:lnTo>
                    <a:pt x="1343925" y="368079"/>
                  </a:lnTo>
                  <a:lnTo>
                    <a:pt x="1321139" y="330082"/>
                  </a:lnTo>
                  <a:lnTo>
                    <a:pt x="1296121" y="293656"/>
                  </a:lnTo>
                  <a:lnTo>
                    <a:pt x="1268965" y="258894"/>
                  </a:lnTo>
                  <a:lnTo>
                    <a:pt x="1239766" y="225892"/>
                  </a:lnTo>
                  <a:lnTo>
                    <a:pt x="1208618" y="194745"/>
                  </a:lnTo>
                  <a:lnTo>
                    <a:pt x="1175616" y="165546"/>
                  </a:lnTo>
                  <a:lnTo>
                    <a:pt x="1140855" y="138390"/>
                  </a:lnTo>
                  <a:lnTo>
                    <a:pt x="1104428" y="113372"/>
                  </a:lnTo>
                  <a:lnTo>
                    <a:pt x="1066431" y="90586"/>
                  </a:lnTo>
                  <a:lnTo>
                    <a:pt x="1026958" y="70126"/>
                  </a:lnTo>
                  <a:lnTo>
                    <a:pt x="986103" y="52088"/>
                  </a:lnTo>
                  <a:lnTo>
                    <a:pt x="943961" y="36566"/>
                  </a:lnTo>
                  <a:lnTo>
                    <a:pt x="900627" y="23654"/>
                  </a:lnTo>
                  <a:lnTo>
                    <a:pt x="856195" y="13447"/>
                  </a:lnTo>
                  <a:lnTo>
                    <a:pt x="810759" y="6039"/>
                  </a:lnTo>
                  <a:lnTo>
                    <a:pt x="764414" y="1525"/>
                  </a:lnTo>
                  <a:lnTo>
                    <a:pt x="717255" y="0"/>
                  </a:lnTo>
                  <a:close/>
                </a:path>
              </a:pathLst>
            </a:custGeom>
            <a:solidFill>
              <a:srgbClr val="FFFFFF"/>
            </a:solidFill>
          </p:spPr>
          <p:txBody>
            <a:bodyPr wrap="square" lIns="0" tIns="0" rIns="0" bIns="0" rtlCol="0"/>
            <a:lstStyle/>
            <a:p>
              <a:endParaRPr/>
            </a:p>
          </p:txBody>
        </p:sp>
        <p:sp>
          <p:nvSpPr>
            <p:cNvPr id="48" name="object 48"/>
            <p:cNvSpPr/>
            <p:nvPr/>
          </p:nvSpPr>
          <p:spPr>
            <a:xfrm>
              <a:off x="9479386" y="6131407"/>
              <a:ext cx="429895" cy="524510"/>
            </a:xfrm>
            <a:custGeom>
              <a:avLst/>
              <a:gdLst/>
              <a:ahLst/>
              <a:cxnLst/>
              <a:rect l="l" t="t" r="r" b="b"/>
              <a:pathLst>
                <a:path w="429895" h="524509">
                  <a:moveTo>
                    <a:pt x="348749" y="284223"/>
                  </a:moveTo>
                  <a:lnTo>
                    <a:pt x="333386" y="322443"/>
                  </a:lnTo>
                  <a:lnTo>
                    <a:pt x="316263" y="359821"/>
                  </a:lnTo>
                  <a:lnTo>
                    <a:pt x="297201" y="396246"/>
                  </a:lnTo>
                  <a:lnTo>
                    <a:pt x="276019" y="431611"/>
                  </a:lnTo>
                  <a:lnTo>
                    <a:pt x="241975" y="475805"/>
                  </a:lnTo>
                  <a:lnTo>
                    <a:pt x="208559" y="501803"/>
                  </a:lnTo>
                  <a:lnTo>
                    <a:pt x="166162" y="520024"/>
                  </a:lnTo>
                  <a:lnTo>
                    <a:pt x="137897" y="523985"/>
                  </a:lnTo>
                  <a:lnTo>
                    <a:pt x="133060" y="523859"/>
                  </a:lnTo>
                  <a:lnTo>
                    <a:pt x="127301" y="523953"/>
                  </a:lnTo>
                  <a:lnTo>
                    <a:pt x="66675" y="503962"/>
                  </a:lnTo>
                  <a:lnTo>
                    <a:pt x="21450" y="458165"/>
                  </a:lnTo>
                  <a:lnTo>
                    <a:pt x="2726" y="413736"/>
                  </a:lnTo>
                  <a:lnTo>
                    <a:pt x="0" y="390038"/>
                  </a:lnTo>
                  <a:lnTo>
                    <a:pt x="1922" y="365403"/>
                  </a:lnTo>
                  <a:lnTo>
                    <a:pt x="15661" y="326161"/>
                  </a:lnTo>
                  <a:lnTo>
                    <a:pt x="40120" y="292463"/>
                  </a:lnTo>
                  <a:lnTo>
                    <a:pt x="75525" y="262473"/>
                  </a:lnTo>
                  <a:lnTo>
                    <a:pt x="116160" y="240234"/>
                  </a:lnTo>
                  <a:lnTo>
                    <a:pt x="151619" y="225053"/>
                  </a:lnTo>
                  <a:lnTo>
                    <a:pt x="187701" y="211900"/>
                  </a:lnTo>
                  <a:lnTo>
                    <a:pt x="224408" y="200828"/>
                  </a:lnTo>
                  <a:lnTo>
                    <a:pt x="261747" y="191890"/>
                  </a:lnTo>
                </a:path>
                <a:path w="429895" h="524509">
                  <a:moveTo>
                    <a:pt x="422066" y="113484"/>
                  </a:moveTo>
                  <a:lnTo>
                    <a:pt x="429467" y="69088"/>
                  </a:lnTo>
                  <a:lnTo>
                    <a:pt x="428753" y="48333"/>
                  </a:lnTo>
                  <a:lnTo>
                    <a:pt x="423124" y="28628"/>
                  </a:lnTo>
                  <a:lnTo>
                    <a:pt x="407727" y="9622"/>
                  </a:lnTo>
                  <a:lnTo>
                    <a:pt x="385904" y="0"/>
                  </a:lnTo>
                  <a:lnTo>
                    <a:pt x="362115" y="788"/>
                  </a:lnTo>
                  <a:lnTo>
                    <a:pt x="340823" y="13016"/>
                  </a:lnTo>
                  <a:lnTo>
                    <a:pt x="328638" y="32226"/>
                  </a:lnTo>
                  <a:lnTo>
                    <a:pt x="324944" y="54553"/>
                  </a:lnTo>
                  <a:lnTo>
                    <a:pt x="327650" y="77671"/>
                  </a:lnTo>
                  <a:lnTo>
                    <a:pt x="334666" y="99254"/>
                  </a:lnTo>
                  <a:lnTo>
                    <a:pt x="337232" y="105194"/>
                  </a:lnTo>
                  <a:lnTo>
                    <a:pt x="339625" y="111208"/>
                  </a:lnTo>
                  <a:lnTo>
                    <a:pt x="341408" y="117349"/>
                  </a:lnTo>
                  <a:lnTo>
                    <a:pt x="342142" y="123672"/>
                  </a:lnTo>
                  <a:lnTo>
                    <a:pt x="340340" y="134405"/>
                  </a:lnTo>
                  <a:lnTo>
                    <a:pt x="310604" y="169022"/>
                  </a:lnTo>
                  <a:lnTo>
                    <a:pt x="304845" y="174446"/>
                  </a:lnTo>
                  <a:lnTo>
                    <a:pt x="304834" y="183597"/>
                  </a:lnTo>
                  <a:lnTo>
                    <a:pt x="310583" y="189032"/>
                  </a:lnTo>
                  <a:lnTo>
                    <a:pt x="365220" y="252318"/>
                  </a:lnTo>
                </a:path>
              </a:pathLst>
            </a:custGeom>
            <a:ln w="20941">
              <a:solidFill>
                <a:srgbClr val="F15732"/>
              </a:solidFill>
            </a:ln>
          </p:spPr>
          <p:txBody>
            <a:bodyPr wrap="square" lIns="0" tIns="0" rIns="0" bIns="0" rtlCol="0"/>
            <a:lstStyle/>
            <a:p>
              <a:endParaRPr/>
            </a:p>
          </p:txBody>
        </p:sp>
        <p:pic>
          <p:nvPicPr>
            <p:cNvPr id="49" name="object 49"/>
            <p:cNvPicPr/>
            <p:nvPr/>
          </p:nvPicPr>
          <p:blipFill>
            <a:blip r:embed="rId11" cstate="print"/>
            <a:stretch>
              <a:fillRect/>
            </a:stretch>
          </p:blipFill>
          <p:spPr>
            <a:xfrm>
              <a:off x="9853402" y="6209710"/>
              <a:ext cx="185202" cy="131430"/>
            </a:xfrm>
            <a:prstGeom prst="rect">
              <a:avLst/>
            </a:prstGeom>
          </p:spPr>
        </p:pic>
        <p:sp>
          <p:nvSpPr>
            <p:cNvPr id="50" name="object 50"/>
            <p:cNvSpPr/>
            <p:nvPr/>
          </p:nvSpPr>
          <p:spPr>
            <a:xfrm>
              <a:off x="9790530" y="6514817"/>
              <a:ext cx="579120" cy="537210"/>
            </a:xfrm>
            <a:custGeom>
              <a:avLst/>
              <a:gdLst/>
              <a:ahLst/>
              <a:cxnLst/>
              <a:rect l="l" t="t" r="r" b="b"/>
              <a:pathLst>
                <a:path w="579120" h="537209">
                  <a:moveTo>
                    <a:pt x="171366" y="71547"/>
                  </a:moveTo>
                  <a:lnTo>
                    <a:pt x="151681" y="121839"/>
                  </a:lnTo>
                  <a:lnTo>
                    <a:pt x="150801" y="124100"/>
                  </a:lnTo>
                  <a:lnTo>
                    <a:pt x="150874" y="126624"/>
                  </a:lnTo>
                  <a:lnTo>
                    <a:pt x="151890" y="128823"/>
                  </a:lnTo>
                  <a:lnTo>
                    <a:pt x="169670" y="167335"/>
                  </a:lnTo>
                  <a:lnTo>
                    <a:pt x="170748" y="169670"/>
                  </a:lnTo>
                  <a:lnTo>
                    <a:pt x="170759" y="172371"/>
                  </a:lnTo>
                  <a:lnTo>
                    <a:pt x="169701" y="174717"/>
                  </a:lnTo>
                  <a:lnTo>
                    <a:pt x="150299" y="217930"/>
                  </a:lnTo>
                </a:path>
                <a:path w="579120" h="537209">
                  <a:moveTo>
                    <a:pt x="425222" y="70374"/>
                  </a:moveTo>
                  <a:lnTo>
                    <a:pt x="405537" y="120666"/>
                  </a:lnTo>
                  <a:lnTo>
                    <a:pt x="404657" y="122928"/>
                  </a:lnTo>
                  <a:lnTo>
                    <a:pt x="404731" y="125451"/>
                  </a:lnTo>
                  <a:lnTo>
                    <a:pt x="405746" y="127650"/>
                  </a:lnTo>
                  <a:lnTo>
                    <a:pt x="423526" y="166162"/>
                  </a:lnTo>
                  <a:lnTo>
                    <a:pt x="424604" y="168497"/>
                  </a:lnTo>
                  <a:lnTo>
                    <a:pt x="424615" y="171198"/>
                  </a:lnTo>
                  <a:lnTo>
                    <a:pt x="423557" y="173544"/>
                  </a:lnTo>
                  <a:lnTo>
                    <a:pt x="404155" y="216757"/>
                  </a:lnTo>
                </a:path>
                <a:path w="579120" h="537209">
                  <a:moveTo>
                    <a:pt x="298294" y="0"/>
                  </a:moveTo>
                  <a:lnTo>
                    <a:pt x="278609" y="73924"/>
                  </a:lnTo>
                  <a:lnTo>
                    <a:pt x="277729" y="77243"/>
                  </a:lnTo>
                  <a:lnTo>
                    <a:pt x="277803" y="80950"/>
                  </a:lnTo>
                  <a:lnTo>
                    <a:pt x="278818" y="84185"/>
                  </a:lnTo>
                  <a:lnTo>
                    <a:pt x="296598" y="140791"/>
                  </a:lnTo>
                  <a:lnTo>
                    <a:pt x="297676" y="144236"/>
                  </a:lnTo>
                  <a:lnTo>
                    <a:pt x="297687" y="148194"/>
                  </a:lnTo>
                  <a:lnTo>
                    <a:pt x="296629" y="151649"/>
                  </a:lnTo>
                  <a:lnTo>
                    <a:pt x="277227" y="215166"/>
                  </a:lnTo>
                </a:path>
                <a:path w="579120" h="537209">
                  <a:moveTo>
                    <a:pt x="205627" y="536664"/>
                  </a:moveTo>
                  <a:lnTo>
                    <a:pt x="372376" y="536664"/>
                  </a:lnTo>
                </a:path>
                <a:path w="579120" h="537209">
                  <a:moveTo>
                    <a:pt x="0" y="310891"/>
                  </a:moveTo>
                  <a:lnTo>
                    <a:pt x="14305" y="366032"/>
                  </a:lnTo>
                  <a:lnTo>
                    <a:pt x="49768" y="414395"/>
                  </a:lnTo>
                  <a:lnTo>
                    <a:pt x="80845" y="438753"/>
                  </a:lnTo>
                  <a:lnTo>
                    <a:pt x="115881" y="457033"/>
                  </a:lnTo>
                  <a:lnTo>
                    <a:pt x="180298" y="476269"/>
                  </a:lnTo>
                  <a:lnTo>
                    <a:pt x="247165" y="484110"/>
                  </a:lnTo>
                  <a:lnTo>
                    <a:pt x="289362" y="485226"/>
                  </a:lnTo>
                  <a:lnTo>
                    <a:pt x="310469" y="484947"/>
                  </a:lnTo>
                  <a:lnTo>
                    <a:pt x="365110" y="481353"/>
                  </a:lnTo>
                  <a:lnTo>
                    <a:pt x="431131" y="468336"/>
                  </a:lnTo>
                  <a:lnTo>
                    <a:pt x="480746" y="448621"/>
                  </a:lnTo>
                  <a:lnTo>
                    <a:pt x="514024" y="427365"/>
                  </a:lnTo>
                  <a:lnTo>
                    <a:pt x="548513" y="391940"/>
                  </a:lnTo>
                  <a:lnTo>
                    <a:pt x="575037" y="338429"/>
                  </a:lnTo>
                  <a:lnTo>
                    <a:pt x="578725" y="310891"/>
                  </a:lnTo>
                </a:path>
              </a:pathLst>
            </a:custGeom>
            <a:ln w="20941">
              <a:solidFill>
                <a:srgbClr val="F15732"/>
              </a:solidFill>
            </a:ln>
          </p:spPr>
          <p:txBody>
            <a:bodyPr wrap="square" lIns="0" tIns="0" rIns="0" bIns="0" rtlCol="0"/>
            <a:lstStyle/>
            <a:p>
              <a:endParaRPr/>
            </a:p>
          </p:txBody>
        </p:sp>
      </p:grpSp>
      <p:sp>
        <p:nvSpPr>
          <p:cNvPr id="51" name="object 51"/>
          <p:cNvSpPr txBox="1"/>
          <p:nvPr/>
        </p:nvSpPr>
        <p:spPr>
          <a:xfrm>
            <a:off x="19341960" y="939521"/>
            <a:ext cx="249554"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13</a:t>
            </a:r>
            <a:endParaRPr sz="1900">
              <a:latin typeface="Söhne"/>
              <a:cs typeface="Söhne"/>
            </a:endParaRPr>
          </a:p>
        </p:txBody>
      </p:sp>
      <p:sp>
        <p:nvSpPr>
          <p:cNvPr id="52" name="object 52"/>
          <p:cNvSpPr/>
          <p:nvPr/>
        </p:nvSpPr>
        <p:spPr>
          <a:xfrm>
            <a:off x="11287614" y="535103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53" name="object 53"/>
          <p:cNvGrpSpPr/>
          <p:nvPr/>
        </p:nvGrpSpPr>
        <p:grpSpPr>
          <a:xfrm>
            <a:off x="11365302" y="5400399"/>
            <a:ext cx="420370" cy="278765"/>
            <a:chOff x="11365302" y="5400399"/>
            <a:chExt cx="420370" cy="278765"/>
          </a:xfrm>
        </p:grpSpPr>
        <p:sp>
          <p:nvSpPr>
            <p:cNvPr id="54" name="object 54"/>
            <p:cNvSpPr/>
            <p:nvPr/>
          </p:nvSpPr>
          <p:spPr>
            <a:xfrm>
              <a:off x="11381008" y="5416106"/>
              <a:ext cx="349885" cy="222250"/>
            </a:xfrm>
            <a:custGeom>
              <a:avLst/>
              <a:gdLst/>
              <a:ahLst/>
              <a:cxnLst/>
              <a:rect l="l" t="t" r="r" b="b"/>
              <a:pathLst>
                <a:path w="349884" h="222250">
                  <a:moveTo>
                    <a:pt x="0" y="0"/>
                  </a:moveTo>
                  <a:lnTo>
                    <a:pt x="349601" y="222139"/>
                  </a:lnTo>
                </a:path>
              </a:pathLst>
            </a:custGeom>
            <a:ln w="31412">
              <a:solidFill>
                <a:srgbClr val="F15732"/>
              </a:solidFill>
              <a:prstDash val="dot"/>
            </a:ln>
          </p:spPr>
          <p:txBody>
            <a:bodyPr wrap="square" lIns="0" tIns="0" rIns="0" bIns="0" rtlCol="0"/>
            <a:lstStyle/>
            <a:p>
              <a:endParaRPr/>
            </a:p>
          </p:txBody>
        </p:sp>
        <p:sp>
          <p:nvSpPr>
            <p:cNvPr id="55" name="object 55"/>
            <p:cNvSpPr/>
            <p:nvPr/>
          </p:nvSpPr>
          <p:spPr>
            <a:xfrm>
              <a:off x="11753747" y="564722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56" name="object 56"/>
          <p:cNvGrpSpPr/>
          <p:nvPr/>
        </p:nvGrpSpPr>
        <p:grpSpPr>
          <a:xfrm>
            <a:off x="11815986" y="7171790"/>
            <a:ext cx="325755" cy="483234"/>
            <a:chOff x="11815986" y="7171790"/>
            <a:chExt cx="325755" cy="483234"/>
          </a:xfrm>
        </p:grpSpPr>
        <p:sp>
          <p:nvSpPr>
            <p:cNvPr id="57" name="object 57"/>
            <p:cNvSpPr/>
            <p:nvPr/>
          </p:nvSpPr>
          <p:spPr>
            <a:xfrm>
              <a:off x="11856187" y="7262786"/>
              <a:ext cx="220979" cy="339090"/>
            </a:xfrm>
            <a:custGeom>
              <a:avLst/>
              <a:gdLst/>
              <a:ahLst/>
              <a:cxnLst/>
              <a:rect l="l" t="t" r="r" b="b"/>
              <a:pathLst>
                <a:path w="220979" h="339090">
                  <a:moveTo>
                    <a:pt x="220506" y="0"/>
                  </a:moveTo>
                  <a:lnTo>
                    <a:pt x="0" y="338837"/>
                  </a:lnTo>
                </a:path>
              </a:pathLst>
            </a:custGeom>
            <a:ln w="31412">
              <a:solidFill>
                <a:srgbClr val="F15732"/>
              </a:solidFill>
              <a:prstDash val="dot"/>
            </a:ln>
          </p:spPr>
          <p:txBody>
            <a:bodyPr wrap="square" lIns="0" tIns="0" rIns="0" bIns="0" rtlCol="0"/>
            <a:lstStyle/>
            <a:p>
              <a:endParaRPr/>
            </a:p>
          </p:txBody>
        </p:sp>
        <p:sp>
          <p:nvSpPr>
            <p:cNvPr id="58" name="object 58"/>
            <p:cNvSpPr/>
            <p:nvPr/>
          </p:nvSpPr>
          <p:spPr>
            <a:xfrm>
              <a:off x="11815978" y="7171797"/>
              <a:ext cx="325755" cy="483234"/>
            </a:xfrm>
            <a:custGeom>
              <a:avLst/>
              <a:gdLst/>
              <a:ahLst/>
              <a:cxnLst/>
              <a:rect l="l" t="t" r="r" b="b"/>
              <a:pathLst>
                <a:path w="325754" h="483234">
                  <a:moveTo>
                    <a:pt x="31419" y="467487"/>
                  </a:moveTo>
                  <a:lnTo>
                    <a:pt x="26809" y="456374"/>
                  </a:lnTo>
                  <a:lnTo>
                    <a:pt x="15709" y="451777"/>
                  </a:lnTo>
                  <a:lnTo>
                    <a:pt x="4597" y="456374"/>
                  </a:lnTo>
                  <a:lnTo>
                    <a:pt x="0" y="467487"/>
                  </a:lnTo>
                  <a:lnTo>
                    <a:pt x="4597" y="478586"/>
                  </a:lnTo>
                  <a:lnTo>
                    <a:pt x="15709" y="483184"/>
                  </a:lnTo>
                  <a:lnTo>
                    <a:pt x="26809" y="478586"/>
                  </a:lnTo>
                  <a:lnTo>
                    <a:pt x="31419" y="467487"/>
                  </a:lnTo>
                  <a:close/>
                </a:path>
                <a:path w="325754" h="483234">
                  <a:moveTo>
                    <a:pt x="325412" y="15709"/>
                  </a:moveTo>
                  <a:lnTo>
                    <a:pt x="320814" y="4597"/>
                  </a:lnTo>
                  <a:lnTo>
                    <a:pt x="309714" y="0"/>
                  </a:lnTo>
                  <a:lnTo>
                    <a:pt x="298602" y="4597"/>
                  </a:lnTo>
                  <a:lnTo>
                    <a:pt x="294005" y="15709"/>
                  </a:lnTo>
                  <a:lnTo>
                    <a:pt x="298602" y="26809"/>
                  </a:lnTo>
                  <a:lnTo>
                    <a:pt x="309714" y="31407"/>
                  </a:lnTo>
                  <a:lnTo>
                    <a:pt x="320814" y="26809"/>
                  </a:lnTo>
                  <a:lnTo>
                    <a:pt x="325412" y="15709"/>
                  </a:lnTo>
                  <a:close/>
                </a:path>
              </a:pathLst>
            </a:custGeom>
            <a:solidFill>
              <a:srgbClr val="F15732"/>
            </a:solidFill>
          </p:spPr>
          <p:txBody>
            <a:bodyPr wrap="square" lIns="0" tIns="0" rIns="0" bIns="0" rtlCol="0"/>
            <a:lstStyle/>
            <a:p>
              <a:endParaRPr/>
            </a:p>
          </p:txBody>
        </p:sp>
      </p:grpSp>
      <p:sp>
        <p:nvSpPr>
          <p:cNvPr id="59" name="object 59"/>
          <p:cNvSpPr/>
          <p:nvPr/>
        </p:nvSpPr>
        <p:spPr>
          <a:xfrm>
            <a:off x="11560351" y="644672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60" name="object 60"/>
          <p:cNvGrpSpPr/>
          <p:nvPr/>
        </p:nvGrpSpPr>
        <p:grpSpPr>
          <a:xfrm>
            <a:off x="11002264" y="6456998"/>
            <a:ext cx="496570" cy="83185"/>
            <a:chOff x="11002264" y="6456998"/>
            <a:chExt cx="496570" cy="83185"/>
          </a:xfrm>
        </p:grpSpPr>
        <p:sp>
          <p:nvSpPr>
            <p:cNvPr id="61" name="object 61"/>
            <p:cNvSpPr/>
            <p:nvPr/>
          </p:nvSpPr>
          <p:spPr>
            <a:xfrm>
              <a:off x="11064482" y="6472704"/>
              <a:ext cx="419100" cy="46355"/>
            </a:xfrm>
            <a:custGeom>
              <a:avLst/>
              <a:gdLst/>
              <a:ahLst/>
              <a:cxnLst/>
              <a:rect l="l" t="t" r="r" b="b"/>
              <a:pathLst>
                <a:path w="419100" h="46354">
                  <a:moveTo>
                    <a:pt x="418563" y="0"/>
                  </a:moveTo>
                  <a:lnTo>
                    <a:pt x="0" y="46270"/>
                  </a:lnTo>
                </a:path>
              </a:pathLst>
            </a:custGeom>
            <a:ln w="31412">
              <a:solidFill>
                <a:srgbClr val="F15732"/>
              </a:solidFill>
              <a:prstDash val="dot"/>
            </a:ln>
          </p:spPr>
          <p:txBody>
            <a:bodyPr wrap="square" lIns="0" tIns="0" rIns="0" bIns="0" rtlCol="0"/>
            <a:lstStyle/>
            <a:p>
              <a:endParaRPr/>
            </a:p>
          </p:txBody>
        </p:sp>
        <p:sp>
          <p:nvSpPr>
            <p:cNvPr id="62" name="object 62"/>
            <p:cNvSpPr/>
            <p:nvPr/>
          </p:nvSpPr>
          <p:spPr>
            <a:xfrm>
              <a:off x="11002264" y="650841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63" name="object 63"/>
          <p:cNvSpPr/>
          <p:nvPr/>
        </p:nvSpPr>
        <p:spPr>
          <a:xfrm>
            <a:off x="13130490" y="716208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64" name="object 64"/>
          <p:cNvGrpSpPr/>
          <p:nvPr/>
        </p:nvGrpSpPr>
        <p:grpSpPr>
          <a:xfrm>
            <a:off x="13195059" y="7240616"/>
            <a:ext cx="354330" cy="424180"/>
            <a:chOff x="13195059" y="7240616"/>
            <a:chExt cx="354330" cy="424180"/>
          </a:xfrm>
        </p:grpSpPr>
        <p:sp>
          <p:nvSpPr>
            <p:cNvPr id="65" name="object 65"/>
            <p:cNvSpPr/>
            <p:nvPr/>
          </p:nvSpPr>
          <p:spPr>
            <a:xfrm>
              <a:off x="13210766" y="7256323"/>
              <a:ext cx="290830" cy="353695"/>
            </a:xfrm>
            <a:custGeom>
              <a:avLst/>
              <a:gdLst/>
              <a:ahLst/>
              <a:cxnLst/>
              <a:rect l="l" t="t" r="r" b="b"/>
              <a:pathLst>
                <a:path w="290830" h="353695">
                  <a:moveTo>
                    <a:pt x="0" y="0"/>
                  </a:moveTo>
                  <a:lnTo>
                    <a:pt x="290567" y="353392"/>
                  </a:lnTo>
                </a:path>
              </a:pathLst>
            </a:custGeom>
            <a:ln w="31412">
              <a:solidFill>
                <a:srgbClr val="F15732"/>
              </a:solidFill>
              <a:prstDash val="dot"/>
            </a:ln>
          </p:spPr>
          <p:txBody>
            <a:bodyPr wrap="square" lIns="0" tIns="0" rIns="0" bIns="0" rtlCol="0"/>
            <a:lstStyle/>
            <a:p>
              <a:endParaRPr/>
            </a:p>
          </p:txBody>
        </p:sp>
        <p:sp>
          <p:nvSpPr>
            <p:cNvPr id="66" name="object 66"/>
            <p:cNvSpPr/>
            <p:nvPr/>
          </p:nvSpPr>
          <p:spPr>
            <a:xfrm>
              <a:off x="13517912" y="763327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67" name="object 67"/>
          <p:cNvSpPr/>
          <p:nvPr/>
        </p:nvSpPr>
        <p:spPr>
          <a:xfrm>
            <a:off x="12617416" y="477423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68" name="object 68"/>
          <p:cNvGrpSpPr/>
          <p:nvPr/>
        </p:nvGrpSpPr>
        <p:grpSpPr>
          <a:xfrm>
            <a:off x="12617416" y="4887316"/>
            <a:ext cx="31750" cy="405765"/>
            <a:chOff x="12617416" y="4887316"/>
            <a:chExt cx="31750" cy="405765"/>
          </a:xfrm>
        </p:grpSpPr>
        <p:sp>
          <p:nvSpPr>
            <p:cNvPr id="69" name="object 69"/>
            <p:cNvSpPr/>
            <p:nvPr/>
          </p:nvSpPr>
          <p:spPr>
            <a:xfrm>
              <a:off x="12633122" y="4887316"/>
              <a:ext cx="0" cy="340995"/>
            </a:xfrm>
            <a:custGeom>
              <a:avLst/>
              <a:gdLst/>
              <a:ahLst/>
              <a:cxnLst/>
              <a:rect l="l" t="t" r="r" b="b"/>
              <a:pathLst>
                <a:path h="340995">
                  <a:moveTo>
                    <a:pt x="0" y="0"/>
                  </a:moveTo>
                  <a:lnTo>
                    <a:pt x="0" y="340827"/>
                  </a:lnTo>
                </a:path>
              </a:pathLst>
            </a:custGeom>
            <a:ln w="31412">
              <a:solidFill>
                <a:srgbClr val="F15732"/>
              </a:solidFill>
              <a:prstDash val="dot"/>
            </a:ln>
          </p:spPr>
          <p:txBody>
            <a:bodyPr wrap="square" lIns="0" tIns="0" rIns="0" bIns="0" rtlCol="0"/>
            <a:lstStyle/>
            <a:p>
              <a:endParaRPr/>
            </a:p>
          </p:txBody>
        </p:sp>
        <p:sp>
          <p:nvSpPr>
            <p:cNvPr id="70" name="object 70"/>
            <p:cNvSpPr/>
            <p:nvPr/>
          </p:nvSpPr>
          <p:spPr>
            <a:xfrm>
              <a:off x="12617416" y="52611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71" name="object 71"/>
          <p:cNvSpPr/>
          <p:nvPr/>
        </p:nvSpPr>
        <p:spPr>
          <a:xfrm>
            <a:off x="14000514" y="539632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72" name="object 72"/>
          <p:cNvGrpSpPr/>
          <p:nvPr/>
        </p:nvGrpSpPr>
        <p:grpSpPr>
          <a:xfrm>
            <a:off x="13544182" y="5446128"/>
            <a:ext cx="412115" cy="280670"/>
            <a:chOff x="13544182" y="5446128"/>
            <a:chExt cx="412115" cy="280670"/>
          </a:xfrm>
        </p:grpSpPr>
        <p:sp>
          <p:nvSpPr>
            <p:cNvPr id="73" name="object 73"/>
            <p:cNvSpPr/>
            <p:nvPr/>
          </p:nvSpPr>
          <p:spPr>
            <a:xfrm>
              <a:off x="13597913" y="5461834"/>
              <a:ext cx="342265" cy="224154"/>
            </a:xfrm>
            <a:custGeom>
              <a:avLst/>
              <a:gdLst/>
              <a:ahLst/>
              <a:cxnLst/>
              <a:rect l="l" t="t" r="r" b="b"/>
              <a:pathLst>
                <a:path w="342265" h="224154">
                  <a:moveTo>
                    <a:pt x="342251" y="0"/>
                  </a:moveTo>
                  <a:lnTo>
                    <a:pt x="0" y="224087"/>
                  </a:lnTo>
                </a:path>
              </a:pathLst>
            </a:custGeom>
            <a:ln w="31412">
              <a:solidFill>
                <a:srgbClr val="F15732"/>
              </a:solidFill>
              <a:prstDash val="dot"/>
            </a:ln>
          </p:spPr>
          <p:txBody>
            <a:bodyPr wrap="square" lIns="0" tIns="0" rIns="0" bIns="0" rtlCol="0"/>
            <a:lstStyle/>
            <a:p>
              <a:endParaRPr/>
            </a:p>
          </p:txBody>
        </p:sp>
        <p:sp>
          <p:nvSpPr>
            <p:cNvPr id="74" name="object 74"/>
            <p:cNvSpPr/>
            <p:nvPr/>
          </p:nvSpPr>
          <p:spPr>
            <a:xfrm>
              <a:off x="13544182" y="5695117"/>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75" name="object 75"/>
          <p:cNvGrpSpPr/>
          <p:nvPr/>
        </p:nvGrpSpPr>
        <p:grpSpPr>
          <a:xfrm>
            <a:off x="12709922" y="6266824"/>
            <a:ext cx="682625" cy="774065"/>
            <a:chOff x="12709922" y="6266824"/>
            <a:chExt cx="682625" cy="774065"/>
          </a:xfrm>
        </p:grpSpPr>
        <p:sp>
          <p:nvSpPr>
            <p:cNvPr id="76" name="object 76"/>
            <p:cNvSpPr/>
            <p:nvPr/>
          </p:nvSpPr>
          <p:spPr>
            <a:xfrm>
              <a:off x="12725628" y="6331498"/>
              <a:ext cx="649605" cy="693420"/>
            </a:xfrm>
            <a:custGeom>
              <a:avLst/>
              <a:gdLst/>
              <a:ahLst/>
              <a:cxnLst/>
              <a:rect l="l" t="t" r="r" b="b"/>
              <a:pathLst>
                <a:path w="649605" h="693420">
                  <a:moveTo>
                    <a:pt x="0" y="693382"/>
                  </a:moveTo>
                  <a:lnTo>
                    <a:pt x="47427" y="685639"/>
                  </a:lnTo>
                  <a:lnTo>
                    <a:pt x="93807" y="674975"/>
                  </a:lnTo>
                  <a:lnTo>
                    <a:pt x="139039" y="661487"/>
                  </a:lnTo>
                  <a:lnTo>
                    <a:pt x="183027" y="645275"/>
                  </a:lnTo>
                  <a:lnTo>
                    <a:pt x="225671" y="626436"/>
                  </a:lnTo>
                  <a:lnTo>
                    <a:pt x="266872" y="605070"/>
                  </a:lnTo>
                  <a:lnTo>
                    <a:pt x="306531" y="581275"/>
                  </a:lnTo>
                  <a:lnTo>
                    <a:pt x="344551" y="555150"/>
                  </a:lnTo>
                  <a:lnTo>
                    <a:pt x="380831" y="526793"/>
                  </a:lnTo>
                  <a:lnTo>
                    <a:pt x="415275" y="496304"/>
                  </a:lnTo>
                  <a:lnTo>
                    <a:pt x="447782" y="463781"/>
                  </a:lnTo>
                  <a:lnTo>
                    <a:pt x="478254" y="429323"/>
                  </a:lnTo>
                  <a:lnTo>
                    <a:pt x="506593" y="393027"/>
                  </a:lnTo>
                  <a:lnTo>
                    <a:pt x="532699" y="354994"/>
                  </a:lnTo>
                  <a:lnTo>
                    <a:pt x="556475" y="315321"/>
                  </a:lnTo>
                  <a:lnTo>
                    <a:pt x="577821" y="274108"/>
                  </a:lnTo>
                  <a:lnTo>
                    <a:pt x="596639" y="231453"/>
                  </a:lnTo>
                  <a:lnTo>
                    <a:pt x="612830" y="187454"/>
                  </a:lnTo>
                  <a:lnTo>
                    <a:pt x="626296" y="142211"/>
                  </a:lnTo>
                  <a:lnTo>
                    <a:pt x="636937" y="95821"/>
                  </a:lnTo>
                  <a:lnTo>
                    <a:pt x="644655" y="48385"/>
                  </a:lnTo>
                  <a:lnTo>
                    <a:pt x="649351" y="0"/>
                  </a:lnTo>
                </a:path>
              </a:pathLst>
            </a:custGeom>
            <a:ln w="31412">
              <a:solidFill>
                <a:srgbClr val="F15732"/>
              </a:solidFill>
              <a:prstDash val="dot"/>
            </a:ln>
          </p:spPr>
          <p:txBody>
            <a:bodyPr wrap="square" lIns="0" tIns="0" rIns="0" bIns="0" rtlCol="0"/>
            <a:lstStyle/>
            <a:p>
              <a:endParaRPr/>
            </a:p>
          </p:txBody>
        </p:sp>
        <p:sp>
          <p:nvSpPr>
            <p:cNvPr id="77" name="object 77"/>
            <p:cNvSpPr/>
            <p:nvPr/>
          </p:nvSpPr>
          <p:spPr>
            <a:xfrm>
              <a:off x="13360849" y="626682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78" name="object 78"/>
          <p:cNvGrpSpPr/>
          <p:nvPr/>
        </p:nvGrpSpPr>
        <p:grpSpPr>
          <a:xfrm>
            <a:off x="12612181" y="5518156"/>
            <a:ext cx="774065" cy="682625"/>
            <a:chOff x="12612181" y="5518156"/>
            <a:chExt cx="774065" cy="682625"/>
          </a:xfrm>
        </p:grpSpPr>
        <p:sp>
          <p:nvSpPr>
            <p:cNvPr id="79" name="object 79"/>
            <p:cNvSpPr/>
            <p:nvPr/>
          </p:nvSpPr>
          <p:spPr>
            <a:xfrm>
              <a:off x="12676862" y="5535433"/>
              <a:ext cx="693420" cy="649605"/>
            </a:xfrm>
            <a:custGeom>
              <a:avLst/>
              <a:gdLst/>
              <a:ahLst/>
              <a:cxnLst/>
              <a:rect l="l" t="t" r="r" b="b"/>
              <a:pathLst>
                <a:path w="693419" h="649604">
                  <a:moveTo>
                    <a:pt x="693371" y="649351"/>
                  </a:moveTo>
                  <a:lnTo>
                    <a:pt x="685629" y="601924"/>
                  </a:lnTo>
                  <a:lnTo>
                    <a:pt x="674964" y="555544"/>
                  </a:lnTo>
                  <a:lnTo>
                    <a:pt x="661477" y="510311"/>
                  </a:lnTo>
                  <a:lnTo>
                    <a:pt x="645264" y="466324"/>
                  </a:lnTo>
                  <a:lnTo>
                    <a:pt x="626426" y="423680"/>
                  </a:lnTo>
                  <a:lnTo>
                    <a:pt x="605059" y="382479"/>
                  </a:lnTo>
                  <a:lnTo>
                    <a:pt x="581265" y="342820"/>
                  </a:lnTo>
                  <a:lnTo>
                    <a:pt x="555140" y="304800"/>
                  </a:lnTo>
                  <a:lnTo>
                    <a:pt x="526784" y="268520"/>
                  </a:lnTo>
                  <a:lnTo>
                    <a:pt x="496295" y="234076"/>
                  </a:lnTo>
                  <a:lnTo>
                    <a:pt x="463772" y="201569"/>
                  </a:lnTo>
                  <a:lnTo>
                    <a:pt x="429314" y="171097"/>
                  </a:lnTo>
                  <a:lnTo>
                    <a:pt x="393019" y="142758"/>
                  </a:lnTo>
                  <a:lnTo>
                    <a:pt x="354986" y="116651"/>
                  </a:lnTo>
                  <a:lnTo>
                    <a:pt x="315314" y="92876"/>
                  </a:lnTo>
                  <a:lnTo>
                    <a:pt x="274102" y="71530"/>
                  </a:lnTo>
                  <a:lnTo>
                    <a:pt x="231447" y="52712"/>
                  </a:lnTo>
                  <a:lnTo>
                    <a:pt x="187449" y="36521"/>
                  </a:lnTo>
                  <a:lnTo>
                    <a:pt x="142207" y="23055"/>
                  </a:lnTo>
                  <a:lnTo>
                    <a:pt x="95819" y="12414"/>
                  </a:lnTo>
                  <a:lnTo>
                    <a:pt x="48383" y="4696"/>
                  </a:lnTo>
                  <a:lnTo>
                    <a:pt x="0" y="0"/>
                  </a:lnTo>
                </a:path>
              </a:pathLst>
            </a:custGeom>
            <a:ln w="31412">
              <a:solidFill>
                <a:srgbClr val="F15732"/>
              </a:solidFill>
              <a:prstDash val="dot"/>
            </a:ln>
          </p:spPr>
          <p:txBody>
            <a:bodyPr wrap="square" lIns="0" tIns="0" rIns="0" bIns="0" rtlCol="0"/>
            <a:lstStyle/>
            <a:p>
              <a:endParaRPr/>
            </a:p>
          </p:txBody>
        </p:sp>
        <p:sp>
          <p:nvSpPr>
            <p:cNvPr id="80" name="object 80"/>
            <p:cNvSpPr/>
            <p:nvPr/>
          </p:nvSpPr>
          <p:spPr>
            <a:xfrm>
              <a:off x="12612181" y="551815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81" name="object 81"/>
          <p:cNvGrpSpPr/>
          <p:nvPr/>
        </p:nvGrpSpPr>
        <p:grpSpPr>
          <a:xfrm>
            <a:off x="11863513" y="5524475"/>
            <a:ext cx="682625" cy="774065"/>
            <a:chOff x="11863513" y="5524475"/>
            <a:chExt cx="682625" cy="774065"/>
          </a:xfrm>
        </p:grpSpPr>
        <p:sp>
          <p:nvSpPr>
            <p:cNvPr id="82" name="object 82"/>
            <p:cNvSpPr/>
            <p:nvPr/>
          </p:nvSpPr>
          <p:spPr>
            <a:xfrm>
              <a:off x="11880794" y="5540182"/>
              <a:ext cx="649605" cy="693420"/>
            </a:xfrm>
            <a:custGeom>
              <a:avLst/>
              <a:gdLst/>
              <a:ahLst/>
              <a:cxnLst/>
              <a:rect l="l" t="t" r="r" b="b"/>
              <a:pathLst>
                <a:path w="649604" h="693420">
                  <a:moveTo>
                    <a:pt x="649351" y="0"/>
                  </a:moveTo>
                  <a:lnTo>
                    <a:pt x="601924" y="7742"/>
                  </a:lnTo>
                  <a:lnTo>
                    <a:pt x="555544" y="18406"/>
                  </a:lnTo>
                  <a:lnTo>
                    <a:pt x="510311" y="31894"/>
                  </a:lnTo>
                  <a:lnTo>
                    <a:pt x="466324" y="48106"/>
                  </a:lnTo>
                  <a:lnTo>
                    <a:pt x="423680" y="66945"/>
                  </a:lnTo>
                  <a:lnTo>
                    <a:pt x="382479" y="88311"/>
                  </a:lnTo>
                  <a:lnTo>
                    <a:pt x="342820" y="112106"/>
                  </a:lnTo>
                  <a:lnTo>
                    <a:pt x="304800" y="138231"/>
                  </a:lnTo>
                  <a:lnTo>
                    <a:pt x="268520" y="166588"/>
                  </a:lnTo>
                  <a:lnTo>
                    <a:pt x="234076" y="197077"/>
                  </a:lnTo>
                  <a:lnTo>
                    <a:pt x="201569" y="229600"/>
                  </a:lnTo>
                  <a:lnTo>
                    <a:pt x="171097" y="264058"/>
                  </a:lnTo>
                  <a:lnTo>
                    <a:pt x="142758" y="300354"/>
                  </a:lnTo>
                  <a:lnTo>
                    <a:pt x="116651" y="338387"/>
                  </a:lnTo>
                  <a:lnTo>
                    <a:pt x="92876" y="378060"/>
                  </a:lnTo>
                  <a:lnTo>
                    <a:pt x="71530" y="419273"/>
                  </a:lnTo>
                  <a:lnTo>
                    <a:pt x="52712" y="461928"/>
                  </a:lnTo>
                  <a:lnTo>
                    <a:pt x="36521" y="505927"/>
                  </a:lnTo>
                  <a:lnTo>
                    <a:pt x="23055" y="551170"/>
                  </a:lnTo>
                  <a:lnTo>
                    <a:pt x="12414" y="597560"/>
                  </a:lnTo>
                  <a:lnTo>
                    <a:pt x="4696" y="644996"/>
                  </a:lnTo>
                  <a:lnTo>
                    <a:pt x="0" y="693382"/>
                  </a:lnTo>
                </a:path>
              </a:pathLst>
            </a:custGeom>
            <a:ln w="31412">
              <a:solidFill>
                <a:srgbClr val="F15732"/>
              </a:solidFill>
              <a:prstDash val="dot"/>
            </a:ln>
          </p:spPr>
          <p:txBody>
            <a:bodyPr wrap="square" lIns="0" tIns="0" rIns="0" bIns="0" rtlCol="0"/>
            <a:lstStyle/>
            <a:p>
              <a:endParaRPr/>
            </a:p>
          </p:txBody>
        </p:sp>
        <p:sp>
          <p:nvSpPr>
            <p:cNvPr id="83" name="object 83"/>
            <p:cNvSpPr/>
            <p:nvPr/>
          </p:nvSpPr>
          <p:spPr>
            <a:xfrm>
              <a:off x="11863513" y="626682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84" name="object 84"/>
          <p:cNvGrpSpPr/>
          <p:nvPr/>
        </p:nvGrpSpPr>
        <p:grpSpPr>
          <a:xfrm>
            <a:off x="11869835" y="6364570"/>
            <a:ext cx="774065" cy="682625"/>
            <a:chOff x="11869835" y="6364570"/>
            <a:chExt cx="774065" cy="682625"/>
          </a:xfrm>
        </p:grpSpPr>
        <p:sp>
          <p:nvSpPr>
            <p:cNvPr id="85" name="object 85"/>
            <p:cNvSpPr/>
            <p:nvPr/>
          </p:nvSpPr>
          <p:spPr>
            <a:xfrm>
              <a:off x="11885541" y="6380277"/>
              <a:ext cx="693420" cy="649605"/>
            </a:xfrm>
            <a:custGeom>
              <a:avLst/>
              <a:gdLst/>
              <a:ahLst/>
              <a:cxnLst/>
              <a:rect l="l" t="t" r="r" b="b"/>
              <a:pathLst>
                <a:path w="693420" h="649604">
                  <a:moveTo>
                    <a:pt x="0" y="0"/>
                  </a:moveTo>
                  <a:lnTo>
                    <a:pt x="7742" y="47427"/>
                  </a:lnTo>
                  <a:lnTo>
                    <a:pt x="18406" y="93807"/>
                  </a:lnTo>
                  <a:lnTo>
                    <a:pt x="31894" y="139039"/>
                  </a:lnTo>
                  <a:lnTo>
                    <a:pt x="48106" y="183027"/>
                  </a:lnTo>
                  <a:lnTo>
                    <a:pt x="66945" y="225671"/>
                  </a:lnTo>
                  <a:lnTo>
                    <a:pt x="88311" y="266872"/>
                  </a:lnTo>
                  <a:lnTo>
                    <a:pt x="112106" y="306531"/>
                  </a:lnTo>
                  <a:lnTo>
                    <a:pt x="138231" y="344551"/>
                  </a:lnTo>
                  <a:lnTo>
                    <a:pt x="166587" y="380831"/>
                  </a:lnTo>
                  <a:lnTo>
                    <a:pt x="197076" y="415275"/>
                  </a:lnTo>
                  <a:lnTo>
                    <a:pt x="229599" y="447782"/>
                  </a:lnTo>
                  <a:lnTo>
                    <a:pt x="264057" y="478254"/>
                  </a:lnTo>
                  <a:lnTo>
                    <a:pt x="300351" y="506593"/>
                  </a:lnTo>
                  <a:lnTo>
                    <a:pt x="338384" y="532699"/>
                  </a:lnTo>
                  <a:lnTo>
                    <a:pt x="378056" y="556475"/>
                  </a:lnTo>
                  <a:lnTo>
                    <a:pt x="419269" y="577821"/>
                  </a:lnTo>
                  <a:lnTo>
                    <a:pt x="461923" y="596639"/>
                  </a:lnTo>
                  <a:lnTo>
                    <a:pt x="505921" y="612830"/>
                  </a:lnTo>
                  <a:lnTo>
                    <a:pt x="551164" y="626296"/>
                  </a:lnTo>
                  <a:lnTo>
                    <a:pt x="597552" y="636937"/>
                  </a:lnTo>
                  <a:lnTo>
                    <a:pt x="644987" y="644655"/>
                  </a:lnTo>
                  <a:lnTo>
                    <a:pt x="693371" y="649351"/>
                  </a:lnTo>
                </a:path>
              </a:pathLst>
            </a:custGeom>
            <a:ln w="31412">
              <a:solidFill>
                <a:srgbClr val="F15732"/>
              </a:solidFill>
              <a:prstDash val="dot"/>
            </a:ln>
          </p:spPr>
          <p:txBody>
            <a:bodyPr wrap="square" lIns="0" tIns="0" rIns="0" bIns="0" rtlCol="0"/>
            <a:lstStyle/>
            <a:p>
              <a:endParaRPr/>
            </a:p>
          </p:txBody>
        </p:sp>
        <p:sp>
          <p:nvSpPr>
            <p:cNvPr id="86" name="object 86"/>
            <p:cNvSpPr/>
            <p:nvPr/>
          </p:nvSpPr>
          <p:spPr>
            <a:xfrm>
              <a:off x="12612181" y="7015493"/>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87" name="object 87"/>
          <p:cNvSpPr/>
          <p:nvPr/>
        </p:nvSpPr>
        <p:spPr>
          <a:xfrm>
            <a:off x="13702420" y="651850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88" name="object 88"/>
          <p:cNvGrpSpPr/>
          <p:nvPr/>
        </p:nvGrpSpPr>
        <p:grpSpPr>
          <a:xfrm>
            <a:off x="13791956" y="6539323"/>
            <a:ext cx="479425" cy="135890"/>
            <a:chOff x="13791956" y="6539323"/>
            <a:chExt cx="479425" cy="135890"/>
          </a:xfrm>
        </p:grpSpPr>
        <p:sp>
          <p:nvSpPr>
            <p:cNvPr id="89" name="object 89"/>
            <p:cNvSpPr/>
            <p:nvPr/>
          </p:nvSpPr>
          <p:spPr>
            <a:xfrm>
              <a:off x="13807662" y="6555029"/>
              <a:ext cx="403225" cy="93980"/>
            </a:xfrm>
            <a:custGeom>
              <a:avLst/>
              <a:gdLst/>
              <a:ahLst/>
              <a:cxnLst/>
              <a:rect l="l" t="t" r="r" b="b"/>
              <a:pathLst>
                <a:path w="403225" h="93979">
                  <a:moveTo>
                    <a:pt x="0" y="0"/>
                  </a:moveTo>
                  <a:lnTo>
                    <a:pt x="402877" y="93651"/>
                  </a:lnTo>
                </a:path>
              </a:pathLst>
            </a:custGeom>
            <a:ln w="31412">
              <a:solidFill>
                <a:srgbClr val="F15732"/>
              </a:solidFill>
              <a:prstDash val="dot"/>
            </a:ln>
          </p:spPr>
          <p:txBody>
            <a:bodyPr wrap="square" lIns="0" tIns="0" rIns="0" bIns="0" rtlCol="0"/>
            <a:lstStyle/>
            <a:p>
              <a:endParaRPr/>
            </a:p>
          </p:txBody>
        </p:sp>
        <p:sp>
          <p:nvSpPr>
            <p:cNvPr id="90" name="object 90"/>
            <p:cNvSpPr/>
            <p:nvPr/>
          </p:nvSpPr>
          <p:spPr>
            <a:xfrm>
              <a:off x="14239599" y="664339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pic>
        <p:nvPicPr>
          <p:cNvPr id="93" name="Graphique 92">
            <a:extLst>
              <a:ext uri="{FF2B5EF4-FFF2-40B4-BE49-F238E27FC236}">
                <a16:creationId xmlns:a16="http://schemas.microsoft.com/office/drawing/2014/main" id="{387CFD12-B2B8-496E-20C5-3DA87D0ADD1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799562" y="3476874"/>
            <a:ext cx="284200" cy="18035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07DD776-7BBA-99E1-63DD-7C513417A4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117745" cy="11309350"/>
          </a:xfrm>
          <a:prstGeom prst="rect">
            <a:avLst/>
          </a:prstGeom>
        </p:spPr>
      </p:pic>
      <p:sp>
        <p:nvSpPr>
          <p:cNvPr id="4" name="object 4"/>
          <p:cNvSpPr/>
          <p:nvPr/>
        </p:nvSpPr>
        <p:spPr>
          <a:xfrm>
            <a:off x="0" y="-16782"/>
            <a:ext cx="20093940" cy="11308715"/>
          </a:xfrm>
          <a:custGeom>
            <a:avLst/>
            <a:gdLst/>
            <a:ahLst/>
            <a:cxnLst/>
            <a:rect l="l" t="t" r="r" b="b"/>
            <a:pathLst>
              <a:path w="20093940" h="11308715">
                <a:moveTo>
                  <a:pt x="20093629" y="0"/>
                </a:moveTo>
                <a:lnTo>
                  <a:pt x="0" y="0"/>
                </a:lnTo>
                <a:lnTo>
                  <a:pt x="0" y="11308556"/>
                </a:lnTo>
                <a:lnTo>
                  <a:pt x="20093629" y="11308556"/>
                </a:lnTo>
                <a:lnTo>
                  <a:pt x="20093629" y="0"/>
                </a:lnTo>
                <a:close/>
              </a:path>
            </a:pathLst>
          </a:custGeom>
          <a:solidFill>
            <a:srgbClr val="000000">
              <a:alpha val="41000"/>
            </a:srgbClr>
          </a:solidFill>
        </p:spPr>
        <p:txBody>
          <a:bodyPr wrap="square" lIns="0" tIns="0" rIns="0" bIns="0" rtlCol="0"/>
          <a:lstStyle/>
          <a:p>
            <a:endParaRPr/>
          </a:p>
        </p:txBody>
      </p:sp>
      <p:sp>
        <p:nvSpPr>
          <p:cNvPr id="5" name="object 5"/>
          <p:cNvSpPr txBox="1"/>
          <p:nvPr/>
        </p:nvSpPr>
        <p:spPr>
          <a:xfrm>
            <a:off x="768245" y="6340475"/>
            <a:ext cx="12599670" cy="2629566"/>
          </a:xfrm>
          <a:prstGeom prst="rect">
            <a:avLst/>
          </a:prstGeom>
        </p:spPr>
        <p:txBody>
          <a:bodyPr vert="horz" wrap="square" lIns="0" tIns="13335" rIns="0" bIns="0" rtlCol="0">
            <a:spAutoFit/>
          </a:bodyPr>
          <a:lstStyle/>
          <a:p>
            <a:pPr marL="12700">
              <a:lnSpc>
                <a:spcPct val="100000"/>
              </a:lnSpc>
              <a:spcBef>
                <a:spcPts val="105"/>
              </a:spcBef>
            </a:pPr>
            <a:r>
              <a:rPr lang="en-US" sz="17000" b="0">
                <a:solidFill>
                  <a:srgbClr val="FFFFFF"/>
                </a:solidFill>
                <a:latin typeface="Franklin Gothic Medium Cond" panose="020B0606030402020204" pitchFamily="34" charset="0"/>
                <a:cs typeface="Söhne Schmal Kräftig"/>
              </a:rPr>
              <a:t>Notre structure</a:t>
            </a:r>
            <a:endParaRPr sz="17000">
              <a:latin typeface="Franklin Gothic Medium Cond" panose="020B0606030402020204" pitchFamily="34" charset="0"/>
              <a:cs typeface="Söhne Schmal Kräftig"/>
            </a:endParaRPr>
          </a:p>
        </p:txBody>
      </p:sp>
      <p:sp>
        <p:nvSpPr>
          <p:cNvPr id="6" name="object 6"/>
          <p:cNvSpPr txBox="1"/>
          <p:nvPr/>
        </p:nvSpPr>
        <p:spPr>
          <a:xfrm>
            <a:off x="768245" y="8016875"/>
            <a:ext cx="15227405" cy="2629566"/>
          </a:xfrm>
          <a:prstGeom prst="rect">
            <a:avLst/>
          </a:prstGeom>
        </p:spPr>
        <p:txBody>
          <a:bodyPr vert="horz" wrap="square" lIns="0" tIns="13335" rIns="0" bIns="0" rtlCol="0">
            <a:spAutoFit/>
          </a:bodyPr>
          <a:lstStyle/>
          <a:p>
            <a:pPr marL="12700">
              <a:lnSpc>
                <a:spcPct val="100000"/>
              </a:lnSpc>
              <a:spcBef>
                <a:spcPts val="105"/>
              </a:spcBef>
            </a:pPr>
            <a:r>
              <a:rPr lang="en-US" sz="17000" b="0" spc="-10">
                <a:solidFill>
                  <a:srgbClr val="FFFFFF"/>
                </a:solidFill>
                <a:latin typeface="Franklin Gothic Medium Cond" panose="020B0606030402020204" pitchFamily="34" charset="0"/>
                <a:cs typeface="Söhne Schmal Kräftig"/>
              </a:rPr>
              <a:t>de </a:t>
            </a:r>
            <a:r>
              <a:rPr lang="en-US" sz="17000" b="0" spc="-10" err="1">
                <a:solidFill>
                  <a:srgbClr val="FFFFFF"/>
                </a:solidFill>
                <a:latin typeface="Franklin Gothic Medium Cond" panose="020B0606030402020204" pitchFamily="34" charset="0"/>
                <a:cs typeface="Söhne Schmal Kräftig"/>
              </a:rPr>
              <a:t>gouvernance</a:t>
            </a:r>
            <a:endParaRPr sz="17000">
              <a:latin typeface="Franklin Gothic Medium Cond" panose="020B0606030402020204" pitchFamily="34" charset="0"/>
              <a:cs typeface="Söhne Schmal Kräftig"/>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grpSp>
        <p:nvGrpSpPr>
          <p:cNvPr id="5" name="object 5"/>
          <p:cNvGrpSpPr/>
          <p:nvPr/>
        </p:nvGrpSpPr>
        <p:grpSpPr>
          <a:xfrm>
            <a:off x="15747381" y="5848156"/>
            <a:ext cx="3141345" cy="1314450"/>
            <a:chOff x="15747381" y="5848156"/>
            <a:chExt cx="3141345" cy="1314450"/>
          </a:xfrm>
        </p:grpSpPr>
        <p:sp>
          <p:nvSpPr>
            <p:cNvPr id="6" name="object 6"/>
            <p:cNvSpPr/>
            <p:nvPr/>
          </p:nvSpPr>
          <p:spPr>
            <a:xfrm>
              <a:off x="15757858" y="5858634"/>
              <a:ext cx="3120390" cy="1293495"/>
            </a:xfrm>
            <a:custGeom>
              <a:avLst/>
              <a:gdLst/>
              <a:ahLst/>
              <a:cxnLst/>
              <a:rect l="l" t="t" r="r" b="b"/>
              <a:pathLst>
                <a:path w="3120390" h="1293495">
                  <a:moveTo>
                    <a:pt x="264913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close/>
                </a:path>
              </a:pathLst>
            </a:custGeom>
            <a:solidFill>
              <a:srgbClr val="F15732">
                <a:alpha val="3999"/>
              </a:srgbClr>
            </a:solidFill>
          </p:spPr>
          <p:txBody>
            <a:bodyPr wrap="square" lIns="0" tIns="0" rIns="0" bIns="0" rtlCol="0"/>
            <a:lstStyle/>
            <a:p>
              <a:endParaRPr/>
            </a:p>
          </p:txBody>
        </p:sp>
        <p:sp>
          <p:nvSpPr>
            <p:cNvPr id="7" name="object 7"/>
            <p:cNvSpPr/>
            <p:nvPr/>
          </p:nvSpPr>
          <p:spPr>
            <a:xfrm>
              <a:off x="15757858" y="5858634"/>
              <a:ext cx="3120390" cy="1293495"/>
            </a:xfrm>
            <a:custGeom>
              <a:avLst/>
              <a:gdLst/>
              <a:ahLst/>
              <a:cxnLst/>
              <a:rect l="l" t="t" r="r" b="b"/>
              <a:pathLst>
                <a:path w="3120390"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lnTo>
                    <a:pt x="471189" y="0"/>
                  </a:lnTo>
                  <a:close/>
                </a:path>
              </a:pathLst>
            </a:custGeom>
            <a:ln w="20941">
              <a:solidFill>
                <a:srgbClr val="F15732"/>
              </a:solidFill>
            </a:ln>
          </p:spPr>
          <p:txBody>
            <a:bodyPr wrap="square" lIns="0" tIns="0" rIns="0" bIns="0" rtlCol="0"/>
            <a:lstStyle/>
            <a:p>
              <a:endParaRPr/>
            </a:p>
          </p:txBody>
        </p:sp>
      </p:grpSp>
      <p:grpSp>
        <p:nvGrpSpPr>
          <p:cNvPr id="8" name="object 8"/>
          <p:cNvGrpSpPr/>
          <p:nvPr/>
        </p:nvGrpSpPr>
        <p:grpSpPr>
          <a:xfrm>
            <a:off x="5675213" y="2257232"/>
            <a:ext cx="12837795" cy="6744970"/>
            <a:chOff x="5675213" y="2257232"/>
            <a:chExt cx="12837795" cy="6744970"/>
          </a:xfrm>
        </p:grpSpPr>
        <p:sp>
          <p:nvSpPr>
            <p:cNvPr id="9" name="object 9"/>
            <p:cNvSpPr/>
            <p:nvPr/>
          </p:nvSpPr>
          <p:spPr>
            <a:xfrm>
              <a:off x="10409379" y="2257232"/>
              <a:ext cx="5401945" cy="1047115"/>
            </a:xfrm>
            <a:custGeom>
              <a:avLst/>
              <a:gdLst/>
              <a:ahLst/>
              <a:cxnLst/>
              <a:rect l="l" t="t" r="r" b="b"/>
              <a:pathLst>
                <a:path w="5401944" h="1047114">
                  <a:moveTo>
                    <a:pt x="493046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close/>
                </a:path>
              </a:pathLst>
            </a:custGeom>
            <a:solidFill>
              <a:srgbClr val="F15732"/>
            </a:solidFill>
          </p:spPr>
          <p:txBody>
            <a:bodyPr wrap="square" lIns="0" tIns="0" rIns="0" bIns="0" rtlCol="0"/>
            <a:lstStyle/>
            <a:p>
              <a:endParaRPr/>
            </a:p>
          </p:txBody>
        </p:sp>
        <p:sp>
          <p:nvSpPr>
            <p:cNvPr id="10" name="object 10"/>
            <p:cNvSpPr/>
            <p:nvPr/>
          </p:nvSpPr>
          <p:spPr>
            <a:xfrm>
              <a:off x="7591387" y="3579120"/>
              <a:ext cx="2450465" cy="712470"/>
            </a:xfrm>
            <a:custGeom>
              <a:avLst/>
              <a:gdLst/>
              <a:ahLst/>
              <a:cxnLst/>
              <a:rect l="l" t="t" r="r" b="b"/>
              <a:pathLst>
                <a:path w="2450465" h="712470">
                  <a:moveTo>
                    <a:pt x="2094114" y="0"/>
                  </a:moveTo>
                  <a:lnTo>
                    <a:pt x="356083" y="0"/>
                  </a:ln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close/>
                </a:path>
              </a:pathLst>
            </a:custGeom>
            <a:solidFill>
              <a:srgbClr val="F15732">
                <a:alpha val="5999"/>
              </a:srgbClr>
            </a:solidFill>
          </p:spPr>
          <p:txBody>
            <a:bodyPr wrap="square" lIns="0" tIns="0" rIns="0" bIns="0" rtlCol="0"/>
            <a:lstStyle/>
            <a:p>
              <a:endParaRPr/>
            </a:p>
          </p:txBody>
        </p:sp>
        <p:sp>
          <p:nvSpPr>
            <p:cNvPr id="11" name="object 11"/>
            <p:cNvSpPr/>
            <p:nvPr/>
          </p:nvSpPr>
          <p:spPr>
            <a:xfrm>
              <a:off x="7591387" y="3579120"/>
              <a:ext cx="2450465" cy="712470"/>
            </a:xfrm>
            <a:custGeom>
              <a:avLst/>
              <a:gdLst/>
              <a:ahLst/>
              <a:cxnLst/>
              <a:rect l="l" t="t" r="r" b="b"/>
              <a:pathLst>
                <a:path w="2450465" h="712470">
                  <a:moveTo>
                    <a:pt x="356083" y="0"/>
                  </a:move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lnTo>
                    <a:pt x="356083" y="0"/>
                  </a:lnTo>
                  <a:close/>
                </a:path>
              </a:pathLst>
            </a:custGeom>
            <a:ln w="20941">
              <a:solidFill>
                <a:srgbClr val="F15732"/>
              </a:solidFill>
            </a:ln>
          </p:spPr>
          <p:txBody>
            <a:bodyPr wrap="square" lIns="0" tIns="0" rIns="0" bIns="0" rtlCol="0"/>
            <a:lstStyle/>
            <a:p>
              <a:endParaRPr/>
            </a:p>
          </p:txBody>
        </p:sp>
        <p:sp>
          <p:nvSpPr>
            <p:cNvPr id="12" name="object 12"/>
            <p:cNvSpPr/>
            <p:nvPr/>
          </p:nvSpPr>
          <p:spPr>
            <a:xfrm>
              <a:off x="11990483" y="3718779"/>
              <a:ext cx="2450465" cy="1292860"/>
            </a:xfrm>
            <a:custGeom>
              <a:avLst/>
              <a:gdLst/>
              <a:ahLst/>
              <a:cxnLst/>
              <a:rect l="l" t="t" r="r" b="b"/>
              <a:pathLst>
                <a:path w="2450465" h="129286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3" name="object 13"/>
            <p:cNvSpPr/>
            <p:nvPr/>
          </p:nvSpPr>
          <p:spPr>
            <a:xfrm>
              <a:off x="11990483" y="3718779"/>
              <a:ext cx="2450465" cy="1292860"/>
            </a:xfrm>
            <a:custGeom>
              <a:avLst/>
              <a:gdLst/>
              <a:ahLst/>
              <a:cxnLst/>
              <a:rect l="l" t="t" r="r" b="b"/>
              <a:pathLst>
                <a:path w="2450465" h="129286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4" name="object 14"/>
            <p:cNvSpPr/>
            <p:nvPr/>
          </p:nvSpPr>
          <p:spPr>
            <a:xfrm>
              <a:off x="5685690" y="4602127"/>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5" name="object 15"/>
            <p:cNvSpPr/>
            <p:nvPr/>
          </p:nvSpPr>
          <p:spPr>
            <a:xfrm>
              <a:off x="5685690" y="4602127"/>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6" name="object 16"/>
            <p:cNvSpPr/>
            <p:nvPr/>
          </p:nvSpPr>
          <p:spPr>
            <a:xfrm>
              <a:off x="16051867" y="3710374"/>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7" name="object 17"/>
            <p:cNvSpPr/>
            <p:nvPr/>
          </p:nvSpPr>
          <p:spPr>
            <a:xfrm>
              <a:off x="16051867" y="3710374"/>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8" name="object 18"/>
            <p:cNvSpPr/>
            <p:nvPr/>
          </p:nvSpPr>
          <p:spPr>
            <a:xfrm>
              <a:off x="5685690" y="5858634"/>
              <a:ext cx="2450465" cy="1293495"/>
            </a:xfrm>
            <a:custGeom>
              <a:avLst/>
              <a:gdLst/>
              <a:ahLst/>
              <a:cxnLst/>
              <a:rect l="l" t="t" r="r" b="b"/>
              <a:pathLst>
                <a:path w="2450465" h="1293495">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9" name="object 19"/>
            <p:cNvSpPr/>
            <p:nvPr/>
          </p:nvSpPr>
          <p:spPr>
            <a:xfrm>
              <a:off x="5685690" y="5858634"/>
              <a:ext cx="2450465" cy="1293495"/>
            </a:xfrm>
            <a:custGeom>
              <a:avLst/>
              <a:gdLst/>
              <a:ahLst/>
              <a:cxnLst/>
              <a:rect l="l" t="t" r="r" b="b"/>
              <a:pathLst>
                <a:path w="2450465"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20" name="object 20"/>
            <p:cNvSpPr/>
            <p:nvPr/>
          </p:nvSpPr>
          <p:spPr>
            <a:xfrm>
              <a:off x="11990483" y="5869688"/>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21" name="object 21"/>
            <p:cNvSpPr/>
            <p:nvPr/>
          </p:nvSpPr>
          <p:spPr>
            <a:xfrm>
              <a:off x="11990483" y="5869688"/>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22" name="object 22"/>
            <p:cNvSpPr/>
            <p:nvPr/>
          </p:nvSpPr>
          <p:spPr>
            <a:xfrm>
              <a:off x="11990483" y="7714210"/>
              <a:ext cx="2450465" cy="1277620"/>
            </a:xfrm>
            <a:custGeom>
              <a:avLst/>
              <a:gdLst/>
              <a:ahLst/>
              <a:cxnLst/>
              <a:rect l="l" t="t" r="r" b="b"/>
              <a:pathLst>
                <a:path w="2450465" h="127762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23" name="object 23"/>
            <p:cNvSpPr/>
            <p:nvPr/>
          </p:nvSpPr>
          <p:spPr>
            <a:xfrm>
              <a:off x="11990483" y="7714210"/>
              <a:ext cx="2450465" cy="1277620"/>
            </a:xfrm>
            <a:custGeom>
              <a:avLst/>
              <a:gdLst/>
              <a:ahLst/>
              <a:cxnLst/>
              <a:rect l="l" t="t" r="r" b="b"/>
              <a:pathLst>
                <a:path w="2450465" h="127762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grpSp>
      <p:sp>
        <p:nvSpPr>
          <p:cNvPr id="24" name="object 24"/>
          <p:cNvSpPr txBox="1"/>
          <p:nvPr/>
        </p:nvSpPr>
        <p:spPr>
          <a:xfrm>
            <a:off x="10814050" y="2576302"/>
            <a:ext cx="4619934" cy="367408"/>
          </a:xfrm>
          <a:prstGeom prst="rect">
            <a:avLst/>
          </a:prstGeom>
        </p:spPr>
        <p:txBody>
          <a:bodyPr vert="horz" wrap="square" lIns="0" tIns="13335" rIns="0" bIns="0" rtlCol="0">
            <a:spAutoFit/>
          </a:bodyPr>
          <a:lstStyle/>
          <a:p>
            <a:pPr marL="12700">
              <a:lnSpc>
                <a:spcPct val="100000"/>
              </a:lnSpc>
              <a:spcBef>
                <a:spcPts val="105"/>
              </a:spcBef>
            </a:pPr>
            <a:r>
              <a:rPr lang="fr-FR" sz="2300" b="0" spc="-10">
                <a:solidFill>
                  <a:srgbClr val="FFFFFF"/>
                </a:solidFill>
                <a:latin typeface="Arial" panose="020B0604020202020204" pitchFamily="34" charset="0"/>
                <a:cs typeface="Arial" panose="020B0604020202020204" pitchFamily="34" charset="0"/>
              </a:rPr>
              <a:t>Assemblée mondiale des Délégués</a:t>
            </a:r>
            <a:endParaRPr sz="2300">
              <a:latin typeface="Arial" panose="020B0604020202020204" pitchFamily="34" charset="0"/>
              <a:cs typeface="Arial" panose="020B0604020202020204" pitchFamily="34" charset="0"/>
            </a:endParaRPr>
          </a:p>
        </p:txBody>
      </p:sp>
      <p:sp>
        <p:nvSpPr>
          <p:cNvPr id="25" name="object 25"/>
          <p:cNvSpPr txBox="1"/>
          <p:nvPr/>
        </p:nvSpPr>
        <p:spPr>
          <a:xfrm>
            <a:off x="8385544" y="3750305"/>
            <a:ext cx="961306" cy="304571"/>
          </a:xfrm>
          <a:prstGeom prst="rect">
            <a:avLst/>
          </a:prstGeom>
        </p:spPr>
        <p:txBody>
          <a:bodyPr vert="horz" wrap="square" lIns="0" tIns="12065" rIns="0" bIns="0" rtlCol="0">
            <a:spAutoFit/>
          </a:bodyPr>
          <a:lstStyle/>
          <a:p>
            <a:pPr marL="12700">
              <a:lnSpc>
                <a:spcPct val="100000"/>
              </a:lnSpc>
              <a:spcBef>
                <a:spcPts val="95"/>
              </a:spcBef>
            </a:pPr>
            <a:r>
              <a:rPr lang="en-US" sz="1900" b="1" spc="-10">
                <a:latin typeface="Arial" panose="020B0604020202020204" pitchFamily="34" charset="0"/>
                <a:cs typeface="Arial" panose="020B0604020202020204" pitchFamily="34" charset="0"/>
              </a:rPr>
              <a:t>Conseil</a:t>
            </a:r>
            <a:endParaRPr sz="1900" b="1">
              <a:latin typeface="Arial" panose="020B0604020202020204" pitchFamily="34" charset="0"/>
              <a:cs typeface="Arial" panose="020B0604020202020204" pitchFamily="34" charset="0"/>
            </a:endParaRPr>
          </a:p>
        </p:txBody>
      </p:sp>
      <p:sp>
        <p:nvSpPr>
          <p:cNvPr id="26" name="object 26"/>
          <p:cNvSpPr txBox="1"/>
          <p:nvPr/>
        </p:nvSpPr>
        <p:spPr>
          <a:xfrm>
            <a:off x="16160865" y="3876303"/>
            <a:ext cx="2056078" cy="613629"/>
          </a:xfrm>
          <a:prstGeom prst="rect">
            <a:avLst/>
          </a:prstGeom>
        </p:spPr>
        <p:txBody>
          <a:bodyPr vert="horz" wrap="square" lIns="0" tIns="36194" rIns="0" bIns="0" rtlCol="0">
            <a:spAutoFit/>
          </a:bodyPr>
          <a:lstStyle/>
          <a:p>
            <a:pPr marL="12700" marR="5080" indent="257175" algn="ctr">
              <a:lnSpc>
                <a:spcPts val="2140"/>
              </a:lnSpc>
              <a:spcBef>
                <a:spcPts val="284"/>
              </a:spcBef>
            </a:pPr>
            <a:r>
              <a:rPr lang="en-US" sz="1900" b="1" spc="-10">
                <a:latin typeface="Arial" panose="020B0604020202020204" pitchFamily="34" charset="0"/>
                <a:cs typeface="Arial" panose="020B0604020202020204" pitchFamily="34" charset="0"/>
              </a:rPr>
              <a:t>C</a:t>
            </a:r>
            <a:r>
              <a:rPr sz="1900" b="1" spc="-10">
                <a:latin typeface="Arial" panose="020B0604020202020204" pitchFamily="34" charset="0"/>
                <a:cs typeface="Arial" panose="020B0604020202020204" pitchFamily="34" charset="0"/>
              </a:rPr>
              <a:t>ommissions</a:t>
            </a:r>
            <a:endParaRPr lang="en-US" sz="1900" b="1" spc="-10">
              <a:latin typeface="Arial" panose="020B0604020202020204" pitchFamily="34" charset="0"/>
              <a:cs typeface="Arial" panose="020B0604020202020204" pitchFamily="34" charset="0"/>
            </a:endParaRPr>
          </a:p>
          <a:p>
            <a:pPr marL="12700" marR="5080" indent="257175" algn="ctr">
              <a:lnSpc>
                <a:spcPts val="2140"/>
              </a:lnSpc>
              <a:spcBef>
                <a:spcPts val="284"/>
              </a:spcBef>
            </a:pPr>
            <a:r>
              <a:rPr lang="fr-FR" sz="1900" b="1" spc="-10">
                <a:latin typeface="Arial" panose="020B0604020202020204" pitchFamily="34" charset="0"/>
                <a:cs typeface="Arial" panose="020B0604020202020204" pitchFamily="34" charset="0"/>
              </a:rPr>
              <a:t>régionales</a:t>
            </a:r>
            <a:endParaRPr sz="1900" b="1">
              <a:latin typeface="Arial" panose="020B0604020202020204" pitchFamily="34" charset="0"/>
              <a:cs typeface="Arial" panose="020B0604020202020204" pitchFamily="34" charset="0"/>
            </a:endParaRPr>
          </a:p>
        </p:txBody>
      </p:sp>
      <p:sp>
        <p:nvSpPr>
          <p:cNvPr id="29" name="object 29"/>
          <p:cNvSpPr txBox="1"/>
          <p:nvPr/>
        </p:nvSpPr>
        <p:spPr>
          <a:xfrm>
            <a:off x="5735250" y="6039064"/>
            <a:ext cx="2278597" cy="964495"/>
          </a:xfrm>
          <a:prstGeom prst="rect">
            <a:avLst/>
          </a:prstGeom>
        </p:spPr>
        <p:txBody>
          <a:bodyPr vert="horz" wrap="square" lIns="0" tIns="30480" rIns="0" bIns="0" rtlCol="0">
            <a:spAutoFit/>
          </a:bodyPr>
          <a:lstStyle/>
          <a:p>
            <a:pPr marL="12700" marR="5080" indent="15240" algn="ctr">
              <a:lnSpc>
                <a:spcPct val="111200"/>
              </a:lnSpc>
              <a:spcBef>
                <a:spcPts val="240"/>
              </a:spcBef>
            </a:pPr>
            <a:r>
              <a:rPr lang="fr-FR" sz="1900" b="1">
                <a:latin typeface="Arial" panose="020B0604020202020204" pitchFamily="34" charset="0"/>
                <a:cs typeface="Arial" panose="020B0604020202020204" pitchFamily="34" charset="0"/>
              </a:rPr>
              <a:t>Groupes d’experts</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ad hoc</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de travail</a:t>
            </a:r>
            <a:endParaRPr sz="1700">
              <a:latin typeface="Arial" panose="020B0604020202020204" pitchFamily="34" charset="0"/>
              <a:cs typeface="Arial" panose="020B0604020202020204" pitchFamily="34" charset="0"/>
            </a:endParaRPr>
          </a:p>
        </p:txBody>
      </p:sp>
      <p:sp>
        <p:nvSpPr>
          <p:cNvPr id="30" name="object 30"/>
          <p:cNvSpPr txBox="1"/>
          <p:nvPr/>
        </p:nvSpPr>
        <p:spPr>
          <a:xfrm>
            <a:off x="16029372" y="5997282"/>
            <a:ext cx="2577362" cy="938206"/>
          </a:xfrm>
          <a:prstGeom prst="rect">
            <a:avLst/>
          </a:prstGeom>
        </p:spPr>
        <p:txBody>
          <a:bodyPr vert="horz" wrap="square" lIns="0" tIns="29845" rIns="0" bIns="0" rtlCol="0">
            <a:spAutoFit/>
          </a:bodyPr>
          <a:lstStyle/>
          <a:p>
            <a:pPr marL="12065" marR="5080" indent="-635" algn="ctr">
              <a:lnSpc>
                <a:spcPct val="111200"/>
              </a:lnSpc>
              <a:spcBef>
                <a:spcPts val="235"/>
              </a:spcBef>
            </a:pPr>
            <a:r>
              <a:rPr sz="1900" b="1" spc="-10" err="1">
                <a:latin typeface="Arial" panose="020B0604020202020204" pitchFamily="34" charset="0"/>
                <a:cs typeface="Arial" panose="020B0604020202020204" pitchFamily="34" charset="0"/>
              </a:rPr>
              <a:t>Centres</a:t>
            </a:r>
            <a:r>
              <a:rPr lang="en-US" sz="1900" b="1" spc="-10">
                <a:latin typeface="Arial" panose="020B0604020202020204" pitchFamily="34" charset="0"/>
                <a:cs typeface="Arial" panose="020B0604020202020204" pitchFamily="34" charset="0"/>
              </a:rPr>
              <a:t> de </a:t>
            </a:r>
            <a:r>
              <a:rPr lang="en-US" sz="1900" b="1" spc="-10" err="1">
                <a:latin typeface="Arial" panose="020B0604020202020204" pitchFamily="34" charset="0"/>
                <a:cs typeface="Arial" panose="020B0604020202020204" pitchFamily="34" charset="0"/>
              </a:rPr>
              <a:t>référence</a:t>
            </a:r>
            <a:r>
              <a:rPr sz="1900" b="1" spc="-10">
                <a:latin typeface="Arial" panose="020B0604020202020204" pitchFamily="34" charset="0"/>
                <a:cs typeface="Arial" panose="020B0604020202020204" pitchFamily="34" charset="0"/>
              </a:rPr>
              <a:t> </a:t>
            </a:r>
            <a:r>
              <a:rPr sz="1700" spc="-10" err="1">
                <a:latin typeface="Arial" panose="020B0604020202020204" pitchFamily="34" charset="0"/>
                <a:cs typeface="Arial" panose="020B0604020202020204" pitchFamily="34" charset="0"/>
              </a:rPr>
              <a:t>Centres</a:t>
            </a:r>
            <a:r>
              <a:rPr sz="1700" spc="-10">
                <a:latin typeface="Arial" panose="020B0604020202020204" pitchFamily="34" charset="0"/>
                <a:cs typeface="Arial" panose="020B0604020202020204" pitchFamily="34" charset="0"/>
              </a:rPr>
              <a:t> </a:t>
            </a:r>
            <a:r>
              <a:rPr lang="en-US" sz="1700" spc="-10" err="1">
                <a:latin typeface="Arial" panose="020B0604020202020204" pitchFamily="34" charset="0"/>
                <a:cs typeface="Arial" panose="020B0604020202020204" pitchFamily="34" charset="0"/>
              </a:rPr>
              <a:t>collaborateurs</a:t>
            </a:r>
            <a:endParaRPr lang="en-US" sz="1700" spc="-10">
              <a:latin typeface="Arial" panose="020B0604020202020204" pitchFamily="34" charset="0"/>
              <a:cs typeface="Arial" panose="020B0604020202020204" pitchFamily="34" charset="0"/>
            </a:endParaRPr>
          </a:p>
          <a:p>
            <a:pPr marL="12065" marR="5080" indent="-635" algn="ctr">
              <a:lnSpc>
                <a:spcPct val="111200"/>
              </a:lnSpc>
              <a:spcBef>
                <a:spcPts val="235"/>
              </a:spcBef>
            </a:pPr>
            <a:r>
              <a:rPr sz="1700" spc="-10" err="1">
                <a:latin typeface="Arial" panose="020B0604020202020204" pitchFamily="34" charset="0"/>
                <a:cs typeface="Arial" panose="020B0604020202020204" pitchFamily="34" charset="0"/>
              </a:rPr>
              <a:t>Laborato</a:t>
            </a:r>
            <a:r>
              <a:rPr lang="en-US" sz="1700" spc="-10" err="1">
                <a:latin typeface="Arial" panose="020B0604020202020204" pitchFamily="34" charset="0"/>
                <a:cs typeface="Arial" panose="020B0604020202020204" pitchFamily="34" charset="0"/>
              </a:rPr>
              <a:t>ir</a:t>
            </a:r>
            <a:r>
              <a:rPr sz="1700" spc="-10" err="1">
                <a:latin typeface="Arial" panose="020B0604020202020204" pitchFamily="34" charset="0"/>
                <a:cs typeface="Arial" panose="020B0604020202020204" pitchFamily="34" charset="0"/>
              </a:rPr>
              <a:t>es</a:t>
            </a:r>
            <a:r>
              <a:rPr lang="en-US" sz="1700" spc="-10">
                <a:latin typeface="Arial" panose="020B0604020202020204" pitchFamily="34" charset="0"/>
                <a:cs typeface="Arial" panose="020B0604020202020204" pitchFamily="34" charset="0"/>
              </a:rPr>
              <a:t> de </a:t>
            </a:r>
            <a:r>
              <a:rPr lang="en-US" sz="1700" spc="-10" err="1">
                <a:latin typeface="Arial" panose="020B0604020202020204" pitchFamily="34" charset="0"/>
                <a:cs typeface="Arial" panose="020B0604020202020204" pitchFamily="34" charset="0"/>
              </a:rPr>
              <a:t>référence</a:t>
            </a:r>
            <a:endParaRPr sz="1700">
              <a:latin typeface="Arial" panose="020B0604020202020204" pitchFamily="34" charset="0"/>
              <a:cs typeface="Arial" panose="020B0604020202020204" pitchFamily="34" charset="0"/>
            </a:endParaRPr>
          </a:p>
        </p:txBody>
      </p:sp>
      <p:sp>
        <p:nvSpPr>
          <p:cNvPr id="31" name="object 31"/>
          <p:cNvSpPr txBox="1"/>
          <p:nvPr/>
        </p:nvSpPr>
        <p:spPr>
          <a:xfrm>
            <a:off x="12519268" y="4054475"/>
            <a:ext cx="1282529"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err="1">
                <a:latin typeface="Arial" panose="020B0604020202020204" pitchFamily="34" charset="0"/>
                <a:cs typeface="Arial" panose="020B0604020202020204" pitchFamily="34" charset="0"/>
              </a:rPr>
              <a:t>Directrice</a:t>
            </a:r>
            <a:r>
              <a:rPr lang="en-US" sz="1900" b="1" spc="-20">
                <a:latin typeface="Arial" panose="020B0604020202020204" pitchFamily="34" charset="0"/>
                <a:cs typeface="Arial" panose="020B0604020202020204" pitchFamily="34" charset="0"/>
              </a:rPr>
              <a:t> </a:t>
            </a:r>
            <a:r>
              <a:rPr lang="en-US" sz="1900" b="1" spc="-20" err="1">
                <a:latin typeface="Arial" panose="020B0604020202020204" pitchFamily="34" charset="0"/>
                <a:cs typeface="Arial" panose="020B0604020202020204" pitchFamily="34" charset="0"/>
              </a:rPr>
              <a:t>générale</a:t>
            </a:r>
            <a:endParaRPr sz="1900" b="1">
              <a:latin typeface="Arial" panose="020B0604020202020204" pitchFamily="34" charset="0"/>
              <a:cs typeface="Arial" panose="020B0604020202020204" pitchFamily="34" charset="0"/>
            </a:endParaRPr>
          </a:p>
        </p:txBody>
      </p:sp>
      <p:sp>
        <p:nvSpPr>
          <p:cNvPr id="32" name="object 32"/>
          <p:cNvSpPr txBox="1"/>
          <p:nvPr/>
        </p:nvSpPr>
        <p:spPr>
          <a:xfrm>
            <a:off x="12435251" y="6161814"/>
            <a:ext cx="1579199" cy="304571"/>
          </a:xfrm>
          <a:prstGeom prst="rect">
            <a:avLst/>
          </a:prstGeom>
        </p:spPr>
        <p:txBody>
          <a:bodyPr vert="horz" wrap="square" lIns="0" tIns="12065" rIns="0" bIns="0" rtlCol="0">
            <a:spAutoFit/>
          </a:bodyPr>
          <a:lstStyle/>
          <a:p>
            <a:pPr marL="12700" algn="ctr">
              <a:lnSpc>
                <a:spcPct val="100000"/>
              </a:lnSpc>
              <a:spcBef>
                <a:spcPts val="95"/>
              </a:spcBef>
            </a:pPr>
            <a:r>
              <a:rPr lang="en-US" sz="1900" b="1" spc="-10" err="1">
                <a:latin typeface="Arial" panose="020B0604020202020204" pitchFamily="34" charset="0"/>
                <a:cs typeface="Arial" panose="020B0604020202020204" pitchFamily="34" charset="0"/>
              </a:rPr>
              <a:t>Siège</a:t>
            </a:r>
            <a:endParaRPr sz="1900" b="1">
              <a:latin typeface="Arial" panose="020B0604020202020204" pitchFamily="34" charset="0"/>
              <a:cs typeface="Arial" panose="020B0604020202020204" pitchFamily="34" charset="0"/>
            </a:endParaRPr>
          </a:p>
        </p:txBody>
      </p:sp>
      <p:sp>
        <p:nvSpPr>
          <p:cNvPr id="33" name="object 33"/>
          <p:cNvSpPr txBox="1"/>
          <p:nvPr/>
        </p:nvSpPr>
        <p:spPr>
          <a:xfrm>
            <a:off x="12336752" y="7917226"/>
            <a:ext cx="1906298" cy="844461"/>
          </a:xfrm>
          <a:prstGeom prst="rect">
            <a:avLst/>
          </a:prstGeom>
        </p:spPr>
        <p:txBody>
          <a:bodyPr vert="horz" wrap="square" lIns="0" tIns="36194" rIns="0" bIns="0" rtlCol="0">
            <a:spAutoFit/>
          </a:bodyPr>
          <a:lstStyle/>
          <a:p>
            <a:pPr marL="12065" marR="5080" indent="-635" algn="ctr">
              <a:lnSpc>
                <a:spcPts val="2140"/>
              </a:lnSpc>
              <a:spcBef>
                <a:spcPts val="284"/>
              </a:spcBef>
            </a:pPr>
            <a:r>
              <a:rPr lang="fr-FR" sz="1900" b="1" spc="-10">
                <a:latin typeface="Arial" panose="020B0604020202020204" pitchFamily="34" charset="0"/>
                <a:cs typeface="Arial" panose="020B0604020202020204" pitchFamily="34" charset="0"/>
              </a:rPr>
              <a:t>Représentations régionales et sous-régionales</a:t>
            </a:r>
            <a:endParaRPr sz="1900" b="1">
              <a:latin typeface="Arial" panose="020B0604020202020204" pitchFamily="34" charset="0"/>
              <a:cs typeface="Arial" panose="020B0604020202020204" pitchFamily="34" charset="0"/>
            </a:endParaRPr>
          </a:p>
        </p:txBody>
      </p:sp>
      <p:grpSp>
        <p:nvGrpSpPr>
          <p:cNvPr id="34" name="object 34"/>
          <p:cNvGrpSpPr/>
          <p:nvPr/>
        </p:nvGrpSpPr>
        <p:grpSpPr>
          <a:xfrm>
            <a:off x="14562988" y="6382751"/>
            <a:ext cx="1185545" cy="31750"/>
            <a:chOff x="14562988" y="6382751"/>
            <a:chExt cx="1185545" cy="31750"/>
          </a:xfrm>
        </p:grpSpPr>
        <p:sp>
          <p:nvSpPr>
            <p:cNvPr id="35" name="object 35"/>
            <p:cNvSpPr/>
            <p:nvPr/>
          </p:nvSpPr>
          <p:spPr>
            <a:xfrm>
              <a:off x="14562988" y="6398457"/>
              <a:ext cx="1121410" cy="0"/>
            </a:xfrm>
            <a:custGeom>
              <a:avLst/>
              <a:gdLst/>
              <a:ahLst/>
              <a:cxnLst/>
              <a:rect l="l" t="t" r="r" b="b"/>
              <a:pathLst>
                <a:path w="1121409">
                  <a:moveTo>
                    <a:pt x="0" y="0"/>
                  </a:moveTo>
                  <a:lnTo>
                    <a:pt x="1120782" y="0"/>
                  </a:lnTo>
                </a:path>
              </a:pathLst>
            </a:custGeom>
            <a:ln w="31412">
              <a:solidFill>
                <a:srgbClr val="F15732"/>
              </a:solidFill>
              <a:prstDash val="dot"/>
            </a:ln>
          </p:spPr>
          <p:txBody>
            <a:bodyPr wrap="square" lIns="0" tIns="0" rIns="0" bIns="0" rtlCol="0"/>
            <a:lstStyle/>
            <a:p>
              <a:endParaRPr/>
            </a:p>
          </p:txBody>
        </p:sp>
        <p:sp>
          <p:nvSpPr>
            <p:cNvPr id="36" name="object 36"/>
            <p:cNvSpPr/>
            <p:nvPr/>
          </p:nvSpPr>
          <p:spPr>
            <a:xfrm>
              <a:off x="15716799" y="638275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7" name="object 37"/>
          <p:cNvGrpSpPr/>
          <p:nvPr/>
        </p:nvGrpSpPr>
        <p:grpSpPr>
          <a:xfrm>
            <a:off x="6790360" y="2660363"/>
            <a:ext cx="10397935" cy="5021307"/>
            <a:chOff x="6790360" y="2660363"/>
            <a:chExt cx="10397935" cy="5021307"/>
          </a:xfrm>
        </p:grpSpPr>
        <p:sp>
          <p:nvSpPr>
            <p:cNvPr id="38" name="object 38"/>
            <p:cNvSpPr/>
            <p:nvPr/>
          </p:nvSpPr>
          <p:spPr>
            <a:xfrm>
              <a:off x="8711776" y="2885486"/>
              <a:ext cx="1843405" cy="691515"/>
            </a:xfrm>
            <a:custGeom>
              <a:avLst/>
              <a:gdLst/>
              <a:ahLst/>
              <a:cxnLst/>
              <a:rect l="l" t="t" r="r" b="b"/>
              <a:pathLst>
                <a:path w="1843404" h="691514">
                  <a:moveTo>
                    <a:pt x="1842875" y="0"/>
                  </a:moveTo>
                  <a:lnTo>
                    <a:pt x="335068" y="0"/>
                  </a:lnTo>
                  <a:lnTo>
                    <a:pt x="285554" y="3633"/>
                  </a:lnTo>
                  <a:lnTo>
                    <a:pt x="238296" y="14186"/>
                  </a:lnTo>
                  <a:lnTo>
                    <a:pt x="193812" y="31142"/>
                  </a:lnTo>
                  <a:lnTo>
                    <a:pt x="152620" y="53981"/>
                  </a:lnTo>
                  <a:lnTo>
                    <a:pt x="115239" y="82187"/>
                  </a:lnTo>
                  <a:lnTo>
                    <a:pt x="82187" y="115239"/>
                  </a:lnTo>
                  <a:lnTo>
                    <a:pt x="53981" y="152620"/>
                  </a:lnTo>
                  <a:lnTo>
                    <a:pt x="31142" y="193812"/>
                  </a:lnTo>
                  <a:lnTo>
                    <a:pt x="14186" y="238296"/>
                  </a:lnTo>
                  <a:lnTo>
                    <a:pt x="3633" y="285554"/>
                  </a:lnTo>
                  <a:lnTo>
                    <a:pt x="0" y="335068"/>
                  </a:lnTo>
                  <a:lnTo>
                    <a:pt x="0" y="691078"/>
                  </a:lnTo>
                </a:path>
              </a:pathLst>
            </a:custGeom>
            <a:ln w="41883">
              <a:solidFill>
                <a:srgbClr val="F15732"/>
              </a:solidFill>
            </a:ln>
          </p:spPr>
          <p:txBody>
            <a:bodyPr wrap="square" lIns="0" tIns="0" rIns="0" bIns="0" rtlCol="0"/>
            <a:lstStyle/>
            <a:p>
              <a:endParaRPr/>
            </a:p>
          </p:txBody>
        </p:sp>
        <p:sp>
          <p:nvSpPr>
            <p:cNvPr id="39" name="object 39"/>
            <p:cNvSpPr/>
            <p:nvPr/>
          </p:nvSpPr>
          <p:spPr>
            <a:xfrm>
              <a:off x="10010166" y="4062703"/>
              <a:ext cx="1990089" cy="0"/>
            </a:xfrm>
            <a:custGeom>
              <a:avLst/>
              <a:gdLst/>
              <a:ahLst/>
              <a:cxnLst/>
              <a:rect l="l" t="t" r="r" b="b"/>
              <a:pathLst>
                <a:path w="1990090">
                  <a:moveTo>
                    <a:pt x="0" y="0"/>
                  </a:moveTo>
                  <a:lnTo>
                    <a:pt x="1989468" y="0"/>
                  </a:lnTo>
                </a:path>
              </a:pathLst>
            </a:custGeom>
            <a:ln w="41883">
              <a:solidFill>
                <a:srgbClr val="F15732"/>
              </a:solidFill>
            </a:ln>
          </p:spPr>
          <p:txBody>
            <a:bodyPr wrap="square" lIns="0" tIns="0" rIns="0" bIns="0" rtlCol="0"/>
            <a:lstStyle/>
            <a:p>
              <a:endParaRPr/>
            </a:p>
          </p:txBody>
        </p:sp>
        <p:sp>
          <p:nvSpPr>
            <p:cNvPr id="40" name="object 40"/>
            <p:cNvSpPr/>
            <p:nvPr/>
          </p:nvSpPr>
          <p:spPr>
            <a:xfrm>
              <a:off x="10164350" y="3911622"/>
              <a:ext cx="1787525" cy="0"/>
            </a:xfrm>
            <a:custGeom>
              <a:avLst/>
              <a:gdLst/>
              <a:ahLst/>
              <a:cxnLst/>
              <a:rect l="l" t="t" r="r" b="b"/>
              <a:pathLst>
                <a:path w="1787525">
                  <a:moveTo>
                    <a:pt x="0" y="0"/>
                  </a:moveTo>
                  <a:lnTo>
                    <a:pt x="1786982" y="0"/>
                  </a:lnTo>
                </a:path>
              </a:pathLst>
            </a:custGeom>
            <a:ln w="31412">
              <a:solidFill>
                <a:srgbClr val="F15732"/>
              </a:solidFill>
              <a:prstDash val="dot"/>
            </a:ln>
          </p:spPr>
          <p:txBody>
            <a:bodyPr wrap="square" lIns="0" tIns="0" rIns="0" bIns="0" rtlCol="0"/>
            <a:lstStyle/>
            <a:p>
              <a:endParaRPr/>
            </a:p>
          </p:txBody>
        </p:sp>
        <p:sp>
          <p:nvSpPr>
            <p:cNvPr id="41" name="object 41"/>
            <p:cNvSpPr/>
            <p:nvPr/>
          </p:nvSpPr>
          <p:spPr>
            <a:xfrm>
              <a:off x="10052037" y="3895921"/>
              <a:ext cx="1963420" cy="31750"/>
            </a:xfrm>
            <a:custGeom>
              <a:avLst/>
              <a:gdLst/>
              <a:ahLst/>
              <a:cxnLst/>
              <a:rect l="l" t="t" r="r" b="b"/>
              <a:pathLst>
                <a:path w="1963420" h="31750">
                  <a:moveTo>
                    <a:pt x="31419" y="15709"/>
                  </a:moveTo>
                  <a:lnTo>
                    <a:pt x="26822" y="4597"/>
                  </a:lnTo>
                  <a:lnTo>
                    <a:pt x="15709" y="0"/>
                  </a:lnTo>
                  <a:lnTo>
                    <a:pt x="4610" y="4597"/>
                  </a:lnTo>
                  <a:lnTo>
                    <a:pt x="0" y="15709"/>
                  </a:lnTo>
                  <a:lnTo>
                    <a:pt x="4610" y="26809"/>
                  </a:lnTo>
                  <a:lnTo>
                    <a:pt x="15709" y="31407"/>
                  </a:lnTo>
                  <a:lnTo>
                    <a:pt x="26822" y="26809"/>
                  </a:lnTo>
                  <a:lnTo>
                    <a:pt x="31419" y="15709"/>
                  </a:lnTo>
                  <a:close/>
                </a:path>
                <a:path w="1963420" h="31750">
                  <a:moveTo>
                    <a:pt x="1963293" y="15709"/>
                  </a:moveTo>
                  <a:lnTo>
                    <a:pt x="1958695" y="4597"/>
                  </a:lnTo>
                  <a:lnTo>
                    <a:pt x="1947595" y="0"/>
                  </a:lnTo>
                  <a:lnTo>
                    <a:pt x="1936483" y="4597"/>
                  </a:lnTo>
                  <a:lnTo>
                    <a:pt x="1931885" y="15709"/>
                  </a:lnTo>
                  <a:lnTo>
                    <a:pt x="1936483" y="26809"/>
                  </a:lnTo>
                  <a:lnTo>
                    <a:pt x="1947595" y="31407"/>
                  </a:lnTo>
                  <a:lnTo>
                    <a:pt x="1958695" y="26809"/>
                  </a:lnTo>
                  <a:lnTo>
                    <a:pt x="1963293" y="15709"/>
                  </a:lnTo>
                  <a:close/>
                </a:path>
              </a:pathLst>
            </a:custGeom>
            <a:solidFill>
              <a:srgbClr val="F15732"/>
            </a:solidFill>
          </p:spPr>
          <p:txBody>
            <a:bodyPr wrap="square" lIns="0" tIns="0" rIns="0" bIns="0" rtlCol="0"/>
            <a:lstStyle/>
            <a:p>
              <a:endParaRPr/>
            </a:p>
          </p:txBody>
        </p:sp>
        <p:sp>
          <p:nvSpPr>
            <p:cNvPr id="42" name="object 42"/>
            <p:cNvSpPr/>
            <p:nvPr/>
          </p:nvSpPr>
          <p:spPr>
            <a:xfrm>
              <a:off x="8198093" y="4911591"/>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43" name="object 43"/>
            <p:cNvSpPr/>
            <p:nvPr/>
          </p:nvSpPr>
          <p:spPr>
            <a:xfrm>
              <a:off x="8088757" y="4895894"/>
              <a:ext cx="4057650" cy="31750"/>
            </a:xfrm>
            <a:custGeom>
              <a:avLst/>
              <a:gdLst/>
              <a:ahLst/>
              <a:cxnLst/>
              <a:rect l="l" t="t" r="r" b="b"/>
              <a:pathLst>
                <a:path w="4057650" h="31750">
                  <a:moveTo>
                    <a:pt x="31407" y="15709"/>
                  </a:moveTo>
                  <a:lnTo>
                    <a:pt x="26809" y="4597"/>
                  </a:lnTo>
                  <a:lnTo>
                    <a:pt x="15697" y="0"/>
                  </a:lnTo>
                  <a:lnTo>
                    <a:pt x="4597" y="4597"/>
                  </a:lnTo>
                  <a:lnTo>
                    <a:pt x="0" y="15709"/>
                  </a:lnTo>
                  <a:lnTo>
                    <a:pt x="4597" y="26809"/>
                  </a:lnTo>
                  <a:lnTo>
                    <a:pt x="15697" y="31407"/>
                  </a:lnTo>
                  <a:lnTo>
                    <a:pt x="26809" y="26809"/>
                  </a:lnTo>
                  <a:lnTo>
                    <a:pt x="31407" y="15709"/>
                  </a:lnTo>
                  <a:close/>
                </a:path>
                <a:path w="4057650" h="31750">
                  <a:moveTo>
                    <a:pt x="4057459" y="15709"/>
                  </a:moveTo>
                  <a:lnTo>
                    <a:pt x="4052862" y="4597"/>
                  </a:lnTo>
                  <a:lnTo>
                    <a:pt x="4041762" y="0"/>
                  </a:lnTo>
                  <a:lnTo>
                    <a:pt x="4030649" y="4597"/>
                  </a:lnTo>
                  <a:lnTo>
                    <a:pt x="4026052" y="15709"/>
                  </a:lnTo>
                  <a:lnTo>
                    <a:pt x="4030649" y="26809"/>
                  </a:lnTo>
                  <a:lnTo>
                    <a:pt x="4041762" y="31407"/>
                  </a:lnTo>
                  <a:lnTo>
                    <a:pt x="4052862" y="26809"/>
                  </a:lnTo>
                  <a:lnTo>
                    <a:pt x="4057459" y="15709"/>
                  </a:lnTo>
                  <a:close/>
                </a:path>
              </a:pathLst>
            </a:custGeom>
            <a:solidFill>
              <a:srgbClr val="F15732"/>
            </a:solidFill>
          </p:spPr>
          <p:txBody>
            <a:bodyPr wrap="square" lIns="0" tIns="0" rIns="0" bIns="0" rtlCol="0"/>
            <a:lstStyle/>
            <a:p>
              <a:endParaRPr/>
            </a:p>
          </p:txBody>
        </p:sp>
        <p:sp>
          <p:nvSpPr>
            <p:cNvPr id="44" name="object 44"/>
            <p:cNvSpPr/>
            <p:nvPr/>
          </p:nvSpPr>
          <p:spPr>
            <a:xfrm>
              <a:off x="14557301" y="4183118"/>
              <a:ext cx="1423035" cy="0"/>
            </a:xfrm>
            <a:custGeom>
              <a:avLst/>
              <a:gdLst/>
              <a:ahLst/>
              <a:cxnLst/>
              <a:rect l="l" t="t" r="r" b="b"/>
              <a:pathLst>
                <a:path w="1423034">
                  <a:moveTo>
                    <a:pt x="0" y="0"/>
                  </a:moveTo>
                  <a:lnTo>
                    <a:pt x="1422501" y="0"/>
                  </a:lnTo>
                </a:path>
              </a:pathLst>
            </a:custGeom>
            <a:ln w="31412">
              <a:solidFill>
                <a:srgbClr val="F15732"/>
              </a:solidFill>
              <a:prstDash val="dot"/>
            </a:ln>
          </p:spPr>
          <p:txBody>
            <a:bodyPr wrap="square" lIns="0" tIns="0" rIns="0" bIns="0" rtlCol="0"/>
            <a:lstStyle/>
            <a:p>
              <a:endParaRPr/>
            </a:p>
          </p:txBody>
        </p:sp>
        <p:sp>
          <p:nvSpPr>
            <p:cNvPr id="45" name="object 45"/>
            <p:cNvSpPr/>
            <p:nvPr/>
          </p:nvSpPr>
          <p:spPr>
            <a:xfrm>
              <a:off x="14449819" y="4167422"/>
              <a:ext cx="1591945" cy="31750"/>
            </a:xfrm>
            <a:custGeom>
              <a:avLst/>
              <a:gdLst/>
              <a:ahLst/>
              <a:cxnLst/>
              <a:rect l="l" t="t" r="r" b="b"/>
              <a:pathLst>
                <a:path w="1591944" h="31750">
                  <a:moveTo>
                    <a:pt x="31407" y="15697"/>
                  </a:moveTo>
                  <a:lnTo>
                    <a:pt x="26809" y="4597"/>
                  </a:lnTo>
                  <a:lnTo>
                    <a:pt x="15697" y="0"/>
                  </a:lnTo>
                  <a:lnTo>
                    <a:pt x="4597" y="4597"/>
                  </a:lnTo>
                  <a:lnTo>
                    <a:pt x="0" y="15697"/>
                  </a:lnTo>
                  <a:lnTo>
                    <a:pt x="4597" y="26809"/>
                  </a:lnTo>
                  <a:lnTo>
                    <a:pt x="15697" y="31407"/>
                  </a:lnTo>
                  <a:lnTo>
                    <a:pt x="26809" y="26809"/>
                  </a:lnTo>
                  <a:lnTo>
                    <a:pt x="31407" y="15697"/>
                  </a:lnTo>
                  <a:close/>
                </a:path>
                <a:path w="1591944" h="31750">
                  <a:moveTo>
                    <a:pt x="1591576" y="15697"/>
                  </a:moveTo>
                  <a:lnTo>
                    <a:pt x="1586966" y="4597"/>
                  </a:lnTo>
                  <a:lnTo>
                    <a:pt x="1575866" y="0"/>
                  </a:lnTo>
                  <a:lnTo>
                    <a:pt x="1564754" y="4597"/>
                  </a:lnTo>
                  <a:lnTo>
                    <a:pt x="1560156" y="15697"/>
                  </a:lnTo>
                  <a:lnTo>
                    <a:pt x="1564754" y="26809"/>
                  </a:lnTo>
                  <a:lnTo>
                    <a:pt x="1575866" y="31407"/>
                  </a:lnTo>
                  <a:lnTo>
                    <a:pt x="1586966" y="26809"/>
                  </a:lnTo>
                  <a:lnTo>
                    <a:pt x="1591576" y="15697"/>
                  </a:lnTo>
                  <a:close/>
                </a:path>
              </a:pathLst>
            </a:custGeom>
            <a:solidFill>
              <a:srgbClr val="F15732"/>
            </a:solidFill>
          </p:spPr>
          <p:txBody>
            <a:bodyPr wrap="square" lIns="0" tIns="0" rIns="0" bIns="0" rtlCol="0"/>
            <a:lstStyle/>
            <a:p>
              <a:endParaRPr/>
            </a:p>
          </p:txBody>
        </p:sp>
        <p:sp>
          <p:nvSpPr>
            <p:cNvPr id="46" name="object 46"/>
            <p:cNvSpPr/>
            <p:nvPr/>
          </p:nvSpPr>
          <p:spPr>
            <a:xfrm>
              <a:off x="8124190" y="6569075"/>
              <a:ext cx="3832860" cy="0"/>
            </a:xfrm>
            <a:custGeom>
              <a:avLst/>
              <a:gdLst/>
              <a:ahLst/>
              <a:cxnLst/>
              <a:rect l="l" t="t" r="r" b="b"/>
              <a:pathLst>
                <a:path w="3832859">
                  <a:moveTo>
                    <a:pt x="0" y="0"/>
                  </a:moveTo>
                  <a:lnTo>
                    <a:pt x="3832344" y="0"/>
                  </a:lnTo>
                </a:path>
              </a:pathLst>
            </a:custGeom>
            <a:ln w="41883">
              <a:solidFill>
                <a:srgbClr val="F15732"/>
              </a:solidFill>
            </a:ln>
          </p:spPr>
          <p:txBody>
            <a:bodyPr wrap="square" lIns="0" tIns="0" rIns="0" bIns="0" rtlCol="0"/>
            <a:lstStyle/>
            <a:p>
              <a:endParaRPr/>
            </a:p>
          </p:txBody>
        </p:sp>
        <p:sp>
          <p:nvSpPr>
            <p:cNvPr id="48" name="object 48"/>
            <p:cNvSpPr/>
            <p:nvPr/>
          </p:nvSpPr>
          <p:spPr>
            <a:xfrm>
              <a:off x="13214257" y="5005083"/>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49" name="object 49"/>
            <p:cNvSpPr/>
            <p:nvPr/>
          </p:nvSpPr>
          <p:spPr>
            <a:xfrm>
              <a:off x="13214257" y="6843470"/>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50" name="object 50"/>
            <p:cNvSpPr/>
            <p:nvPr/>
          </p:nvSpPr>
          <p:spPr>
            <a:xfrm>
              <a:off x="6889842" y="5663757"/>
              <a:ext cx="0" cy="146685"/>
            </a:xfrm>
            <a:custGeom>
              <a:avLst/>
              <a:gdLst/>
              <a:ahLst/>
              <a:cxnLst/>
              <a:rect l="l" t="t" r="r" b="b"/>
              <a:pathLst>
                <a:path h="146685">
                  <a:moveTo>
                    <a:pt x="0" y="0"/>
                  </a:moveTo>
                  <a:lnTo>
                    <a:pt x="0" y="146592"/>
                  </a:lnTo>
                </a:path>
              </a:pathLst>
            </a:custGeom>
            <a:ln w="31412">
              <a:solidFill>
                <a:srgbClr val="F15732"/>
              </a:solidFill>
              <a:prstDash val="dot"/>
            </a:ln>
          </p:spPr>
          <p:txBody>
            <a:bodyPr wrap="square" lIns="0" tIns="0" rIns="0" bIns="0" rtlCol="0"/>
            <a:lstStyle/>
            <a:p>
              <a:endParaRPr/>
            </a:p>
          </p:txBody>
        </p:sp>
        <p:sp>
          <p:nvSpPr>
            <p:cNvPr id="51" name="object 51"/>
            <p:cNvSpPr/>
            <p:nvPr/>
          </p:nvSpPr>
          <p:spPr>
            <a:xfrm>
              <a:off x="6874129" y="5550337"/>
              <a:ext cx="31750" cy="325120"/>
            </a:xfrm>
            <a:custGeom>
              <a:avLst/>
              <a:gdLst/>
              <a:ahLst/>
              <a:cxnLst/>
              <a:rect l="l" t="t" r="r" b="b"/>
              <a:pathLst>
                <a:path w="31750" h="325120">
                  <a:moveTo>
                    <a:pt x="31419" y="308889"/>
                  </a:moveTo>
                  <a:lnTo>
                    <a:pt x="26809" y="297776"/>
                  </a:lnTo>
                  <a:lnTo>
                    <a:pt x="15709" y="293179"/>
                  </a:lnTo>
                  <a:lnTo>
                    <a:pt x="4597" y="297776"/>
                  </a:lnTo>
                  <a:lnTo>
                    <a:pt x="0" y="308889"/>
                  </a:lnTo>
                  <a:lnTo>
                    <a:pt x="4597" y="319989"/>
                  </a:lnTo>
                  <a:lnTo>
                    <a:pt x="15709" y="324586"/>
                  </a:lnTo>
                  <a:lnTo>
                    <a:pt x="26809" y="319989"/>
                  </a:lnTo>
                  <a:lnTo>
                    <a:pt x="31419" y="308889"/>
                  </a:lnTo>
                  <a:close/>
                </a:path>
                <a:path w="31750" h="325120">
                  <a:moveTo>
                    <a:pt x="31419" y="15697"/>
                  </a:moveTo>
                  <a:lnTo>
                    <a:pt x="26809" y="4597"/>
                  </a:lnTo>
                  <a:lnTo>
                    <a:pt x="15709" y="0"/>
                  </a:lnTo>
                  <a:lnTo>
                    <a:pt x="4597" y="4597"/>
                  </a:lnTo>
                  <a:lnTo>
                    <a:pt x="0" y="15697"/>
                  </a:lnTo>
                  <a:lnTo>
                    <a:pt x="4597" y="26809"/>
                  </a:lnTo>
                  <a:lnTo>
                    <a:pt x="15709" y="31407"/>
                  </a:lnTo>
                  <a:lnTo>
                    <a:pt x="26809" y="26809"/>
                  </a:lnTo>
                  <a:lnTo>
                    <a:pt x="31419" y="15697"/>
                  </a:lnTo>
                  <a:close/>
                </a:path>
              </a:pathLst>
            </a:custGeom>
            <a:solidFill>
              <a:srgbClr val="F15732"/>
            </a:solidFill>
          </p:spPr>
          <p:txBody>
            <a:bodyPr wrap="square" lIns="0" tIns="0" rIns="0" bIns="0" rtlCol="0"/>
            <a:lstStyle/>
            <a:p>
              <a:endParaRPr/>
            </a:p>
          </p:txBody>
        </p:sp>
        <p:sp>
          <p:nvSpPr>
            <p:cNvPr id="52" name="object 52"/>
            <p:cNvSpPr/>
            <p:nvPr/>
          </p:nvSpPr>
          <p:spPr>
            <a:xfrm>
              <a:off x="7324702" y="2676068"/>
              <a:ext cx="2988945" cy="0"/>
            </a:xfrm>
            <a:custGeom>
              <a:avLst/>
              <a:gdLst/>
              <a:ahLst/>
              <a:cxnLst/>
              <a:rect l="l" t="t" r="r" b="b"/>
              <a:pathLst>
                <a:path w="2988945">
                  <a:moveTo>
                    <a:pt x="2988484" y="0"/>
                  </a:moveTo>
                  <a:lnTo>
                    <a:pt x="0" y="0"/>
                  </a:lnTo>
                </a:path>
              </a:pathLst>
            </a:custGeom>
            <a:ln w="31412">
              <a:solidFill>
                <a:srgbClr val="F15732"/>
              </a:solidFill>
              <a:prstDash val="dot"/>
            </a:ln>
          </p:spPr>
          <p:txBody>
            <a:bodyPr wrap="square" lIns="0" tIns="0" rIns="0" bIns="0" rtlCol="0"/>
            <a:lstStyle/>
            <a:p>
              <a:endParaRPr/>
            </a:p>
          </p:txBody>
        </p:sp>
        <p:sp>
          <p:nvSpPr>
            <p:cNvPr id="53" name="object 53"/>
            <p:cNvSpPr/>
            <p:nvPr/>
          </p:nvSpPr>
          <p:spPr>
            <a:xfrm>
              <a:off x="6808313" y="2685035"/>
              <a:ext cx="377190" cy="416559"/>
            </a:xfrm>
            <a:custGeom>
              <a:avLst/>
              <a:gdLst/>
              <a:ahLst/>
              <a:cxnLst/>
              <a:rect l="l" t="t" r="r" b="b"/>
              <a:pathLst>
                <a:path w="377190" h="416560">
                  <a:moveTo>
                    <a:pt x="377004" y="0"/>
                  </a:moveTo>
                  <a:lnTo>
                    <a:pt x="331368" y="11436"/>
                  </a:lnTo>
                  <a:lnTo>
                    <a:pt x="287615" y="27190"/>
                  </a:lnTo>
                  <a:lnTo>
                    <a:pt x="245987" y="47020"/>
                  </a:lnTo>
                  <a:lnTo>
                    <a:pt x="206727" y="70681"/>
                  </a:lnTo>
                  <a:lnTo>
                    <a:pt x="170077" y="97932"/>
                  </a:lnTo>
                  <a:lnTo>
                    <a:pt x="136281" y="128529"/>
                  </a:lnTo>
                  <a:lnTo>
                    <a:pt x="105581" y="162230"/>
                  </a:lnTo>
                  <a:lnTo>
                    <a:pt x="78220" y="198792"/>
                  </a:lnTo>
                  <a:lnTo>
                    <a:pt x="54441" y="237972"/>
                  </a:lnTo>
                  <a:lnTo>
                    <a:pt x="34486" y="279528"/>
                  </a:lnTo>
                  <a:lnTo>
                    <a:pt x="18600" y="323216"/>
                  </a:lnTo>
                  <a:lnTo>
                    <a:pt x="7023" y="368794"/>
                  </a:lnTo>
                  <a:lnTo>
                    <a:pt x="0" y="416018"/>
                  </a:lnTo>
                </a:path>
              </a:pathLst>
            </a:custGeom>
            <a:ln w="31412">
              <a:solidFill>
                <a:srgbClr val="F15732"/>
              </a:solidFill>
              <a:prstDash val="dot"/>
            </a:ln>
          </p:spPr>
          <p:txBody>
            <a:bodyPr wrap="square" lIns="0" tIns="0" rIns="0" bIns="0" rtlCol="0"/>
            <a:lstStyle/>
            <a:p>
              <a:endParaRPr/>
            </a:p>
          </p:txBody>
        </p:sp>
        <p:sp>
          <p:nvSpPr>
            <p:cNvPr id="54" name="object 54"/>
            <p:cNvSpPr/>
            <p:nvPr/>
          </p:nvSpPr>
          <p:spPr>
            <a:xfrm>
              <a:off x="6806075" y="3243193"/>
              <a:ext cx="0" cy="1295400"/>
            </a:xfrm>
            <a:custGeom>
              <a:avLst/>
              <a:gdLst/>
              <a:ahLst/>
              <a:cxnLst/>
              <a:rect l="l" t="t" r="r" b="b"/>
              <a:pathLst>
                <a:path h="1295400">
                  <a:moveTo>
                    <a:pt x="0" y="0"/>
                  </a:moveTo>
                  <a:lnTo>
                    <a:pt x="0" y="1295101"/>
                  </a:lnTo>
                </a:path>
              </a:pathLst>
            </a:custGeom>
            <a:ln w="31412">
              <a:solidFill>
                <a:srgbClr val="F15732"/>
              </a:solidFill>
              <a:prstDash val="dot"/>
            </a:ln>
          </p:spPr>
          <p:txBody>
            <a:bodyPr wrap="square" lIns="0" tIns="0" rIns="0" bIns="0" rtlCol="0"/>
            <a:lstStyle/>
            <a:p>
              <a:endParaRPr/>
            </a:p>
          </p:txBody>
        </p:sp>
        <p:sp>
          <p:nvSpPr>
            <p:cNvPr id="55" name="object 55"/>
            <p:cNvSpPr/>
            <p:nvPr/>
          </p:nvSpPr>
          <p:spPr>
            <a:xfrm>
              <a:off x="6790360" y="2660363"/>
              <a:ext cx="3633470" cy="1941830"/>
            </a:xfrm>
            <a:custGeom>
              <a:avLst/>
              <a:gdLst/>
              <a:ahLst/>
              <a:cxnLst/>
              <a:rect l="l" t="t" r="r" b="b"/>
              <a:pathLst>
                <a:path w="3633470" h="1941829">
                  <a:moveTo>
                    <a:pt x="31419" y="1925891"/>
                  </a:moveTo>
                  <a:lnTo>
                    <a:pt x="26809" y="1914791"/>
                  </a:lnTo>
                  <a:lnTo>
                    <a:pt x="15709" y="1910181"/>
                  </a:lnTo>
                  <a:lnTo>
                    <a:pt x="4597" y="1914791"/>
                  </a:lnTo>
                  <a:lnTo>
                    <a:pt x="0" y="1925891"/>
                  </a:lnTo>
                  <a:lnTo>
                    <a:pt x="4597" y="1937004"/>
                  </a:lnTo>
                  <a:lnTo>
                    <a:pt x="15709" y="1941601"/>
                  </a:lnTo>
                  <a:lnTo>
                    <a:pt x="26809" y="1937004"/>
                  </a:lnTo>
                  <a:lnTo>
                    <a:pt x="31419" y="1925891"/>
                  </a:lnTo>
                  <a:close/>
                </a:path>
                <a:path w="3633470" h="1941829">
                  <a:moveTo>
                    <a:pt x="31419" y="486905"/>
                  </a:moveTo>
                  <a:lnTo>
                    <a:pt x="26809" y="475792"/>
                  </a:lnTo>
                  <a:lnTo>
                    <a:pt x="15709" y="471195"/>
                  </a:lnTo>
                  <a:lnTo>
                    <a:pt x="4597" y="475792"/>
                  </a:lnTo>
                  <a:lnTo>
                    <a:pt x="0" y="486905"/>
                  </a:lnTo>
                  <a:lnTo>
                    <a:pt x="4597" y="498005"/>
                  </a:lnTo>
                  <a:lnTo>
                    <a:pt x="15709" y="502602"/>
                  </a:lnTo>
                  <a:lnTo>
                    <a:pt x="26809" y="498005"/>
                  </a:lnTo>
                  <a:lnTo>
                    <a:pt x="31419" y="486905"/>
                  </a:lnTo>
                  <a:close/>
                </a:path>
                <a:path w="3633470" h="1941829">
                  <a:moveTo>
                    <a:pt x="502602" y="15709"/>
                  </a:moveTo>
                  <a:lnTo>
                    <a:pt x="498005" y="4610"/>
                  </a:lnTo>
                  <a:lnTo>
                    <a:pt x="486905" y="0"/>
                  </a:lnTo>
                  <a:lnTo>
                    <a:pt x="475792" y="4610"/>
                  </a:lnTo>
                  <a:lnTo>
                    <a:pt x="471195" y="15709"/>
                  </a:lnTo>
                  <a:lnTo>
                    <a:pt x="475792" y="26822"/>
                  </a:lnTo>
                  <a:lnTo>
                    <a:pt x="486905" y="31419"/>
                  </a:lnTo>
                  <a:lnTo>
                    <a:pt x="498005" y="26822"/>
                  </a:lnTo>
                  <a:lnTo>
                    <a:pt x="502602" y="15709"/>
                  </a:lnTo>
                  <a:close/>
                </a:path>
                <a:path w="3633470" h="1941829">
                  <a:moveTo>
                    <a:pt x="3633406" y="15709"/>
                  </a:moveTo>
                  <a:lnTo>
                    <a:pt x="3628796" y="4610"/>
                  </a:lnTo>
                  <a:lnTo>
                    <a:pt x="3617696" y="0"/>
                  </a:lnTo>
                  <a:lnTo>
                    <a:pt x="3606584" y="4610"/>
                  </a:lnTo>
                  <a:lnTo>
                    <a:pt x="3601986" y="15709"/>
                  </a:lnTo>
                  <a:lnTo>
                    <a:pt x="3606584" y="26822"/>
                  </a:lnTo>
                  <a:lnTo>
                    <a:pt x="3617696" y="31419"/>
                  </a:lnTo>
                  <a:lnTo>
                    <a:pt x="3628796" y="26822"/>
                  </a:lnTo>
                  <a:lnTo>
                    <a:pt x="3633406" y="15709"/>
                  </a:lnTo>
                  <a:close/>
                </a:path>
              </a:pathLst>
            </a:custGeom>
            <a:solidFill>
              <a:srgbClr val="F15732"/>
            </a:solidFill>
          </p:spPr>
          <p:txBody>
            <a:bodyPr wrap="square" lIns="0" tIns="0" rIns="0" bIns="0" rtlCol="0"/>
            <a:lstStyle/>
            <a:p>
              <a:endParaRPr/>
            </a:p>
          </p:txBody>
        </p:sp>
        <p:sp>
          <p:nvSpPr>
            <p:cNvPr id="56" name="object 56"/>
            <p:cNvSpPr/>
            <p:nvPr/>
          </p:nvSpPr>
          <p:spPr>
            <a:xfrm>
              <a:off x="15258698" y="2780777"/>
              <a:ext cx="1404620" cy="0"/>
            </a:xfrm>
            <a:custGeom>
              <a:avLst/>
              <a:gdLst/>
              <a:ahLst/>
              <a:cxnLst/>
              <a:rect l="l" t="t" r="r" b="b"/>
              <a:pathLst>
                <a:path w="1404619">
                  <a:moveTo>
                    <a:pt x="0" y="0"/>
                  </a:moveTo>
                  <a:lnTo>
                    <a:pt x="1404407" y="0"/>
                  </a:lnTo>
                </a:path>
              </a:pathLst>
            </a:custGeom>
            <a:ln w="31412">
              <a:solidFill>
                <a:srgbClr val="F15732"/>
              </a:solidFill>
              <a:prstDash val="dot"/>
            </a:ln>
          </p:spPr>
          <p:txBody>
            <a:bodyPr wrap="square" lIns="0" tIns="0" rIns="0" bIns="0" rtlCol="0"/>
            <a:lstStyle/>
            <a:p>
              <a:endParaRPr/>
            </a:p>
          </p:txBody>
        </p:sp>
        <p:sp>
          <p:nvSpPr>
            <p:cNvPr id="57" name="object 57"/>
            <p:cNvSpPr/>
            <p:nvPr/>
          </p:nvSpPr>
          <p:spPr>
            <a:xfrm>
              <a:off x="16801438" y="2789540"/>
              <a:ext cx="368935" cy="407034"/>
            </a:xfrm>
            <a:custGeom>
              <a:avLst/>
              <a:gdLst/>
              <a:ahLst/>
              <a:cxnLst/>
              <a:rect l="l" t="t" r="r" b="b"/>
              <a:pathLst>
                <a:path w="368934" h="407035">
                  <a:moveTo>
                    <a:pt x="0" y="0"/>
                  </a:moveTo>
                  <a:lnTo>
                    <a:pt x="48258" y="12309"/>
                  </a:lnTo>
                  <a:lnTo>
                    <a:pt x="94334" y="29549"/>
                  </a:lnTo>
                  <a:lnTo>
                    <a:pt x="137925" y="51419"/>
                  </a:lnTo>
                  <a:lnTo>
                    <a:pt x="178729" y="77617"/>
                  </a:lnTo>
                  <a:lnTo>
                    <a:pt x="216445" y="107840"/>
                  </a:lnTo>
                  <a:lnTo>
                    <a:pt x="250771" y="141788"/>
                  </a:lnTo>
                  <a:lnTo>
                    <a:pt x="281404" y="179159"/>
                  </a:lnTo>
                  <a:lnTo>
                    <a:pt x="308044" y="219651"/>
                  </a:lnTo>
                  <a:lnTo>
                    <a:pt x="330388" y="262962"/>
                  </a:lnTo>
                  <a:lnTo>
                    <a:pt x="348134" y="308790"/>
                  </a:lnTo>
                  <a:lnTo>
                    <a:pt x="360981" y="356835"/>
                  </a:lnTo>
                  <a:lnTo>
                    <a:pt x="368627" y="406793"/>
                  </a:lnTo>
                </a:path>
              </a:pathLst>
            </a:custGeom>
            <a:ln w="31412">
              <a:solidFill>
                <a:srgbClr val="F15732"/>
              </a:solidFill>
              <a:prstDash val="dot"/>
            </a:ln>
          </p:spPr>
          <p:txBody>
            <a:bodyPr wrap="square" lIns="0" tIns="0" rIns="0" bIns="0" rtlCol="0"/>
            <a:lstStyle/>
            <a:p>
              <a:endParaRPr/>
            </a:p>
          </p:txBody>
        </p:sp>
        <p:sp>
          <p:nvSpPr>
            <p:cNvPr id="58" name="object 58"/>
            <p:cNvSpPr/>
            <p:nvPr/>
          </p:nvSpPr>
          <p:spPr>
            <a:xfrm>
              <a:off x="17172251" y="3337830"/>
              <a:ext cx="0" cy="337185"/>
            </a:xfrm>
            <a:custGeom>
              <a:avLst/>
              <a:gdLst/>
              <a:ahLst/>
              <a:cxnLst/>
              <a:rect l="l" t="t" r="r" b="b"/>
              <a:pathLst>
                <a:path h="337185">
                  <a:moveTo>
                    <a:pt x="0" y="0"/>
                  </a:moveTo>
                  <a:lnTo>
                    <a:pt x="0" y="337162"/>
                  </a:lnTo>
                </a:path>
              </a:pathLst>
            </a:custGeom>
            <a:ln w="31412">
              <a:solidFill>
                <a:srgbClr val="F15732"/>
              </a:solidFill>
              <a:prstDash val="dot"/>
            </a:ln>
          </p:spPr>
          <p:txBody>
            <a:bodyPr wrap="square" lIns="0" tIns="0" rIns="0" bIns="0" rtlCol="0"/>
            <a:lstStyle/>
            <a:p>
              <a:endParaRPr/>
            </a:p>
          </p:txBody>
        </p:sp>
        <p:sp>
          <p:nvSpPr>
            <p:cNvPr id="59" name="object 59"/>
            <p:cNvSpPr/>
            <p:nvPr/>
          </p:nvSpPr>
          <p:spPr>
            <a:xfrm>
              <a:off x="15146135" y="2765075"/>
              <a:ext cx="2042160" cy="974090"/>
            </a:xfrm>
            <a:custGeom>
              <a:avLst/>
              <a:gdLst/>
              <a:ahLst/>
              <a:cxnLst/>
              <a:rect l="l" t="t" r="r" b="b"/>
              <a:pathLst>
                <a:path w="2042159" h="974089">
                  <a:moveTo>
                    <a:pt x="31407" y="15709"/>
                  </a:moveTo>
                  <a:lnTo>
                    <a:pt x="26809" y="4597"/>
                  </a:lnTo>
                  <a:lnTo>
                    <a:pt x="15697" y="0"/>
                  </a:lnTo>
                  <a:lnTo>
                    <a:pt x="4597" y="4597"/>
                  </a:lnTo>
                  <a:lnTo>
                    <a:pt x="0" y="15709"/>
                  </a:lnTo>
                  <a:lnTo>
                    <a:pt x="4597" y="26809"/>
                  </a:lnTo>
                  <a:lnTo>
                    <a:pt x="15697" y="31419"/>
                  </a:lnTo>
                  <a:lnTo>
                    <a:pt x="26809" y="26809"/>
                  </a:lnTo>
                  <a:lnTo>
                    <a:pt x="31407" y="15709"/>
                  </a:lnTo>
                  <a:close/>
                </a:path>
                <a:path w="2042159" h="974089">
                  <a:moveTo>
                    <a:pt x="1581099" y="15709"/>
                  </a:moveTo>
                  <a:lnTo>
                    <a:pt x="1576501" y="4597"/>
                  </a:lnTo>
                  <a:lnTo>
                    <a:pt x="1565389" y="0"/>
                  </a:lnTo>
                  <a:lnTo>
                    <a:pt x="1554289" y="4597"/>
                  </a:lnTo>
                  <a:lnTo>
                    <a:pt x="1549692" y="15709"/>
                  </a:lnTo>
                  <a:lnTo>
                    <a:pt x="1554289" y="26809"/>
                  </a:lnTo>
                  <a:lnTo>
                    <a:pt x="1565389" y="31419"/>
                  </a:lnTo>
                  <a:lnTo>
                    <a:pt x="1576501" y="26809"/>
                  </a:lnTo>
                  <a:lnTo>
                    <a:pt x="1581099" y="15709"/>
                  </a:lnTo>
                  <a:close/>
                </a:path>
                <a:path w="2042159" h="974089">
                  <a:moveTo>
                    <a:pt x="2041817" y="958088"/>
                  </a:moveTo>
                  <a:lnTo>
                    <a:pt x="2037219" y="946975"/>
                  </a:lnTo>
                  <a:lnTo>
                    <a:pt x="2026107" y="942378"/>
                  </a:lnTo>
                  <a:lnTo>
                    <a:pt x="2015007" y="946975"/>
                  </a:lnTo>
                  <a:lnTo>
                    <a:pt x="2010410" y="958088"/>
                  </a:lnTo>
                  <a:lnTo>
                    <a:pt x="2015007" y="969187"/>
                  </a:lnTo>
                  <a:lnTo>
                    <a:pt x="2026107" y="973797"/>
                  </a:lnTo>
                  <a:lnTo>
                    <a:pt x="2037219" y="969187"/>
                  </a:lnTo>
                  <a:lnTo>
                    <a:pt x="2041817" y="958088"/>
                  </a:lnTo>
                  <a:close/>
                </a:path>
                <a:path w="2042159" h="974089">
                  <a:moveTo>
                    <a:pt x="2041817" y="476427"/>
                  </a:moveTo>
                  <a:lnTo>
                    <a:pt x="2037219" y="465315"/>
                  </a:lnTo>
                  <a:lnTo>
                    <a:pt x="2026107" y="460717"/>
                  </a:lnTo>
                  <a:lnTo>
                    <a:pt x="2015007" y="465315"/>
                  </a:lnTo>
                  <a:lnTo>
                    <a:pt x="2010410" y="476427"/>
                  </a:lnTo>
                  <a:lnTo>
                    <a:pt x="2015007" y="487527"/>
                  </a:lnTo>
                  <a:lnTo>
                    <a:pt x="2026107" y="492137"/>
                  </a:lnTo>
                  <a:lnTo>
                    <a:pt x="2037219" y="487527"/>
                  </a:lnTo>
                  <a:lnTo>
                    <a:pt x="2041817" y="476427"/>
                  </a:lnTo>
                  <a:close/>
                </a:path>
              </a:pathLst>
            </a:custGeom>
            <a:solidFill>
              <a:srgbClr val="F15732"/>
            </a:solidFill>
          </p:spPr>
          <p:txBody>
            <a:bodyPr wrap="square" lIns="0" tIns="0" rIns="0" bIns="0" rtlCol="0"/>
            <a:lstStyle/>
            <a:p>
              <a:endParaRPr/>
            </a:p>
          </p:txBody>
        </p:sp>
      </p:grpSp>
      <p:sp>
        <p:nvSpPr>
          <p:cNvPr id="60" name="object 60"/>
          <p:cNvSpPr txBox="1"/>
          <p:nvPr/>
        </p:nvSpPr>
        <p:spPr>
          <a:xfrm>
            <a:off x="17264260" y="8883363"/>
            <a:ext cx="2316811" cy="629275"/>
          </a:xfrm>
          <a:prstGeom prst="rect">
            <a:avLst/>
          </a:prstGeom>
        </p:spPr>
        <p:txBody>
          <a:bodyPr vert="horz" wrap="square" lIns="0" tIns="12700" rIns="0" bIns="0" rtlCol="0">
            <a:spAutoFit/>
          </a:bodyPr>
          <a:lstStyle/>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d’autorité</a:t>
            </a:r>
            <a:endParaRPr lang="en-US" sz="1650" spc="-10">
              <a:latin typeface="Arial" panose="020B0604020202020204" pitchFamily="34" charset="0"/>
              <a:cs typeface="Arial" panose="020B0604020202020204" pitchFamily="34" charset="0"/>
            </a:endParaRPr>
          </a:p>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fonctionnelles</a:t>
            </a:r>
            <a:endParaRPr sz="1650">
              <a:latin typeface="Arial" panose="020B0604020202020204" pitchFamily="34" charset="0"/>
              <a:cs typeface="Arial" panose="020B0604020202020204" pitchFamily="34" charset="0"/>
            </a:endParaRPr>
          </a:p>
        </p:txBody>
      </p:sp>
      <p:sp>
        <p:nvSpPr>
          <p:cNvPr id="61" name="object 61"/>
          <p:cNvSpPr/>
          <p:nvPr/>
        </p:nvSpPr>
        <p:spPr>
          <a:xfrm>
            <a:off x="15811036" y="9130612"/>
            <a:ext cx="1235710" cy="0"/>
          </a:xfrm>
          <a:custGeom>
            <a:avLst/>
            <a:gdLst/>
            <a:ahLst/>
            <a:cxnLst/>
            <a:rect l="l" t="t" r="r" b="b"/>
            <a:pathLst>
              <a:path w="1235709">
                <a:moveTo>
                  <a:pt x="0" y="0"/>
                </a:moveTo>
                <a:lnTo>
                  <a:pt x="1235564" y="0"/>
                </a:lnTo>
              </a:path>
            </a:pathLst>
          </a:custGeom>
          <a:ln w="41883">
            <a:solidFill>
              <a:srgbClr val="F15732"/>
            </a:solidFill>
          </a:ln>
        </p:spPr>
        <p:txBody>
          <a:bodyPr wrap="square" lIns="0" tIns="0" rIns="0" bIns="0" rtlCol="0"/>
          <a:lstStyle/>
          <a:p>
            <a:endParaRPr/>
          </a:p>
        </p:txBody>
      </p:sp>
      <p:sp>
        <p:nvSpPr>
          <p:cNvPr id="62" name="object 62"/>
          <p:cNvSpPr/>
          <p:nvPr/>
        </p:nvSpPr>
        <p:spPr>
          <a:xfrm>
            <a:off x="15795330" y="940809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63" name="object 63"/>
          <p:cNvGrpSpPr/>
          <p:nvPr/>
        </p:nvGrpSpPr>
        <p:grpSpPr>
          <a:xfrm>
            <a:off x="15906080" y="9408090"/>
            <a:ext cx="1156335" cy="31750"/>
            <a:chOff x="15906080" y="9408090"/>
            <a:chExt cx="1156335" cy="31750"/>
          </a:xfrm>
        </p:grpSpPr>
        <p:sp>
          <p:nvSpPr>
            <p:cNvPr id="64" name="object 64"/>
            <p:cNvSpPr/>
            <p:nvPr/>
          </p:nvSpPr>
          <p:spPr>
            <a:xfrm>
              <a:off x="15906080" y="9423797"/>
              <a:ext cx="1093470" cy="0"/>
            </a:xfrm>
            <a:custGeom>
              <a:avLst/>
              <a:gdLst/>
              <a:ahLst/>
              <a:cxnLst/>
              <a:rect l="l" t="t" r="r" b="b"/>
              <a:pathLst>
                <a:path w="1093469">
                  <a:moveTo>
                    <a:pt x="0" y="0"/>
                  </a:moveTo>
                  <a:lnTo>
                    <a:pt x="1093003" y="0"/>
                  </a:lnTo>
                </a:path>
              </a:pathLst>
            </a:custGeom>
            <a:ln w="31412">
              <a:solidFill>
                <a:srgbClr val="F15732"/>
              </a:solidFill>
              <a:prstDash val="dot"/>
            </a:ln>
          </p:spPr>
          <p:txBody>
            <a:bodyPr wrap="square" lIns="0" tIns="0" rIns="0" bIns="0" rtlCol="0"/>
            <a:lstStyle/>
            <a:p>
              <a:endParaRPr/>
            </a:p>
          </p:txBody>
        </p:sp>
        <p:sp>
          <p:nvSpPr>
            <p:cNvPr id="65" name="object 65"/>
            <p:cNvSpPr/>
            <p:nvPr/>
          </p:nvSpPr>
          <p:spPr>
            <a:xfrm>
              <a:off x="17030895" y="940809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66" name="object 66"/>
          <p:cNvSpPr txBox="1"/>
          <p:nvPr/>
        </p:nvSpPr>
        <p:spPr>
          <a:xfrm>
            <a:off x="19331006" y="939521"/>
            <a:ext cx="25082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15</a:t>
            </a:r>
            <a:endParaRPr sz="1900">
              <a:latin typeface="Söhne"/>
              <a:cs typeface="Söhne"/>
            </a:endParaRPr>
          </a:p>
        </p:txBody>
      </p:sp>
      <p:sp>
        <p:nvSpPr>
          <p:cNvPr id="67" name="object 42">
            <a:extLst>
              <a:ext uri="{FF2B5EF4-FFF2-40B4-BE49-F238E27FC236}">
                <a16:creationId xmlns:a16="http://schemas.microsoft.com/office/drawing/2014/main" id="{459BE22B-705C-0532-B55F-F3B66180DDBB}"/>
              </a:ext>
            </a:extLst>
          </p:cNvPr>
          <p:cNvSpPr/>
          <p:nvPr/>
        </p:nvSpPr>
        <p:spPr>
          <a:xfrm>
            <a:off x="8147050" y="6340475"/>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28" name="object 31">
            <a:extLst>
              <a:ext uri="{FF2B5EF4-FFF2-40B4-BE49-F238E27FC236}">
                <a16:creationId xmlns:a16="http://schemas.microsoft.com/office/drawing/2014/main" id="{A680C33E-C896-E861-694A-254D71EB45C8}"/>
              </a:ext>
            </a:extLst>
          </p:cNvPr>
          <p:cNvSpPr txBox="1"/>
          <p:nvPr/>
        </p:nvSpPr>
        <p:spPr>
          <a:xfrm>
            <a:off x="5905833" y="4796547"/>
            <a:ext cx="2000092"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a:latin typeface="Arial" panose="020B0604020202020204" pitchFamily="34" charset="0"/>
                <a:cs typeface="Arial" panose="020B0604020202020204" pitchFamily="34" charset="0"/>
              </a:rPr>
              <a:t>Commissions </a:t>
            </a:r>
            <a:r>
              <a:rPr lang="en-US" sz="1900" b="1" spc="-20" err="1">
                <a:latin typeface="Arial" panose="020B0604020202020204" pitchFamily="34" charset="0"/>
                <a:cs typeface="Arial" panose="020B0604020202020204" pitchFamily="34" charset="0"/>
              </a:rPr>
              <a:t>spécialisées</a:t>
            </a:r>
            <a:endParaRPr sz="1900" b="1">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70017"/>
            <a:ext cx="3108325" cy="1312860"/>
          </a:xfrm>
          <a:prstGeom prst="rect">
            <a:avLst/>
          </a:prstGeom>
        </p:spPr>
        <p:txBody>
          <a:bodyPr vert="horz" wrap="square" lIns="0" tIns="11430" rIns="0" bIns="0" rtlCol="0">
            <a:spAutoFit/>
          </a:bodyPr>
          <a:lstStyle/>
          <a:p>
            <a:pPr marL="12700" marR="5080">
              <a:lnSpc>
                <a:spcPct val="101299"/>
              </a:lnSpc>
              <a:spcBef>
                <a:spcPts val="90"/>
              </a:spcBef>
            </a:pPr>
            <a:r>
              <a:rPr lang="fr-FR" sz="2850" b="1">
                <a:latin typeface="Arial" panose="020B0604020202020204" pitchFamily="34" charset="0"/>
                <a:cs typeface="Arial" panose="020B0604020202020204" pitchFamily="34" charset="0"/>
              </a:rPr>
              <a:t>Assemblée mondiale des Délégués</a:t>
            </a:r>
            <a:endParaRPr sz="2850" b="1">
              <a:latin typeface="Arial" panose="020B0604020202020204" pitchFamily="34" charset="0"/>
              <a:cs typeface="Arial" panose="020B0604020202020204" pitchFamily="34" charset="0"/>
            </a:endParaRPr>
          </a:p>
        </p:txBody>
      </p:sp>
      <p:sp>
        <p:nvSpPr>
          <p:cNvPr id="4" name="object 4"/>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27512"/>
            <a:ext cx="835576" cy="790413"/>
          </a:xfrm>
          <a:prstGeom prst="rect">
            <a:avLst/>
          </a:prstGeom>
        </p:spPr>
      </p:pic>
      <p:sp>
        <p:nvSpPr>
          <p:cNvPr id="6" name="object 6"/>
          <p:cNvSpPr txBox="1"/>
          <p:nvPr/>
        </p:nvSpPr>
        <p:spPr>
          <a:xfrm>
            <a:off x="6276756" y="2175580"/>
            <a:ext cx="7356694" cy="455894"/>
          </a:xfrm>
          <a:prstGeom prst="rect">
            <a:avLst/>
          </a:prstGeom>
        </p:spPr>
        <p:txBody>
          <a:bodyPr vert="horz" wrap="square" lIns="0" tIns="17145" rIns="0" bIns="0" rtlCol="0">
            <a:spAutoFit/>
          </a:bodyPr>
          <a:lstStyle/>
          <a:p>
            <a:pPr marL="12700">
              <a:lnSpc>
                <a:spcPct val="100000"/>
              </a:lnSpc>
              <a:spcBef>
                <a:spcPts val="135"/>
              </a:spcBef>
            </a:pPr>
            <a:r>
              <a:rPr lang="fr-FR" sz="2850" b="1">
                <a:latin typeface="Arial" panose="020B0604020202020204" pitchFamily="34" charset="0"/>
                <a:cs typeface="Arial" panose="020B0604020202020204" pitchFamily="34" charset="0"/>
              </a:rPr>
              <a:t>La plus haute autorité de l’Organisation</a:t>
            </a:r>
            <a:endParaRPr sz="2850" b="1">
              <a:latin typeface="Arial" panose="020B0604020202020204" pitchFamily="34" charset="0"/>
              <a:cs typeface="Arial" panose="020B0604020202020204" pitchFamily="34" charset="0"/>
            </a:endParaRPr>
          </a:p>
        </p:txBody>
      </p:sp>
      <p:sp>
        <p:nvSpPr>
          <p:cNvPr id="7" name="object 7"/>
          <p:cNvSpPr txBox="1"/>
          <p:nvPr/>
        </p:nvSpPr>
        <p:spPr>
          <a:xfrm>
            <a:off x="6276756" y="3180837"/>
            <a:ext cx="7585294" cy="2180725"/>
          </a:xfrm>
          <a:prstGeom prst="rect">
            <a:avLst/>
          </a:prstGeom>
        </p:spPr>
        <p:txBody>
          <a:bodyPr vert="horz" wrap="square" lIns="0" tIns="142875" rIns="0" bIns="0" rtlCol="0">
            <a:spAutoFit/>
          </a:bodyPr>
          <a:lstStyle/>
          <a:p>
            <a:pPr marL="326390" indent="-314325">
              <a:lnSpc>
                <a:spcPct val="100000"/>
              </a:lnSpc>
              <a:spcBef>
                <a:spcPts val="1125"/>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Composée de tous les Délégués nationaux</a:t>
            </a:r>
          </a:p>
          <a:p>
            <a:pPr marL="326390" indent="-314325">
              <a:lnSpc>
                <a:spcPct val="100000"/>
              </a:lnSpc>
              <a:spcBef>
                <a:spcPts val="1125"/>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Se réunit au moins une fois par an en mai</a:t>
            </a:r>
          </a:p>
          <a:p>
            <a:pPr marL="326390" indent="-314325">
              <a:lnSpc>
                <a:spcPct val="100000"/>
              </a:lnSpc>
              <a:spcBef>
                <a:spcPts val="1125"/>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Adopte les normes publiées dans les Codes et Manuels</a:t>
            </a:r>
          </a:p>
        </p:txBody>
      </p:sp>
      <p:grpSp>
        <p:nvGrpSpPr>
          <p:cNvPr id="8" name="object 8"/>
          <p:cNvGrpSpPr/>
          <p:nvPr/>
        </p:nvGrpSpPr>
        <p:grpSpPr>
          <a:xfrm>
            <a:off x="15176321" y="2655123"/>
            <a:ext cx="4465919" cy="3550126"/>
            <a:chOff x="15176321" y="2655123"/>
            <a:chExt cx="4465919" cy="3550126"/>
          </a:xfrm>
        </p:grpSpPr>
        <p:pic>
          <p:nvPicPr>
            <p:cNvPr id="9" name="object 9"/>
            <p:cNvPicPr/>
            <p:nvPr/>
          </p:nvPicPr>
          <p:blipFill>
            <a:blip r:embed="rId3" cstate="print">
              <a:extLst>
                <a:ext uri="{28A0092B-C50C-407E-A947-70E740481C1C}">
                  <a14:useLocalDpi xmlns:a14="http://schemas.microsoft.com/office/drawing/2010/main" val="0"/>
                </a:ext>
              </a:extLst>
            </a:blip>
            <a:srcRect/>
            <a:stretch/>
          </p:blipFill>
          <p:spPr>
            <a:xfrm>
              <a:off x="15176321" y="2656874"/>
              <a:ext cx="2286005" cy="3232827"/>
            </a:xfrm>
            <a:prstGeom prst="rect">
              <a:avLst/>
            </a:prstGeom>
          </p:spPr>
        </p:pic>
        <p:sp>
          <p:nvSpPr>
            <p:cNvPr id="10" name="object 10"/>
            <p:cNvSpPr/>
            <p:nvPr/>
          </p:nvSpPr>
          <p:spPr>
            <a:xfrm>
              <a:off x="15176323" y="2655123"/>
              <a:ext cx="2286635" cy="3236595"/>
            </a:xfrm>
            <a:custGeom>
              <a:avLst/>
              <a:gdLst/>
              <a:ahLst/>
              <a:cxnLst/>
              <a:rect l="l" t="t" r="r" b="b"/>
              <a:pathLst>
                <a:path w="2286634" h="3236595">
                  <a:moveTo>
                    <a:pt x="0" y="3236330"/>
                  </a:moveTo>
                  <a:lnTo>
                    <a:pt x="2286014" y="3236330"/>
                  </a:lnTo>
                  <a:lnTo>
                    <a:pt x="2286014" y="0"/>
                  </a:lnTo>
                  <a:lnTo>
                    <a:pt x="0" y="0"/>
                  </a:lnTo>
                  <a:lnTo>
                    <a:pt x="0" y="3236330"/>
                  </a:lnTo>
                  <a:close/>
                </a:path>
              </a:pathLst>
            </a:custGeom>
            <a:ln w="10470">
              <a:solidFill>
                <a:srgbClr val="3CA873"/>
              </a:solidFill>
            </a:ln>
          </p:spPr>
          <p:txBody>
            <a:bodyPr wrap="square" lIns="0" tIns="0" rIns="0" bIns="0" rtlCol="0"/>
            <a:lstStyle/>
            <a:p>
              <a:endParaRPr/>
            </a:p>
          </p:txBody>
        </p:sp>
        <p:pic>
          <p:nvPicPr>
            <p:cNvPr id="11" name="object 11"/>
            <p:cNvPicPr/>
            <p:nvPr/>
          </p:nvPicPr>
          <p:blipFill>
            <a:blip r:embed="rId4" cstate="print">
              <a:extLst>
                <a:ext uri="{28A0092B-C50C-407E-A947-70E740481C1C}">
                  <a14:useLocalDpi xmlns:a14="http://schemas.microsoft.com/office/drawing/2010/main" val="0"/>
                </a:ext>
              </a:extLst>
            </a:blip>
            <a:srcRect/>
            <a:stretch/>
          </p:blipFill>
          <p:spPr>
            <a:xfrm>
              <a:off x="17356224" y="2972407"/>
              <a:ext cx="2286016" cy="3232842"/>
            </a:xfrm>
            <a:prstGeom prst="rect">
              <a:avLst/>
            </a:prstGeom>
          </p:spPr>
        </p:pic>
      </p:grpSp>
      <p:grpSp>
        <p:nvGrpSpPr>
          <p:cNvPr id="12" name="object 12"/>
          <p:cNvGrpSpPr/>
          <p:nvPr/>
        </p:nvGrpSpPr>
        <p:grpSpPr>
          <a:xfrm>
            <a:off x="15182783" y="6526649"/>
            <a:ext cx="4427773" cy="3566936"/>
            <a:chOff x="15182783" y="6526649"/>
            <a:chExt cx="4427773" cy="3566936"/>
          </a:xfrm>
        </p:grpSpPr>
        <p:pic>
          <p:nvPicPr>
            <p:cNvPr id="13" name="object 13"/>
            <p:cNvPicPr/>
            <p:nvPr/>
          </p:nvPicPr>
          <p:blipFill>
            <a:blip r:embed="rId5" cstate="print">
              <a:extLst>
                <a:ext uri="{28A0092B-C50C-407E-A947-70E740481C1C}">
                  <a14:useLocalDpi xmlns:a14="http://schemas.microsoft.com/office/drawing/2010/main" val="0"/>
                </a:ext>
              </a:extLst>
            </a:blip>
            <a:srcRect/>
            <a:stretch/>
          </p:blipFill>
          <p:spPr>
            <a:xfrm>
              <a:off x="15182783" y="6564052"/>
              <a:ext cx="2173441" cy="3073641"/>
            </a:xfrm>
            <a:prstGeom prst="rect">
              <a:avLst/>
            </a:prstGeom>
          </p:spPr>
        </p:pic>
        <p:sp>
          <p:nvSpPr>
            <p:cNvPr id="14" name="object 14"/>
            <p:cNvSpPr/>
            <p:nvPr/>
          </p:nvSpPr>
          <p:spPr>
            <a:xfrm>
              <a:off x="15182783" y="6526649"/>
              <a:ext cx="2173605" cy="3148965"/>
            </a:xfrm>
            <a:custGeom>
              <a:avLst/>
              <a:gdLst/>
              <a:ahLst/>
              <a:cxnLst/>
              <a:rect l="l" t="t" r="r" b="b"/>
              <a:pathLst>
                <a:path w="2173605" h="3148965">
                  <a:moveTo>
                    <a:pt x="0" y="3148448"/>
                  </a:moveTo>
                  <a:lnTo>
                    <a:pt x="2173431" y="3148448"/>
                  </a:lnTo>
                  <a:lnTo>
                    <a:pt x="2173431" y="0"/>
                  </a:lnTo>
                  <a:lnTo>
                    <a:pt x="0" y="0"/>
                  </a:lnTo>
                  <a:lnTo>
                    <a:pt x="0" y="3148448"/>
                  </a:lnTo>
                  <a:close/>
                </a:path>
              </a:pathLst>
            </a:custGeom>
            <a:ln w="10470">
              <a:solidFill>
                <a:srgbClr val="2150A3"/>
              </a:solidFill>
            </a:ln>
          </p:spPr>
          <p:txBody>
            <a:bodyPr wrap="square" lIns="0" tIns="0" rIns="0" bIns="0" rtlCol="0"/>
            <a:lstStyle/>
            <a:p>
              <a:endParaRPr/>
            </a:p>
          </p:txBody>
        </p:sp>
        <p:pic>
          <p:nvPicPr>
            <p:cNvPr id="15" name="object 15"/>
            <p:cNvPicPr/>
            <p:nvPr/>
          </p:nvPicPr>
          <p:blipFill>
            <a:blip r:embed="rId6" cstate="print">
              <a:extLst>
                <a:ext uri="{28A0092B-C50C-407E-A947-70E740481C1C}">
                  <a14:useLocalDpi xmlns:a14="http://schemas.microsoft.com/office/drawing/2010/main" val="0"/>
                </a:ext>
              </a:extLst>
            </a:blip>
            <a:srcRect/>
            <a:stretch/>
          </p:blipFill>
          <p:spPr>
            <a:xfrm>
              <a:off x="17312783" y="6844115"/>
              <a:ext cx="2297773" cy="3249470"/>
            </a:xfrm>
            <a:prstGeom prst="rect">
              <a:avLst/>
            </a:prstGeom>
          </p:spPr>
        </p:pic>
      </p:grpSp>
      <p:grpSp>
        <p:nvGrpSpPr>
          <p:cNvPr id="16" name="object 16"/>
          <p:cNvGrpSpPr/>
          <p:nvPr/>
        </p:nvGrpSpPr>
        <p:grpSpPr>
          <a:xfrm>
            <a:off x="6345354" y="5957947"/>
            <a:ext cx="6534150" cy="1296928"/>
            <a:chOff x="6345354" y="5957946"/>
            <a:chExt cx="6534150" cy="1330325"/>
          </a:xfrm>
        </p:grpSpPr>
        <p:sp>
          <p:nvSpPr>
            <p:cNvPr id="17" name="object 17"/>
            <p:cNvSpPr/>
            <p:nvPr/>
          </p:nvSpPr>
          <p:spPr>
            <a:xfrm>
              <a:off x="6359188" y="5971786"/>
              <a:ext cx="6506209" cy="1302385"/>
            </a:xfrm>
            <a:custGeom>
              <a:avLst/>
              <a:gdLst/>
              <a:ahLst/>
              <a:cxnLst/>
              <a:rect l="l" t="t" r="r" b="b"/>
              <a:pathLst>
                <a:path w="6506209" h="1302384">
                  <a:moveTo>
                    <a:pt x="6506157" y="0"/>
                  </a:moveTo>
                  <a:lnTo>
                    <a:pt x="0" y="0"/>
                  </a:lnTo>
                  <a:lnTo>
                    <a:pt x="0" y="1302127"/>
                  </a:lnTo>
                  <a:lnTo>
                    <a:pt x="6506157" y="1302127"/>
                  </a:lnTo>
                  <a:lnTo>
                    <a:pt x="6506157" y="0"/>
                  </a:lnTo>
                  <a:close/>
                </a:path>
              </a:pathLst>
            </a:custGeom>
            <a:solidFill>
              <a:srgbClr val="FFFFFF"/>
            </a:solidFill>
            <a:ln w="28575">
              <a:solidFill>
                <a:srgbClr val="F15832"/>
              </a:solidFill>
            </a:ln>
          </p:spPr>
          <p:txBody>
            <a:bodyPr wrap="square" lIns="0" tIns="0" rIns="0" bIns="0" rtlCol="0"/>
            <a:lstStyle/>
            <a:p>
              <a:endParaRPr/>
            </a:p>
          </p:txBody>
        </p:sp>
        <p:sp>
          <p:nvSpPr>
            <p:cNvPr id="18" name="object 18"/>
            <p:cNvSpPr/>
            <p:nvPr/>
          </p:nvSpPr>
          <p:spPr>
            <a:xfrm>
              <a:off x="6345352" y="5957957"/>
              <a:ext cx="6534150" cy="1330325"/>
            </a:xfrm>
            <a:custGeom>
              <a:avLst/>
              <a:gdLst/>
              <a:ahLst/>
              <a:cxnLst/>
              <a:rect l="l" t="t" r="r" b="b"/>
              <a:pathLst>
                <a:path w="6534150" h="1330325">
                  <a:moveTo>
                    <a:pt x="27673" y="1315961"/>
                  </a:moveTo>
                  <a:lnTo>
                    <a:pt x="23622" y="1306182"/>
                  </a:lnTo>
                  <a:lnTo>
                    <a:pt x="13830" y="1302118"/>
                  </a:lnTo>
                  <a:lnTo>
                    <a:pt x="4051" y="1306182"/>
                  </a:lnTo>
                  <a:lnTo>
                    <a:pt x="0" y="1315961"/>
                  </a:lnTo>
                  <a:lnTo>
                    <a:pt x="4051" y="1325740"/>
                  </a:lnTo>
                  <a:lnTo>
                    <a:pt x="13830" y="1329791"/>
                  </a:lnTo>
                  <a:lnTo>
                    <a:pt x="23622" y="1325740"/>
                  </a:lnTo>
                  <a:lnTo>
                    <a:pt x="27673" y="1315961"/>
                  </a:lnTo>
                  <a:close/>
                </a:path>
                <a:path w="6534150" h="1330325">
                  <a:moveTo>
                    <a:pt x="27673" y="13830"/>
                  </a:moveTo>
                  <a:lnTo>
                    <a:pt x="23622" y="4051"/>
                  </a:lnTo>
                  <a:lnTo>
                    <a:pt x="13830" y="0"/>
                  </a:lnTo>
                  <a:lnTo>
                    <a:pt x="4051" y="4051"/>
                  </a:lnTo>
                  <a:lnTo>
                    <a:pt x="0" y="13830"/>
                  </a:lnTo>
                  <a:lnTo>
                    <a:pt x="4051" y="23622"/>
                  </a:lnTo>
                  <a:lnTo>
                    <a:pt x="13830" y="27673"/>
                  </a:lnTo>
                  <a:lnTo>
                    <a:pt x="23622" y="23622"/>
                  </a:lnTo>
                  <a:lnTo>
                    <a:pt x="27673" y="13830"/>
                  </a:lnTo>
                  <a:close/>
                </a:path>
                <a:path w="6534150" h="1330325">
                  <a:moveTo>
                    <a:pt x="6533832" y="1315961"/>
                  </a:moveTo>
                  <a:lnTo>
                    <a:pt x="6529781" y="1306182"/>
                  </a:lnTo>
                  <a:lnTo>
                    <a:pt x="6519989" y="1302118"/>
                  </a:lnTo>
                  <a:lnTo>
                    <a:pt x="6510210" y="1306182"/>
                  </a:lnTo>
                  <a:lnTo>
                    <a:pt x="6506159" y="1315961"/>
                  </a:lnTo>
                  <a:lnTo>
                    <a:pt x="6510210" y="1325740"/>
                  </a:lnTo>
                  <a:lnTo>
                    <a:pt x="6519989" y="1329791"/>
                  </a:lnTo>
                  <a:lnTo>
                    <a:pt x="6529781" y="1325740"/>
                  </a:lnTo>
                  <a:lnTo>
                    <a:pt x="6533832" y="1315961"/>
                  </a:lnTo>
                  <a:close/>
                </a:path>
                <a:path w="6534150" h="1330325">
                  <a:moveTo>
                    <a:pt x="6533832" y="13830"/>
                  </a:moveTo>
                  <a:lnTo>
                    <a:pt x="6529781" y="4051"/>
                  </a:lnTo>
                  <a:lnTo>
                    <a:pt x="6519989" y="0"/>
                  </a:lnTo>
                  <a:lnTo>
                    <a:pt x="6510210" y="4051"/>
                  </a:lnTo>
                  <a:lnTo>
                    <a:pt x="6506159" y="13830"/>
                  </a:lnTo>
                  <a:lnTo>
                    <a:pt x="6510210" y="23622"/>
                  </a:lnTo>
                  <a:lnTo>
                    <a:pt x="6519989" y="27673"/>
                  </a:lnTo>
                  <a:lnTo>
                    <a:pt x="6529781" y="23622"/>
                  </a:lnTo>
                  <a:lnTo>
                    <a:pt x="6533832" y="13830"/>
                  </a:lnTo>
                  <a:close/>
                </a:path>
              </a:pathLst>
            </a:custGeom>
            <a:solidFill>
              <a:srgbClr val="F15732"/>
            </a:solidFill>
            <a:ln w="28575">
              <a:solidFill>
                <a:srgbClr val="F15832"/>
              </a:solidFill>
            </a:ln>
          </p:spPr>
          <p:txBody>
            <a:bodyPr wrap="square" lIns="0" tIns="0" rIns="0" bIns="0" rtlCol="0"/>
            <a:lstStyle/>
            <a:p>
              <a:endParaRPr/>
            </a:p>
          </p:txBody>
        </p:sp>
      </p:grpSp>
      <p:sp>
        <p:nvSpPr>
          <p:cNvPr id="19" name="object 19"/>
          <p:cNvSpPr txBox="1"/>
          <p:nvPr/>
        </p:nvSpPr>
        <p:spPr>
          <a:xfrm>
            <a:off x="6359191" y="6130620"/>
            <a:ext cx="6506209" cy="819455"/>
          </a:xfrm>
          <a:prstGeom prst="rect">
            <a:avLst/>
          </a:prstGeom>
          <a:ln w="27674">
            <a:noFill/>
          </a:ln>
        </p:spPr>
        <p:txBody>
          <a:bodyPr vert="horz" wrap="square" lIns="0" tIns="80010" rIns="0" bIns="0" rtlCol="0">
            <a:spAutoFit/>
          </a:bodyPr>
          <a:lstStyle/>
          <a:p>
            <a:pPr marR="127635" algn="ctr">
              <a:lnSpc>
                <a:spcPct val="100000"/>
              </a:lnSpc>
              <a:spcBef>
                <a:spcPts val="630"/>
              </a:spcBef>
            </a:pPr>
            <a:r>
              <a:rPr sz="4800">
                <a:solidFill>
                  <a:srgbClr val="F05224"/>
                </a:solidFill>
                <a:latin typeface="Franklin Gothic Medium Cond" panose="020B0606030402020204" pitchFamily="34" charset="0"/>
                <a:cs typeface="Söhne Schmal"/>
              </a:rPr>
              <a:t>1 </a:t>
            </a:r>
            <a:r>
              <a:rPr sz="4800" err="1">
                <a:solidFill>
                  <a:srgbClr val="F05224"/>
                </a:solidFill>
                <a:latin typeface="Franklin Gothic Medium Cond" panose="020B0606030402020204" pitchFamily="34" charset="0"/>
                <a:cs typeface="Söhne Schmal"/>
              </a:rPr>
              <a:t>Memb</a:t>
            </a:r>
            <a:r>
              <a:rPr lang="en-US" sz="4800" err="1">
                <a:solidFill>
                  <a:srgbClr val="F05224"/>
                </a:solidFill>
                <a:latin typeface="Franklin Gothic Medium Cond" panose="020B0606030402020204" pitchFamily="34" charset="0"/>
                <a:cs typeface="Söhne Schmal"/>
              </a:rPr>
              <a:t>re</a:t>
            </a:r>
            <a:r>
              <a:rPr sz="4800">
                <a:solidFill>
                  <a:srgbClr val="F05224"/>
                </a:solidFill>
                <a:latin typeface="Franklin Gothic Medium Cond" panose="020B0606030402020204" pitchFamily="34" charset="0"/>
                <a:cs typeface="Söhne Schmal"/>
              </a:rPr>
              <a:t> = 1 </a:t>
            </a:r>
            <a:r>
              <a:rPr lang="en-US" sz="4800" spc="-20" err="1">
                <a:solidFill>
                  <a:srgbClr val="F05224"/>
                </a:solidFill>
                <a:latin typeface="Franklin Gothic Medium Cond" panose="020B0606030402020204" pitchFamily="34" charset="0"/>
                <a:cs typeface="Söhne Schmal"/>
              </a:rPr>
              <a:t>voix</a:t>
            </a:r>
            <a:endParaRPr sz="4800">
              <a:latin typeface="Franklin Gothic Medium Cond" panose="020B0606030402020204" pitchFamily="34" charset="0"/>
              <a:cs typeface="Söhne Schmal"/>
            </a:endParaRPr>
          </a:p>
        </p:txBody>
      </p:sp>
      <p:sp>
        <p:nvSpPr>
          <p:cNvPr id="20" name="object 20"/>
          <p:cNvSpPr txBox="1"/>
          <p:nvPr/>
        </p:nvSpPr>
        <p:spPr>
          <a:xfrm>
            <a:off x="19335458" y="939521"/>
            <a:ext cx="25781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16</a:t>
            </a:r>
            <a:endParaRPr sz="1900">
              <a:latin typeface="Söhne"/>
              <a:cs typeface="Söhn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70017"/>
            <a:ext cx="2515672" cy="455894"/>
          </a:xfrm>
          <a:prstGeom prst="rect">
            <a:avLst/>
          </a:prstGeom>
        </p:spPr>
        <p:txBody>
          <a:bodyPr vert="horz" wrap="square" lIns="0" tIns="17145" rIns="0" bIns="0" rtlCol="0">
            <a:spAutoFit/>
          </a:bodyPr>
          <a:lstStyle/>
          <a:p>
            <a:pPr marL="12700">
              <a:lnSpc>
                <a:spcPct val="100000"/>
              </a:lnSpc>
              <a:spcBef>
                <a:spcPts val="135"/>
              </a:spcBef>
            </a:pPr>
            <a:r>
              <a:rPr lang="en-US" sz="2850" b="1">
                <a:latin typeface="Arial" panose="020B0604020202020204" pitchFamily="34" charset="0"/>
                <a:cs typeface="Arial" panose="020B0604020202020204" pitchFamily="34" charset="0"/>
              </a:rPr>
              <a:t>Le </a:t>
            </a:r>
            <a:r>
              <a:rPr lang="en-US" sz="2850" b="1" err="1">
                <a:latin typeface="Arial" panose="020B0604020202020204" pitchFamily="34" charset="0"/>
                <a:cs typeface="Arial" panose="020B0604020202020204" pitchFamily="34" charset="0"/>
              </a:rPr>
              <a:t>Délégué</a:t>
            </a:r>
            <a:endParaRPr sz="2850" b="1">
              <a:latin typeface="Arial" panose="020B0604020202020204" pitchFamily="34" charset="0"/>
              <a:cs typeface="Arial" panose="020B0604020202020204" pitchFamily="34" charset="0"/>
            </a:endParaRPr>
          </a:p>
        </p:txBody>
      </p:sp>
      <p:sp>
        <p:nvSpPr>
          <p:cNvPr id="4" name="object 4"/>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27512"/>
            <a:ext cx="835576" cy="790413"/>
          </a:xfrm>
          <a:prstGeom prst="rect">
            <a:avLst/>
          </a:prstGeom>
        </p:spPr>
      </p:pic>
      <p:sp>
        <p:nvSpPr>
          <p:cNvPr id="6" name="object 6"/>
          <p:cNvSpPr txBox="1"/>
          <p:nvPr/>
        </p:nvSpPr>
        <p:spPr>
          <a:xfrm>
            <a:off x="6276756" y="2175580"/>
            <a:ext cx="8778140" cy="455894"/>
          </a:xfrm>
          <a:prstGeom prst="rect">
            <a:avLst/>
          </a:prstGeom>
        </p:spPr>
        <p:txBody>
          <a:bodyPr vert="horz" wrap="square" lIns="0" tIns="17145" rIns="0" bIns="0" rtlCol="0">
            <a:spAutoFit/>
          </a:bodyPr>
          <a:lstStyle/>
          <a:p>
            <a:pPr marL="12700">
              <a:lnSpc>
                <a:spcPct val="100000"/>
              </a:lnSpc>
              <a:spcBef>
                <a:spcPts val="135"/>
              </a:spcBef>
            </a:pPr>
            <a:r>
              <a:rPr lang="fr-FR" sz="2850" b="1">
                <a:latin typeface="Arial" panose="020B0604020202020204" pitchFamily="34" charset="0"/>
                <a:cs typeface="Arial" panose="020B0604020202020204" pitchFamily="34" charset="0"/>
              </a:rPr>
              <a:t>Représentant national auprès de l’OMSA</a:t>
            </a:r>
            <a:endParaRPr sz="2850" b="1">
              <a:latin typeface="Arial" panose="020B0604020202020204" pitchFamily="34" charset="0"/>
              <a:cs typeface="Arial" panose="020B0604020202020204" pitchFamily="34" charset="0"/>
            </a:endParaRPr>
          </a:p>
        </p:txBody>
      </p:sp>
      <p:sp>
        <p:nvSpPr>
          <p:cNvPr id="7" name="object 7"/>
          <p:cNvSpPr txBox="1"/>
          <p:nvPr/>
        </p:nvSpPr>
        <p:spPr>
          <a:xfrm>
            <a:off x="10890250" y="4262876"/>
            <a:ext cx="3463885" cy="754694"/>
          </a:xfrm>
          <a:prstGeom prst="rect">
            <a:avLst/>
          </a:prstGeom>
        </p:spPr>
        <p:txBody>
          <a:bodyPr vert="horz" wrap="square" lIns="0" tIns="15875" rIns="0" bIns="0" rtlCol="0">
            <a:spAutoFit/>
          </a:bodyPr>
          <a:lstStyle/>
          <a:p>
            <a:pPr marL="12700" marR="5080" indent="258445" algn="ctr">
              <a:lnSpc>
                <a:spcPct val="100400"/>
              </a:lnSpc>
              <a:spcBef>
                <a:spcPts val="125"/>
              </a:spcBef>
            </a:pPr>
            <a:r>
              <a:rPr lang="fr-FR" sz="2400" b="1">
                <a:solidFill>
                  <a:srgbClr val="F15732"/>
                </a:solidFill>
                <a:latin typeface="Arial" panose="020B0604020202020204" pitchFamily="34" charset="0"/>
                <a:cs typeface="Arial" panose="020B0604020202020204" pitchFamily="34" charset="0"/>
              </a:rPr>
              <a:t>Nommé par le gouvernement national</a:t>
            </a:r>
            <a:endParaRPr sz="2400" b="1">
              <a:latin typeface="Arial" panose="020B0604020202020204" pitchFamily="34" charset="0"/>
              <a:cs typeface="Arial" panose="020B0604020202020204" pitchFamily="34" charset="0"/>
            </a:endParaRPr>
          </a:p>
        </p:txBody>
      </p:sp>
      <p:sp>
        <p:nvSpPr>
          <p:cNvPr id="8" name="object 8"/>
          <p:cNvSpPr txBox="1"/>
          <p:nvPr/>
        </p:nvSpPr>
        <p:spPr>
          <a:xfrm>
            <a:off x="10966450" y="8080645"/>
            <a:ext cx="3200399" cy="1598643"/>
          </a:xfrm>
          <a:prstGeom prst="rect">
            <a:avLst/>
          </a:prstGeom>
        </p:spPr>
        <p:txBody>
          <a:bodyPr vert="horz" wrap="square" lIns="0" tIns="37465" rIns="0" bIns="0" rtlCol="0">
            <a:spAutoFit/>
          </a:bodyPr>
          <a:lstStyle/>
          <a:p>
            <a:pPr marL="12700" marR="5080" algn="ctr">
              <a:lnSpc>
                <a:spcPts val="3050"/>
              </a:lnSpc>
              <a:spcBef>
                <a:spcPts val="295"/>
              </a:spcBef>
            </a:pPr>
            <a:r>
              <a:rPr lang="fr-FR" sz="2400" b="1">
                <a:solidFill>
                  <a:srgbClr val="F15732"/>
                </a:solidFill>
                <a:latin typeface="Arial" panose="020B0604020202020204" pitchFamily="34" charset="0"/>
                <a:cs typeface="Arial" panose="020B0604020202020204" pitchFamily="34" charset="0"/>
              </a:rPr>
              <a:t>Le Délégué est la plupart du temps le Chef des Services vétérinaires du pays</a:t>
            </a:r>
            <a:endParaRPr sz="2400" b="1">
              <a:latin typeface="Arial" panose="020B0604020202020204" pitchFamily="34" charset="0"/>
              <a:cs typeface="Arial" panose="020B0604020202020204" pitchFamily="34" charset="0"/>
            </a:endParaRPr>
          </a:p>
        </p:txBody>
      </p:sp>
      <p:sp>
        <p:nvSpPr>
          <p:cNvPr id="9" name="object 9"/>
          <p:cNvSpPr/>
          <p:nvPr/>
        </p:nvSpPr>
        <p:spPr>
          <a:xfrm>
            <a:off x="12323483" y="5261514"/>
            <a:ext cx="565785" cy="677545"/>
          </a:xfrm>
          <a:custGeom>
            <a:avLst/>
            <a:gdLst/>
            <a:ahLst/>
            <a:cxnLst/>
            <a:rect l="l" t="t" r="r" b="b"/>
            <a:pathLst>
              <a:path w="565784" h="677545">
                <a:moveTo>
                  <a:pt x="291236" y="0"/>
                </a:moveTo>
                <a:lnTo>
                  <a:pt x="274662" y="0"/>
                </a:lnTo>
                <a:lnTo>
                  <a:pt x="274662" y="618109"/>
                </a:lnTo>
                <a:lnTo>
                  <a:pt x="291236" y="618109"/>
                </a:lnTo>
                <a:lnTo>
                  <a:pt x="291236" y="0"/>
                </a:lnTo>
                <a:close/>
              </a:path>
              <a:path w="565784" h="677545">
                <a:moveTo>
                  <a:pt x="565429" y="412737"/>
                </a:moveTo>
                <a:lnTo>
                  <a:pt x="554418" y="400989"/>
                </a:lnTo>
                <a:lnTo>
                  <a:pt x="282714" y="655294"/>
                </a:lnTo>
                <a:lnTo>
                  <a:pt x="11010" y="400989"/>
                </a:lnTo>
                <a:lnTo>
                  <a:pt x="0" y="412737"/>
                </a:lnTo>
                <a:lnTo>
                  <a:pt x="282714" y="677341"/>
                </a:lnTo>
                <a:lnTo>
                  <a:pt x="565429" y="412737"/>
                </a:lnTo>
                <a:close/>
              </a:path>
            </a:pathLst>
          </a:custGeom>
          <a:solidFill>
            <a:srgbClr val="F15732"/>
          </a:solidFill>
        </p:spPr>
        <p:txBody>
          <a:bodyPr wrap="square" lIns="0" tIns="0" rIns="0" bIns="0" rtlCol="0"/>
          <a:lstStyle/>
          <a:p>
            <a:endParaRPr/>
          </a:p>
        </p:txBody>
      </p:sp>
      <p:sp>
        <p:nvSpPr>
          <p:cNvPr id="10" name="object 10"/>
          <p:cNvSpPr/>
          <p:nvPr/>
        </p:nvSpPr>
        <p:spPr>
          <a:xfrm>
            <a:off x="11934182" y="2961374"/>
            <a:ext cx="1188085" cy="1113790"/>
          </a:xfrm>
          <a:custGeom>
            <a:avLst/>
            <a:gdLst/>
            <a:ahLst/>
            <a:cxnLst/>
            <a:rect l="l" t="t" r="r" b="b"/>
            <a:pathLst>
              <a:path w="1188084" h="1113789">
                <a:moveTo>
                  <a:pt x="37119" y="1113683"/>
                </a:moveTo>
                <a:lnTo>
                  <a:pt x="0" y="1113683"/>
                </a:lnTo>
              </a:path>
              <a:path w="1188084" h="1113789">
                <a:moveTo>
                  <a:pt x="519722" y="893857"/>
                </a:moveTo>
                <a:lnTo>
                  <a:pt x="519722" y="1113683"/>
                </a:lnTo>
                <a:lnTo>
                  <a:pt x="445483" y="1113683"/>
                </a:lnTo>
                <a:lnTo>
                  <a:pt x="445483" y="593960"/>
                </a:lnTo>
                <a:lnTo>
                  <a:pt x="519722" y="593960"/>
                </a:lnTo>
                <a:lnTo>
                  <a:pt x="519722" y="815723"/>
                </a:lnTo>
              </a:path>
              <a:path w="1188084" h="1113789">
                <a:moveTo>
                  <a:pt x="668210" y="593960"/>
                </a:moveTo>
                <a:lnTo>
                  <a:pt x="742459" y="593960"/>
                </a:lnTo>
                <a:lnTo>
                  <a:pt x="742459" y="1113683"/>
                </a:lnTo>
                <a:lnTo>
                  <a:pt x="668210" y="1113683"/>
                </a:lnTo>
                <a:lnTo>
                  <a:pt x="668210" y="593960"/>
                </a:lnTo>
                <a:close/>
              </a:path>
              <a:path w="1188084" h="1113789">
                <a:moveTo>
                  <a:pt x="519649" y="893857"/>
                </a:moveTo>
                <a:lnTo>
                  <a:pt x="519649" y="1113683"/>
                </a:lnTo>
                <a:lnTo>
                  <a:pt x="668199" y="1113683"/>
                </a:lnTo>
                <a:lnTo>
                  <a:pt x="668199" y="593960"/>
                </a:lnTo>
                <a:lnTo>
                  <a:pt x="519649" y="593960"/>
                </a:lnTo>
                <a:lnTo>
                  <a:pt x="519649" y="815723"/>
                </a:lnTo>
              </a:path>
              <a:path w="1188084" h="1113789">
                <a:moveTo>
                  <a:pt x="371224" y="482456"/>
                </a:moveTo>
                <a:lnTo>
                  <a:pt x="593960" y="334105"/>
                </a:lnTo>
                <a:lnTo>
                  <a:pt x="816697" y="482456"/>
                </a:lnTo>
                <a:lnTo>
                  <a:pt x="816697" y="371224"/>
                </a:lnTo>
                <a:lnTo>
                  <a:pt x="593929" y="222736"/>
                </a:lnTo>
                <a:lnTo>
                  <a:pt x="371224" y="371224"/>
                </a:lnTo>
                <a:lnTo>
                  <a:pt x="371224" y="482456"/>
                </a:lnTo>
                <a:close/>
              </a:path>
              <a:path w="1188084" h="1113789">
                <a:moveTo>
                  <a:pt x="445473" y="482456"/>
                </a:moveTo>
                <a:lnTo>
                  <a:pt x="742459" y="482456"/>
                </a:lnTo>
                <a:lnTo>
                  <a:pt x="742459" y="593971"/>
                </a:lnTo>
                <a:lnTo>
                  <a:pt x="445473" y="593971"/>
                </a:lnTo>
                <a:lnTo>
                  <a:pt x="445473" y="482456"/>
                </a:lnTo>
                <a:close/>
              </a:path>
              <a:path w="1188084" h="1113789">
                <a:moveTo>
                  <a:pt x="742459" y="482592"/>
                </a:moveTo>
                <a:lnTo>
                  <a:pt x="1187932" y="482592"/>
                </a:lnTo>
                <a:lnTo>
                  <a:pt x="1187932" y="593960"/>
                </a:lnTo>
                <a:lnTo>
                  <a:pt x="742459" y="593960"/>
                </a:lnTo>
                <a:lnTo>
                  <a:pt x="742459" y="482592"/>
                </a:lnTo>
                <a:close/>
              </a:path>
              <a:path w="1188084" h="1113789">
                <a:moveTo>
                  <a:pt x="1150813" y="744396"/>
                </a:moveTo>
                <a:lnTo>
                  <a:pt x="1150813" y="1113683"/>
                </a:lnTo>
                <a:lnTo>
                  <a:pt x="742438" y="1113683"/>
                </a:lnTo>
                <a:lnTo>
                  <a:pt x="742438" y="593960"/>
                </a:lnTo>
                <a:lnTo>
                  <a:pt x="1150813" y="593960"/>
                </a:lnTo>
                <a:lnTo>
                  <a:pt x="1150813" y="666262"/>
                </a:lnTo>
              </a:path>
              <a:path w="1188084" h="1113789">
                <a:moveTo>
                  <a:pt x="816697" y="965195"/>
                </a:moveTo>
                <a:lnTo>
                  <a:pt x="890946" y="965195"/>
                </a:lnTo>
                <a:lnTo>
                  <a:pt x="890946" y="1113683"/>
                </a:lnTo>
                <a:lnTo>
                  <a:pt x="816697" y="1113683"/>
                </a:lnTo>
                <a:lnTo>
                  <a:pt x="816697" y="965195"/>
                </a:lnTo>
                <a:close/>
              </a:path>
              <a:path w="1188084" h="1113789">
                <a:moveTo>
                  <a:pt x="965185" y="965195"/>
                </a:moveTo>
                <a:lnTo>
                  <a:pt x="1039434" y="965195"/>
                </a:lnTo>
                <a:lnTo>
                  <a:pt x="1039434" y="1113683"/>
                </a:lnTo>
                <a:lnTo>
                  <a:pt x="965185" y="1113683"/>
                </a:lnTo>
                <a:lnTo>
                  <a:pt x="965185" y="965195"/>
                </a:lnTo>
                <a:close/>
              </a:path>
              <a:path w="1188084" h="1113789">
                <a:moveTo>
                  <a:pt x="816697" y="816697"/>
                </a:moveTo>
                <a:lnTo>
                  <a:pt x="890946" y="816697"/>
                </a:lnTo>
                <a:lnTo>
                  <a:pt x="890946" y="890946"/>
                </a:lnTo>
                <a:lnTo>
                  <a:pt x="816697" y="890946"/>
                </a:lnTo>
                <a:lnTo>
                  <a:pt x="816697" y="816697"/>
                </a:lnTo>
                <a:close/>
              </a:path>
              <a:path w="1188084" h="1113789">
                <a:moveTo>
                  <a:pt x="965185" y="816697"/>
                </a:moveTo>
                <a:lnTo>
                  <a:pt x="1039434" y="816697"/>
                </a:lnTo>
                <a:lnTo>
                  <a:pt x="1039434" y="890946"/>
                </a:lnTo>
                <a:lnTo>
                  <a:pt x="965185" y="890946"/>
                </a:lnTo>
                <a:lnTo>
                  <a:pt x="965185" y="816697"/>
                </a:lnTo>
                <a:close/>
              </a:path>
              <a:path w="1188084" h="1113789">
                <a:moveTo>
                  <a:pt x="816697" y="668210"/>
                </a:moveTo>
                <a:lnTo>
                  <a:pt x="890946" y="668210"/>
                </a:lnTo>
                <a:lnTo>
                  <a:pt x="890946" y="742459"/>
                </a:lnTo>
                <a:lnTo>
                  <a:pt x="816697" y="742459"/>
                </a:lnTo>
                <a:lnTo>
                  <a:pt x="816697" y="668210"/>
                </a:lnTo>
                <a:close/>
              </a:path>
              <a:path w="1188084" h="1113789">
                <a:moveTo>
                  <a:pt x="965185" y="668210"/>
                </a:moveTo>
                <a:lnTo>
                  <a:pt x="1039434" y="668210"/>
                </a:lnTo>
                <a:lnTo>
                  <a:pt x="1039434" y="742459"/>
                </a:lnTo>
                <a:lnTo>
                  <a:pt x="965185" y="742459"/>
                </a:lnTo>
                <a:lnTo>
                  <a:pt x="965185" y="668210"/>
                </a:lnTo>
                <a:close/>
              </a:path>
              <a:path w="1188084" h="1113789">
                <a:moveTo>
                  <a:pt x="445473" y="593960"/>
                </a:moveTo>
                <a:lnTo>
                  <a:pt x="0" y="593960"/>
                </a:lnTo>
                <a:lnTo>
                  <a:pt x="0" y="482592"/>
                </a:lnTo>
                <a:lnTo>
                  <a:pt x="445473" y="482592"/>
                </a:lnTo>
                <a:lnTo>
                  <a:pt x="445473" y="593960"/>
                </a:lnTo>
                <a:close/>
              </a:path>
              <a:path w="1188084" h="1113789">
                <a:moveTo>
                  <a:pt x="445473" y="1113683"/>
                </a:moveTo>
                <a:lnTo>
                  <a:pt x="37119" y="1113683"/>
                </a:lnTo>
                <a:lnTo>
                  <a:pt x="37119" y="593960"/>
                </a:lnTo>
                <a:lnTo>
                  <a:pt x="445473" y="593960"/>
                </a:lnTo>
                <a:lnTo>
                  <a:pt x="445473" y="1113683"/>
                </a:lnTo>
                <a:close/>
              </a:path>
              <a:path w="1188084" h="1113789">
                <a:moveTo>
                  <a:pt x="371224" y="1113683"/>
                </a:moveTo>
                <a:lnTo>
                  <a:pt x="296975" y="1113683"/>
                </a:lnTo>
                <a:lnTo>
                  <a:pt x="296975" y="965195"/>
                </a:lnTo>
                <a:lnTo>
                  <a:pt x="371224" y="965195"/>
                </a:lnTo>
                <a:lnTo>
                  <a:pt x="371224" y="1113683"/>
                </a:lnTo>
                <a:close/>
              </a:path>
              <a:path w="1188084" h="1113789">
                <a:moveTo>
                  <a:pt x="222736" y="1113683"/>
                </a:moveTo>
                <a:lnTo>
                  <a:pt x="148487" y="1113683"/>
                </a:lnTo>
                <a:lnTo>
                  <a:pt x="148487" y="965195"/>
                </a:lnTo>
                <a:lnTo>
                  <a:pt x="222736" y="965195"/>
                </a:lnTo>
                <a:lnTo>
                  <a:pt x="222736" y="1113683"/>
                </a:lnTo>
                <a:close/>
              </a:path>
              <a:path w="1188084" h="1113789">
                <a:moveTo>
                  <a:pt x="371224" y="890946"/>
                </a:moveTo>
                <a:lnTo>
                  <a:pt x="296975" y="890946"/>
                </a:lnTo>
                <a:lnTo>
                  <a:pt x="296975" y="816697"/>
                </a:lnTo>
                <a:lnTo>
                  <a:pt x="371224" y="816697"/>
                </a:lnTo>
                <a:lnTo>
                  <a:pt x="371224" y="890946"/>
                </a:lnTo>
                <a:close/>
              </a:path>
              <a:path w="1188084" h="1113789">
                <a:moveTo>
                  <a:pt x="222736" y="890946"/>
                </a:moveTo>
                <a:lnTo>
                  <a:pt x="148487" y="890946"/>
                </a:lnTo>
                <a:lnTo>
                  <a:pt x="148487" y="816697"/>
                </a:lnTo>
                <a:lnTo>
                  <a:pt x="222736" y="816697"/>
                </a:lnTo>
                <a:lnTo>
                  <a:pt x="222736" y="890946"/>
                </a:lnTo>
                <a:close/>
              </a:path>
              <a:path w="1188084" h="1113789">
                <a:moveTo>
                  <a:pt x="371224" y="742459"/>
                </a:moveTo>
                <a:lnTo>
                  <a:pt x="296975" y="742459"/>
                </a:lnTo>
                <a:lnTo>
                  <a:pt x="296975" y="668210"/>
                </a:lnTo>
                <a:lnTo>
                  <a:pt x="371224" y="668210"/>
                </a:lnTo>
                <a:lnTo>
                  <a:pt x="371224" y="742459"/>
                </a:lnTo>
                <a:close/>
              </a:path>
              <a:path w="1188084" h="1113789">
                <a:moveTo>
                  <a:pt x="222736" y="742459"/>
                </a:moveTo>
                <a:lnTo>
                  <a:pt x="148487" y="742459"/>
                </a:lnTo>
                <a:lnTo>
                  <a:pt x="148487" y="668210"/>
                </a:lnTo>
                <a:lnTo>
                  <a:pt x="222736" y="668210"/>
                </a:lnTo>
                <a:lnTo>
                  <a:pt x="222736" y="742459"/>
                </a:lnTo>
                <a:close/>
              </a:path>
              <a:path w="1188084" h="1113789">
                <a:moveTo>
                  <a:pt x="254987" y="371119"/>
                </a:moveTo>
                <a:lnTo>
                  <a:pt x="371213" y="371119"/>
                </a:lnTo>
                <a:lnTo>
                  <a:pt x="371213" y="482456"/>
                </a:lnTo>
                <a:lnTo>
                  <a:pt x="74228" y="482456"/>
                </a:lnTo>
                <a:lnTo>
                  <a:pt x="74228" y="371119"/>
                </a:lnTo>
                <a:lnTo>
                  <a:pt x="176874" y="371119"/>
                </a:lnTo>
              </a:path>
              <a:path w="1188084" h="1113789">
                <a:moveTo>
                  <a:pt x="816697" y="371130"/>
                </a:moveTo>
                <a:lnTo>
                  <a:pt x="1113683" y="371130"/>
                </a:lnTo>
                <a:lnTo>
                  <a:pt x="1113683" y="482456"/>
                </a:lnTo>
                <a:lnTo>
                  <a:pt x="816697" y="482456"/>
                </a:lnTo>
                <a:lnTo>
                  <a:pt x="816697" y="371130"/>
                </a:lnTo>
                <a:close/>
              </a:path>
              <a:path w="1188084" h="1113789">
                <a:moveTo>
                  <a:pt x="593929" y="222736"/>
                </a:moveTo>
                <a:lnTo>
                  <a:pt x="593929" y="0"/>
                </a:lnTo>
              </a:path>
              <a:path w="1188084" h="1113789">
                <a:moveTo>
                  <a:pt x="593929" y="37087"/>
                </a:moveTo>
                <a:lnTo>
                  <a:pt x="705339" y="37087"/>
                </a:lnTo>
                <a:lnTo>
                  <a:pt x="705339" y="148498"/>
                </a:lnTo>
                <a:lnTo>
                  <a:pt x="593929" y="148498"/>
                </a:lnTo>
                <a:lnTo>
                  <a:pt x="593929" y="37087"/>
                </a:lnTo>
                <a:close/>
              </a:path>
              <a:path w="1188084" h="1113789">
                <a:moveTo>
                  <a:pt x="705329" y="74238"/>
                </a:moveTo>
                <a:lnTo>
                  <a:pt x="779578" y="74238"/>
                </a:lnTo>
                <a:lnTo>
                  <a:pt x="779578" y="185638"/>
                </a:lnTo>
                <a:lnTo>
                  <a:pt x="705329" y="185638"/>
                </a:lnTo>
                <a:lnTo>
                  <a:pt x="705329" y="74238"/>
                </a:lnTo>
                <a:close/>
              </a:path>
              <a:path w="1188084" h="1113789">
                <a:moveTo>
                  <a:pt x="1150802" y="1113683"/>
                </a:moveTo>
                <a:lnTo>
                  <a:pt x="1187932" y="1113683"/>
                </a:lnTo>
              </a:path>
            </a:pathLst>
          </a:custGeom>
          <a:ln w="17161">
            <a:solidFill>
              <a:srgbClr val="F15732"/>
            </a:solidFill>
          </a:ln>
        </p:spPr>
        <p:txBody>
          <a:bodyPr wrap="square" lIns="0" tIns="0" rIns="0" bIns="0" rtlCol="0"/>
          <a:lstStyle/>
          <a:p>
            <a:endParaRPr/>
          </a:p>
        </p:txBody>
      </p:sp>
      <p:grpSp>
        <p:nvGrpSpPr>
          <p:cNvPr id="11" name="object 11"/>
          <p:cNvGrpSpPr/>
          <p:nvPr/>
        </p:nvGrpSpPr>
        <p:grpSpPr>
          <a:xfrm>
            <a:off x="10648147" y="5842754"/>
            <a:ext cx="3756025" cy="1886585"/>
            <a:chOff x="10648147" y="5842754"/>
            <a:chExt cx="3756025" cy="1886585"/>
          </a:xfrm>
        </p:grpSpPr>
        <p:sp>
          <p:nvSpPr>
            <p:cNvPr id="12" name="object 12"/>
            <p:cNvSpPr/>
            <p:nvPr/>
          </p:nvSpPr>
          <p:spPr>
            <a:xfrm>
              <a:off x="12332985" y="6794635"/>
              <a:ext cx="537210" cy="925194"/>
            </a:xfrm>
            <a:custGeom>
              <a:avLst/>
              <a:gdLst/>
              <a:ahLst/>
              <a:cxnLst/>
              <a:rect l="l" t="t" r="r" b="b"/>
              <a:pathLst>
                <a:path w="537209" h="925195">
                  <a:moveTo>
                    <a:pt x="476331" y="205082"/>
                  </a:moveTo>
                  <a:lnTo>
                    <a:pt x="470914" y="252106"/>
                  </a:lnTo>
                  <a:lnTo>
                    <a:pt x="455486" y="295272"/>
                  </a:lnTo>
                  <a:lnTo>
                    <a:pt x="431276" y="333351"/>
                  </a:lnTo>
                  <a:lnTo>
                    <a:pt x="399516" y="365110"/>
                  </a:lnTo>
                  <a:lnTo>
                    <a:pt x="361438" y="389320"/>
                  </a:lnTo>
                  <a:lnTo>
                    <a:pt x="318271" y="404749"/>
                  </a:lnTo>
                  <a:lnTo>
                    <a:pt x="271248" y="410165"/>
                  </a:lnTo>
                  <a:lnTo>
                    <a:pt x="224224" y="404749"/>
                  </a:lnTo>
                  <a:lnTo>
                    <a:pt x="181058" y="389320"/>
                  </a:lnTo>
                  <a:lnTo>
                    <a:pt x="142979" y="365110"/>
                  </a:lnTo>
                  <a:lnTo>
                    <a:pt x="111220" y="333351"/>
                  </a:lnTo>
                  <a:lnTo>
                    <a:pt x="87010" y="295272"/>
                  </a:lnTo>
                  <a:lnTo>
                    <a:pt x="71581" y="252106"/>
                  </a:lnTo>
                  <a:lnTo>
                    <a:pt x="66165" y="205082"/>
                  </a:lnTo>
                  <a:lnTo>
                    <a:pt x="71581" y="158059"/>
                  </a:lnTo>
                  <a:lnTo>
                    <a:pt x="87010" y="114892"/>
                  </a:lnTo>
                  <a:lnTo>
                    <a:pt x="111220" y="76814"/>
                  </a:lnTo>
                  <a:lnTo>
                    <a:pt x="142979" y="45054"/>
                  </a:lnTo>
                  <a:lnTo>
                    <a:pt x="181058" y="20844"/>
                  </a:lnTo>
                  <a:lnTo>
                    <a:pt x="224224" y="5416"/>
                  </a:lnTo>
                  <a:lnTo>
                    <a:pt x="271248" y="0"/>
                  </a:lnTo>
                  <a:lnTo>
                    <a:pt x="318271" y="5416"/>
                  </a:lnTo>
                  <a:lnTo>
                    <a:pt x="361438" y="20844"/>
                  </a:lnTo>
                  <a:lnTo>
                    <a:pt x="399516" y="45054"/>
                  </a:lnTo>
                  <a:lnTo>
                    <a:pt x="431276" y="76814"/>
                  </a:lnTo>
                  <a:lnTo>
                    <a:pt x="455486" y="114892"/>
                  </a:lnTo>
                  <a:lnTo>
                    <a:pt x="470914" y="158059"/>
                  </a:lnTo>
                  <a:lnTo>
                    <a:pt x="476331" y="205082"/>
                  </a:lnTo>
                  <a:close/>
                </a:path>
                <a:path w="537209" h="925195">
                  <a:moveTo>
                    <a:pt x="0" y="925155"/>
                  </a:moveTo>
                  <a:lnTo>
                    <a:pt x="0" y="505586"/>
                  </a:lnTo>
                  <a:lnTo>
                    <a:pt x="536706" y="505586"/>
                  </a:lnTo>
                  <a:lnTo>
                    <a:pt x="536706" y="925155"/>
                  </a:lnTo>
                </a:path>
              </a:pathLst>
            </a:custGeom>
            <a:ln w="18994">
              <a:solidFill>
                <a:srgbClr val="F15732"/>
              </a:solidFill>
            </a:ln>
          </p:spPr>
          <p:txBody>
            <a:bodyPr wrap="square" lIns="0" tIns="0" rIns="0" bIns="0" rtlCol="0"/>
            <a:lstStyle/>
            <a:p>
              <a:endParaRPr/>
            </a:p>
          </p:txBody>
        </p:sp>
        <p:sp>
          <p:nvSpPr>
            <p:cNvPr id="13" name="object 13"/>
            <p:cNvSpPr/>
            <p:nvPr/>
          </p:nvSpPr>
          <p:spPr>
            <a:xfrm>
              <a:off x="13726579" y="5874175"/>
              <a:ext cx="677545" cy="565785"/>
            </a:xfrm>
            <a:custGeom>
              <a:avLst/>
              <a:gdLst/>
              <a:ahLst/>
              <a:cxnLst/>
              <a:rect l="l" t="t" r="r" b="b"/>
              <a:pathLst>
                <a:path w="677544" h="565785">
                  <a:moveTo>
                    <a:pt x="618121" y="274193"/>
                  </a:moveTo>
                  <a:lnTo>
                    <a:pt x="0" y="274193"/>
                  </a:lnTo>
                  <a:lnTo>
                    <a:pt x="0" y="290766"/>
                  </a:lnTo>
                  <a:lnTo>
                    <a:pt x="618121" y="290766"/>
                  </a:lnTo>
                  <a:lnTo>
                    <a:pt x="618121" y="274193"/>
                  </a:lnTo>
                  <a:close/>
                </a:path>
                <a:path w="677544" h="565785">
                  <a:moveTo>
                    <a:pt x="677354" y="282714"/>
                  </a:moveTo>
                  <a:lnTo>
                    <a:pt x="412750" y="0"/>
                  </a:lnTo>
                  <a:lnTo>
                    <a:pt x="401002" y="10998"/>
                  </a:lnTo>
                  <a:lnTo>
                    <a:pt x="655320" y="282714"/>
                  </a:lnTo>
                  <a:lnTo>
                    <a:pt x="401002" y="554418"/>
                  </a:lnTo>
                  <a:lnTo>
                    <a:pt x="412750" y="565429"/>
                  </a:lnTo>
                  <a:lnTo>
                    <a:pt x="677354" y="282714"/>
                  </a:lnTo>
                  <a:close/>
                </a:path>
              </a:pathLst>
            </a:custGeom>
            <a:solidFill>
              <a:srgbClr val="F15732"/>
            </a:solidFill>
          </p:spPr>
          <p:txBody>
            <a:bodyPr wrap="square" lIns="0" tIns="0" rIns="0" bIns="0" rtlCol="0"/>
            <a:lstStyle/>
            <a:p>
              <a:endParaRPr/>
            </a:p>
          </p:txBody>
        </p:sp>
        <p:sp>
          <p:nvSpPr>
            <p:cNvPr id="14" name="object 14"/>
            <p:cNvSpPr/>
            <p:nvPr/>
          </p:nvSpPr>
          <p:spPr>
            <a:xfrm>
              <a:off x="12627088" y="6388120"/>
              <a:ext cx="1211580" cy="1167130"/>
            </a:xfrm>
            <a:custGeom>
              <a:avLst/>
              <a:gdLst/>
              <a:ahLst/>
              <a:cxnLst/>
              <a:rect l="l" t="t" r="r" b="b"/>
              <a:pathLst>
                <a:path w="1211580" h="1167129">
                  <a:moveTo>
                    <a:pt x="1211083" y="1166561"/>
                  </a:moveTo>
                  <a:lnTo>
                    <a:pt x="1206669" y="1119017"/>
                  </a:lnTo>
                  <a:lnTo>
                    <a:pt x="1200513" y="1071999"/>
                  </a:lnTo>
                  <a:lnTo>
                    <a:pt x="1192648" y="1025541"/>
                  </a:lnTo>
                  <a:lnTo>
                    <a:pt x="1183106" y="979675"/>
                  </a:lnTo>
                  <a:lnTo>
                    <a:pt x="1171920" y="934434"/>
                  </a:lnTo>
                  <a:lnTo>
                    <a:pt x="1159124" y="889851"/>
                  </a:lnTo>
                  <a:lnTo>
                    <a:pt x="1144749" y="845959"/>
                  </a:lnTo>
                  <a:lnTo>
                    <a:pt x="1128829" y="802791"/>
                  </a:lnTo>
                  <a:lnTo>
                    <a:pt x="1111396" y="760379"/>
                  </a:lnTo>
                  <a:lnTo>
                    <a:pt x="1092484" y="718757"/>
                  </a:lnTo>
                  <a:lnTo>
                    <a:pt x="1072125" y="677957"/>
                  </a:lnTo>
                  <a:lnTo>
                    <a:pt x="1050353" y="638011"/>
                  </a:lnTo>
                  <a:lnTo>
                    <a:pt x="1027199" y="598954"/>
                  </a:lnTo>
                  <a:lnTo>
                    <a:pt x="1002697" y="560817"/>
                  </a:lnTo>
                  <a:lnTo>
                    <a:pt x="976879" y="523634"/>
                  </a:lnTo>
                  <a:lnTo>
                    <a:pt x="949780" y="487437"/>
                  </a:lnTo>
                  <a:lnTo>
                    <a:pt x="921430" y="452260"/>
                  </a:lnTo>
                  <a:lnTo>
                    <a:pt x="891863" y="418134"/>
                  </a:lnTo>
                  <a:lnTo>
                    <a:pt x="861113" y="385094"/>
                  </a:lnTo>
                  <a:lnTo>
                    <a:pt x="829211" y="353171"/>
                  </a:lnTo>
                  <a:lnTo>
                    <a:pt x="796191" y="322398"/>
                  </a:lnTo>
                  <a:lnTo>
                    <a:pt x="762086" y="292809"/>
                  </a:lnTo>
                  <a:lnTo>
                    <a:pt x="726927" y="264436"/>
                  </a:lnTo>
                  <a:lnTo>
                    <a:pt x="690749" y="237313"/>
                  </a:lnTo>
                  <a:lnTo>
                    <a:pt x="653584" y="211471"/>
                  </a:lnTo>
                  <a:lnTo>
                    <a:pt x="615465" y="186944"/>
                  </a:lnTo>
                  <a:lnTo>
                    <a:pt x="576424" y="163764"/>
                  </a:lnTo>
                  <a:lnTo>
                    <a:pt x="536495" y="141965"/>
                  </a:lnTo>
                  <a:lnTo>
                    <a:pt x="495711" y="121579"/>
                  </a:lnTo>
                  <a:lnTo>
                    <a:pt x="454103" y="102639"/>
                  </a:lnTo>
                  <a:lnTo>
                    <a:pt x="411706" y="85178"/>
                  </a:lnTo>
                  <a:lnTo>
                    <a:pt x="368551" y="69229"/>
                  </a:lnTo>
                  <a:lnTo>
                    <a:pt x="324673" y="54825"/>
                  </a:lnTo>
                  <a:lnTo>
                    <a:pt x="280102" y="41997"/>
                  </a:lnTo>
                  <a:lnTo>
                    <a:pt x="234873" y="30781"/>
                  </a:lnTo>
                  <a:lnTo>
                    <a:pt x="189019" y="21207"/>
                  </a:lnTo>
                  <a:lnTo>
                    <a:pt x="142571" y="13309"/>
                  </a:lnTo>
                  <a:lnTo>
                    <a:pt x="95564" y="7120"/>
                  </a:lnTo>
                  <a:lnTo>
                    <a:pt x="48029" y="2672"/>
                  </a:lnTo>
                  <a:lnTo>
                    <a:pt x="0" y="0"/>
                  </a:lnTo>
                </a:path>
              </a:pathLst>
            </a:custGeom>
            <a:ln w="31412">
              <a:solidFill>
                <a:srgbClr val="F15732"/>
              </a:solidFill>
              <a:prstDash val="dot"/>
            </a:ln>
          </p:spPr>
          <p:txBody>
            <a:bodyPr wrap="square" lIns="0" tIns="0" rIns="0" bIns="0" rtlCol="0"/>
            <a:lstStyle/>
            <a:p>
              <a:endParaRPr/>
            </a:p>
          </p:txBody>
        </p:sp>
        <p:sp>
          <p:nvSpPr>
            <p:cNvPr id="15" name="object 15"/>
            <p:cNvSpPr/>
            <p:nvPr/>
          </p:nvSpPr>
          <p:spPr>
            <a:xfrm>
              <a:off x="10648137" y="5842755"/>
              <a:ext cx="677545" cy="565785"/>
            </a:xfrm>
            <a:custGeom>
              <a:avLst/>
              <a:gdLst/>
              <a:ahLst/>
              <a:cxnLst/>
              <a:rect l="l" t="t" r="r" b="b"/>
              <a:pathLst>
                <a:path w="677545" h="565785">
                  <a:moveTo>
                    <a:pt x="276352" y="11010"/>
                  </a:moveTo>
                  <a:lnTo>
                    <a:pt x="264604" y="0"/>
                  </a:lnTo>
                  <a:lnTo>
                    <a:pt x="0" y="282714"/>
                  </a:lnTo>
                  <a:lnTo>
                    <a:pt x="264604" y="565429"/>
                  </a:lnTo>
                  <a:lnTo>
                    <a:pt x="276352" y="554431"/>
                  </a:lnTo>
                  <a:lnTo>
                    <a:pt x="22047" y="282714"/>
                  </a:lnTo>
                  <a:lnTo>
                    <a:pt x="276352" y="11010"/>
                  </a:lnTo>
                  <a:close/>
                </a:path>
                <a:path w="677545" h="565785">
                  <a:moveTo>
                    <a:pt x="677354" y="274662"/>
                  </a:moveTo>
                  <a:lnTo>
                    <a:pt x="59232" y="274662"/>
                  </a:lnTo>
                  <a:lnTo>
                    <a:pt x="59232" y="291236"/>
                  </a:lnTo>
                  <a:lnTo>
                    <a:pt x="677354" y="291236"/>
                  </a:lnTo>
                  <a:lnTo>
                    <a:pt x="677354" y="274662"/>
                  </a:lnTo>
                  <a:close/>
                </a:path>
              </a:pathLst>
            </a:custGeom>
            <a:solidFill>
              <a:srgbClr val="F15732"/>
            </a:solidFill>
          </p:spPr>
          <p:txBody>
            <a:bodyPr wrap="square" lIns="0" tIns="0" rIns="0" bIns="0" rtlCol="0"/>
            <a:lstStyle/>
            <a:p>
              <a:endParaRPr/>
            </a:p>
          </p:txBody>
        </p:sp>
        <p:sp>
          <p:nvSpPr>
            <p:cNvPr id="16" name="object 16"/>
            <p:cNvSpPr/>
            <p:nvPr/>
          </p:nvSpPr>
          <p:spPr>
            <a:xfrm>
              <a:off x="11319025" y="6390716"/>
              <a:ext cx="1167130" cy="1211580"/>
            </a:xfrm>
            <a:custGeom>
              <a:avLst/>
              <a:gdLst/>
              <a:ahLst/>
              <a:cxnLst/>
              <a:rect l="l" t="t" r="r" b="b"/>
              <a:pathLst>
                <a:path w="1167129" h="1211579">
                  <a:moveTo>
                    <a:pt x="1166571" y="0"/>
                  </a:moveTo>
                  <a:lnTo>
                    <a:pt x="1119027" y="4414"/>
                  </a:lnTo>
                  <a:lnTo>
                    <a:pt x="1072009" y="10571"/>
                  </a:lnTo>
                  <a:lnTo>
                    <a:pt x="1025551" y="18437"/>
                  </a:lnTo>
                  <a:lnTo>
                    <a:pt x="979685" y="27979"/>
                  </a:lnTo>
                  <a:lnTo>
                    <a:pt x="934444" y="39166"/>
                  </a:lnTo>
                  <a:lnTo>
                    <a:pt x="889861" y="51963"/>
                  </a:lnTo>
                  <a:lnTo>
                    <a:pt x="845969" y="66338"/>
                  </a:lnTo>
                  <a:lnTo>
                    <a:pt x="802800" y="82259"/>
                  </a:lnTo>
                  <a:lnTo>
                    <a:pt x="760388" y="99692"/>
                  </a:lnTo>
                  <a:lnTo>
                    <a:pt x="718766" y="118604"/>
                  </a:lnTo>
                  <a:lnTo>
                    <a:pt x="677965" y="138964"/>
                  </a:lnTo>
                  <a:lnTo>
                    <a:pt x="638020" y="160737"/>
                  </a:lnTo>
                  <a:lnTo>
                    <a:pt x="598962" y="183891"/>
                  </a:lnTo>
                  <a:lnTo>
                    <a:pt x="560825" y="208393"/>
                  </a:lnTo>
                  <a:lnTo>
                    <a:pt x="523641" y="234210"/>
                  </a:lnTo>
                  <a:lnTo>
                    <a:pt x="487444" y="261311"/>
                  </a:lnTo>
                  <a:lnTo>
                    <a:pt x="452266" y="289660"/>
                  </a:lnTo>
                  <a:lnTo>
                    <a:pt x="418140" y="319227"/>
                  </a:lnTo>
                  <a:lnTo>
                    <a:pt x="385099" y="349978"/>
                  </a:lnTo>
                  <a:lnTo>
                    <a:pt x="353176" y="381879"/>
                  </a:lnTo>
                  <a:lnTo>
                    <a:pt x="322403" y="414899"/>
                  </a:lnTo>
                  <a:lnTo>
                    <a:pt x="292814" y="449005"/>
                  </a:lnTo>
                  <a:lnTo>
                    <a:pt x="264440" y="484163"/>
                  </a:lnTo>
                  <a:lnTo>
                    <a:pt x="237316" y="520341"/>
                  </a:lnTo>
                  <a:lnTo>
                    <a:pt x="211474" y="557506"/>
                  </a:lnTo>
                  <a:lnTo>
                    <a:pt x="186947" y="595625"/>
                  </a:lnTo>
                  <a:lnTo>
                    <a:pt x="163767" y="634665"/>
                  </a:lnTo>
                  <a:lnTo>
                    <a:pt x="141967" y="674594"/>
                  </a:lnTo>
                  <a:lnTo>
                    <a:pt x="121581" y="715378"/>
                  </a:lnTo>
                  <a:lnTo>
                    <a:pt x="102641" y="756985"/>
                  </a:lnTo>
                  <a:lnTo>
                    <a:pt x="85180" y="799382"/>
                  </a:lnTo>
                  <a:lnTo>
                    <a:pt x="69230" y="842536"/>
                  </a:lnTo>
                  <a:lnTo>
                    <a:pt x="54825" y="886415"/>
                  </a:lnTo>
                  <a:lnTo>
                    <a:pt x="41998" y="930984"/>
                  </a:lnTo>
                  <a:lnTo>
                    <a:pt x="30781" y="976213"/>
                  </a:lnTo>
                  <a:lnTo>
                    <a:pt x="21207" y="1022067"/>
                  </a:lnTo>
                  <a:lnTo>
                    <a:pt x="13309" y="1068513"/>
                  </a:lnTo>
                  <a:lnTo>
                    <a:pt x="7120" y="1115520"/>
                  </a:lnTo>
                  <a:lnTo>
                    <a:pt x="2673" y="1163055"/>
                  </a:lnTo>
                  <a:lnTo>
                    <a:pt x="0" y="1211083"/>
                  </a:lnTo>
                </a:path>
              </a:pathLst>
            </a:custGeom>
            <a:ln w="31412">
              <a:solidFill>
                <a:srgbClr val="F15732"/>
              </a:solidFill>
              <a:prstDash val="dot"/>
            </a:ln>
          </p:spPr>
          <p:txBody>
            <a:bodyPr wrap="square" lIns="0" tIns="0" rIns="0" bIns="0" rtlCol="0"/>
            <a:lstStyle/>
            <a:p>
              <a:endParaRPr/>
            </a:p>
          </p:txBody>
        </p:sp>
        <p:sp>
          <p:nvSpPr>
            <p:cNvPr id="17" name="object 17"/>
            <p:cNvSpPr/>
            <p:nvPr/>
          </p:nvSpPr>
          <p:spPr>
            <a:xfrm>
              <a:off x="11302441" y="6371545"/>
              <a:ext cx="2555240" cy="1293495"/>
            </a:xfrm>
            <a:custGeom>
              <a:avLst/>
              <a:gdLst/>
              <a:ahLst/>
              <a:cxnLst/>
              <a:rect l="l" t="t" r="r" b="b"/>
              <a:pathLst>
                <a:path w="2555240" h="1293495">
                  <a:moveTo>
                    <a:pt x="31419" y="1277442"/>
                  </a:moveTo>
                  <a:lnTo>
                    <a:pt x="26822" y="1266342"/>
                  </a:lnTo>
                  <a:lnTo>
                    <a:pt x="15709" y="1261732"/>
                  </a:lnTo>
                  <a:lnTo>
                    <a:pt x="4610" y="1266342"/>
                  </a:lnTo>
                  <a:lnTo>
                    <a:pt x="0" y="1277442"/>
                  </a:lnTo>
                  <a:lnTo>
                    <a:pt x="4610" y="1288554"/>
                  </a:lnTo>
                  <a:lnTo>
                    <a:pt x="15709" y="1293152"/>
                  </a:lnTo>
                  <a:lnTo>
                    <a:pt x="26822" y="1288554"/>
                  </a:lnTo>
                  <a:lnTo>
                    <a:pt x="31419" y="1277442"/>
                  </a:lnTo>
                  <a:close/>
                </a:path>
                <a:path w="2555240" h="1293495">
                  <a:moveTo>
                    <a:pt x="1293164" y="15697"/>
                  </a:moveTo>
                  <a:lnTo>
                    <a:pt x="1288554" y="4597"/>
                  </a:lnTo>
                  <a:lnTo>
                    <a:pt x="1277454" y="0"/>
                  </a:lnTo>
                  <a:lnTo>
                    <a:pt x="1266342" y="4597"/>
                  </a:lnTo>
                  <a:lnTo>
                    <a:pt x="1261745" y="15697"/>
                  </a:lnTo>
                  <a:lnTo>
                    <a:pt x="1266342" y="26809"/>
                  </a:lnTo>
                  <a:lnTo>
                    <a:pt x="1277454" y="31407"/>
                  </a:lnTo>
                  <a:lnTo>
                    <a:pt x="1288554" y="26809"/>
                  </a:lnTo>
                  <a:lnTo>
                    <a:pt x="1293164" y="15697"/>
                  </a:lnTo>
                  <a:close/>
                </a:path>
                <a:path w="2555240" h="1293495">
                  <a:moveTo>
                    <a:pt x="2554897" y="1277442"/>
                  </a:moveTo>
                  <a:lnTo>
                    <a:pt x="2550299" y="1266342"/>
                  </a:lnTo>
                  <a:lnTo>
                    <a:pt x="2539200" y="1261732"/>
                  </a:lnTo>
                  <a:lnTo>
                    <a:pt x="2528087" y="1266342"/>
                  </a:lnTo>
                  <a:lnTo>
                    <a:pt x="2523490" y="1277442"/>
                  </a:lnTo>
                  <a:lnTo>
                    <a:pt x="2528087" y="1288554"/>
                  </a:lnTo>
                  <a:lnTo>
                    <a:pt x="2539200" y="1293152"/>
                  </a:lnTo>
                  <a:lnTo>
                    <a:pt x="2550299" y="1288554"/>
                  </a:lnTo>
                  <a:lnTo>
                    <a:pt x="2554897" y="1277442"/>
                  </a:lnTo>
                  <a:close/>
                </a:path>
              </a:pathLst>
            </a:custGeom>
            <a:solidFill>
              <a:srgbClr val="F15732"/>
            </a:solidFill>
          </p:spPr>
          <p:txBody>
            <a:bodyPr wrap="square" lIns="0" tIns="0" rIns="0" bIns="0" rtlCol="0"/>
            <a:lstStyle/>
            <a:p>
              <a:endParaRPr/>
            </a:p>
          </p:txBody>
        </p:sp>
      </p:grpSp>
      <p:sp>
        <p:nvSpPr>
          <p:cNvPr id="18" name="object 18"/>
          <p:cNvSpPr txBox="1"/>
          <p:nvPr/>
        </p:nvSpPr>
        <p:spPr>
          <a:xfrm>
            <a:off x="19347214" y="939521"/>
            <a:ext cx="24447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17</a:t>
            </a:r>
            <a:endParaRPr sz="1900">
              <a:latin typeface="Söhne"/>
              <a:cs typeface="Söhne"/>
            </a:endParaRPr>
          </a:p>
        </p:txBody>
      </p:sp>
      <p:sp>
        <p:nvSpPr>
          <p:cNvPr id="23" name="object 23"/>
          <p:cNvSpPr/>
          <p:nvPr/>
        </p:nvSpPr>
        <p:spPr>
          <a:xfrm>
            <a:off x="10061778" y="439777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24" name="object 24"/>
          <p:cNvGrpSpPr/>
          <p:nvPr/>
        </p:nvGrpSpPr>
        <p:grpSpPr>
          <a:xfrm>
            <a:off x="10156016" y="4397771"/>
            <a:ext cx="94615" cy="31750"/>
            <a:chOff x="10156016" y="4397771"/>
            <a:chExt cx="94615" cy="31750"/>
          </a:xfrm>
        </p:grpSpPr>
        <p:sp>
          <p:nvSpPr>
            <p:cNvPr id="25" name="object 25"/>
            <p:cNvSpPr/>
            <p:nvPr/>
          </p:nvSpPr>
          <p:spPr>
            <a:xfrm>
              <a:off x="10156016" y="4413478"/>
              <a:ext cx="39370" cy="0"/>
            </a:xfrm>
            <a:custGeom>
              <a:avLst/>
              <a:gdLst/>
              <a:ahLst/>
              <a:cxnLst/>
              <a:rect l="l" t="t" r="r" b="b"/>
              <a:pathLst>
                <a:path w="39370">
                  <a:moveTo>
                    <a:pt x="0" y="0"/>
                  </a:moveTo>
                  <a:lnTo>
                    <a:pt x="39265" y="0"/>
                  </a:lnTo>
                </a:path>
              </a:pathLst>
            </a:custGeom>
            <a:ln w="31412">
              <a:solidFill>
                <a:srgbClr val="F15732"/>
              </a:solidFill>
              <a:prstDash val="dot"/>
            </a:ln>
          </p:spPr>
          <p:txBody>
            <a:bodyPr wrap="square" lIns="0" tIns="0" rIns="0" bIns="0" rtlCol="0"/>
            <a:lstStyle/>
            <a:p>
              <a:endParaRPr/>
            </a:p>
          </p:txBody>
        </p:sp>
        <p:sp>
          <p:nvSpPr>
            <p:cNvPr id="26" name="object 26"/>
            <p:cNvSpPr/>
            <p:nvPr/>
          </p:nvSpPr>
          <p:spPr>
            <a:xfrm>
              <a:off x="10218841" y="439777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27" name="object 27"/>
          <p:cNvGrpSpPr/>
          <p:nvPr/>
        </p:nvGrpSpPr>
        <p:grpSpPr>
          <a:xfrm>
            <a:off x="10301165" y="4424153"/>
            <a:ext cx="106680" cy="183515"/>
            <a:chOff x="10301165" y="4424153"/>
            <a:chExt cx="106680" cy="183515"/>
          </a:xfrm>
        </p:grpSpPr>
        <p:sp>
          <p:nvSpPr>
            <p:cNvPr id="28" name="object 28"/>
            <p:cNvSpPr/>
            <p:nvPr/>
          </p:nvSpPr>
          <p:spPr>
            <a:xfrm>
              <a:off x="10316871" y="4439859"/>
              <a:ext cx="70485" cy="108585"/>
            </a:xfrm>
            <a:custGeom>
              <a:avLst/>
              <a:gdLst/>
              <a:ahLst/>
              <a:cxnLst/>
              <a:rect l="l" t="t" r="r" b="b"/>
              <a:pathLst>
                <a:path w="70484" h="108585">
                  <a:moveTo>
                    <a:pt x="0" y="0"/>
                  </a:moveTo>
                  <a:lnTo>
                    <a:pt x="24002" y="20615"/>
                  </a:lnTo>
                  <a:lnTo>
                    <a:pt x="44088" y="45972"/>
                  </a:lnTo>
                  <a:lnTo>
                    <a:pt x="59630" y="75357"/>
                  </a:lnTo>
                  <a:lnTo>
                    <a:pt x="69997" y="108059"/>
                  </a:lnTo>
                </a:path>
              </a:pathLst>
            </a:custGeom>
            <a:ln w="31412">
              <a:solidFill>
                <a:srgbClr val="F15732"/>
              </a:solidFill>
              <a:prstDash val="dot"/>
            </a:ln>
          </p:spPr>
          <p:txBody>
            <a:bodyPr wrap="square" lIns="0" tIns="0" rIns="0" bIns="0" rtlCol="0"/>
            <a:lstStyle/>
            <a:p>
              <a:endParaRPr/>
            </a:p>
          </p:txBody>
        </p:sp>
        <p:sp>
          <p:nvSpPr>
            <p:cNvPr id="29" name="object 29"/>
            <p:cNvSpPr/>
            <p:nvPr/>
          </p:nvSpPr>
          <p:spPr>
            <a:xfrm>
              <a:off x="10375905" y="457577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0" name="object 30"/>
          <p:cNvGrpSpPr/>
          <p:nvPr/>
        </p:nvGrpSpPr>
        <p:grpSpPr>
          <a:xfrm>
            <a:off x="10375905" y="4684657"/>
            <a:ext cx="31750" cy="3090545"/>
            <a:chOff x="10375905" y="4684657"/>
            <a:chExt cx="31750" cy="3090545"/>
          </a:xfrm>
        </p:grpSpPr>
        <p:sp>
          <p:nvSpPr>
            <p:cNvPr id="31" name="object 31"/>
            <p:cNvSpPr/>
            <p:nvPr/>
          </p:nvSpPr>
          <p:spPr>
            <a:xfrm>
              <a:off x="10391611" y="4684657"/>
              <a:ext cx="0" cy="3028315"/>
            </a:xfrm>
            <a:custGeom>
              <a:avLst/>
              <a:gdLst/>
              <a:ahLst/>
              <a:cxnLst/>
              <a:rect l="l" t="t" r="r" b="b"/>
              <a:pathLst>
                <a:path h="3028315">
                  <a:moveTo>
                    <a:pt x="0" y="0"/>
                  </a:moveTo>
                  <a:lnTo>
                    <a:pt x="0" y="3027698"/>
                  </a:lnTo>
                </a:path>
              </a:pathLst>
            </a:custGeom>
            <a:ln w="31412">
              <a:solidFill>
                <a:srgbClr val="F15732"/>
              </a:solidFill>
              <a:prstDash val="dot"/>
            </a:ln>
          </p:spPr>
          <p:txBody>
            <a:bodyPr wrap="square" lIns="0" tIns="0" rIns="0" bIns="0" rtlCol="0"/>
            <a:lstStyle/>
            <a:p>
              <a:endParaRPr/>
            </a:p>
          </p:txBody>
        </p:sp>
        <p:sp>
          <p:nvSpPr>
            <p:cNvPr id="32" name="object 32"/>
            <p:cNvSpPr/>
            <p:nvPr/>
          </p:nvSpPr>
          <p:spPr>
            <a:xfrm>
              <a:off x="10375905" y="774321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3" name="object 33"/>
          <p:cNvGrpSpPr/>
          <p:nvPr/>
        </p:nvGrpSpPr>
        <p:grpSpPr>
          <a:xfrm>
            <a:off x="10250254" y="7832078"/>
            <a:ext cx="120650" cy="68580"/>
            <a:chOff x="10250254" y="7832078"/>
            <a:chExt cx="120650" cy="68580"/>
          </a:xfrm>
        </p:grpSpPr>
        <p:sp>
          <p:nvSpPr>
            <p:cNvPr id="34" name="object 34"/>
            <p:cNvSpPr/>
            <p:nvPr/>
          </p:nvSpPr>
          <p:spPr>
            <a:xfrm>
              <a:off x="10314056" y="7847784"/>
              <a:ext cx="41275" cy="27305"/>
            </a:xfrm>
            <a:custGeom>
              <a:avLst/>
              <a:gdLst/>
              <a:ahLst/>
              <a:cxnLst/>
              <a:rect l="l" t="t" r="r" b="b"/>
              <a:pathLst>
                <a:path w="41275" h="27304">
                  <a:moveTo>
                    <a:pt x="40752" y="0"/>
                  </a:moveTo>
                  <a:lnTo>
                    <a:pt x="31663" y="8246"/>
                  </a:lnTo>
                  <a:lnTo>
                    <a:pt x="21797" y="15584"/>
                  </a:lnTo>
                  <a:lnTo>
                    <a:pt x="11220" y="21947"/>
                  </a:lnTo>
                  <a:lnTo>
                    <a:pt x="0" y="27266"/>
                  </a:lnTo>
                </a:path>
              </a:pathLst>
            </a:custGeom>
            <a:ln w="31412">
              <a:solidFill>
                <a:srgbClr val="F15732"/>
              </a:solidFill>
              <a:prstDash val="dot"/>
            </a:ln>
          </p:spPr>
          <p:txBody>
            <a:bodyPr wrap="square" lIns="0" tIns="0" rIns="0" bIns="0" rtlCol="0"/>
            <a:lstStyle/>
            <a:p>
              <a:endParaRPr/>
            </a:p>
          </p:txBody>
        </p:sp>
        <p:sp>
          <p:nvSpPr>
            <p:cNvPr id="35" name="object 35"/>
            <p:cNvSpPr/>
            <p:nvPr/>
          </p:nvSpPr>
          <p:spPr>
            <a:xfrm>
              <a:off x="10250254" y="786887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6" name="object 36"/>
          <p:cNvGrpSpPr/>
          <p:nvPr/>
        </p:nvGrpSpPr>
        <p:grpSpPr>
          <a:xfrm>
            <a:off x="10103662" y="7868870"/>
            <a:ext cx="89535" cy="31750"/>
            <a:chOff x="10103662" y="7868870"/>
            <a:chExt cx="89535" cy="31750"/>
          </a:xfrm>
        </p:grpSpPr>
        <p:sp>
          <p:nvSpPr>
            <p:cNvPr id="37" name="object 37"/>
            <p:cNvSpPr/>
            <p:nvPr/>
          </p:nvSpPr>
          <p:spPr>
            <a:xfrm>
              <a:off x="10156016" y="7884576"/>
              <a:ext cx="36830" cy="0"/>
            </a:xfrm>
            <a:custGeom>
              <a:avLst/>
              <a:gdLst/>
              <a:ahLst/>
              <a:cxnLst/>
              <a:rect l="l" t="t" r="r" b="b"/>
              <a:pathLst>
                <a:path w="36829">
                  <a:moveTo>
                    <a:pt x="36648" y="0"/>
                  </a:moveTo>
                  <a:lnTo>
                    <a:pt x="0" y="0"/>
                  </a:lnTo>
                </a:path>
              </a:pathLst>
            </a:custGeom>
            <a:ln w="31412">
              <a:solidFill>
                <a:srgbClr val="F15732"/>
              </a:solidFill>
              <a:prstDash val="dot"/>
            </a:ln>
          </p:spPr>
          <p:txBody>
            <a:bodyPr wrap="square" lIns="0" tIns="0" rIns="0" bIns="0" rtlCol="0"/>
            <a:lstStyle/>
            <a:p>
              <a:endParaRPr/>
            </a:p>
          </p:txBody>
        </p:sp>
        <p:sp>
          <p:nvSpPr>
            <p:cNvPr id="38" name="object 38"/>
            <p:cNvSpPr/>
            <p:nvPr/>
          </p:nvSpPr>
          <p:spPr>
            <a:xfrm>
              <a:off x="10103662" y="786887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39" name="object 39"/>
          <p:cNvSpPr/>
          <p:nvPr/>
        </p:nvSpPr>
        <p:spPr>
          <a:xfrm>
            <a:off x="15129687" y="452342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40" name="object 40"/>
          <p:cNvGrpSpPr/>
          <p:nvPr/>
        </p:nvGrpSpPr>
        <p:grpSpPr>
          <a:xfrm>
            <a:off x="14951682" y="4523422"/>
            <a:ext cx="104775" cy="31750"/>
            <a:chOff x="14951682" y="4523422"/>
            <a:chExt cx="104775" cy="31750"/>
          </a:xfrm>
        </p:grpSpPr>
        <p:sp>
          <p:nvSpPr>
            <p:cNvPr id="41" name="object 41"/>
            <p:cNvSpPr/>
            <p:nvPr/>
          </p:nvSpPr>
          <p:spPr>
            <a:xfrm>
              <a:off x="15011890" y="4539128"/>
              <a:ext cx="45085" cy="0"/>
            </a:xfrm>
            <a:custGeom>
              <a:avLst/>
              <a:gdLst/>
              <a:ahLst/>
              <a:cxnLst/>
              <a:rect l="l" t="t" r="r" b="b"/>
              <a:pathLst>
                <a:path w="45084">
                  <a:moveTo>
                    <a:pt x="44501" y="0"/>
                  </a:moveTo>
                  <a:lnTo>
                    <a:pt x="0" y="0"/>
                  </a:lnTo>
                </a:path>
              </a:pathLst>
            </a:custGeom>
            <a:ln w="31412">
              <a:solidFill>
                <a:srgbClr val="F15732"/>
              </a:solidFill>
              <a:prstDash val="dot"/>
            </a:ln>
          </p:spPr>
          <p:txBody>
            <a:bodyPr wrap="square" lIns="0" tIns="0" rIns="0" bIns="0" rtlCol="0"/>
            <a:lstStyle/>
            <a:p>
              <a:endParaRPr/>
            </a:p>
          </p:txBody>
        </p:sp>
        <p:sp>
          <p:nvSpPr>
            <p:cNvPr id="42" name="object 42"/>
            <p:cNvSpPr/>
            <p:nvPr/>
          </p:nvSpPr>
          <p:spPr>
            <a:xfrm>
              <a:off x="14951682" y="452342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43" name="object 43"/>
          <p:cNvGrpSpPr/>
          <p:nvPr/>
        </p:nvGrpSpPr>
        <p:grpSpPr>
          <a:xfrm>
            <a:off x="14773678" y="4547248"/>
            <a:ext cx="120650" cy="186055"/>
            <a:chOff x="14773678" y="4547248"/>
            <a:chExt cx="120650" cy="186055"/>
          </a:xfrm>
        </p:grpSpPr>
        <p:sp>
          <p:nvSpPr>
            <p:cNvPr id="44" name="object 44"/>
            <p:cNvSpPr/>
            <p:nvPr/>
          </p:nvSpPr>
          <p:spPr>
            <a:xfrm>
              <a:off x="14795404" y="4562954"/>
              <a:ext cx="83185" cy="108585"/>
            </a:xfrm>
            <a:custGeom>
              <a:avLst/>
              <a:gdLst/>
              <a:ahLst/>
              <a:cxnLst/>
              <a:rect l="l" t="t" r="r" b="b"/>
              <a:pathLst>
                <a:path w="83184" h="108585">
                  <a:moveTo>
                    <a:pt x="82971" y="0"/>
                  </a:moveTo>
                  <a:lnTo>
                    <a:pt x="54722" y="20261"/>
                  </a:lnTo>
                  <a:lnTo>
                    <a:pt x="30978" y="45533"/>
                  </a:lnTo>
                  <a:lnTo>
                    <a:pt x="12487" y="75064"/>
                  </a:lnTo>
                  <a:lnTo>
                    <a:pt x="0" y="108101"/>
                  </a:lnTo>
                </a:path>
              </a:pathLst>
            </a:custGeom>
            <a:ln w="31412">
              <a:solidFill>
                <a:srgbClr val="F15732"/>
              </a:solidFill>
              <a:prstDash val="dot"/>
            </a:ln>
          </p:spPr>
          <p:txBody>
            <a:bodyPr wrap="square" lIns="0" tIns="0" rIns="0" bIns="0" rtlCol="0"/>
            <a:lstStyle/>
            <a:p>
              <a:endParaRPr/>
            </a:p>
          </p:txBody>
        </p:sp>
        <p:sp>
          <p:nvSpPr>
            <p:cNvPr id="45" name="object 45"/>
            <p:cNvSpPr/>
            <p:nvPr/>
          </p:nvSpPr>
          <p:spPr>
            <a:xfrm>
              <a:off x="14773678" y="4701427"/>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46" name="object 46"/>
          <p:cNvGrpSpPr/>
          <p:nvPr/>
        </p:nvGrpSpPr>
        <p:grpSpPr>
          <a:xfrm>
            <a:off x="14773678" y="4810451"/>
            <a:ext cx="31750" cy="3095625"/>
            <a:chOff x="14773678" y="4810451"/>
            <a:chExt cx="31750" cy="3095625"/>
          </a:xfrm>
        </p:grpSpPr>
        <p:sp>
          <p:nvSpPr>
            <p:cNvPr id="47" name="object 47"/>
            <p:cNvSpPr/>
            <p:nvPr/>
          </p:nvSpPr>
          <p:spPr>
            <a:xfrm>
              <a:off x="14789384" y="4810451"/>
              <a:ext cx="0" cy="3032760"/>
            </a:xfrm>
            <a:custGeom>
              <a:avLst/>
              <a:gdLst/>
              <a:ahLst/>
              <a:cxnLst/>
              <a:rect l="l" t="t" r="r" b="b"/>
              <a:pathLst>
                <a:path h="3032759">
                  <a:moveTo>
                    <a:pt x="0" y="0"/>
                  </a:moveTo>
                  <a:lnTo>
                    <a:pt x="0" y="3032713"/>
                  </a:lnTo>
                </a:path>
              </a:pathLst>
            </a:custGeom>
            <a:ln w="31412">
              <a:solidFill>
                <a:srgbClr val="F15732"/>
              </a:solidFill>
              <a:prstDash val="dot"/>
            </a:ln>
          </p:spPr>
          <p:txBody>
            <a:bodyPr wrap="square" lIns="0" tIns="0" rIns="0" bIns="0" rtlCol="0"/>
            <a:lstStyle/>
            <a:p>
              <a:endParaRPr/>
            </a:p>
          </p:txBody>
        </p:sp>
        <p:sp>
          <p:nvSpPr>
            <p:cNvPr id="48" name="object 48"/>
            <p:cNvSpPr/>
            <p:nvPr/>
          </p:nvSpPr>
          <p:spPr>
            <a:xfrm>
              <a:off x="14773678" y="787410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49" name="object 49"/>
          <p:cNvGrpSpPr/>
          <p:nvPr/>
        </p:nvGrpSpPr>
        <p:grpSpPr>
          <a:xfrm>
            <a:off x="14813546" y="7970368"/>
            <a:ext cx="128270" cy="71755"/>
            <a:chOff x="14813546" y="7970368"/>
            <a:chExt cx="128270" cy="71755"/>
          </a:xfrm>
        </p:grpSpPr>
        <p:sp>
          <p:nvSpPr>
            <p:cNvPr id="50" name="object 50"/>
            <p:cNvSpPr/>
            <p:nvPr/>
          </p:nvSpPr>
          <p:spPr>
            <a:xfrm>
              <a:off x="14829253" y="7986074"/>
              <a:ext cx="44450" cy="29845"/>
            </a:xfrm>
            <a:custGeom>
              <a:avLst/>
              <a:gdLst/>
              <a:ahLst/>
              <a:cxnLst/>
              <a:rect l="l" t="t" r="r" b="b"/>
              <a:pathLst>
                <a:path w="44450" h="29845">
                  <a:moveTo>
                    <a:pt x="0" y="0"/>
                  </a:moveTo>
                  <a:lnTo>
                    <a:pt x="9845" y="8932"/>
                  </a:lnTo>
                  <a:lnTo>
                    <a:pt x="20533" y="16880"/>
                  </a:lnTo>
                  <a:lnTo>
                    <a:pt x="31990" y="23770"/>
                  </a:lnTo>
                  <a:lnTo>
                    <a:pt x="44145" y="29527"/>
                  </a:lnTo>
                </a:path>
              </a:pathLst>
            </a:custGeom>
            <a:ln w="31412">
              <a:solidFill>
                <a:srgbClr val="F15732"/>
              </a:solidFill>
              <a:prstDash val="dot"/>
            </a:ln>
          </p:spPr>
          <p:txBody>
            <a:bodyPr wrap="square" lIns="0" tIns="0" rIns="0" bIns="0" rtlCol="0"/>
            <a:lstStyle/>
            <a:p>
              <a:endParaRPr/>
            </a:p>
          </p:txBody>
        </p:sp>
        <p:sp>
          <p:nvSpPr>
            <p:cNvPr id="51" name="object 51"/>
            <p:cNvSpPr/>
            <p:nvPr/>
          </p:nvSpPr>
          <p:spPr>
            <a:xfrm>
              <a:off x="14909799" y="8010227"/>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52" name="object 52"/>
          <p:cNvGrpSpPr/>
          <p:nvPr/>
        </p:nvGrpSpPr>
        <p:grpSpPr>
          <a:xfrm>
            <a:off x="15011716" y="8010227"/>
            <a:ext cx="102235" cy="31750"/>
            <a:chOff x="15011716" y="8010227"/>
            <a:chExt cx="102235" cy="31750"/>
          </a:xfrm>
        </p:grpSpPr>
        <p:sp>
          <p:nvSpPr>
            <p:cNvPr id="53" name="object 53"/>
            <p:cNvSpPr/>
            <p:nvPr/>
          </p:nvSpPr>
          <p:spPr>
            <a:xfrm>
              <a:off x="15011716" y="8025933"/>
              <a:ext cx="43180" cy="0"/>
            </a:xfrm>
            <a:custGeom>
              <a:avLst/>
              <a:gdLst/>
              <a:ahLst/>
              <a:cxnLst/>
              <a:rect l="l" t="t" r="r" b="b"/>
              <a:pathLst>
                <a:path w="43180">
                  <a:moveTo>
                    <a:pt x="0" y="0"/>
                  </a:moveTo>
                  <a:lnTo>
                    <a:pt x="43108" y="0"/>
                  </a:lnTo>
                </a:path>
              </a:pathLst>
            </a:custGeom>
            <a:ln w="31412">
              <a:solidFill>
                <a:srgbClr val="F15732"/>
              </a:solidFill>
              <a:prstDash val="dot"/>
            </a:ln>
          </p:spPr>
          <p:txBody>
            <a:bodyPr wrap="square" lIns="0" tIns="0" rIns="0" bIns="0" rtlCol="0"/>
            <a:lstStyle/>
            <a:p>
              <a:endParaRPr/>
            </a:p>
          </p:txBody>
        </p:sp>
        <p:sp>
          <p:nvSpPr>
            <p:cNvPr id="54" name="object 54"/>
            <p:cNvSpPr/>
            <p:nvPr/>
          </p:nvSpPr>
          <p:spPr>
            <a:xfrm>
              <a:off x="15082223" y="8010227"/>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55" name="Rectangle 54">
            <a:extLst>
              <a:ext uri="{FF2B5EF4-FFF2-40B4-BE49-F238E27FC236}">
                <a16:creationId xmlns:a16="http://schemas.microsoft.com/office/drawing/2014/main" id="{A9BFA160-A754-0803-0BDB-F8EF69DFB26B}"/>
              </a:ext>
            </a:extLst>
          </p:cNvPr>
          <p:cNvSpPr/>
          <p:nvPr/>
        </p:nvSpPr>
        <p:spPr>
          <a:xfrm>
            <a:off x="15466435" y="6407534"/>
            <a:ext cx="3455670" cy="2575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a:extLst>
              <a:ext uri="{FF2B5EF4-FFF2-40B4-BE49-F238E27FC236}">
                <a16:creationId xmlns:a16="http://schemas.microsoft.com/office/drawing/2014/main" id="{4D802B51-7A58-CDF1-0C16-38FD625AB94B}"/>
              </a:ext>
            </a:extLst>
          </p:cNvPr>
          <p:cNvSpPr/>
          <p:nvPr/>
        </p:nvSpPr>
        <p:spPr>
          <a:xfrm>
            <a:off x="15501739" y="3363977"/>
            <a:ext cx="3443632" cy="25750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a:extLst>
              <a:ext uri="{FF2B5EF4-FFF2-40B4-BE49-F238E27FC236}">
                <a16:creationId xmlns:a16="http://schemas.microsoft.com/office/drawing/2014/main" id="{58EC2F8A-9E17-C927-E208-7FB888B6351A}"/>
              </a:ext>
            </a:extLst>
          </p:cNvPr>
          <p:cNvSpPr/>
          <p:nvPr/>
        </p:nvSpPr>
        <p:spPr>
          <a:xfrm>
            <a:off x="6309880" y="6408540"/>
            <a:ext cx="3505310" cy="28275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57">
            <a:extLst>
              <a:ext uri="{FF2B5EF4-FFF2-40B4-BE49-F238E27FC236}">
                <a16:creationId xmlns:a16="http://schemas.microsoft.com/office/drawing/2014/main" id="{929D0970-3E67-5502-70FC-E492E5F368E8}"/>
              </a:ext>
            </a:extLst>
          </p:cNvPr>
          <p:cNvSpPr/>
          <p:nvPr/>
        </p:nvSpPr>
        <p:spPr>
          <a:xfrm>
            <a:off x="6298228" y="3363976"/>
            <a:ext cx="3505311" cy="22906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object 19"/>
          <p:cNvSpPr txBox="1"/>
          <p:nvPr/>
        </p:nvSpPr>
        <p:spPr>
          <a:xfrm>
            <a:off x="6313864" y="6477371"/>
            <a:ext cx="3604382" cy="2488502"/>
          </a:xfrm>
          <a:prstGeom prst="rect">
            <a:avLst/>
          </a:prstGeom>
          <a:noFill/>
        </p:spPr>
        <p:txBody>
          <a:bodyPr vert="horz" wrap="square" lIns="0" tIns="132715" rIns="0" bIns="0" rtlCol="0">
            <a:spAutoFit/>
          </a:bodyPr>
          <a:lstStyle/>
          <a:p>
            <a:pPr marL="266065" marR="396240">
              <a:lnSpc>
                <a:spcPct val="100000"/>
              </a:lnSpc>
              <a:spcBef>
                <a:spcPts val="1045"/>
              </a:spcBef>
            </a:pPr>
            <a:r>
              <a:rPr lang="fr-FR" sz="2550">
                <a:latin typeface="Arial" panose="020B0604020202020204" pitchFamily="34" charset="0"/>
                <a:cs typeface="Arial" panose="020B0604020202020204" pitchFamily="34" charset="0"/>
              </a:rPr>
              <a:t>Convainc son gouvernement d’investir dans la </a:t>
            </a:r>
            <a:r>
              <a:rPr lang="fr-FR" sz="2550" b="1">
                <a:latin typeface="Arial" panose="020B0604020202020204" pitchFamily="34" charset="0"/>
                <a:cs typeface="Arial" panose="020B0604020202020204" pitchFamily="34" charset="0"/>
              </a:rPr>
              <a:t>surveillance</a:t>
            </a:r>
            <a:r>
              <a:rPr lang="fr-FR" sz="2550">
                <a:latin typeface="Arial" panose="020B0604020202020204" pitchFamily="34" charset="0"/>
                <a:cs typeface="Arial" panose="020B0604020202020204" pitchFamily="34" charset="0"/>
              </a:rPr>
              <a:t> et la </a:t>
            </a:r>
            <a:r>
              <a:rPr lang="fr-FR" sz="2550" b="1">
                <a:latin typeface="Arial" panose="020B0604020202020204" pitchFamily="34" charset="0"/>
                <a:cs typeface="Arial" panose="020B0604020202020204" pitchFamily="34" charset="0"/>
              </a:rPr>
              <a:t>prévention des maladies animales</a:t>
            </a:r>
            <a:endParaRPr sz="2550" b="1">
              <a:latin typeface="Arial" panose="020B0604020202020204" pitchFamily="34" charset="0"/>
              <a:cs typeface="Arial" panose="020B0604020202020204" pitchFamily="34" charset="0"/>
            </a:endParaRPr>
          </a:p>
        </p:txBody>
      </p:sp>
      <p:sp>
        <p:nvSpPr>
          <p:cNvPr id="20" name="object 20"/>
          <p:cNvSpPr txBox="1"/>
          <p:nvPr/>
        </p:nvSpPr>
        <p:spPr>
          <a:xfrm>
            <a:off x="6403510" y="3462668"/>
            <a:ext cx="4051491" cy="1954381"/>
          </a:xfrm>
          <a:prstGeom prst="rect">
            <a:avLst/>
          </a:prstGeom>
          <a:noFill/>
        </p:spPr>
        <p:txBody>
          <a:bodyPr vert="horz" wrap="square" lIns="0" tIns="106680" rIns="0" bIns="0" rtlCol="0">
            <a:spAutoFit/>
          </a:bodyPr>
          <a:lstStyle/>
          <a:p>
            <a:pPr marL="247650" marR="1072515">
              <a:lnSpc>
                <a:spcPct val="100000"/>
              </a:lnSpc>
              <a:spcBef>
                <a:spcPts val="840"/>
              </a:spcBef>
            </a:pPr>
            <a:r>
              <a:rPr lang="fr-FR" sz="2400" spc="-10">
                <a:latin typeface="Arial" panose="020B0604020202020204" pitchFamily="34" charset="0"/>
                <a:cs typeface="Arial" panose="020B0604020202020204" pitchFamily="34" charset="0"/>
              </a:rPr>
              <a:t>Responsable de la négociation des </a:t>
            </a:r>
            <a:r>
              <a:rPr lang="fr-FR" sz="2400" b="1" spc="-10">
                <a:latin typeface="Arial" panose="020B0604020202020204" pitchFamily="34" charset="0"/>
                <a:cs typeface="Arial" panose="020B0604020202020204" pitchFamily="34" charset="0"/>
              </a:rPr>
              <a:t>normes internationales </a:t>
            </a:r>
            <a:r>
              <a:rPr lang="fr-FR" sz="2400" spc="-10">
                <a:latin typeface="Arial" panose="020B0604020202020204" pitchFamily="34" charset="0"/>
                <a:cs typeface="Arial" panose="020B0604020202020204" pitchFamily="34" charset="0"/>
              </a:rPr>
              <a:t>sur la santé animale</a:t>
            </a:r>
          </a:p>
        </p:txBody>
      </p:sp>
      <p:sp>
        <p:nvSpPr>
          <p:cNvPr id="21" name="object 21"/>
          <p:cNvSpPr txBox="1"/>
          <p:nvPr/>
        </p:nvSpPr>
        <p:spPr>
          <a:xfrm>
            <a:off x="15603215" y="6448054"/>
            <a:ext cx="3658243" cy="2262158"/>
          </a:xfrm>
          <a:prstGeom prst="rect">
            <a:avLst/>
          </a:prstGeom>
          <a:noFill/>
        </p:spPr>
        <p:txBody>
          <a:bodyPr vert="horz" wrap="square" lIns="0" tIns="297180" rIns="0" bIns="0" rtlCol="0">
            <a:spAutoFit/>
          </a:bodyPr>
          <a:lstStyle/>
          <a:p>
            <a:pPr marL="333375" marR="948055">
              <a:lnSpc>
                <a:spcPct val="100000"/>
              </a:lnSpc>
              <a:spcBef>
                <a:spcPts val="2340"/>
              </a:spcBef>
            </a:pPr>
            <a:r>
              <a:rPr lang="fr-FR" sz="2550">
                <a:latin typeface="Arial" panose="020B0604020202020204" pitchFamily="34" charset="0"/>
                <a:cs typeface="Arial" panose="020B0604020202020204" pitchFamily="34" charset="0"/>
              </a:rPr>
              <a:t>Notifie à l’OMSA </a:t>
            </a:r>
            <a:r>
              <a:rPr lang="fr-FR" sz="2550" b="1">
                <a:latin typeface="Arial" panose="020B0604020202020204" pitchFamily="34" charset="0"/>
                <a:cs typeface="Arial" panose="020B0604020202020204" pitchFamily="34" charset="0"/>
              </a:rPr>
              <a:t>la situation des maladies animales dans le pays</a:t>
            </a:r>
            <a:endParaRPr sz="2550" b="1">
              <a:latin typeface="Arial" panose="020B0604020202020204" pitchFamily="34" charset="0"/>
              <a:cs typeface="Arial" panose="020B0604020202020204" pitchFamily="34" charset="0"/>
            </a:endParaRPr>
          </a:p>
        </p:txBody>
      </p:sp>
      <p:sp>
        <p:nvSpPr>
          <p:cNvPr id="22" name="object 22"/>
          <p:cNvSpPr txBox="1"/>
          <p:nvPr/>
        </p:nvSpPr>
        <p:spPr>
          <a:xfrm>
            <a:off x="15721088" y="3622210"/>
            <a:ext cx="3455670" cy="1833835"/>
          </a:xfrm>
          <a:prstGeom prst="rect">
            <a:avLst/>
          </a:prstGeom>
          <a:noFill/>
        </p:spPr>
        <p:txBody>
          <a:bodyPr vert="horz" wrap="square" lIns="0" tIns="261620" rIns="0" bIns="0" rtlCol="0">
            <a:spAutoFit/>
          </a:bodyPr>
          <a:lstStyle/>
          <a:p>
            <a:pPr marL="314325" marR="628015">
              <a:lnSpc>
                <a:spcPct val="100000"/>
              </a:lnSpc>
              <a:spcBef>
                <a:spcPts val="2060"/>
              </a:spcBef>
            </a:pPr>
            <a:r>
              <a:rPr lang="fr-FR" sz="2550">
                <a:latin typeface="Arial" panose="020B0604020202020204" pitchFamily="34" charset="0"/>
                <a:cs typeface="Arial" panose="020B0604020202020204" pitchFamily="34" charset="0"/>
              </a:rPr>
              <a:t>Représentant </a:t>
            </a:r>
            <a:r>
              <a:rPr lang="fr-FR" sz="2550" b="1">
                <a:latin typeface="Arial" panose="020B0604020202020204" pitchFamily="34" charset="0"/>
                <a:cs typeface="Arial" panose="020B0604020202020204" pitchFamily="34" charset="0"/>
              </a:rPr>
              <a:t>national</a:t>
            </a:r>
            <a:r>
              <a:rPr lang="fr-FR" sz="2550">
                <a:latin typeface="Arial" panose="020B0604020202020204" pitchFamily="34" charset="0"/>
                <a:cs typeface="Arial" panose="020B0604020202020204" pitchFamily="34" charset="0"/>
              </a:rPr>
              <a:t> au </a:t>
            </a:r>
            <a:r>
              <a:rPr lang="fr-FR" sz="2550" b="1">
                <a:latin typeface="Arial" panose="020B0604020202020204" pitchFamily="34" charset="0"/>
                <a:cs typeface="Arial" panose="020B0604020202020204" pitchFamily="34" charset="0"/>
              </a:rPr>
              <a:t>statut international</a:t>
            </a:r>
            <a:endParaRPr sz="2550" b="1">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80488"/>
            <a:ext cx="2820472" cy="869918"/>
          </a:xfrm>
          <a:prstGeom prst="rect">
            <a:avLst/>
          </a:prstGeom>
        </p:spPr>
        <p:txBody>
          <a:bodyPr vert="horz" wrap="square" lIns="0" tIns="11430" rIns="0" bIns="0" rtlCol="0">
            <a:spAutoFit/>
          </a:bodyPr>
          <a:lstStyle/>
          <a:p>
            <a:pPr marL="12700" marR="5080">
              <a:lnSpc>
                <a:spcPct val="101299"/>
              </a:lnSpc>
              <a:spcBef>
                <a:spcPts val="90"/>
              </a:spcBef>
            </a:pPr>
            <a:r>
              <a:rPr lang="en-US" sz="2850" b="1">
                <a:latin typeface="Arial" panose="020B0604020202020204" pitchFamily="34" charset="0"/>
                <a:cs typeface="Arial" panose="020B0604020202020204" pitchFamily="34" charset="0"/>
              </a:rPr>
              <a:t>Points </a:t>
            </a:r>
            <a:r>
              <a:rPr lang="en-US" sz="2850" b="1" err="1">
                <a:latin typeface="Arial" panose="020B0604020202020204" pitchFamily="34" charset="0"/>
                <a:cs typeface="Arial" panose="020B0604020202020204" pitchFamily="34" charset="0"/>
              </a:rPr>
              <a:t>focaux</a:t>
            </a:r>
            <a:r>
              <a:rPr lang="en-US" sz="2850" b="1">
                <a:latin typeface="Arial" panose="020B0604020202020204" pitchFamily="34" charset="0"/>
                <a:cs typeface="Arial" panose="020B0604020202020204" pitchFamily="34" charset="0"/>
              </a:rPr>
              <a:t> </a:t>
            </a:r>
            <a:r>
              <a:rPr lang="en-US" sz="2850" b="1" err="1">
                <a:latin typeface="Arial" panose="020B0604020202020204" pitchFamily="34" charset="0"/>
                <a:cs typeface="Arial" panose="020B0604020202020204" pitchFamily="34" charset="0"/>
              </a:rPr>
              <a:t>nationaux</a:t>
            </a:r>
            <a:endParaRPr sz="2850" b="1">
              <a:latin typeface="Arial" panose="020B0604020202020204" pitchFamily="34" charset="0"/>
              <a:cs typeface="Arial" panose="020B0604020202020204" pitchFamily="34" charset="0"/>
            </a:endParaRPr>
          </a:p>
        </p:txBody>
      </p:sp>
      <p:sp>
        <p:nvSpPr>
          <p:cNvPr id="4" name="object 4"/>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37983"/>
            <a:ext cx="835576" cy="790413"/>
          </a:xfrm>
          <a:prstGeom prst="rect">
            <a:avLst/>
          </a:prstGeom>
        </p:spPr>
      </p:pic>
      <p:sp>
        <p:nvSpPr>
          <p:cNvPr id="6" name="object 6"/>
          <p:cNvSpPr txBox="1"/>
          <p:nvPr/>
        </p:nvSpPr>
        <p:spPr>
          <a:xfrm>
            <a:off x="7643742" y="3483867"/>
            <a:ext cx="3246507" cy="417422"/>
          </a:xfrm>
          <a:prstGeom prst="rect">
            <a:avLst/>
          </a:prstGeom>
        </p:spPr>
        <p:txBody>
          <a:bodyPr vert="horz" wrap="square" lIns="0" tIns="17145" rIns="0" bIns="0" rtlCol="0">
            <a:spAutoFit/>
          </a:bodyPr>
          <a:lstStyle/>
          <a:p>
            <a:pPr marL="12700">
              <a:lnSpc>
                <a:spcPct val="100000"/>
              </a:lnSpc>
              <a:spcBef>
                <a:spcPts val="135"/>
              </a:spcBef>
            </a:pPr>
            <a:r>
              <a:rPr lang="en-US" sz="2600" err="1">
                <a:latin typeface="Arial" panose="020B0604020202020204" pitchFamily="34" charset="0"/>
                <a:cs typeface="Arial" panose="020B0604020202020204" pitchFamily="34" charset="0"/>
              </a:rPr>
              <a:t>A</a:t>
            </a:r>
            <a:r>
              <a:rPr sz="2600" spc="-10" err="1">
                <a:latin typeface="Arial" panose="020B0604020202020204" pitchFamily="34" charset="0"/>
                <a:cs typeface="Arial" panose="020B0604020202020204" pitchFamily="34" charset="0"/>
              </a:rPr>
              <a:t>nima</a:t>
            </a:r>
            <a:r>
              <a:rPr lang="en-US" sz="2600" spc="-10" err="1">
                <a:latin typeface="Arial" panose="020B0604020202020204" pitchFamily="34" charset="0"/>
                <a:cs typeface="Arial" panose="020B0604020202020204" pitchFamily="34" charset="0"/>
              </a:rPr>
              <a:t>ux</a:t>
            </a:r>
            <a:r>
              <a:rPr lang="en-US" sz="2600" spc="-10">
                <a:latin typeface="Arial" panose="020B0604020202020204" pitchFamily="34" charset="0"/>
                <a:cs typeface="Arial" panose="020B0604020202020204" pitchFamily="34" charset="0"/>
              </a:rPr>
              <a:t> </a:t>
            </a:r>
            <a:r>
              <a:rPr lang="en-US" sz="2600" spc="-10" err="1">
                <a:latin typeface="Arial" panose="020B0604020202020204" pitchFamily="34" charset="0"/>
                <a:cs typeface="Arial" panose="020B0604020202020204" pitchFamily="34" charset="0"/>
              </a:rPr>
              <a:t>aquatiques</a:t>
            </a:r>
            <a:endParaRPr sz="2600">
              <a:latin typeface="Arial" panose="020B0604020202020204" pitchFamily="34" charset="0"/>
              <a:cs typeface="Arial" panose="020B0604020202020204" pitchFamily="34" charset="0"/>
            </a:endParaRPr>
          </a:p>
        </p:txBody>
      </p:sp>
      <p:sp>
        <p:nvSpPr>
          <p:cNvPr id="7" name="object 7"/>
          <p:cNvSpPr txBox="1"/>
          <p:nvPr/>
        </p:nvSpPr>
        <p:spPr>
          <a:xfrm>
            <a:off x="14454846" y="6645000"/>
            <a:ext cx="4055404" cy="417422"/>
          </a:xfrm>
          <a:prstGeom prst="rect">
            <a:avLst/>
          </a:prstGeom>
        </p:spPr>
        <p:txBody>
          <a:bodyPr vert="horz" wrap="square" lIns="0" tIns="17145" rIns="0" bIns="0" rtlCol="0">
            <a:spAutoFit/>
          </a:bodyPr>
          <a:lstStyle/>
          <a:p>
            <a:pPr marL="12700">
              <a:lnSpc>
                <a:spcPct val="100000"/>
              </a:lnSpc>
              <a:spcBef>
                <a:spcPts val="135"/>
              </a:spcBef>
            </a:pPr>
            <a:r>
              <a:rPr lang="en-US" sz="2600" err="1">
                <a:latin typeface="Arial" panose="020B0604020202020204" pitchFamily="34" charset="0"/>
                <a:cs typeface="Arial" panose="020B0604020202020204" pitchFamily="34" charset="0"/>
              </a:rPr>
              <a:t>Produits</a:t>
            </a:r>
            <a:r>
              <a:rPr lang="en-US" sz="2600">
                <a:latin typeface="Arial" panose="020B0604020202020204" pitchFamily="34" charset="0"/>
                <a:cs typeface="Arial" panose="020B0604020202020204" pitchFamily="34" charset="0"/>
              </a:rPr>
              <a:t> </a:t>
            </a:r>
            <a:r>
              <a:rPr lang="en-US" sz="2600" err="1">
                <a:latin typeface="Arial" panose="020B0604020202020204" pitchFamily="34" charset="0"/>
                <a:cs typeface="Arial" panose="020B0604020202020204" pitchFamily="34" charset="0"/>
              </a:rPr>
              <a:t>vétérinaires</a:t>
            </a:r>
            <a:r>
              <a:rPr lang="en-US" sz="2600">
                <a:latin typeface="Arial" panose="020B0604020202020204" pitchFamily="34" charset="0"/>
                <a:cs typeface="Arial" panose="020B0604020202020204" pitchFamily="34" charset="0"/>
              </a:rPr>
              <a:t> - RAM</a:t>
            </a:r>
            <a:endParaRPr sz="2600">
              <a:latin typeface="Arial" panose="020B0604020202020204" pitchFamily="34" charset="0"/>
              <a:cs typeface="Arial" panose="020B0604020202020204" pitchFamily="34" charset="0"/>
            </a:endParaRPr>
          </a:p>
        </p:txBody>
      </p:sp>
      <p:sp>
        <p:nvSpPr>
          <p:cNvPr id="9" name="object 9"/>
          <p:cNvSpPr txBox="1"/>
          <p:nvPr/>
        </p:nvSpPr>
        <p:spPr>
          <a:xfrm>
            <a:off x="7643743" y="7692729"/>
            <a:ext cx="3779907" cy="417422"/>
          </a:xfrm>
          <a:prstGeom prst="rect">
            <a:avLst/>
          </a:prstGeom>
        </p:spPr>
        <p:txBody>
          <a:bodyPr vert="horz" wrap="square" lIns="0" tIns="17145" rIns="0" bIns="0" rtlCol="0">
            <a:spAutoFit/>
          </a:bodyPr>
          <a:lstStyle/>
          <a:p>
            <a:pPr marL="12700">
              <a:lnSpc>
                <a:spcPct val="100000"/>
              </a:lnSpc>
              <a:spcBef>
                <a:spcPts val="135"/>
              </a:spcBef>
            </a:pPr>
            <a:r>
              <a:rPr sz="2600" spc="-10" err="1">
                <a:latin typeface="Arial" panose="020B0604020202020204" pitchFamily="34" charset="0"/>
                <a:cs typeface="Arial" panose="020B0604020202020204" pitchFamily="34" charset="0"/>
              </a:rPr>
              <a:t>Laborato</a:t>
            </a:r>
            <a:r>
              <a:rPr lang="en-US" sz="2600" spc="-10" err="1">
                <a:latin typeface="Arial" panose="020B0604020202020204" pitchFamily="34" charset="0"/>
                <a:cs typeface="Arial" panose="020B0604020202020204" pitchFamily="34" charset="0"/>
              </a:rPr>
              <a:t>ir</a:t>
            </a:r>
            <a:r>
              <a:rPr sz="2600" spc="-10" err="1">
                <a:latin typeface="Arial" panose="020B0604020202020204" pitchFamily="34" charset="0"/>
                <a:cs typeface="Arial" panose="020B0604020202020204" pitchFamily="34" charset="0"/>
              </a:rPr>
              <a:t>es</a:t>
            </a:r>
            <a:r>
              <a:rPr lang="en-US" sz="2600" spc="-10">
                <a:latin typeface="Arial" panose="020B0604020202020204" pitchFamily="34" charset="0"/>
                <a:cs typeface="Arial" panose="020B0604020202020204" pitchFamily="34" charset="0"/>
              </a:rPr>
              <a:t> </a:t>
            </a:r>
            <a:r>
              <a:rPr lang="en-US" sz="2600" spc="-10" err="1">
                <a:latin typeface="Arial" panose="020B0604020202020204" pitchFamily="34" charset="0"/>
                <a:cs typeface="Arial" panose="020B0604020202020204" pitchFamily="34" charset="0"/>
              </a:rPr>
              <a:t>vétérinaires</a:t>
            </a:r>
            <a:endParaRPr sz="2600">
              <a:latin typeface="Arial" panose="020B0604020202020204" pitchFamily="34" charset="0"/>
              <a:cs typeface="Arial" panose="020B0604020202020204" pitchFamily="34" charset="0"/>
            </a:endParaRPr>
          </a:p>
        </p:txBody>
      </p:sp>
      <p:sp>
        <p:nvSpPr>
          <p:cNvPr id="10" name="object 10"/>
          <p:cNvSpPr txBox="1"/>
          <p:nvPr/>
        </p:nvSpPr>
        <p:spPr>
          <a:xfrm>
            <a:off x="7664851" y="4743054"/>
            <a:ext cx="3225397" cy="427990"/>
          </a:xfrm>
          <a:prstGeom prst="rect">
            <a:avLst/>
          </a:prstGeom>
        </p:spPr>
        <p:txBody>
          <a:bodyPr vert="horz" wrap="square" lIns="0" tIns="17145" rIns="0" bIns="0" rtlCol="0">
            <a:spAutoFit/>
          </a:bodyPr>
          <a:lstStyle/>
          <a:p>
            <a:pPr marL="12700">
              <a:lnSpc>
                <a:spcPct val="100000"/>
              </a:lnSpc>
              <a:spcBef>
                <a:spcPts val="135"/>
              </a:spcBef>
            </a:pPr>
            <a:r>
              <a:rPr lang="en-US" sz="2600" spc="-10" err="1">
                <a:latin typeface="Arial" panose="020B0604020202020204" pitchFamily="34" charset="0"/>
                <a:cs typeface="Arial" panose="020B0604020202020204" pitchFamily="34" charset="0"/>
              </a:rPr>
              <a:t>Faune</a:t>
            </a:r>
            <a:r>
              <a:rPr lang="en-US" sz="2600" spc="-10">
                <a:latin typeface="Arial" panose="020B0604020202020204" pitchFamily="34" charset="0"/>
                <a:cs typeface="Arial" panose="020B0604020202020204" pitchFamily="34" charset="0"/>
              </a:rPr>
              <a:t> </a:t>
            </a:r>
            <a:r>
              <a:rPr lang="en-US" sz="2600" spc="-10" err="1">
                <a:latin typeface="Arial" panose="020B0604020202020204" pitchFamily="34" charset="0"/>
                <a:cs typeface="Arial" panose="020B0604020202020204" pitchFamily="34" charset="0"/>
              </a:rPr>
              <a:t>sauvage</a:t>
            </a:r>
            <a:endParaRPr sz="2600">
              <a:latin typeface="Arial" panose="020B0604020202020204" pitchFamily="34" charset="0"/>
              <a:cs typeface="Arial" panose="020B0604020202020204" pitchFamily="34" charset="0"/>
            </a:endParaRPr>
          </a:p>
        </p:txBody>
      </p:sp>
      <p:sp>
        <p:nvSpPr>
          <p:cNvPr id="11" name="object 11"/>
          <p:cNvSpPr txBox="1"/>
          <p:nvPr/>
        </p:nvSpPr>
        <p:spPr>
          <a:xfrm>
            <a:off x="14454846" y="4076687"/>
            <a:ext cx="2402205" cy="427990"/>
          </a:xfrm>
          <a:prstGeom prst="rect">
            <a:avLst/>
          </a:prstGeom>
        </p:spPr>
        <p:txBody>
          <a:bodyPr vert="horz" wrap="square" lIns="0" tIns="17145" rIns="0" bIns="0" rtlCol="0">
            <a:spAutoFit/>
          </a:bodyPr>
          <a:lstStyle/>
          <a:p>
            <a:pPr marL="12700">
              <a:lnSpc>
                <a:spcPct val="100000"/>
              </a:lnSpc>
              <a:spcBef>
                <a:spcPts val="135"/>
              </a:spcBef>
            </a:pPr>
            <a:r>
              <a:rPr sz="2600" spc="-10">
                <a:latin typeface="Arial" panose="020B0604020202020204" pitchFamily="34" charset="0"/>
                <a:cs typeface="Arial" panose="020B0604020202020204" pitchFamily="34" charset="0"/>
              </a:rPr>
              <a:t>Communication</a:t>
            </a:r>
            <a:endParaRPr sz="2600">
              <a:latin typeface="Arial" panose="020B0604020202020204" pitchFamily="34" charset="0"/>
              <a:cs typeface="Arial" panose="020B0604020202020204" pitchFamily="34" charset="0"/>
            </a:endParaRPr>
          </a:p>
        </p:txBody>
      </p:sp>
      <p:sp>
        <p:nvSpPr>
          <p:cNvPr id="12" name="object 12"/>
          <p:cNvSpPr txBox="1"/>
          <p:nvPr/>
        </p:nvSpPr>
        <p:spPr>
          <a:xfrm>
            <a:off x="14478302" y="5365361"/>
            <a:ext cx="3041348" cy="417422"/>
          </a:xfrm>
          <a:prstGeom prst="rect">
            <a:avLst/>
          </a:prstGeom>
        </p:spPr>
        <p:txBody>
          <a:bodyPr vert="horz" wrap="square" lIns="0" tIns="17145" rIns="0" bIns="0" rtlCol="0" anchor="t">
            <a:spAutoFit/>
          </a:bodyPr>
          <a:lstStyle/>
          <a:p>
            <a:pPr marL="12700">
              <a:lnSpc>
                <a:spcPct val="100000"/>
              </a:lnSpc>
              <a:spcBef>
                <a:spcPts val="135"/>
              </a:spcBef>
            </a:pPr>
            <a:r>
              <a:rPr lang="en-US" sz="2600">
                <a:latin typeface="Arial"/>
                <a:cs typeface="Arial"/>
              </a:rPr>
              <a:t>Bien-</a:t>
            </a:r>
            <a:r>
              <a:rPr lang="en-US" sz="2600" err="1">
                <a:latin typeface="Arial"/>
                <a:cs typeface="Arial"/>
              </a:rPr>
              <a:t>être</a:t>
            </a:r>
            <a:r>
              <a:rPr lang="en-US" sz="2600">
                <a:latin typeface="Arial"/>
                <a:cs typeface="Arial"/>
              </a:rPr>
              <a:t> animal</a:t>
            </a:r>
            <a:endParaRPr sz="2600">
              <a:latin typeface="Arial"/>
              <a:cs typeface="Arial"/>
            </a:endParaRPr>
          </a:p>
        </p:txBody>
      </p:sp>
      <p:sp>
        <p:nvSpPr>
          <p:cNvPr id="13" name="object 13"/>
          <p:cNvSpPr txBox="1"/>
          <p:nvPr/>
        </p:nvSpPr>
        <p:spPr>
          <a:xfrm>
            <a:off x="7664852" y="5995204"/>
            <a:ext cx="2920598" cy="832920"/>
          </a:xfrm>
          <a:prstGeom prst="rect">
            <a:avLst/>
          </a:prstGeom>
        </p:spPr>
        <p:txBody>
          <a:bodyPr vert="horz" wrap="square" lIns="0" tIns="37465" rIns="0" bIns="0" rtlCol="0">
            <a:spAutoFit/>
          </a:bodyPr>
          <a:lstStyle/>
          <a:p>
            <a:pPr marL="12700" marR="5080">
              <a:lnSpc>
                <a:spcPts val="3050"/>
              </a:lnSpc>
              <a:spcBef>
                <a:spcPts val="295"/>
              </a:spcBef>
            </a:pPr>
            <a:r>
              <a:rPr lang="en-US" sz="2600">
                <a:latin typeface="Arial" panose="020B0604020202020204" pitchFamily="34" charset="0"/>
                <a:cs typeface="Arial" panose="020B0604020202020204" pitchFamily="34" charset="0"/>
              </a:rPr>
              <a:t>Notification des maladies </a:t>
            </a:r>
            <a:r>
              <a:rPr lang="en-US" sz="2600" err="1">
                <a:latin typeface="Arial" panose="020B0604020202020204" pitchFamily="34" charset="0"/>
                <a:cs typeface="Arial" panose="020B0604020202020204" pitchFamily="34" charset="0"/>
              </a:rPr>
              <a:t>animales</a:t>
            </a:r>
            <a:endParaRPr sz="2600">
              <a:latin typeface="Arial" panose="020B0604020202020204" pitchFamily="34" charset="0"/>
              <a:cs typeface="Arial" panose="020B0604020202020204" pitchFamily="34" charset="0"/>
            </a:endParaRPr>
          </a:p>
        </p:txBody>
      </p:sp>
      <p:grpSp>
        <p:nvGrpSpPr>
          <p:cNvPr id="14" name="object 14"/>
          <p:cNvGrpSpPr/>
          <p:nvPr/>
        </p:nvGrpSpPr>
        <p:grpSpPr>
          <a:xfrm>
            <a:off x="12732725" y="5171622"/>
            <a:ext cx="1372870" cy="711200"/>
            <a:chOff x="12731215" y="4561043"/>
            <a:chExt cx="1372870" cy="711200"/>
          </a:xfrm>
        </p:grpSpPr>
        <p:sp>
          <p:nvSpPr>
            <p:cNvPr id="15" name="object 15"/>
            <p:cNvSpPr/>
            <p:nvPr/>
          </p:nvSpPr>
          <p:spPr>
            <a:xfrm>
              <a:off x="12741686" y="4571514"/>
              <a:ext cx="1063625" cy="669290"/>
            </a:xfrm>
            <a:custGeom>
              <a:avLst/>
              <a:gdLst/>
              <a:ahLst/>
              <a:cxnLst/>
              <a:rect l="l" t="t" r="r" b="b"/>
              <a:pathLst>
                <a:path w="1063625" h="669289">
                  <a:moveTo>
                    <a:pt x="315582" y="396438"/>
                  </a:moveTo>
                  <a:lnTo>
                    <a:pt x="251814" y="452352"/>
                  </a:lnTo>
                  <a:lnTo>
                    <a:pt x="251814" y="668995"/>
                  </a:lnTo>
                  <a:lnTo>
                    <a:pt x="211134" y="668995"/>
                  </a:lnTo>
                </a:path>
                <a:path w="1063625" h="669289">
                  <a:moveTo>
                    <a:pt x="223857" y="350073"/>
                  </a:moveTo>
                  <a:lnTo>
                    <a:pt x="223857" y="390323"/>
                  </a:lnTo>
                  <a:lnTo>
                    <a:pt x="208688" y="403097"/>
                  </a:lnTo>
                  <a:lnTo>
                    <a:pt x="197535" y="413907"/>
                  </a:lnTo>
                  <a:lnTo>
                    <a:pt x="184910" y="428650"/>
                  </a:lnTo>
                  <a:lnTo>
                    <a:pt x="165324" y="453221"/>
                  </a:lnTo>
                  <a:lnTo>
                    <a:pt x="165324" y="668995"/>
                  </a:lnTo>
                  <a:lnTo>
                    <a:pt x="113535" y="668995"/>
                  </a:lnTo>
                  <a:lnTo>
                    <a:pt x="113535" y="587322"/>
                  </a:lnTo>
                  <a:lnTo>
                    <a:pt x="113535" y="411736"/>
                  </a:lnTo>
                  <a:lnTo>
                    <a:pt x="113535" y="246285"/>
                  </a:lnTo>
                  <a:lnTo>
                    <a:pt x="113561" y="225398"/>
                  </a:lnTo>
                  <a:lnTo>
                    <a:pt x="118006" y="184106"/>
                  </a:lnTo>
                  <a:lnTo>
                    <a:pt x="139023" y="144732"/>
                  </a:lnTo>
                  <a:lnTo>
                    <a:pt x="179152" y="119962"/>
                  </a:lnTo>
                  <a:lnTo>
                    <a:pt x="323076" y="114913"/>
                  </a:lnTo>
                  <a:lnTo>
                    <a:pt x="515085" y="115035"/>
                  </a:lnTo>
                  <a:lnTo>
                    <a:pt x="693171" y="115649"/>
                  </a:lnTo>
                  <a:lnTo>
                    <a:pt x="771589" y="116017"/>
                  </a:lnTo>
                  <a:lnTo>
                    <a:pt x="834540" y="140163"/>
                  </a:lnTo>
                </a:path>
                <a:path w="1063625" h="669289">
                  <a:moveTo>
                    <a:pt x="645833" y="668995"/>
                  </a:moveTo>
                  <a:lnTo>
                    <a:pt x="691266" y="668995"/>
                  </a:lnTo>
                  <a:lnTo>
                    <a:pt x="691334" y="623897"/>
                  </a:lnTo>
                  <a:lnTo>
                    <a:pt x="691442" y="578793"/>
                  </a:lnTo>
                  <a:lnTo>
                    <a:pt x="691443" y="533690"/>
                  </a:lnTo>
                  <a:lnTo>
                    <a:pt x="691193" y="488592"/>
                  </a:lnTo>
                  <a:lnTo>
                    <a:pt x="691151" y="483325"/>
                  </a:lnTo>
                  <a:lnTo>
                    <a:pt x="691099" y="478069"/>
                  </a:lnTo>
                  <a:lnTo>
                    <a:pt x="691057" y="472802"/>
                  </a:lnTo>
                  <a:lnTo>
                    <a:pt x="691015" y="468676"/>
                  </a:lnTo>
                  <a:lnTo>
                    <a:pt x="690984" y="464519"/>
                  </a:lnTo>
                  <a:lnTo>
                    <a:pt x="691842" y="460488"/>
                  </a:lnTo>
                  <a:lnTo>
                    <a:pt x="712900" y="428642"/>
                  </a:lnTo>
                  <a:lnTo>
                    <a:pt x="744265" y="398791"/>
                  </a:lnTo>
                  <a:lnTo>
                    <a:pt x="789594" y="356826"/>
                  </a:lnTo>
                  <a:lnTo>
                    <a:pt x="812530" y="336136"/>
                  </a:lnTo>
                  <a:lnTo>
                    <a:pt x="834202" y="316106"/>
                  </a:lnTo>
                  <a:lnTo>
                    <a:pt x="880134" y="277236"/>
                  </a:lnTo>
                  <a:lnTo>
                    <a:pt x="916136" y="258033"/>
                  </a:lnTo>
                  <a:lnTo>
                    <a:pt x="949960" y="251018"/>
                  </a:lnTo>
                  <a:lnTo>
                    <a:pt x="961463" y="251386"/>
                  </a:lnTo>
                  <a:lnTo>
                    <a:pt x="972806" y="252917"/>
                  </a:lnTo>
                  <a:lnTo>
                    <a:pt x="984132" y="254556"/>
                  </a:lnTo>
                  <a:lnTo>
                    <a:pt x="995582" y="255248"/>
                  </a:lnTo>
                  <a:lnTo>
                    <a:pt x="1034878" y="240832"/>
                  </a:lnTo>
                  <a:lnTo>
                    <a:pt x="1063360" y="203868"/>
                  </a:lnTo>
                  <a:lnTo>
                    <a:pt x="1044822" y="185848"/>
                  </a:lnTo>
                  <a:lnTo>
                    <a:pt x="1026288" y="167822"/>
                  </a:lnTo>
                  <a:lnTo>
                    <a:pt x="1007754" y="149796"/>
                  </a:lnTo>
                  <a:lnTo>
                    <a:pt x="989215" y="131776"/>
                  </a:lnTo>
                  <a:lnTo>
                    <a:pt x="972562" y="114313"/>
                  </a:lnTo>
                  <a:lnTo>
                    <a:pt x="955794" y="96283"/>
                  </a:lnTo>
                  <a:lnTo>
                    <a:pt x="937739" y="79705"/>
                  </a:lnTo>
                  <a:lnTo>
                    <a:pt x="917228" y="66594"/>
                  </a:lnTo>
                  <a:lnTo>
                    <a:pt x="889786" y="59300"/>
                  </a:lnTo>
                  <a:lnTo>
                    <a:pt x="862108" y="61932"/>
                  </a:lnTo>
                  <a:lnTo>
                    <a:pt x="835755" y="72366"/>
                  </a:lnTo>
                  <a:lnTo>
                    <a:pt x="812289" y="88478"/>
                  </a:lnTo>
                </a:path>
                <a:path w="1063625" h="669289">
                  <a:moveTo>
                    <a:pt x="85578" y="137419"/>
                  </a:moveTo>
                  <a:lnTo>
                    <a:pt x="46239" y="179355"/>
                  </a:lnTo>
                  <a:lnTo>
                    <a:pt x="46239" y="367172"/>
                  </a:lnTo>
                  <a:lnTo>
                    <a:pt x="45228" y="394640"/>
                  </a:lnTo>
                  <a:lnTo>
                    <a:pt x="40074" y="410030"/>
                  </a:lnTo>
                  <a:lnTo>
                    <a:pt x="26443" y="418951"/>
                  </a:lnTo>
                  <a:lnTo>
                    <a:pt x="0" y="427013"/>
                  </a:lnTo>
                </a:path>
                <a:path w="1063625" h="669289">
                  <a:moveTo>
                    <a:pt x="972263" y="2795"/>
                  </a:moveTo>
                  <a:lnTo>
                    <a:pt x="930767" y="33318"/>
                  </a:lnTo>
                </a:path>
                <a:path w="1063625" h="669289">
                  <a:moveTo>
                    <a:pt x="907071" y="0"/>
                  </a:moveTo>
                  <a:lnTo>
                    <a:pt x="865575" y="30512"/>
                  </a:lnTo>
                </a:path>
                <a:path w="1063625" h="669289">
                  <a:moveTo>
                    <a:pt x="671131" y="350073"/>
                  </a:moveTo>
                  <a:lnTo>
                    <a:pt x="668441" y="388285"/>
                  </a:lnTo>
                  <a:lnTo>
                    <a:pt x="646494" y="434498"/>
                  </a:lnTo>
                  <a:lnTo>
                    <a:pt x="619007" y="464299"/>
                  </a:lnTo>
                  <a:lnTo>
                    <a:pt x="616263" y="467409"/>
                  </a:lnTo>
                  <a:lnTo>
                    <a:pt x="603667" y="508235"/>
                  </a:lnTo>
                  <a:lnTo>
                    <a:pt x="603592" y="546490"/>
                  </a:lnTo>
                  <a:lnTo>
                    <a:pt x="603672" y="584746"/>
                  </a:lnTo>
                  <a:lnTo>
                    <a:pt x="603800" y="623002"/>
                  </a:lnTo>
                  <a:lnTo>
                    <a:pt x="603866" y="661257"/>
                  </a:lnTo>
                  <a:lnTo>
                    <a:pt x="603866" y="668995"/>
                  </a:lnTo>
                  <a:lnTo>
                    <a:pt x="557564" y="668995"/>
                  </a:lnTo>
                  <a:lnTo>
                    <a:pt x="560820" y="459399"/>
                  </a:lnTo>
                  <a:lnTo>
                    <a:pt x="560967" y="447127"/>
                  </a:lnTo>
                  <a:lnTo>
                    <a:pt x="517188" y="450231"/>
                  </a:lnTo>
                  <a:lnTo>
                    <a:pt x="470407" y="453294"/>
                  </a:lnTo>
                  <a:lnTo>
                    <a:pt x="422119" y="453937"/>
                  </a:lnTo>
                  <a:lnTo>
                    <a:pt x="373820" y="449777"/>
                  </a:lnTo>
                  <a:lnTo>
                    <a:pt x="327005" y="438436"/>
                  </a:lnTo>
                </a:path>
              </a:pathLst>
            </a:custGeom>
            <a:ln w="20941">
              <a:solidFill>
                <a:srgbClr val="F15732"/>
              </a:solidFill>
            </a:ln>
          </p:spPr>
          <p:txBody>
            <a:bodyPr wrap="square" lIns="0" tIns="0" rIns="0" bIns="0" rtlCol="0"/>
            <a:lstStyle/>
            <a:p>
              <a:endParaRPr/>
            </a:p>
          </p:txBody>
        </p:sp>
        <p:pic>
          <p:nvPicPr>
            <p:cNvPr id="16" name="object 16"/>
            <p:cNvPicPr/>
            <p:nvPr/>
          </p:nvPicPr>
          <p:blipFill>
            <a:blip r:embed="rId3" cstate="print"/>
            <a:stretch>
              <a:fillRect/>
            </a:stretch>
          </p:blipFill>
          <p:spPr>
            <a:xfrm>
              <a:off x="13672358" y="5072214"/>
              <a:ext cx="120627" cy="199198"/>
            </a:xfrm>
            <a:prstGeom prst="rect">
              <a:avLst/>
            </a:prstGeom>
          </p:spPr>
        </p:pic>
        <p:sp>
          <p:nvSpPr>
            <p:cNvPr id="17" name="object 17"/>
            <p:cNvSpPr/>
            <p:nvPr/>
          </p:nvSpPr>
          <p:spPr>
            <a:xfrm>
              <a:off x="13601337" y="4886466"/>
              <a:ext cx="494665" cy="377825"/>
            </a:xfrm>
            <a:custGeom>
              <a:avLst/>
              <a:gdLst/>
              <a:ahLst/>
              <a:cxnLst/>
              <a:rect l="l" t="t" r="r" b="b"/>
              <a:pathLst>
                <a:path w="494665" h="377825">
                  <a:moveTo>
                    <a:pt x="362041" y="42380"/>
                  </a:moveTo>
                  <a:lnTo>
                    <a:pt x="362041" y="62704"/>
                  </a:lnTo>
                  <a:lnTo>
                    <a:pt x="362051" y="70128"/>
                  </a:lnTo>
                  <a:lnTo>
                    <a:pt x="366187" y="75971"/>
                  </a:lnTo>
                  <a:lnTo>
                    <a:pt x="373590" y="77772"/>
                  </a:lnTo>
                  <a:lnTo>
                    <a:pt x="380574" y="79478"/>
                  </a:lnTo>
                  <a:lnTo>
                    <a:pt x="388375" y="77206"/>
                  </a:lnTo>
                  <a:lnTo>
                    <a:pt x="393349" y="72033"/>
                  </a:lnTo>
                  <a:lnTo>
                    <a:pt x="398993" y="60099"/>
                  </a:lnTo>
                  <a:lnTo>
                    <a:pt x="398095" y="46132"/>
                  </a:lnTo>
                  <a:lnTo>
                    <a:pt x="393549" y="32069"/>
                  </a:lnTo>
                  <a:lnTo>
                    <a:pt x="388249" y="19847"/>
                  </a:lnTo>
                </a:path>
                <a:path w="494665" h="377825">
                  <a:moveTo>
                    <a:pt x="193679" y="238814"/>
                  </a:moveTo>
                  <a:lnTo>
                    <a:pt x="233003" y="244694"/>
                  </a:lnTo>
                  <a:lnTo>
                    <a:pt x="271949" y="252625"/>
                  </a:lnTo>
                  <a:lnTo>
                    <a:pt x="298996" y="295472"/>
                  </a:lnTo>
                  <a:lnTo>
                    <a:pt x="301689" y="314194"/>
                  </a:lnTo>
                  <a:lnTo>
                    <a:pt x="304383" y="330757"/>
                  </a:lnTo>
                  <a:lnTo>
                    <a:pt x="307077" y="347319"/>
                  </a:lnTo>
                  <a:lnTo>
                    <a:pt x="309770" y="366035"/>
                  </a:lnTo>
                  <a:lnTo>
                    <a:pt x="310252" y="369721"/>
                  </a:lnTo>
                  <a:lnTo>
                    <a:pt x="310744" y="373406"/>
                  </a:lnTo>
                  <a:lnTo>
                    <a:pt x="311226" y="377092"/>
                  </a:lnTo>
                  <a:lnTo>
                    <a:pt x="359350" y="377092"/>
                  </a:lnTo>
                  <a:lnTo>
                    <a:pt x="358617" y="361491"/>
                  </a:lnTo>
                  <a:lnTo>
                    <a:pt x="332827" y="349512"/>
                  </a:lnTo>
                  <a:lnTo>
                    <a:pt x="334829" y="332449"/>
                  </a:lnTo>
                  <a:lnTo>
                    <a:pt x="337140" y="313843"/>
                  </a:lnTo>
                  <a:lnTo>
                    <a:pt x="339449" y="295237"/>
                  </a:lnTo>
                  <a:lnTo>
                    <a:pt x="341445" y="278174"/>
                  </a:lnTo>
                  <a:lnTo>
                    <a:pt x="344921" y="246625"/>
                  </a:lnTo>
                  <a:lnTo>
                    <a:pt x="345987" y="240662"/>
                  </a:lnTo>
                  <a:lnTo>
                    <a:pt x="367185" y="206343"/>
                  </a:lnTo>
                  <a:lnTo>
                    <a:pt x="371674" y="200857"/>
                  </a:lnTo>
                  <a:lnTo>
                    <a:pt x="377178" y="192136"/>
                  </a:lnTo>
                  <a:lnTo>
                    <a:pt x="381714" y="182760"/>
                  </a:lnTo>
                  <a:lnTo>
                    <a:pt x="384757" y="172871"/>
                  </a:lnTo>
                  <a:lnTo>
                    <a:pt x="385778" y="162607"/>
                  </a:lnTo>
                  <a:lnTo>
                    <a:pt x="385736" y="159800"/>
                  </a:lnTo>
                  <a:lnTo>
                    <a:pt x="385422" y="157015"/>
                  </a:lnTo>
                  <a:lnTo>
                    <a:pt x="384784" y="154282"/>
                  </a:lnTo>
                  <a:lnTo>
                    <a:pt x="383906" y="143883"/>
                  </a:lnTo>
                  <a:lnTo>
                    <a:pt x="401973" y="104286"/>
                  </a:lnTo>
                  <a:lnTo>
                    <a:pt x="420547" y="97840"/>
                  </a:lnTo>
                  <a:lnTo>
                    <a:pt x="432238" y="98389"/>
                  </a:lnTo>
                  <a:lnTo>
                    <a:pt x="441701" y="99156"/>
                  </a:lnTo>
                  <a:lnTo>
                    <a:pt x="451274" y="99424"/>
                  </a:lnTo>
                  <a:lnTo>
                    <a:pt x="493541" y="79071"/>
                  </a:lnTo>
                  <a:lnTo>
                    <a:pt x="494593" y="65490"/>
                  </a:lnTo>
                  <a:lnTo>
                    <a:pt x="484770" y="52610"/>
                  </a:lnTo>
                  <a:lnTo>
                    <a:pt x="476146" y="47532"/>
                  </a:lnTo>
                  <a:lnTo>
                    <a:pt x="466887" y="43396"/>
                  </a:lnTo>
                  <a:lnTo>
                    <a:pt x="457528" y="39370"/>
                  </a:lnTo>
                  <a:lnTo>
                    <a:pt x="448604" y="34621"/>
                  </a:lnTo>
                  <a:lnTo>
                    <a:pt x="441927" y="29521"/>
                  </a:lnTo>
                  <a:lnTo>
                    <a:pt x="436118" y="23655"/>
                  </a:lnTo>
                  <a:lnTo>
                    <a:pt x="430697" y="17393"/>
                  </a:lnTo>
                  <a:lnTo>
                    <a:pt x="425180" y="11103"/>
                  </a:lnTo>
                  <a:lnTo>
                    <a:pt x="415088" y="3715"/>
                  </a:lnTo>
                  <a:lnTo>
                    <a:pt x="403222" y="215"/>
                  </a:lnTo>
                  <a:lnTo>
                    <a:pt x="390646" y="0"/>
                  </a:lnTo>
                  <a:lnTo>
                    <a:pt x="378428" y="2465"/>
                  </a:lnTo>
                  <a:lnTo>
                    <a:pt x="348282" y="31982"/>
                  </a:lnTo>
                  <a:lnTo>
                    <a:pt x="341689" y="49763"/>
                  </a:lnTo>
                  <a:lnTo>
                    <a:pt x="338330" y="58621"/>
                  </a:lnTo>
                  <a:lnTo>
                    <a:pt x="312332" y="96033"/>
                  </a:lnTo>
                  <a:lnTo>
                    <a:pt x="230835" y="113528"/>
                  </a:lnTo>
                  <a:lnTo>
                    <a:pt x="180052" y="111964"/>
                  </a:lnTo>
                  <a:lnTo>
                    <a:pt x="130697" y="116455"/>
                  </a:lnTo>
                  <a:lnTo>
                    <a:pt x="85945" y="136796"/>
                  </a:lnTo>
                  <a:lnTo>
                    <a:pt x="60070" y="182902"/>
                  </a:lnTo>
                  <a:lnTo>
                    <a:pt x="55401" y="200836"/>
                  </a:lnTo>
                  <a:lnTo>
                    <a:pt x="46862" y="222201"/>
                  </a:lnTo>
                  <a:lnTo>
                    <a:pt x="33975" y="243062"/>
                  </a:lnTo>
                  <a:lnTo>
                    <a:pt x="17950" y="261563"/>
                  </a:lnTo>
                  <a:lnTo>
                    <a:pt x="0" y="275849"/>
                  </a:lnTo>
                </a:path>
                <a:path w="494665" h="377825">
                  <a:moveTo>
                    <a:pt x="159848" y="377092"/>
                  </a:moveTo>
                  <a:lnTo>
                    <a:pt x="188716" y="377092"/>
                  </a:lnTo>
                  <a:lnTo>
                    <a:pt x="188098" y="360067"/>
                  </a:lnTo>
                  <a:lnTo>
                    <a:pt x="163649" y="347166"/>
                  </a:lnTo>
                  <a:lnTo>
                    <a:pt x="146885" y="292330"/>
                  </a:lnTo>
                  <a:lnTo>
                    <a:pt x="193156" y="257902"/>
                  </a:lnTo>
                </a:path>
                <a:path w="494665" h="377825">
                  <a:moveTo>
                    <a:pt x="375852" y="377710"/>
                  </a:moveTo>
                  <a:lnTo>
                    <a:pt x="398113" y="377710"/>
                  </a:lnTo>
                  <a:lnTo>
                    <a:pt x="397495" y="360684"/>
                  </a:lnTo>
                  <a:lnTo>
                    <a:pt x="366533" y="343208"/>
                  </a:lnTo>
                  <a:lnTo>
                    <a:pt x="359737" y="281933"/>
                  </a:lnTo>
                </a:path>
              </a:pathLst>
            </a:custGeom>
            <a:ln w="15706">
              <a:solidFill>
                <a:srgbClr val="F15732"/>
              </a:solidFill>
            </a:ln>
          </p:spPr>
          <p:txBody>
            <a:bodyPr wrap="square" lIns="0" tIns="0" rIns="0" bIns="0" rtlCol="0"/>
            <a:lstStyle/>
            <a:p>
              <a:endParaRPr/>
            </a:p>
          </p:txBody>
        </p:sp>
      </p:grpSp>
      <p:sp>
        <p:nvSpPr>
          <p:cNvPr id="18" name="object 18"/>
          <p:cNvSpPr txBox="1"/>
          <p:nvPr/>
        </p:nvSpPr>
        <p:spPr>
          <a:xfrm>
            <a:off x="10395360" y="2114526"/>
            <a:ext cx="4029962" cy="455894"/>
          </a:xfrm>
          <a:prstGeom prst="rect">
            <a:avLst/>
          </a:prstGeom>
        </p:spPr>
        <p:txBody>
          <a:bodyPr vert="horz" wrap="square" lIns="0" tIns="17145" rIns="0" bIns="0" rtlCol="0">
            <a:spAutoFit/>
          </a:bodyPr>
          <a:lstStyle/>
          <a:p>
            <a:pPr marL="12700">
              <a:lnSpc>
                <a:spcPct val="100000"/>
              </a:lnSpc>
              <a:spcBef>
                <a:spcPts val="135"/>
              </a:spcBef>
            </a:pPr>
            <a:r>
              <a:rPr lang="en-US" sz="2850" b="1">
                <a:latin typeface="Arial" panose="020B0604020202020204" pitchFamily="34" charset="0"/>
                <a:cs typeface="Arial" panose="020B0604020202020204" pitchFamily="34" charset="0"/>
              </a:rPr>
              <a:t>7 </a:t>
            </a:r>
            <a:r>
              <a:rPr lang="en-US" sz="2850" b="1" err="1">
                <a:latin typeface="Arial" panose="020B0604020202020204" pitchFamily="34" charset="0"/>
                <a:cs typeface="Arial" panose="020B0604020202020204" pitchFamily="34" charset="0"/>
              </a:rPr>
              <a:t>domaines</a:t>
            </a:r>
            <a:r>
              <a:rPr lang="en-US" sz="2850" b="1">
                <a:latin typeface="Arial" panose="020B0604020202020204" pitchFamily="34" charset="0"/>
                <a:cs typeface="Arial" panose="020B0604020202020204" pitchFamily="34" charset="0"/>
              </a:rPr>
              <a:t> </a:t>
            </a:r>
            <a:r>
              <a:rPr lang="en-US" sz="2850" b="1" err="1">
                <a:latin typeface="Arial" panose="020B0604020202020204" pitchFamily="34" charset="0"/>
                <a:cs typeface="Arial" panose="020B0604020202020204" pitchFamily="34" charset="0"/>
              </a:rPr>
              <a:t>d’expertise</a:t>
            </a:r>
            <a:endParaRPr lang="en-US" sz="2850" b="1">
              <a:latin typeface="Arial" panose="020B0604020202020204" pitchFamily="34" charset="0"/>
              <a:cs typeface="Arial" panose="020B0604020202020204" pitchFamily="34" charset="0"/>
            </a:endParaRPr>
          </a:p>
        </p:txBody>
      </p:sp>
      <p:sp>
        <p:nvSpPr>
          <p:cNvPr id="20" name="object 20"/>
          <p:cNvSpPr/>
          <p:nvPr/>
        </p:nvSpPr>
        <p:spPr>
          <a:xfrm>
            <a:off x="6287754" y="4455582"/>
            <a:ext cx="786130" cy="806450"/>
          </a:xfrm>
          <a:custGeom>
            <a:avLst/>
            <a:gdLst/>
            <a:ahLst/>
            <a:cxnLst/>
            <a:rect l="l" t="t" r="r" b="b"/>
            <a:pathLst>
              <a:path w="786129" h="806450">
                <a:moveTo>
                  <a:pt x="517853" y="337556"/>
                </a:moveTo>
                <a:lnTo>
                  <a:pt x="522581" y="395452"/>
                </a:lnTo>
                <a:lnTo>
                  <a:pt x="521829" y="433396"/>
                </a:lnTo>
                <a:lnTo>
                  <a:pt x="513503" y="468167"/>
                </a:lnTo>
                <a:lnTo>
                  <a:pt x="495508" y="516545"/>
                </a:lnTo>
                <a:lnTo>
                  <a:pt x="492838" y="523446"/>
                </a:lnTo>
                <a:lnTo>
                  <a:pt x="491833" y="530880"/>
                </a:lnTo>
                <a:lnTo>
                  <a:pt x="493047" y="538178"/>
                </a:lnTo>
                <a:lnTo>
                  <a:pt x="516806" y="622448"/>
                </a:lnTo>
                <a:lnTo>
                  <a:pt x="550135" y="750151"/>
                </a:lnTo>
                <a:lnTo>
                  <a:pt x="491183" y="772600"/>
                </a:lnTo>
                <a:lnTo>
                  <a:pt x="491183" y="806285"/>
                </a:lnTo>
                <a:lnTo>
                  <a:pt x="616091" y="806285"/>
                </a:lnTo>
                <a:lnTo>
                  <a:pt x="628719" y="748748"/>
                </a:lnTo>
                <a:lnTo>
                  <a:pt x="644551" y="659811"/>
                </a:lnTo>
                <a:lnTo>
                  <a:pt x="651404" y="601659"/>
                </a:lnTo>
                <a:lnTo>
                  <a:pt x="650694" y="548638"/>
                </a:lnTo>
                <a:lnTo>
                  <a:pt x="643839" y="475091"/>
                </a:lnTo>
                <a:lnTo>
                  <a:pt x="671911" y="414747"/>
                </a:lnTo>
                <a:lnTo>
                  <a:pt x="672797" y="377702"/>
                </a:lnTo>
                <a:lnTo>
                  <a:pt x="673681" y="340655"/>
                </a:lnTo>
                <a:lnTo>
                  <a:pt x="674564" y="303608"/>
                </a:lnTo>
                <a:lnTo>
                  <a:pt x="675450" y="266563"/>
                </a:lnTo>
                <a:lnTo>
                  <a:pt x="675947" y="252049"/>
                </a:lnTo>
                <a:lnTo>
                  <a:pt x="675777" y="237174"/>
                </a:lnTo>
                <a:lnTo>
                  <a:pt x="657045" y="197788"/>
                </a:lnTo>
                <a:lnTo>
                  <a:pt x="628844" y="183876"/>
                </a:lnTo>
                <a:lnTo>
                  <a:pt x="613284" y="181781"/>
                </a:lnTo>
              </a:path>
              <a:path w="786129" h="806450">
                <a:moveTo>
                  <a:pt x="716255" y="322122"/>
                </a:moveTo>
                <a:lnTo>
                  <a:pt x="716255" y="403271"/>
                </a:lnTo>
                <a:lnTo>
                  <a:pt x="699418" y="466662"/>
                </a:lnTo>
                <a:lnTo>
                  <a:pt x="702393" y="484805"/>
                </a:lnTo>
                <a:lnTo>
                  <a:pt x="704981" y="503016"/>
                </a:lnTo>
                <a:lnTo>
                  <a:pt x="707219" y="521271"/>
                </a:lnTo>
                <a:lnTo>
                  <a:pt x="709145" y="539550"/>
                </a:lnTo>
                <a:lnTo>
                  <a:pt x="711482" y="592688"/>
                </a:lnTo>
                <a:lnTo>
                  <a:pt x="709290" y="646222"/>
                </a:lnTo>
                <a:lnTo>
                  <a:pt x="704201" y="699861"/>
                </a:lnTo>
                <a:lnTo>
                  <a:pt x="697850" y="753313"/>
                </a:lnTo>
                <a:lnTo>
                  <a:pt x="691868" y="806285"/>
                </a:lnTo>
                <a:lnTo>
                  <a:pt x="648372" y="806285"/>
                </a:lnTo>
              </a:path>
              <a:path w="786129" h="806450">
                <a:moveTo>
                  <a:pt x="261955" y="545497"/>
                </a:moveTo>
                <a:lnTo>
                  <a:pt x="244699" y="607569"/>
                </a:lnTo>
                <a:lnTo>
                  <a:pt x="243484" y="614354"/>
                </a:lnTo>
                <a:lnTo>
                  <a:pt x="243955" y="621286"/>
                </a:lnTo>
                <a:lnTo>
                  <a:pt x="246112" y="627830"/>
                </a:lnTo>
                <a:lnTo>
                  <a:pt x="251158" y="644323"/>
                </a:lnTo>
                <a:lnTo>
                  <a:pt x="256708" y="666131"/>
                </a:lnTo>
                <a:lnTo>
                  <a:pt x="261242" y="690859"/>
                </a:lnTo>
                <a:lnTo>
                  <a:pt x="263243" y="716110"/>
                </a:lnTo>
                <a:lnTo>
                  <a:pt x="264055" y="724423"/>
                </a:lnTo>
                <a:lnTo>
                  <a:pt x="266266" y="732422"/>
                </a:lnTo>
                <a:lnTo>
                  <a:pt x="269778" y="739957"/>
                </a:lnTo>
                <a:lnTo>
                  <a:pt x="274489" y="746873"/>
                </a:lnTo>
                <a:lnTo>
                  <a:pt x="303137" y="782432"/>
                </a:lnTo>
                <a:lnTo>
                  <a:pt x="303137" y="806285"/>
                </a:lnTo>
                <a:lnTo>
                  <a:pt x="227631" y="806285"/>
                </a:lnTo>
              </a:path>
              <a:path w="786129" h="806450">
                <a:moveTo>
                  <a:pt x="234050" y="403271"/>
                </a:moveTo>
                <a:lnTo>
                  <a:pt x="225631" y="508765"/>
                </a:lnTo>
                <a:lnTo>
                  <a:pt x="201520" y="552641"/>
                </a:lnTo>
                <a:lnTo>
                  <a:pt x="183915" y="584669"/>
                </a:lnTo>
                <a:lnTo>
                  <a:pt x="177123" y="599979"/>
                </a:lnTo>
                <a:lnTo>
                  <a:pt x="173115" y="615453"/>
                </a:lnTo>
                <a:lnTo>
                  <a:pt x="171187" y="631376"/>
                </a:lnTo>
                <a:lnTo>
                  <a:pt x="170638" y="648028"/>
                </a:lnTo>
                <a:lnTo>
                  <a:pt x="170364" y="660827"/>
                </a:lnTo>
                <a:lnTo>
                  <a:pt x="169683" y="673611"/>
                </a:lnTo>
                <a:lnTo>
                  <a:pt x="168597" y="686368"/>
                </a:lnTo>
                <a:lnTo>
                  <a:pt x="167110" y="699084"/>
                </a:lnTo>
                <a:lnTo>
                  <a:pt x="165148" y="710224"/>
                </a:lnTo>
                <a:lnTo>
                  <a:pt x="163144" y="721648"/>
                </a:lnTo>
                <a:lnTo>
                  <a:pt x="162557" y="733038"/>
                </a:lnTo>
                <a:lnTo>
                  <a:pt x="164848" y="744078"/>
                </a:lnTo>
                <a:lnTo>
                  <a:pt x="192271" y="806285"/>
                </a:lnTo>
                <a:lnTo>
                  <a:pt x="46317" y="806285"/>
                </a:lnTo>
                <a:lnTo>
                  <a:pt x="26580" y="749710"/>
                </a:lnTo>
                <a:lnTo>
                  <a:pt x="20002" y="711556"/>
                </a:lnTo>
                <a:lnTo>
                  <a:pt x="26580" y="674457"/>
                </a:lnTo>
                <a:lnTo>
                  <a:pt x="46317" y="621045"/>
                </a:lnTo>
                <a:lnTo>
                  <a:pt x="9606" y="458227"/>
                </a:lnTo>
                <a:lnTo>
                  <a:pt x="0" y="365799"/>
                </a:lnTo>
                <a:lnTo>
                  <a:pt x="19866" y="309420"/>
                </a:lnTo>
                <a:lnTo>
                  <a:pt x="71573" y="254752"/>
                </a:lnTo>
                <a:lnTo>
                  <a:pt x="108130" y="230985"/>
                </a:lnTo>
                <a:lnTo>
                  <a:pt x="149634" y="217465"/>
                </a:lnTo>
                <a:lnTo>
                  <a:pt x="194691" y="212723"/>
                </a:lnTo>
                <a:lnTo>
                  <a:pt x="209810" y="213277"/>
                </a:lnTo>
                <a:lnTo>
                  <a:pt x="253036" y="220638"/>
                </a:lnTo>
                <a:lnTo>
                  <a:pt x="259998" y="223020"/>
                </a:lnTo>
                <a:lnTo>
                  <a:pt x="267017" y="225395"/>
                </a:lnTo>
                <a:lnTo>
                  <a:pt x="274112" y="227308"/>
                </a:lnTo>
                <a:lnTo>
                  <a:pt x="281695" y="227988"/>
                </a:lnTo>
                <a:lnTo>
                  <a:pt x="288330" y="226864"/>
                </a:lnTo>
                <a:lnTo>
                  <a:pt x="294766" y="224541"/>
                </a:lnTo>
                <a:lnTo>
                  <a:pt x="301755" y="221622"/>
                </a:lnTo>
                <a:lnTo>
                  <a:pt x="307802" y="219208"/>
                </a:lnTo>
                <a:lnTo>
                  <a:pt x="313849" y="216790"/>
                </a:lnTo>
                <a:lnTo>
                  <a:pt x="319896" y="214372"/>
                </a:lnTo>
                <a:lnTo>
                  <a:pt x="325942" y="211958"/>
                </a:lnTo>
                <a:lnTo>
                  <a:pt x="338335" y="206996"/>
                </a:lnTo>
                <a:lnTo>
                  <a:pt x="350728" y="202038"/>
                </a:lnTo>
                <a:lnTo>
                  <a:pt x="363124" y="197081"/>
                </a:lnTo>
                <a:lnTo>
                  <a:pt x="375522" y="192126"/>
                </a:lnTo>
                <a:lnTo>
                  <a:pt x="387090" y="187494"/>
                </a:lnTo>
                <a:lnTo>
                  <a:pt x="398659" y="182866"/>
                </a:lnTo>
                <a:lnTo>
                  <a:pt x="410230" y="178239"/>
                </a:lnTo>
                <a:lnTo>
                  <a:pt x="421803" y="173613"/>
                </a:lnTo>
                <a:lnTo>
                  <a:pt x="432040" y="169858"/>
                </a:lnTo>
                <a:lnTo>
                  <a:pt x="441758" y="165710"/>
                </a:lnTo>
                <a:lnTo>
                  <a:pt x="451041" y="159195"/>
                </a:lnTo>
                <a:lnTo>
                  <a:pt x="459970" y="148337"/>
                </a:lnTo>
                <a:lnTo>
                  <a:pt x="470078" y="131595"/>
                </a:lnTo>
                <a:lnTo>
                  <a:pt x="479659" y="115152"/>
                </a:lnTo>
                <a:lnTo>
                  <a:pt x="489992" y="99168"/>
                </a:lnTo>
                <a:lnTo>
                  <a:pt x="518048" y="67704"/>
                </a:lnTo>
                <a:lnTo>
                  <a:pt x="534313" y="52162"/>
                </a:lnTo>
                <a:lnTo>
                  <a:pt x="543829" y="42792"/>
                </a:lnTo>
                <a:lnTo>
                  <a:pt x="573506" y="15880"/>
                </a:lnTo>
                <a:lnTo>
                  <a:pt x="625979" y="0"/>
                </a:lnTo>
                <a:lnTo>
                  <a:pt x="652523" y="5869"/>
                </a:lnTo>
                <a:lnTo>
                  <a:pt x="674424" y="22874"/>
                </a:lnTo>
                <a:lnTo>
                  <a:pt x="679438" y="30118"/>
                </a:lnTo>
                <a:lnTo>
                  <a:pt x="683771" y="37816"/>
                </a:lnTo>
                <a:lnTo>
                  <a:pt x="687869" y="45680"/>
                </a:lnTo>
                <a:lnTo>
                  <a:pt x="692183" y="53418"/>
                </a:lnTo>
                <a:lnTo>
                  <a:pt x="729380" y="88482"/>
                </a:lnTo>
                <a:lnTo>
                  <a:pt x="751553" y="99322"/>
                </a:lnTo>
                <a:lnTo>
                  <a:pt x="758024" y="103333"/>
                </a:lnTo>
                <a:lnTo>
                  <a:pt x="761364" y="109647"/>
                </a:lnTo>
                <a:lnTo>
                  <a:pt x="763469" y="115766"/>
                </a:lnTo>
                <a:lnTo>
                  <a:pt x="763882" y="122078"/>
                </a:lnTo>
                <a:lnTo>
                  <a:pt x="763219" y="128465"/>
                </a:lnTo>
                <a:lnTo>
                  <a:pt x="762097" y="134808"/>
                </a:lnTo>
                <a:lnTo>
                  <a:pt x="760860" y="141792"/>
                </a:lnTo>
                <a:lnTo>
                  <a:pt x="759674" y="148789"/>
                </a:lnTo>
                <a:lnTo>
                  <a:pt x="758505" y="155791"/>
                </a:lnTo>
                <a:lnTo>
                  <a:pt x="757322" y="162786"/>
                </a:lnTo>
                <a:lnTo>
                  <a:pt x="756380" y="168231"/>
                </a:lnTo>
                <a:lnTo>
                  <a:pt x="758558" y="172126"/>
                </a:lnTo>
                <a:lnTo>
                  <a:pt x="763008" y="175100"/>
                </a:lnTo>
                <a:lnTo>
                  <a:pt x="767416" y="178053"/>
                </a:lnTo>
                <a:lnTo>
                  <a:pt x="771887" y="180713"/>
                </a:lnTo>
                <a:lnTo>
                  <a:pt x="775395" y="184796"/>
                </a:lnTo>
                <a:lnTo>
                  <a:pt x="779028" y="189016"/>
                </a:lnTo>
                <a:lnTo>
                  <a:pt x="781677" y="194063"/>
                </a:lnTo>
                <a:lnTo>
                  <a:pt x="783332" y="199372"/>
                </a:lnTo>
                <a:lnTo>
                  <a:pt x="785164" y="207426"/>
                </a:lnTo>
                <a:lnTo>
                  <a:pt x="785866" y="215702"/>
                </a:lnTo>
                <a:lnTo>
                  <a:pt x="785617" y="224028"/>
                </a:lnTo>
                <a:lnTo>
                  <a:pt x="775217" y="262365"/>
                </a:lnTo>
                <a:lnTo>
                  <a:pt x="733596" y="279728"/>
                </a:lnTo>
                <a:lnTo>
                  <a:pt x="717993" y="279558"/>
                </a:lnTo>
              </a:path>
              <a:path w="786129" h="806450">
                <a:moveTo>
                  <a:pt x="266897" y="469363"/>
                </a:moveTo>
                <a:lnTo>
                  <a:pt x="313821" y="524562"/>
                </a:lnTo>
                <a:lnTo>
                  <a:pt x="350861" y="541813"/>
                </a:lnTo>
                <a:lnTo>
                  <a:pt x="397272" y="520083"/>
                </a:lnTo>
                <a:lnTo>
                  <a:pt x="472315" y="458338"/>
                </a:lnTo>
              </a:path>
              <a:path w="786129" h="806450">
                <a:moveTo>
                  <a:pt x="651399" y="99228"/>
                </a:moveTo>
                <a:lnTo>
                  <a:pt x="620300" y="116798"/>
                </a:lnTo>
                <a:lnTo>
                  <a:pt x="639818" y="145541"/>
                </a:lnTo>
              </a:path>
            </a:pathLst>
          </a:custGeom>
          <a:ln w="20941">
            <a:solidFill>
              <a:srgbClr val="F15732"/>
            </a:solidFill>
          </a:ln>
        </p:spPr>
        <p:txBody>
          <a:bodyPr wrap="square" lIns="0" tIns="0" rIns="0" bIns="0" rtlCol="0"/>
          <a:lstStyle/>
          <a:p>
            <a:endParaRPr/>
          </a:p>
        </p:txBody>
      </p:sp>
      <p:grpSp>
        <p:nvGrpSpPr>
          <p:cNvPr id="21" name="object 21"/>
          <p:cNvGrpSpPr/>
          <p:nvPr/>
        </p:nvGrpSpPr>
        <p:grpSpPr>
          <a:xfrm>
            <a:off x="13174574" y="6477473"/>
            <a:ext cx="288290" cy="768350"/>
            <a:chOff x="6300813" y="7474539"/>
            <a:chExt cx="288290" cy="768350"/>
          </a:xfrm>
        </p:grpSpPr>
        <p:sp>
          <p:nvSpPr>
            <p:cNvPr id="22" name="object 22"/>
            <p:cNvSpPr/>
            <p:nvPr/>
          </p:nvSpPr>
          <p:spPr>
            <a:xfrm>
              <a:off x="6311284" y="7485009"/>
              <a:ext cx="267335" cy="747395"/>
            </a:xfrm>
            <a:custGeom>
              <a:avLst/>
              <a:gdLst/>
              <a:ahLst/>
              <a:cxnLst/>
              <a:rect l="l" t="t" r="r" b="b"/>
              <a:pathLst>
                <a:path w="267334" h="747395">
                  <a:moveTo>
                    <a:pt x="145754" y="747045"/>
                  </a:moveTo>
                  <a:lnTo>
                    <a:pt x="136058" y="747045"/>
                  </a:lnTo>
                  <a:lnTo>
                    <a:pt x="93171" y="740079"/>
                  </a:lnTo>
                  <a:lnTo>
                    <a:pt x="55837" y="720705"/>
                  </a:lnTo>
                  <a:lnTo>
                    <a:pt x="26340" y="691208"/>
                  </a:lnTo>
                  <a:lnTo>
                    <a:pt x="6965" y="653873"/>
                  </a:lnTo>
                  <a:lnTo>
                    <a:pt x="0" y="610986"/>
                  </a:lnTo>
                  <a:lnTo>
                    <a:pt x="0" y="136058"/>
                  </a:lnTo>
                  <a:lnTo>
                    <a:pt x="6965" y="93171"/>
                  </a:lnTo>
                  <a:lnTo>
                    <a:pt x="26340" y="55837"/>
                  </a:lnTo>
                  <a:lnTo>
                    <a:pt x="55837" y="26340"/>
                  </a:lnTo>
                  <a:lnTo>
                    <a:pt x="93171" y="6965"/>
                  </a:lnTo>
                  <a:lnTo>
                    <a:pt x="136058" y="0"/>
                  </a:lnTo>
                  <a:lnTo>
                    <a:pt x="143859" y="0"/>
                  </a:lnTo>
                  <a:lnTo>
                    <a:pt x="191856" y="9691"/>
                  </a:lnTo>
                  <a:lnTo>
                    <a:pt x="231050" y="36119"/>
                  </a:lnTo>
                  <a:lnTo>
                    <a:pt x="257475" y="75316"/>
                  </a:lnTo>
                  <a:lnTo>
                    <a:pt x="267164" y="123315"/>
                  </a:lnTo>
                  <a:lnTo>
                    <a:pt x="267164" y="625635"/>
                  </a:lnTo>
                  <a:lnTo>
                    <a:pt x="257624" y="672894"/>
                  </a:lnTo>
                  <a:lnTo>
                    <a:pt x="231605" y="711486"/>
                  </a:lnTo>
                  <a:lnTo>
                    <a:pt x="193014" y="737504"/>
                  </a:lnTo>
                  <a:lnTo>
                    <a:pt x="145754" y="747045"/>
                  </a:lnTo>
                  <a:close/>
                </a:path>
              </a:pathLst>
            </a:custGeom>
            <a:ln w="20941">
              <a:solidFill>
                <a:srgbClr val="F15732"/>
              </a:solidFill>
            </a:ln>
          </p:spPr>
          <p:txBody>
            <a:bodyPr wrap="square" lIns="0" tIns="0" rIns="0" bIns="0" rtlCol="0"/>
            <a:lstStyle/>
            <a:p>
              <a:endParaRPr/>
            </a:p>
          </p:txBody>
        </p:sp>
        <p:sp>
          <p:nvSpPr>
            <p:cNvPr id="23" name="object 23"/>
            <p:cNvSpPr/>
            <p:nvPr/>
          </p:nvSpPr>
          <p:spPr>
            <a:xfrm>
              <a:off x="6365025" y="7858532"/>
              <a:ext cx="160020" cy="0"/>
            </a:xfrm>
            <a:custGeom>
              <a:avLst/>
              <a:gdLst/>
              <a:ahLst/>
              <a:cxnLst/>
              <a:rect l="l" t="t" r="r" b="b"/>
              <a:pathLst>
                <a:path w="160020">
                  <a:moveTo>
                    <a:pt x="0" y="0"/>
                  </a:moveTo>
                  <a:lnTo>
                    <a:pt x="159618" y="0"/>
                  </a:lnTo>
                </a:path>
              </a:pathLst>
            </a:custGeom>
            <a:ln w="20941">
              <a:solidFill>
                <a:srgbClr val="F15732"/>
              </a:solidFill>
            </a:ln>
          </p:spPr>
          <p:txBody>
            <a:bodyPr wrap="square" lIns="0" tIns="0" rIns="0" bIns="0" rtlCol="0"/>
            <a:lstStyle/>
            <a:p>
              <a:endParaRPr/>
            </a:p>
          </p:txBody>
        </p:sp>
      </p:grpSp>
      <p:grpSp>
        <p:nvGrpSpPr>
          <p:cNvPr id="24" name="object 24"/>
          <p:cNvGrpSpPr/>
          <p:nvPr/>
        </p:nvGrpSpPr>
        <p:grpSpPr>
          <a:xfrm>
            <a:off x="13576351" y="6477473"/>
            <a:ext cx="288290" cy="768350"/>
            <a:chOff x="6702590" y="7474539"/>
            <a:chExt cx="288290" cy="768350"/>
          </a:xfrm>
        </p:grpSpPr>
        <p:sp>
          <p:nvSpPr>
            <p:cNvPr id="25" name="object 25"/>
            <p:cNvSpPr/>
            <p:nvPr/>
          </p:nvSpPr>
          <p:spPr>
            <a:xfrm>
              <a:off x="6713061" y="7485009"/>
              <a:ext cx="267335" cy="747395"/>
            </a:xfrm>
            <a:custGeom>
              <a:avLst/>
              <a:gdLst/>
              <a:ahLst/>
              <a:cxnLst/>
              <a:rect l="l" t="t" r="r" b="b"/>
              <a:pathLst>
                <a:path w="267334" h="747395">
                  <a:moveTo>
                    <a:pt x="145754" y="747045"/>
                  </a:moveTo>
                  <a:lnTo>
                    <a:pt x="136058" y="747045"/>
                  </a:lnTo>
                  <a:lnTo>
                    <a:pt x="93171" y="740079"/>
                  </a:lnTo>
                  <a:lnTo>
                    <a:pt x="55837" y="720705"/>
                  </a:lnTo>
                  <a:lnTo>
                    <a:pt x="26340" y="691208"/>
                  </a:lnTo>
                  <a:lnTo>
                    <a:pt x="6965" y="653873"/>
                  </a:lnTo>
                  <a:lnTo>
                    <a:pt x="0" y="610986"/>
                  </a:lnTo>
                  <a:lnTo>
                    <a:pt x="0" y="136058"/>
                  </a:lnTo>
                  <a:lnTo>
                    <a:pt x="6965" y="93171"/>
                  </a:lnTo>
                  <a:lnTo>
                    <a:pt x="26340" y="55837"/>
                  </a:lnTo>
                  <a:lnTo>
                    <a:pt x="55837" y="26340"/>
                  </a:lnTo>
                  <a:lnTo>
                    <a:pt x="93171" y="6965"/>
                  </a:lnTo>
                  <a:lnTo>
                    <a:pt x="136058" y="0"/>
                  </a:lnTo>
                  <a:lnTo>
                    <a:pt x="143859" y="0"/>
                  </a:lnTo>
                  <a:lnTo>
                    <a:pt x="191856" y="9691"/>
                  </a:lnTo>
                  <a:lnTo>
                    <a:pt x="231050" y="36119"/>
                  </a:lnTo>
                  <a:lnTo>
                    <a:pt x="257475" y="75316"/>
                  </a:lnTo>
                  <a:lnTo>
                    <a:pt x="267164" y="123315"/>
                  </a:lnTo>
                  <a:lnTo>
                    <a:pt x="267164" y="625635"/>
                  </a:lnTo>
                  <a:lnTo>
                    <a:pt x="257624" y="672894"/>
                  </a:lnTo>
                  <a:lnTo>
                    <a:pt x="231605" y="711486"/>
                  </a:lnTo>
                  <a:lnTo>
                    <a:pt x="193014" y="737504"/>
                  </a:lnTo>
                  <a:lnTo>
                    <a:pt x="145754" y="747045"/>
                  </a:lnTo>
                  <a:close/>
                </a:path>
              </a:pathLst>
            </a:custGeom>
            <a:ln w="20941">
              <a:solidFill>
                <a:srgbClr val="F15732"/>
              </a:solidFill>
            </a:ln>
          </p:spPr>
          <p:txBody>
            <a:bodyPr wrap="square" lIns="0" tIns="0" rIns="0" bIns="0" rtlCol="0"/>
            <a:lstStyle/>
            <a:p>
              <a:endParaRPr/>
            </a:p>
          </p:txBody>
        </p:sp>
        <p:sp>
          <p:nvSpPr>
            <p:cNvPr id="26" name="object 26"/>
            <p:cNvSpPr/>
            <p:nvPr/>
          </p:nvSpPr>
          <p:spPr>
            <a:xfrm>
              <a:off x="6766802" y="7858532"/>
              <a:ext cx="160020" cy="0"/>
            </a:xfrm>
            <a:custGeom>
              <a:avLst/>
              <a:gdLst/>
              <a:ahLst/>
              <a:cxnLst/>
              <a:rect l="l" t="t" r="r" b="b"/>
              <a:pathLst>
                <a:path w="160020">
                  <a:moveTo>
                    <a:pt x="0" y="0"/>
                  </a:moveTo>
                  <a:lnTo>
                    <a:pt x="159618" y="0"/>
                  </a:lnTo>
                </a:path>
              </a:pathLst>
            </a:custGeom>
            <a:ln w="20941">
              <a:solidFill>
                <a:srgbClr val="F15732"/>
              </a:solidFill>
            </a:ln>
          </p:spPr>
          <p:txBody>
            <a:bodyPr wrap="square" lIns="0" tIns="0" rIns="0" bIns="0" rtlCol="0"/>
            <a:lstStyle/>
            <a:p>
              <a:endParaRPr/>
            </a:p>
          </p:txBody>
        </p:sp>
      </p:grpSp>
      <p:sp>
        <p:nvSpPr>
          <p:cNvPr id="27" name="object 27"/>
          <p:cNvSpPr/>
          <p:nvPr/>
        </p:nvSpPr>
        <p:spPr>
          <a:xfrm>
            <a:off x="13168765" y="3971131"/>
            <a:ext cx="738505" cy="643255"/>
          </a:xfrm>
          <a:custGeom>
            <a:avLst/>
            <a:gdLst/>
            <a:ahLst/>
            <a:cxnLst/>
            <a:rect l="l" t="t" r="r" b="b"/>
            <a:pathLst>
              <a:path w="738505" h="643254">
                <a:moveTo>
                  <a:pt x="241175" y="121870"/>
                </a:moveTo>
                <a:lnTo>
                  <a:pt x="241175" y="25213"/>
                </a:lnTo>
                <a:lnTo>
                  <a:pt x="243157" y="15399"/>
                </a:lnTo>
                <a:lnTo>
                  <a:pt x="248560" y="7384"/>
                </a:lnTo>
                <a:lnTo>
                  <a:pt x="256574" y="1981"/>
                </a:lnTo>
                <a:lnTo>
                  <a:pt x="266389" y="0"/>
                </a:lnTo>
                <a:lnTo>
                  <a:pt x="713203" y="0"/>
                </a:lnTo>
                <a:lnTo>
                  <a:pt x="723018" y="1981"/>
                </a:lnTo>
                <a:lnTo>
                  <a:pt x="731032" y="7384"/>
                </a:lnTo>
                <a:lnTo>
                  <a:pt x="736436" y="15399"/>
                </a:lnTo>
                <a:lnTo>
                  <a:pt x="738417" y="25213"/>
                </a:lnTo>
                <a:lnTo>
                  <a:pt x="738417" y="325812"/>
                </a:lnTo>
                <a:lnTo>
                  <a:pt x="736436" y="335626"/>
                </a:lnTo>
                <a:lnTo>
                  <a:pt x="731032" y="343641"/>
                </a:lnTo>
                <a:lnTo>
                  <a:pt x="723018" y="349044"/>
                </a:lnTo>
                <a:lnTo>
                  <a:pt x="713203" y="351025"/>
                </a:lnTo>
                <a:lnTo>
                  <a:pt x="613981" y="351025"/>
                </a:lnTo>
              </a:path>
              <a:path w="738505" h="643254">
                <a:moveTo>
                  <a:pt x="146288" y="630420"/>
                </a:moveTo>
                <a:lnTo>
                  <a:pt x="146288" y="528884"/>
                </a:lnTo>
                <a:lnTo>
                  <a:pt x="146288" y="519031"/>
                </a:lnTo>
                <a:lnTo>
                  <a:pt x="138299" y="511042"/>
                </a:lnTo>
                <a:lnTo>
                  <a:pt x="128435" y="511042"/>
                </a:lnTo>
                <a:lnTo>
                  <a:pt x="25213" y="511042"/>
                </a:lnTo>
                <a:lnTo>
                  <a:pt x="15399" y="509059"/>
                </a:lnTo>
                <a:lnTo>
                  <a:pt x="7384" y="503652"/>
                </a:lnTo>
                <a:lnTo>
                  <a:pt x="1981" y="495634"/>
                </a:lnTo>
                <a:lnTo>
                  <a:pt x="0" y="485817"/>
                </a:lnTo>
                <a:lnTo>
                  <a:pt x="0" y="197962"/>
                </a:lnTo>
                <a:lnTo>
                  <a:pt x="1981" y="188146"/>
                </a:lnTo>
                <a:lnTo>
                  <a:pt x="7384" y="180128"/>
                </a:lnTo>
                <a:lnTo>
                  <a:pt x="15399" y="174721"/>
                </a:lnTo>
                <a:lnTo>
                  <a:pt x="25213" y="172738"/>
                </a:lnTo>
                <a:lnTo>
                  <a:pt x="537753" y="172738"/>
                </a:lnTo>
                <a:lnTo>
                  <a:pt x="547569" y="174721"/>
                </a:lnTo>
                <a:lnTo>
                  <a:pt x="555587" y="180128"/>
                </a:lnTo>
                <a:lnTo>
                  <a:pt x="560994" y="188146"/>
                </a:lnTo>
                <a:lnTo>
                  <a:pt x="562977" y="197962"/>
                </a:lnTo>
                <a:lnTo>
                  <a:pt x="562977" y="485817"/>
                </a:lnTo>
                <a:lnTo>
                  <a:pt x="560994" y="495634"/>
                </a:lnTo>
                <a:lnTo>
                  <a:pt x="555587" y="503652"/>
                </a:lnTo>
                <a:lnTo>
                  <a:pt x="547569" y="509059"/>
                </a:lnTo>
                <a:lnTo>
                  <a:pt x="537753" y="511042"/>
                </a:lnTo>
                <a:lnTo>
                  <a:pt x="317749" y="511042"/>
                </a:lnTo>
                <a:lnTo>
                  <a:pt x="309320" y="511042"/>
                </a:lnTo>
                <a:lnTo>
                  <a:pt x="301215" y="514235"/>
                </a:lnTo>
                <a:lnTo>
                  <a:pt x="295059" y="519994"/>
                </a:lnTo>
                <a:lnTo>
                  <a:pt x="172895" y="634242"/>
                </a:lnTo>
                <a:lnTo>
                  <a:pt x="167261" y="639519"/>
                </a:lnTo>
                <a:lnTo>
                  <a:pt x="160623" y="642771"/>
                </a:lnTo>
                <a:lnTo>
                  <a:pt x="153787" y="641849"/>
                </a:lnTo>
                <a:lnTo>
                  <a:pt x="148445" y="637487"/>
                </a:lnTo>
                <a:lnTo>
                  <a:pt x="146288" y="630420"/>
                </a:lnTo>
                <a:close/>
              </a:path>
              <a:path w="738505" h="643254">
                <a:moveTo>
                  <a:pt x="121724" y="288232"/>
                </a:moveTo>
                <a:lnTo>
                  <a:pt x="441400" y="288232"/>
                </a:lnTo>
              </a:path>
              <a:path w="738505" h="643254">
                <a:moveTo>
                  <a:pt x="120048" y="396773"/>
                </a:moveTo>
                <a:lnTo>
                  <a:pt x="440583" y="396773"/>
                </a:lnTo>
              </a:path>
            </a:pathLst>
          </a:custGeom>
          <a:ln w="20941">
            <a:solidFill>
              <a:srgbClr val="F15732"/>
            </a:solidFill>
          </a:ln>
        </p:spPr>
        <p:txBody>
          <a:bodyPr wrap="square" lIns="0" tIns="0" rIns="0" bIns="0" rtlCol="0"/>
          <a:lstStyle/>
          <a:p>
            <a:endParaRPr/>
          </a:p>
        </p:txBody>
      </p:sp>
      <p:sp>
        <p:nvSpPr>
          <p:cNvPr id="28" name="object 28"/>
          <p:cNvSpPr/>
          <p:nvPr/>
        </p:nvSpPr>
        <p:spPr>
          <a:xfrm>
            <a:off x="6353537" y="7547740"/>
            <a:ext cx="594995" cy="768350"/>
          </a:xfrm>
          <a:custGeom>
            <a:avLst/>
            <a:gdLst/>
            <a:ahLst/>
            <a:cxnLst/>
            <a:rect l="l" t="t" r="r" b="b"/>
            <a:pathLst>
              <a:path w="594994" h="768350">
                <a:moveTo>
                  <a:pt x="348421" y="0"/>
                </a:moveTo>
                <a:lnTo>
                  <a:pt x="348365" y="50339"/>
                </a:lnTo>
                <a:lnTo>
                  <a:pt x="348261" y="100533"/>
                </a:lnTo>
                <a:lnTo>
                  <a:pt x="348204" y="150607"/>
                </a:lnTo>
                <a:lnTo>
                  <a:pt x="348287" y="200591"/>
                </a:lnTo>
                <a:lnTo>
                  <a:pt x="348607" y="250513"/>
                </a:lnTo>
                <a:lnTo>
                  <a:pt x="349258" y="300399"/>
                </a:lnTo>
                <a:lnTo>
                  <a:pt x="360878" y="338369"/>
                </a:lnTo>
                <a:lnTo>
                  <a:pt x="397723" y="396767"/>
                </a:lnTo>
                <a:lnTo>
                  <a:pt x="428151" y="443430"/>
                </a:lnTo>
                <a:lnTo>
                  <a:pt x="458652" y="490042"/>
                </a:lnTo>
                <a:lnTo>
                  <a:pt x="488990" y="536763"/>
                </a:lnTo>
                <a:lnTo>
                  <a:pt x="518929" y="583751"/>
                </a:lnTo>
                <a:lnTo>
                  <a:pt x="554180" y="643802"/>
                </a:lnTo>
                <a:lnTo>
                  <a:pt x="586298" y="705737"/>
                </a:lnTo>
                <a:lnTo>
                  <a:pt x="594703" y="732131"/>
                </a:lnTo>
                <a:lnTo>
                  <a:pt x="590815" y="751385"/>
                </a:lnTo>
                <a:lnTo>
                  <a:pt x="574988" y="763320"/>
                </a:lnTo>
                <a:lnTo>
                  <a:pt x="547577" y="767756"/>
                </a:lnTo>
                <a:lnTo>
                  <a:pt x="519585" y="768075"/>
                </a:lnTo>
                <a:lnTo>
                  <a:pt x="491588" y="768093"/>
                </a:lnTo>
                <a:lnTo>
                  <a:pt x="463589" y="767979"/>
                </a:lnTo>
                <a:lnTo>
                  <a:pt x="435591" y="767903"/>
                </a:lnTo>
                <a:lnTo>
                  <a:pt x="381641" y="767913"/>
                </a:lnTo>
                <a:lnTo>
                  <a:pt x="327691" y="767928"/>
                </a:lnTo>
                <a:lnTo>
                  <a:pt x="273740" y="767938"/>
                </a:lnTo>
                <a:lnTo>
                  <a:pt x="219789" y="767934"/>
                </a:lnTo>
                <a:lnTo>
                  <a:pt x="165838" y="767907"/>
                </a:lnTo>
                <a:lnTo>
                  <a:pt x="111887" y="767847"/>
                </a:lnTo>
                <a:lnTo>
                  <a:pt x="57938" y="767746"/>
                </a:lnTo>
                <a:lnTo>
                  <a:pt x="7765" y="756985"/>
                </a:lnTo>
                <a:lnTo>
                  <a:pt x="0" y="738264"/>
                </a:lnTo>
                <a:lnTo>
                  <a:pt x="5185" y="724040"/>
                </a:lnTo>
                <a:lnTo>
                  <a:pt x="33560" y="667657"/>
                </a:lnTo>
                <a:lnTo>
                  <a:pt x="64094" y="612578"/>
                </a:lnTo>
                <a:lnTo>
                  <a:pt x="90767" y="568286"/>
                </a:lnTo>
                <a:lnTo>
                  <a:pt x="117630" y="524117"/>
                </a:lnTo>
                <a:lnTo>
                  <a:pt x="144647" y="480045"/>
                </a:lnTo>
                <a:lnTo>
                  <a:pt x="171779" y="436049"/>
                </a:lnTo>
                <a:lnTo>
                  <a:pt x="198988" y="392104"/>
                </a:lnTo>
                <a:lnTo>
                  <a:pt x="226236" y="348188"/>
                </a:lnTo>
                <a:lnTo>
                  <a:pt x="233504" y="334763"/>
                </a:lnTo>
                <a:lnTo>
                  <a:pt x="238710" y="320974"/>
                </a:lnTo>
                <a:lnTo>
                  <a:pt x="241806" y="306479"/>
                </a:lnTo>
                <a:lnTo>
                  <a:pt x="242749" y="290933"/>
                </a:lnTo>
                <a:lnTo>
                  <a:pt x="242411" y="242865"/>
                </a:lnTo>
                <a:lnTo>
                  <a:pt x="242253" y="194725"/>
                </a:lnTo>
                <a:lnTo>
                  <a:pt x="242221" y="146440"/>
                </a:lnTo>
                <a:lnTo>
                  <a:pt x="242264" y="97939"/>
                </a:lnTo>
                <a:lnTo>
                  <a:pt x="242328" y="49150"/>
                </a:lnTo>
                <a:lnTo>
                  <a:pt x="242361" y="0"/>
                </a:lnTo>
              </a:path>
            </a:pathLst>
          </a:custGeom>
          <a:ln w="20941">
            <a:solidFill>
              <a:srgbClr val="F15732"/>
            </a:solidFill>
          </a:ln>
        </p:spPr>
        <p:txBody>
          <a:bodyPr wrap="square" lIns="0" tIns="0" rIns="0" bIns="0" rtlCol="0"/>
          <a:lstStyle/>
          <a:p>
            <a:endParaRPr/>
          </a:p>
        </p:txBody>
      </p:sp>
      <p:sp>
        <p:nvSpPr>
          <p:cNvPr id="29" name="object 29"/>
          <p:cNvSpPr/>
          <p:nvPr/>
        </p:nvSpPr>
        <p:spPr>
          <a:xfrm>
            <a:off x="6245883" y="903758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05224"/>
          </a:solidFill>
        </p:spPr>
        <p:txBody>
          <a:bodyPr wrap="square" lIns="0" tIns="0" rIns="0" bIns="0" rtlCol="0"/>
          <a:lstStyle/>
          <a:p>
            <a:endParaRPr/>
          </a:p>
        </p:txBody>
      </p:sp>
      <p:grpSp>
        <p:nvGrpSpPr>
          <p:cNvPr id="30" name="object 30"/>
          <p:cNvGrpSpPr/>
          <p:nvPr/>
        </p:nvGrpSpPr>
        <p:grpSpPr>
          <a:xfrm>
            <a:off x="6355312" y="9037580"/>
            <a:ext cx="5890895" cy="283210"/>
            <a:chOff x="6355312" y="9037580"/>
            <a:chExt cx="5890895" cy="283210"/>
          </a:xfrm>
        </p:grpSpPr>
        <p:sp>
          <p:nvSpPr>
            <p:cNvPr id="31" name="object 31"/>
            <p:cNvSpPr/>
            <p:nvPr/>
          </p:nvSpPr>
          <p:spPr>
            <a:xfrm>
              <a:off x="6355312" y="9053286"/>
              <a:ext cx="5576570" cy="0"/>
            </a:xfrm>
            <a:custGeom>
              <a:avLst/>
              <a:gdLst/>
              <a:ahLst/>
              <a:cxnLst/>
              <a:rect l="l" t="t" r="r" b="b"/>
              <a:pathLst>
                <a:path w="5576570">
                  <a:moveTo>
                    <a:pt x="0" y="0"/>
                  </a:moveTo>
                  <a:lnTo>
                    <a:pt x="5576521" y="0"/>
                  </a:lnTo>
                </a:path>
              </a:pathLst>
            </a:custGeom>
            <a:ln w="31412">
              <a:solidFill>
                <a:srgbClr val="F05224"/>
              </a:solidFill>
              <a:prstDash val="dot"/>
            </a:ln>
          </p:spPr>
          <p:txBody>
            <a:bodyPr wrap="square" lIns="0" tIns="0" rIns="0" bIns="0" rtlCol="0"/>
            <a:lstStyle/>
            <a:p>
              <a:endParaRPr/>
            </a:p>
          </p:txBody>
        </p:sp>
        <p:sp>
          <p:nvSpPr>
            <p:cNvPr id="32" name="object 32"/>
            <p:cNvSpPr/>
            <p:nvPr/>
          </p:nvSpPr>
          <p:spPr>
            <a:xfrm>
              <a:off x="12041518" y="9116111"/>
              <a:ext cx="157480" cy="157480"/>
            </a:xfrm>
            <a:custGeom>
              <a:avLst/>
              <a:gdLst/>
              <a:ahLst/>
              <a:cxnLst/>
              <a:rect l="l" t="t" r="r" b="b"/>
              <a:pathLst>
                <a:path w="157479" h="157479">
                  <a:moveTo>
                    <a:pt x="0" y="0"/>
                  </a:moveTo>
                  <a:lnTo>
                    <a:pt x="157063" y="157063"/>
                  </a:lnTo>
                </a:path>
              </a:pathLst>
            </a:custGeom>
            <a:ln w="31412">
              <a:solidFill>
                <a:srgbClr val="F05224"/>
              </a:solidFill>
              <a:prstDash val="dot"/>
            </a:ln>
          </p:spPr>
          <p:txBody>
            <a:bodyPr wrap="square" lIns="0" tIns="0" rIns="0" bIns="0" rtlCol="0"/>
            <a:lstStyle/>
            <a:p>
              <a:endParaRPr/>
            </a:p>
          </p:txBody>
        </p:sp>
        <p:sp>
          <p:nvSpPr>
            <p:cNvPr id="33" name="object 33"/>
            <p:cNvSpPr/>
            <p:nvPr/>
          </p:nvSpPr>
          <p:spPr>
            <a:xfrm>
              <a:off x="11962981" y="9037592"/>
              <a:ext cx="283210" cy="283210"/>
            </a:xfrm>
            <a:custGeom>
              <a:avLst/>
              <a:gdLst/>
              <a:ahLst/>
              <a:cxnLst/>
              <a:rect l="l" t="t" r="r" b="b"/>
              <a:pathLst>
                <a:path w="283209" h="283209">
                  <a:moveTo>
                    <a:pt x="31407" y="15697"/>
                  </a:moveTo>
                  <a:lnTo>
                    <a:pt x="26809" y="4597"/>
                  </a:lnTo>
                  <a:lnTo>
                    <a:pt x="15709" y="0"/>
                  </a:lnTo>
                  <a:lnTo>
                    <a:pt x="4597" y="4597"/>
                  </a:lnTo>
                  <a:lnTo>
                    <a:pt x="0" y="15697"/>
                  </a:lnTo>
                  <a:lnTo>
                    <a:pt x="4597" y="26809"/>
                  </a:lnTo>
                  <a:lnTo>
                    <a:pt x="15709" y="31407"/>
                  </a:lnTo>
                  <a:lnTo>
                    <a:pt x="26809" y="26809"/>
                  </a:lnTo>
                  <a:lnTo>
                    <a:pt x="31407" y="15697"/>
                  </a:lnTo>
                  <a:close/>
                </a:path>
                <a:path w="283209" h="283209">
                  <a:moveTo>
                    <a:pt x="282714" y="267004"/>
                  </a:moveTo>
                  <a:lnTo>
                    <a:pt x="278117" y="255892"/>
                  </a:lnTo>
                  <a:lnTo>
                    <a:pt x="267004" y="251294"/>
                  </a:lnTo>
                  <a:lnTo>
                    <a:pt x="255905" y="255892"/>
                  </a:lnTo>
                  <a:lnTo>
                    <a:pt x="251294" y="267004"/>
                  </a:lnTo>
                  <a:lnTo>
                    <a:pt x="255905" y="278104"/>
                  </a:lnTo>
                  <a:lnTo>
                    <a:pt x="267004" y="282702"/>
                  </a:lnTo>
                  <a:lnTo>
                    <a:pt x="278117" y="278104"/>
                  </a:lnTo>
                  <a:lnTo>
                    <a:pt x="282714" y="267004"/>
                  </a:lnTo>
                  <a:close/>
                </a:path>
              </a:pathLst>
            </a:custGeom>
            <a:solidFill>
              <a:srgbClr val="F05224"/>
            </a:solidFill>
          </p:spPr>
          <p:txBody>
            <a:bodyPr wrap="square" lIns="0" tIns="0" rIns="0" bIns="0" rtlCol="0"/>
            <a:lstStyle/>
            <a:p>
              <a:endParaRPr/>
            </a:p>
          </p:txBody>
        </p:sp>
      </p:grpSp>
      <p:grpSp>
        <p:nvGrpSpPr>
          <p:cNvPr id="34" name="object 34"/>
          <p:cNvGrpSpPr/>
          <p:nvPr/>
        </p:nvGrpSpPr>
        <p:grpSpPr>
          <a:xfrm>
            <a:off x="12291075" y="9058522"/>
            <a:ext cx="185420" cy="185420"/>
            <a:chOff x="12291075" y="9058522"/>
            <a:chExt cx="185420" cy="185420"/>
          </a:xfrm>
        </p:grpSpPr>
        <p:sp>
          <p:nvSpPr>
            <p:cNvPr id="35" name="object 35"/>
            <p:cNvSpPr/>
            <p:nvPr/>
          </p:nvSpPr>
          <p:spPr>
            <a:xfrm>
              <a:off x="12306781" y="9112615"/>
              <a:ext cx="115570" cy="115570"/>
            </a:xfrm>
            <a:custGeom>
              <a:avLst/>
              <a:gdLst/>
              <a:ahLst/>
              <a:cxnLst/>
              <a:rect l="l" t="t" r="r" b="b"/>
              <a:pathLst>
                <a:path w="115570" h="115570">
                  <a:moveTo>
                    <a:pt x="0" y="115179"/>
                  </a:moveTo>
                  <a:lnTo>
                    <a:pt x="115179" y="0"/>
                  </a:lnTo>
                </a:path>
              </a:pathLst>
            </a:custGeom>
            <a:ln w="31412">
              <a:solidFill>
                <a:srgbClr val="F05224"/>
              </a:solidFill>
              <a:prstDash val="dot"/>
            </a:ln>
          </p:spPr>
          <p:txBody>
            <a:bodyPr wrap="square" lIns="0" tIns="0" rIns="0" bIns="0" rtlCol="0"/>
            <a:lstStyle/>
            <a:p>
              <a:endParaRPr/>
            </a:p>
          </p:txBody>
        </p:sp>
        <p:sp>
          <p:nvSpPr>
            <p:cNvPr id="36" name="object 36"/>
            <p:cNvSpPr/>
            <p:nvPr/>
          </p:nvSpPr>
          <p:spPr>
            <a:xfrm>
              <a:off x="12444647" y="905852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05224"/>
            </a:solidFill>
          </p:spPr>
          <p:txBody>
            <a:bodyPr wrap="square" lIns="0" tIns="0" rIns="0" bIns="0" rtlCol="0"/>
            <a:lstStyle/>
            <a:p>
              <a:endParaRPr/>
            </a:p>
          </p:txBody>
        </p:sp>
      </p:grpSp>
      <p:grpSp>
        <p:nvGrpSpPr>
          <p:cNvPr id="37" name="object 37"/>
          <p:cNvGrpSpPr/>
          <p:nvPr/>
        </p:nvGrpSpPr>
        <p:grpSpPr>
          <a:xfrm>
            <a:off x="12555106" y="9058522"/>
            <a:ext cx="5701030" cy="31750"/>
            <a:chOff x="12555106" y="9058522"/>
            <a:chExt cx="5701030" cy="31750"/>
          </a:xfrm>
        </p:grpSpPr>
        <p:sp>
          <p:nvSpPr>
            <p:cNvPr id="38" name="object 38"/>
            <p:cNvSpPr/>
            <p:nvPr/>
          </p:nvSpPr>
          <p:spPr>
            <a:xfrm>
              <a:off x="12555106" y="9074228"/>
              <a:ext cx="5638165" cy="0"/>
            </a:xfrm>
            <a:custGeom>
              <a:avLst/>
              <a:gdLst/>
              <a:ahLst/>
              <a:cxnLst/>
              <a:rect l="l" t="t" r="r" b="b"/>
              <a:pathLst>
                <a:path w="5638165">
                  <a:moveTo>
                    <a:pt x="0" y="0"/>
                  </a:moveTo>
                  <a:lnTo>
                    <a:pt x="5637796" y="0"/>
                  </a:lnTo>
                </a:path>
              </a:pathLst>
            </a:custGeom>
            <a:ln w="31412">
              <a:solidFill>
                <a:srgbClr val="F05224"/>
              </a:solidFill>
              <a:prstDash val="dot"/>
            </a:ln>
          </p:spPr>
          <p:txBody>
            <a:bodyPr wrap="square" lIns="0" tIns="0" rIns="0" bIns="0" rtlCol="0"/>
            <a:lstStyle/>
            <a:p>
              <a:endParaRPr/>
            </a:p>
          </p:txBody>
        </p:sp>
        <p:sp>
          <p:nvSpPr>
            <p:cNvPr id="39" name="object 39"/>
            <p:cNvSpPr/>
            <p:nvPr/>
          </p:nvSpPr>
          <p:spPr>
            <a:xfrm>
              <a:off x="18224575" y="905852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05224"/>
            </a:solidFill>
          </p:spPr>
          <p:txBody>
            <a:bodyPr wrap="square" lIns="0" tIns="0" rIns="0" bIns="0" rtlCol="0"/>
            <a:lstStyle/>
            <a:p>
              <a:endParaRPr/>
            </a:p>
          </p:txBody>
        </p:sp>
      </p:grpSp>
      <p:sp>
        <p:nvSpPr>
          <p:cNvPr id="40" name="object 40"/>
          <p:cNvSpPr txBox="1"/>
          <p:nvPr/>
        </p:nvSpPr>
        <p:spPr>
          <a:xfrm>
            <a:off x="10215146" y="9599155"/>
            <a:ext cx="4390390" cy="465455"/>
          </a:xfrm>
          <a:prstGeom prst="rect">
            <a:avLst/>
          </a:prstGeom>
        </p:spPr>
        <p:txBody>
          <a:bodyPr vert="horz" wrap="square" lIns="0" tIns="17145" rIns="0" bIns="0" rtlCol="0">
            <a:spAutoFit/>
          </a:bodyPr>
          <a:lstStyle/>
          <a:p>
            <a:pPr marL="12700">
              <a:lnSpc>
                <a:spcPct val="100000"/>
              </a:lnSpc>
              <a:spcBef>
                <a:spcPts val="135"/>
              </a:spcBef>
            </a:pPr>
            <a:r>
              <a:rPr lang="fr-FR" sz="2850" b="0">
                <a:solidFill>
                  <a:srgbClr val="F15732"/>
                </a:solidFill>
                <a:latin typeface="Arial" panose="020B0604020202020204" pitchFamily="34" charset="0"/>
                <a:cs typeface="Arial" panose="020B0604020202020204" pitchFamily="34" charset="0"/>
              </a:rPr>
              <a:t>Nommés par le Délégué</a:t>
            </a:r>
            <a:endParaRPr sz="2850">
              <a:latin typeface="Arial" panose="020B0604020202020204" pitchFamily="34" charset="0"/>
              <a:cs typeface="Arial" panose="020B0604020202020204" pitchFamily="34" charset="0"/>
            </a:endParaRPr>
          </a:p>
        </p:txBody>
      </p:sp>
      <p:grpSp>
        <p:nvGrpSpPr>
          <p:cNvPr id="41" name="object 41"/>
          <p:cNvGrpSpPr/>
          <p:nvPr/>
        </p:nvGrpSpPr>
        <p:grpSpPr>
          <a:xfrm>
            <a:off x="6343066" y="6001970"/>
            <a:ext cx="863600" cy="912494"/>
            <a:chOff x="6343066" y="6001970"/>
            <a:chExt cx="863600" cy="912494"/>
          </a:xfrm>
        </p:grpSpPr>
        <p:sp>
          <p:nvSpPr>
            <p:cNvPr id="42" name="object 42"/>
            <p:cNvSpPr/>
            <p:nvPr/>
          </p:nvSpPr>
          <p:spPr>
            <a:xfrm>
              <a:off x="6353537" y="6012440"/>
              <a:ext cx="842644" cy="891540"/>
            </a:xfrm>
            <a:custGeom>
              <a:avLst/>
              <a:gdLst/>
              <a:ahLst/>
              <a:cxnLst/>
              <a:rect l="l" t="t" r="r" b="b"/>
              <a:pathLst>
                <a:path w="842645" h="891540">
                  <a:moveTo>
                    <a:pt x="491199" y="93012"/>
                  </a:moveTo>
                  <a:lnTo>
                    <a:pt x="160832" y="93012"/>
                  </a:lnTo>
                  <a:lnTo>
                    <a:pt x="118034" y="131667"/>
                  </a:lnTo>
                  <a:lnTo>
                    <a:pt x="80412" y="165650"/>
                  </a:lnTo>
                  <a:lnTo>
                    <a:pt x="42792" y="199635"/>
                  </a:lnTo>
                  <a:lnTo>
                    <a:pt x="0" y="238296"/>
                  </a:lnTo>
                  <a:lnTo>
                    <a:pt x="0" y="890946"/>
                  </a:lnTo>
                  <a:lnTo>
                    <a:pt x="655613" y="890946"/>
                  </a:lnTo>
                  <a:lnTo>
                    <a:pt x="655613" y="333047"/>
                  </a:lnTo>
                </a:path>
                <a:path w="842645" h="891540">
                  <a:moveTo>
                    <a:pt x="0" y="251929"/>
                  </a:moveTo>
                  <a:lnTo>
                    <a:pt x="175973" y="251929"/>
                  </a:lnTo>
                  <a:lnTo>
                    <a:pt x="175973" y="92698"/>
                  </a:lnTo>
                </a:path>
                <a:path w="842645" h="891540">
                  <a:moveTo>
                    <a:pt x="657121" y="0"/>
                  </a:moveTo>
                  <a:lnTo>
                    <a:pt x="706333" y="5974"/>
                  </a:lnTo>
                  <a:lnTo>
                    <a:pt x="750555" y="22833"/>
                  </a:lnTo>
                  <a:lnTo>
                    <a:pt x="788023" y="48982"/>
                  </a:lnTo>
                  <a:lnTo>
                    <a:pt x="816970" y="82828"/>
                  </a:lnTo>
                  <a:lnTo>
                    <a:pt x="835633" y="122775"/>
                  </a:lnTo>
                  <a:lnTo>
                    <a:pt x="842246" y="167230"/>
                  </a:lnTo>
                  <a:lnTo>
                    <a:pt x="835633" y="211688"/>
                  </a:lnTo>
                  <a:lnTo>
                    <a:pt x="816970" y="251637"/>
                  </a:lnTo>
                  <a:lnTo>
                    <a:pt x="788023" y="285482"/>
                  </a:lnTo>
                  <a:lnTo>
                    <a:pt x="750555" y="311630"/>
                  </a:lnTo>
                  <a:lnTo>
                    <a:pt x="706333" y="328487"/>
                  </a:lnTo>
                  <a:lnTo>
                    <a:pt x="657121" y="334461"/>
                  </a:lnTo>
                  <a:lnTo>
                    <a:pt x="607909" y="328487"/>
                  </a:lnTo>
                  <a:lnTo>
                    <a:pt x="563686" y="311630"/>
                  </a:lnTo>
                  <a:lnTo>
                    <a:pt x="526219" y="285482"/>
                  </a:lnTo>
                  <a:lnTo>
                    <a:pt x="497272" y="251637"/>
                  </a:lnTo>
                  <a:lnTo>
                    <a:pt x="478609" y="211688"/>
                  </a:lnTo>
                  <a:lnTo>
                    <a:pt x="471996" y="167230"/>
                  </a:lnTo>
                  <a:lnTo>
                    <a:pt x="478609" y="122775"/>
                  </a:lnTo>
                  <a:lnTo>
                    <a:pt x="497272" y="82828"/>
                  </a:lnTo>
                  <a:lnTo>
                    <a:pt x="526219" y="48982"/>
                  </a:lnTo>
                  <a:lnTo>
                    <a:pt x="563686" y="22833"/>
                  </a:lnTo>
                  <a:lnTo>
                    <a:pt x="607909" y="5974"/>
                  </a:lnTo>
                  <a:lnTo>
                    <a:pt x="657121" y="0"/>
                  </a:lnTo>
                  <a:close/>
                </a:path>
                <a:path w="842645" h="891540">
                  <a:moveTo>
                    <a:pt x="657121" y="177984"/>
                  </a:moveTo>
                  <a:lnTo>
                    <a:pt x="657121" y="72479"/>
                  </a:lnTo>
                </a:path>
              </a:pathLst>
            </a:custGeom>
            <a:ln w="20941">
              <a:solidFill>
                <a:srgbClr val="F15732"/>
              </a:solidFill>
            </a:ln>
          </p:spPr>
          <p:txBody>
            <a:bodyPr wrap="square" lIns="0" tIns="0" rIns="0" bIns="0" rtlCol="0"/>
            <a:lstStyle/>
            <a:p>
              <a:endParaRPr/>
            </a:p>
          </p:txBody>
        </p:sp>
        <p:sp>
          <p:nvSpPr>
            <p:cNvPr id="43" name="object 43"/>
            <p:cNvSpPr/>
            <p:nvPr/>
          </p:nvSpPr>
          <p:spPr>
            <a:xfrm>
              <a:off x="6995985" y="6222928"/>
              <a:ext cx="29209" cy="25400"/>
            </a:xfrm>
            <a:custGeom>
              <a:avLst/>
              <a:gdLst/>
              <a:ahLst/>
              <a:cxnLst/>
              <a:rect l="l" t="t" r="r" b="b"/>
              <a:pathLst>
                <a:path w="29209" h="25400">
                  <a:moveTo>
                    <a:pt x="22250" y="0"/>
                  </a:moveTo>
                  <a:lnTo>
                    <a:pt x="7036" y="0"/>
                  </a:lnTo>
                  <a:lnTo>
                    <a:pt x="0" y="5832"/>
                  </a:lnTo>
                  <a:lnTo>
                    <a:pt x="680" y="19549"/>
                  </a:lnTo>
                  <a:lnTo>
                    <a:pt x="6502" y="25360"/>
                  </a:lnTo>
                  <a:lnTo>
                    <a:pt x="14376" y="25360"/>
                  </a:lnTo>
                  <a:lnTo>
                    <a:pt x="21716" y="25360"/>
                  </a:lnTo>
                  <a:lnTo>
                    <a:pt x="28753" y="19528"/>
                  </a:lnTo>
                  <a:lnTo>
                    <a:pt x="28072" y="5811"/>
                  </a:lnTo>
                  <a:lnTo>
                    <a:pt x="22250" y="0"/>
                  </a:lnTo>
                  <a:close/>
                </a:path>
              </a:pathLst>
            </a:custGeom>
            <a:solidFill>
              <a:srgbClr val="F15732"/>
            </a:solidFill>
          </p:spPr>
          <p:txBody>
            <a:bodyPr wrap="square" lIns="0" tIns="0" rIns="0" bIns="0" rtlCol="0"/>
            <a:lstStyle/>
            <a:p>
              <a:endParaRPr/>
            </a:p>
          </p:txBody>
        </p:sp>
        <p:sp>
          <p:nvSpPr>
            <p:cNvPr id="44" name="object 44"/>
            <p:cNvSpPr/>
            <p:nvPr/>
          </p:nvSpPr>
          <p:spPr>
            <a:xfrm>
              <a:off x="6481467" y="6430089"/>
              <a:ext cx="401955" cy="332740"/>
            </a:xfrm>
            <a:custGeom>
              <a:avLst/>
              <a:gdLst/>
              <a:ahLst/>
              <a:cxnLst/>
              <a:rect l="l" t="t" r="r" b="b"/>
              <a:pathLst>
                <a:path w="401954" h="332740">
                  <a:moveTo>
                    <a:pt x="0" y="332722"/>
                  </a:moveTo>
                  <a:lnTo>
                    <a:pt x="401830" y="332722"/>
                  </a:lnTo>
                </a:path>
                <a:path w="401954" h="332740">
                  <a:moveTo>
                    <a:pt x="0" y="221815"/>
                  </a:moveTo>
                  <a:lnTo>
                    <a:pt x="401830" y="221815"/>
                  </a:lnTo>
                </a:path>
                <a:path w="401954" h="332740">
                  <a:moveTo>
                    <a:pt x="0" y="110907"/>
                  </a:moveTo>
                  <a:lnTo>
                    <a:pt x="401830" y="110907"/>
                  </a:lnTo>
                </a:path>
                <a:path w="401954" h="332740">
                  <a:moveTo>
                    <a:pt x="0" y="0"/>
                  </a:moveTo>
                  <a:lnTo>
                    <a:pt x="214443" y="0"/>
                  </a:lnTo>
                </a:path>
              </a:pathLst>
            </a:custGeom>
            <a:ln w="20941">
              <a:solidFill>
                <a:srgbClr val="F15732"/>
              </a:solidFill>
            </a:ln>
          </p:spPr>
          <p:txBody>
            <a:bodyPr wrap="square" lIns="0" tIns="0" rIns="0" bIns="0" rtlCol="0"/>
            <a:lstStyle/>
            <a:p>
              <a:endParaRPr/>
            </a:p>
          </p:txBody>
        </p:sp>
      </p:grpSp>
      <p:sp>
        <p:nvSpPr>
          <p:cNvPr id="49" name="object 49"/>
          <p:cNvSpPr txBox="1"/>
          <p:nvPr/>
        </p:nvSpPr>
        <p:spPr>
          <a:xfrm>
            <a:off x="19333291" y="939521"/>
            <a:ext cx="26035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18</a:t>
            </a:r>
            <a:endParaRPr sz="1900">
              <a:latin typeface="Söhne"/>
              <a:cs typeface="Söhne"/>
            </a:endParaRPr>
          </a:p>
        </p:txBody>
      </p:sp>
      <p:sp>
        <p:nvSpPr>
          <p:cNvPr id="50" name="object 50"/>
          <p:cNvSpPr/>
          <p:nvPr/>
        </p:nvSpPr>
        <p:spPr>
          <a:xfrm>
            <a:off x="6224941" y="287425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05224"/>
          </a:solidFill>
        </p:spPr>
        <p:txBody>
          <a:bodyPr wrap="square" lIns="0" tIns="0" rIns="0" bIns="0" rtlCol="0"/>
          <a:lstStyle/>
          <a:p>
            <a:endParaRPr/>
          </a:p>
        </p:txBody>
      </p:sp>
      <p:grpSp>
        <p:nvGrpSpPr>
          <p:cNvPr id="51" name="object 51"/>
          <p:cNvGrpSpPr/>
          <p:nvPr/>
        </p:nvGrpSpPr>
        <p:grpSpPr>
          <a:xfrm>
            <a:off x="6335212" y="2874258"/>
            <a:ext cx="12025630" cy="31750"/>
            <a:chOff x="6335212" y="2874258"/>
            <a:chExt cx="12025630" cy="31750"/>
          </a:xfrm>
        </p:grpSpPr>
        <p:sp>
          <p:nvSpPr>
            <p:cNvPr id="52" name="object 52"/>
            <p:cNvSpPr/>
            <p:nvPr/>
          </p:nvSpPr>
          <p:spPr>
            <a:xfrm>
              <a:off x="6335212" y="2889964"/>
              <a:ext cx="11962765" cy="0"/>
            </a:xfrm>
            <a:custGeom>
              <a:avLst/>
              <a:gdLst/>
              <a:ahLst/>
              <a:cxnLst/>
              <a:rect l="l" t="t" r="r" b="b"/>
              <a:pathLst>
                <a:path w="11962765">
                  <a:moveTo>
                    <a:pt x="0" y="0"/>
                  </a:moveTo>
                  <a:lnTo>
                    <a:pt x="11962494" y="0"/>
                  </a:lnTo>
                </a:path>
              </a:pathLst>
            </a:custGeom>
            <a:ln w="31412">
              <a:solidFill>
                <a:srgbClr val="F05224"/>
              </a:solidFill>
              <a:prstDash val="dot"/>
            </a:ln>
          </p:spPr>
          <p:txBody>
            <a:bodyPr wrap="square" lIns="0" tIns="0" rIns="0" bIns="0" rtlCol="0"/>
            <a:lstStyle/>
            <a:p>
              <a:endParaRPr/>
            </a:p>
          </p:txBody>
        </p:sp>
        <p:sp>
          <p:nvSpPr>
            <p:cNvPr id="53" name="object 53"/>
            <p:cNvSpPr/>
            <p:nvPr/>
          </p:nvSpPr>
          <p:spPr>
            <a:xfrm>
              <a:off x="18329285" y="287425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05224"/>
            </a:solidFill>
          </p:spPr>
          <p:txBody>
            <a:bodyPr wrap="square" lIns="0" tIns="0" rIns="0" bIns="0" rtlCol="0"/>
            <a:lstStyle/>
            <a:p>
              <a:endParaRPr/>
            </a:p>
          </p:txBody>
        </p:sp>
      </p:grpSp>
      <p:pic>
        <p:nvPicPr>
          <p:cNvPr id="56" name="Graphique 55">
            <a:extLst>
              <a:ext uri="{FF2B5EF4-FFF2-40B4-BE49-F238E27FC236}">
                <a16:creationId xmlns:a16="http://schemas.microsoft.com/office/drawing/2014/main" id="{7DF9F37E-C56D-1F3E-6066-65B728A15E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77633" y="3465552"/>
            <a:ext cx="708686" cy="44974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547548" y="2220728"/>
            <a:ext cx="4210685" cy="7329170"/>
          </a:xfrm>
          <a:custGeom>
            <a:avLst/>
            <a:gdLst/>
            <a:ahLst/>
            <a:cxnLst/>
            <a:rect l="l" t="t" r="r" b="b"/>
            <a:pathLst>
              <a:path w="4210684" h="7329170">
                <a:moveTo>
                  <a:pt x="4210165" y="0"/>
                </a:moveTo>
                <a:lnTo>
                  <a:pt x="0" y="0"/>
                </a:lnTo>
                <a:lnTo>
                  <a:pt x="0" y="7328719"/>
                </a:lnTo>
                <a:lnTo>
                  <a:pt x="4210165" y="7328719"/>
                </a:lnTo>
                <a:lnTo>
                  <a:pt x="4210165" y="0"/>
                </a:lnTo>
                <a:close/>
              </a:path>
            </a:pathLst>
          </a:custGeom>
          <a:solidFill>
            <a:srgbClr val="FCD2C7"/>
          </a:solidFill>
        </p:spPr>
        <p:txBody>
          <a:bodyPr wrap="square" lIns="0" tIns="0" rIns="0" bIns="0" rtlCol="0"/>
          <a:lstStyle/>
          <a:p>
            <a:endParaRPr/>
          </a:p>
        </p:txBody>
      </p:sp>
      <p:sp>
        <p:nvSpPr>
          <p:cNvPr id="3" name="object 3"/>
          <p:cNvSpPr/>
          <p:nvPr/>
        </p:nvSpPr>
        <p:spPr>
          <a:xfrm>
            <a:off x="10097891" y="2191263"/>
            <a:ext cx="4230370" cy="7329170"/>
          </a:xfrm>
          <a:custGeom>
            <a:avLst/>
            <a:gdLst/>
            <a:ahLst/>
            <a:cxnLst/>
            <a:rect l="l" t="t" r="r" b="b"/>
            <a:pathLst>
              <a:path w="4230369" h="7329170">
                <a:moveTo>
                  <a:pt x="4230237" y="0"/>
                </a:moveTo>
                <a:lnTo>
                  <a:pt x="0" y="0"/>
                </a:lnTo>
                <a:lnTo>
                  <a:pt x="0" y="7328719"/>
                </a:lnTo>
                <a:lnTo>
                  <a:pt x="4230237" y="7328719"/>
                </a:lnTo>
                <a:lnTo>
                  <a:pt x="4230237" y="0"/>
                </a:lnTo>
                <a:close/>
              </a:path>
            </a:pathLst>
          </a:custGeom>
          <a:solidFill>
            <a:srgbClr val="FCD2C7"/>
          </a:solidFill>
        </p:spPr>
        <p:txBody>
          <a:bodyPr wrap="square" lIns="0" tIns="0" rIns="0" bIns="0" rtlCol="0"/>
          <a:lstStyle/>
          <a:p>
            <a:endParaRPr/>
          </a:p>
        </p:txBody>
      </p:sp>
      <p:sp>
        <p:nvSpPr>
          <p:cNvPr id="4" name="object 4"/>
          <p:cNvSpPr/>
          <p:nvPr/>
        </p:nvSpPr>
        <p:spPr>
          <a:xfrm>
            <a:off x="14659240" y="2191263"/>
            <a:ext cx="4188460" cy="7329170"/>
          </a:xfrm>
          <a:custGeom>
            <a:avLst/>
            <a:gdLst/>
            <a:ahLst/>
            <a:cxnLst/>
            <a:rect l="l" t="t" r="r" b="b"/>
            <a:pathLst>
              <a:path w="4188459" h="7329170">
                <a:moveTo>
                  <a:pt x="4188354" y="0"/>
                </a:moveTo>
                <a:lnTo>
                  <a:pt x="0" y="0"/>
                </a:lnTo>
                <a:lnTo>
                  <a:pt x="0" y="7328719"/>
                </a:lnTo>
                <a:lnTo>
                  <a:pt x="4188354" y="7328719"/>
                </a:lnTo>
                <a:lnTo>
                  <a:pt x="4188354" y="0"/>
                </a:lnTo>
                <a:close/>
              </a:path>
            </a:pathLst>
          </a:custGeom>
          <a:solidFill>
            <a:srgbClr val="FCD2C7"/>
          </a:solid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7" name="object 7"/>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670136" y="537983"/>
            <a:ext cx="835576" cy="790413"/>
          </a:xfrm>
          <a:prstGeom prst="rect">
            <a:avLst/>
          </a:prstGeom>
        </p:spPr>
      </p:pic>
      <p:sp>
        <p:nvSpPr>
          <p:cNvPr id="9" name="object 9"/>
          <p:cNvSpPr txBox="1"/>
          <p:nvPr/>
        </p:nvSpPr>
        <p:spPr>
          <a:xfrm>
            <a:off x="5547548" y="2220728"/>
            <a:ext cx="4550343" cy="5261633"/>
          </a:xfrm>
          <a:prstGeom prst="rect">
            <a:avLst/>
          </a:prstGeom>
        </p:spPr>
        <p:txBody>
          <a:bodyPr vert="horz" wrap="square" lIns="0" tIns="3175" rIns="0" bIns="0" rtlCol="0">
            <a:spAutoFit/>
          </a:bodyPr>
          <a:lstStyle/>
          <a:p>
            <a:pPr>
              <a:lnSpc>
                <a:spcPct val="100000"/>
              </a:lnSpc>
              <a:spcBef>
                <a:spcPts val="25"/>
              </a:spcBef>
            </a:pPr>
            <a:endParaRPr sz="4000">
              <a:latin typeface="Times New Roman"/>
              <a:cs typeface="Times New Roman"/>
            </a:endParaRPr>
          </a:p>
          <a:p>
            <a:pPr marL="441325" marR="1797685">
              <a:lnSpc>
                <a:spcPct val="101299"/>
              </a:lnSpc>
            </a:pPr>
            <a:r>
              <a:rPr lang="fr-FR" sz="2800" b="1">
                <a:latin typeface="Arial" panose="020B0604020202020204" pitchFamily="34" charset="0"/>
                <a:cs typeface="Arial" panose="020B0604020202020204" pitchFamily="34" charset="0"/>
              </a:rPr>
              <a:t>Aide au Délégué pour </a:t>
            </a:r>
          </a:p>
          <a:p>
            <a:pPr marL="755650" marR="1014730" indent="-314325">
              <a:lnSpc>
                <a:spcPct val="101299"/>
              </a:lnSpc>
              <a:spcBef>
                <a:spcPts val="990"/>
              </a:spcBef>
              <a:buClr>
                <a:srgbClr val="F05224"/>
              </a:buClr>
              <a:buChar char="•"/>
              <a:tabLst>
                <a:tab pos="755650" algn="l"/>
                <a:tab pos="756285" algn="l"/>
              </a:tabLst>
            </a:pPr>
            <a:r>
              <a:rPr lang="fr-FR" sz="2850">
                <a:latin typeface="Arial" panose="020B0604020202020204" pitchFamily="34" charset="0"/>
                <a:cs typeface="Arial" panose="020B0604020202020204" pitchFamily="34" charset="0"/>
              </a:rPr>
              <a:t>Commenter les projets de normes proposés</a:t>
            </a:r>
          </a:p>
          <a:p>
            <a:pPr marL="755650" marR="1014730" indent="-314325">
              <a:lnSpc>
                <a:spcPct val="101299"/>
              </a:lnSpc>
              <a:spcBef>
                <a:spcPts val="990"/>
              </a:spcBef>
              <a:buClr>
                <a:srgbClr val="F05224"/>
              </a:buClr>
              <a:buChar char="•"/>
              <a:tabLst>
                <a:tab pos="755650" algn="l"/>
                <a:tab pos="756285" algn="l"/>
              </a:tabLst>
            </a:pPr>
            <a:r>
              <a:rPr lang="fr-FR" sz="2850">
                <a:latin typeface="Arial" panose="020B0604020202020204" pitchFamily="34" charset="0"/>
                <a:cs typeface="Arial" panose="020B0604020202020204" pitchFamily="34" charset="0"/>
              </a:rPr>
              <a:t>Préparer et mettre en œuvre la législation appropriée</a:t>
            </a:r>
            <a:endParaRPr sz="2850">
              <a:latin typeface="Arial" panose="020B0604020202020204" pitchFamily="34" charset="0"/>
              <a:cs typeface="Arial" panose="020B0604020202020204" pitchFamily="34" charset="0"/>
            </a:endParaRPr>
          </a:p>
        </p:txBody>
      </p:sp>
      <p:sp>
        <p:nvSpPr>
          <p:cNvPr id="10" name="object 10"/>
          <p:cNvSpPr txBox="1"/>
          <p:nvPr/>
        </p:nvSpPr>
        <p:spPr>
          <a:xfrm>
            <a:off x="10097891" y="2191263"/>
            <a:ext cx="4230370" cy="3858557"/>
          </a:xfrm>
          <a:prstGeom prst="rect">
            <a:avLst/>
          </a:prstGeom>
        </p:spPr>
        <p:txBody>
          <a:bodyPr vert="horz" wrap="square" lIns="0" tIns="3175" rIns="0" bIns="0" rtlCol="0">
            <a:spAutoFit/>
          </a:bodyPr>
          <a:lstStyle/>
          <a:p>
            <a:pPr>
              <a:lnSpc>
                <a:spcPct val="100000"/>
              </a:lnSpc>
              <a:spcBef>
                <a:spcPts val="25"/>
              </a:spcBef>
            </a:pPr>
            <a:endParaRPr sz="4250">
              <a:latin typeface="Arial" panose="020B0604020202020204" pitchFamily="34" charset="0"/>
              <a:cs typeface="Arial" panose="020B0604020202020204" pitchFamily="34" charset="0"/>
            </a:endParaRPr>
          </a:p>
          <a:p>
            <a:pPr marL="435609" marR="599440">
              <a:lnSpc>
                <a:spcPct val="101299"/>
              </a:lnSpc>
            </a:pPr>
            <a:r>
              <a:rPr lang="fr-FR" sz="2850" b="1" spc="-10">
                <a:latin typeface="Arial" panose="020B0604020202020204" pitchFamily="34" charset="0"/>
                <a:cs typeface="Arial" panose="020B0604020202020204" pitchFamily="34" charset="0"/>
              </a:rPr>
              <a:t>Point de contact technique </a:t>
            </a:r>
            <a:r>
              <a:rPr lang="fr-FR" sz="2850" spc="-10">
                <a:latin typeface="Arial" panose="020B0604020202020204" pitchFamily="34" charset="0"/>
                <a:cs typeface="Arial" panose="020B0604020202020204" pitchFamily="34" charset="0"/>
              </a:rPr>
              <a:t>des bureaux régionaux et du siège de l’OMSA</a:t>
            </a:r>
          </a:p>
          <a:p>
            <a:pPr marL="749300" marR="998855" indent="-314325">
              <a:lnSpc>
                <a:spcPct val="101299"/>
              </a:lnSpc>
              <a:spcBef>
                <a:spcPts val="990"/>
              </a:spcBef>
              <a:buClr>
                <a:srgbClr val="F05224"/>
              </a:buClr>
              <a:buChar char="•"/>
              <a:tabLst>
                <a:tab pos="749300" algn="l"/>
                <a:tab pos="749935" algn="l"/>
              </a:tabLst>
            </a:pPr>
            <a:r>
              <a:rPr lang="fr-FR" sz="2850">
                <a:latin typeface="Arial" panose="020B0604020202020204" pitchFamily="34" charset="0"/>
                <a:cs typeface="Arial" panose="020B0604020202020204" pitchFamily="34" charset="0"/>
              </a:rPr>
              <a:t>Sous l’autorité du Délégué</a:t>
            </a:r>
            <a:endParaRPr sz="2850">
              <a:latin typeface="Arial" panose="020B0604020202020204" pitchFamily="34" charset="0"/>
              <a:cs typeface="Arial" panose="020B0604020202020204" pitchFamily="34" charset="0"/>
            </a:endParaRPr>
          </a:p>
        </p:txBody>
      </p:sp>
      <p:sp>
        <p:nvSpPr>
          <p:cNvPr id="11" name="object 11"/>
          <p:cNvSpPr txBox="1"/>
          <p:nvPr/>
        </p:nvSpPr>
        <p:spPr>
          <a:xfrm>
            <a:off x="14659239" y="2191263"/>
            <a:ext cx="4921831" cy="2836739"/>
          </a:xfrm>
          <a:prstGeom prst="rect">
            <a:avLst/>
          </a:prstGeom>
        </p:spPr>
        <p:txBody>
          <a:bodyPr vert="horz" wrap="square" lIns="0" tIns="3175" rIns="0" bIns="0" rtlCol="0">
            <a:spAutoFit/>
          </a:bodyPr>
          <a:lstStyle/>
          <a:p>
            <a:pPr>
              <a:lnSpc>
                <a:spcPct val="100000"/>
              </a:lnSpc>
              <a:spcBef>
                <a:spcPts val="25"/>
              </a:spcBef>
            </a:pPr>
            <a:endParaRPr sz="4200">
              <a:latin typeface="Arial" panose="020B0604020202020204" pitchFamily="34" charset="0"/>
              <a:cs typeface="Arial" panose="020B0604020202020204" pitchFamily="34" charset="0"/>
            </a:endParaRPr>
          </a:p>
          <a:p>
            <a:pPr marL="460375" marR="1818005">
              <a:lnSpc>
                <a:spcPct val="101299"/>
              </a:lnSpc>
            </a:pPr>
            <a:r>
              <a:rPr lang="fr-FR" sz="2850" b="1" spc="-10">
                <a:latin typeface="Arial" panose="020B0604020202020204" pitchFamily="34" charset="0"/>
                <a:cs typeface="Arial" panose="020B0604020202020204" pitchFamily="34" charset="0"/>
              </a:rPr>
              <a:t>Échange d’informations </a:t>
            </a:r>
          </a:p>
          <a:p>
            <a:pPr marL="460375" marR="1818005">
              <a:lnSpc>
                <a:spcPct val="101299"/>
              </a:lnSpc>
            </a:pPr>
            <a:r>
              <a:rPr lang="fr-FR" sz="2850" spc="-10">
                <a:latin typeface="Arial" panose="020B0604020202020204" pitchFamily="34" charset="0"/>
                <a:cs typeface="Arial" panose="020B0604020202020204" pitchFamily="34" charset="0"/>
              </a:rPr>
              <a:t>et création de réseaux internationaux</a:t>
            </a:r>
          </a:p>
        </p:txBody>
      </p:sp>
      <p:sp>
        <p:nvSpPr>
          <p:cNvPr id="12" name="object 12"/>
          <p:cNvSpPr txBox="1"/>
          <p:nvPr/>
        </p:nvSpPr>
        <p:spPr>
          <a:xfrm>
            <a:off x="19335458" y="954362"/>
            <a:ext cx="25781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19</a:t>
            </a:r>
            <a:endParaRPr sz="1900">
              <a:latin typeface="Söhne"/>
              <a:cs typeface="Söhne"/>
            </a:endParaRPr>
          </a:p>
        </p:txBody>
      </p:sp>
      <p:grpSp>
        <p:nvGrpSpPr>
          <p:cNvPr id="13" name="object 13"/>
          <p:cNvGrpSpPr/>
          <p:nvPr/>
        </p:nvGrpSpPr>
        <p:grpSpPr>
          <a:xfrm>
            <a:off x="8461626" y="7917137"/>
            <a:ext cx="805180" cy="1161415"/>
            <a:chOff x="8461626" y="7917137"/>
            <a:chExt cx="805180" cy="1161415"/>
          </a:xfrm>
        </p:grpSpPr>
        <p:sp>
          <p:nvSpPr>
            <p:cNvPr id="14" name="object 14"/>
            <p:cNvSpPr/>
            <p:nvPr/>
          </p:nvSpPr>
          <p:spPr>
            <a:xfrm>
              <a:off x="9255061" y="8704794"/>
              <a:ext cx="0" cy="129539"/>
            </a:xfrm>
            <a:custGeom>
              <a:avLst/>
              <a:gdLst/>
              <a:ahLst/>
              <a:cxnLst/>
              <a:rect l="l" t="t" r="r" b="b"/>
              <a:pathLst>
                <a:path h="129540">
                  <a:moveTo>
                    <a:pt x="0" y="0"/>
                  </a:moveTo>
                  <a:lnTo>
                    <a:pt x="0" y="129043"/>
                  </a:lnTo>
                </a:path>
              </a:pathLst>
            </a:custGeom>
            <a:ln w="23130">
              <a:solidFill>
                <a:srgbClr val="F15732"/>
              </a:solidFill>
            </a:ln>
          </p:spPr>
          <p:txBody>
            <a:bodyPr wrap="square" lIns="0" tIns="0" rIns="0" bIns="0" rtlCol="0"/>
            <a:lstStyle/>
            <a:p>
              <a:endParaRPr/>
            </a:p>
          </p:txBody>
        </p:sp>
        <p:sp>
          <p:nvSpPr>
            <p:cNvPr id="15" name="object 15"/>
            <p:cNvSpPr/>
            <p:nvPr/>
          </p:nvSpPr>
          <p:spPr>
            <a:xfrm>
              <a:off x="8473425" y="7928702"/>
              <a:ext cx="781685" cy="982344"/>
            </a:xfrm>
            <a:custGeom>
              <a:avLst/>
              <a:gdLst/>
              <a:ahLst/>
              <a:cxnLst/>
              <a:rect l="l" t="t" r="r" b="b"/>
              <a:pathLst>
                <a:path w="781684" h="982345">
                  <a:moveTo>
                    <a:pt x="0" y="982137"/>
                  </a:moveTo>
                  <a:lnTo>
                    <a:pt x="0" y="134823"/>
                  </a:lnTo>
                  <a:lnTo>
                    <a:pt x="6872" y="92209"/>
                  </a:lnTo>
                  <a:lnTo>
                    <a:pt x="26010" y="55199"/>
                  </a:lnTo>
                  <a:lnTo>
                    <a:pt x="55194" y="26013"/>
                  </a:lnTo>
                  <a:lnTo>
                    <a:pt x="92205" y="6873"/>
                  </a:lnTo>
                  <a:lnTo>
                    <a:pt x="134823" y="0"/>
                  </a:lnTo>
                  <a:lnTo>
                    <a:pt x="760133" y="0"/>
                  </a:lnTo>
                  <a:lnTo>
                    <a:pt x="768466" y="1702"/>
                  </a:lnTo>
                  <a:lnTo>
                    <a:pt x="775303" y="6332"/>
                  </a:lnTo>
                  <a:lnTo>
                    <a:pt x="779929" y="13172"/>
                  </a:lnTo>
                  <a:lnTo>
                    <a:pt x="781630" y="21507"/>
                  </a:lnTo>
                  <a:lnTo>
                    <a:pt x="781630" y="568422"/>
                  </a:lnTo>
                </a:path>
              </a:pathLst>
            </a:custGeom>
            <a:ln w="23130">
              <a:solidFill>
                <a:srgbClr val="F15732"/>
              </a:solidFill>
            </a:ln>
          </p:spPr>
          <p:txBody>
            <a:bodyPr wrap="square" lIns="0" tIns="0" rIns="0" bIns="0" rtlCol="0"/>
            <a:lstStyle/>
            <a:p>
              <a:endParaRPr/>
            </a:p>
          </p:txBody>
        </p:sp>
        <p:sp>
          <p:nvSpPr>
            <p:cNvPr id="16" name="object 16"/>
            <p:cNvSpPr/>
            <p:nvPr/>
          </p:nvSpPr>
          <p:spPr>
            <a:xfrm>
              <a:off x="8473192" y="8833831"/>
              <a:ext cx="782320" cy="154305"/>
            </a:xfrm>
            <a:custGeom>
              <a:avLst/>
              <a:gdLst/>
              <a:ahLst/>
              <a:cxnLst/>
              <a:rect l="l" t="t" r="r" b="b"/>
              <a:pathLst>
                <a:path w="782320" h="154304">
                  <a:moveTo>
                    <a:pt x="164654" y="153785"/>
                  </a:moveTo>
                  <a:lnTo>
                    <a:pt x="73767" y="153785"/>
                  </a:lnTo>
                  <a:lnTo>
                    <a:pt x="45070" y="147983"/>
                  </a:lnTo>
                  <a:lnTo>
                    <a:pt x="21621" y="132164"/>
                  </a:lnTo>
                  <a:lnTo>
                    <a:pt x="5802" y="108715"/>
                  </a:lnTo>
                  <a:lnTo>
                    <a:pt x="0" y="80018"/>
                  </a:lnTo>
                  <a:lnTo>
                    <a:pt x="0" y="73767"/>
                  </a:lnTo>
                  <a:lnTo>
                    <a:pt x="5802" y="45070"/>
                  </a:lnTo>
                  <a:lnTo>
                    <a:pt x="21621" y="21621"/>
                  </a:lnTo>
                  <a:lnTo>
                    <a:pt x="45070" y="5802"/>
                  </a:lnTo>
                  <a:lnTo>
                    <a:pt x="73767" y="0"/>
                  </a:lnTo>
                  <a:lnTo>
                    <a:pt x="164654" y="0"/>
                  </a:lnTo>
                  <a:lnTo>
                    <a:pt x="286755" y="0"/>
                  </a:lnTo>
                  <a:lnTo>
                    <a:pt x="781871" y="0"/>
                  </a:lnTo>
                  <a:lnTo>
                    <a:pt x="781871" y="133200"/>
                  </a:lnTo>
                  <a:lnTo>
                    <a:pt x="780248" y="141200"/>
                  </a:lnTo>
                  <a:lnTo>
                    <a:pt x="775827" y="147745"/>
                  </a:lnTo>
                  <a:lnTo>
                    <a:pt x="769281" y="152164"/>
                  </a:lnTo>
                  <a:lnTo>
                    <a:pt x="761285" y="153785"/>
                  </a:lnTo>
                  <a:lnTo>
                    <a:pt x="286755" y="153785"/>
                  </a:lnTo>
                </a:path>
              </a:pathLst>
            </a:custGeom>
            <a:ln w="23130">
              <a:solidFill>
                <a:srgbClr val="F15732"/>
              </a:solidFill>
            </a:ln>
          </p:spPr>
          <p:txBody>
            <a:bodyPr wrap="square" lIns="0" tIns="0" rIns="0" bIns="0" rtlCol="0"/>
            <a:lstStyle/>
            <a:p>
              <a:endParaRPr/>
            </a:p>
          </p:txBody>
        </p:sp>
        <p:sp>
          <p:nvSpPr>
            <p:cNvPr id="17" name="object 17"/>
            <p:cNvSpPr/>
            <p:nvPr/>
          </p:nvSpPr>
          <p:spPr>
            <a:xfrm>
              <a:off x="8637846" y="7928706"/>
              <a:ext cx="0" cy="902335"/>
            </a:xfrm>
            <a:custGeom>
              <a:avLst/>
              <a:gdLst/>
              <a:ahLst/>
              <a:cxnLst/>
              <a:rect l="l" t="t" r="r" b="b"/>
              <a:pathLst>
                <a:path h="902334">
                  <a:moveTo>
                    <a:pt x="0" y="901888"/>
                  </a:moveTo>
                  <a:lnTo>
                    <a:pt x="0" y="0"/>
                  </a:lnTo>
                </a:path>
              </a:pathLst>
            </a:custGeom>
            <a:ln w="23130">
              <a:solidFill>
                <a:srgbClr val="F15732"/>
              </a:solidFill>
            </a:ln>
          </p:spPr>
          <p:txBody>
            <a:bodyPr wrap="square" lIns="0" tIns="0" rIns="0" bIns="0" rtlCol="0"/>
            <a:lstStyle/>
            <a:p>
              <a:endParaRPr/>
            </a:p>
          </p:txBody>
        </p:sp>
        <p:sp>
          <p:nvSpPr>
            <p:cNvPr id="18" name="object 18"/>
            <p:cNvSpPr/>
            <p:nvPr/>
          </p:nvSpPr>
          <p:spPr>
            <a:xfrm>
              <a:off x="8637843" y="8833830"/>
              <a:ext cx="122555" cy="233045"/>
            </a:xfrm>
            <a:custGeom>
              <a:avLst/>
              <a:gdLst/>
              <a:ahLst/>
              <a:cxnLst/>
              <a:rect l="l" t="t" r="r" b="b"/>
              <a:pathLst>
                <a:path w="122554" h="233045">
                  <a:moveTo>
                    <a:pt x="86028" y="229406"/>
                  </a:moveTo>
                  <a:lnTo>
                    <a:pt x="61055" y="215071"/>
                  </a:lnTo>
                  <a:lnTo>
                    <a:pt x="36082" y="229406"/>
                  </a:lnTo>
                  <a:lnTo>
                    <a:pt x="23615" y="232652"/>
                  </a:lnTo>
                  <a:lnTo>
                    <a:pt x="11970" y="229375"/>
                  </a:lnTo>
                  <a:lnTo>
                    <a:pt x="3361" y="220851"/>
                  </a:lnTo>
                  <a:lnTo>
                    <a:pt x="0" y="208360"/>
                  </a:lnTo>
                  <a:lnTo>
                    <a:pt x="0" y="0"/>
                  </a:lnTo>
                  <a:lnTo>
                    <a:pt x="122100" y="0"/>
                  </a:lnTo>
                  <a:lnTo>
                    <a:pt x="122100" y="208360"/>
                  </a:lnTo>
                  <a:lnTo>
                    <a:pt x="118708" y="220754"/>
                  </a:lnTo>
                  <a:lnTo>
                    <a:pt x="110049" y="229288"/>
                  </a:lnTo>
                  <a:lnTo>
                    <a:pt x="98397" y="232620"/>
                  </a:lnTo>
                  <a:lnTo>
                    <a:pt x="86028" y="229406"/>
                  </a:lnTo>
                  <a:close/>
                </a:path>
              </a:pathLst>
            </a:custGeom>
            <a:ln w="23130">
              <a:solidFill>
                <a:srgbClr val="F15732"/>
              </a:solidFill>
            </a:ln>
          </p:spPr>
          <p:txBody>
            <a:bodyPr wrap="square" lIns="0" tIns="0" rIns="0" bIns="0" rtlCol="0"/>
            <a:lstStyle/>
            <a:p>
              <a:endParaRPr/>
            </a:p>
          </p:txBody>
        </p:sp>
        <p:sp>
          <p:nvSpPr>
            <p:cNvPr id="19" name="object 19"/>
            <p:cNvSpPr/>
            <p:nvPr/>
          </p:nvSpPr>
          <p:spPr>
            <a:xfrm>
              <a:off x="9243496" y="8589395"/>
              <a:ext cx="23495" cy="23495"/>
            </a:xfrm>
            <a:custGeom>
              <a:avLst/>
              <a:gdLst/>
              <a:ahLst/>
              <a:cxnLst/>
              <a:rect l="l" t="t" r="r" b="b"/>
              <a:pathLst>
                <a:path w="23495" h="23495">
                  <a:moveTo>
                    <a:pt x="0" y="11565"/>
                  </a:moveTo>
                  <a:lnTo>
                    <a:pt x="3387" y="3387"/>
                  </a:lnTo>
                  <a:lnTo>
                    <a:pt x="11565" y="0"/>
                  </a:lnTo>
                  <a:lnTo>
                    <a:pt x="19742" y="3387"/>
                  </a:lnTo>
                  <a:lnTo>
                    <a:pt x="23130" y="11565"/>
                  </a:lnTo>
                  <a:lnTo>
                    <a:pt x="19742" y="19742"/>
                  </a:lnTo>
                  <a:lnTo>
                    <a:pt x="11565" y="23130"/>
                  </a:lnTo>
                  <a:lnTo>
                    <a:pt x="3387" y="19742"/>
                  </a:lnTo>
                  <a:lnTo>
                    <a:pt x="0" y="11565"/>
                  </a:lnTo>
                  <a:close/>
                </a:path>
              </a:pathLst>
            </a:custGeom>
            <a:solidFill>
              <a:srgbClr val="F15732"/>
            </a:solidFill>
          </p:spPr>
          <p:txBody>
            <a:bodyPr wrap="square" lIns="0" tIns="0" rIns="0" bIns="0" rtlCol="0"/>
            <a:lstStyle/>
            <a:p>
              <a:endParaRPr/>
            </a:p>
          </p:txBody>
        </p:sp>
      </p:grpSp>
      <p:grpSp>
        <p:nvGrpSpPr>
          <p:cNvPr id="20" name="object 20"/>
          <p:cNvGrpSpPr/>
          <p:nvPr/>
        </p:nvGrpSpPr>
        <p:grpSpPr>
          <a:xfrm>
            <a:off x="12607118" y="7901604"/>
            <a:ext cx="1151255" cy="1151255"/>
            <a:chOff x="12607118" y="7901604"/>
            <a:chExt cx="1151255" cy="1151255"/>
          </a:xfrm>
        </p:grpSpPr>
        <p:sp>
          <p:nvSpPr>
            <p:cNvPr id="21" name="object 21"/>
            <p:cNvSpPr/>
            <p:nvPr/>
          </p:nvSpPr>
          <p:spPr>
            <a:xfrm>
              <a:off x="12881262" y="8175724"/>
              <a:ext cx="603250" cy="603250"/>
            </a:xfrm>
            <a:custGeom>
              <a:avLst/>
              <a:gdLst/>
              <a:ahLst/>
              <a:cxnLst/>
              <a:rect l="l" t="t" r="r" b="b"/>
              <a:pathLst>
                <a:path w="603250" h="603250">
                  <a:moveTo>
                    <a:pt x="430740" y="29004"/>
                  </a:moveTo>
                  <a:lnTo>
                    <a:pt x="400487" y="16569"/>
                  </a:lnTo>
                  <a:lnTo>
                    <a:pt x="368759" y="7477"/>
                  </a:lnTo>
                  <a:lnTo>
                    <a:pt x="335706" y="1897"/>
                  </a:lnTo>
                  <a:lnTo>
                    <a:pt x="301477" y="0"/>
                  </a:lnTo>
                  <a:lnTo>
                    <a:pt x="252577" y="3945"/>
                  </a:lnTo>
                  <a:lnTo>
                    <a:pt x="206188" y="15369"/>
                  </a:lnTo>
                  <a:lnTo>
                    <a:pt x="162933" y="33651"/>
                  </a:lnTo>
                  <a:lnTo>
                    <a:pt x="123430" y="58168"/>
                  </a:lnTo>
                  <a:lnTo>
                    <a:pt x="88302" y="88302"/>
                  </a:lnTo>
                  <a:lnTo>
                    <a:pt x="58168" y="123430"/>
                  </a:lnTo>
                  <a:lnTo>
                    <a:pt x="33651" y="162933"/>
                  </a:lnTo>
                  <a:lnTo>
                    <a:pt x="15369" y="206188"/>
                  </a:lnTo>
                  <a:lnTo>
                    <a:pt x="3945" y="252577"/>
                  </a:lnTo>
                  <a:lnTo>
                    <a:pt x="0" y="301477"/>
                  </a:lnTo>
                  <a:lnTo>
                    <a:pt x="3945" y="350375"/>
                  </a:lnTo>
                  <a:lnTo>
                    <a:pt x="15369" y="396761"/>
                  </a:lnTo>
                  <a:lnTo>
                    <a:pt x="33651" y="440015"/>
                  </a:lnTo>
                  <a:lnTo>
                    <a:pt x="58168" y="479516"/>
                  </a:lnTo>
                  <a:lnTo>
                    <a:pt x="88302" y="514644"/>
                  </a:lnTo>
                  <a:lnTo>
                    <a:pt x="123430" y="544776"/>
                  </a:lnTo>
                  <a:lnTo>
                    <a:pt x="162933" y="569294"/>
                  </a:lnTo>
                  <a:lnTo>
                    <a:pt x="206188" y="587575"/>
                  </a:lnTo>
                  <a:lnTo>
                    <a:pt x="252577" y="598999"/>
                  </a:lnTo>
                  <a:lnTo>
                    <a:pt x="301477" y="602944"/>
                  </a:lnTo>
                  <a:lnTo>
                    <a:pt x="350375" y="598999"/>
                  </a:lnTo>
                  <a:lnTo>
                    <a:pt x="396761" y="587575"/>
                  </a:lnTo>
                  <a:lnTo>
                    <a:pt x="440015" y="569294"/>
                  </a:lnTo>
                  <a:lnTo>
                    <a:pt x="479516" y="544776"/>
                  </a:lnTo>
                  <a:lnTo>
                    <a:pt x="514644" y="514644"/>
                  </a:lnTo>
                  <a:lnTo>
                    <a:pt x="544776" y="479516"/>
                  </a:lnTo>
                  <a:lnTo>
                    <a:pt x="569294" y="440015"/>
                  </a:lnTo>
                  <a:lnTo>
                    <a:pt x="587575" y="396761"/>
                  </a:lnTo>
                  <a:lnTo>
                    <a:pt x="598999" y="350375"/>
                  </a:lnTo>
                  <a:lnTo>
                    <a:pt x="602944" y="301477"/>
                  </a:lnTo>
                  <a:lnTo>
                    <a:pt x="601014" y="267243"/>
                  </a:lnTo>
                  <a:lnTo>
                    <a:pt x="595381" y="234186"/>
                  </a:lnTo>
                  <a:lnTo>
                    <a:pt x="586278" y="202457"/>
                  </a:lnTo>
                  <a:lnTo>
                    <a:pt x="573940" y="172204"/>
                  </a:lnTo>
                </a:path>
              </a:pathLst>
            </a:custGeom>
            <a:ln w="27402">
              <a:solidFill>
                <a:srgbClr val="F15732"/>
              </a:solidFill>
            </a:ln>
          </p:spPr>
          <p:txBody>
            <a:bodyPr wrap="square" lIns="0" tIns="0" rIns="0" bIns="0" rtlCol="0"/>
            <a:lstStyle/>
            <a:p>
              <a:endParaRPr/>
            </a:p>
          </p:txBody>
        </p:sp>
        <p:pic>
          <p:nvPicPr>
            <p:cNvPr id="22" name="object 22"/>
            <p:cNvPicPr/>
            <p:nvPr/>
          </p:nvPicPr>
          <p:blipFill>
            <a:blip r:embed="rId3" cstate="print"/>
            <a:stretch>
              <a:fillRect/>
            </a:stretch>
          </p:blipFill>
          <p:spPr>
            <a:xfrm>
              <a:off x="12688133" y="7982610"/>
              <a:ext cx="146163" cy="146163"/>
            </a:xfrm>
            <a:prstGeom prst="rect">
              <a:avLst/>
            </a:prstGeom>
          </p:spPr>
        </p:pic>
        <p:pic>
          <p:nvPicPr>
            <p:cNvPr id="23" name="object 23"/>
            <p:cNvPicPr/>
            <p:nvPr/>
          </p:nvPicPr>
          <p:blipFill>
            <a:blip r:embed="rId4" cstate="print"/>
            <a:stretch>
              <a:fillRect/>
            </a:stretch>
          </p:blipFill>
          <p:spPr>
            <a:xfrm>
              <a:off x="13123351" y="7901604"/>
              <a:ext cx="118760" cy="118750"/>
            </a:xfrm>
            <a:prstGeom prst="rect">
              <a:avLst/>
            </a:prstGeom>
          </p:spPr>
        </p:pic>
        <p:pic>
          <p:nvPicPr>
            <p:cNvPr id="24" name="object 24"/>
            <p:cNvPicPr/>
            <p:nvPr/>
          </p:nvPicPr>
          <p:blipFill>
            <a:blip r:embed="rId5" cstate="print"/>
            <a:stretch>
              <a:fillRect/>
            </a:stretch>
          </p:blipFill>
          <p:spPr>
            <a:xfrm>
              <a:off x="13639590" y="8417835"/>
              <a:ext cx="118750" cy="118760"/>
            </a:xfrm>
            <a:prstGeom prst="rect">
              <a:avLst/>
            </a:prstGeom>
          </p:spPr>
        </p:pic>
        <p:sp>
          <p:nvSpPr>
            <p:cNvPr id="25" name="object 25"/>
            <p:cNvSpPr/>
            <p:nvPr/>
          </p:nvSpPr>
          <p:spPr>
            <a:xfrm>
              <a:off x="13182810" y="8006737"/>
              <a:ext cx="470534" cy="470534"/>
            </a:xfrm>
            <a:custGeom>
              <a:avLst/>
              <a:gdLst/>
              <a:ahLst/>
              <a:cxnLst/>
              <a:rect l="l" t="t" r="r" b="b"/>
              <a:pathLst>
                <a:path w="470534" h="470534">
                  <a:moveTo>
                    <a:pt x="470477" y="470477"/>
                  </a:moveTo>
                  <a:lnTo>
                    <a:pt x="392825" y="470477"/>
                  </a:lnTo>
                  <a:lnTo>
                    <a:pt x="389765" y="421199"/>
                  </a:lnTo>
                  <a:lnTo>
                    <a:pt x="380829" y="373748"/>
                  </a:lnTo>
                  <a:lnTo>
                    <a:pt x="366386" y="328493"/>
                  </a:lnTo>
                  <a:lnTo>
                    <a:pt x="346803" y="285801"/>
                  </a:lnTo>
                  <a:lnTo>
                    <a:pt x="322448" y="246041"/>
                  </a:lnTo>
                  <a:lnTo>
                    <a:pt x="293690" y="209580"/>
                  </a:lnTo>
                  <a:lnTo>
                    <a:pt x="260897" y="176786"/>
                  </a:lnTo>
                  <a:lnTo>
                    <a:pt x="224436" y="148029"/>
                  </a:lnTo>
                  <a:lnTo>
                    <a:pt x="184676" y="123674"/>
                  </a:lnTo>
                  <a:lnTo>
                    <a:pt x="141984" y="104091"/>
                  </a:lnTo>
                  <a:lnTo>
                    <a:pt x="96729" y="89648"/>
                  </a:lnTo>
                  <a:lnTo>
                    <a:pt x="49278" y="80712"/>
                  </a:lnTo>
                  <a:lnTo>
                    <a:pt x="0" y="77652"/>
                  </a:lnTo>
                  <a:lnTo>
                    <a:pt x="0" y="0"/>
                  </a:lnTo>
                </a:path>
              </a:pathLst>
            </a:custGeom>
            <a:ln w="27402">
              <a:solidFill>
                <a:srgbClr val="F15732"/>
              </a:solidFill>
            </a:ln>
          </p:spPr>
          <p:txBody>
            <a:bodyPr wrap="square" lIns="0" tIns="0" rIns="0" bIns="0" rtlCol="0"/>
            <a:lstStyle/>
            <a:p>
              <a:endParaRPr/>
            </a:p>
          </p:txBody>
        </p:sp>
        <p:pic>
          <p:nvPicPr>
            <p:cNvPr id="26" name="object 26"/>
            <p:cNvPicPr/>
            <p:nvPr/>
          </p:nvPicPr>
          <p:blipFill>
            <a:blip r:embed="rId5" cstate="print"/>
            <a:stretch>
              <a:fillRect/>
            </a:stretch>
          </p:blipFill>
          <p:spPr>
            <a:xfrm>
              <a:off x="12607118" y="8417835"/>
              <a:ext cx="118750" cy="118760"/>
            </a:xfrm>
            <a:prstGeom prst="rect">
              <a:avLst/>
            </a:prstGeom>
          </p:spPr>
        </p:pic>
        <p:pic>
          <p:nvPicPr>
            <p:cNvPr id="27" name="object 27"/>
            <p:cNvPicPr/>
            <p:nvPr/>
          </p:nvPicPr>
          <p:blipFill>
            <a:blip r:embed="rId4" cstate="print"/>
            <a:stretch>
              <a:fillRect/>
            </a:stretch>
          </p:blipFill>
          <p:spPr>
            <a:xfrm>
              <a:off x="13123351" y="8934075"/>
              <a:ext cx="118760" cy="118750"/>
            </a:xfrm>
            <a:prstGeom prst="rect">
              <a:avLst/>
            </a:prstGeom>
          </p:spPr>
        </p:pic>
        <p:sp>
          <p:nvSpPr>
            <p:cNvPr id="28" name="object 28"/>
            <p:cNvSpPr/>
            <p:nvPr/>
          </p:nvSpPr>
          <p:spPr>
            <a:xfrm>
              <a:off x="12712172" y="8477215"/>
              <a:ext cx="470534" cy="470534"/>
            </a:xfrm>
            <a:custGeom>
              <a:avLst/>
              <a:gdLst/>
              <a:ahLst/>
              <a:cxnLst/>
              <a:rect l="l" t="t" r="r" b="b"/>
              <a:pathLst>
                <a:path w="470534" h="470534">
                  <a:moveTo>
                    <a:pt x="0" y="0"/>
                  </a:moveTo>
                  <a:lnTo>
                    <a:pt x="77652" y="0"/>
                  </a:lnTo>
                  <a:lnTo>
                    <a:pt x="80712" y="49278"/>
                  </a:lnTo>
                  <a:lnTo>
                    <a:pt x="89648" y="96729"/>
                  </a:lnTo>
                  <a:lnTo>
                    <a:pt x="104091" y="141984"/>
                  </a:lnTo>
                  <a:lnTo>
                    <a:pt x="123674" y="184676"/>
                  </a:lnTo>
                  <a:lnTo>
                    <a:pt x="148029" y="224436"/>
                  </a:lnTo>
                  <a:lnTo>
                    <a:pt x="176786" y="260897"/>
                  </a:lnTo>
                  <a:lnTo>
                    <a:pt x="209580" y="293690"/>
                  </a:lnTo>
                  <a:lnTo>
                    <a:pt x="246041" y="322448"/>
                  </a:lnTo>
                  <a:lnTo>
                    <a:pt x="285801" y="346803"/>
                  </a:lnTo>
                  <a:lnTo>
                    <a:pt x="328493" y="366386"/>
                  </a:lnTo>
                  <a:lnTo>
                    <a:pt x="373748" y="380829"/>
                  </a:lnTo>
                  <a:lnTo>
                    <a:pt x="421199" y="389765"/>
                  </a:lnTo>
                  <a:lnTo>
                    <a:pt x="470477" y="392825"/>
                  </a:lnTo>
                  <a:lnTo>
                    <a:pt x="470477" y="470477"/>
                  </a:lnTo>
                </a:path>
              </a:pathLst>
            </a:custGeom>
            <a:ln w="27402">
              <a:solidFill>
                <a:srgbClr val="F15732"/>
              </a:solidFill>
            </a:ln>
          </p:spPr>
          <p:txBody>
            <a:bodyPr wrap="square" lIns="0" tIns="0" rIns="0" bIns="0" rtlCol="0"/>
            <a:lstStyle/>
            <a:p>
              <a:endParaRPr/>
            </a:p>
          </p:txBody>
        </p:sp>
        <p:sp>
          <p:nvSpPr>
            <p:cNvPr id="29" name="object 29"/>
            <p:cNvSpPr/>
            <p:nvPr/>
          </p:nvSpPr>
          <p:spPr>
            <a:xfrm>
              <a:off x="12805711" y="8100196"/>
              <a:ext cx="85090" cy="85090"/>
            </a:xfrm>
            <a:custGeom>
              <a:avLst/>
              <a:gdLst/>
              <a:ahLst/>
              <a:cxnLst/>
              <a:rect l="l" t="t" r="r" b="b"/>
              <a:pathLst>
                <a:path w="85090" h="85090">
                  <a:moveTo>
                    <a:pt x="0" y="0"/>
                  </a:moveTo>
                  <a:lnTo>
                    <a:pt x="84960" y="84960"/>
                  </a:lnTo>
                </a:path>
              </a:pathLst>
            </a:custGeom>
            <a:ln w="27402">
              <a:solidFill>
                <a:srgbClr val="F15732"/>
              </a:solidFill>
            </a:ln>
          </p:spPr>
          <p:txBody>
            <a:bodyPr wrap="square" lIns="0" tIns="0" rIns="0" bIns="0" rtlCol="0"/>
            <a:lstStyle/>
            <a:p>
              <a:endParaRPr/>
            </a:p>
          </p:txBody>
        </p:sp>
        <p:pic>
          <p:nvPicPr>
            <p:cNvPr id="30" name="object 30"/>
            <p:cNvPicPr/>
            <p:nvPr/>
          </p:nvPicPr>
          <p:blipFill>
            <a:blip r:embed="rId6" cstate="print"/>
            <a:stretch>
              <a:fillRect/>
            </a:stretch>
          </p:blipFill>
          <p:spPr>
            <a:xfrm>
              <a:off x="13461086" y="7982610"/>
              <a:ext cx="216240" cy="216247"/>
            </a:xfrm>
            <a:prstGeom prst="rect">
              <a:avLst/>
            </a:prstGeom>
          </p:spPr>
        </p:pic>
        <p:pic>
          <p:nvPicPr>
            <p:cNvPr id="31" name="object 31"/>
            <p:cNvPicPr/>
            <p:nvPr/>
          </p:nvPicPr>
          <p:blipFill>
            <a:blip r:embed="rId7" cstate="print"/>
            <a:stretch>
              <a:fillRect/>
            </a:stretch>
          </p:blipFill>
          <p:spPr>
            <a:xfrm>
              <a:off x="12688133" y="8755571"/>
              <a:ext cx="216240" cy="216248"/>
            </a:xfrm>
            <a:prstGeom prst="rect">
              <a:avLst/>
            </a:prstGeom>
          </p:spPr>
        </p:pic>
        <p:pic>
          <p:nvPicPr>
            <p:cNvPr id="32" name="object 32"/>
            <p:cNvPicPr/>
            <p:nvPr/>
          </p:nvPicPr>
          <p:blipFill>
            <a:blip r:embed="rId8" cstate="print"/>
            <a:stretch>
              <a:fillRect/>
            </a:stretch>
          </p:blipFill>
          <p:spPr>
            <a:xfrm>
              <a:off x="13461086" y="8755571"/>
              <a:ext cx="216240" cy="216248"/>
            </a:xfrm>
            <a:prstGeom prst="rect">
              <a:avLst/>
            </a:prstGeom>
          </p:spPr>
        </p:pic>
        <p:sp>
          <p:nvSpPr>
            <p:cNvPr id="33" name="object 33"/>
            <p:cNvSpPr/>
            <p:nvPr/>
          </p:nvSpPr>
          <p:spPr>
            <a:xfrm>
              <a:off x="13382240" y="8250302"/>
              <a:ext cx="27940" cy="27940"/>
            </a:xfrm>
            <a:custGeom>
              <a:avLst/>
              <a:gdLst/>
              <a:ahLst/>
              <a:cxnLst/>
              <a:rect l="l" t="t" r="r" b="b"/>
              <a:pathLst>
                <a:path w="27940" h="27940">
                  <a:moveTo>
                    <a:pt x="0" y="13701"/>
                  </a:moveTo>
                  <a:lnTo>
                    <a:pt x="4012" y="4012"/>
                  </a:lnTo>
                  <a:lnTo>
                    <a:pt x="13701" y="0"/>
                  </a:lnTo>
                  <a:lnTo>
                    <a:pt x="23389" y="4012"/>
                  </a:lnTo>
                  <a:lnTo>
                    <a:pt x="27402" y="13701"/>
                  </a:lnTo>
                  <a:lnTo>
                    <a:pt x="23389" y="23389"/>
                  </a:lnTo>
                  <a:lnTo>
                    <a:pt x="13701" y="27402"/>
                  </a:lnTo>
                  <a:lnTo>
                    <a:pt x="4012" y="23389"/>
                  </a:lnTo>
                  <a:lnTo>
                    <a:pt x="0" y="13701"/>
                  </a:lnTo>
                  <a:close/>
                </a:path>
              </a:pathLst>
            </a:custGeom>
            <a:solidFill>
              <a:srgbClr val="F15732"/>
            </a:solidFill>
          </p:spPr>
          <p:txBody>
            <a:bodyPr wrap="square" lIns="0" tIns="0" rIns="0" bIns="0" rtlCol="0"/>
            <a:lstStyle/>
            <a:p>
              <a:endParaRPr/>
            </a:p>
          </p:txBody>
        </p:sp>
      </p:grpSp>
      <p:grpSp>
        <p:nvGrpSpPr>
          <p:cNvPr id="34" name="object 34"/>
          <p:cNvGrpSpPr/>
          <p:nvPr/>
        </p:nvGrpSpPr>
        <p:grpSpPr>
          <a:xfrm>
            <a:off x="17384114" y="7845011"/>
            <a:ext cx="1027430" cy="1199515"/>
            <a:chOff x="17384114" y="7845011"/>
            <a:chExt cx="1027430" cy="1199515"/>
          </a:xfrm>
        </p:grpSpPr>
        <p:sp>
          <p:nvSpPr>
            <p:cNvPr id="35" name="object 35"/>
            <p:cNvSpPr/>
            <p:nvPr/>
          </p:nvSpPr>
          <p:spPr>
            <a:xfrm>
              <a:off x="17393904" y="7977922"/>
              <a:ext cx="784860" cy="1057275"/>
            </a:xfrm>
            <a:custGeom>
              <a:avLst/>
              <a:gdLst/>
              <a:ahLst/>
              <a:cxnLst/>
              <a:rect l="l" t="t" r="r" b="b"/>
              <a:pathLst>
                <a:path w="784859" h="1057275">
                  <a:moveTo>
                    <a:pt x="587458" y="0"/>
                  </a:moveTo>
                  <a:lnTo>
                    <a:pt x="192392" y="0"/>
                  </a:lnTo>
                  <a:lnTo>
                    <a:pt x="150744" y="41651"/>
                  </a:lnTo>
                  <a:lnTo>
                    <a:pt x="113853" y="78543"/>
                  </a:lnTo>
                  <a:lnTo>
                    <a:pt x="78546" y="113848"/>
                  </a:lnTo>
                  <a:lnTo>
                    <a:pt x="41652" y="150740"/>
                  </a:lnTo>
                  <a:lnTo>
                    <a:pt x="0" y="192392"/>
                  </a:lnTo>
                  <a:lnTo>
                    <a:pt x="0" y="1056679"/>
                  </a:lnTo>
                  <a:lnTo>
                    <a:pt x="784258" y="1056679"/>
                  </a:lnTo>
                  <a:lnTo>
                    <a:pt x="784258" y="317958"/>
                  </a:lnTo>
                </a:path>
              </a:pathLst>
            </a:custGeom>
            <a:ln w="19580">
              <a:solidFill>
                <a:srgbClr val="F15732"/>
              </a:solidFill>
            </a:ln>
          </p:spPr>
          <p:txBody>
            <a:bodyPr wrap="square" lIns="0" tIns="0" rIns="0" bIns="0" rtlCol="0"/>
            <a:lstStyle/>
            <a:p>
              <a:endParaRPr/>
            </a:p>
          </p:txBody>
        </p:sp>
        <p:sp>
          <p:nvSpPr>
            <p:cNvPr id="36" name="object 36"/>
            <p:cNvSpPr/>
            <p:nvPr/>
          </p:nvSpPr>
          <p:spPr>
            <a:xfrm>
              <a:off x="17393907" y="7977427"/>
              <a:ext cx="210820" cy="211454"/>
            </a:xfrm>
            <a:custGeom>
              <a:avLst/>
              <a:gdLst/>
              <a:ahLst/>
              <a:cxnLst/>
              <a:rect l="l" t="t" r="r" b="b"/>
              <a:pathLst>
                <a:path w="210819" h="211454">
                  <a:moveTo>
                    <a:pt x="0" y="210998"/>
                  </a:moveTo>
                  <a:lnTo>
                    <a:pt x="210506" y="210998"/>
                  </a:lnTo>
                  <a:lnTo>
                    <a:pt x="210506" y="0"/>
                  </a:lnTo>
                </a:path>
              </a:pathLst>
            </a:custGeom>
            <a:ln w="19580">
              <a:solidFill>
                <a:srgbClr val="F15732"/>
              </a:solidFill>
            </a:ln>
          </p:spPr>
          <p:txBody>
            <a:bodyPr wrap="square" lIns="0" tIns="0" rIns="0" bIns="0" rtlCol="0"/>
            <a:lstStyle/>
            <a:p>
              <a:endParaRPr/>
            </a:p>
          </p:txBody>
        </p:sp>
        <p:sp>
          <p:nvSpPr>
            <p:cNvPr id="37" name="object 37"/>
            <p:cNvSpPr/>
            <p:nvPr/>
          </p:nvSpPr>
          <p:spPr>
            <a:xfrm>
              <a:off x="17958351" y="7854801"/>
              <a:ext cx="443230" cy="443230"/>
            </a:xfrm>
            <a:custGeom>
              <a:avLst/>
              <a:gdLst/>
              <a:ahLst/>
              <a:cxnLst/>
              <a:rect l="l" t="t" r="r" b="b"/>
              <a:pathLst>
                <a:path w="443230" h="443229">
                  <a:moveTo>
                    <a:pt x="221522" y="0"/>
                  </a:moveTo>
                  <a:lnTo>
                    <a:pt x="266166" y="4500"/>
                  </a:lnTo>
                  <a:lnTo>
                    <a:pt x="307747" y="17408"/>
                  </a:lnTo>
                  <a:lnTo>
                    <a:pt x="345376" y="37832"/>
                  </a:lnTo>
                  <a:lnTo>
                    <a:pt x="378161" y="64882"/>
                  </a:lnTo>
                  <a:lnTo>
                    <a:pt x="405211" y="97667"/>
                  </a:lnTo>
                  <a:lnTo>
                    <a:pt x="425635" y="135296"/>
                  </a:lnTo>
                  <a:lnTo>
                    <a:pt x="438543" y="176878"/>
                  </a:lnTo>
                  <a:lnTo>
                    <a:pt x="443044" y="221522"/>
                  </a:lnTo>
                  <a:lnTo>
                    <a:pt x="438543" y="266165"/>
                  </a:lnTo>
                  <a:lnTo>
                    <a:pt x="425635" y="307746"/>
                  </a:lnTo>
                  <a:lnTo>
                    <a:pt x="405211" y="345373"/>
                  </a:lnTo>
                  <a:lnTo>
                    <a:pt x="378161" y="378156"/>
                  </a:lnTo>
                  <a:lnTo>
                    <a:pt x="345376" y="405204"/>
                  </a:lnTo>
                  <a:lnTo>
                    <a:pt x="307747" y="425626"/>
                  </a:lnTo>
                  <a:lnTo>
                    <a:pt x="266166" y="438533"/>
                  </a:lnTo>
                  <a:lnTo>
                    <a:pt x="221522" y="443033"/>
                  </a:lnTo>
                  <a:lnTo>
                    <a:pt x="176878" y="438533"/>
                  </a:lnTo>
                  <a:lnTo>
                    <a:pt x="135296" y="425626"/>
                  </a:lnTo>
                  <a:lnTo>
                    <a:pt x="97667" y="405204"/>
                  </a:lnTo>
                  <a:lnTo>
                    <a:pt x="64882" y="378156"/>
                  </a:lnTo>
                  <a:lnTo>
                    <a:pt x="37832" y="345373"/>
                  </a:lnTo>
                  <a:lnTo>
                    <a:pt x="17408" y="307746"/>
                  </a:lnTo>
                  <a:lnTo>
                    <a:pt x="4500" y="266165"/>
                  </a:lnTo>
                  <a:lnTo>
                    <a:pt x="0" y="221522"/>
                  </a:lnTo>
                  <a:lnTo>
                    <a:pt x="4500" y="176878"/>
                  </a:lnTo>
                  <a:lnTo>
                    <a:pt x="17408" y="135296"/>
                  </a:lnTo>
                  <a:lnTo>
                    <a:pt x="37832" y="97667"/>
                  </a:lnTo>
                  <a:lnTo>
                    <a:pt x="64882" y="64882"/>
                  </a:lnTo>
                  <a:lnTo>
                    <a:pt x="97667" y="37832"/>
                  </a:lnTo>
                  <a:lnTo>
                    <a:pt x="135296" y="17408"/>
                  </a:lnTo>
                  <a:lnTo>
                    <a:pt x="176878" y="4500"/>
                  </a:lnTo>
                  <a:lnTo>
                    <a:pt x="221522" y="0"/>
                  </a:lnTo>
                  <a:close/>
                </a:path>
              </a:pathLst>
            </a:custGeom>
            <a:ln w="19580">
              <a:solidFill>
                <a:srgbClr val="F15732"/>
              </a:solidFill>
            </a:ln>
          </p:spPr>
          <p:txBody>
            <a:bodyPr wrap="square" lIns="0" tIns="0" rIns="0" bIns="0" rtlCol="0"/>
            <a:lstStyle/>
            <a:p>
              <a:endParaRPr/>
            </a:p>
          </p:txBody>
        </p:sp>
        <p:sp>
          <p:nvSpPr>
            <p:cNvPr id="38" name="object 38"/>
            <p:cNvSpPr/>
            <p:nvPr/>
          </p:nvSpPr>
          <p:spPr>
            <a:xfrm>
              <a:off x="18179873" y="7950752"/>
              <a:ext cx="0" cy="140335"/>
            </a:xfrm>
            <a:custGeom>
              <a:avLst/>
              <a:gdLst/>
              <a:ahLst/>
              <a:cxnLst/>
              <a:rect l="l" t="t" r="r" b="b"/>
              <a:pathLst>
                <a:path h="140334">
                  <a:moveTo>
                    <a:pt x="0" y="139765"/>
                  </a:moveTo>
                  <a:lnTo>
                    <a:pt x="0" y="0"/>
                  </a:lnTo>
                </a:path>
              </a:pathLst>
            </a:custGeom>
            <a:ln w="19580">
              <a:solidFill>
                <a:srgbClr val="F15732"/>
              </a:solidFill>
            </a:ln>
          </p:spPr>
          <p:txBody>
            <a:bodyPr wrap="square" lIns="0" tIns="0" rIns="0" bIns="0" rtlCol="0"/>
            <a:lstStyle/>
            <a:p>
              <a:endParaRPr/>
            </a:p>
          </p:txBody>
        </p:sp>
        <p:sp>
          <p:nvSpPr>
            <p:cNvPr id="39" name="object 39"/>
            <p:cNvSpPr/>
            <p:nvPr/>
          </p:nvSpPr>
          <p:spPr>
            <a:xfrm>
              <a:off x="18162498" y="8133352"/>
              <a:ext cx="34290" cy="34290"/>
            </a:xfrm>
            <a:custGeom>
              <a:avLst/>
              <a:gdLst/>
              <a:ahLst/>
              <a:cxnLst/>
              <a:rect l="l" t="t" r="r" b="b"/>
              <a:pathLst>
                <a:path w="34290" h="34290">
                  <a:moveTo>
                    <a:pt x="26679" y="0"/>
                  </a:moveTo>
                  <a:lnTo>
                    <a:pt x="8313" y="0"/>
                  </a:lnTo>
                  <a:lnTo>
                    <a:pt x="0" y="7832"/>
                  </a:lnTo>
                  <a:lnTo>
                    <a:pt x="240" y="16889"/>
                  </a:lnTo>
                  <a:lnTo>
                    <a:pt x="732" y="25946"/>
                  </a:lnTo>
                  <a:lnTo>
                    <a:pt x="7580" y="33779"/>
                  </a:lnTo>
                  <a:lnTo>
                    <a:pt x="17130" y="33779"/>
                  </a:lnTo>
                  <a:lnTo>
                    <a:pt x="25946" y="33779"/>
                  </a:lnTo>
                  <a:lnTo>
                    <a:pt x="34260" y="25946"/>
                  </a:lnTo>
                  <a:lnTo>
                    <a:pt x="34019" y="16889"/>
                  </a:lnTo>
                  <a:lnTo>
                    <a:pt x="33527" y="7832"/>
                  </a:lnTo>
                  <a:lnTo>
                    <a:pt x="26679" y="0"/>
                  </a:lnTo>
                  <a:close/>
                </a:path>
              </a:pathLst>
            </a:custGeom>
            <a:solidFill>
              <a:srgbClr val="F15732"/>
            </a:solidFill>
          </p:spPr>
          <p:txBody>
            <a:bodyPr wrap="square" lIns="0" tIns="0" rIns="0" bIns="0" rtlCol="0"/>
            <a:lstStyle/>
            <a:p>
              <a:endParaRPr/>
            </a:p>
          </p:txBody>
        </p:sp>
        <p:sp>
          <p:nvSpPr>
            <p:cNvPr id="40" name="object 40"/>
            <p:cNvSpPr/>
            <p:nvPr/>
          </p:nvSpPr>
          <p:spPr>
            <a:xfrm>
              <a:off x="17546891" y="8848334"/>
              <a:ext cx="481330" cy="0"/>
            </a:xfrm>
            <a:custGeom>
              <a:avLst/>
              <a:gdLst/>
              <a:ahLst/>
              <a:cxnLst/>
              <a:rect l="l" t="t" r="r" b="b"/>
              <a:pathLst>
                <a:path w="481330">
                  <a:moveTo>
                    <a:pt x="0" y="0"/>
                  </a:moveTo>
                  <a:lnTo>
                    <a:pt x="480728" y="0"/>
                  </a:lnTo>
                </a:path>
              </a:pathLst>
            </a:custGeom>
            <a:ln w="19580">
              <a:solidFill>
                <a:srgbClr val="F15732"/>
              </a:solidFill>
            </a:ln>
          </p:spPr>
          <p:txBody>
            <a:bodyPr wrap="square" lIns="0" tIns="0" rIns="0" bIns="0" rtlCol="0"/>
            <a:lstStyle/>
            <a:p>
              <a:endParaRPr/>
            </a:p>
          </p:txBody>
        </p:sp>
        <p:sp>
          <p:nvSpPr>
            <p:cNvPr id="41" name="object 41"/>
            <p:cNvSpPr/>
            <p:nvPr/>
          </p:nvSpPr>
          <p:spPr>
            <a:xfrm>
              <a:off x="17546891" y="8701469"/>
              <a:ext cx="481330" cy="0"/>
            </a:xfrm>
            <a:custGeom>
              <a:avLst/>
              <a:gdLst/>
              <a:ahLst/>
              <a:cxnLst/>
              <a:rect l="l" t="t" r="r" b="b"/>
              <a:pathLst>
                <a:path w="481330">
                  <a:moveTo>
                    <a:pt x="0" y="0"/>
                  </a:moveTo>
                  <a:lnTo>
                    <a:pt x="480728" y="0"/>
                  </a:lnTo>
                </a:path>
              </a:pathLst>
            </a:custGeom>
            <a:ln w="19580">
              <a:solidFill>
                <a:srgbClr val="F15732"/>
              </a:solidFill>
            </a:ln>
          </p:spPr>
          <p:txBody>
            <a:bodyPr wrap="square" lIns="0" tIns="0" rIns="0" bIns="0" rtlCol="0"/>
            <a:lstStyle/>
            <a:p>
              <a:endParaRPr/>
            </a:p>
          </p:txBody>
        </p:sp>
        <p:sp>
          <p:nvSpPr>
            <p:cNvPr id="42" name="object 42"/>
            <p:cNvSpPr/>
            <p:nvPr/>
          </p:nvSpPr>
          <p:spPr>
            <a:xfrm>
              <a:off x="17546891" y="8554606"/>
              <a:ext cx="481330" cy="0"/>
            </a:xfrm>
            <a:custGeom>
              <a:avLst/>
              <a:gdLst/>
              <a:ahLst/>
              <a:cxnLst/>
              <a:rect l="l" t="t" r="r" b="b"/>
              <a:pathLst>
                <a:path w="481330">
                  <a:moveTo>
                    <a:pt x="0" y="0"/>
                  </a:moveTo>
                  <a:lnTo>
                    <a:pt x="480728" y="0"/>
                  </a:lnTo>
                </a:path>
              </a:pathLst>
            </a:custGeom>
            <a:ln w="19580">
              <a:solidFill>
                <a:srgbClr val="F15732"/>
              </a:solidFill>
            </a:ln>
          </p:spPr>
          <p:txBody>
            <a:bodyPr wrap="square" lIns="0" tIns="0" rIns="0" bIns="0" rtlCol="0"/>
            <a:lstStyle/>
            <a:p>
              <a:endParaRPr/>
            </a:p>
          </p:txBody>
        </p:sp>
        <p:sp>
          <p:nvSpPr>
            <p:cNvPr id="43" name="object 43"/>
            <p:cNvSpPr/>
            <p:nvPr/>
          </p:nvSpPr>
          <p:spPr>
            <a:xfrm>
              <a:off x="17546891" y="8407742"/>
              <a:ext cx="256540" cy="0"/>
            </a:xfrm>
            <a:custGeom>
              <a:avLst/>
              <a:gdLst/>
              <a:ahLst/>
              <a:cxnLst/>
              <a:rect l="l" t="t" r="r" b="b"/>
              <a:pathLst>
                <a:path w="256540">
                  <a:moveTo>
                    <a:pt x="0" y="0"/>
                  </a:moveTo>
                  <a:lnTo>
                    <a:pt x="256526" y="0"/>
                  </a:lnTo>
                </a:path>
              </a:pathLst>
            </a:custGeom>
            <a:ln w="19580">
              <a:solidFill>
                <a:srgbClr val="F15732"/>
              </a:solidFill>
            </a:ln>
          </p:spPr>
          <p:txBody>
            <a:bodyPr wrap="square" lIns="0" tIns="0" rIns="0" bIns="0" rtlCol="0"/>
            <a:lstStyle/>
            <a:p>
              <a:endParaRPr/>
            </a:p>
          </p:txBody>
        </p:sp>
      </p:grpSp>
      <p:sp>
        <p:nvSpPr>
          <p:cNvPr id="44" name="object 3">
            <a:extLst>
              <a:ext uri="{FF2B5EF4-FFF2-40B4-BE49-F238E27FC236}">
                <a16:creationId xmlns:a16="http://schemas.microsoft.com/office/drawing/2014/main" id="{851EE7A8-AD4F-87E9-B50A-C6BA808D0DD4}"/>
              </a:ext>
            </a:extLst>
          </p:cNvPr>
          <p:cNvSpPr txBox="1"/>
          <p:nvPr/>
        </p:nvSpPr>
        <p:spPr>
          <a:xfrm>
            <a:off x="678378" y="3580488"/>
            <a:ext cx="2820472" cy="869918"/>
          </a:xfrm>
          <a:prstGeom prst="rect">
            <a:avLst/>
          </a:prstGeom>
        </p:spPr>
        <p:txBody>
          <a:bodyPr vert="horz" wrap="square" lIns="0" tIns="11430" rIns="0" bIns="0" rtlCol="0">
            <a:spAutoFit/>
          </a:bodyPr>
          <a:lstStyle/>
          <a:p>
            <a:pPr marL="12700" marR="5080">
              <a:lnSpc>
                <a:spcPct val="101299"/>
              </a:lnSpc>
              <a:spcBef>
                <a:spcPts val="90"/>
              </a:spcBef>
            </a:pPr>
            <a:r>
              <a:rPr lang="en-US" sz="2850" b="1">
                <a:latin typeface="Arial" panose="020B0604020202020204" pitchFamily="34" charset="0"/>
                <a:cs typeface="Arial" panose="020B0604020202020204" pitchFamily="34" charset="0"/>
              </a:rPr>
              <a:t>Points </a:t>
            </a:r>
            <a:r>
              <a:rPr lang="en-US" sz="2850" b="1" err="1">
                <a:latin typeface="Arial" panose="020B0604020202020204" pitchFamily="34" charset="0"/>
                <a:cs typeface="Arial" panose="020B0604020202020204" pitchFamily="34" charset="0"/>
              </a:rPr>
              <a:t>focaux</a:t>
            </a:r>
            <a:r>
              <a:rPr lang="en-US" sz="2850" b="1">
                <a:latin typeface="Arial" panose="020B0604020202020204" pitchFamily="34" charset="0"/>
                <a:cs typeface="Arial" panose="020B0604020202020204" pitchFamily="34" charset="0"/>
              </a:rPr>
              <a:t> </a:t>
            </a:r>
            <a:r>
              <a:rPr lang="en-US" sz="2850" b="1" err="1">
                <a:latin typeface="Arial" panose="020B0604020202020204" pitchFamily="34" charset="0"/>
                <a:cs typeface="Arial" panose="020B0604020202020204" pitchFamily="34" charset="0"/>
              </a:rPr>
              <a:t>nationaux</a:t>
            </a:r>
            <a:endParaRPr sz="2850" b="1">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DF550E2C-5DD6-49D9-6169-3B634A0CE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10"/>
            <a:ext cx="20112659" cy="11304539"/>
          </a:xfrm>
          <a:prstGeom prst="rect">
            <a:avLst/>
          </a:prstGeom>
        </p:spPr>
      </p:pic>
      <p:sp>
        <p:nvSpPr>
          <p:cNvPr id="5" name="object 5"/>
          <p:cNvSpPr/>
          <p:nvPr/>
        </p:nvSpPr>
        <p:spPr>
          <a:xfrm>
            <a:off x="0" y="-17771"/>
            <a:ext cx="20091400" cy="11303635"/>
          </a:xfrm>
          <a:custGeom>
            <a:avLst/>
            <a:gdLst/>
            <a:ahLst/>
            <a:cxnLst/>
            <a:rect l="l" t="t" r="r" b="b"/>
            <a:pathLst>
              <a:path w="20091400" h="11303635">
                <a:moveTo>
                  <a:pt x="20091011" y="0"/>
                </a:moveTo>
                <a:lnTo>
                  <a:pt x="0" y="0"/>
                </a:lnTo>
                <a:lnTo>
                  <a:pt x="0" y="11303320"/>
                </a:lnTo>
                <a:lnTo>
                  <a:pt x="20091011" y="11303320"/>
                </a:lnTo>
                <a:lnTo>
                  <a:pt x="20091011" y="0"/>
                </a:lnTo>
                <a:close/>
              </a:path>
            </a:pathLst>
          </a:custGeom>
          <a:solidFill>
            <a:srgbClr val="000000">
              <a:alpha val="41000"/>
            </a:srgbClr>
          </a:solidFill>
        </p:spPr>
        <p:txBody>
          <a:bodyPr wrap="square" lIns="0" tIns="0" rIns="0" bIns="0" rtlCol="0"/>
          <a:lstStyle/>
          <a:p>
            <a:endParaRPr/>
          </a:p>
        </p:txBody>
      </p:sp>
      <p:grpSp>
        <p:nvGrpSpPr>
          <p:cNvPr id="7" name="object 7"/>
          <p:cNvGrpSpPr/>
          <p:nvPr/>
        </p:nvGrpSpPr>
        <p:grpSpPr>
          <a:xfrm>
            <a:off x="662283" y="6910784"/>
            <a:ext cx="18910935" cy="2115119"/>
            <a:chOff x="662283" y="6910784"/>
            <a:chExt cx="18910935" cy="2115119"/>
          </a:xfrm>
        </p:grpSpPr>
        <p:sp>
          <p:nvSpPr>
            <p:cNvPr id="8" name="object 8"/>
            <p:cNvSpPr/>
            <p:nvPr/>
          </p:nvSpPr>
          <p:spPr>
            <a:xfrm>
              <a:off x="662283" y="6910784"/>
              <a:ext cx="18910935" cy="0"/>
            </a:xfrm>
            <a:custGeom>
              <a:avLst/>
              <a:gdLst/>
              <a:ahLst/>
              <a:cxnLst/>
              <a:rect l="l" t="t" r="r" b="b"/>
              <a:pathLst>
                <a:path w="18910935">
                  <a:moveTo>
                    <a:pt x="0" y="0"/>
                  </a:moveTo>
                  <a:lnTo>
                    <a:pt x="18910418" y="0"/>
                  </a:lnTo>
                </a:path>
              </a:pathLst>
            </a:custGeom>
            <a:ln w="10470">
              <a:solidFill>
                <a:srgbClr val="FFFFFF"/>
              </a:solidFill>
            </a:ln>
          </p:spPr>
          <p:txBody>
            <a:bodyPr wrap="square" lIns="0" tIns="0" rIns="0" bIns="0" rtlCol="0"/>
            <a:lstStyle/>
            <a:p>
              <a:endParaRPr/>
            </a:p>
          </p:txBody>
        </p:sp>
        <p:sp>
          <p:nvSpPr>
            <p:cNvPr id="9" name="object 9"/>
            <p:cNvSpPr/>
            <p:nvPr/>
          </p:nvSpPr>
          <p:spPr>
            <a:xfrm>
              <a:off x="662283" y="9025903"/>
              <a:ext cx="18910935" cy="0"/>
            </a:xfrm>
            <a:custGeom>
              <a:avLst/>
              <a:gdLst/>
              <a:ahLst/>
              <a:cxnLst/>
              <a:rect l="l" t="t" r="r" b="b"/>
              <a:pathLst>
                <a:path w="18910935">
                  <a:moveTo>
                    <a:pt x="0" y="0"/>
                  </a:moveTo>
                  <a:lnTo>
                    <a:pt x="18910418" y="0"/>
                  </a:lnTo>
                </a:path>
              </a:pathLst>
            </a:custGeom>
            <a:ln w="10470">
              <a:solidFill>
                <a:srgbClr val="FFFFFF"/>
              </a:solidFill>
            </a:ln>
          </p:spPr>
          <p:txBody>
            <a:bodyPr wrap="square" lIns="0" tIns="0" rIns="0" bIns="0" rtlCol="0"/>
            <a:lstStyle/>
            <a:p>
              <a:endParaRPr/>
            </a:p>
          </p:txBody>
        </p:sp>
      </p:grpSp>
      <p:sp>
        <p:nvSpPr>
          <p:cNvPr id="18" name="object 6">
            <a:extLst>
              <a:ext uri="{FF2B5EF4-FFF2-40B4-BE49-F238E27FC236}">
                <a16:creationId xmlns:a16="http://schemas.microsoft.com/office/drawing/2014/main" id="{AD720C22-53AB-FBCD-A950-7B9FD93B429A}"/>
              </a:ext>
            </a:extLst>
          </p:cNvPr>
          <p:cNvSpPr txBox="1">
            <a:spLocks noGrp="1"/>
          </p:cNvSpPr>
          <p:nvPr>
            <p:ph type="title"/>
          </p:nvPr>
        </p:nvSpPr>
        <p:spPr>
          <a:xfrm>
            <a:off x="603250" y="625475"/>
            <a:ext cx="18592800" cy="2633413"/>
          </a:xfrm>
          <a:prstGeom prst="rect">
            <a:avLst/>
          </a:prstGeom>
        </p:spPr>
        <p:txBody>
          <a:bodyPr vert="horz" wrap="square" lIns="0" tIns="17145" rIns="0" bIns="0" rtlCol="0">
            <a:spAutoFit/>
          </a:bodyPr>
          <a:lstStyle/>
          <a:p>
            <a:pPr marL="12700">
              <a:lnSpc>
                <a:spcPct val="100000"/>
              </a:lnSpc>
              <a:spcBef>
                <a:spcPts val="135"/>
              </a:spcBef>
            </a:pPr>
            <a:r>
              <a:rPr lang="fr-FR" sz="17000" b="0">
                <a:solidFill>
                  <a:srgbClr val="FFFFFF"/>
                </a:solidFill>
                <a:latin typeface="Franklin Gothic Medium Cond" panose="020B0606030402020204" pitchFamily="34" charset="0"/>
                <a:cs typeface="Söhne Schmal Kräftig"/>
              </a:rPr>
              <a:t>Titre de la p</a:t>
            </a:r>
            <a:r>
              <a:rPr sz="17000" b="0">
                <a:solidFill>
                  <a:srgbClr val="FFFFFF"/>
                </a:solidFill>
                <a:latin typeface="Franklin Gothic Medium Cond" panose="020B0606030402020204" pitchFamily="34" charset="0"/>
                <a:cs typeface="Söhne Schmal Kräftig"/>
              </a:rPr>
              <a:t>r</a:t>
            </a:r>
            <a:r>
              <a:rPr lang="fr-FR" sz="17000" b="0">
                <a:solidFill>
                  <a:srgbClr val="FFFFFF"/>
                </a:solidFill>
                <a:latin typeface="Franklin Gothic Medium Cond" panose="020B0606030402020204" pitchFamily="34" charset="0"/>
                <a:cs typeface="Söhne Schmal Kräftig"/>
              </a:rPr>
              <a:t>é</a:t>
            </a:r>
            <a:r>
              <a:rPr sz="17000" b="0" err="1">
                <a:solidFill>
                  <a:srgbClr val="FFFFFF"/>
                </a:solidFill>
                <a:latin typeface="Franklin Gothic Medium Cond" panose="020B0606030402020204" pitchFamily="34" charset="0"/>
                <a:cs typeface="Söhne Schmal Kräftig"/>
              </a:rPr>
              <a:t>sentation</a:t>
            </a:r>
            <a:r>
              <a:rPr sz="17000" b="0" spc="-250">
                <a:solidFill>
                  <a:srgbClr val="FFFFFF"/>
                </a:solidFill>
                <a:latin typeface="Franklin Gothic Medium Cond" panose="020B0606030402020204" pitchFamily="34" charset="0"/>
                <a:cs typeface="Söhne Schmal Kräftig"/>
              </a:rPr>
              <a:t> </a:t>
            </a:r>
            <a:endParaRPr sz="17000">
              <a:latin typeface="Franklin Gothic Medium Cond" panose="020B0606030402020204" pitchFamily="34" charset="0"/>
              <a:cs typeface="Söhne Schmal Kräftig"/>
            </a:endParaRPr>
          </a:p>
        </p:txBody>
      </p:sp>
      <p:sp>
        <p:nvSpPr>
          <p:cNvPr id="2" name="object 11">
            <a:extLst>
              <a:ext uri="{FF2B5EF4-FFF2-40B4-BE49-F238E27FC236}">
                <a16:creationId xmlns:a16="http://schemas.microsoft.com/office/drawing/2014/main" id="{C91A7B01-965A-A42D-70CF-1870B985D29B}"/>
              </a:ext>
            </a:extLst>
          </p:cNvPr>
          <p:cNvSpPr txBox="1"/>
          <p:nvPr/>
        </p:nvSpPr>
        <p:spPr>
          <a:xfrm>
            <a:off x="678378" y="7005649"/>
            <a:ext cx="2972872" cy="759182"/>
          </a:xfrm>
          <a:prstGeom prst="rect">
            <a:avLst/>
          </a:prstGeom>
        </p:spPr>
        <p:txBody>
          <a:bodyPr vert="horz" wrap="square" lIns="0" tIns="91440" rIns="0" bIns="0" rtlCol="0">
            <a:spAutoFit/>
          </a:bodyPr>
          <a:lstStyle/>
          <a:p>
            <a:pPr marL="12700">
              <a:lnSpc>
                <a:spcPct val="100000"/>
              </a:lnSpc>
              <a:spcBef>
                <a:spcPts val="720"/>
              </a:spcBef>
            </a:pPr>
            <a:r>
              <a:rPr sz="1950" b="1">
                <a:solidFill>
                  <a:srgbClr val="FFFFFF"/>
                </a:solidFill>
                <a:latin typeface="Arial"/>
                <a:cs typeface="Arial"/>
              </a:rPr>
              <a:t>N</a:t>
            </a:r>
            <a:r>
              <a:rPr lang="fr-FR" sz="1800" b="1">
                <a:solidFill>
                  <a:srgbClr val="FFFFFF"/>
                </a:solidFill>
                <a:effectLst/>
                <a:latin typeface="Arial" panose="020B0604020202020204" pitchFamily="34" charset="0"/>
                <a:ea typeface="Söhne" panose="020B0503030202060203" pitchFamily="34" charset="0"/>
                <a:cs typeface="Söhne" panose="020B0503030202060203" pitchFamily="34" charset="0"/>
              </a:rPr>
              <a:t>om de l’intervenant</a:t>
            </a:r>
            <a:endParaRPr lang="fr-FR" b="1">
              <a:solidFill>
                <a:srgbClr val="FFFFFF"/>
              </a:solidFill>
              <a:latin typeface="Arial" panose="020B0604020202020204" pitchFamily="34" charset="0"/>
              <a:ea typeface="Söhne" panose="020B0503030202060203" pitchFamily="34" charset="0"/>
              <a:cs typeface="Söhne" panose="020B0503030202060203" pitchFamily="34" charset="0"/>
            </a:endParaRPr>
          </a:p>
          <a:p>
            <a:pPr marL="12700">
              <a:lnSpc>
                <a:spcPct val="100000"/>
              </a:lnSpc>
              <a:spcBef>
                <a:spcPts val="720"/>
              </a:spcBef>
            </a:pPr>
            <a:r>
              <a:rPr lang="fr-FR" sz="1800">
                <a:solidFill>
                  <a:srgbClr val="FFFFFF"/>
                </a:solidFill>
                <a:effectLst/>
                <a:latin typeface="Arial" panose="020B0604020202020204" pitchFamily="34" charset="0"/>
                <a:ea typeface="Söhne" panose="020B0503030202060203" pitchFamily="34" charset="0"/>
                <a:cs typeface="Söhne" panose="020B0503030202060203" pitchFamily="34" charset="0"/>
              </a:rPr>
              <a:t>Fonction de l’intervenant</a:t>
            </a:r>
            <a:endParaRPr lang="fr-FR" sz="1800">
              <a:effectLst/>
              <a:latin typeface="Söhne" panose="020B0503030202060203" pitchFamily="34" charset="0"/>
              <a:ea typeface="Söhne" panose="020B0503030202060203" pitchFamily="34" charset="0"/>
              <a:cs typeface="Söhne" panose="020B0503030202060203" pitchFamily="34" charset="0"/>
            </a:endParaRPr>
          </a:p>
        </p:txBody>
      </p:sp>
      <p:sp>
        <p:nvSpPr>
          <p:cNvPr id="3" name="object 12">
            <a:extLst>
              <a:ext uri="{FF2B5EF4-FFF2-40B4-BE49-F238E27FC236}">
                <a16:creationId xmlns:a16="http://schemas.microsoft.com/office/drawing/2014/main" id="{D2F42164-9297-E5B0-B7A8-7E74A58836C8}"/>
              </a:ext>
            </a:extLst>
          </p:cNvPr>
          <p:cNvSpPr txBox="1"/>
          <p:nvPr/>
        </p:nvSpPr>
        <p:spPr>
          <a:xfrm>
            <a:off x="4866816" y="7081039"/>
            <a:ext cx="1784985" cy="327025"/>
          </a:xfrm>
          <a:prstGeom prst="rect">
            <a:avLst/>
          </a:prstGeom>
        </p:spPr>
        <p:txBody>
          <a:bodyPr vert="horz" wrap="square" lIns="0" tIns="15875" rIns="0" bIns="0" rtlCol="0">
            <a:spAutoFit/>
          </a:bodyPr>
          <a:lstStyle/>
          <a:p>
            <a:pPr marL="12700">
              <a:lnSpc>
                <a:spcPct val="100000"/>
              </a:lnSpc>
              <a:spcBef>
                <a:spcPts val="125"/>
              </a:spcBef>
            </a:pPr>
            <a:r>
              <a:rPr lang="en-US" sz="1950">
                <a:solidFill>
                  <a:srgbClr val="FFFFFF"/>
                </a:solidFill>
                <a:latin typeface="Arial"/>
                <a:cs typeface="Arial"/>
              </a:rPr>
              <a:t>Date </a:t>
            </a:r>
            <a:r>
              <a:rPr lang="en-US" sz="1950" err="1">
                <a:solidFill>
                  <a:srgbClr val="FFFFFF"/>
                </a:solidFill>
                <a:latin typeface="Arial"/>
                <a:cs typeface="Arial"/>
              </a:rPr>
              <a:t>ou</a:t>
            </a:r>
            <a:r>
              <a:rPr lang="en-US" sz="1950">
                <a:solidFill>
                  <a:srgbClr val="FFFFFF"/>
                </a:solidFill>
                <a:latin typeface="Arial"/>
                <a:cs typeface="Arial"/>
              </a:rPr>
              <a:t> lieu</a:t>
            </a:r>
            <a:endParaRPr sz="1950">
              <a:latin typeface="Arial"/>
              <a:cs typeface="Arial"/>
            </a:endParaRPr>
          </a:p>
        </p:txBody>
      </p:sp>
      <p:pic>
        <p:nvPicPr>
          <p:cNvPr id="4" name="Image 3">
            <a:extLst>
              <a:ext uri="{FF2B5EF4-FFF2-40B4-BE49-F238E27FC236}">
                <a16:creationId xmlns:a16="http://schemas.microsoft.com/office/drawing/2014/main" id="{A708CEF3-8A68-86E1-586A-B20D2725ACC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70136" y="9592493"/>
            <a:ext cx="3857256" cy="77656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grpSp>
        <p:nvGrpSpPr>
          <p:cNvPr id="37" name="object 37"/>
          <p:cNvGrpSpPr/>
          <p:nvPr/>
        </p:nvGrpSpPr>
        <p:grpSpPr>
          <a:xfrm>
            <a:off x="6643776" y="2730671"/>
            <a:ext cx="10397986" cy="5021299"/>
            <a:chOff x="6643776" y="2730671"/>
            <a:chExt cx="10397986" cy="5021299"/>
          </a:xfrm>
        </p:grpSpPr>
        <p:sp>
          <p:nvSpPr>
            <p:cNvPr id="38" name="object 38"/>
            <p:cNvSpPr/>
            <p:nvPr/>
          </p:nvSpPr>
          <p:spPr>
            <a:xfrm>
              <a:off x="8565184" y="2955785"/>
              <a:ext cx="1696720" cy="691515"/>
            </a:xfrm>
            <a:custGeom>
              <a:avLst/>
              <a:gdLst/>
              <a:ahLst/>
              <a:cxnLst/>
              <a:rect l="l" t="t" r="r" b="b"/>
              <a:pathLst>
                <a:path w="1696720" h="691514">
                  <a:moveTo>
                    <a:pt x="1696283" y="0"/>
                  </a:moveTo>
                  <a:lnTo>
                    <a:pt x="335068" y="0"/>
                  </a:lnTo>
                  <a:lnTo>
                    <a:pt x="285554" y="3633"/>
                  </a:lnTo>
                  <a:lnTo>
                    <a:pt x="238296" y="14186"/>
                  </a:lnTo>
                  <a:lnTo>
                    <a:pt x="193812" y="31142"/>
                  </a:lnTo>
                  <a:lnTo>
                    <a:pt x="152620" y="53981"/>
                  </a:lnTo>
                  <a:lnTo>
                    <a:pt x="115239" y="82187"/>
                  </a:lnTo>
                  <a:lnTo>
                    <a:pt x="82187" y="115239"/>
                  </a:lnTo>
                  <a:lnTo>
                    <a:pt x="53981" y="152620"/>
                  </a:lnTo>
                  <a:lnTo>
                    <a:pt x="31142" y="193812"/>
                  </a:lnTo>
                  <a:lnTo>
                    <a:pt x="14186" y="238296"/>
                  </a:lnTo>
                  <a:lnTo>
                    <a:pt x="3633" y="285554"/>
                  </a:lnTo>
                  <a:lnTo>
                    <a:pt x="0" y="335068"/>
                  </a:lnTo>
                  <a:lnTo>
                    <a:pt x="0" y="691078"/>
                  </a:lnTo>
                </a:path>
              </a:pathLst>
            </a:custGeom>
            <a:ln w="41883">
              <a:solidFill>
                <a:srgbClr val="F15732"/>
              </a:solidFill>
            </a:ln>
          </p:spPr>
          <p:txBody>
            <a:bodyPr wrap="square" lIns="0" tIns="0" rIns="0" bIns="0" rtlCol="0"/>
            <a:lstStyle/>
            <a:p>
              <a:endParaRPr/>
            </a:p>
          </p:txBody>
        </p:sp>
        <p:sp>
          <p:nvSpPr>
            <p:cNvPr id="39" name="object 39"/>
            <p:cNvSpPr/>
            <p:nvPr/>
          </p:nvSpPr>
          <p:spPr>
            <a:xfrm>
              <a:off x="9863573" y="4133004"/>
              <a:ext cx="1990089" cy="0"/>
            </a:xfrm>
            <a:custGeom>
              <a:avLst/>
              <a:gdLst/>
              <a:ahLst/>
              <a:cxnLst/>
              <a:rect l="l" t="t" r="r" b="b"/>
              <a:pathLst>
                <a:path w="1990090">
                  <a:moveTo>
                    <a:pt x="0" y="0"/>
                  </a:moveTo>
                  <a:lnTo>
                    <a:pt x="1989468" y="0"/>
                  </a:lnTo>
                </a:path>
              </a:pathLst>
            </a:custGeom>
            <a:ln w="41883">
              <a:solidFill>
                <a:srgbClr val="F15732"/>
              </a:solidFill>
            </a:ln>
          </p:spPr>
          <p:txBody>
            <a:bodyPr wrap="square" lIns="0" tIns="0" rIns="0" bIns="0" rtlCol="0"/>
            <a:lstStyle/>
            <a:p>
              <a:endParaRPr/>
            </a:p>
          </p:txBody>
        </p:sp>
        <p:sp>
          <p:nvSpPr>
            <p:cNvPr id="40" name="object 40"/>
            <p:cNvSpPr/>
            <p:nvPr/>
          </p:nvSpPr>
          <p:spPr>
            <a:xfrm>
              <a:off x="10017757" y="3981922"/>
              <a:ext cx="1787525" cy="0"/>
            </a:xfrm>
            <a:custGeom>
              <a:avLst/>
              <a:gdLst/>
              <a:ahLst/>
              <a:cxnLst/>
              <a:rect l="l" t="t" r="r" b="b"/>
              <a:pathLst>
                <a:path w="1787525">
                  <a:moveTo>
                    <a:pt x="0" y="0"/>
                  </a:moveTo>
                  <a:lnTo>
                    <a:pt x="1786982" y="0"/>
                  </a:lnTo>
                </a:path>
              </a:pathLst>
            </a:custGeom>
            <a:ln w="31412">
              <a:solidFill>
                <a:srgbClr val="F15732"/>
              </a:solidFill>
              <a:prstDash val="dot"/>
            </a:ln>
          </p:spPr>
          <p:txBody>
            <a:bodyPr wrap="square" lIns="0" tIns="0" rIns="0" bIns="0" rtlCol="0"/>
            <a:lstStyle/>
            <a:p>
              <a:endParaRPr/>
            </a:p>
          </p:txBody>
        </p:sp>
        <p:sp>
          <p:nvSpPr>
            <p:cNvPr id="41" name="object 41"/>
            <p:cNvSpPr/>
            <p:nvPr/>
          </p:nvSpPr>
          <p:spPr>
            <a:xfrm>
              <a:off x="9905454" y="3966228"/>
              <a:ext cx="1963420" cy="31750"/>
            </a:xfrm>
            <a:custGeom>
              <a:avLst/>
              <a:gdLst/>
              <a:ahLst/>
              <a:cxnLst/>
              <a:rect l="l" t="t" r="r" b="b"/>
              <a:pathLst>
                <a:path w="1963420" h="31750">
                  <a:moveTo>
                    <a:pt x="31407" y="15697"/>
                  </a:moveTo>
                  <a:lnTo>
                    <a:pt x="26809" y="4597"/>
                  </a:lnTo>
                  <a:lnTo>
                    <a:pt x="15709" y="0"/>
                  </a:lnTo>
                  <a:lnTo>
                    <a:pt x="4597" y="4597"/>
                  </a:lnTo>
                  <a:lnTo>
                    <a:pt x="0" y="15697"/>
                  </a:lnTo>
                  <a:lnTo>
                    <a:pt x="4597" y="26809"/>
                  </a:lnTo>
                  <a:lnTo>
                    <a:pt x="15709" y="31407"/>
                  </a:lnTo>
                  <a:lnTo>
                    <a:pt x="26809" y="26809"/>
                  </a:lnTo>
                  <a:lnTo>
                    <a:pt x="31407" y="15697"/>
                  </a:lnTo>
                  <a:close/>
                </a:path>
                <a:path w="1963420" h="31750">
                  <a:moveTo>
                    <a:pt x="1963293" y="15697"/>
                  </a:moveTo>
                  <a:lnTo>
                    <a:pt x="1958682" y="4597"/>
                  </a:lnTo>
                  <a:lnTo>
                    <a:pt x="1947583" y="0"/>
                  </a:lnTo>
                  <a:lnTo>
                    <a:pt x="1936470" y="4597"/>
                  </a:lnTo>
                  <a:lnTo>
                    <a:pt x="1931873" y="15697"/>
                  </a:lnTo>
                  <a:lnTo>
                    <a:pt x="1936470" y="26809"/>
                  </a:lnTo>
                  <a:lnTo>
                    <a:pt x="1947583" y="31407"/>
                  </a:lnTo>
                  <a:lnTo>
                    <a:pt x="1958682" y="26809"/>
                  </a:lnTo>
                  <a:lnTo>
                    <a:pt x="1963293" y="15697"/>
                  </a:lnTo>
                  <a:close/>
                </a:path>
              </a:pathLst>
            </a:custGeom>
            <a:solidFill>
              <a:srgbClr val="F15732"/>
            </a:solidFill>
          </p:spPr>
          <p:txBody>
            <a:bodyPr wrap="square" lIns="0" tIns="0" rIns="0" bIns="0" rtlCol="0"/>
            <a:lstStyle/>
            <a:p>
              <a:endParaRPr/>
            </a:p>
          </p:txBody>
        </p:sp>
        <p:sp>
          <p:nvSpPr>
            <p:cNvPr id="42" name="object 42"/>
            <p:cNvSpPr/>
            <p:nvPr/>
          </p:nvSpPr>
          <p:spPr>
            <a:xfrm>
              <a:off x="8051501" y="4981892"/>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43" name="object 43"/>
            <p:cNvSpPr/>
            <p:nvPr/>
          </p:nvSpPr>
          <p:spPr>
            <a:xfrm>
              <a:off x="7942161" y="4966188"/>
              <a:ext cx="4057650" cy="31750"/>
            </a:xfrm>
            <a:custGeom>
              <a:avLst/>
              <a:gdLst/>
              <a:ahLst/>
              <a:cxnLst/>
              <a:rect l="l" t="t" r="r" b="b"/>
              <a:pathLst>
                <a:path w="4057650" h="31750">
                  <a:moveTo>
                    <a:pt x="31407" y="15709"/>
                  </a:moveTo>
                  <a:lnTo>
                    <a:pt x="26809" y="4597"/>
                  </a:lnTo>
                  <a:lnTo>
                    <a:pt x="15709" y="0"/>
                  </a:lnTo>
                  <a:lnTo>
                    <a:pt x="4597" y="4597"/>
                  </a:lnTo>
                  <a:lnTo>
                    <a:pt x="0" y="15709"/>
                  </a:lnTo>
                  <a:lnTo>
                    <a:pt x="4597" y="26809"/>
                  </a:lnTo>
                  <a:lnTo>
                    <a:pt x="15709" y="31419"/>
                  </a:lnTo>
                  <a:lnTo>
                    <a:pt x="26809" y="26809"/>
                  </a:lnTo>
                  <a:lnTo>
                    <a:pt x="31407" y="15709"/>
                  </a:lnTo>
                  <a:close/>
                </a:path>
                <a:path w="4057650" h="31750">
                  <a:moveTo>
                    <a:pt x="4057472" y="15709"/>
                  </a:moveTo>
                  <a:lnTo>
                    <a:pt x="4052862" y="4597"/>
                  </a:lnTo>
                  <a:lnTo>
                    <a:pt x="4041762" y="0"/>
                  </a:lnTo>
                  <a:lnTo>
                    <a:pt x="4030649" y="4597"/>
                  </a:lnTo>
                  <a:lnTo>
                    <a:pt x="4026052" y="15709"/>
                  </a:lnTo>
                  <a:lnTo>
                    <a:pt x="4030649" y="26809"/>
                  </a:lnTo>
                  <a:lnTo>
                    <a:pt x="4041762" y="31419"/>
                  </a:lnTo>
                  <a:lnTo>
                    <a:pt x="4052862" y="26809"/>
                  </a:lnTo>
                  <a:lnTo>
                    <a:pt x="4057472" y="15709"/>
                  </a:lnTo>
                  <a:close/>
                </a:path>
              </a:pathLst>
            </a:custGeom>
            <a:solidFill>
              <a:srgbClr val="F15732"/>
            </a:solidFill>
          </p:spPr>
          <p:txBody>
            <a:bodyPr wrap="square" lIns="0" tIns="0" rIns="0" bIns="0" rtlCol="0"/>
            <a:lstStyle/>
            <a:p>
              <a:endParaRPr/>
            </a:p>
          </p:txBody>
        </p:sp>
        <p:sp>
          <p:nvSpPr>
            <p:cNvPr id="44" name="object 44"/>
            <p:cNvSpPr/>
            <p:nvPr/>
          </p:nvSpPr>
          <p:spPr>
            <a:xfrm>
              <a:off x="14410708" y="4253419"/>
              <a:ext cx="1423035" cy="0"/>
            </a:xfrm>
            <a:custGeom>
              <a:avLst/>
              <a:gdLst/>
              <a:ahLst/>
              <a:cxnLst/>
              <a:rect l="l" t="t" r="r" b="b"/>
              <a:pathLst>
                <a:path w="1423034">
                  <a:moveTo>
                    <a:pt x="0" y="0"/>
                  </a:moveTo>
                  <a:lnTo>
                    <a:pt x="1422501" y="0"/>
                  </a:lnTo>
                </a:path>
              </a:pathLst>
            </a:custGeom>
            <a:ln w="31412">
              <a:solidFill>
                <a:srgbClr val="F15732"/>
              </a:solidFill>
              <a:prstDash val="dot"/>
            </a:ln>
          </p:spPr>
          <p:txBody>
            <a:bodyPr wrap="square" lIns="0" tIns="0" rIns="0" bIns="0" rtlCol="0"/>
            <a:lstStyle/>
            <a:p>
              <a:endParaRPr/>
            </a:p>
          </p:txBody>
        </p:sp>
        <p:sp>
          <p:nvSpPr>
            <p:cNvPr id="45" name="object 45"/>
            <p:cNvSpPr/>
            <p:nvPr/>
          </p:nvSpPr>
          <p:spPr>
            <a:xfrm>
              <a:off x="14303223" y="4237716"/>
              <a:ext cx="1591945" cy="31750"/>
            </a:xfrm>
            <a:custGeom>
              <a:avLst/>
              <a:gdLst/>
              <a:ahLst/>
              <a:cxnLst/>
              <a:rect l="l" t="t" r="r" b="b"/>
              <a:pathLst>
                <a:path w="1591944" h="31750">
                  <a:moveTo>
                    <a:pt x="31407" y="15709"/>
                  </a:moveTo>
                  <a:lnTo>
                    <a:pt x="26809" y="4597"/>
                  </a:lnTo>
                  <a:lnTo>
                    <a:pt x="15709" y="0"/>
                  </a:lnTo>
                  <a:lnTo>
                    <a:pt x="4597" y="4597"/>
                  </a:lnTo>
                  <a:lnTo>
                    <a:pt x="0" y="15709"/>
                  </a:lnTo>
                  <a:lnTo>
                    <a:pt x="4597" y="26809"/>
                  </a:lnTo>
                  <a:lnTo>
                    <a:pt x="15709" y="31419"/>
                  </a:lnTo>
                  <a:lnTo>
                    <a:pt x="26809" y="26809"/>
                  </a:lnTo>
                  <a:lnTo>
                    <a:pt x="31407" y="15709"/>
                  </a:lnTo>
                  <a:close/>
                </a:path>
                <a:path w="1591944" h="31750">
                  <a:moveTo>
                    <a:pt x="1591576" y="15709"/>
                  </a:moveTo>
                  <a:lnTo>
                    <a:pt x="1586979" y="4597"/>
                  </a:lnTo>
                  <a:lnTo>
                    <a:pt x="1575866" y="0"/>
                  </a:lnTo>
                  <a:lnTo>
                    <a:pt x="1564767" y="4597"/>
                  </a:lnTo>
                  <a:lnTo>
                    <a:pt x="1560156" y="15709"/>
                  </a:lnTo>
                  <a:lnTo>
                    <a:pt x="1564767" y="26809"/>
                  </a:lnTo>
                  <a:lnTo>
                    <a:pt x="1575866" y="31419"/>
                  </a:lnTo>
                  <a:lnTo>
                    <a:pt x="1586979" y="26809"/>
                  </a:lnTo>
                  <a:lnTo>
                    <a:pt x="1591576" y="15709"/>
                  </a:lnTo>
                  <a:close/>
                </a:path>
              </a:pathLst>
            </a:custGeom>
            <a:solidFill>
              <a:srgbClr val="F15732"/>
            </a:solidFill>
          </p:spPr>
          <p:txBody>
            <a:bodyPr wrap="square" lIns="0" tIns="0" rIns="0" bIns="0" rtlCol="0"/>
            <a:lstStyle/>
            <a:p>
              <a:endParaRPr/>
            </a:p>
          </p:txBody>
        </p:sp>
        <p:sp>
          <p:nvSpPr>
            <p:cNvPr id="46" name="object 46"/>
            <p:cNvSpPr/>
            <p:nvPr/>
          </p:nvSpPr>
          <p:spPr>
            <a:xfrm>
              <a:off x="7999756" y="6645275"/>
              <a:ext cx="3832860" cy="0"/>
            </a:xfrm>
            <a:custGeom>
              <a:avLst/>
              <a:gdLst/>
              <a:ahLst/>
              <a:cxnLst/>
              <a:rect l="l" t="t" r="r" b="b"/>
              <a:pathLst>
                <a:path w="3832859">
                  <a:moveTo>
                    <a:pt x="0" y="0"/>
                  </a:moveTo>
                  <a:lnTo>
                    <a:pt x="3832344" y="0"/>
                  </a:lnTo>
                </a:path>
              </a:pathLst>
            </a:custGeom>
            <a:ln w="41883">
              <a:solidFill>
                <a:srgbClr val="F15732"/>
              </a:solidFill>
            </a:ln>
          </p:spPr>
          <p:txBody>
            <a:bodyPr wrap="square" lIns="0" tIns="0" rIns="0" bIns="0" rtlCol="0"/>
            <a:lstStyle/>
            <a:p>
              <a:endParaRPr/>
            </a:p>
          </p:txBody>
        </p:sp>
        <p:sp>
          <p:nvSpPr>
            <p:cNvPr id="48" name="object 48"/>
            <p:cNvSpPr/>
            <p:nvPr/>
          </p:nvSpPr>
          <p:spPr>
            <a:xfrm>
              <a:off x="13067664" y="5075383"/>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49" name="object 49"/>
            <p:cNvSpPr/>
            <p:nvPr/>
          </p:nvSpPr>
          <p:spPr>
            <a:xfrm>
              <a:off x="13067664" y="6913770"/>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50" name="object 50"/>
            <p:cNvSpPr/>
            <p:nvPr/>
          </p:nvSpPr>
          <p:spPr>
            <a:xfrm>
              <a:off x="6743250" y="5734056"/>
              <a:ext cx="0" cy="146685"/>
            </a:xfrm>
            <a:custGeom>
              <a:avLst/>
              <a:gdLst/>
              <a:ahLst/>
              <a:cxnLst/>
              <a:rect l="l" t="t" r="r" b="b"/>
              <a:pathLst>
                <a:path h="146685">
                  <a:moveTo>
                    <a:pt x="0" y="0"/>
                  </a:moveTo>
                  <a:lnTo>
                    <a:pt x="0" y="146592"/>
                  </a:lnTo>
                </a:path>
              </a:pathLst>
            </a:custGeom>
            <a:ln w="31412">
              <a:solidFill>
                <a:srgbClr val="F15732"/>
              </a:solidFill>
              <a:prstDash val="dot"/>
            </a:ln>
          </p:spPr>
          <p:txBody>
            <a:bodyPr wrap="square" lIns="0" tIns="0" rIns="0" bIns="0" rtlCol="0"/>
            <a:lstStyle/>
            <a:p>
              <a:endParaRPr/>
            </a:p>
          </p:txBody>
        </p:sp>
        <p:sp>
          <p:nvSpPr>
            <p:cNvPr id="51" name="object 51"/>
            <p:cNvSpPr/>
            <p:nvPr/>
          </p:nvSpPr>
          <p:spPr>
            <a:xfrm>
              <a:off x="6727533" y="5620632"/>
              <a:ext cx="31750" cy="325120"/>
            </a:xfrm>
            <a:custGeom>
              <a:avLst/>
              <a:gdLst/>
              <a:ahLst/>
              <a:cxnLst/>
              <a:rect l="l" t="t" r="r" b="b"/>
              <a:pathLst>
                <a:path w="31750" h="325120">
                  <a:moveTo>
                    <a:pt x="31419" y="308889"/>
                  </a:moveTo>
                  <a:lnTo>
                    <a:pt x="26822" y="297789"/>
                  </a:lnTo>
                  <a:lnTo>
                    <a:pt x="15709" y="293179"/>
                  </a:lnTo>
                  <a:lnTo>
                    <a:pt x="4610" y="297789"/>
                  </a:lnTo>
                  <a:lnTo>
                    <a:pt x="0" y="308889"/>
                  </a:lnTo>
                  <a:lnTo>
                    <a:pt x="4610" y="320001"/>
                  </a:lnTo>
                  <a:lnTo>
                    <a:pt x="15709" y="324599"/>
                  </a:lnTo>
                  <a:lnTo>
                    <a:pt x="26822" y="320001"/>
                  </a:lnTo>
                  <a:lnTo>
                    <a:pt x="31419" y="308889"/>
                  </a:lnTo>
                  <a:close/>
                </a:path>
                <a:path w="31750" h="325120">
                  <a:moveTo>
                    <a:pt x="31419" y="15709"/>
                  </a:moveTo>
                  <a:lnTo>
                    <a:pt x="26822" y="4597"/>
                  </a:lnTo>
                  <a:lnTo>
                    <a:pt x="15709" y="0"/>
                  </a:lnTo>
                  <a:lnTo>
                    <a:pt x="4610" y="4597"/>
                  </a:lnTo>
                  <a:lnTo>
                    <a:pt x="0" y="15709"/>
                  </a:lnTo>
                  <a:lnTo>
                    <a:pt x="4610" y="26809"/>
                  </a:lnTo>
                  <a:lnTo>
                    <a:pt x="15709" y="31407"/>
                  </a:lnTo>
                  <a:lnTo>
                    <a:pt x="26822" y="26809"/>
                  </a:lnTo>
                  <a:lnTo>
                    <a:pt x="31419" y="15709"/>
                  </a:lnTo>
                  <a:close/>
                </a:path>
              </a:pathLst>
            </a:custGeom>
            <a:solidFill>
              <a:srgbClr val="F15732"/>
            </a:solidFill>
          </p:spPr>
          <p:txBody>
            <a:bodyPr wrap="square" lIns="0" tIns="0" rIns="0" bIns="0" rtlCol="0"/>
            <a:lstStyle/>
            <a:p>
              <a:endParaRPr/>
            </a:p>
          </p:txBody>
        </p:sp>
        <p:sp>
          <p:nvSpPr>
            <p:cNvPr id="52" name="object 52"/>
            <p:cNvSpPr/>
            <p:nvPr/>
          </p:nvSpPr>
          <p:spPr>
            <a:xfrm>
              <a:off x="7178110" y="2746367"/>
              <a:ext cx="2988945" cy="0"/>
            </a:xfrm>
            <a:custGeom>
              <a:avLst/>
              <a:gdLst/>
              <a:ahLst/>
              <a:cxnLst/>
              <a:rect l="l" t="t" r="r" b="b"/>
              <a:pathLst>
                <a:path w="2988945">
                  <a:moveTo>
                    <a:pt x="2988484" y="0"/>
                  </a:moveTo>
                  <a:lnTo>
                    <a:pt x="0" y="0"/>
                  </a:lnTo>
                </a:path>
              </a:pathLst>
            </a:custGeom>
            <a:ln w="31412">
              <a:solidFill>
                <a:srgbClr val="F15732"/>
              </a:solidFill>
              <a:prstDash val="dot"/>
            </a:ln>
          </p:spPr>
          <p:txBody>
            <a:bodyPr wrap="square" lIns="0" tIns="0" rIns="0" bIns="0" rtlCol="0"/>
            <a:lstStyle/>
            <a:p>
              <a:endParaRPr/>
            </a:p>
          </p:txBody>
        </p:sp>
        <p:sp>
          <p:nvSpPr>
            <p:cNvPr id="53" name="object 53"/>
            <p:cNvSpPr/>
            <p:nvPr/>
          </p:nvSpPr>
          <p:spPr>
            <a:xfrm>
              <a:off x="6661720" y="2755336"/>
              <a:ext cx="377190" cy="416559"/>
            </a:xfrm>
            <a:custGeom>
              <a:avLst/>
              <a:gdLst/>
              <a:ahLst/>
              <a:cxnLst/>
              <a:rect l="l" t="t" r="r" b="b"/>
              <a:pathLst>
                <a:path w="377190" h="416560">
                  <a:moveTo>
                    <a:pt x="377004" y="0"/>
                  </a:moveTo>
                  <a:lnTo>
                    <a:pt x="331368" y="11436"/>
                  </a:lnTo>
                  <a:lnTo>
                    <a:pt x="287615" y="27190"/>
                  </a:lnTo>
                  <a:lnTo>
                    <a:pt x="245987" y="47020"/>
                  </a:lnTo>
                  <a:lnTo>
                    <a:pt x="206727" y="70681"/>
                  </a:lnTo>
                  <a:lnTo>
                    <a:pt x="170077" y="97932"/>
                  </a:lnTo>
                  <a:lnTo>
                    <a:pt x="136281" y="128529"/>
                  </a:lnTo>
                  <a:lnTo>
                    <a:pt x="105581" y="162230"/>
                  </a:lnTo>
                  <a:lnTo>
                    <a:pt x="78220" y="198792"/>
                  </a:lnTo>
                  <a:lnTo>
                    <a:pt x="54441" y="237972"/>
                  </a:lnTo>
                  <a:lnTo>
                    <a:pt x="34486" y="279528"/>
                  </a:lnTo>
                  <a:lnTo>
                    <a:pt x="18600" y="323216"/>
                  </a:lnTo>
                  <a:lnTo>
                    <a:pt x="7023" y="368794"/>
                  </a:lnTo>
                  <a:lnTo>
                    <a:pt x="0" y="416018"/>
                  </a:lnTo>
                </a:path>
              </a:pathLst>
            </a:custGeom>
            <a:ln w="31412">
              <a:solidFill>
                <a:srgbClr val="F15732"/>
              </a:solidFill>
              <a:prstDash val="dot"/>
            </a:ln>
          </p:spPr>
          <p:txBody>
            <a:bodyPr wrap="square" lIns="0" tIns="0" rIns="0" bIns="0" rtlCol="0"/>
            <a:lstStyle/>
            <a:p>
              <a:endParaRPr/>
            </a:p>
          </p:txBody>
        </p:sp>
        <p:sp>
          <p:nvSpPr>
            <p:cNvPr id="54" name="object 54"/>
            <p:cNvSpPr/>
            <p:nvPr/>
          </p:nvSpPr>
          <p:spPr>
            <a:xfrm>
              <a:off x="6659482" y="3313492"/>
              <a:ext cx="0" cy="1295400"/>
            </a:xfrm>
            <a:custGeom>
              <a:avLst/>
              <a:gdLst/>
              <a:ahLst/>
              <a:cxnLst/>
              <a:rect l="l" t="t" r="r" b="b"/>
              <a:pathLst>
                <a:path h="1295400">
                  <a:moveTo>
                    <a:pt x="0" y="0"/>
                  </a:moveTo>
                  <a:lnTo>
                    <a:pt x="0" y="1295101"/>
                  </a:lnTo>
                </a:path>
              </a:pathLst>
            </a:custGeom>
            <a:ln w="31412">
              <a:solidFill>
                <a:srgbClr val="F15732"/>
              </a:solidFill>
              <a:prstDash val="dot"/>
            </a:ln>
          </p:spPr>
          <p:txBody>
            <a:bodyPr wrap="square" lIns="0" tIns="0" rIns="0" bIns="0" rtlCol="0"/>
            <a:lstStyle/>
            <a:p>
              <a:endParaRPr/>
            </a:p>
          </p:txBody>
        </p:sp>
        <p:sp>
          <p:nvSpPr>
            <p:cNvPr id="55" name="object 55"/>
            <p:cNvSpPr/>
            <p:nvPr/>
          </p:nvSpPr>
          <p:spPr>
            <a:xfrm>
              <a:off x="6643776" y="2730671"/>
              <a:ext cx="3633470" cy="1941830"/>
            </a:xfrm>
            <a:custGeom>
              <a:avLst/>
              <a:gdLst/>
              <a:ahLst/>
              <a:cxnLst/>
              <a:rect l="l" t="t" r="r" b="b"/>
              <a:pathLst>
                <a:path w="3633470" h="1941829">
                  <a:moveTo>
                    <a:pt x="31407" y="1925891"/>
                  </a:moveTo>
                  <a:lnTo>
                    <a:pt x="26809" y="1914779"/>
                  </a:lnTo>
                  <a:lnTo>
                    <a:pt x="15697" y="1910181"/>
                  </a:lnTo>
                  <a:lnTo>
                    <a:pt x="4597" y="1914779"/>
                  </a:lnTo>
                  <a:lnTo>
                    <a:pt x="0" y="1925891"/>
                  </a:lnTo>
                  <a:lnTo>
                    <a:pt x="4597" y="1936991"/>
                  </a:lnTo>
                  <a:lnTo>
                    <a:pt x="15697" y="1941588"/>
                  </a:lnTo>
                  <a:lnTo>
                    <a:pt x="26809" y="1936991"/>
                  </a:lnTo>
                  <a:lnTo>
                    <a:pt x="31407" y="1925891"/>
                  </a:lnTo>
                  <a:close/>
                </a:path>
                <a:path w="3633470" h="1941829">
                  <a:moveTo>
                    <a:pt x="31407" y="486892"/>
                  </a:moveTo>
                  <a:lnTo>
                    <a:pt x="26809" y="475780"/>
                  </a:lnTo>
                  <a:lnTo>
                    <a:pt x="15697" y="471182"/>
                  </a:lnTo>
                  <a:lnTo>
                    <a:pt x="4597" y="475780"/>
                  </a:lnTo>
                  <a:lnTo>
                    <a:pt x="0" y="486892"/>
                  </a:lnTo>
                  <a:lnTo>
                    <a:pt x="4597" y="497992"/>
                  </a:lnTo>
                  <a:lnTo>
                    <a:pt x="15697" y="502602"/>
                  </a:lnTo>
                  <a:lnTo>
                    <a:pt x="26809" y="497992"/>
                  </a:lnTo>
                  <a:lnTo>
                    <a:pt x="31407" y="486892"/>
                  </a:lnTo>
                  <a:close/>
                </a:path>
                <a:path w="3633470" h="1941829">
                  <a:moveTo>
                    <a:pt x="502602" y="15697"/>
                  </a:moveTo>
                  <a:lnTo>
                    <a:pt x="497992" y="4597"/>
                  </a:lnTo>
                  <a:lnTo>
                    <a:pt x="486892" y="0"/>
                  </a:lnTo>
                  <a:lnTo>
                    <a:pt x="475780" y="4597"/>
                  </a:lnTo>
                  <a:lnTo>
                    <a:pt x="471182" y="15697"/>
                  </a:lnTo>
                  <a:lnTo>
                    <a:pt x="475780" y="26809"/>
                  </a:lnTo>
                  <a:lnTo>
                    <a:pt x="486892" y="31407"/>
                  </a:lnTo>
                  <a:lnTo>
                    <a:pt x="497992" y="26809"/>
                  </a:lnTo>
                  <a:lnTo>
                    <a:pt x="502602" y="15697"/>
                  </a:lnTo>
                  <a:close/>
                </a:path>
                <a:path w="3633470" h="1941829">
                  <a:moveTo>
                    <a:pt x="3633393" y="15697"/>
                  </a:moveTo>
                  <a:lnTo>
                    <a:pt x="3628796" y="4597"/>
                  </a:lnTo>
                  <a:lnTo>
                    <a:pt x="3617684" y="0"/>
                  </a:lnTo>
                  <a:lnTo>
                    <a:pt x="3606584" y="4597"/>
                  </a:lnTo>
                  <a:lnTo>
                    <a:pt x="3601974" y="15697"/>
                  </a:lnTo>
                  <a:lnTo>
                    <a:pt x="3606584" y="26809"/>
                  </a:lnTo>
                  <a:lnTo>
                    <a:pt x="3617684" y="31407"/>
                  </a:lnTo>
                  <a:lnTo>
                    <a:pt x="3628796" y="26809"/>
                  </a:lnTo>
                  <a:lnTo>
                    <a:pt x="3633393" y="15697"/>
                  </a:lnTo>
                  <a:close/>
                </a:path>
              </a:pathLst>
            </a:custGeom>
            <a:solidFill>
              <a:srgbClr val="F15732"/>
            </a:solidFill>
          </p:spPr>
          <p:txBody>
            <a:bodyPr wrap="square" lIns="0" tIns="0" rIns="0" bIns="0" rtlCol="0"/>
            <a:lstStyle/>
            <a:p>
              <a:endParaRPr/>
            </a:p>
          </p:txBody>
        </p:sp>
        <p:sp>
          <p:nvSpPr>
            <p:cNvPr id="56" name="object 56"/>
            <p:cNvSpPr/>
            <p:nvPr/>
          </p:nvSpPr>
          <p:spPr>
            <a:xfrm>
              <a:off x="15749782" y="2851076"/>
              <a:ext cx="770255" cy="0"/>
            </a:xfrm>
            <a:custGeom>
              <a:avLst/>
              <a:gdLst/>
              <a:ahLst/>
              <a:cxnLst/>
              <a:rect l="l" t="t" r="r" b="b"/>
              <a:pathLst>
                <a:path w="770255">
                  <a:moveTo>
                    <a:pt x="0" y="0"/>
                  </a:moveTo>
                  <a:lnTo>
                    <a:pt x="769871" y="0"/>
                  </a:lnTo>
                </a:path>
              </a:pathLst>
            </a:custGeom>
            <a:ln w="31412">
              <a:solidFill>
                <a:srgbClr val="F15732"/>
              </a:solidFill>
              <a:prstDash val="dot"/>
            </a:ln>
          </p:spPr>
          <p:txBody>
            <a:bodyPr wrap="square" lIns="0" tIns="0" rIns="0" bIns="0" rtlCol="0"/>
            <a:lstStyle/>
            <a:p>
              <a:endParaRPr/>
            </a:p>
          </p:txBody>
        </p:sp>
        <p:sp>
          <p:nvSpPr>
            <p:cNvPr id="57" name="object 57"/>
            <p:cNvSpPr/>
            <p:nvPr/>
          </p:nvSpPr>
          <p:spPr>
            <a:xfrm>
              <a:off x="16654845" y="2859839"/>
              <a:ext cx="368935" cy="407034"/>
            </a:xfrm>
            <a:custGeom>
              <a:avLst/>
              <a:gdLst/>
              <a:ahLst/>
              <a:cxnLst/>
              <a:rect l="l" t="t" r="r" b="b"/>
              <a:pathLst>
                <a:path w="368934" h="407035">
                  <a:moveTo>
                    <a:pt x="0" y="0"/>
                  </a:moveTo>
                  <a:lnTo>
                    <a:pt x="48258" y="12309"/>
                  </a:lnTo>
                  <a:lnTo>
                    <a:pt x="94334" y="29549"/>
                  </a:lnTo>
                  <a:lnTo>
                    <a:pt x="137925" y="51419"/>
                  </a:lnTo>
                  <a:lnTo>
                    <a:pt x="178729" y="77617"/>
                  </a:lnTo>
                  <a:lnTo>
                    <a:pt x="216445" y="107840"/>
                  </a:lnTo>
                  <a:lnTo>
                    <a:pt x="250771" y="141788"/>
                  </a:lnTo>
                  <a:lnTo>
                    <a:pt x="281404" y="179159"/>
                  </a:lnTo>
                  <a:lnTo>
                    <a:pt x="308044" y="219651"/>
                  </a:lnTo>
                  <a:lnTo>
                    <a:pt x="330388" y="262962"/>
                  </a:lnTo>
                  <a:lnTo>
                    <a:pt x="348134" y="308790"/>
                  </a:lnTo>
                  <a:lnTo>
                    <a:pt x="360981" y="356835"/>
                  </a:lnTo>
                  <a:lnTo>
                    <a:pt x="368627" y="406793"/>
                  </a:lnTo>
                </a:path>
              </a:pathLst>
            </a:custGeom>
            <a:ln w="31412">
              <a:solidFill>
                <a:srgbClr val="F15732"/>
              </a:solidFill>
              <a:prstDash val="dot"/>
            </a:ln>
          </p:spPr>
          <p:txBody>
            <a:bodyPr wrap="square" lIns="0" tIns="0" rIns="0" bIns="0" rtlCol="0"/>
            <a:lstStyle/>
            <a:p>
              <a:endParaRPr/>
            </a:p>
          </p:txBody>
        </p:sp>
        <p:sp>
          <p:nvSpPr>
            <p:cNvPr id="58" name="object 58"/>
            <p:cNvSpPr/>
            <p:nvPr/>
          </p:nvSpPr>
          <p:spPr>
            <a:xfrm>
              <a:off x="17025659" y="3408129"/>
              <a:ext cx="0" cy="337185"/>
            </a:xfrm>
            <a:custGeom>
              <a:avLst/>
              <a:gdLst/>
              <a:ahLst/>
              <a:cxnLst/>
              <a:rect l="l" t="t" r="r" b="b"/>
              <a:pathLst>
                <a:path h="337185">
                  <a:moveTo>
                    <a:pt x="0" y="0"/>
                  </a:moveTo>
                  <a:lnTo>
                    <a:pt x="0" y="337162"/>
                  </a:lnTo>
                </a:path>
              </a:pathLst>
            </a:custGeom>
            <a:ln w="31412">
              <a:solidFill>
                <a:srgbClr val="F15732"/>
              </a:solidFill>
              <a:prstDash val="dot"/>
            </a:ln>
          </p:spPr>
          <p:txBody>
            <a:bodyPr wrap="square" lIns="0" tIns="0" rIns="0" bIns="0" rtlCol="0"/>
            <a:lstStyle/>
            <a:p>
              <a:endParaRPr/>
            </a:p>
          </p:txBody>
        </p:sp>
        <p:sp>
          <p:nvSpPr>
            <p:cNvPr id="59" name="object 59"/>
            <p:cNvSpPr/>
            <p:nvPr/>
          </p:nvSpPr>
          <p:spPr>
            <a:xfrm>
              <a:off x="15643492" y="2835369"/>
              <a:ext cx="1398270" cy="974090"/>
            </a:xfrm>
            <a:custGeom>
              <a:avLst/>
              <a:gdLst/>
              <a:ahLst/>
              <a:cxnLst/>
              <a:rect l="l" t="t" r="r" b="b"/>
              <a:pathLst>
                <a:path w="1398269" h="974089">
                  <a:moveTo>
                    <a:pt x="31419" y="15709"/>
                  </a:moveTo>
                  <a:lnTo>
                    <a:pt x="26822" y="4610"/>
                  </a:lnTo>
                  <a:lnTo>
                    <a:pt x="15709" y="0"/>
                  </a:lnTo>
                  <a:lnTo>
                    <a:pt x="4610" y="4610"/>
                  </a:lnTo>
                  <a:lnTo>
                    <a:pt x="0" y="15709"/>
                  </a:lnTo>
                  <a:lnTo>
                    <a:pt x="4610" y="26822"/>
                  </a:lnTo>
                  <a:lnTo>
                    <a:pt x="15709" y="31419"/>
                  </a:lnTo>
                  <a:lnTo>
                    <a:pt x="26822" y="26822"/>
                  </a:lnTo>
                  <a:lnTo>
                    <a:pt x="31419" y="15709"/>
                  </a:lnTo>
                  <a:close/>
                </a:path>
                <a:path w="1398269" h="974089">
                  <a:moveTo>
                    <a:pt x="937145" y="15709"/>
                  </a:moveTo>
                  <a:lnTo>
                    <a:pt x="932548" y="4610"/>
                  </a:lnTo>
                  <a:lnTo>
                    <a:pt x="921448" y="0"/>
                  </a:lnTo>
                  <a:lnTo>
                    <a:pt x="910336" y="4610"/>
                  </a:lnTo>
                  <a:lnTo>
                    <a:pt x="905738" y="15709"/>
                  </a:lnTo>
                  <a:lnTo>
                    <a:pt x="910336" y="26822"/>
                  </a:lnTo>
                  <a:lnTo>
                    <a:pt x="921448" y="31419"/>
                  </a:lnTo>
                  <a:lnTo>
                    <a:pt x="932548" y="26822"/>
                  </a:lnTo>
                  <a:lnTo>
                    <a:pt x="937145" y="15709"/>
                  </a:lnTo>
                  <a:close/>
                </a:path>
                <a:path w="1398269" h="974089">
                  <a:moveTo>
                    <a:pt x="1397863" y="958088"/>
                  </a:moveTo>
                  <a:lnTo>
                    <a:pt x="1393266" y="946988"/>
                  </a:lnTo>
                  <a:lnTo>
                    <a:pt x="1382166" y="942390"/>
                  </a:lnTo>
                  <a:lnTo>
                    <a:pt x="1371053" y="946988"/>
                  </a:lnTo>
                  <a:lnTo>
                    <a:pt x="1366456" y="958088"/>
                  </a:lnTo>
                  <a:lnTo>
                    <a:pt x="1371053" y="969200"/>
                  </a:lnTo>
                  <a:lnTo>
                    <a:pt x="1382166" y="973797"/>
                  </a:lnTo>
                  <a:lnTo>
                    <a:pt x="1393266" y="969200"/>
                  </a:lnTo>
                  <a:lnTo>
                    <a:pt x="1397863" y="958088"/>
                  </a:lnTo>
                  <a:close/>
                </a:path>
                <a:path w="1398269" h="974089">
                  <a:moveTo>
                    <a:pt x="1397863" y="476427"/>
                  </a:moveTo>
                  <a:lnTo>
                    <a:pt x="1393266" y="465328"/>
                  </a:lnTo>
                  <a:lnTo>
                    <a:pt x="1382166" y="460730"/>
                  </a:lnTo>
                  <a:lnTo>
                    <a:pt x="1371053" y="465328"/>
                  </a:lnTo>
                  <a:lnTo>
                    <a:pt x="1366456" y="476427"/>
                  </a:lnTo>
                  <a:lnTo>
                    <a:pt x="1371053" y="487540"/>
                  </a:lnTo>
                  <a:lnTo>
                    <a:pt x="1382166" y="492137"/>
                  </a:lnTo>
                  <a:lnTo>
                    <a:pt x="1393266" y="487540"/>
                  </a:lnTo>
                  <a:lnTo>
                    <a:pt x="1397863" y="476427"/>
                  </a:lnTo>
                  <a:close/>
                </a:path>
              </a:pathLst>
            </a:custGeom>
            <a:solidFill>
              <a:srgbClr val="F15732"/>
            </a:solidFill>
          </p:spPr>
          <p:txBody>
            <a:bodyPr wrap="square" lIns="0" tIns="0" rIns="0" bIns="0" rtlCol="0"/>
            <a:lstStyle/>
            <a:p>
              <a:endParaRPr/>
            </a:p>
          </p:txBody>
        </p:sp>
      </p:grpSp>
      <p:sp>
        <p:nvSpPr>
          <p:cNvPr id="66" name="object 66"/>
          <p:cNvSpPr txBox="1"/>
          <p:nvPr/>
        </p:nvSpPr>
        <p:spPr>
          <a:xfrm>
            <a:off x="19274173" y="939521"/>
            <a:ext cx="30734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20</a:t>
            </a:r>
            <a:endParaRPr sz="1900">
              <a:latin typeface="Söhne"/>
              <a:cs typeface="Söhne"/>
            </a:endParaRPr>
          </a:p>
        </p:txBody>
      </p:sp>
      <p:grpSp>
        <p:nvGrpSpPr>
          <p:cNvPr id="28" name="object 5">
            <a:extLst>
              <a:ext uri="{FF2B5EF4-FFF2-40B4-BE49-F238E27FC236}">
                <a16:creationId xmlns:a16="http://schemas.microsoft.com/office/drawing/2014/main" id="{8A9E9DFC-EF67-B261-58BC-5C67BA291DF3}"/>
              </a:ext>
            </a:extLst>
          </p:cNvPr>
          <p:cNvGrpSpPr/>
          <p:nvPr/>
        </p:nvGrpSpPr>
        <p:grpSpPr>
          <a:xfrm>
            <a:off x="15552218" y="5968999"/>
            <a:ext cx="3141345" cy="1314450"/>
            <a:chOff x="15747381" y="5848156"/>
            <a:chExt cx="3141345" cy="1314450"/>
          </a:xfrm>
        </p:grpSpPr>
        <p:sp>
          <p:nvSpPr>
            <p:cNvPr id="47" name="object 6">
              <a:extLst>
                <a:ext uri="{FF2B5EF4-FFF2-40B4-BE49-F238E27FC236}">
                  <a16:creationId xmlns:a16="http://schemas.microsoft.com/office/drawing/2014/main" id="{E8244642-2EDF-7E27-2ED5-210F4CEFCE09}"/>
                </a:ext>
              </a:extLst>
            </p:cNvPr>
            <p:cNvSpPr/>
            <p:nvPr/>
          </p:nvSpPr>
          <p:spPr>
            <a:xfrm>
              <a:off x="15757858" y="5858634"/>
              <a:ext cx="3120390" cy="1293495"/>
            </a:xfrm>
            <a:custGeom>
              <a:avLst/>
              <a:gdLst/>
              <a:ahLst/>
              <a:cxnLst/>
              <a:rect l="l" t="t" r="r" b="b"/>
              <a:pathLst>
                <a:path w="3120390" h="1293495">
                  <a:moveTo>
                    <a:pt x="264913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close/>
                </a:path>
              </a:pathLst>
            </a:custGeom>
            <a:solidFill>
              <a:srgbClr val="F15732">
                <a:alpha val="3999"/>
              </a:srgbClr>
            </a:solidFill>
          </p:spPr>
          <p:txBody>
            <a:bodyPr wrap="square" lIns="0" tIns="0" rIns="0" bIns="0" rtlCol="0"/>
            <a:lstStyle/>
            <a:p>
              <a:endParaRPr/>
            </a:p>
          </p:txBody>
        </p:sp>
        <p:sp>
          <p:nvSpPr>
            <p:cNvPr id="68" name="object 7">
              <a:extLst>
                <a:ext uri="{FF2B5EF4-FFF2-40B4-BE49-F238E27FC236}">
                  <a16:creationId xmlns:a16="http://schemas.microsoft.com/office/drawing/2014/main" id="{F5DD1310-E48C-BBF5-8E60-AD7E54E9B16D}"/>
                </a:ext>
              </a:extLst>
            </p:cNvPr>
            <p:cNvSpPr/>
            <p:nvPr/>
          </p:nvSpPr>
          <p:spPr>
            <a:xfrm>
              <a:off x="15757858" y="5858634"/>
              <a:ext cx="3120390" cy="1293495"/>
            </a:xfrm>
            <a:custGeom>
              <a:avLst/>
              <a:gdLst/>
              <a:ahLst/>
              <a:cxnLst/>
              <a:rect l="l" t="t" r="r" b="b"/>
              <a:pathLst>
                <a:path w="3120390"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lnTo>
                    <a:pt x="471189" y="0"/>
                  </a:lnTo>
                  <a:close/>
                </a:path>
              </a:pathLst>
            </a:custGeom>
            <a:ln w="20941">
              <a:solidFill>
                <a:srgbClr val="F15732"/>
              </a:solidFill>
            </a:ln>
          </p:spPr>
          <p:txBody>
            <a:bodyPr wrap="square" lIns="0" tIns="0" rIns="0" bIns="0" rtlCol="0"/>
            <a:lstStyle/>
            <a:p>
              <a:endParaRPr/>
            </a:p>
          </p:txBody>
        </p:sp>
      </p:grpSp>
      <p:grpSp>
        <p:nvGrpSpPr>
          <p:cNvPr id="69" name="object 8">
            <a:extLst>
              <a:ext uri="{FF2B5EF4-FFF2-40B4-BE49-F238E27FC236}">
                <a16:creationId xmlns:a16="http://schemas.microsoft.com/office/drawing/2014/main" id="{88B45585-FB02-8D68-9E55-E5440003B514}"/>
              </a:ext>
            </a:extLst>
          </p:cNvPr>
          <p:cNvGrpSpPr/>
          <p:nvPr/>
        </p:nvGrpSpPr>
        <p:grpSpPr>
          <a:xfrm>
            <a:off x="5480050" y="2378075"/>
            <a:ext cx="12837795" cy="6744970"/>
            <a:chOff x="5675213" y="2257232"/>
            <a:chExt cx="12837795" cy="6744970"/>
          </a:xfrm>
        </p:grpSpPr>
        <p:sp>
          <p:nvSpPr>
            <p:cNvPr id="70" name="object 9">
              <a:extLst>
                <a:ext uri="{FF2B5EF4-FFF2-40B4-BE49-F238E27FC236}">
                  <a16:creationId xmlns:a16="http://schemas.microsoft.com/office/drawing/2014/main" id="{813EFFC0-925E-9219-EDF2-5A41DBDE5ED6}"/>
                </a:ext>
              </a:extLst>
            </p:cNvPr>
            <p:cNvSpPr/>
            <p:nvPr/>
          </p:nvSpPr>
          <p:spPr>
            <a:xfrm>
              <a:off x="10409379" y="2257232"/>
              <a:ext cx="5401945" cy="1047115"/>
            </a:xfrm>
            <a:custGeom>
              <a:avLst/>
              <a:gdLst/>
              <a:ahLst/>
              <a:cxnLst/>
              <a:rect l="l" t="t" r="r" b="b"/>
              <a:pathLst>
                <a:path w="5401944" h="1047114">
                  <a:moveTo>
                    <a:pt x="493046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close/>
                </a:path>
              </a:pathLst>
            </a:custGeom>
            <a:noFill/>
            <a:ln w="19050">
              <a:solidFill>
                <a:srgbClr val="F15832"/>
              </a:solidFill>
            </a:ln>
          </p:spPr>
          <p:txBody>
            <a:bodyPr wrap="square" lIns="0" tIns="0" rIns="0" bIns="0" rtlCol="0"/>
            <a:lstStyle/>
            <a:p>
              <a:endParaRPr/>
            </a:p>
          </p:txBody>
        </p:sp>
        <p:sp>
          <p:nvSpPr>
            <p:cNvPr id="71" name="object 10">
              <a:extLst>
                <a:ext uri="{FF2B5EF4-FFF2-40B4-BE49-F238E27FC236}">
                  <a16:creationId xmlns:a16="http://schemas.microsoft.com/office/drawing/2014/main" id="{1954627C-8CA1-7462-2488-DA07074F25B2}"/>
                </a:ext>
              </a:extLst>
            </p:cNvPr>
            <p:cNvSpPr/>
            <p:nvPr/>
          </p:nvSpPr>
          <p:spPr>
            <a:xfrm>
              <a:off x="7591387" y="3579120"/>
              <a:ext cx="2450465" cy="712470"/>
            </a:xfrm>
            <a:custGeom>
              <a:avLst/>
              <a:gdLst/>
              <a:ahLst/>
              <a:cxnLst/>
              <a:rect l="l" t="t" r="r" b="b"/>
              <a:pathLst>
                <a:path w="2450465" h="712470">
                  <a:moveTo>
                    <a:pt x="2094114" y="0"/>
                  </a:moveTo>
                  <a:lnTo>
                    <a:pt x="356083" y="0"/>
                  </a:ln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close/>
                </a:path>
              </a:pathLst>
            </a:custGeom>
            <a:solidFill>
              <a:srgbClr val="F15732">
                <a:alpha val="5999"/>
              </a:srgbClr>
            </a:solidFill>
          </p:spPr>
          <p:txBody>
            <a:bodyPr wrap="square" lIns="0" tIns="0" rIns="0" bIns="0" rtlCol="0"/>
            <a:lstStyle/>
            <a:p>
              <a:endParaRPr/>
            </a:p>
          </p:txBody>
        </p:sp>
        <p:sp>
          <p:nvSpPr>
            <p:cNvPr id="72" name="object 11">
              <a:extLst>
                <a:ext uri="{FF2B5EF4-FFF2-40B4-BE49-F238E27FC236}">
                  <a16:creationId xmlns:a16="http://schemas.microsoft.com/office/drawing/2014/main" id="{B744B721-E44D-DF11-5599-1EAA1CCE411E}"/>
                </a:ext>
              </a:extLst>
            </p:cNvPr>
            <p:cNvSpPr/>
            <p:nvPr/>
          </p:nvSpPr>
          <p:spPr>
            <a:xfrm>
              <a:off x="7591387" y="3579120"/>
              <a:ext cx="2450465" cy="712470"/>
            </a:xfrm>
            <a:custGeom>
              <a:avLst/>
              <a:gdLst/>
              <a:ahLst/>
              <a:cxnLst/>
              <a:rect l="l" t="t" r="r" b="b"/>
              <a:pathLst>
                <a:path w="2450465" h="712470">
                  <a:moveTo>
                    <a:pt x="356083" y="0"/>
                  </a:move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lnTo>
                    <a:pt x="356083" y="0"/>
                  </a:lnTo>
                  <a:close/>
                </a:path>
              </a:pathLst>
            </a:custGeom>
            <a:solidFill>
              <a:srgbClr val="F15832"/>
            </a:solidFill>
            <a:ln w="20941">
              <a:solidFill>
                <a:srgbClr val="F15732"/>
              </a:solidFill>
            </a:ln>
          </p:spPr>
          <p:txBody>
            <a:bodyPr wrap="square" lIns="0" tIns="0" rIns="0" bIns="0" rtlCol="0"/>
            <a:lstStyle/>
            <a:p>
              <a:endParaRPr/>
            </a:p>
          </p:txBody>
        </p:sp>
        <p:sp>
          <p:nvSpPr>
            <p:cNvPr id="73" name="object 12">
              <a:extLst>
                <a:ext uri="{FF2B5EF4-FFF2-40B4-BE49-F238E27FC236}">
                  <a16:creationId xmlns:a16="http://schemas.microsoft.com/office/drawing/2014/main" id="{BECC614B-70A8-781F-17DB-069CFF3B5C6B}"/>
                </a:ext>
              </a:extLst>
            </p:cNvPr>
            <p:cNvSpPr/>
            <p:nvPr/>
          </p:nvSpPr>
          <p:spPr>
            <a:xfrm>
              <a:off x="11990483" y="3718779"/>
              <a:ext cx="2450465" cy="1292860"/>
            </a:xfrm>
            <a:custGeom>
              <a:avLst/>
              <a:gdLst/>
              <a:ahLst/>
              <a:cxnLst/>
              <a:rect l="l" t="t" r="r" b="b"/>
              <a:pathLst>
                <a:path w="2450465" h="129286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74" name="object 13">
              <a:extLst>
                <a:ext uri="{FF2B5EF4-FFF2-40B4-BE49-F238E27FC236}">
                  <a16:creationId xmlns:a16="http://schemas.microsoft.com/office/drawing/2014/main" id="{D8DA66D8-3CA9-A70E-1148-FF6A4BAF1868}"/>
                </a:ext>
              </a:extLst>
            </p:cNvPr>
            <p:cNvSpPr/>
            <p:nvPr/>
          </p:nvSpPr>
          <p:spPr>
            <a:xfrm>
              <a:off x="11990483" y="3718779"/>
              <a:ext cx="2450465" cy="1292860"/>
            </a:xfrm>
            <a:custGeom>
              <a:avLst/>
              <a:gdLst/>
              <a:ahLst/>
              <a:cxnLst/>
              <a:rect l="l" t="t" r="r" b="b"/>
              <a:pathLst>
                <a:path w="2450465" h="129286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75" name="object 14">
              <a:extLst>
                <a:ext uri="{FF2B5EF4-FFF2-40B4-BE49-F238E27FC236}">
                  <a16:creationId xmlns:a16="http://schemas.microsoft.com/office/drawing/2014/main" id="{8636CC60-2492-4BC3-C31B-BECBE7B98358}"/>
                </a:ext>
              </a:extLst>
            </p:cNvPr>
            <p:cNvSpPr/>
            <p:nvPr/>
          </p:nvSpPr>
          <p:spPr>
            <a:xfrm>
              <a:off x="5685690" y="4602127"/>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76" name="object 15">
              <a:extLst>
                <a:ext uri="{FF2B5EF4-FFF2-40B4-BE49-F238E27FC236}">
                  <a16:creationId xmlns:a16="http://schemas.microsoft.com/office/drawing/2014/main" id="{ECDA253D-A878-962C-8403-4DD8E4E96E47}"/>
                </a:ext>
              </a:extLst>
            </p:cNvPr>
            <p:cNvSpPr/>
            <p:nvPr/>
          </p:nvSpPr>
          <p:spPr>
            <a:xfrm>
              <a:off x="5685690" y="4602127"/>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77" name="object 16">
              <a:extLst>
                <a:ext uri="{FF2B5EF4-FFF2-40B4-BE49-F238E27FC236}">
                  <a16:creationId xmlns:a16="http://schemas.microsoft.com/office/drawing/2014/main" id="{4CF00CDD-0B0E-171A-FBDF-809A632697EB}"/>
                </a:ext>
              </a:extLst>
            </p:cNvPr>
            <p:cNvSpPr/>
            <p:nvPr/>
          </p:nvSpPr>
          <p:spPr>
            <a:xfrm>
              <a:off x="16051867" y="3710374"/>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78" name="object 17">
              <a:extLst>
                <a:ext uri="{FF2B5EF4-FFF2-40B4-BE49-F238E27FC236}">
                  <a16:creationId xmlns:a16="http://schemas.microsoft.com/office/drawing/2014/main" id="{AEFA44A7-10F1-7A0C-206D-BBE8D0581731}"/>
                </a:ext>
              </a:extLst>
            </p:cNvPr>
            <p:cNvSpPr/>
            <p:nvPr/>
          </p:nvSpPr>
          <p:spPr>
            <a:xfrm>
              <a:off x="16051867" y="3710374"/>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79" name="object 18">
              <a:extLst>
                <a:ext uri="{FF2B5EF4-FFF2-40B4-BE49-F238E27FC236}">
                  <a16:creationId xmlns:a16="http://schemas.microsoft.com/office/drawing/2014/main" id="{0ACBD65D-CCF5-6174-0C28-92DCF57A9E54}"/>
                </a:ext>
              </a:extLst>
            </p:cNvPr>
            <p:cNvSpPr/>
            <p:nvPr/>
          </p:nvSpPr>
          <p:spPr>
            <a:xfrm>
              <a:off x="5685690" y="5858634"/>
              <a:ext cx="2450465" cy="1293495"/>
            </a:xfrm>
            <a:custGeom>
              <a:avLst/>
              <a:gdLst/>
              <a:ahLst/>
              <a:cxnLst/>
              <a:rect l="l" t="t" r="r" b="b"/>
              <a:pathLst>
                <a:path w="2450465" h="1293495">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80" name="object 19">
              <a:extLst>
                <a:ext uri="{FF2B5EF4-FFF2-40B4-BE49-F238E27FC236}">
                  <a16:creationId xmlns:a16="http://schemas.microsoft.com/office/drawing/2014/main" id="{1616AE90-60A5-5B07-D322-D623DFD79570}"/>
                </a:ext>
              </a:extLst>
            </p:cNvPr>
            <p:cNvSpPr/>
            <p:nvPr/>
          </p:nvSpPr>
          <p:spPr>
            <a:xfrm>
              <a:off x="5685690" y="5858634"/>
              <a:ext cx="2450465" cy="1293495"/>
            </a:xfrm>
            <a:custGeom>
              <a:avLst/>
              <a:gdLst/>
              <a:ahLst/>
              <a:cxnLst/>
              <a:rect l="l" t="t" r="r" b="b"/>
              <a:pathLst>
                <a:path w="2450465"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81" name="object 20">
              <a:extLst>
                <a:ext uri="{FF2B5EF4-FFF2-40B4-BE49-F238E27FC236}">
                  <a16:creationId xmlns:a16="http://schemas.microsoft.com/office/drawing/2014/main" id="{1FBA0DED-693E-3E56-5396-641958A020AF}"/>
                </a:ext>
              </a:extLst>
            </p:cNvPr>
            <p:cNvSpPr/>
            <p:nvPr/>
          </p:nvSpPr>
          <p:spPr>
            <a:xfrm>
              <a:off x="11990483" y="5869688"/>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82" name="object 21">
              <a:extLst>
                <a:ext uri="{FF2B5EF4-FFF2-40B4-BE49-F238E27FC236}">
                  <a16:creationId xmlns:a16="http://schemas.microsoft.com/office/drawing/2014/main" id="{B409466E-0E60-E12C-A5E0-33A73DC9138D}"/>
                </a:ext>
              </a:extLst>
            </p:cNvPr>
            <p:cNvSpPr/>
            <p:nvPr/>
          </p:nvSpPr>
          <p:spPr>
            <a:xfrm>
              <a:off x="11990483" y="5869688"/>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83" name="object 22">
              <a:extLst>
                <a:ext uri="{FF2B5EF4-FFF2-40B4-BE49-F238E27FC236}">
                  <a16:creationId xmlns:a16="http://schemas.microsoft.com/office/drawing/2014/main" id="{17155B25-5931-3761-47FE-E6B1A2791904}"/>
                </a:ext>
              </a:extLst>
            </p:cNvPr>
            <p:cNvSpPr/>
            <p:nvPr/>
          </p:nvSpPr>
          <p:spPr>
            <a:xfrm>
              <a:off x="11990483" y="7714210"/>
              <a:ext cx="2450465" cy="1277620"/>
            </a:xfrm>
            <a:custGeom>
              <a:avLst/>
              <a:gdLst/>
              <a:ahLst/>
              <a:cxnLst/>
              <a:rect l="l" t="t" r="r" b="b"/>
              <a:pathLst>
                <a:path w="2450465" h="127762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84" name="object 23">
              <a:extLst>
                <a:ext uri="{FF2B5EF4-FFF2-40B4-BE49-F238E27FC236}">
                  <a16:creationId xmlns:a16="http://schemas.microsoft.com/office/drawing/2014/main" id="{3154B261-399F-A98C-2227-08C2EE6BB6C4}"/>
                </a:ext>
              </a:extLst>
            </p:cNvPr>
            <p:cNvSpPr/>
            <p:nvPr/>
          </p:nvSpPr>
          <p:spPr>
            <a:xfrm>
              <a:off x="11990483" y="7714210"/>
              <a:ext cx="2450465" cy="1277620"/>
            </a:xfrm>
            <a:custGeom>
              <a:avLst/>
              <a:gdLst/>
              <a:ahLst/>
              <a:cxnLst/>
              <a:rect l="l" t="t" r="r" b="b"/>
              <a:pathLst>
                <a:path w="2450465" h="127762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grpSp>
      <p:sp>
        <p:nvSpPr>
          <p:cNvPr id="85" name="object 24">
            <a:extLst>
              <a:ext uri="{FF2B5EF4-FFF2-40B4-BE49-F238E27FC236}">
                <a16:creationId xmlns:a16="http://schemas.microsoft.com/office/drawing/2014/main" id="{8CE427E7-30C8-B860-70CA-09DA9C42AC49}"/>
              </a:ext>
            </a:extLst>
          </p:cNvPr>
          <p:cNvSpPr txBox="1"/>
          <p:nvPr/>
        </p:nvSpPr>
        <p:spPr>
          <a:xfrm>
            <a:off x="10618887" y="2697145"/>
            <a:ext cx="4619934" cy="321242"/>
          </a:xfrm>
          <a:prstGeom prst="rect">
            <a:avLst/>
          </a:prstGeom>
        </p:spPr>
        <p:txBody>
          <a:bodyPr vert="horz" wrap="square" lIns="0" tIns="13335" rIns="0" bIns="0" rtlCol="0">
            <a:spAutoFit/>
          </a:bodyPr>
          <a:lstStyle/>
          <a:p>
            <a:pPr marL="12700" algn="ctr">
              <a:lnSpc>
                <a:spcPct val="100000"/>
              </a:lnSpc>
              <a:spcBef>
                <a:spcPts val="105"/>
              </a:spcBef>
            </a:pPr>
            <a:r>
              <a:rPr lang="fr-FR" sz="2000" b="1" spc="-10">
                <a:solidFill>
                  <a:schemeClr val="tx1"/>
                </a:solidFill>
                <a:latin typeface="Arial" panose="020B0604020202020204" pitchFamily="34" charset="0"/>
                <a:cs typeface="Arial" panose="020B0604020202020204" pitchFamily="34" charset="0"/>
              </a:rPr>
              <a:t>Assemblée mondiale des Délégués</a:t>
            </a:r>
            <a:endParaRPr sz="2000" b="1">
              <a:solidFill>
                <a:schemeClr val="tx1"/>
              </a:solidFill>
              <a:latin typeface="Arial" panose="020B0604020202020204" pitchFamily="34" charset="0"/>
              <a:cs typeface="Arial" panose="020B0604020202020204" pitchFamily="34" charset="0"/>
            </a:endParaRPr>
          </a:p>
        </p:txBody>
      </p:sp>
      <p:sp>
        <p:nvSpPr>
          <p:cNvPr id="86" name="object 25">
            <a:extLst>
              <a:ext uri="{FF2B5EF4-FFF2-40B4-BE49-F238E27FC236}">
                <a16:creationId xmlns:a16="http://schemas.microsoft.com/office/drawing/2014/main" id="{43168728-DC3E-8A17-7F20-95708237222D}"/>
              </a:ext>
            </a:extLst>
          </p:cNvPr>
          <p:cNvSpPr txBox="1"/>
          <p:nvPr/>
        </p:nvSpPr>
        <p:spPr>
          <a:xfrm>
            <a:off x="8147050" y="3919855"/>
            <a:ext cx="961306" cy="304571"/>
          </a:xfrm>
          <a:prstGeom prst="rect">
            <a:avLst/>
          </a:prstGeom>
        </p:spPr>
        <p:txBody>
          <a:bodyPr vert="horz" wrap="square" lIns="0" tIns="12065" rIns="0" bIns="0" rtlCol="0">
            <a:spAutoFit/>
          </a:bodyPr>
          <a:lstStyle/>
          <a:p>
            <a:pPr marL="12700">
              <a:lnSpc>
                <a:spcPct val="100000"/>
              </a:lnSpc>
              <a:spcBef>
                <a:spcPts val="95"/>
              </a:spcBef>
            </a:pPr>
            <a:r>
              <a:rPr lang="en-US" sz="1900" b="1" spc="-10">
                <a:solidFill>
                  <a:schemeClr val="bg1"/>
                </a:solidFill>
                <a:latin typeface="Arial" panose="020B0604020202020204" pitchFamily="34" charset="0"/>
                <a:cs typeface="Arial" panose="020B0604020202020204" pitchFamily="34" charset="0"/>
              </a:rPr>
              <a:t>Conseil</a:t>
            </a:r>
            <a:endParaRPr sz="1900" b="1">
              <a:solidFill>
                <a:schemeClr val="bg1"/>
              </a:solidFill>
              <a:latin typeface="Arial" panose="020B0604020202020204" pitchFamily="34" charset="0"/>
              <a:cs typeface="Arial" panose="020B0604020202020204" pitchFamily="34" charset="0"/>
            </a:endParaRPr>
          </a:p>
        </p:txBody>
      </p:sp>
      <p:sp>
        <p:nvSpPr>
          <p:cNvPr id="87" name="object 26">
            <a:extLst>
              <a:ext uri="{FF2B5EF4-FFF2-40B4-BE49-F238E27FC236}">
                <a16:creationId xmlns:a16="http://schemas.microsoft.com/office/drawing/2014/main" id="{385462CC-D703-5D11-F5F6-0FA94083702B}"/>
              </a:ext>
            </a:extLst>
          </p:cNvPr>
          <p:cNvSpPr txBox="1"/>
          <p:nvPr/>
        </p:nvSpPr>
        <p:spPr>
          <a:xfrm>
            <a:off x="15856705" y="3985060"/>
            <a:ext cx="2205672" cy="613629"/>
          </a:xfrm>
          <a:prstGeom prst="rect">
            <a:avLst/>
          </a:prstGeom>
        </p:spPr>
        <p:txBody>
          <a:bodyPr vert="horz" wrap="square" lIns="0" tIns="36194" rIns="0" bIns="0" rtlCol="0">
            <a:spAutoFit/>
          </a:bodyPr>
          <a:lstStyle/>
          <a:p>
            <a:pPr marL="12700" marR="5080" indent="257175" algn="ctr">
              <a:lnSpc>
                <a:spcPts val="2140"/>
              </a:lnSpc>
              <a:spcBef>
                <a:spcPts val="284"/>
              </a:spcBef>
            </a:pPr>
            <a:r>
              <a:rPr sz="1900" b="1" spc="-10">
                <a:latin typeface="Arial" panose="020B0604020202020204" pitchFamily="34" charset="0"/>
                <a:cs typeface="Arial" panose="020B0604020202020204" pitchFamily="34" charset="0"/>
              </a:rPr>
              <a:t>Commissions</a:t>
            </a:r>
            <a:endParaRPr lang="en-US" sz="1900" b="1" spc="-10">
              <a:latin typeface="Arial" panose="020B0604020202020204" pitchFamily="34" charset="0"/>
              <a:cs typeface="Arial" panose="020B0604020202020204" pitchFamily="34" charset="0"/>
            </a:endParaRPr>
          </a:p>
          <a:p>
            <a:pPr marL="12700" marR="5080" indent="257175" algn="ctr">
              <a:lnSpc>
                <a:spcPts val="2140"/>
              </a:lnSpc>
              <a:spcBef>
                <a:spcPts val="284"/>
              </a:spcBef>
            </a:pPr>
            <a:r>
              <a:rPr lang="fr-FR" sz="1900" b="1" spc="-10">
                <a:latin typeface="Arial" panose="020B0604020202020204" pitchFamily="34" charset="0"/>
                <a:cs typeface="Arial" panose="020B0604020202020204" pitchFamily="34" charset="0"/>
              </a:rPr>
              <a:t>régionales</a:t>
            </a:r>
            <a:endParaRPr sz="1900" b="1">
              <a:latin typeface="Arial" panose="020B0604020202020204" pitchFamily="34" charset="0"/>
              <a:cs typeface="Arial" panose="020B0604020202020204" pitchFamily="34" charset="0"/>
            </a:endParaRPr>
          </a:p>
        </p:txBody>
      </p:sp>
      <p:sp>
        <p:nvSpPr>
          <p:cNvPr id="89" name="object 29">
            <a:extLst>
              <a:ext uri="{FF2B5EF4-FFF2-40B4-BE49-F238E27FC236}">
                <a16:creationId xmlns:a16="http://schemas.microsoft.com/office/drawing/2014/main" id="{A6C7BF10-DA35-AE49-AAD7-23ADC3034058}"/>
              </a:ext>
            </a:extLst>
          </p:cNvPr>
          <p:cNvSpPr txBox="1"/>
          <p:nvPr/>
        </p:nvSpPr>
        <p:spPr>
          <a:xfrm>
            <a:off x="5540087" y="6159907"/>
            <a:ext cx="2278597" cy="964495"/>
          </a:xfrm>
          <a:prstGeom prst="rect">
            <a:avLst/>
          </a:prstGeom>
        </p:spPr>
        <p:txBody>
          <a:bodyPr vert="horz" wrap="square" lIns="0" tIns="30480" rIns="0" bIns="0" rtlCol="0">
            <a:spAutoFit/>
          </a:bodyPr>
          <a:lstStyle/>
          <a:p>
            <a:pPr marL="12700" marR="5080" indent="15240" algn="ctr">
              <a:lnSpc>
                <a:spcPct val="111200"/>
              </a:lnSpc>
              <a:spcBef>
                <a:spcPts val="240"/>
              </a:spcBef>
            </a:pPr>
            <a:r>
              <a:rPr lang="fr-FR" sz="1900" b="1">
                <a:latin typeface="Arial" panose="020B0604020202020204" pitchFamily="34" charset="0"/>
                <a:cs typeface="Arial" panose="020B0604020202020204" pitchFamily="34" charset="0"/>
              </a:rPr>
              <a:t>Groupes d’experts</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ad hoc</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de travail</a:t>
            </a:r>
            <a:endParaRPr sz="1700">
              <a:latin typeface="Arial" panose="020B0604020202020204" pitchFamily="34" charset="0"/>
              <a:cs typeface="Arial" panose="020B0604020202020204" pitchFamily="34" charset="0"/>
            </a:endParaRPr>
          </a:p>
        </p:txBody>
      </p:sp>
      <p:sp>
        <p:nvSpPr>
          <p:cNvPr id="90" name="object 30">
            <a:extLst>
              <a:ext uri="{FF2B5EF4-FFF2-40B4-BE49-F238E27FC236}">
                <a16:creationId xmlns:a16="http://schemas.microsoft.com/office/drawing/2014/main" id="{0EDEE96C-9326-4002-D593-15F70DF5ACE3}"/>
              </a:ext>
            </a:extLst>
          </p:cNvPr>
          <p:cNvSpPr txBox="1"/>
          <p:nvPr/>
        </p:nvSpPr>
        <p:spPr>
          <a:xfrm>
            <a:off x="15834209" y="6118125"/>
            <a:ext cx="2577362" cy="938206"/>
          </a:xfrm>
          <a:prstGeom prst="rect">
            <a:avLst/>
          </a:prstGeom>
        </p:spPr>
        <p:txBody>
          <a:bodyPr vert="horz" wrap="square" lIns="0" tIns="29845" rIns="0" bIns="0" rtlCol="0">
            <a:spAutoFit/>
          </a:bodyPr>
          <a:lstStyle/>
          <a:p>
            <a:pPr marL="12065" marR="5080" indent="-635" algn="ctr">
              <a:lnSpc>
                <a:spcPct val="111200"/>
              </a:lnSpc>
              <a:spcBef>
                <a:spcPts val="235"/>
              </a:spcBef>
            </a:pPr>
            <a:r>
              <a:rPr sz="1900" b="1" spc="-10" err="1">
                <a:latin typeface="Arial" panose="020B0604020202020204" pitchFamily="34" charset="0"/>
                <a:cs typeface="Arial" panose="020B0604020202020204" pitchFamily="34" charset="0"/>
              </a:rPr>
              <a:t>Centres</a:t>
            </a:r>
            <a:r>
              <a:rPr lang="en-US" sz="1900" b="1" spc="-10">
                <a:latin typeface="Arial" panose="020B0604020202020204" pitchFamily="34" charset="0"/>
                <a:cs typeface="Arial" panose="020B0604020202020204" pitchFamily="34" charset="0"/>
              </a:rPr>
              <a:t> de </a:t>
            </a:r>
            <a:r>
              <a:rPr lang="en-US" sz="1900" b="1" spc="-10" err="1">
                <a:latin typeface="Arial" panose="020B0604020202020204" pitchFamily="34" charset="0"/>
                <a:cs typeface="Arial" panose="020B0604020202020204" pitchFamily="34" charset="0"/>
              </a:rPr>
              <a:t>référence</a:t>
            </a:r>
            <a:r>
              <a:rPr sz="1900" b="1" spc="-10">
                <a:latin typeface="Arial" panose="020B0604020202020204" pitchFamily="34" charset="0"/>
                <a:cs typeface="Arial" panose="020B0604020202020204" pitchFamily="34" charset="0"/>
              </a:rPr>
              <a:t> </a:t>
            </a:r>
            <a:r>
              <a:rPr sz="1700" spc="-10" err="1">
                <a:latin typeface="Arial" panose="020B0604020202020204" pitchFamily="34" charset="0"/>
                <a:cs typeface="Arial" panose="020B0604020202020204" pitchFamily="34" charset="0"/>
              </a:rPr>
              <a:t>Centres</a:t>
            </a:r>
            <a:r>
              <a:rPr sz="1700" spc="-10">
                <a:latin typeface="Arial" panose="020B0604020202020204" pitchFamily="34" charset="0"/>
                <a:cs typeface="Arial" panose="020B0604020202020204" pitchFamily="34" charset="0"/>
              </a:rPr>
              <a:t> </a:t>
            </a:r>
            <a:r>
              <a:rPr lang="en-US" sz="1700" spc="-10" err="1">
                <a:latin typeface="Arial" panose="020B0604020202020204" pitchFamily="34" charset="0"/>
                <a:cs typeface="Arial" panose="020B0604020202020204" pitchFamily="34" charset="0"/>
              </a:rPr>
              <a:t>collaborateurs</a:t>
            </a:r>
            <a:endParaRPr lang="en-US" sz="1700" spc="-10">
              <a:latin typeface="Arial" panose="020B0604020202020204" pitchFamily="34" charset="0"/>
              <a:cs typeface="Arial" panose="020B0604020202020204" pitchFamily="34" charset="0"/>
            </a:endParaRPr>
          </a:p>
          <a:p>
            <a:pPr marL="12065" marR="5080" indent="-635" algn="ctr">
              <a:lnSpc>
                <a:spcPct val="111200"/>
              </a:lnSpc>
              <a:spcBef>
                <a:spcPts val="235"/>
              </a:spcBef>
            </a:pPr>
            <a:r>
              <a:rPr sz="1700" spc="-10" err="1">
                <a:latin typeface="Arial" panose="020B0604020202020204" pitchFamily="34" charset="0"/>
                <a:cs typeface="Arial" panose="020B0604020202020204" pitchFamily="34" charset="0"/>
              </a:rPr>
              <a:t>Laborato</a:t>
            </a:r>
            <a:r>
              <a:rPr lang="en-US" sz="1700" spc="-10" err="1">
                <a:latin typeface="Arial" panose="020B0604020202020204" pitchFamily="34" charset="0"/>
                <a:cs typeface="Arial" panose="020B0604020202020204" pitchFamily="34" charset="0"/>
              </a:rPr>
              <a:t>ir</a:t>
            </a:r>
            <a:r>
              <a:rPr sz="1700" spc="-10" err="1">
                <a:latin typeface="Arial" panose="020B0604020202020204" pitchFamily="34" charset="0"/>
                <a:cs typeface="Arial" panose="020B0604020202020204" pitchFamily="34" charset="0"/>
              </a:rPr>
              <a:t>es</a:t>
            </a:r>
            <a:r>
              <a:rPr lang="en-US" sz="1700" spc="-10">
                <a:latin typeface="Arial" panose="020B0604020202020204" pitchFamily="34" charset="0"/>
                <a:cs typeface="Arial" panose="020B0604020202020204" pitchFamily="34" charset="0"/>
              </a:rPr>
              <a:t> de </a:t>
            </a:r>
            <a:r>
              <a:rPr lang="en-US" sz="1700" spc="-10" err="1">
                <a:latin typeface="Arial" panose="020B0604020202020204" pitchFamily="34" charset="0"/>
                <a:cs typeface="Arial" panose="020B0604020202020204" pitchFamily="34" charset="0"/>
              </a:rPr>
              <a:t>référence</a:t>
            </a:r>
            <a:endParaRPr sz="1700">
              <a:latin typeface="Arial" panose="020B0604020202020204" pitchFamily="34" charset="0"/>
              <a:cs typeface="Arial" panose="020B0604020202020204" pitchFamily="34" charset="0"/>
            </a:endParaRPr>
          </a:p>
        </p:txBody>
      </p:sp>
      <p:sp>
        <p:nvSpPr>
          <p:cNvPr id="91" name="object 31">
            <a:extLst>
              <a:ext uri="{FF2B5EF4-FFF2-40B4-BE49-F238E27FC236}">
                <a16:creationId xmlns:a16="http://schemas.microsoft.com/office/drawing/2014/main" id="{0C7F1E29-511D-CBD5-5D6A-D695813AEDED}"/>
              </a:ext>
            </a:extLst>
          </p:cNvPr>
          <p:cNvSpPr txBox="1"/>
          <p:nvPr/>
        </p:nvSpPr>
        <p:spPr>
          <a:xfrm>
            <a:off x="12324105" y="4206875"/>
            <a:ext cx="1282529"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err="1">
                <a:latin typeface="Arial" panose="020B0604020202020204" pitchFamily="34" charset="0"/>
                <a:cs typeface="Arial" panose="020B0604020202020204" pitchFamily="34" charset="0"/>
              </a:rPr>
              <a:t>Directrice</a:t>
            </a:r>
            <a:r>
              <a:rPr lang="en-US" sz="1900" b="1" spc="-20">
                <a:latin typeface="Arial" panose="020B0604020202020204" pitchFamily="34" charset="0"/>
                <a:cs typeface="Arial" panose="020B0604020202020204" pitchFamily="34" charset="0"/>
              </a:rPr>
              <a:t> </a:t>
            </a:r>
            <a:r>
              <a:rPr lang="en-US" sz="1900" b="1" spc="-20" err="1">
                <a:latin typeface="Arial" panose="020B0604020202020204" pitchFamily="34" charset="0"/>
                <a:cs typeface="Arial" panose="020B0604020202020204" pitchFamily="34" charset="0"/>
              </a:rPr>
              <a:t>générale</a:t>
            </a:r>
            <a:endParaRPr sz="1900" b="1">
              <a:latin typeface="Arial" panose="020B0604020202020204" pitchFamily="34" charset="0"/>
              <a:cs typeface="Arial" panose="020B0604020202020204" pitchFamily="34" charset="0"/>
            </a:endParaRPr>
          </a:p>
        </p:txBody>
      </p:sp>
      <p:sp>
        <p:nvSpPr>
          <p:cNvPr id="92" name="object 32">
            <a:extLst>
              <a:ext uri="{FF2B5EF4-FFF2-40B4-BE49-F238E27FC236}">
                <a16:creationId xmlns:a16="http://schemas.microsoft.com/office/drawing/2014/main" id="{8C2903BE-BB01-1A81-6737-E7865E140D60}"/>
              </a:ext>
            </a:extLst>
          </p:cNvPr>
          <p:cNvSpPr txBox="1"/>
          <p:nvPr/>
        </p:nvSpPr>
        <p:spPr>
          <a:xfrm>
            <a:off x="12240088" y="6282657"/>
            <a:ext cx="1579199" cy="304571"/>
          </a:xfrm>
          <a:prstGeom prst="rect">
            <a:avLst/>
          </a:prstGeom>
        </p:spPr>
        <p:txBody>
          <a:bodyPr vert="horz" wrap="square" lIns="0" tIns="12065" rIns="0" bIns="0" rtlCol="0">
            <a:spAutoFit/>
          </a:bodyPr>
          <a:lstStyle/>
          <a:p>
            <a:pPr marL="12700" algn="ctr">
              <a:lnSpc>
                <a:spcPct val="100000"/>
              </a:lnSpc>
              <a:spcBef>
                <a:spcPts val="95"/>
              </a:spcBef>
            </a:pPr>
            <a:r>
              <a:rPr lang="en-US" sz="1900" b="1" spc="-10" err="1">
                <a:latin typeface="Arial" panose="020B0604020202020204" pitchFamily="34" charset="0"/>
                <a:cs typeface="Arial" panose="020B0604020202020204" pitchFamily="34" charset="0"/>
              </a:rPr>
              <a:t>Siège</a:t>
            </a:r>
            <a:endParaRPr sz="1900" b="1">
              <a:latin typeface="Arial" panose="020B0604020202020204" pitchFamily="34" charset="0"/>
              <a:cs typeface="Arial" panose="020B0604020202020204" pitchFamily="34" charset="0"/>
            </a:endParaRPr>
          </a:p>
        </p:txBody>
      </p:sp>
      <p:sp>
        <p:nvSpPr>
          <p:cNvPr id="93" name="object 33">
            <a:extLst>
              <a:ext uri="{FF2B5EF4-FFF2-40B4-BE49-F238E27FC236}">
                <a16:creationId xmlns:a16="http://schemas.microsoft.com/office/drawing/2014/main" id="{BB9728F8-4DB9-8A9B-1164-AB1F2479DA24}"/>
              </a:ext>
            </a:extLst>
          </p:cNvPr>
          <p:cNvSpPr txBox="1"/>
          <p:nvPr/>
        </p:nvSpPr>
        <p:spPr>
          <a:xfrm>
            <a:off x="12141589" y="8038069"/>
            <a:ext cx="1906298" cy="844461"/>
          </a:xfrm>
          <a:prstGeom prst="rect">
            <a:avLst/>
          </a:prstGeom>
        </p:spPr>
        <p:txBody>
          <a:bodyPr vert="horz" wrap="square" lIns="0" tIns="36194" rIns="0" bIns="0" rtlCol="0">
            <a:spAutoFit/>
          </a:bodyPr>
          <a:lstStyle/>
          <a:p>
            <a:pPr marL="12065" marR="5080" indent="-635" algn="ctr">
              <a:lnSpc>
                <a:spcPts val="2140"/>
              </a:lnSpc>
              <a:spcBef>
                <a:spcPts val="284"/>
              </a:spcBef>
            </a:pPr>
            <a:r>
              <a:rPr lang="fr-FR" sz="1900" b="1" spc="-10">
                <a:latin typeface="Arial" panose="020B0604020202020204" pitchFamily="34" charset="0"/>
                <a:cs typeface="Arial" panose="020B0604020202020204" pitchFamily="34" charset="0"/>
              </a:rPr>
              <a:t>Représentations régionales et sous-régionales</a:t>
            </a:r>
            <a:endParaRPr sz="1900" b="1">
              <a:latin typeface="Arial" panose="020B0604020202020204" pitchFamily="34" charset="0"/>
              <a:cs typeface="Arial" panose="020B0604020202020204" pitchFamily="34" charset="0"/>
            </a:endParaRPr>
          </a:p>
        </p:txBody>
      </p:sp>
      <p:grpSp>
        <p:nvGrpSpPr>
          <p:cNvPr id="94" name="object 34">
            <a:extLst>
              <a:ext uri="{FF2B5EF4-FFF2-40B4-BE49-F238E27FC236}">
                <a16:creationId xmlns:a16="http://schemas.microsoft.com/office/drawing/2014/main" id="{C5E1AD9A-A403-808F-0F21-4553B8C9B137}"/>
              </a:ext>
            </a:extLst>
          </p:cNvPr>
          <p:cNvGrpSpPr/>
          <p:nvPr/>
        </p:nvGrpSpPr>
        <p:grpSpPr>
          <a:xfrm>
            <a:off x="14367825" y="6503594"/>
            <a:ext cx="1185545" cy="31750"/>
            <a:chOff x="14562988" y="6382751"/>
            <a:chExt cx="1185545" cy="31750"/>
          </a:xfrm>
        </p:grpSpPr>
        <p:sp>
          <p:nvSpPr>
            <p:cNvPr id="95" name="object 35">
              <a:extLst>
                <a:ext uri="{FF2B5EF4-FFF2-40B4-BE49-F238E27FC236}">
                  <a16:creationId xmlns:a16="http://schemas.microsoft.com/office/drawing/2014/main" id="{0B532E37-861D-8E7B-4230-26207D469168}"/>
                </a:ext>
              </a:extLst>
            </p:cNvPr>
            <p:cNvSpPr/>
            <p:nvPr/>
          </p:nvSpPr>
          <p:spPr>
            <a:xfrm>
              <a:off x="14562988" y="6398457"/>
              <a:ext cx="1121410" cy="0"/>
            </a:xfrm>
            <a:custGeom>
              <a:avLst/>
              <a:gdLst/>
              <a:ahLst/>
              <a:cxnLst/>
              <a:rect l="l" t="t" r="r" b="b"/>
              <a:pathLst>
                <a:path w="1121409">
                  <a:moveTo>
                    <a:pt x="0" y="0"/>
                  </a:moveTo>
                  <a:lnTo>
                    <a:pt x="1120782" y="0"/>
                  </a:lnTo>
                </a:path>
              </a:pathLst>
            </a:custGeom>
            <a:ln w="31412">
              <a:solidFill>
                <a:srgbClr val="F15732"/>
              </a:solidFill>
              <a:prstDash val="dot"/>
            </a:ln>
          </p:spPr>
          <p:txBody>
            <a:bodyPr wrap="square" lIns="0" tIns="0" rIns="0" bIns="0" rtlCol="0"/>
            <a:lstStyle/>
            <a:p>
              <a:endParaRPr/>
            </a:p>
          </p:txBody>
        </p:sp>
        <p:sp>
          <p:nvSpPr>
            <p:cNvPr id="96" name="object 36">
              <a:extLst>
                <a:ext uri="{FF2B5EF4-FFF2-40B4-BE49-F238E27FC236}">
                  <a16:creationId xmlns:a16="http://schemas.microsoft.com/office/drawing/2014/main" id="{AC1B8B31-D023-9C09-35A5-7D7DA32211E4}"/>
                </a:ext>
              </a:extLst>
            </p:cNvPr>
            <p:cNvSpPr/>
            <p:nvPr/>
          </p:nvSpPr>
          <p:spPr>
            <a:xfrm>
              <a:off x="15716799" y="638275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97" name="object 60">
            <a:extLst>
              <a:ext uri="{FF2B5EF4-FFF2-40B4-BE49-F238E27FC236}">
                <a16:creationId xmlns:a16="http://schemas.microsoft.com/office/drawing/2014/main" id="{265022B0-F4C0-DB6C-0241-7C566BEA5F1F}"/>
              </a:ext>
            </a:extLst>
          </p:cNvPr>
          <p:cNvSpPr txBox="1"/>
          <p:nvPr/>
        </p:nvSpPr>
        <p:spPr>
          <a:xfrm>
            <a:off x="17069097" y="9004206"/>
            <a:ext cx="2316811" cy="629275"/>
          </a:xfrm>
          <a:prstGeom prst="rect">
            <a:avLst/>
          </a:prstGeom>
        </p:spPr>
        <p:txBody>
          <a:bodyPr vert="horz" wrap="square" lIns="0" tIns="12700" rIns="0" bIns="0" rtlCol="0">
            <a:spAutoFit/>
          </a:bodyPr>
          <a:lstStyle/>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d’autorité</a:t>
            </a:r>
            <a:endParaRPr lang="en-US" sz="1650" spc="-10">
              <a:latin typeface="Arial" panose="020B0604020202020204" pitchFamily="34" charset="0"/>
              <a:cs typeface="Arial" panose="020B0604020202020204" pitchFamily="34" charset="0"/>
            </a:endParaRPr>
          </a:p>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fonctionnelles</a:t>
            </a:r>
            <a:endParaRPr sz="1650">
              <a:latin typeface="Arial" panose="020B0604020202020204" pitchFamily="34" charset="0"/>
              <a:cs typeface="Arial" panose="020B0604020202020204" pitchFamily="34" charset="0"/>
            </a:endParaRPr>
          </a:p>
        </p:txBody>
      </p:sp>
      <p:sp>
        <p:nvSpPr>
          <p:cNvPr id="98" name="object 61">
            <a:extLst>
              <a:ext uri="{FF2B5EF4-FFF2-40B4-BE49-F238E27FC236}">
                <a16:creationId xmlns:a16="http://schemas.microsoft.com/office/drawing/2014/main" id="{18F4FAAA-D31C-D175-3E30-A9243CD08B9D}"/>
              </a:ext>
            </a:extLst>
          </p:cNvPr>
          <p:cNvSpPr/>
          <p:nvPr/>
        </p:nvSpPr>
        <p:spPr>
          <a:xfrm>
            <a:off x="15615873" y="9251455"/>
            <a:ext cx="1235710" cy="0"/>
          </a:xfrm>
          <a:custGeom>
            <a:avLst/>
            <a:gdLst/>
            <a:ahLst/>
            <a:cxnLst/>
            <a:rect l="l" t="t" r="r" b="b"/>
            <a:pathLst>
              <a:path w="1235709">
                <a:moveTo>
                  <a:pt x="0" y="0"/>
                </a:moveTo>
                <a:lnTo>
                  <a:pt x="1235564" y="0"/>
                </a:lnTo>
              </a:path>
            </a:pathLst>
          </a:custGeom>
          <a:ln w="41883">
            <a:solidFill>
              <a:srgbClr val="F15732"/>
            </a:solidFill>
          </a:ln>
        </p:spPr>
        <p:txBody>
          <a:bodyPr wrap="square" lIns="0" tIns="0" rIns="0" bIns="0" rtlCol="0"/>
          <a:lstStyle/>
          <a:p>
            <a:endParaRPr/>
          </a:p>
        </p:txBody>
      </p:sp>
      <p:sp>
        <p:nvSpPr>
          <p:cNvPr id="99" name="object 62">
            <a:extLst>
              <a:ext uri="{FF2B5EF4-FFF2-40B4-BE49-F238E27FC236}">
                <a16:creationId xmlns:a16="http://schemas.microsoft.com/office/drawing/2014/main" id="{C1B3D0BD-7BBD-F230-9E84-18D9D851A16F}"/>
              </a:ext>
            </a:extLst>
          </p:cNvPr>
          <p:cNvSpPr/>
          <p:nvPr/>
        </p:nvSpPr>
        <p:spPr>
          <a:xfrm>
            <a:off x="15600167" y="9528933"/>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100" name="object 63">
            <a:extLst>
              <a:ext uri="{FF2B5EF4-FFF2-40B4-BE49-F238E27FC236}">
                <a16:creationId xmlns:a16="http://schemas.microsoft.com/office/drawing/2014/main" id="{30D8A827-81BB-E09B-443D-612225D548ED}"/>
              </a:ext>
            </a:extLst>
          </p:cNvPr>
          <p:cNvGrpSpPr/>
          <p:nvPr/>
        </p:nvGrpSpPr>
        <p:grpSpPr>
          <a:xfrm>
            <a:off x="15710917" y="9528933"/>
            <a:ext cx="1156335" cy="31750"/>
            <a:chOff x="15906080" y="9408090"/>
            <a:chExt cx="1156335" cy="31750"/>
          </a:xfrm>
        </p:grpSpPr>
        <p:sp>
          <p:nvSpPr>
            <p:cNvPr id="101" name="object 64">
              <a:extLst>
                <a:ext uri="{FF2B5EF4-FFF2-40B4-BE49-F238E27FC236}">
                  <a16:creationId xmlns:a16="http://schemas.microsoft.com/office/drawing/2014/main" id="{DF163BEA-2035-B995-13EE-42C381C10640}"/>
                </a:ext>
              </a:extLst>
            </p:cNvPr>
            <p:cNvSpPr/>
            <p:nvPr/>
          </p:nvSpPr>
          <p:spPr>
            <a:xfrm>
              <a:off x="15906080" y="9423797"/>
              <a:ext cx="1093470" cy="0"/>
            </a:xfrm>
            <a:custGeom>
              <a:avLst/>
              <a:gdLst/>
              <a:ahLst/>
              <a:cxnLst/>
              <a:rect l="l" t="t" r="r" b="b"/>
              <a:pathLst>
                <a:path w="1093469">
                  <a:moveTo>
                    <a:pt x="0" y="0"/>
                  </a:moveTo>
                  <a:lnTo>
                    <a:pt x="1093003" y="0"/>
                  </a:lnTo>
                </a:path>
              </a:pathLst>
            </a:custGeom>
            <a:ln w="31412">
              <a:solidFill>
                <a:srgbClr val="F15732"/>
              </a:solidFill>
              <a:prstDash val="dot"/>
            </a:ln>
          </p:spPr>
          <p:txBody>
            <a:bodyPr wrap="square" lIns="0" tIns="0" rIns="0" bIns="0" rtlCol="0"/>
            <a:lstStyle/>
            <a:p>
              <a:endParaRPr/>
            </a:p>
          </p:txBody>
        </p:sp>
        <p:sp>
          <p:nvSpPr>
            <p:cNvPr id="102" name="object 65">
              <a:extLst>
                <a:ext uri="{FF2B5EF4-FFF2-40B4-BE49-F238E27FC236}">
                  <a16:creationId xmlns:a16="http://schemas.microsoft.com/office/drawing/2014/main" id="{CF8C8177-1715-63BC-204D-825FE2E74888}"/>
                </a:ext>
              </a:extLst>
            </p:cNvPr>
            <p:cNvSpPr/>
            <p:nvPr/>
          </p:nvSpPr>
          <p:spPr>
            <a:xfrm>
              <a:off x="17030895" y="940809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103" name="object 42">
            <a:extLst>
              <a:ext uri="{FF2B5EF4-FFF2-40B4-BE49-F238E27FC236}">
                <a16:creationId xmlns:a16="http://schemas.microsoft.com/office/drawing/2014/main" id="{DF2B8090-5E00-7EF7-8443-702E75E56919}"/>
              </a:ext>
            </a:extLst>
          </p:cNvPr>
          <p:cNvSpPr/>
          <p:nvPr/>
        </p:nvSpPr>
        <p:spPr>
          <a:xfrm>
            <a:off x="7951887" y="6461318"/>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104" name="object 31">
            <a:extLst>
              <a:ext uri="{FF2B5EF4-FFF2-40B4-BE49-F238E27FC236}">
                <a16:creationId xmlns:a16="http://schemas.microsoft.com/office/drawing/2014/main" id="{F6724988-83C3-1E60-5D36-4262C196AA00}"/>
              </a:ext>
            </a:extLst>
          </p:cNvPr>
          <p:cNvSpPr txBox="1"/>
          <p:nvPr/>
        </p:nvSpPr>
        <p:spPr>
          <a:xfrm>
            <a:off x="5679339" y="4884223"/>
            <a:ext cx="2000092"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a:latin typeface="Arial" panose="020B0604020202020204" pitchFamily="34" charset="0"/>
                <a:cs typeface="Arial" panose="020B0604020202020204" pitchFamily="34" charset="0"/>
              </a:rPr>
              <a:t>Commissions </a:t>
            </a:r>
            <a:r>
              <a:rPr lang="en-US" sz="1900" b="1" spc="-20" err="1">
                <a:latin typeface="Arial" panose="020B0604020202020204" pitchFamily="34" charset="0"/>
                <a:cs typeface="Arial" panose="020B0604020202020204" pitchFamily="34" charset="0"/>
              </a:rPr>
              <a:t>spécialisées</a:t>
            </a:r>
            <a:endParaRPr sz="1900" b="1">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80488"/>
            <a:ext cx="1591521" cy="455894"/>
          </a:xfrm>
          <a:prstGeom prst="rect">
            <a:avLst/>
          </a:prstGeom>
        </p:spPr>
        <p:txBody>
          <a:bodyPr vert="horz" wrap="square" lIns="0" tIns="17145" rIns="0" bIns="0" rtlCol="0">
            <a:spAutoFit/>
          </a:bodyPr>
          <a:lstStyle/>
          <a:p>
            <a:pPr marL="12700">
              <a:lnSpc>
                <a:spcPct val="100000"/>
              </a:lnSpc>
              <a:spcBef>
                <a:spcPts val="135"/>
              </a:spcBef>
            </a:pPr>
            <a:r>
              <a:rPr lang="en-US" sz="2850" b="1" spc="-10">
                <a:latin typeface="Arial" panose="020B0604020202020204" pitchFamily="34" charset="0"/>
                <a:cs typeface="Arial" panose="020B0604020202020204" pitchFamily="34" charset="0"/>
              </a:rPr>
              <a:t>Conseil</a:t>
            </a:r>
            <a:endParaRPr sz="2850" b="1">
              <a:latin typeface="Arial" panose="020B0604020202020204" pitchFamily="34" charset="0"/>
              <a:cs typeface="Arial" panose="020B0604020202020204" pitchFamily="34" charset="0"/>
            </a:endParaRPr>
          </a:p>
        </p:txBody>
      </p:sp>
      <p:sp>
        <p:nvSpPr>
          <p:cNvPr id="4" name="object 4"/>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37983"/>
            <a:ext cx="835576" cy="790413"/>
          </a:xfrm>
          <a:prstGeom prst="rect">
            <a:avLst/>
          </a:prstGeom>
        </p:spPr>
      </p:pic>
      <p:sp>
        <p:nvSpPr>
          <p:cNvPr id="6" name="object 6"/>
          <p:cNvSpPr txBox="1"/>
          <p:nvPr/>
        </p:nvSpPr>
        <p:spPr>
          <a:xfrm>
            <a:off x="5976646" y="2049877"/>
            <a:ext cx="9166523" cy="1149674"/>
          </a:xfrm>
          <a:prstGeom prst="rect">
            <a:avLst/>
          </a:prstGeom>
        </p:spPr>
        <p:txBody>
          <a:bodyPr vert="horz" wrap="square" lIns="0" tIns="142875" rIns="0" bIns="0" rtlCol="0">
            <a:spAutoFit/>
          </a:bodyPr>
          <a:lstStyle/>
          <a:p>
            <a:pPr marL="12700">
              <a:lnSpc>
                <a:spcPct val="100000"/>
              </a:lnSpc>
              <a:spcBef>
                <a:spcPts val="1125"/>
              </a:spcBef>
            </a:pPr>
            <a:r>
              <a:rPr lang="en-US" sz="2850" b="1" err="1">
                <a:latin typeface="Arial" panose="020B0604020202020204" pitchFamily="34" charset="0"/>
                <a:cs typeface="Arial" panose="020B0604020202020204" pitchFamily="34" charset="0"/>
              </a:rPr>
              <a:t>Représente</a:t>
            </a:r>
            <a:r>
              <a:rPr lang="en-US" sz="2850" b="1">
                <a:latin typeface="Arial" panose="020B0604020202020204" pitchFamily="34" charset="0"/>
                <a:cs typeface="Arial" panose="020B0604020202020204" pitchFamily="34" charset="0"/>
              </a:rPr>
              <a:t> </a:t>
            </a:r>
            <a:r>
              <a:rPr lang="en-US" sz="2850" b="1" err="1">
                <a:latin typeface="Arial" panose="020B0604020202020204" pitchFamily="34" charset="0"/>
                <a:cs typeface="Arial" panose="020B0604020202020204" pitchFamily="34" charset="0"/>
              </a:rPr>
              <a:t>d’Assemblée</a:t>
            </a:r>
            <a:r>
              <a:rPr lang="en-US" sz="2850" b="1">
                <a:latin typeface="Arial" panose="020B0604020202020204" pitchFamily="34" charset="0"/>
                <a:cs typeface="Arial" panose="020B0604020202020204" pitchFamily="34" charset="0"/>
              </a:rPr>
              <a:t> </a:t>
            </a:r>
            <a:r>
              <a:rPr lang="en-US" sz="2850" b="1" err="1">
                <a:latin typeface="Arial" panose="020B0604020202020204" pitchFamily="34" charset="0"/>
                <a:cs typeface="Arial" panose="020B0604020202020204" pitchFamily="34" charset="0"/>
              </a:rPr>
              <a:t>mondiale</a:t>
            </a:r>
            <a:r>
              <a:rPr lang="en-US" sz="2850" b="1">
                <a:latin typeface="Arial" panose="020B0604020202020204" pitchFamily="34" charset="0"/>
                <a:cs typeface="Arial" panose="020B0604020202020204" pitchFamily="34" charset="0"/>
              </a:rPr>
              <a:t> des </a:t>
            </a:r>
            <a:r>
              <a:rPr lang="en-US" sz="2850" b="1" err="1">
                <a:latin typeface="Arial" panose="020B0604020202020204" pitchFamily="34" charset="0"/>
                <a:cs typeface="Arial" panose="020B0604020202020204" pitchFamily="34" charset="0"/>
              </a:rPr>
              <a:t>Délégués</a:t>
            </a:r>
            <a:endParaRPr lang="en-US" sz="2850" b="1">
              <a:latin typeface="Arial" panose="020B0604020202020204" pitchFamily="34" charset="0"/>
              <a:cs typeface="Arial" panose="020B0604020202020204" pitchFamily="34" charset="0"/>
            </a:endParaRP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Membres élus par l’Assemblée mondiale</a:t>
            </a:r>
            <a:endParaRPr lang="en-US" sz="2850">
              <a:latin typeface="Arial" panose="020B0604020202020204" pitchFamily="34" charset="0"/>
              <a:cs typeface="Arial" panose="020B0604020202020204" pitchFamily="34" charset="0"/>
            </a:endParaRPr>
          </a:p>
        </p:txBody>
      </p:sp>
      <p:sp>
        <p:nvSpPr>
          <p:cNvPr id="7" name="object 7"/>
          <p:cNvSpPr txBox="1"/>
          <p:nvPr/>
        </p:nvSpPr>
        <p:spPr>
          <a:xfrm>
            <a:off x="6039314" y="4104736"/>
            <a:ext cx="7262495" cy="4483600"/>
          </a:xfrm>
          <a:prstGeom prst="rect">
            <a:avLst/>
          </a:prstGeom>
        </p:spPr>
        <p:txBody>
          <a:bodyPr vert="horz" wrap="square" lIns="0" tIns="142875" rIns="0" bIns="0" rtlCol="0">
            <a:spAutoFit/>
          </a:bodyPr>
          <a:lstStyle/>
          <a:p>
            <a:pPr marL="12700">
              <a:lnSpc>
                <a:spcPct val="100000"/>
              </a:lnSpc>
              <a:spcBef>
                <a:spcPts val="1125"/>
              </a:spcBef>
            </a:pPr>
            <a:r>
              <a:rPr sz="2850" b="1" spc="-10" err="1">
                <a:latin typeface="Arial" panose="020B0604020202020204" pitchFamily="34" charset="0"/>
                <a:cs typeface="Arial" panose="020B0604020202020204" pitchFamily="34" charset="0"/>
              </a:rPr>
              <a:t>F</a:t>
            </a:r>
            <a:r>
              <a:rPr lang="en-US" sz="2850" b="1" spc="-10" err="1">
                <a:latin typeface="Arial" panose="020B0604020202020204" pitchFamily="34" charset="0"/>
                <a:cs typeface="Arial" panose="020B0604020202020204" pitchFamily="34" charset="0"/>
              </a:rPr>
              <a:t>o</a:t>
            </a:r>
            <a:r>
              <a:rPr sz="2850" b="1" spc="-10" err="1">
                <a:latin typeface="Arial" panose="020B0604020202020204" pitchFamily="34" charset="0"/>
                <a:cs typeface="Arial" panose="020B0604020202020204" pitchFamily="34" charset="0"/>
              </a:rPr>
              <a:t>nctions</a:t>
            </a:r>
            <a:endParaRPr sz="2850" b="1">
              <a:latin typeface="Arial" panose="020B0604020202020204" pitchFamily="34" charset="0"/>
              <a:cs typeface="Arial" panose="020B0604020202020204" pitchFamily="34" charset="0"/>
            </a:endParaRPr>
          </a:p>
          <a:p>
            <a:pPr marL="326390" marR="71755" indent="-314325">
              <a:lnSpc>
                <a:spcPct val="101299"/>
              </a:lnSpc>
              <a:spcBef>
                <a:spcPts val="985"/>
              </a:spcBef>
              <a:buClr>
                <a:srgbClr val="F05224"/>
              </a:buClr>
              <a:buChar char="•"/>
              <a:tabLst>
                <a:tab pos="326390" algn="l"/>
                <a:tab pos="327025" algn="l"/>
                <a:tab pos="2278380" algn="l"/>
              </a:tabLst>
            </a:pPr>
            <a:r>
              <a:rPr lang="fr-FR" sz="2850">
                <a:latin typeface="Arial" panose="020B0604020202020204" pitchFamily="34" charset="0"/>
                <a:cs typeface="Arial" panose="020B0604020202020204" pitchFamily="34" charset="0"/>
              </a:rPr>
              <a:t>Examine les documents techniques et administratifs préparés par la Directrice générale et soumis à chaque Membre avant l’Assemblée mondiale des Délégués</a:t>
            </a:r>
          </a:p>
          <a:p>
            <a:pPr marL="326390" marR="71755" indent="-314325">
              <a:lnSpc>
                <a:spcPct val="101299"/>
              </a:lnSpc>
              <a:spcBef>
                <a:spcPts val="985"/>
              </a:spcBef>
              <a:buClr>
                <a:srgbClr val="F05224"/>
              </a:buClr>
              <a:buChar char="•"/>
              <a:tabLst>
                <a:tab pos="326390" algn="l"/>
                <a:tab pos="327025" algn="l"/>
                <a:tab pos="2278380" algn="l"/>
              </a:tabLst>
            </a:pPr>
            <a:r>
              <a:rPr lang="fr-FR" sz="2850">
                <a:latin typeface="Arial" panose="020B0604020202020204" pitchFamily="34" charset="0"/>
                <a:cs typeface="Arial" panose="020B0604020202020204" pitchFamily="34" charset="0"/>
              </a:rPr>
              <a:t>Approuve le budget prévisionnel et surveille sa mise en œuvre</a:t>
            </a:r>
          </a:p>
          <a:p>
            <a:pPr marL="326390" marR="71755" indent="-314325">
              <a:lnSpc>
                <a:spcPct val="101299"/>
              </a:lnSpc>
              <a:spcBef>
                <a:spcPts val="985"/>
              </a:spcBef>
              <a:buClr>
                <a:srgbClr val="F05224"/>
              </a:buClr>
              <a:buChar char="•"/>
              <a:tabLst>
                <a:tab pos="326390" algn="l"/>
                <a:tab pos="327025" algn="l"/>
                <a:tab pos="2278380" algn="l"/>
              </a:tabLst>
            </a:pPr>
            <a:r>
              <a:rPr lang="fr-FR" sz="2850">
                <a:latin typeface="Arial" panose="020B0604020202020204" pitchFamily="34" charset="0"/>
                <a:cs typeface="Arial" panose="020B0604020202020204" pitchFamily="34" charset="0"/>
              </a:rPr>
              <a:t>Représente l’Assemblée mondiale des Délégués entre les Sessions générales</a:t>
            </a:r>
          </a:p>
        </p:txBody>
      </p:sp>
      <p:sp>
        <p:nvSpPr>
          <p:cNvPr id="8" name="object 8"/>
          <p:cNvSpPr txBox="1"/>
          <p:nvPr/>
        </p:nvSpPr>
        <p:spPr>
          <a:xfrm>
            <a:off x="17033308" y="6627877"/>
            <a:ext cx="1464943" cy="1517723"/>
          </a:xfrm>
          <a:prstGeom prst="rect">
            <a:avLst/>
          </a:prstGeom>
        </p:spPr>
        <p:txBody>
          <a:bodyPr vert="horz" wrap="square" lIns="0" tIns="17145" rIns="0" bIns="0" rtlCol="0">
            <a:spAutoFit/>
          </a:bodyPr>
          <a:lstStyle/>
          <a:p>
            <a:pPr algn="ctr">
              <a:lnSpc>
                <a:spcPts val="8725"/>
              </a:lnSpc>
              <a:spcBef>
                <a:spcPts val="135"/>
              </a:spcBef>
            </a:pPr>
            <a:r>
              <a:rPr lang="en-US" sz="4000" spc="-45">
                <a:solidFill>
                  <a:srgbClr val="F15732"/>
                </a:solidFill>
                <a:latin typeface="Franklin Gothic Medium Cond" panose="020B0606030402020204" pitchFamily="34" charset="0"/>
                <a:cs typeface="Söhne Schmal"/>
              </a:rPr>
              <a:t>Mandat</a:t>
            </a:r>
            <a:endParaRPr sz="4000">
              <a:latin typeface="Franklin Gothic Medium Cond" panose="020B0606030402020204" pitchFamily="34" charset="0"/>
              <a:cs typeface="Söhne Schmal"/>
            </a:endParaRPr>
          </a:p>
          <a:p>
            <a:pPr marR="5715" algn="ctr">
              <a:lnSpc>
                <a:spcPts val="3025"/>
              </a:lnSpc>
            </a:pPr>
            <a:r>
              <a:rPr lang="en-US" sz="2700" spc="-20">
                <a:latin typeface="Arial" panose="020B0604020202020204" pitchFamily="34" charset="0"/>
                <a:cs typeface="Arial" panose="020B0604020202020204" pitchFamily="34" charset="0"/>
              </a:rPr>
              <a:t>de 3 </a:t>
            </a:r>
            <a:r>
              <a:rPr lang="en-US" sz="2700" spc="-20" err="1">
                <a:latin typeface="Arial" panose="020B0604020202020204" pitchFamily="34" charset="0"/>
                <a:cs typeface="Arial" panose="020B0604020202020204" pitchFamily="34" charset="0"/>
              </a:rPr>
              <a:t>ans</a:t>
            </a:r>
            <a:endParaRPr sz="2700">
              <a:latin typeface="Arial" panose="020B0604020202020204" pitchFamily="34" charset="0"/>
              <a:cs typeface="Arial" panose="020B0604020202020204" pitchFamily="34" charset="0"/>
            </a:endParaRPr>
          </a:p>
        </p:txBody>
      </p:sp>
      <p:grpSp>
        <p:nvGrpSpPr>
          <p:cNvPr id="9" name="object 9"/>
          <p:cNvGrpSpPr/>
          <p:nvPr/>
        </p:nvGrpSpPr>
        <p:grpSpPr>
          <a:xfrm>
            <a:off x="16806673" y="3418950"/>
            <a:ext cx="1848485" cy="1789430"/>
            <a:chOff x="16806673" y="3418950"/>
            <a:chExt cx="1848485" cy="1789430"/>
          </a:xfrm>
        </p:grpSpPr>
        <p:sp>
          <p:nvSpPr>
            <p:cNvPr id="10" name="object 10"/>
            <p:cNvSpPr/>
            <p:nvPr/>
          </p:nvSpPr>
          <p:spPr>
            <a:xfrm>
              <a:off x="16822379" y="3551846"/>
              <a:ext cx="1464945" cy="1289685"/>
            </a:xfrm>
            <a:custGeom>
              <a:avLst/>
              <a:gdLst/>
              <a:ahLst/>
              <a:cxnLst/>
              <a:rect l="l" t="t" r="r" b="b"/>
              <a:pathLst>
                <a:path w="1464944" h="1289685">
                  <a:moveTo>
                    <a:pt x="1464876" y="820331"/>
                  </a:moveTo>
                  <a:lnTo>
                    <a:pt x="1464876" y="117190"/>
                  </a:lnTo>
                  <a:lnTo>
                    <a:pt x="1455667" y="71575"/>
                  </a:lnTo>
                  <a:lnTo>
                    <a:pt x="1430551" y="34324"/>
                  </a:lnTo>
                  <a:lnTo>
                    <a:pt x="1393301" y="9209"/>
                  </a:lnTo>
                  <a:lnTo>
                    <a:pt x="1347686" y="0"/>
                  </a:lnTo>
                </a:path>
                <a:path w="1464944" h="1289685">
                  <a:moveTo>
                    <a:pt x="117190" y="0"/>
                  </a:moveTo>
                  <a:lnTo>
                    <a:pt x="71575" y="9209"/>
                  </a:lnTo>
                  <a:lnTo>
                    <a:pt x="34324" y="34324"/>
                  </a:lnTo>
                  <a:lnTo>
                    <a:pt x="9209" y="71575"/>
                  </a:lnTo>
                  <a:lnTo>
                    <a:pt x="0" y="117190"/>
                  </a:lnTo>
                  <a:lnTo>
                    <a:pt x="0" y="1171901"/>
                  </a:lnTo>
                  <a:lnTo>
                    <a:pt x="9209" y="1217516"/>
                  </a:lnTo>
                  <a:lnTo>
                    <a:pt x="34324" y="1254766"/>
                  </a:lnTo>
                  <a:lnTo>
                    <a:pt x="71575" y="1279882"/>
                  </a:lnTo>
                  <a:lnTo>
                    <a:pt x="117190" y="1289091"/>
                  </a:lnTo>
                  <a:lnTo>
                    <a:pt x="996116" y="1289091"/>
                  </a:lnTo>
                </a:path>
                <a:path w="1464944" h="1289685">
                  <a:moveTo>
                    <a:pt x="1230496" y="0"/>
                  </a:moveTo>
                  <a:lnTo>
                    <a:pt x="351570" y="0"/>
                  </a:lnTo>
                </a:path>
                <a:path w="1464944" h="1289685">
                  <a:moveTo>
                    <a:pt x="0" y="175785"/>
                  </a:moveTo>
                  <a:lnTo>
                    <a:pt x="1464876" y="175785"/>
                  </a:lnTo>
                </a:path>
              </a:pathLst>
            </a:custGeom>
            <a:ln w="31412">
              <a:solidFill>
                <a:srgbClr val="F15732"/>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16923863" y="3418950"/>
              <a:ext cx="148602" cy="207197"/>
            </a:xfrm>
            <a:prstGeom prst="rect">
              <a:avLst/>
            </a:prstGeom>
          </p:spPr>
        </p:pic>
        <p:pic>
          <p:nvPicPr>
            <p:cNvPr id="12" name="object 12"/>
            <p:cNvPicPr/>
            <p:nvPr/>
          </p:nvPicPr>
          <p:blipFill>
            <a:blip r:embed="rId4" cstate="print"/>
            <a:stretch>
              <a:fillRect/>
            </a:stretch>
          </p:blipFill>
          <p:spPr>
            <a:xfrm>
              <a:off x="18037169" y="3418950"/>
              <a:ext cx="148602" cy="207197"/>
            </a:xfrm>
            <a:prstGeom prst="rect">
              <a:avLst/>
            </a:prstGeom>
          </p:spPr>
        </p:pic>
        <p:sp>
          <p:nvSpPr>
            <p:cNvPr id="13" name="object 13"/>
            <p:cNvSpPr/>
            <p:nvPr/>
          </p:nvSpPr>
          <p:spPr>
            <a:xfrm>
              <a:off x="17935686" y="4489367"/>
              <a:ext cx="703580" cy="703580"/>
            </a:xfrm>
            <a:custGeom>
              <a:avLst/>
              <a:gdLst/>
              <a:ahLst/>
              <a:cxnLst/>
              <a:rect l="l" t="t" r="r" b="b"/>
              <a:pathLst>
                <a:path w="703580" h="703579">
                  <a:moveTo>
                    <a:pt x="703140" y="351570"/>
                  </a:moveTo>
                  <a:lnTo>
                    <a:pt x="699931" y="303865"/>
                  </a:lnTo>
                  <a:lnTo>
                    <a:pt x="690582" y="258110"/>
                  </a:lnTo>
                  <a:lnTo>
                    <a:pt x="675513" y="214725"/>
                  </a:lnTo>
                  <a:lnTo>
                    <a:pt x="655142" y="174128"/>
                  </a:lnTo>
                  <a:lnTo>
                    <a:pt x="629888" y="136738"/>
                  </a:lnTo>
                  <a:lnTo>
                    <a:pt x="600170" y="102974"/>
                  </a:lnTo>
                  <a:lnTo>
                    <a:pt x="566406" y="73255"/>
                  </a:lnTo>
                  <a:lnTo>
                    <a:pt x="529017" y="48000"/>
                  </a:lnTo>
                  <a:lnTo>
                    <a:pt x="488419" y="27628"/>
                  </a:lnTo>
                  <a:lnTo>
                    <a:pt x="445033" y="12558"/>
                  </a:lnTo>
                  <a:lnTo>
                    <a:pt x="399277" y="3209"/>
                  </a:lnTo>
                  <a:lnTo>
                    <a:pt x="351570" y="0"/>
                  </a:lnTo>
                  <a:lnTo>
                    <a:pt x="303863" y="3209"/>
                  </a:lnTo>
                  <a:lnTo>
                    <a:pt x="258107" y="12558"/>
                  </a:lnTo>
                  <a:lnTo>
                    <a:pt x="214721" y="27628"/>
                  </a:lnTo>
                  <a:lnTo>
                    <a:pt x="174123" y="48000"/>
                  </a:lnTo>
                  <a:lnTo>
                    <a:pt x="136734" y="73255"/>
                  </a:lnTo>
                  <a:lnTo>
                    <a:pt x="102970" y="102974"/>
                  </a:lnTo>
                  <a:lnTo>
                    <a:pt x="73252" y="136738"/>
                  </a:lnTo>
                  <a:lnTo>
                    <a:pt x="47998" y="174128"/>
                  </a:lnTo>
                  <a:lnTo>
                    <a:pt x="27627" y="214725"/>
                  </a:lnTo>
                  <a:lnTo>
                    <a:pt x="12558" y="258110"/>
                  </a:lnTo>
                  <a:lnTo>
                    <a:pt x="3209" y="303865"/>
                  </a:lnTo>
                  <a:lnTo>
                    <a:pt x="0" y="351570"/>
                  </a:lnTo>
                  <a:lnTo>
                    <a:pt x="3209" y="399275"/>
                  </a:lnTo>
                  <a:lnTo>
                    <a:pt x="12558" y="445029"/>
                  </a:lnTo>
                  <a:lnTo>
                    <a:pt x="27627" y="488415"/>
                  </a:lnTo>
                  <a:lnTo>
                    <a:pt x="47998" y="529012"/>
                  </a:lnTo>
                  <a:lnTo>
                    <a:pt x="73252" y="566402"/>
                  </a:lnTo>
                  <a:lnTo>
                    <a:pt x="102970" y="600166"/>
                  </a:lnTo>
                  <a:lnTo>
                    <a:pt x="136734" y="629885"/>
                  </a:lnTo>
                  <a:lnTo>
                    <a:pt x="174123" y="655140"/>
                  </a:lnTo>
                  <a:lnTo>
                    <a:pt x="214721" y="675511"/>
                  </a:lnTo>
                  <a:lnTo>
                    <a:pt x="258107" y="690582"/>
                  </a:lnTo>
                  <a:lnTo>
                    <a:pt x="303863" y="699931"/>
                  </a:lnTo>
                  <a:lnTo>
                    <a:pt x="351570" y="703140"/>
                  </a:lnTo>
                  <a:lnTo>
                    <a:pt x="399277" y="699931"/>
                  </a:lnTo>
                  <a:lnTo>
                    <a:pt x="445033" y="690582"/>
                  </a:lnTo>
                  <a:lnTo>
                    <a:pt x="488419" y="675511"/>
                  </a:lnTo>
                  <a:lnTo>
                    <a:pt x="529017" y="655140"/>
                  </a:lnTo>
                  <a:lnTo>
                    <a:pt x="566406" y="629885"/>
                  </a:lnTo>
                  <a:lnTo>
                    <a:pt x="600170" y="600166"/>
                  </a:lnTo>
                  <a:lnTo>
                    <a:pt x="629888" y="566402"/>
                  </a:lnTo>
                  <a:lnTo>
                    <a:pt x="655142" y="529012"/>
                  </a:lnTo>
                  <a:lnTo>
                    <a:pt x="675513" y="488415"/>
                  </a:lnTo>
                  <a:lnTo>
                    <a:pt x="690582" y="445029"/>
                  </a:lnTo>
                  <a:lnTo>
                    <a:pt x="699931" y="399275"/>
                  </a:lnTo>
                  <a:lnTo>
                    <a:pt x="703140" y="351570"/>
                  </a:lnTo>
                  <a:close/>
                </a:path>
              </a:pathLst>
            </a:custGeom>
            <a:ln w="31412">
              <a:solidFill>
                <a:srgbClr val="F15732"/>
              </a:solidFill>
            </a:ln>
          </p:spPr>
          <p:txBody>
            <a:bodyPr wrap="square" lIns="0" tIns="0" rIns="0" bIns="0" rtlCol="0"/>
            <a:lstStyle/>
            <a:p>
              <a:endParaRPr/>
            </a:p>
          </p:txBody>
        </p:sp>
        <p:pic>
          <p:nvPicPr>
            <p:cNvPr id="14" name="object 14"/>
            <p:cNvPicPr/>
            <p:nvPr/>
          </p:nvPicPr>
          <p:blipFill>
            <a:blip r:embed="rId5" cstate="print"/>
            <a:stretch>
              <a:fillRect/>
            </a:stretch>
          </p:blipFill>
          <p:spPr>
            <a:xfrm>
              <a:off x="18212955" y="4678744"/>
              <a:ext cx="236495" cy="367276"/>
            </a:xfrm>
            <a:prstGeom prst="rect">
              <a:avLst/>
            </a:prstGeom>
          </p:spPr>
        </p:pic>
        <p:pic>
          <p:nvPicPr>
            <p:cNvPr id="15" name="object 15"/>
            <p:cNvPicPr/>
            <p:nvPr/>
          </p:nvPicPr>
          <p:blipFill>
            <a:blip r:embed="rId6" cstate="print"/>
            <a:stretch>
              <a:fillRect/>
            </a:stretch>
          </p:blipFill>
          <p:spPr>
            <a:xfrm>
              <a:off x="16953161" y="3887710"/>
              <a:ext cx="236495" cy="207197"/>
            </a:xfrm>
            <a:prstGeom prst="rect">
              <a:avLst/>
            </a:prstGeom>
          </p:spPr>
        </p:pic>
        <p:pic>
          <p:nvPicPr>
            <p:cNvPr id="16" name="object 16"/>
            <p:cNvPicPr/>
            <p:nvPr/>
          </p:nvPicPr>
          <p:blipFill>
            <a:blip r:embed="rId7" cstate="print"/>
            <a:stretch>
              <a:fillRect/>
            </a:stretch>
          </p:blipFill>
          <p:spPr>
            <a:xfrm>
              <a:off x="16953161" y="4180686"/>
              <a:ext cx="236495" cy="207197"/>
            </a:xfrm>
            <a:prstGeom prst="rect">
              <a:avLst/>
            </a:prstGeom>
          </p:spPr>
        </p:pic>
        <p:pic>
          <p:nvPicPr>
            <p:cNvPr id="17" name="object 17"/>
            <p:cNvPicPr/>
            <p:nvPr/>
          </p:nvPicPr>
          <p:blipFill>
            <a:blip r:embed="rId8" cstate="print"/>
            <a:stretch>
              <a:fillRect/>
            </a:stretch>
          </p:blipFill>
          <p:spPr>
            <a:xfrm>
              <a:off x="17275433" y="3887710"/>
              <a:ext cx="236495" cy="207197"/>
            </a:xfrm>
            <a:prstGeom prst="rect">
              <a:avLst/>
            </a:prstGeom>
          </p:spPr>
        </p:pic>
        <p:pic>
          <p:nvPicPr>
            <p:cNvPr id="18" name="object 18"/>
            <p:cNvPicPr/>
            <p:nvPr/>
          </p:nvPicPr>
          <p:blipFill>
            <a:blip r:embed="rId9" cstate="print"/>
            <a:stretch>
              <a:fillRect/>
            </a:stretch>
          </p:blipFill>
          <p:spPr>
            <a:xfrm>
              <a:off x="17275433" y="4180686"/>
              <a:ext cx="236495" cy="207197"/>
            </a:xfrm>
            <a:prstGeom prst="rect">
              <a:avLst/>
            </a:prstGeom>
          </p:spPr>
        </p:pic>
        <p:pic>
          <p:nvPicPr>
            <p:cNvPr id="19" name="object 19"/>
            <p:cNvPicPr/>
            <p:nvPr/>
          </p:nvPicPr>
          <p:blipFill>
            <a:blip r:embed="rId10" cstate="print"/>
            <a:stretch>
              <a:fillRect/>
            </a:stretch>
          </p:blipFill>
          <p:spPr>
            <a:xfrm>
              <a:off x="17597706" y="3887710"/>
              <a:ext cx="236495" cy="207197"/>
            </a:xfrm>
            <a:prstGeom prst="rect">
              <a:avLst/>
            </a:prstGeom>
          </p:spPr>
        </p:pic>
        <p:pic>
          <p:nvPicPr>
            <p:cNvPr id="20" name="object 20"/>
            <p:cNvPicPr/>
            <p:nvPr/>
          </p:nvPicPr>
          <p:blipFill>
            <a:blip r:embed="rId11" cstate="print"/>
            <a:stretch>
              <a:fillRect/>
            </a:stretch>
          </p:blipFill>
          <p:spPr>
            <a:xfrm>
              <a:off x="17597706" y="4180686"/>
              <a:ext cx="236495" cy="207197"/>
            </a:xfrm>
            <a:prstGeom prst="rect">
              <a:avLst/>
            </a:prstGeom>
          </p:spPr>
        </p:pic>
        <p:pic>
          <p:nvPicPr>
            <p:cNvPr id="21" name="object 21"/>
            <p:cNvPicPr/>
            <p:nvPr/>
          </p:nvPicPr>
          <p:blipFill>
            <a:blip r:embed="rId12" cstate="print"/>
            <a:stretch>
              <a:fillRect/>
            </a:stretch>
          </p:blipFill>
          <p:spPr>
            <a:xfrm>
              <a:off x="17919979" y="3887710"/>
              <a:ext cx="236495" cy="207197"/>
            </a:xfrm>
            <a:prstGeom prst="rect">
              <a:avLst/>
            </a:prstGeom>
          </p:spPr>
        </p:pic>
        <p:pic>
          <p:nvPicPr>
            <p:cNvPr id="22" name="object 22"/>
            <p:cNvPicPr/>
            <p:nvPr/>
          </p:nvPicPr>
          <p:blipFill>
            <a:blip r:embed="rId7" cstate="print"/>
            <a:stretch>
              <a:fillRect/>
            </a:stretch>
          </p:blipFill>
          <p:spPr>
            <a:xfrm>
              <a:off x="17919979" y="4180686"/>
              <a:ext cx="236495" cy="207197"/>
            </a:xfrm>
            <a:prstGeom prst="rect">
              <a:avLst/>
            </a:prstGeom>
          </p:spPr>
        </p:pic>
        <p:pic>
          <p:nvPicPr>
            <p:cNvPr id="23" name="object 23"/>
            <p:cNvPicPr/>
            <p:nvPr/>
          </p:nvPicPr>
          <p:blipFill>
            <a:blip r:embed="rId6" cstate="print"/>
            <a:stretch>
              <a:fillRect/>
            </a:stretch>
          </p:blipFill>
          <p:spPr>
            <a:xfrm>
              <a:off x="16953161" y="4473661"/>
              <a:ext cx="236495" cy="207197"/>
            </a:xfrm>
            <a:prstGeom prst="rect">
              <a:avLst/>
            </a:prstGeom>
          </p:spPr>
        </p:pic>
        <p:pic>
          <p:nvPicPr>
            <p:cNvPr id="24" name="object 24"/>
            <p:cNvPicPr/>
            <p:nvPr/>
          </p:nvPicPr>
          <p:blipFill>
            <a:blip r:embed="rId13" cstate="print"/>
            <a:stretch>
              <a:fillRect/>
            </a:stretch>
          </p:blipFill>
          <p:spPr>
            <a:xfrm>
              <a:off x="17275433" y="4473661"/>
              <a:ext cx="236495" cy="207197"/>
            </a:xfrm>
            <a:prstGeom prst="rect">
              <a:avLst/>
            </a:prstGeom>
          </p:spPr>
        </p:pic>
        <p:pic>
          <p:nvPicPr>
            <p:cNvPr id="25" name="object 25"/>
            <p:cNvPicPr/>
            <p:nvPr/>
          </p:nvPicPr>
          <p:blipFill>
            <a:blip r:embed="rId14" cstate="print"/>
            <a:stretch>
              <a:fillRect/>
            </a:stretch>
          </p:blipFill>
          <p:spPr>
            <a:xfrm>
              <a:off x="17597706" y="4473661"/>
              <a:ext cx="236495" cy="207197"/>
            </a:xfrm>
            <a:prstGeom prst="rect">
              <a:avLst/>
            </a:prstGeom>
          </p:spPr>
        </p:pic>
      </p:grpSp>
      <p:sp>
        <p:nvSpPr>
          <p:cNvPr id="26" name="object 26"/>
          <p:cNvSpPr/>
          <p:nvPr/>
        </p:nvSpPr>
        <p:spPr>
          <a:xfrm>
            <a:off x="17532497" y="5294391"/>
            <a:ext cx="40005" cy="40005"/>
          </a:xfrm>
          <a:custGeom>
            <a:avLst/>
            <a:gdLst/>
            <a:ahLst/>
            <a:cxnLst/>
            <a:rect l="l" t="t" r="r" b="b"/>
            <a:pathLst>
              <a:path w="40005" h="40004">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nvGrpSpPr>
          <p:cNvPr id="27" name="object 27"/>
          <p:cNvGrpSpPr/>
          <p:nvPr/>
        </p:nvGrpSpPr>
        <p:grpSpPr>
          <a:xfrm>
            <a:off x="17532497" y="5431112"/>
            <a:ext cx="40005" cy="1072515"/>
            <a:chOff x="17532497" y="5431112"/>
            <a:chExt cx="40005" cy="1072515"/>
          </a:xfrm>
        </p:grpSpPr>
        <p:sp>
          <p:nvSpPr>
            <p:cNvPr id="28" name="object 28"/>
            <p:cNvSpPr/>
            <p:nvPr/>
          </p:nvSpPr>
          <p:spPr>
            <a:xfrm>
              <a:off x="17552313" y="5431112"/>
              <a:ext cx="0" cy="993775"/>
            </a:xfrm>
            <a:custGeom>
              <a:avLst/>
              <a:gdLst/>
              <a:ahLst/>
              <a:cxnLst/>
              <a:rect l="l" t="t" r="r" b="b"/>
              <a:pathLst>
                <a:path h="993775">
                  <a:moveTo>
                    <a:pt x="0" y="0"/>
                  </a:moveTo>
                  <a:lnTo>
                    <a:pt x="0" y="993687"/>
                  </a:lnTo>
                </a:path>
              </a:pathLst>
            </a:custGeom>
            <a:ln w="39632">
              <a:solidFill>
                <a:srgbClr val="F15732"/>
              </a:solidFill>
              <a:prstDash val="dot"/>
            </a:ln>
          </p:spPr>
          <p:txBody>
            <a:bodyPr wrap="square" lIns="0" tIns="0" rIns="0" bIns="0" rtlCol="0"/>
            <a:lstStyle/>
            <a:p>
              <a:endParaRPr/>
            </a:p>
          </p:txBody>
        </p:sp>
        <p:sp>
          <p:nvSpPr>
            <p:cNvPr id="29" name="object 29"/>
            <p:cNvSpPr/>
            <p:nvPr/>
          </p:nvSpPr>
          <p:spPr>
            <a:xfrm>
              <a:off x="17532497" y="6463434"/>
              <a:ext cx="40005" cy="40005"/>
            </a:xfrm>
            <a:custGeom>
              <a:avLst/>
              <a:gdLst/>
              <a:ahLst/>
              <a:cxnLst/>
              <a:rect l="l" t="t" r="r" b="b"/>
              <a:pathLst>
                <a:path w="40005" h="40004">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sp>
        <p:nvSpPr>
          <p:cNvPr id="30" name="object 30"/>
          <p:cNvSpPr txBox="1"/>
          <p:nvPr/>
        </p:nvSpPr>
        <p:spPr>
          <a:xfrm>
            <a:off x="19332212" y="939521"/>
            <a:ext cx="25082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21</a:t>
            </a:r>
            <a:endParaRPr sz="1900">
              <a:latin typeface="Söhne"/>
              <a:cs typeface="Söhne"/>
            </a:endParaRPr>
          </a:p>
        </p:txBody>
      </p:sp>
      <p:sp>
        <p:nvSpPr>
          <p:cNvPr id="31" name="object 31"/>
          <p:cNvSpPr/>
          <p:nvPr/>
        </p:nvSpPr>
        <p:spPr>
          <a:xfrm>
            <a:off x="6031229" y="379346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05224"/>
          </a:solidFill>
        </p:spPr>
        <p:txBody>
          <a:bodyPr wrap="square" lIns="0" tIns="0" rIns="0" bIns="0" rtlCol="0"/>
          <a:lstStyle/>
          <a:p>
            <a:endParaRPr/>
          </a:p>
        </p:txBody>
      </p:sp>
      <p:grpSp>
        <p:nvGrpSpPr>
          <p:cNvPr id="32" name="object 32"/>
          <p:cNvGrpSpPr/>
          <p:nvPr/>
        </p:nvGrpSpPr>
        <p:grpSpPr>
          <a:xfrm>
            <a:off x="6141501" y="3793466"/>
            <a:ext cx="7486650" cy="31750"/>
            <a:chOff x="6141501" y="3793466"/>
            <a:chExt cx="7486650" cy="31750"/>
          </a:xfrm>
        </p:grpSpPr>
        <p:sp>
          <p:nvSpPr>
            <p:cNvPr id="33" name="object 33"/>
            <p:cNvSpPr/>
            <p:nvPr/>
          </p:nvSpPr>
          <p:spPr>
            <a:xfrm>
              <a:off x="6141501" y="3809173"/>
              <a:ext cx="7423784" cy="0"/>
            </a:xfrm>
            <a:custGeom>
              <a:avLst/>
              <a:gdLst/>
              <a:ahLst/>
              <a:cxnLst/>
              <a:rect l="l" t="t" r="r" b="b"/>
              <a:pathLst>
                <a:path w="7423784">
                  <a:moveTo>
                    <a:pt x="0" y="0"/>
                  </a:moveTo>
                  <a:lnTo>
                    <a:pt x="7423365" y="0"/>
                  </a:lnTo>
                </a:path>
              </a:pathLst>
            </a:custGeom>
            <a:ln w="31412">
              <a:solidFill>
                <a:srgbClr val="F05224"/>
              </a:solidFill>
              <a:prstDash val="dot"/>
            </a:ln>
          </p:spPr>
          <p:txBody>
            <a:bodyPr wrap="square" lIns="0" tIns="0" rIns="0" bIns="0" rtlCol="0"/>
            <a:lstStyle/>
            <a:p>
              <a:endParaRPr/>
            </a:p>
          </p:txBody>
        </p:sp>
        <p:sp>
          <p:nvSpPr>
            <p:cNvPr id="34" name="object 34"/>
            <p:cNvSpPr/>
            <p:nvPr/>
          </p:nvSpPr>
          <p:spPr>
            <a:xfrm>
              <a:off x="13596444" y="379346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05224"/>
            </a:solidFill>
          </p:spPr>
          <p:txBody>
            <a:bodyPr wrap="square" lIns="0" tIns="0" rIns="0" bIns="0" rtlCol="0"/>
            <a:lstStyle/>
            <a:p>
              <a:endParaRPr/>
            </a:p>
          </p:txBody>
        </p:sp>
      </p:grpSp>
      <p:sp>
        <p:nvSpPr>
          <p:cNvPr id="35" name="object 35"/>
          <p:cNvSpPr/>
          <p:nvPr/>
        </p:nvSpPr>
        <p:spPr>
          <a:xfrm>
            <a:off x="15339077" y="2324536"/>
            <a:ext cx="196215" cy="0"/>
          </a:xfrm>
          <a:custGeom>
            <a:avLst/>
            <a:gdLst/>
            <a:ahLst/>
            <a:cxnLst/>
            <a:rect l="l" t="t" r="r" b="b"/>
            <a:pathLst>
              <a:path w="196215">
                <a:moveTo>
                  <a:pt x="0" y="0"/>
                </a:moveTo>
                <a:lnTo>
                  <a:pt x="196056" y="0"/>
                </a:lnTo>
              </a:path>
            </a:pathLst>
          </a:custGeom>
          <a:ln w="39632">
            <a:solidFill>
              <a:srgbClr val="F15732"/>
            </a:solidFill>
            <a:prstDash val="dot"/>
          </a:ln>
        </p:spPr>
        <p:txBody>
          <a:bodyPr wrap="square" lIns="0" tIns="0" rIns="0" bIns="0" rtlCol="0"/>
          <a:lstStyle/>
          <a:p>
            <a:endParaRPr/>
          </a:p>
        </p:txBody>
      </p:sp>
      <p:sp>
        <p:nvSpPr>
          <p:cNvPr id="36" name="object 36"/>
          <p:cNvSpPr/>
          <p:nvPr/>
        </p:nvSpPr>
        <p:spPr>
          <a:xfrm>
            <a:off x="15268914" y="9486622"/>
            <a:ext cx="199390" cy="0"/>
          </a:xfrm>
          <a:custGeom>
            <a:avLst/>
            <a:gdLst/>
            <a:ahLst/>
            <a:cxnLst/>
            <a:rect l="l" t="t" r="r" b="b"/>
            <a:pathLst>
              <a:path w="199390">
                <a:moveTo>
                  <a:pt x="198946" y="0"/>
                </a:moveTo>
                <a:lnTo>
                  <a:pt x="0" y="0"/>
                </a:lnTo>
              </a:path>
            </a:pathLst>
          </a:custGeom>
          <a:ln w="39632">
            <a:solidFill>
              <a:srgbClr val="F15732"/>
            </a:solidFill>
            <a:prstDash val="dot"/>
          </a:ln>
        </p:spPr>
        <p:txBody>
          <a:bodyPr wrap="square" lIns="0" tIns="0" rIns="0" bIns="0" rtlCol="0"/>
          <a:lstStyle/>
          <a:p>
            <a:endParaRPr/>
          </a:p>
        </p:txBody>
      </p:sp>
      <p:sp>
        <p:nvSpPr>
          <p:cNvPr id="37" name="object 37"/>
          <p:cNvSpPr/>
          <p:nvPr/>
        </p:nvSpPr>
        <p:spPr>
          <a:xfrm>
            <a:off x="15188553" y="2304720"/>
            <a:ext cx="40005" cy="40005"/>
          </a:xfrm>
          <a:custGeom>
            <a:avLst/>
            <a:gdLst/>
            <a:ahLst/>
            <a:cxnLst/>
            <a:rect l="l" t="t" r="r" b="b"/>
            <a:pathLst>
              <a:path w="40005" h="40005">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sp>
        <p:nvSpPr>
          <p:cNvPr id="38" name="object 38"/>
          <p:cNvSpPr/>
          <p:nvPr/>
        </p:nvSpPr>
        <p:spPr>
          <a:xfrm>
            <a:off x="15580676" y="2304720"/>
            <a:ext cx="40005" cy="40005"/>
          </a:xfrm>
          <a:custGeom>
            <a:avLst/>
            <a:gdLst/>
            <a:ahLst/>
            <a:cxnLst/>
            <a:rect l="l" t="t" r="r" b="b"/>
            <a:pathLst>
              <a:path w="40005" h="40005">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nvGrpSpPr>
          <p:cNvPr id="39" name="object 39"/>
          <p:cNvGrpSpPr/>
          <p:nvPr/>
        </p:nvGrpSpPr>
        <p:grpSpPr>
          <a:xfrm>
            <a:off x="15580675" y="2443887"/>
            <a:ext cx="40005" cy="7063105"/>
            <a:chOff x="15580675" y="2443887"/>
            <a:chExt cx="40005" cy="7063105"/>
          </a:xfrm>
        </p:grpSpPr>
        <p:sp>
          <p:nvSpPr>
            <p:cNvPr id="40" name="object 40"/>
            <p:cNvSpPr/>
            <p:nvPr/>
          </p:nvSpPr>
          <p:spPr>
            <a:xfrm>
              <a:off x="15600491" y="2443887"/>
              <a:ext cx="0" cy="6983095"/>
            </a:xfrm>
            <a:custGeom>
              <a:avLst/>
              <a:gdLst/>
              <a:ahLst/>
              <a:cxnLst/>
              <a:rect l="l" t="t" r="r" b="b"/>
              <a:pathLst>
                <a:path h="6983095">
                  <a:moveTo>
                    <a:pt x="0" y="0"/>
                  </a:moveTo>
                  <a:lnTo>
                    <a:pt x="0" y="6983012"/>
                  </a:lnTo>
                </a:path>
              </a:pathLst>
            </a:custGeom>
            <a:ln w="39632">
              <a:solidFill>
                <a:srgbClr val="F15732"/>
              </a:solidFill>
              <a:prstDash val="dot"/>
            </a:ln>
          </p:spPr>
          <p:txBody>
            <a:bodyPr wrap="square" lIns="0" tIns="0" rIns="0" bIns="0" rtlCol="0"/>
            <a:lstStyle/>
            <a:p>
              <a:endParaRPr/>
            </a:p>
          </p:txBody>
        </p:sp>
        <p:sp>
          <p:nvSpPr>
            <p:cNvPr id="41" name="object 41"/>
            <p:cNvSpPr/>
            <p:nvPr/>
          </p:nvSpPr>
          <p:spPr>
            <a:xfrm>
              <a:off x="15580677" y="9466805"/>
              <a:ext cx="40005" cy="40005"/>
            </a:xfrm>
            <a:custGeom>
              <a:avLst/>
              <a:gdLst/>
              <a:ahLst/>
              <a:cxnLst/>
              <a:rect l="l" t="t" r="r" b="b"/>
              <a:pathLst>
                <a:path w="40005" h="40004">
                  <a:moveTo>
                    <a:pt x="0" y="19816"/>
                  </a:moveTo>
                  <a:lnTo>
                    <a:pt x="5804" y="5803"/>
                  </a:lnTo>
                  <a:lnTo>
                    <a:pt x="19816" y="0"/>
                  </a:lnTo>
                  <a:lnTo>
                    <a:pt x="33828" y="5803"/>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sp>
        <p:nvSpPr>
          <p:cNvPr id="42" name="object 42"/>
          <p:cNvSpPr/>
          <p:nvPr/>
        </p:nvSpPr>
        <p:spPr>
          <a:xfrm>
            <a:off x="15182783" y="9466805"/>
            <a:ext cx="40005" cy="40005"/>
          </a:xfrm>
          <a:custGeom>
            <a:avLst/>
            <a:gdLst/>
            <a:ahLst/>
            <a:cxnLst/>
            <a:rect l="l" t="t" r="r" b="b"/>
            <a:pathLst>
              <a:path w="40005" h="40004">
                <a:moveTo>
                  <a:pt x="0" y="19816"/>
                </a:moveTo>
                <a:lnTo>
                  <a:pt x="5804" y="5803"/>
                </a:lnTo>
                <a:lnTo>
                  <a:pt x="19816" y="0"/>
                </a:lnTo>
                <a:lnTo>
                  <a:pt x="33828" y="5803"/>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80488"/>
            <a:ext cx="1448872" cy="455894"/>
          </a:xfrm>
          <a:prstGeom prst="rect">
            <a:avLst/>
          </a:prstGeom>
        </p:spPr>
        <p:txBody>
          <a:bodyPr vert="horz" wrap="square" lIns="0" tIns="17145" rIns="0" bIns="0" rtlCol="0">
            <a:spAutoFit/>
          </a:bodyPr>
          <a:lstStyle/>
          <a:p>
            <a:pPr marL="12700">
              <a:lnSpc>
                <a:spcPct val="100000"/>
              </a:lnSpc>
              <a:spcBef>
                <a:spcPts val="135"/>
              </a:spcBef>
            </a:pPr>
            <a:r>
              <a:rPr lang="en-US" sz="2850" b="1" spc="-10">
                <a:latin typeface="Arial" panose="020B0604020202020204" pitchFamily="34" charset="0"/>
                <a:cs typeface="Arial" panose="020B0604020202020204" pitchFamily="34" charset="0"/>
              </a:rPr>
              <a:t>Conseil</a:t>
            </a:r>
            <a:endParaRPr sz="2850" b="1">
              <a:latin typeface="Arial" panose="020B0604020202020204" pitchFamily="34" charset="0"/>
              <a:cs typeface="Arial" panose="020B0604020202020204" pitchFamily="34" charset="0"/>
            </a:endParaRPr>
          </a:p>
        </p:txBody>
      </p:sp>
      <p:sp>
        <p:nvSpPr>
          <p:cNvPr id="4" name="object 4"/>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37983"/>
            <a:ext cx="835576" cy="790413"/>
          </a:xfrm>
          <a:prstGeom prst="rect">
            <a:avLst/>
          </a:prstGeom>
        </p:spPr>
      </p:pic>
      <p:sp>
        <p:nvSpPr>
          <p:cNvPr id="6" name="object 6"/>
          <p:cNvSpPr txBox="1"/>
          <p:nvPr/>
        </p:nvSpPr>
        <p:spPr>
          <a:xfrm>
            <a:off x="5976645" y="2175580"/>
            <a:ext cx="11085805" cy="455894"/>
          </a:xfrm>
          <a:prstGeom prst="rect">
            <a:avLst/>
          </a:prstGeom>
        </p:spPr>
        <p:txBody>
          <a:bodyPr vert="horz" wrap="square" lIns="0" tIns="17145" rIns="0" bIns="0" rtlCol="0">
            <a:spAutoFit/>
          </a:bodyPr>
          <a:lstStyle/>
          <a:p>
            <a:pPr marL="12700">
              <a:lnSpc>
                <a:spcPct val="100000"/>
              </a:lnSpc>
              <a:spcBef>
                <a:spcPts val="135"/>
              </a:spcBef>
            </a:pPr>
            <a:r>
              <a:rPr lang="fr-FR" sz="2850" b="1">
                <a:latin typeface="Arial" panose="020B0604020202020204" pitchFamily="34" charset="0"/>
                <a:cs typeface="Arial" panose="020B0604020202020204" pitchFamily="34" charset="0"/>
              </a:rPr>
              <a:t>Le Conseil est composé des membres suivants :</a:t>
            </a:r>
            <a:endParaRPr sz="2850" b="1">
              <a:latin typeface="Arial" panose="020B0604020202020204" pitchFamily="34" charset="0"/>
              <a:cs typeface="Arial" panose="020B0604020202020204" pitchFamily="34" charset="0"/>
            </a:endParaRPr>
          </a:p>
        </p:txBody>
      </p:sp>
      <p:grpSp>
        <p:nvGrpSpPr>
          <p:cNvPr id="7" name="object 7"/>
          <p:cNvGrpSpPr/>
          <p:nvPr/>
        </p:nvGrpSpPr>
        <p:grpSpPr>
          <a:xfrm>
            <a:off x="6015354" y="3135861"/>
            <a:ext cx="3235960" cy="7183755"/>
            <a:chOff x="6015354" y="3135861"/>
            <a:chExt cx="3235960" cy="7183755"/>
          </a:xfrm>
        </p:grpSpPr>
        <p:sp>
          <p:nvSpPr>
            <p:cNvPr id="8" name="object 8"/>
            <p:cNvSpPr/>
            <p:nvPr/>
          </p:nvSpPr>
          <p:spPr>
            <a:xfrm>
              <a:off x="6031229" y="3151736"/>
              <a:ext cx="3204210" cy="7152005"/>
            </a:xfrm>
            <a:custGeom>
              <a:avLst/>
              <a:gdLst/>
              <a:ahLst/>
              <a:cxnLst/>
              <a:rect l="l" t="t" r="r" b="b"/>
              <a:pathLst>
                <a:path w="3204209" h="7152005">
                  <a:moveTo>
                    <a:pt x="2942318" y="0"/>
                  </a:moveTo>
                  <a:lnTo>
                    <a:pt x="261772" y="0"/>
                  </a:lnTo>
                  <a:lnTo>
                    <a:pt x="214718" y="4216"/>
                  </a:lnTo>
                  <a:lnTo>
                    <a:pt x="170431" y="16374"/>
                  </a:lnTo>
                  <a:lnTo>
                    <a:pt x="129651" y="35735"/>
                  </a:lnTo>
                  <a:lnTo>
                    <a:pt x="93116" y="61559"/>
                  </a:lnTo>
                  <a:lnTo>
                    <a:pt x="61565" y="93107"/>
                  </a:lnTo>
                  <a:lnTo>
                    <a:pt x="35739" y="129641"/>
                  </a:lnTo>
                  <a:lnTo>
                    <a:pt x="16377" y="170423"/>
                  </a:lnTo>
                  <a:lnTo>
                    <a:pt x="4217" y="214713"/>
                  </a:lnTo>
                  <a:lnTo>
                    <a:pt x="0" y="261772"/>
                  </a:lnTo>
                  <a:lnTo>
                    <a:pt x="0" y="6889842"/>
                  </a:lnTo>
                  <a:lnTo>
                    <a:pt x="4217" y="6936901"/>
                  </a:lnTo>
                  <a:lnTo>
                    <a:pt x="16377" y="6981191"/>
                  </a:lnTo>
                  <a:lnTo>
                    <a:pt x="35739" y="7021972"/>
                  </a:lnTo>
                  <a:lnTo>
                    <a:pt x="61565" y="7058507"/>
                  </a:lnTo>
                  <a:lnTo>
                    <a:pt x="93116" y="7090055"/>
                  </a:lnTo>
                  <a:lnTo>
                    <a:pt x="129651" y="7115879"/>
                  </a:lnTo>
                  <a:lnTo>
                    <a:pt x="170431" y="7135239"/>
                  </a:lnTo>
                  <a:lnTo>
                    <a:pt x="214718" y="7147397"/>
                  </a:lnTo>
                  <a:lnTo>
                    <a:pt x="261772" y="7151614"/>
                  </a:lnTo>
                  <a:lnTo>
                    <a:pt x="2942318" y="7151614"/>
                  </a:lnTo>
                  <a:lnTo>
                    <a:pt x="2989372" y="7147397"/>
                  </a:lnTo>
                  <a:lnTo>
                    <a:pt x="3033659" y="7135239"/>
                  </a:lnTo>
                  <a:lnTo>
                    <a:pt x="3074439" y="7115879"/>
                  </a:lnTo>
                  <a:lnTo>
                    <a:pt x="3110974" y="7090055"/>
                  </a:lnTo>
                  <a:lnTo>
                    <a:pt x="3142524" y="7058507"/>
                  </a:lnTo>
                  <a:lnTo>
                    <a:pt x="3168351" y="7021972"/>
                  </a:lnTo>
                  <a:lnTo>
                    <a:pt x="3187713" y="6981191"/>
                  </a:lnTo>
                  <a:lnTo>
                    <a:pt x="3199873" y="6936901"/>
                  </a:lnTo>
                  <a:lnTo>
                    <a:pt x="3204090" y="6889842"/>
                  </a:lnTo>
                  <a:lnTo>
                    <a:pt x="3204090" y="261772"/>
                  </a:lnTo>
                  <a:lnTo>
                    <a:pt x="3199873" y="214713"/>
                  </a:lnTo>
                  <a:lnTo>
                    <a:pt x="3187713" y="170423"/>
                  </a:lnTo>
                  <a:lnTo>
                    <a:pt x="3168351" y="129641"/>
                  </a:lnTo>
                  <a:lnTo>
                    <a:pt x="3142524" y="93107"/>
                  </a:lnTo>
                  <a:lnTo>
                    <a:pt x="3110974" y="61559"/>
                  </a:lnTo>
                  <a:lnTo>
                    <a:pt x="3074439" y="35735"/>
                  </a:lnTo>
                  <a:lnTo>
                    <a:pt x="3033659" y="16374"/>
                  </a:lnTo>
                  <a:lnTo>
                    <a:pt x="2989372" y="4216"/>
                  </a:lnTo>
                  <a:lnTo>
                    <a:pt x="2942318" y="0"/>
                  </a:lnTo>
                  <a:close/>
                </a:path>
              </a:pathLst>
            </a:custGeom>
            <a:solidFill>
              <a:srgbClr val="FFFFFF"/>
            </a:solidFill>
          </p:spPr>
          <p:txBody>
            <a:bodyPr wrap="square" lIns="0" tIns="0" rIns="0" bIns="0" rtlCol="0"/>
            <a:lstStyle/>
            <a:p>
              <a:endParaRPr/>
            </a:p>
          </p:txBody>
        </p:sp>
        <p:sp>
          <p:nvSpPr>
            <p:cNvPr id="9" name="object 9"/>
            <p:cNvSpPr/>
            <p:nvPr/>
          </p:nvSpPr>
          <p:spPr>
            <a:xfrm>
              <a:off x="6036210" y="3171614"/>
              <a:ext cx="156845" cy="191135"/>
            </a:xfrm>
            <a:custGeom>
              <a:avLst/>
              <a:gdLst/>
              <a:ahLst/>
              <a:cxnLst/>
              <a:rect l="l" t="t" r="r" b="b"/>
              <a:pathLst>
                <a:path w="156845" h="191135">
                  <a:moveTo>
                    <a:pt x="156592" y="0"/>
                  </a:moveTo>
                  <a:lnTo>
                    <a:pt x="111363" y="24204"/>
                  </a:lnTo>
                  <a:lnTo>
                    <a:pt x="71992" y="56484"/>
                  </a:lnTo>
                  <a:lnTo>
                    <a:pt x="39576" y="95742"/>
                  </a:lnTo>
                  <a:lnTo>
                    <a:pt x="15213" y="140882"/>
                  </a:lnTo>
                  <a:lnTo>
                    <a:pt x="0" y="190810"/>
                  </a:lnTo>
                </a:path>
              </a:pathLst>
            </a:custGeom>
            <a:ln w="31412">
              <a:solidFill>
                <a:srgbClr val="F15732"/>
              </a:solidFill>
              <a:prstDash val="dot"/>
            </a:ln>
          </p:spPr>
          <p:txBody>
            <a:bodyPr wrap="square" lIns="0" tIns="0" rIns="0" bIns="0" rtlCol="0"/>
            <a:lstStyle/>
            <a:p>
              <a:endParaRPr/>
            </a:p>
          </p:txBody>
        </p:sp>
        <p:sp>
          <p:nvSpPr>
            <p:cNvPr id="10" name="object 10"/>
            <p:cNvSpPr/>
            <p:nvPr/>
          </p:nvSpPr>
          <p:spPr>
            <a:xfrm>
              <a:off x="6031229" y="3508196"/>
              <a:ext cx="0" cy="6486525"/>
            </a:xfrm>
            <a:custGeom>
              <a:avLst/>
              <a:gdLst/>
              <a:ahLst/>
              <a:cxnLst/>
              <a:rect l="l" t="t" r="r" b="b"/>
              <a:pathLst>
                <a:path h="6486525">
                  <a:moveTo>
                    <a:pt x="0" y="0"/>
                  </a:moveTo>
                  <a:lnTo>
                    <a:pt x="0" y="6486053"/>
                  </a:lnTo>
                </a:path>
              </a:pathLst>
            </a:custGeom>
            <a:ln w="31412">
              <a:solidFill>
                <a:srgbClr val="F15732"/>
              </a:solidFill>
              <a:prstDash val="dot"/>
            </a:ln>
          </p:spPr>
          <p:txBody>
            <a:bodyPr wrap="square" lIns="0" tIns="0" rIns="0" bIns="0" rtlCol="0"/>
            <a:lstStyle/>
            <a:p>
              <a:endParaRPr/>
            </a:p>
          </p:txBody>
        </p:sp>
        <p:sp>
          <p:nvSpPr>
            <p:cNvPr id="11" name="object 11"/>
            <p:cNvSpPr/>
            <p:nvPr/>
          </p:nvSpPr>
          <p:spPr>
            <a:xfrm>
              <a:off x="6051092" y="10141788"/>
              <a:ext cx="191135" cy="156845"/>
            </a:xfrm>
            <a:custGeom>
              <a:avLst/>
              <a:gdLst/>
              <a:ahLst/>
              <a:cxnLst/>
              <a:rect l="l" t="t" r="r" b="b"/>
              <a:pathLst>
                <a:path w="191135" h="156845">
                  <a:moveTo>
                    <a:pt x="0" y="0"/>
                  </a:moveTo>
                  <a:lnTo>
                    <a:pt x="24217" y="45220"/>
                  </a:lnTo>
                  <a:lnTo>
                    <a:pt x="56506" y="84589"/>
                  </a:lnTo>
                  <a:lnTo>
                    <a:pt x="95770" y="117005"/>
                  </a:lnTo>
                  <a:lnTo>
                    <a:pt x="140911" y="141366"/>
                  </a:lnTo>
                  <a:lnTo>
                    <a:pt x="190831" y="156571"/>
                  </a:lnTo>
                </a:path>
              </a:pathLst>
            </a:custGeom>
            <a:ln w="31412">
              <a:solidFill>
                <a:srgbClr val="F15732"/>
              </a:solidFill>
              <a:prstDash val="dot"/>
            </a:ln>
          </p:spPr>
          <p:txBody>
            <a:bodyPr wrap="square" lIns="0" tIns="0" rIns="0" bIns="0" rtlCol="0"/>
            <a:lstStyle/>
            <a:p>
              <a:endParaRPr/>
            </a:p>
          </p:txBody>
        </p:sp>
        <p:sp>
          <p:nvSpPr>
            <p:cNvPr id="12" name="object 12"/>
            <p:cNvSpPr/>
            <p:nvPr/>
          </p:nvSpPr>
          <p:spPr>
            <a:xfrm>
              <a:off x="6388735" y="10303351"/>
              <a:ext cx="2537460" cy="0"/>
            </a:xfrm>
            <a:custGeom>
              <a:avLst/>
              <a:gdLst/>
              <a:ahLst/>
              <a:cxnLst/>
              <a:rect l="l" t="t" r="r" b="b"/>
              <a:pathLst>
                <a:path w="2537459">
                  <a:moveTo>
                    <a:pt x="0" y="0"/>
                  </a:moveTo>
                  <a:lnTo>
                    <a:pt x="2536948" y="0"/>
                  </a:lnTo>
                </a:path>
              </a:pathLst>
            </a:custGeom>
            <a:ln w="31412">
              <a:solidFill>
                <a:srgbClr val="F15732"/>
              </a:solidFill>
              <a:prstDash val="dot"/>
            </a:ln>
          </p:spPr>
          <p:txBody>
            <a:bodyPr wrap="square" lIns="0" tIns="0" rIns="0" bIns="0" rtlCol="0"/>
            <a:lstStyle/>
            <a:p>
              <a:endParaRPr/>
            </a:p>
          </p:txBody>
        </p:sp>
        <p:sp>
          <p:nvSpPr>
            <p:cNvPr id="13" name="object 13"/>
            <p:cNvSpPr/>
            <p:nvPr/>
          </p:nvSpPr>
          <p:spPr>
            <a:xfrm>
              <a:off x="9073747" y="10092662"/>
              <a:ext cx="156845" cy="191135"/>
            </a:xfrm>
            <a:custGeom>
              <a:avLst/>
              <a:gdLst/>
              <a:ahLst/>
              <a:cxnLst/>
              <a:rect l="l" t="t" r="r" b="b"/>
              <a:pathLst>
                <a:path w="156845" h="191134">
                  <a:moveTo>
                    <a:pt x="0" y="190810"/>
                  </a:moveTo>
                  <a:lnTo>
                    <a:pt x="45228" y="166606"/>
                  </a:lnTo>
                  <a:lnTo>
                    <a:pt x="84599" y="134326"/>
                  </a:lnTo>
                  <a:lnTo>
                    <a:pt x="117015" y="95068"/>
                  </a:lnTo>
                  <a:lnTo>
                    <a:pt x="141379" y="49928"/>
                  </a:lnTo>
                  <a:lnTo>
                    <a:pt x="156592" y="0"/>
                  </a:lnTo>
                </a:path>
              </a:pathLst>
            </a:custGeom>
            <a:ln w="31412">
              <a:solidFill>
                <a:srgbClr val="F15732"/>
              </a:solidFill>
              <a:prstDash val="dot"/>
            </a:ln>
          </p:spPr>
          <p:txBody>
            <a:bodyPr wrap="square" lIns="0" tIns="0" rIns="0" bIns="0" rtlCol="0"/>
            <a:lstStyle/>
            <a:p>
              <a:endParaRPr/>
            </a:p>
          </p:txBody>
        </p:sp>
        <p:sp>
          <p:nvSpPr>
            <p:cNvPr id="14" name="object 14"/>
            <p:cNvSpPr/>
            <p:nvPr/>
          </p:nvSpPr>
          <p:spPr>
            <a:xfrm>
              <a:off x="9235320" y="3460837"/>
              <a:ext cx="0" cy="6486525"/>
            </a:xfrm>
            <a:custGeom>
              <a:avLst/>
              <a:gdLst/>
              <a:ahLst/>
              <a:cxnLst/>
              <a:rect l="l" t="t" r="r" b="b"/>
              <a:pathLst>
                <a:path h="6486525">
                  <a:moveTo>
                    <a:pt x="0" y="6486053"/>
                  </a:moveTo>
                  <a:lnTo>
                    <a:pt x="0" y="0"/>
                  </a:lnTo>
                </a:path>
              </a:pathLst>
            </a:custGeom>
            <a:ln w="31412">
              <a:solidFill>
                <a:srgbClr val="F15732"/>
              </a:solidFill>
              <a:prstDash val="dot"/>
            </a:ln>
          </p:spPr>
          <p:txBody>
            <a:bodyPr wrap="square" lIns="0" tIns="0" rIns="0" bIns="0" rtlCol="0"/>
            <a:lstStyle/>
            <a:p>
              <a:endParaRPr/>
            </a:p>
          </p:txBody>
        </p:sp>
        <p:sp>
          <p:nvSpPr>
            <p:cNvPr id="15" name="object 15"/>
            <p:cNvSpPr/>
            <p:nvPr/>
          </p:nvSpPr>
          <p:spPr>
            <a:xfrm>
              <a:off x="9024626" y="3156727"/>
              <a:ext cx="191135" cy="156845"/>
            </a:xfrm>
            <a:custGeom>
              <a:avLst/>
              <a:gdLst/>
              <a:ahLst/>
              <a:cxnLst/>
              <a:rect l="l" t="t" r="r" b="b"/>
              <a:pathLst>
                <a:path w="191134" h="156845">
                  <a:moveTo>
                    <a:pt x="190831" y="156571"/>
                  </a:moveTo>
                  <a:lnTo>
                    <a:pt x="166614" y="111350"/>
                  </a:lnTo>
                  <a:lnTo>
                    <a:pt x="134325" y="71981"/>
                  </a:lnTo>
                  <a:lnTo>
                    <a:pt x="95061" y="39566"/>
                  </a:lnTo>
                  <a:lnTo>
                    <a:pt x="49920" y="15204"/>
                  </a:lnTo>
                  <a:lnTo>
                    <a:pt x="0" y="0"/>
                  </a:lnTo>
                </a:path>
              </a:pathLst>
            </a:custGeom>
            <a:ln w="31412">
              <a:solidFill>
                <a:srgbClr val="F15732"/>
              </a:solidFill>
              <a:prstDash val="dot"/>
            </a:ln>
          </p:spPr>
          <p:txBody>
            <a:bodyPr wrap="square" lIns="0" tIns="0" rIns="0" bIns="0" rtlCol="0"/>
            <a:lstStyle/>
            <a:p>
              <a:endParaRPr/>
            </a:p>
          </p:txBody>
        </p:sp>
        <p:sp>
          <p:nvSpPr>
            <p:cNvPr id="16" name="object 16"/>
            <p:cNvSpPr/>
            <p:nvPr/>
          </p:nvSpPr>
          <p:spPr>
            <a:xfrm>
              <a:off x="6340865" y="3151736"/>
              <a:ext cx="2537460" cy="0"/>
            </a:xfrm>
            <a:custGeom>
              <a:avLst/>
              <a:gdLst/>
              <a:ahLst/>
              <a:cxnLst/>
              <a:rect l="l" t="t" r="r" b="b"/>
              <a:pathLst>
                <a:path w="2537459">
                  <a:moveTo>
                    <a:pt x="2536948" y="0"/>
                  </a:moveTo>
                  <a:lnTo>
                    <a:pt x="0" y="0"/>
                  </a:lnTo>
                </a:path>
              </a:pathLst>
            </a:custGeom>
            <a:ln w="31412">
              <a:solidFill>
                <a:srgbClr val="F15732"/>
              </a:solidFill>
              <a:prstDash val="dot"/>
            </a:ln>
          </p:spPr>
          <p:txBody>
            <a:bodyPr wrap="square" lIns="0" tIns="0" rIns="0" bIns="0" rtlCol="0"/>
            <a:lstStyle/>
            <a:p>
              <a:endParaRPr/>
            </a:p>
          </p:txBody>
        </p:sp>
        <p:sp>
          <p:nvSpPr>
            <p:cNvPr id="17" name="object 17"/>
            <p:cNvSpPr/>
            <p:nvPr/>
          </p:nvSpPr>
          <p:spPr>
            <a:xfrm>
              <a:off x="6015520" y="3136042"/>
              <a:ext cx="3235960" cy="7183120"/>
            </a:xfrm>
            <a:custGeom>
              <a:avLst/>
              <a:gdLst/>
              <a:ahLst/>
              <a:cxnLst/>
              <a:rect l="l" t="t" r="r" b="b"/>
              <a:pathLst>
                <a:path w="3235959" h="7183120">
                  <a:moveTo>
                    <a:pt x="31407" y="6905549"/>
                  </a:moveTo>
                  <a:lnTo>
                    <a:pt x="26809" y="6894436"/>
                  </a:lnTo>
                  <a:lnTo>
                    <a:pt x="15709" y="6889839"/>
                  </a:lnTo>
                  <a:lnTo>
                    <a:pt x="4597" y="6894436"/>
                  </a:lnTo>
                  <a:lnTo>
                    <a:pt x="0" y="6905549"/>
                  </a:lnTo>
                  <a:lnTo>
                    <a:pt x="4597" y="6916648"/>
                  </a:lnTo>
                  <a:lnTo>
                    <a:pt x="15709" y="6921246"/>
                  </a:lnTo>
                  <a:lnTo>
                    <a:pt x="26809" y="6916648"/>
                  </a:lnTo>
                  <a:lnTo>
                    <a:pt x="31407" y="6905549"/>
                  </a:lnTo>
                  <a:close/>
                </a:path>
                <a:path w="3235959" h="7183120">
                  <a:moveTo>
                    <a:pt x="31407" y="277469"/>
                  </a:moveTo>
                  <a:lnTo>
                    <a:pt x="26809" y="266369"/>
                  </a:lnTo>
                  <a:lnTo>
                    <a:pt x="15709" y="261759"/>
                  </a:lnTo>
                  <a:lnTo>
                    <a:pt x="4597" y="266369"/>
                  </a:lnTo>
                  <a:lnTo>
                    <a:pt x="0" y="277469"/>
                  </a:lnTo>
                  <a:lnTo>
                    <a:pt x="4597" y="288582"/>
                  </a:lnTo>
                  <a:lnTo>
                    <a:pt x="15709" y="293179"/>
                  </a:lnTo>
                  <a:lnTo>
                    <a:pt x="26809" y="288582"/>
                  </a:lnTo>
                  <a:lnTo>
                    <a:pt x="31407" y="277469"/>
                  </a:lnTo>
                  <a:close/>
                </a:path>
                <a:path w="3235959" h="7183120">
                  <a:moveTo>
                    <a:pt x="293179" y="7167321"/>
                  </a:moveTo>
                  <a:lnTo>
                    <a:pt x="288582" y="7156209"/>
                  </a:lnTo>
                  <a:lnTo>
                    <a:pt x="277469" y="7151611"/>
                  </a:lnTo>
                  <a:lnTo>
                    <a:pt x="266369" y="7156209"/>
                  </a:lnTo>
                  <a:lnTo>
                    <a:pt x="261772" y="7167321"/>
                  </a:lnTo>
                  <a:lnTo>
                    <a:pt x="266369" y="7178421"/>
                  </a:lnTo>
                  <a:lnTo>
                    <a:pt x="277469" y="7183018"/>
                  </a:lnTo>
                  <a:lnTo>
                    <a:pt x="288582" y="7178421"/>
                  </a:lnTo>
                  <a:lnTo>
                    <a:pt x="293179" y="7167321"/>
                  </a:lnTo>
                  <a:close/>
                </a:path>
                <a:path w="3235959" h="7183120">
                  <a:moveTo>
                    <a:pt x="293179" y="15697"/>
                  </a:moveTo>
                  <a:lnTo>
                    <a:pt x="288582" y="4597"/>
                  </a:lnTo>
                  <a:lnTo>
                    <a:pt x="277469" y="0"/>
                  </a:lnTo>
                  <a:lnTo>
                    <a:pt x="266369" y="4597"/>
                  </a:lnTo>
                  <a:lnTo>
                    <a:pt x="261772" y="15697"/>
                  </a:lnTo>
                  <a:lnTo>
                    <a:pt x="266369" y="26809"/>
                  </a:lnTo>
                  <a:lnTo>
                    <a:pt x="277469" y="31407"/>
                  </a:lnTo>
                  <a:lnTo>
                    <a:pt x="288582" y="26809"/>
                  </a:lnTo>
                  <a:lnTo>
                    <a:pt x="293179" y="15697"/>
                  </a:lnTo>
                  <a:close/>
                </a:path>
                <a:path w="3235959" h="7183120">
                  <a:moveTo>
                    <a:pt x="2973730" y="7167321"/>
                  </a:moveTo>
                  <a:lnTo>
                    <a:pt x="2969133" y="7156209"/>
                  </a:lnTo>
                  <a:lnTo>
                    <a:pt x="2958020" y="7151611"/>
                  </a:lnTo>
                  <a:lnTo>
                    <a:pt x="2946920" y="7156209"/>
                  </a:lnTo>
                  <a:lnTo>
                    <a:pt x="2942310" y="7167321"/>
                  </a:lnTo>
                  <a:lnTo>
                    <a:pt x="2946920" y="7178421"/>
                  </a:lnTo>
                  <a:lnTo>
                    <a:pt x="2958020" y="7183018"/>
                  </a:lnTo>
                  <a:lnTo>
                    <a:pt x="2969133" y="7178421"/>
                  </a:lnTo>
                  <a:lnTo>
                    <a:pt x="2973730" y="7167321"/>
                  </a:lnTo>
                  <a:close/>
                </a:path>
                <a:path w="3235959" h="7183120">
                  <a:moveTo>
                    <a:pt x="2973730" y="15697"/>
                  </a:moveTo>
                  <a:lnTo>
                    <a:pt x="2969133" y="4597"/>
                  </a:lnTo>
                  <a:lnTo>
                    <a:pt x="2958020" y="0"/>
                  </a:lnTo>
                  <a:lnTo>
                    <a:pt x="2946920" y="4597"/>
                  </a:lnTo>
                  <a:lnTo>
                    <a:pt x="2942310" y="15697"/>
                  </a:lnTo>
                  <a:lnTo>
                    <a:pt x="2946920" y="26809"/>
                  </a:lnTo>
                  <a:lnTo>
                    <a:pt x="2958020" y="31407"/>
                  </a:lnTo>
                  <a:lnTo>
                    <a:pt x="2969133" y="26809"/>
                  </a:lnTo>
                  <a:lnTo>
                    <a:pt x="2973730" y="15697"/>
                  </a:lnTo>
                  <a:close/>
                </a:path>
                <a:path w="3235959" h="7183120">
                  <a:moveTo>
                    <a:pt x="3235502" y="6905549"/>
                  </a:moveTo>
                  <a:lnTo>
                    <a:pt x="3230905" y="6894436"/>
                  </a:lnTo>
                  <a:lnTo>
                    <a:pt x="3219793" y="6889839"/>
                  </a:lnTo>
                  <a:lnTo>
                    <a:pt x="3208693" y="6894436"/>
                  </a:lnTo>
                  <a:lnTo>
                    <a:pt x="3204083" y="6905549"/>
                  </a:lnTo>
                  <a:lnTo>
                    <a:pt x="3208693" y="6916648"/>
                  </a:lnTo>
                  <a:lnTo>
                    <a:pt x="3219793" y="6921246"/>
                  </a:lnTo>
                  <a:lnTo>
                    <a:pt x="3230905" y="6916648"/>
                  </a:lnTo>
                  <a:lnTo>
                    <a:pt x="3235502" y="6905549"/>
                  </a:lnTo>
                  <a:close/>
                </a:path>
                <a:path w="3235959" h="7183120">
                  <a:moveTo>
                    <a:pt x="3235502" y="277469"/>
                  </a:moveTo>
                  <a:lnTo>
                    <a:pt x="3230905" y="266369"/>
                  </a:lnTo>
                  <a:lnTo>
                    <a:pt x="3219793" y="261759"/>
                  </a:lnTo>
                  <a:lnTo>
                    <a:pt x="3208693" y="266369"/>
                  </a:lnTo>
                  <a:lnTo>
                    <a:pt x="3204083" y="277469"/>
                  </a:lnTo>
                  <a:lnTo>
                    <a:pt x="3208693" y="288582"/>
                  </a:lnTo>
                  <a:lnTo>
                    <a:pt x="3219793" y="293179"/>
                  </a:lnTo>
                  <a:lnTo>
                    <a:pt x="3230905" y="288582"/>
                  </a:lnTo>
                  <a:lnTo>
                    <a:pt x="3235502" y="277469"/>
                  </a:lnTo>
                  <a:close/>
                </a:path>
              </a:pathLst>
            </a:custGeom>
            <a:solidFill>
              <a:srgbClr val="F15732"/>
            </a:solidFill>
          </p:spPr>
          <p:txBody>
            <a:bodyPr wrap="square" lIns="0" tIns="0" rIns="0" bIns="0" rtlCol="0"/>
            <a:lstStyle/>
            <a:p>
              <a:endParaRPr/>
            </a:p>
          </p:txBody>
        </p:sp>
      </p:grpSp>
      <p:grpSp>
        <p:nvGrpSpPr>
          <p:cNvPr id="18" name="object 18"/>
          <p:cNvGrpSpPr/>
          <p:nvPr/>
        </p:nvGrpSpPr>
        <p:grpSpPr>
          <a:xfrm>
            <a:off x="12811100" y="3135861"/>
            <a:ext cx="3329940" cy="7183755"/>
            <a:chOff x="12811100" y="3135861"/>
            <a:chExt cx="3329940" cy="7183755"/>
          </a:xfrm>
        </p:grpSpPr>
        <p:sp>
          <p:nvSpPr>
            <p:cNvPr id="19" name="object 19"/>
            <p:cNvSpPr/>
            <p:nvPr/>
          </p:nvSpPr>
          <p:spPr>
            <a:xfrm>
              <a:off x="12826975" y="3151736"/>
              <a:ext cx="3298190" cy="7152005"/>
            </a:xfrm>
            <a:custGeom>
              <a:avLst/>
              <a:gdLst/>
              <a:ahLst/>
              <a:cxnLst/>
              <a:rect l="l" t="t" r="r" b="b"/>
              <a:pathLst>
                <a:path w="3298190" h="7152005">
                  <a:moveTo>
                    <a:pt x="3035897" y="0"/>
                  </a:moveTo>
                  <a:lnTo>
                    <a:pt x="261772" y="0"/>
                  </a:lnTo>
                  <a:lnTo>
                    <a:pt x="214718" y="4216"/>
                  </a:lnTo>
                  <a:lnTo>
                    <a:pt x="170431" y="16374"/>
                  </a:lnTo>
                  <a:lnTo>
                    <a:pt x="129651" y="35735"/>
                  </a:lnTo>
                  <a:lnTo>
                    <a:pt x="93116" y="61559"/>
                  </a:lnTo>
                  <a:lnTo>
                    <a:pt x="61565" y="93107"/>
                  </a:lnTo>
                  <a:lnTo>
                    <a:pt x="35739" y="129641"/>
                  </a:lnTo>
                  <a:lnTo>
                    <a:pt x="16377" y="170423"/>
                  </a:lnTo>
                  <a:lnTo>
                    <a:pt x="4217" y="214713"/>
                  </a:lnTo>
                  <a:lnTo>
                    <a:pt x="0" y="261772"/>
                  </a:lnTo>
                  <a:lnTo>
                    <a:pt x="0" y="6889842"/>
                  </a:lnTo>
                  <a:lnTo>
                    <a:pt x="4217" y="6936901"/>
                  </a:lnTo>
                  <a:lnTo>
                    <a:pt x="16377" y="6981191"/>
                  </a:lnTo>
                  <a:lnTo>
                    <a:pt x="35739" y="7021972"/>
                  </a:lnTo>
                  <a:lnTo>
                    <a:pt x="61565" y="7058507"/>
                  </a:lnTo>
                  <a:lnTo>
                    <a:pt x="93116" y="7090055"/>
                  </a:lnTo>
                  <a:lnTo>
                    <a:pt x="129651" y="7115879"/>
                  </a:lnTo>
                  <a:lnTo>
                    <a:pt x="170431" y="7135239"/>
                  </a:lnTo>
                  <a:lnTo>
                    <a:pt x="214718" y="7147397"/>
                  </a:lnTo>
                  <a:lnTo>
                    <a:pt x="261772" y="7151614"/>
                  </a:lnTo>
                  <a:lnTo>
                    <a:pt x="3035897" y="7151614"/>
                  </a:lnTo>
                  <a:lnTo>
                    <a:pt x="3082950" y="7147397"/>
                  </a:lnTo>
                  <a:lnTo>
                    <a:pt x="3127237" y="7135239"/>
                  </a:lnTo>
                  <a:lnTo>
                    <a:pt x="3168017" y="7115879"/>
                  </a:lnTo>
                  <a:lnTo>
                    <a:pt x="3204553" y="7090055"/>
                  </a:lnTo>
                  <a:lnTo>
                    <a:pt x="3236103" y="7058507"/>
                  </a:lnTo>
                  <a:lnTo>
                    <a:pt x="3261929" y="7021972"/>
                  </a:lnTo>
                  <a:lnTo>
                    <a:pt x="3281291" y="6981191"/>
                  </a:lnTo>
                  <a:lnTo>
                    <a:pt x="3293451" y="6936901"/>
                  </a:lnTo>
                  <a:lnTo>
                    <a:pt x="3297669" y="6889842"/>
                  </a:lnTo>
                  <a:lnTo>
                    <a:pt x="3297669" y="261772"/>
                  </a:lnTo>
                  <a:lnTo>
                    <a:pt x="3293451" y="214713"/>
                  </a:lnTo>
                  <a:lnTo>
                    <a:pt x="3281291" y="170423"/>
                  </a:lnTo>
                  <a:lnTo>
                    <a:pt x="3261929" y="129641"/>
                  </a:lnTo>
                  <a:lnTo>
                    <a:pt x="3236103" y="93107"/>
                  </a:lnTo>
                  <a:lnTo>
                    <a:pt x="3204553" y="61559"/>
                  </a:lnTo>
                  <a:lnTo>
                    <a:pt x="3168017" y="35735"/>
                  </a:lnTo>
                  <a:lnTo>
                    <a:pt x="3127237" y="16374"/>
                  </a:lnTo>
                  <a:lnTo>
                    <a:pt x="3082950" y="4216"/>
                  </a:lnTo>
                  <a:lnTo>
                    <a:pt x="3035897" y="0"/>
                  </a:lnTo>
                  <a:close/>
                </a:path>
              </a:pathLst>
            </a:custGeom>
            <a:solidFill>
              <a:srgbClr val="FFFFFF"/>
            </a:solidFill>
          </p:spPr>
          <p:txBody>
            <a:bodyPr wrap="square" lIns="0" tIns="0" rIns="0" bIns="0" rtlCol="0"/>
            <a:lstStyle/>
            <a:p>
              <a:endParaRPr/>
            </a:p>
          </p:txBody>
        </p:sp>
        <p:sp>
          <p:nvSpPr>
            <p:cNvPr id="20" name="object 20"/>
            <p:cNvSpPr/>
            <p:nvPr/>
          </p:nvSpPr>
          <p:spPr>
            <a:xfrm>
              <a:off x="12831956" y="3171614"/>
              <a:ext cx="156845" cy="191135"/>
            </a:xfrm>
            <a:custGeom>
              <a:avLst/>
              <a:gdLst/>
              <a:ahLst/>
              <a:cxnLst/>
              <a:rect l="l" t="t" r="r" b="b"/>
              <a:pathLst>
                <a:path w="156845" h="191135">
                  <a:moveTo>
                    <a:pt x="156592" y="0"/>
                  </a:moveTo>
                  <a:lnTo>
                    <a:pt x="111363" y="24204"/>
                  </a:lnTo>
                  <a:lnTo>
                    <a:pt x="71992" y="56484"/>
                  </a:lnTo>
                  <a:lnTo>
                    <a:pt x="39576" y="95742"/>
                  </a:lnTo>
                  <a:lnTo>
                    <a:pt x="15213" y="140882"/>
                  </a:lnTo>
                  <a:lnTo>
                    <a:pt x="0" y="190810"/>
                  </a:lnTo>
                </a:path>
              </a:pathLst>
            </a:custGeom>
            <a:ln w="31412">
              <a:solidFill>
                <a:srgbClr val="F15732"/>
              </a:solidFill>
              <a:prstDash val="dot"/>
            </a:ln>
          </p:spPr>
          <p:txBody>
            <a:bodyPr wrap="square" lIns="0" tIns="0" rIns="0" bIns="0" rtlCol="0"/>
            <a:lstStyle/>
            <a:p>
              <a:endParaRPr/>
            </a:p>
          </p:txBody>
        </p:sp>
        <p:sp>
          <p:nvSpPr>
            <p:cNvPr id="21" name="object 21"/>
            <p:cNvSpPr/>
            <p:nvPr/>
          </p:nvSpPr>
          <p:spPr>
            <a:xfrm>
              <a:off x="12826975" y="3508196"/>
              <a:ext cx="0" cy="6486525"/>
            </a:xfrm>
            <a:custGeom>
              <a:avLst/>
              <a:gdLst/>
              <a:ahLst/>
              <a:cxnLst/>
              <a:rect l="l" t="t" r="r" b="b"/>
              <a:pathLst>
                <a:path h="6486525">
                  <a:moveTo>
                    <a:pt x="0" y="0"/>
                  </a:moveTo>
                  <a:lnTo>
                    <a:pt x="0" y="6486053"/>
                  </a:lnTo>
                </a:path>
              </a:pathLst>
            </a:custGeom>
            <a:ln w="31412">
              <a:solidFill>
                <a:srgbClr val="F15732"/>
              </a:solidFill>
              <a:prstDash val="dot"/>
            </a:ln>
          </p:spPr>
          <p:txBody>
            <a:bodyPr wrap="square" lIns="0" tIns="0" rIns="0" bIns="0" rtlCol="0"/>
            <a:lstStyle/>
            <a:p>
              <a:endParaRPr/>
            </a:p>
          </p:txBody>
        </p:sp>
        <p:sp>
          <p:nvSpPr>
            <p:cNvPr id="22" name="object 22"/>
            <p:cNvSpPr/>
            <p:nvPr/>
          </p:nvSpPr>
          <p:spPr>
            <a:xfrm>
              <a:off x="12846836" y="10141788"/>
              <a:ext cx="191135" cy="156845"/>
            </a:xfrm>
            <a:custGeom>
              <a:avLst/>
              <a:gdLst/>
              <a:ahLst/>
              <a:cxnLst/>
              <a:rect l="l" t="t" r="r" b="b"/>
              <a:pathLst>
                <a:path w="191134" h="156845">
                  <a:moveTo>
                    <a:pt x="0" y="0"/>
                  </a:moveTo>
                  <a:lnTo>
                    <a:pt x="24221" y="45220"/>
                  </a:lnTo>
                  <a:lnTo>
                    <a:pt x="56511" y="84589"/>
                  </a:lnTo>
                  <a:lnTo>
                    <a:pt x="95773" y="117005"/>
                  </a:lnTo>
                  <a:lnTo>
                    <a:pt x="140912" y="141366"/>
                  </a:lnTo>
                  <a:lnTo>
                    <a:pt x="190831" y="156571"/>
                  </a:lnTo>
                </a:path>
              </a:pathLst>
            </a:custGeom>
            <a:ln w="31412">
              <a:solidFill>
                <a:srgbClr val="F15732"/>
              </a:solidFill>
              <a:prstDash val="dot"/>
            </a:ln>
          </p:spPr>
          <p:txBody>
            <a:bodyPr wrap="square" lIns="0" tIns="0" rIns="0" bIns="0" rtlCol="0"/>
            <a:lstStyle/>
            <a:p>
              <a:endParaRPr/>
            </a:p>
          </p:txBody>
        </p:sp>
        <p:sp>
          <p:nvSpPr>
            <p:cNvPr id="23" name="object 23"/>
            <p:cNvSpPr/>
            <p:nvPr/>
          </p:nvSpPr>
          <p:spPr>
            <a:xfrm>
              <a:off x="13184407" y="10303351"/>
              <a:ext cx="2630805" cy="0"/>
            </a:xfrm>
            <a:custGeom>
              <a:avLst/>
              <a:gdLst/>
              <a:ahLst/>
              <a:cxnLst/>
              <a:rect l="l" t="t" r="r" b="b"/>
              <a:pathLst>
                <a:path w="2630805">
                  <a:moveTo>
                    <a:pt x="0" y="0"/>
                  </a:moveTo>
                  <a:lnTo>
                    <a:pt x="2630642" y="0"/>
                  </a:lnTo>
                </a:path>
              </a:pathLst>
            </a:custGeom>
            <a:ln w="31412">
              <a:solidFill>
                <a:srgbClr val="F15732"/>
              </a:solidFill>
              <a:prstDash val="dot"/>
            </a:ln>
          </p:spPr>
          <p:txBody>
            <a:bodyPr wrap="square" lIns="0" tIns="0" rIns="0" bIns="0" rtlCol="0"/>
            <a:lstStyle/>
            <a:p>
              <a:endParaRPr/>
            </a:p>
          </p:txBody>
        </p:sp>
        <p:sp>
          <p:nvSpPr>
            <p:cNvPr id="24" name="object 24"/>
            <p:cNvSpPr/>
            <p:nvPr/>
          </p:nvSpPr>
          <p:spPr>
            <a:xfrm>
              <a:off x="15963074" y="10092662"/>
              <a:ext cx="156845" cy="191135"/>
            </a:xfrm>
            <a:custGeom>
              <a:avLst/>
              <a:gdLst/>
              <a:ahLst/>
              <a:cxnLst/>
              <a:rect l="l" t="t" r="r" b="b"/>
              <a:pathLst>
                <a:path w="156844" h="191134">
                  <a:moveTo>
                    <a:pt x="0" y="190810"/>
                  </a:moveTo>
                  <a:lnTo>
                    <a:pt x="45228" y="166606"/>
                  </a:lnTo>
                  <a:lnTo>
                    <a:pt x="84599" y="134326"/>
                  </a:lnTo>
                  <a:lnTo>
                    <a:pt x="117015" y="95068"/>
                  </a:lnTo>
                  <a:lnTo>
                    <a:pt x="141379" y="49928"/>
                  </a:lnTo>
                  <a:lnTo>
                    <a:pt x="156592" y="0"/>
                  </a:lnTo>
                </a:path>
              </a:pathLst>
            </a:custGeom>
            <a:ln w="31412">
              <a:solidFill>
                <a:srgbClr val="F15732"/>
              </a:solidFill>
              <a:prstDash val="dot"/>
            </a:ln>
          </p:spPr>
          <p:txBody>
            <a:bodyPr wrap="square" lIns="0" tIns="0" rIns="0" bIns="0" rtlCol="0"/>
            <a:lstStyle/>
            <a:p>
              <a:endParaRPr/>
            </a:p>
          </p:txBody>
        </p:sp>
        <p:sp>
          <p:nvSpPr>
            <p:cNvPr id="25" name="object 25"/>
            <p:cNvSpPr/>
            <p:nvPr/>
          </p:nvSpPr>
          <p:spPr>
            <a:xfrm>
              <a:off x="16124648" y="3460837"/>
              <a:ext cx="0" cy="6486525"/>
            </a:xfrm>
            <a:custGeom>
              <a:avLst/>
              <a:gdLst/>
              <a:ahLst/>
              <a:cxnLst/>
              <a:rect l="l" t="t" r="r" b="b"/>
              <a:pathLst>
                <a:path h="6486525">
                  <a:moveTo>
                    <a:pt x="0" y="6486053"/>
                  </a:moveTo>
                  <a:lnTo>
                    <a:pt x="0" y="0"/>
                  </a:lnTo>
                </a:path>
              </a:pathLst>
            </a:custGeom>
            <a:ln w="31412">
              <a:solidFill>
                <a:srgbClr val="F15732"/>
              </a:solidFill>
              <a:prstDash val="dot"/>
            </a:ln>
          </p:spPr>
          <p:txBody>
            <a:bodyPr wrap="square" lIns="0" tIns="0" rIns="0" bIns="0" rtlCol="0"/>
            <a:lstStyle/>
            <a:p>
              <a:endParaRPr/>
            </a:p>
          </p:txBody>
        </p:sp>
        <p:sp>
          <p:nvSpPr>
            <p:cNvPr id="26" name="object 26"/>
            <p:cNvSpPr/>
            <p:nvPr/>
          </p:nvSpPr>
          <p:spPr>
            <a:xfrm>
              <a:off x="15913955" y="3156727"/>
              <a:ext cx="191135" cy="156845"/>
            </a:xfrm>
            <a:custGeom>
              <a:avLst/>
              <a:gdLst/>
              <a:ahLst/>
              <a:cxnLst/>
              <a:rect l="l" t="t" r="r" b="b"/>
              <a:pathLst>
                <a:path w="191134" h="156845">
                  <a:moveTo>
                    <a:pt x="190831" y="156571"/>
                  </a:moveTo>
                  <a:lnTo>
                    <a:pt x="166614" y="111350"/>
                  </a:lnTo>
                  <a:lnTo>
                    <a:pt x="134325" y="71981"/>
                  </a:lnTo>
                  <a:lnTo>
                    <a:pt x="95061" y="39566"/>
                  </a:lnTo>
                  <a:lnTo>
                    <a:pt x="49920" y="15204"/>
                  </a:lnTo>
                  <a:lnTo>
                    <a:pt x="0" y="0"/>
                  </a:lnTo>
                </a:path>
              </a:pathLst>
            </a:custGeom>
            <a:ln w="31412">
              <a:solidFill>
                <a:srgbClr val="F15732"/>
              </a:solidFill>
              <a:prstDash val="dot"/>
            </a:ln>
          </p:spPr>
          <p:txBody>
            <a:bodyPr wrap="square" lIns="0" tIns="0" rIns="0" bIns="0" rtlCol="0"/>
            <a:lstStyle/>
            <a:p>
              <a:endParaRPr/>
            </a:p>
          </p:txBody>
        </p:sp>
        <p:sp>
          <p:nvSpPr>
            <p:cNvPr id="27" name="object 27"/>
            <p:cNvSpPr/>
            <p:nvPr/>
          </p:nvSpPr>
          <p:spPr>
            <a:xfrm>
              <a:off x="13136573" y="3151736"/>
              <a:ext cx="2630805" cy="0"/>
            </a:xfrm>
            <a:custGeom>
              <a:avLst/>
              <a:gdLst/>
              <a:ahLst/>
              <a:cxnLst/>
              <a:rect l="l" t="t" r="r" b="b"/>
              <a:pathLst>
                <a:path w="2630805">
                  <a:moveTo>
                    <a:pt x="2630642" y="0"/>
                  </a:moveTo>
                  <a:lnTo>
                    <a:pt x="0" y="0"/>
                  </a:lnTo>
                </a:path>
              </a:pathLst>
            </a:custGeom>
            <a:ln w="31412">
              <a:solidFill>
                <a:srgbClr val="F15732"/>
              </a:solidFill>
              <a:prstDash val="dot"/>
            </a:ln>
          </p:spPr>
          <p:txBody>
            <a:bodyPr wrap="square" lIns="0" tIns="0" rIns="0" bIns="0" rtlCol="0"/>
            <a:lstStyle/>
            <a:p>
              <a:endParaRPr/>
            </a:p>
          </p:txBody>
        </p:sp>
        <p:sp>
          <p:nvSpPr>
            <p:cNvPr id="28" name="object 28"/>
            <p:cNvSpPr/>
            <p:nvPr/>
          </p:nvSpPr>
          <p:spPr>
            <a:xfrm>
              <a:off x="12811265" y="3136042"/>
              <a:ext cx="3329304" cy="7183120"/>
            </a:xfrm>
            <a:custGeom>
              <a:avLst/>
              <a:gdLst/>
              <a:ahLst/>
              <a:cxnLst/>
              <a:rect l="l" t="t" r="r" b="b"/>
              <a:pathLst>
                <a:path w="3329305" h="7183120">
                  <a:moveTo>
                    <a:pt x="31407" y="6905549"/>
                  </a:moveTo>
                  <a:lnTo>
                    <a:pt x="26809" y="6894436"/>
                  </a:lnTo>
                  <a:lnTo>
                    <a:pt x="15709" y="6889839"/>
                  </a:lnTo>
                  <a:lnTo>
                    <a:pt x="4597" y="6894436"/>
                  </a:lnTo>
                  <a:lnTo>
                    <a:pt x="0" y="6905549"/>
                  </a:lnTo>
                  <a:lnTo>
                    <a:pt x="4597" y="6916648"/>
                  </a:lnTo>
                  <a:lnTo>
                    <a:pt x="15709" y="6921246"/>
                  </a:lnTo>
                  <a:lnTo>
                    <a:pt x="26809" y="6916648"/>
                  </a:lnTo>
                  <a:lnTo>
                    <a:pt x="31407" y="6905549"/>
                  </a:lnTo>
                  <a:close/>
                </a:path>
                <a:path w="3329305" h="7183120">
                  <a:moveTo>
                    <a:pt x="31407" y="277469"/>
                  </a:moveTo>
                  <a:lnTo>
                    <a:pt x="26809" y="266369"/>
                  </a:lnTo>
                  <a:lnTo>
                    <a:pt x="15709" y="261759"/>
                  </a:lnTo>
                  <a:lnTo>
                    <a:pt x="4597" y="266369"/>
                  </a:lnTo>
                  <a:lnTo>
                    <a:pt x="0" y="277469"/>
                  </a:lnTo>
                  <a:lnTo>
                    <a:pt x="4597" y="288582"/>
                  </a:lnTo>
                  <a:lnTo>
                    <a:pt x="15709" y="293179"/>
                  </a:lnTo>
                  <a:lnTo>
                    <a:pt x="26809" y="288582"/>
                  </a:lnTo>
                  <a:lnTo>
                    <a:pt x="31407" y="277469"/>
                  </a:lnTo>
                  <a:close/>
                </a:path>
                <a:path w="3329305" h="7183120">
                  <a:moveTo>
                    <a:pt x="293179" y="7167321"/>
                  </a:moveTo>
                  <a:lnTo>
                    <a:pt x="288582" y="7156209"/>
                  </a:lnTo>
                  <a:lnTo>
                    <a:pt x="277482" y="7151611"/>
                  </a:lnTo>
                  <a:lnTo>
                    <a:pt x="266369" y="7156209"/>
                  </a:lnTo>
                  <a:lnTo>
                    <a:pt x="261772" y="7167321"/>
                  </a:lnTo>
                  <a:lnTo>
                    <a:pt x="266369" y="7178421"/>
                  </a:lnTo>
                  <a:lnTo>
                    <a:pt x="277482" y="7183018"/>
                  </a:lnTo>
                  <a:lnTo>
                    <a:pt x="288582" y="7178421"/>
                  </a:lnTo>
                  <a:lnTo>
                    <a:pt x="293179" y="7167321"/>
                  </a:lnTo>
                  <a:close/>
                </a:path>
                <a:path w="3329305" h="7183120">
                  <a:moveTo>
                    <a:pt x="293179" y="15697"/>
                  </a:moveTo>
                  <a:lnTo>
                    <a:pt x="288582" y="4597"/>
                  </a:lnTo>
                  <a:lnTo>
                    <a:pt x="277482" y="0"/>
                  </a:lnTo>
                  <a:lnTo>
                    <a:pt x="266369" y="4597"/>
                  </a:lnTo>
                  <a:lnTo>
                    <a:pt x="261772" y="15697"/>
                  </a:lnTo>
                  <a:lnTo>
                    <a:pt x="266369" y="26809"/>
                  </a:lnTo>
                  <a:lnTo>
                    <a:pt x="277482" y="31407"/>
                  </a:lnTo>
                  <a:lnTo>
                    <a:pt x="288582" y="26809"/>
                  </a:lnTo>
                  <a:lnTo>
                    <a:pt x="293179" y="15697"/>
                  </a:lnTo>
                  <a:close/>
                </a:path>
                <a:path w="3329305" h="7183120">
                  <a:moveTo>
                    <a:pt x="3067304" y="7167321"/>
                  </a:moveTo>
                  <a:lnTo>
                    <a:pt x="3062706" y="7156209"/>
                  </a:lnTo>
                  <a:lnTo>
                    <a:pt x="3051606" y="7151611"/>
                  </a:lnTo>
                  <a:lnTo>
                    <a:pt x="3040494" y="7156209"/>
                  </a:lnTo>
                  <a:lnTo>
                    <a:pt x="3035897" y="7167321"/>
                  </a:lnTo>
                  <a:lnTo>
                    <a:pt x="3040494" y="7178421"/>
                  </a:lnTo>
                  <a:lnTo>
                    <a:pt x="3051606" y="7183018"/>
                  </a:lnTo>
                  <a:lnTo>
                    <a:pt x="3062706" y="7178421"/>
                  </a:lnTo>
                  <a:lnTo>
                    <a:pt x="3067304" y="7167321"/>
                  </a:lnTo>
                  <a:close/>
                </a:path>
                <a:path w="3329305" h="7183120">
                  <a:moveTo>
                    <a:pt x="3067304" y="15697"/>
                  </a:moveTo>
                  <a:lnTo>
                    <a:pt x="3062706" y="4597"/>
                  </a:lnTo>
                  <a:lnTo>
                    <a:pt x="3051606" y="0"/>
                  </a:lnTo>
                  <a:lnTo>
                    <a:pt x="3040494" y="4597"/>
                  </a:lnTo>
                  <a:lnTo>
                    <a:pt x="3035897" y="15697"/>
                  </a:lnTo>
                  <a:lnTo>
                    <a:pt x="3040494" y="26809"/>
                  </a:lnTo>
                  <a:lnTo>
                    <a:pt x="3051606" y="31407"/>
                  </a:lnTo>
                  <a:lnTo>
                    <a:pt x="3062706" y="26809"/>
                  </a:lnTo>
                  <a:lnTo>
                    <a:pt x="3067304" y="15697"/>
                  </a:lnTo>
                  <a:close/>
                </a:path>
                <a:path w="3329305" h="7183120">
                  <a:moveTo>
                    <a:pt x="3329076" y="6905549"/>
                  </a:moveTo>
                  <a:lnTo>
                    <a:pt x="3324479" y="6894436"/>
                  </a:lnTo>
                  <a:lnTo>
                    <a:pt x="3313379" y="6889839"/>
                  </a:lnTo>
                  <a:lnTo>
                    <a:pt x="3302266" y="6894436"/>
                  </a:lnTo>
                  <a:lnTo>
                    <a:pt x="3297669" y="6905549"/>
                  </a:lnTo>
                  <a:lnTo>
                    <a:pt x="3302266" y="6916648"/>
                  </a:lnTo>
                  <a:lnTo>
                    <a:pt x="3313379" y="6921246"/>
                  </a:lnTo>
                  <a:lnTo>
                    <a:pt x="3324479" y="6916648"/>
                  </a:lnTo>
                  <a:lnTo>
                    <a:pt x="3329076" y="6905549"/>
                  </a:lnTo>
                  <a:close/>
                </a:path>
                <a:path w="3329305" h="7183120">
                  <a:moveTo>
                    <a:pt x="3329076" y="277469"/>
                  </a:moveTo>
                  <a:lnTo>
                    <a:pt x="3324479" y="266369"/>
                  </a:lnTo>
                  <a:lnTo>
                    <a:pt x="3313379" y="261759"/>
                  </a:lnTo>
                  <a:lnTo>
                    <a:pt x="3302266" y="266369"/>
                  </a:lnTo>
                  <a:lnTo>
                    <a:pt x="3297669" y="277469"/>
                  </a:lnTo>
                  <a:lnTo>
                    <a:pt x="3302266" y="288582"/>
                  </a:lnTo>
                  <a:lnTo>
                    <a:pt x="3313379" y="293179"/>
                  </a:lnTo>
                  <a:lnTo>
                    <a:pt x="3324479" y="288582"/>
                  </a:lnTo>
                  <a:lnTo>
                    <a:pt x="3329076" y="277469"/>
                  </a:lnTo>
                  <a:close/>
                </a:path>
              </a:pathLst>
            </a:custGeom>
            <a:solidFill>
              <a:srgbClr val="F15732"/>
            </a:solidFill>
          </p:spPr>
          <p:txBody>
            <a:bodyPr wrap="square" lIns="0" tIns="0" rIns="0" bIns="0" rtlCol="0"/>
            <a:lstStyle/>
            <a:p>
              <a:endParaRPr/>
            </a:p>
          </p:txBody>
        </p:sp>
      </p:grpSp>
      <p:grpSp>
        <p:nvGrpSpPr>
          <p:cNvPr id="29" name="object 29"/>
          <p:cNvGrpSpPr/>
          <p:nvPr/>
        </p:nvGrpSpPr>
        <p:grpSpPr>
          <a:xfrm>
            <a:off x="9426740" y="3135861"/>
            <a:ext cx="3217545" cy="7183755"/>
            <a:chOff x="9426740" y="3135861"/>
            <a:chExt cx="3217545" cy="7183755"/>
          </a:xfrm>
        </p:grpSpPr>
        <p:sp>
          <p:nvSpPr>
            <p:cNvPr id="30" name="object 30"/>
            <p:cNvSpPr/>
            <p:nvPr/>
          </p:nvSpPr>
          <p:spPr>
            <a:xfrm>
              <a:off x="9442615" y="3151736"/>
              <a:ext cx="3185795" cy="7152005"/>
            </a:xfrm>
            <a:custGeom>
              <a:avLst/>
              <a:gdLst/>
              <a:ahLst/>
              <a:cxnLst/>
              <a:rect l="l" t="t" r="r" b="b"/>
              <a:pathLst>
                <a:path w="3185795" h="7152005">
                  <a:moveTo>
                    <a:pt x="2923502" y="0"/>
                  </a:moveTo>
                  <a:lnTo>
                    <a:pt x="261772" y="0"/>
                  </a:lnTo>
                  <a:lnTo>
                    <a:pt x="214718" y="4216"/>
                  </a:lnTo>
                  <a:lnTo>
                    <a:pt x="170431" y="16374"/>
                  </a:lnTo>
                  <a:lnTo>
                    <a:pt x="129651" y="35735"/>
                  </a:lnTo>
                  <a:lnTo>
                    <a:pt x="93116" y="61559"/>
                  </a:lnTo>
                  <a:lnTo>
                    <a:pt x="61565" y="93107"/>
                  </a:lnTo>
                  <a:lnTo>
                    <a:pt x="35739" y="129641"/>
                  </a:lnTo>
                  <a:lnTo>
                    <a:pt x="16377" y="170423"/>
                  </a:lnTo>
                  <a:lnTo>
                    <a:pt x="4217" y="214713"/>
                  </a:lnTo>
                  <a:lnTo>
                    <a:pt x="0" y="261772"/>
                  </a:lnTo>
                  <a:lnTo>
                    <a:pt x="0" y="6889842"/>
                  </a:lnTo>
                  <a:lnTo>
                    <a:pt x="4217" y="6936901"/>
                  </a:lnTo>
                  <a:lnTo>
                    <a:pt x="16377" y="6981191"/>
                  </a:lnTo>
                  <a:lnTo>
                    <a:pt x="35739" y="7021972"/>
                  </a:lnTo>
                  <a:lnTo>
                    <a:pt x="61565" y="7058507"/>
                  </a:lnTo>
                  <a:lnTo>
                    <a:pt x="93116" y="7090055"/>
                  </a:lnTo>
                  <a:lnTo>
                    <a:pt x="129651" y="7115879"/>
                  </a:lnTo>
                  <a:lnTo>
                    <a:pt x="170431" y="7135239"/>
                  </a:lnTo>
                  <a:lnTo>
                    <a:pt x="214718" y="7147397"/>
                  </a:lnTo>
                  <a:lnTo>
                    <a:pt x="261772" y="7151614"/>
                  </a:lnTo>
                  <a:lnTo>
                    <a:pt x="2923502" y="7151614"/>
                  </a:lnTo>
                  <a:lnTo>
                    <a:pt x="2970556" y="7147397"/>
                  </a:lnTo>
                  <a:lnTo>
                    <a:pt x="3014842" y="7135239"/>
                  </a:lnTo>
                  <a:lnTo>
                    <a:pt x="3055623" y="7115879"/>
                  </a:lnTo>
                  <a:lnTo>
                    <a:pt x="3092158" y="7090055"/>
                  </a:lnTo>
                  <a:lnTo>
                    <a:pt x="3123708" y="7058507"/>
                  </a:lnTo>
                  <a:lnTo>
                    <a:pt x="3149534" y="7021972"/>
                  </a:lnTo>
                  <a:lnTo>
                    <a:pt x="3168897" y="6981191"/>
                  </a:lnTo>
                  <a:lnTo>
                    <a:pt x="3181057" y="6936901"/>
                  </a:lnTo>
                  <a:lnTo>
                    <a:pt x="3185274" y="6889842"/>
                  </a:lnTo>
                  <a:lnTo>
                    <a:pt x="3185274" y="261772"/>
                  </a:lnTo>
                  <a:lnTo>
                    <a:pt x="3181057" y="214713"/>
                  </a:lnTo>
                  <a:lnTo>
                    <a:pt x="3168897" y="170423"/>
                  </a:lnTo>
                  <a:lnTo>
                    <a:pt x="3149534" y="129641"/>
                  </a:lnTo>
                  <a:lnTo>
                    <a:pt x="3123708" y="93107"/>
                  </a:lnTo>
                  <a:lnTo>
                    <a:pt x="3092158" y="61559"/>
                  </a:lnTo>
                  <a:lnTo>
                    <a:pt x="3055623" y="35735"/>
                  </a:lnTo>
                  <a:lnTo>
                    <a:pt x="3014842" y="16374"/>
                  </a:lnTo>
                  <a:lnTo>
                    <a:pt x="2970556" y="4216"/>
                  </a:lnTo>
                  <a:lnTo>
                    <a:pt x="2923502" y="0"/>
                  </a:lnTo>
                  <a:close/>
                </a:path>
              </a:pathLst>
            </a:custGeom>
            <a:solidFill>
              <a:srgbClr val="FFFFFF"/>
            </a:solidFill>
          </p:spPr>
          <p:txBody>
            <a:bodyPr wrap="square" lIns="0" tIns="0" rIns="0" bIns="0" rtlCol="0"/>
            <a:lstStyle/>
            <a:p>
              <a:endParaRPr/>
            </a:p>
          </p:txBody>
        </p:sp>
        <p:sp>
          <p:nvSpPr>
            <p:cNvPr id="31" name="object 31"/>
            <p:cNvSpPr/>
            <p:nvPr/>
          </p:nvSpPr>
          <p:spPr>
            <a:xfrm>
              <a:off x="9447596" y="3171614"/>
              <a:ext cx="156845" cy="191135"/>
            </a:xfrm>
            <a:custGeom>
              <a:avLst/>
              <a:gdLst/>
              <a:ahLst/>
              <a:cxnLst/>
              <a:rect l="l" t="t" r="r" b="b"/>
              <a:pathLst>
                <a:path w="156845" h="191135">
                  <a:moveTo>
                    <a:pt x="156592" y="0"/>
                  </a:moveTo>
                  <a:lnTo>
                    <a:pt x="111363" y="24204"/>
                  </a:lnTo>
                  <a:lnTo>
                    <a:pt x="71992" y="56484"/>
                  </a:lnTo>
                  <a:lnTo>
                    <a:pt x="39576" y="95742"/>
                  </a:lnTo>
                  <a:lnTo>
                    <a:pt x="15213" y="140882"/>
                  </a:lnTo>
                  <a:lnTo>
                    <a:pt x="0" y="190810"/>
                  </a:lnTo>
                </a:path>
              </a:pathLst>
            </a:custGeom>
            <a:ln w="31412">
              <a:solidFill>
                <a:srgbClr val="F15732"/>
              </a:solidFill>
              <a:prstDash val="dot"/>
            </a:ln>
          </p:spPr>
          <p:txBody>
            <a:bodyPr wrap="square" lIns="0" tIns="0" rIns="0" bIns="0" rtlCol="0"/>
            <a:lstStyle/>
            <a:p>
              <a:endParaRPr/>
            </a:p>
          </p:txBody>
        </p:sp>
        <p:sp>
          <p:nvSpPr>
            <p:cNvPr id="32" name="object 32"/>
            <p:cNvSpPr/>
            <p:nvPr/>
          </p:nvSpPr>
          <p:spPr>
            <a:xfrm>
              <a:off x="9442615" y="3508196"/>
              <a:ext cx="0" cy="6486525"/>
            </a:xfrm>
            <a:custGeom>
              <a:avLst/>
              <a:gdLst/>
              <a:ahLst/>
              <a:cxnLst/>
              <a:rect l="l" t="t" r="r" b="b"/>
              <a:pathLst>
                <a:path h="6486525">
                  <a:moveTo>
                    <a:pt x="0" y="0"/>
                  </a:moveTo>
                  <a:lnTo>
                    <a:pt x="0" y="6486053"/>
                  </a:lnTo>
                </a:path>
              </a:pathLst>
            </a:custGeom>
            <a:ln w="31412">
              <a:solidFill>
                <a:srgbClr val="F15732"/>
              </a:solidFill>
              <a:prstDash val="dot"/>
            </a:ln>
          </p:spPr>
          <p:txBody>
            <a:bodyPr wrap="square" lIns="0" tIns="0" rIns="0" bIns="0" rtlCol="0"/>
            <a:lstStyle/>
            <a:p>
              <a:endParaRPr/>
            </a:p>
          </p:txBody>
        </p:sp>
        <p:sp>
          <p:nvSpPr>
            <p:cNvPr id="33" name="object 33"/>
            <p:cNvSpPr/>
            <p:nvPr/>
          </p:nvSpPr>
          <p:spPr>
            <a:xfrm>
              <a:off x="9462477" y="10141788"/>
              <a:ext cx="191135" cy="156845"/>
            </a:xfrm>
            <a:custGeom>
              <a:avLst/>
              <a:gdLst/>
              <a:ahLst/>
              <a:cxnLst/>
              <a:rect l="l" t="t" r="r" b="b"/>
              <a:pathLst>
                <a:path w="191134" h="156845">
                  <a:moveTo>
                    <a:pt x="0" y="0"/>
                  </a:moveTo>
                  <a:lnTo>
                    <a:pt x="24217" y="45220"/>
                  </a:lnTo>
                  <a:lnTo>
                    <a:pt x="56506" y="84589"/>
                  </a:lnTo>
                  <a:lnTo>
                    <a:pt x="95770" y="117005"/>
                  </a:lnTo>
                  <a:lnTo>
                    <a:pt x="140911" y="141366"/>
                  </a:lnTo>
                  <a:lnTo>
                    <a:pt x="190831" y="156571"/>
                  </a:lnTo>
                </a:path>
              </a:pathLst>
            </a:custGeom>
            <a:ln w="31412">
              <a:solidFill>
                <a:srgbClr val="F15732"/>
              </a:solidFill>
              <a:prstDash val="dot"/>
            </a:ln>
          </p:spPr>
          <p:txBody>
            <a:bodyPr wrap="square" lIns="0" tIns="0" rIns="0" bIns="0" rtlCol="0"/>
            <a:lstStyle/>
            <a:p>
              <a:endParaRPr/>
            </a:p>
          </p:txBody>
        </p:sp>
        <p:sp>
          <p:nvSpPr>
            <p:cNvPr id="34" name="object 34"/>
            <p:cNvSpPr/>
            <p:nvPr/>
          </p:nvSpPr>
          <p:spPr>
            <a:xfrm>
              <a:off x="9799450" y="10303351"/>
              <a:ext cx="2519680" cy="0"/>
            </a:xfrm>
            <a:custGeom>
              <a:avLst/>
              <a:gdLst/>
              <a:ahLst/>
              <a:cxnLst/>
              <a:rect l="l" t="t" r="r" b="b"/>
              <a:pathLst>
                <a:path w="2519679">
                  <a:moveTo>
                    <a:pt x="0" y="0"/>
                  </a:moveTo>
                  <a:lnTo>
                    <a:pt x="2519137" y="0"/>
                  </a:lnTo>
                </a:path>
              </a:pathLst>
            </a:custGeom>
            <a:ln w="31412">
              <a:solidFill>
                <a:srgbClr val="F15732"/>
              </a:solidFill>
              <a:prstDash val="dot"/>
            </a:ln>
          </p:spPr>
          <p:txBody>
            <a:bodyPr wrap="square" lIns="0" tIns="0" rIns="0" bIns="0" rtlCol="0"/>
            <a:lstStyle/>
            <a:p>
              <a:endParaRPr/>
            </a:p>
          </p:txBody>
        </p:sp>
        <p:sp>
          <p:nvSpPr>
            <p:cNvPr id="35" name="object 35"/>
            <p:cNvSpPr/>
            <p:nvPr/>
          </p:nvSpPr>
          <p:spPr>
            <a:xfrm>
              <a:off x="12466314" y="10092662"/>
              <a:ext cx="156845" cy="191135"/>
            </a:xfrm>
            <a:custGeom>
              <a:avLst/>
              <a:gdLst/>
              <a:ahLst/>
              <a:cxnLst/>
              <a:rect l="l" t="t" r="r" b="b"/>
              <a:pathLst>
                <a:path w="156845" h="191134">
                  <a:moveTo>
                    <a:pt x="0" y="190810"/>
                  </a:moveTo>
                  <a:lnTo>
                    <a:pt x="45227" y="166606"/>
                  </a:lnTo>
                  <a:lnTo>
                    <a:pt x="84596" y="134326"/>
                  </a:lnTo>
                  <a:lnTo>
                    <a:pt x="117011" y="95068"/>
                  </a:lnTo>
                  <a:lnTo>
                    <a:pt x="141375" y="49928"/>
                  </a:lnTo>
                  <a:lnTo>
                    <a:pt x="156592" y="0"/>
                  </a:lnTo>
                </a:path>
              </a:pathLst>
            </a:custGeom>
            <a:ln w="31412">
              <a:solidFill>
                <a:srgbClr val="F15732"/>
              </a:solidFill>
              <a:prstDash val="dot"/>
            </a:ln>
          </p:spPr>
          <p:txBody>
            <a:bodyPr wrap="square" lIns="0" tIns="0" rIns="0" bIns="0" rtlCol="0"/>
            <a:lstStyle/>
            <a:p>
              <a:endParaRPr/>
            </a:p>
          </p:txBody>
        </p:sp>
        <p:sp>
          <p:nvSpPr>
            <p:cNvPr id="36" name="object 36"/>
            <p:cNvSpPr/>
            <p:nvPr/>
          </p:nvSpPr>
          <p:spPr>
            <a:xfrm>
              <a:off x="12627887" y="3460837"/>
              <a:ext cx="0" cy="6486525"/>
            </a:xfrm>
            <a:custGeom>
              <a:avLst/>
              <a:gdLst/>
              <a:ahLst/>
              <a:cxnLst/>
              <a:rect l="l" t="t" r="r" b="b"/>
              <a:pathLst>
                <a:path h="6486525">
                  <a:moveTo>
                    <a:pt x="0" y="6486053"/>
                  </a:moveTo>
                  <a:lnTo>
                    <a:pt x="0" y="0"/>
                  </a:lnTo>
                </a:path>
              </a:pathLst>
            </a:custGeom>
            <a:ln w="31412">
              <a:solidFill>
                <a:srgbClr val="F15732"/>
              </a:solidFill>
              <a:prstDash val="dot"/>
            </a:ln>
          </p:spPr>
          <p:txBody>
            <a:bodyPr wrap="square" lIns="0" tIns="0" rIns="0" bIns="0" rtlCol="0"/>
            <a:lstStyle/>
            <a:p>
              <a:endParaRPr/>
            </a:p>
          </p:txBody>
        </p:sp>
        <p:sp>
          <p:nvSpPr>
            <p:cNvPr id="37" name="object 37"/>
            <p:cNvSpPr/>
            <p:nvPr/>
          </p:nvSpPr>
          <p:spPr>
            <a:xfrm>
              <a:off x="12417193" y="3156727"/>
              <a:ext cx="191135" cy="156845"/>
            </a:xfrm>
            <a:custGeom>
              <a:avLst/>
              <a:gdLst/>
              <a:ahLst/>
              <a:cxnLst/>
              <a:rect l="l" t="t" r="r" b="b"/>
              <a:pathLst>
                <a:path w="191134" h="156845">
                  <a:moveTo>
                    <a:pt x="190831" y="156571"/>
                  </a:moveTo>
                  <a:lnTo>
                    <a:pt x="166614" y="111350"/>
                  </a:lnTo>
                  <a:lnTo>
                    <a:pt x="134325" y="71981"/>
                  </a:lnTo>
                  <a:lnTo>
                    <a:pt x="95061" y="39566"/>
                  </a:lnTo>
                  <a:lnTo>
                    <a:pt x="49920" y="15204"/>
                  </a:lnTo>
                  <a:lnTo>
                    <a:pt x="0" y="0"/>
                  </a:lnTo>
                </a:path>
              </a:pathLst>
            </a:custGeom>
            <a:ln w="31412">
              <a:solidFill>
                <a:srgbClr val="F15732"/>
              </a:solidFill>
              <a:prstDash val="dot"/>
            </a:ln>
          </p:spPr>
          <p:txBody>
            <a:bodyPr wrap="square" lIns="0" tIns="0" rIns="0" bIns="0" rtlCol="0"/>
            <a:lstStyle/>
            <a:p>
              <a:endParaRPr/>
            </a:p>
          </p:txBody>
        </p:sp>
        <p:sp>
          <p:nvSpPr>
            <p:cNvPr id="38" name="object 38"/>
            <p:cNvSpPr/>
            <p:nvPr/>
          </p:nvSpPr>
          <p:spPr>
            <a:xfrm>
              <a:off x="9751916" y="3151736"/>
              <a:ext cx="2519680" cy="0"/>
            </a:xfrm>
            <a:custGeom>
              <a:avLst/>
              <a:gdLst/>
              <a:ahLst/>
              <a:cxnLst/>
              <a:rect l="l" t="t" r="r" b="b"/>
              <a:pathLst>
                <a:path w="2519679">
                  <a:moveTo>
                    <a:pt x="2519137" y="0"/>
                  </a:moveTo>
                  <a:lnTo>
                    <a:pt x="0" y="0"/>
                  </a:lnTo>
                </a:path>
              </a:pathLst>
            </a:custGeom>
            <a:ln w="31412">
              <a:solidFill>
                <a:srgbClr val="F15732"/>
              </a:solidFill>
              <a:prstDash val="dot"/>
            </a:ln>
          </p:spPr>
          <p:txBody>
            <a:bodyPr wrap="square" lIns="0" tIns="0" rIns="0" bIns="0" rtlCol="0"/>
            <a:lstStyle/>
            <a:p>
              <a:endParaRPr/>
            </a:p>
          </p:txBody>
        </p:sp>
        <p:sp>
          <p:nvSpPr>
            <p:cNvPr id="39" name="object 39"/>
            <p:cNvSpPr/>
            <p:nvPr/>
          </p:nvSpPr>
          <p:spPr>
            <a:xfrm>
              <a:off x="9426905" y="3136042"/>
              <a:ext cx="3216910" cy="7183120"/>
            </a:xfrm>
            <a:custGeom>
              <a:avLst/>
              <a:gdLst/>
              <a:ahLst/>
              <a:cxnLst/>
              <a:rect l="l" t="t" r="r" b="b"/>
              <a:pathLst>
                <a:path w="3216909" h="7183120">
                  <a:moveTo>
                    <a:pt x="31407" y="6905549"/>
                  </a:moveTo>
                  <a:lnTo>
                    <a:pt x="26809" y="6894436"/>
                  </a:lnTo>
                  <a:lnTo>
                    <a:pt x="15709" y="6889839"/>
                  </a:lnTo>
                  <a:lnTo>
                    <a:pt x="4597" y="6894436"/>
                  </a:lnTo>
                  <a:lnTo>
                    <a:pt x="0" y="6905549"/>
                  </a:lnTo>
                  <a:lnTo>
                    <a:pt x="4597" y="6916648"/>
                  </a:lnTo>
                  <a:lnTo>
                    <a:pt x="15709" y="6921246"/>
                  </a:lnTo>
                  <a:lnTo>
                    <a:pt x="26809" y="6916648"/>
                  </a:lnTo>
                  <a:lnTo>
                    <a:pt x="31407" y="6905549"/>
                  </a:lnTo>
                  <a:close/>
                </a:path>
                <a:path w="3216909" h="7183120">
                  <a:moveTo>
                    <a:pt x="31407" y="277469"/>
                  </a:moveTo>
                  <a:lnTo>
                    <a:pt x="26809" y="266369"/>
                  </a:lnTo>
                  <a:lnTo>
                    <a:pt x="15709" y="261759"/>
                  </a:lnTo>
                  <a:lnTo>
                    <a:pt x="4597" y="266369"/>
                  </a:lnTo>
                  <a:lnTo>
                    <a:pt x="0" y="277469"/>
                  </a:lnTo>
                  <a:lnTo>
                    <a:pt x="4597" y="288582"/>
                  </a:lnTo>
                  <a:lnTo>
                    <a:pt x="15709" y="293179"/>
                  </a:lnTo>
                  <a:lnTo>
                    <a:pt x="26809" y="288582"/>
                  </a:lnTo>
                  <a:lnTo>
                    <a:pt x="31407" y="277469"/>
                  </a:lnTo>
                  <a:close/>
                </a:path>
                <a:path w="3216909" h="7183120">
                  <a:moveTo>
                    <a:pt x="293179" y="7167321"/>
                  </a:moveTo>
                  <a:lnTo>
                    <a:pt x="288582" y="7156209"/>
                  </a:lnTo>
                  <a:lnTo>
                    <a:pt x="277482" y="7151611"/>
                  </a:lnTo>
                  <a:lnTo>
                    <a:pt x="266369" y="7156209"/>
                  </a:lnTo>
                  <a:lnTo>
                    <a:pt x="261772" y="7167321"/>
                  </a:lnTo>
                  <a:lnTo>
                    <a:pt x="266369" y="7178421"/>
                  </a:lnTo>
                  <a:lnTo>
                    <a:pt x="277482" y="7183018"/>
                  </a:lnTo>
                  <a:lnTo>
                    <a:pt x="288582" y="7178421"/>
                  </a:lnTo>
                  <a:lnTo>
                    <a:pt x="293179" y="7167321"/>
                  </a:lnTo>
                  <a:close/>
                </a:path>
                <a:path w="3216909" h="7183120">
                  <a:moveTo>
                    <a:pt x="293179" y="15697"/>
                  </a:moveTo>
                  <a:lnTo>
                    <a:pt x="288582" y="4597"/>
                  </a:lnTo>
                  <a:lnTo>
                    <a:pt x="277482" y="0"/>
                  </a:lnTo>
                  <a:lnTo>
                    <a:pt x="266369" y="4597"/>
                  </a:lnTo>
                  <a:lnTo>
                    <a:pt x="261772" y="15697"/>
                  </a:lnTo>
                  <a:lnTo>
                    <a:pt x="266369" y="26809"/>
                  </a:lnTo>
                  <a:lnTo>
                    <a:pt x="277482" y="31407"/>
                  </a:lnTo>
                  <a:lnTo>
                    <a:pt x="288582" y="26809"/>
                  </a:lnTo>
                  <a:lnTo>
                    <a:pt x="293179" y="15697"/>
                  </a:lnTo>
                  <a:close/>
                </a:path>
                <a:path w="3216909" h="7183120">
                  <a:moveTo>
                    <a:pt x="2954909" y="7167321"/>
                  </a:moveTo>
                  <a:lnTo>
                    <a:pt x="2950311" y="7156209"/>
                  </a:lnTo>
                  <a:lnTo>
                    <a:pt x="2939211" y="7151611"/>
                  </a:lnTo>
                  <a:lnTo>
                    <a:pt x="2928099" y="7156209"/>
                  </a:lnTo>
                  <a:lnTo>
                    <a:pt x="2923502" y="7167321"/>
                  </a:lnTo>
                  <a:lnTo>
                    <a:pt x="2928099" y="7178421"/>
                  </a:lnTo>
                  <a:lnTo>
                    <a:pt x="2939211" y="7183018"/>
                  </a:lnTo>
                  <a:lnTo>
                    <a:pt x="2950311" y="7178421"/>
                  </a:lnTo>
                  <a:lnTo>
                    <a:pt x="2954909" y="7167321"/>
                  </a:lnTo>
                  <a:close/>
                </a:path>
                <a:path w="3216909" h="7183120">
                  <a:moveTo>
                    <a:pt x="2954909" y="15697"/>
                  </a:moveTo>
                  <a:lnTo>
                    <a:pt x="2950311" y="4597"/>
                  </a:lnTo>
                  <a:lnTo>
                    <a:pt x="2939211" y="0"/>
                  </a:lnTo>
                  <a:lnTo>
                    <a:pt x="2928099" y="4597"/>
                  </a:lnTo>
                  <a:lnTo>
                    <a:pt x="2923502" y="15697"/>
                  </a:lnTo>
                  <a:lnTo>
                    <a:pt x="2928099" y="26809"/>
                  </a:lnTo>
                  <a:lnTo>
                    <a:pt x="2939211" y="31407"/>
                  </a:lnTo>
                  <a:lnTo>
                    <a:pt x="2950311" y="26809"/>
                  </a:lnTo>
                  <a:lnTo>
                    <a:pt x="2954909" y="15697"/>
                  </a:lnTo>
                  <a:close/>
                </a:path>
                <a:path w="3216909" h="7183120">
                  <a:moveTo>
                    <a:pt x="3216681" y="6905549"/>
                  </a:moveTo>
                  <a:lnTo>
                    <a:pt x="3212084" y="6894436"/>
                  </a:lnTo>
                  <a:lnTo>
                    <a:pt x="3200984" y="6889839"/>
                  </a:lnTo>
                  <a:lnTo>
                    <a:pt x="3189871" y="6894436"/>
                  </a:lnTo>
                  <a:lnTo>
                    <a:pt x="3185274" y="6905549"/>
                  </a:lnTo>
                  <a:lnTo>
                    <a:pt x="3189871" y="6916648"/>
                  </a:lnTo>
                  <a:lnTo>
                    <a:pt x="3200984" y="6921246"/>
                  </a:lnTo>
                  <a:lnTo>
                    <a:pt x="3212084" y="6916648"/>
                  </a:lnTo>
                  <a:lnTo>
                    <a:pt x="3216681" y="6905549"/>
                  </a:lnTo>
                  <a:close/>
                </a:path>
                <a:path w="3216909" h="7183120">
                  <a:moveTo>
                    <a:pt x="3216681" y="277469"/>
                  </a:moveTo>
                  <a:lnTo>
                    <a:pt x="3212084" y="266369"/>
                  </a:lnTo>
                  <a:lnTo>
                    <a:pt x="3200984" y="261759"/>
                  </a:lnTo>
                  <a:lnTo>
                    <a:pt x="3189871" y="266369"/>
                  </a:lnTo>
                  <a:lnTo>
                    <a:pt x="3185274" y="277469"/>
                  </a:lnTo>
                  <a:lnTo>
                    <a:pt x="3189871" y="288582"/>
                  </a:lnTo>
                  <a:lnTo>
                    <a:pt x="3200984" y="293179"/>
                  </a:lnTo>
                  <a:lnTo>
                    <a:pt x="3212084" y="288582"/>
                  </a:lnTo>
                  <a:lnTo>
                    <a:pt x="3216681" y="277469"/>
                  </a:lnTo>
                  <a:close/>
                </a:path>
              </a:pathLst>
            </a:custGeom>
            <a:solidFill>
              <a:srgbClr val="F15732"/>
            </a:solidFill>
          </p:spPr>
          <p:txBody>
            <a:bodyPr wrap="square" lIns="0" tIns="0" rIns="0" bIns="0" rtlCol="0"/>
            <a:lstStyle/>
            <a:p>
              <a:endParaRPr/>
            </a:p>
          </p:txBody>
        </p:sp>
      </p:grpSp>
      <p:grpSp>
        <p:nvGrpSpPr>
          <p:cNvPr id="40" name="object 40"/>
          <p:cNvGrpSpPr/>
          <p:nvPr/>
        </p:nvGrpSpPr>
        <p:grpSpPr>
          <a:xfrm>
            <a:off x="16297933" y="3136030"/>
            <a:ext cx="3298825" cy="7183120"/>
            <a:chOff x="16297933" y="3136030"/>
            <a:chExt cx="3298825" cy="7183120"/>
          </a:xfrm>
        </p:grpSpPr>
        <p:sp>
          <p:nvSpPr>
            <p:cNvPr id="41" name="object 41"/>
            <p:cNvSpPr/>
            <p:nvPr/>
          </p:nvSpPr>
          <p:spPr>
            <a:xfrm>
              <a:off x="16313640" y="3151736"/>
              <a:ext cx="3267075" cy="7152005"/>
            </a:xfrm>
            <a:custGeom>
              <a:avLst/>
              <a:gdLst/>
              <a:ahLst/>
              <a:cxnLst/>
              <a:rect l="l" t="t" r="r" b="b"/>
              <a:pathLst>
                <a:path w="3267075" h="7152005">
                  <a:moveTo>
                    <a:pt x="3005144" y="0"/>
                  </a:moveTo>
                  <a:lnTo>
                    <a:pt x="261772" y="0"/>
                  </a:lnTo>
                  <a:lnTo>
                    <a:pt x="214718" y="4216"/>
                  </a:lnTo>
                  <a:lnTo>
                    <a:pt x="170431" y="16374"/>
                  </a:lnTo>
                  <a:lnTo>
                    <a:pt x="129651" y="35735"/>
                  </a:lnTo>
                  <a:lnTo>
                    <a:pt x="93116" y="61559"/>
                  </a:lnTo>
                  <a:lnTo>
                    <a:pt x="61565" y="93107"/>
                  </a:lnTo>
                  <a:lnTo>
                    <a:pt x="35739" y="129641"/>
                  </a:lnTo>
                  <a:lnTo>
                    <a:pt x="16377" y="170423"/>
                  </a:lnTo>
                  <a:lnTo>
                    <a:pt x="4217" y="214713"/>
                  </a:lnTo>
                  <a:lnTo>
                    <a:pt x="0" y="261772"/>
                  </a:lnTo>
                  <a:lnTo>
                    <a:pt x="0" y="6889842"/>
                  </a:lnTo>
                  <a:lnTo>
                    <a:pt x="4217" y="6936901"/>
                  </a:lnTo>
                  <a:lnTo>
                    <a:pt x="16377" y="6981191"/>
                  </a:lnTo>
                  <a:lnTo>
                    <a:pt x="35739" y="7021972"/>
                  </a:lnTo>
                  <a:lnTo>
                    <a:pt x="61565" y="7058507"/>
                  </a:lnTo>
                  <a:lnTo>
                    <a:pt x="93116" y="7090055"/>
                  </a:lnTo>
                  <a:lnTo>
                    <a:pt x="129651" y="7115879"/>
                  </a:lnTo>
                  <a:lnTo>
                    <a:pt x="170431" y="7135239"/>
                  </a:lnTo>
                  <a:lnTo>
                    <a:pt x="214718" y="7147397"/>
                  </a:lnTo>
                  <a:lnTo>
                    <a:pt x="261772" y="7151614"/>
                  </a:lnTo>
                  <a:lnTo>
                    <a:pt x="3005144" y="7151614"/>
                  </a:lnTo>
                  <a:lnTo>
                    <a:pt x="3052197" y="7147397"/>
                  </a:lnTo>
                  <a:lnTo>
                    <a:pt x="3096484" y="7135239"/>
                  </a:lnTo>
                  <a:lnTo>
                    <a:pt x="3137264" y="7115879"/>
                  </a:lnTo>
                  <a:lnTo>
                    <a:pt x="3173800" y="7090055"/>
                  </a:lnTo>
                  <a:lnTo>
                    <a:pt x="3205350" y="7058507"/>
                  </a:lnTo>
                  <a:lnTo>
                    <a:pt x="3231176" y="7021972"/>
                  </a:lnTo>
                  <a:lnTo>
                    <a:pt x="3250538" y="6981191"/>
                  </a:lnTo>
                  <a:lnTo>
                    <a:pt x="3262698" y="6936901"/>
                  </a:lnTo>
                  <a:lnTo>
                    <a:pt x="3266916" y="6889842"/>
                  </a:lnTo>
                  <a:lnTo>
                    <a:pt x="3266916" y="261772"/>
                  </a:lnTo>
                  <a:lnTo>
                    <a:pt x="3262698" y="214713"/>
                  </a:lnTo>
                  <a:lnTo>
                    <a:pt x="3250538" y="170423"/>
                  </a:lnTo>
                  <a:lnTo>
                    <a:pt x="3231176" y="129641"/>
                  </a:lnTo>
                  <a:lnTo>
                    <a:pt x="3205350" y="93107"/>
                  </a:lnTo>
                  <a:lnTo>
                    <a:pt x="3173800" y="61559"/>
                  </a:lnTo>
                  <a:lnTo>
                    <a:pt x="3137264" y="35735"/>
                  </a:lnTo>
                  <a:lnTo>
                    <a:pt x="3096484" y="16374"/>
                  </a:lnTo>
                  <a:lnTo>
                    <a:pt x="3052197" y="4216"/>
                  </a:lnTo>
                  <a:lnTo>
                    <a:pt x="3005144" y="0"/>
                  </a:lnTo>
                  <a:close/>
                </a:path>
              </a:pathLst>
            </a:custGeom>
            <a:solidFill>
              <a:srgbClr val="FFFFFF"/>
            </a:solidFill>
          </p:spPr>
          <p:txBody>
            <a:bodyPr wrap="square" lIns="0" tIns="0" rIns="0" bIns="0" rtlCol="0"/>
            <a:lstStyle/>
            <a:p>
              <a:endParaRPr/>
            </a:p>
          </p:txBody>
        </p:sp>
        <p:sp>
          <p:nvSpPr>
            <p:cNvPr id="42" name="object 42"/>
            <p:cNvSpPr/>
            <p:nvPr/>
          </p:nvSpPr>
          <p:spPr>
            <a:xfrm>
              <a:off x="16318621" y="3171614"/>
              <a:ext cx="156845" cy="191135"/>
            </a:xfrm>
            <a:custGeom>
              <a:avLst/>
              <a:gdLst/>
              <a:ahLst/>
              <a:cxnLst/>
              <a:rect l="l" t="t" r="r" b="b"/>
              <a:pathLst>
                <a:path w="156844" h="191135">
                  <a:moveTo>
                    <a:pt x="156592" y="0"/>
                  </a:moveTo>
                  <a:lnTo>
                    <a:pt x="111364" y="24204"/>
                  </a:lnTo>
                  <a:lnTo>
                    <a:pt x="71995" y="56484"/>
                  </a:lnTo>
                  <a:lnTo>
                    <a:pt x="39580" y="95742"/>
                  </a:lnTo>
                  <a:lnTo>
                    <a:pt x="15217" y="140882"/>
                  </a:lnTo>
                  <a:lnTo>
                    <a:pt x="0" y="190810"/>
                  </a:lnTo>
                </a:path>
              </a:pathLst>
            </a:custGeom>
            <a:ln w="31412">
              <a:solidFill>
                <a:srgbClr val="F15732"/>
              </a:solidFill>
              <a:prstDash val="dot"/>
            </a:ln>
          </p:spPr>
          <p:txBody>
            <a:bodyPr wrap="square" lIns="0" tIns="0" rIns="0" bIns="0" rtlCol="0"/>
            <a:lstStyle/>
            <a:p>
              <a:endParaRPr/>
            </a:p>
          </p:txBody>
        </p:sp>
        <p:sp>
          <p:nvSpPr>
            <p:cNvPr id="43" name="object 43"/>
            <p:cNvSpPr/>
            <p:nvPr/>
          </p:nvSpPr>
          <p:spPr>
            <a:xfrm>
              <a:off x="16313640" y="3508196"/>
              <a:ext cx="0" cy="6486525"/>
            </a:xfrm>
            <a:custGeom>
              <a:avLst/>
              <a:gdLst/>
              <a:ahLst/>
              <a:cxnLst/>
              <a:rect l="l" t="t" r="r" b="b"/>
              <a:pathLst>
                <a:path h="6486525">
                  <a:moveTo>
                    <a:pt x="0" y="0"/>
                  </a:moveTo>
                  <a:lnTo>
                    <a:pt x="0" y="6486053"/>
                  </a:lnTo>
                </a:path>
              </a:pathLst>
            </a:custGeom>
            <a:ln w="31412">
              <a:solidFill>
                <a:srgbClr val="F15732"/>
              </a:solidFill>
              <a:prstDash val="dot"/>
            </a:ln>
          </p:spPr>
          <p:txBody>
            <a:bodyPr wrap="square" lIns="0" tIns="0" rIns="0" bIns="0" rtlCol="0"/>
            <a:lstStyle/>
            <a:p>
              <a:endParaRPr/>
            </a:p>
          </p:txBody>
        </p:sp>
        <p:sp>
          <p:nvSpPr>
            <p:cNvPr id="44" name="object 44"/>
            <p:cNvSpPr/>
            <p:nvPr/>
          </p:nvSpPr>
          <p:spPr>
            <a:xfrm>
              <a:off x="16333502" y="10141788"/>
              <a:ext cx="191135" cy="156845"/>
            </a:xfrm>
            <a:custGeom>
              <a:avLst/>
              <a:gdLst/>
              <a:ahLst/>
              <a:cxnLst/>
              <a:rect l="l" t="t" r="r" b="b"/>
              <a:pathLst>
                <a:path w="191134" h="156845">
                  <a:moveTo>
                    <a:pt x="0" y="0"/>
                  </a:moveTo>
                  <a:lnTo>
                    <a:pt x="24217" y="45220"/>
                  </a:lnTo>
                  <a:lnTo>
                    <a:pt x="56506" y="84589"/>
                  </a:lnTo>
                  <a:lnTo>
                    <a:pt x="95770" y="117005"/>
                  </a:lnTo>
                  <a:lnTo>
                    <a:pt x="140911" y="141366"/>
                  </a:lnTo>
                  <a:lnTo>
                    <a:pt x="190831" y="156571"/>
                  </a:lnTo>
                </a:path>
              </a:pathLst>
            </a:custGeom>
            <a:ln w="31412">
              <a:solidFill>
                <a:srgbClr val="F15732"/>
              </a:solidFill>
              <a:prstDash val="dot"/>
            </a:ln>
          </p:spPr>
          <p:txBody>
            <a:bodyPr wrap="square" lIns="0" tIns="0" rIns="0" bIns="0" rtlCol="0"/>
            <a:lstStyle/>
            <a:p>
              <a:endParaRPr/>
            </a:p>
          </p:txBody>
        </p:sp>
        <p:sp>
          <p:nvSpPr>
            <p:cNvPr id="45" name="object 45"/>
            <p:cNvSpPr/>
            <p:nvPr/>
          </p:nvSpPr>
          <p:spPr>
            <a:xfrm>
              <a:off x="16670010" y="10303351"/>
              <a:ext cx="2601595" cy="0"/>
            </a:xfrm>
            <a:custGeom>
              <a:avLst/>
              <a:gdLst/>
              <a:ahLst/>
              <a:cxnLst/>
              <a:rect l="l" t="t" r="r" b="b"/>
              <a:pathLst>
                <a:path w="2601594">
                  <a:moveTo>
                    <a:pt x="0" y="0"/>
                  </a:moveTo>
                  <a:lnTo>
                    <a:pt x="2601470" y="0"/>
                  </a:lnTo>
                </a:path>
              </a:pathLst>
            </a:custGeom>
            <a:ln w="31412">
              <a:solidFill>
                <a:srgbClr val="F15732"/>
              </a:solidFill>
              <a:prstDash val="dot"/>
            </a:ln>
          </p:spPr>
          <p:txBody>
            <a:bodyPr wrap="square" lIns="0" tIns="0" rIns="0" bIns="0" rtlCol="0"/>
            <a:lstStyle/>
            <a:p>
              <a:endParaRPr/>
            </a:p>
          </p:txBody>
        </p:sp>
        <p:sp>
          <p:nvSpPr>
            <p:cNvPr id="46" name="object 46"/>
            <p:cNvSpPr/>
            <p:nvPr/>
          </p:nvSpPr>
          <p:spPr>
            <a:xfrm>
              <a:off x="19418983" y="10092662"/>
              <a:ext cx="156845" cy="191135"/>
            </a:xfrm>
            <a:custGeom>
              <a:avLst/>
              <a:gdLst/>
              <a:ahLst/>
              <a:cxnLst/>
              <a:rect l="l" t="t" r="r" b="b"/>
              <a:pathLst>
                <a:path w="156844" h="191134">
                  <a:moveTo>
                    <a:pt x="0" y="190810"/>
                  </a:moveTo>
                  <a:lnTo>
                    <a:pt x="45227" y="166606"/>
                  </a:lnTo>
                  <a:lnTo>
                    <a:pt x="84596" y="134326"/>
                  </a:lnTo>
                  <a:lnTo>
                    <a:pt x="117011" y="95068"/>
                  </a:lnTo>
                  <a:lnTo>
                    <a:pt x="141375" y="49928"/>
                  </a:lnTo>
                  <a:lnTo>
                    <a:pt x="156592" y="0"/>
                  </a:lnTo>
                </a:path>
              </a:pathLst>
            </a:custGeom>
            <a:ln w="31412">
              <a:solidFill>
                <a:srgbClr val="F15732"/>
              </a:solidFill>
              <a:prstDash val="dot"/>
            </a:ln>
          </p:spPr>
          <p:txBody>
            <a:bodyPr wrap="square" lIns="0" tIns="0" rIns="0" bIns="0" rtlCol="0"/>
            <a:lstStyle/>
            <a:p>
              <a:endParaRPr/>
            </a:p>
          </p:txBody>
        </p:sp>
        <p:sp>
          <p:nvSpPr>
            <p:cNvPr id="47" name="object 47"/>
            <p:cNvSpPr/>
            <p:nvPr/>
          </p:nvSpPr>
          <p:spPr>
            <a:xfrm>
              <a:off x="19580556" y="3460836"/>
              <a:ext cx="0" cy="6486525"/>
            </a:xfrm>
            <a:custGeom>
              <a:avLst/>
              <a:gdLst/>
              <a:ahLst/>
              <a:cxnLst/>
              <a:rect l="l" t="t" r="r" b="b"/>
              <a:pathLst>
                <a:path h="6486525">
                  <a:moveTo>
                    <a:pt x="0" y="6486053"/>
                  </a:moveTo>
                  <a:lnTo>
                    <a:pt x="0" y="0"/>
                  </a:lnTo>
                </a:path>
              </a:pathLst>
            </a:custGeom>
            <a:ln w="31412">
              <a:solidFill>
                <a:srgbClr val="F15732"/>
              </a:solidFill>
              <a:prstDash val="dot"/>
            </a:ln>
          </p:spPr>
          <p:txBody>
            <a:bodyPr wrap="square" lIns="0" tIns="0" rIns="0" bIns="0" rtlCol="0"/>
            <a:lstStyle/>
            <a:p>
              <a:endParaRPr/>
            </a:p>
          </p:txBody>
        </p:sp>
        <p:sp>
          <p:nvSpPr>
            <p:cNvPr id="48" name="object 48"/>
            <p:cNvSpPr/>
            <p:nvPr/>
          </p:nvSpPr>
          <p:spPr>
            <a:xfrm>
              <a:off x="19369862" y="3156727"/>
              <a:ext cx="191135" cy="156845"/>
            </a:xfrm>
            <a:custGeom>
              <a:avLst/>
              <a:gdLst/>
              <a:ahLst/>
              <a:cxnLst/>
              <a:rect l="l" t="t" r="r" b="b"/>
              <a:pathLst>
                <a:path w="191134" h="156845">
                  <a:moveTo>
                    <a:pt x="190831" y="156571"/>
                  </a:moveTo>
                  <a:lnTo>
                    <a:pt x="166614" y="111350"/>
                  </a:lnTo>
                  <a:lnTo>
                    <a:pt x="134325" y="71981"/>
                  </a:lnTo>
                  <a:lnTo>
                    <a:pt x="95061" y="39566"/>
                  </a:lnTo>
                  <a:lnTo>
                    <a:pt x="49920" y="15204"/>
                  </a:lnTo>
                  <a:lnTo>
                    <a:pt x="0" y="0"/>
                  </a:lnTo>
                </a:path>
              </a:pathLst>
            </a:custGeom>
            <a:ln w="31412">
              <a:solidFill>
                <a:srgbClr val="F15732"/>
              </a:solidFill>
              <a:prstDash val="dot"/>
            </a:ln>
          </p:spPr>
          <p:txBody>
            <a:bodyPr wrap="square" lIns="0" tIns="0" rIns="0" bIns="0" rtlCol="0"/>
            <a:lstStyle/>
            <a:p>
              <a:endParaRPr/>
            </a:p>
          </p:txBody>
        </p:sp>
        <p:sp>
          <p:nvSpPr>
            <p:cNvPr id="49" name="object 49"/>
            <p:cNvSpPr/>
            <p:nvPr/>
          </p:nvSpPr>
          <p:spPr>
            <a:xfrm>
              <a:off x="16622715" y="3151736"/>
              <a:ext cx="2601595" cy="0"/>
            </a:xfrm>
            <a:custGeom>
              <a:avLst/>
              <a:gdLst/>
              <a:ahLst/>
              <a:cxnLst/>
              <a:rect l="l" t="t" r="r" b="b"/>
              <a:pathLst>
                <a:path w="2601594">
                  <a:moveTo>
                    <a:pt x="2601470" y="0"/>
                  </a:moveTo>
                  <a:lnTo>
                    <a:pt x="0" y="0"/>
                  </a:lnTo>
                </a:path>
              </a:pathLst>
            </a:custGeom>
            <a:ln w="31412">
              <a:solidFill>
                <a:srgbClr val="F15732"/>
              </a:solidFill>
              <a:prstDash val="dot"/>
            </a:ln>
          </p:spPr>
          <p:txBody>
            <a:bodyPr wrap="square" lIns="0" tIns="0" rIns="0" bIns="0" rtlCol="0"/>
            <a:lstStyle/>
            <a:p>
              <a:endParaRPr/>
            </a:p>
          </p:txBody>
        </p:sp>
        <p:sp>
          <p:nvSpPr>
            <p:cNvPr id="50" name="object 50"/>
            <p:cNvSpPr/>
            <p:nvPr/>
          </p:nvSpPr>
          <p:spPr>
            <a:xfrm>
              <a:off x="16297924" y="3136042"/>
              <a:ext cx="3298825" cy="7183120"/>
            </a:xfrm>
            <a:custGeom>
              <a:avLst/>
              <a:gdLst/>
              <a:ahLst/>
              <a:cxnLst/>
              <a:rect l="l" t="t" r="r" b="b"/>
              <a:pathLst>
                <a:path w="3298825" h="7183120">
                  <a:moveTo>
                    <a:pt x="31419" y="6905549"/>
                  </a:moveTo>
                  <a:lnTo>
                    <a:pt x="26822" y="6894436"/>
                  </a:lnTo>
                  <a:lnTo>
                    <a:pt x="15709" y="6889839"/>
                  </a:lnTo>
                  <a:lnTo>
                    <a:pt x="4610" y="6894436"/>
                  </a:lnTo>
                  <a:lnTo>
                    <a:pt x="0" y="6905549"/>
                  </a:lnTo>
                  <a:lnTo>
                    <a:pt x="4610" y="6916648"/>
                  </a:lnTo>
                  <a:lnTo>
                    <a:pt x="15709" y="6921246"/>
                  </a:lnTo>
                  <a:lnTo>
                    <a:pt x="26822" y="6916648"/>
                  </a:lnTo>
                  <a:lnTo>
                    <a:pt x="31419" y="6905549"/>
                  </a:lnTo>
                  <a:close/>
                </a:path>
                <a:path w="3298825" h="7183120">
                  <a:moveTo>
                    <a:pt x="31419" y="277469"/>
                  </a:moveTo>
                  <a:lnTo>
                    <a:pt x="26822" y="266369"/>
                  </a:lnTo>
                  <a:lnTo>
                    <a:pt x="15709" y="261759"/>
                  </a:lnTo>
                  <a:lnTo>
                    <a:pt x="4610" y="266369"/>
                  </a:lnTo>
                  <a:lnTo>
                    <a:pt x="0" y="277469"/>
                  </a:lnTo>
                  <a:lnTo>
                    <a:pt x="4610" y="288582"/>
                  </a:lnTo>
                  <a:lnTo>
                    <a:pt x="15709" y="293179"/>
                  </a:lnTo>
                  <a:lnTo>
                    <a:pt x="26822" y="288582"/>
                  </a:lnTo>
                  <a:lnTo>
                    <a:pt x="31419" y="277469"/>
                  </a:lnTo>
                  <a:close/>
                </a:path>
                <a:path w="3298825" h="7183120">
                  <a:moveTo>
                    <a:pt x="293192" y="7167321"/>
                  </a:moveTo>
                  <a:lnTo>
                    <a:pt x="288594" y="7156209"/>
                  </a:lnTo>
                  <a:lnTo>
                    <a:pt x="277482" y="7151611"/>
                  </a:lnTo>
                  <a:lnTo>
                    <a:pt x="266382" y="7156209"/>
                  </a:lnTo>
                  <a:lnTo>
                    <a:pt x="261772" y="7167321"/>
                  </a:lnTo>
                  <a:lnTo>
                    <a:pt x="266382" y="7178421"/>
                  </a:lnTo>
                  <a:lnTo>
                    <a:pt x="277482" y="7183018"/>
                  </a:lnTo>
                  <a:lnTo>
                    <a:pt x="288594" y="7178421"/>
                  </a:lnTo>
                  <a:lnTo>
                    <a:pt x="293192" y="7167321"/>
                  </a:lnTo>
                  <a:close/>
                </a:path>
                <a:path w="3298825" h="7183120">
                  <a:moveTo>
                    <a:pt x="293192" y="15697"/>
                  </a:moveTo>
                  <a:lnTo>
                    <a:pt x="288594" y="4597"/>
                  </a:lnTo>
                  <a:lnTo>
                    <a:pt x="277482" y="0"/>
                  </a:lnTo>
                  <a:lnTo>
                    <a:pt x="266382" y="4597"/>
                  </a:lnTo>
                  <a:lnTo>
                    <a:pt x="261772" y="15697"/>
                  </a:lnTo>
                  <a:lnTo>
                    <a:pt x="266382" y="26809"/>
                  </a:lnTo>
                  <a:lnTo>
                    <a:pt x="277482" y="31407"/>
                  </a:lnTo>
                  <a:lnTo>
                    <a:pt x="288594" y="26809"/>
                  </a:lnTo>
                  <a:lnTo>
                    <a:pt x="293192" y="15697"/>
                  </a:lnTo>
                  <a:close/>
                </a:path>
                <a:path w="3298825" h="7183120">
                  <a:moveTo>
                    <a:pt x="3036557" y="7167321"/>
                  </a:moveTo>
                  <a:lnTo>
                    <a:pt x="3031960" y="7156209"/>
                  </a:lnTo>
                  <a:lnTo>
                    <a:pt x="3020860" y="7151611"/>
                  </a:lnTo>
                  <a:lnTo>
                    <a:pt x="3009747" y="7156209"/>
                  </a:lnTo>
                  <a:lnTo>
                    <a:pt x="3005150" y="7167321"/>
                  </a:lnTo>
                  <a:lnTo>
                    <a:pt x="3009747" y="7178421"/>
                  </a:lnTo>
                  <a:lnTo>
                    <a:pt x="3020860" y="7183018"/>
                  </a:lnTo>
                  <a:lnTo>
                    <a:pt x="3031960" y="7178421"/>
                  </a:lnTo>
                  <a:lnTo>
                    <a:pt x="3036557" y="7167321"/>
                  </a:lnTo>
                  <a:close/>
                </a:path>
                <a:path w="3298825" h="7183120">
                  <a:moveTo>
                    <a:pt x="3036557" y="15697"/>
                  </a:moveTo>
                  <a:lnTo>
                    <a:pt x="3031960" y="4597"/>
                  </a:lnTo>
                  <a:lnTo>
                    <a:pt x="3020860" y="0"/>
                  </a:lnTo>
                  <a:lnTo>
                    <a:pt x="3009747" y="4597"/>
                  </a:lnTo>
                  <a:lnTo>
                    <a:pt x="3005150" y="15697"/>
                  </a:lnTo>
                  <a:lnTo>
                    <a:pt x="3009747" y="26809"/>
                  </a:lnTo>
                  <a:lnTo>
                    <a:pt x="3020860" y="31407"/>
                  </a:lnTo>
                  <a:lnTo>
                    <a:pt x="3031960" y="26809"/>
                  </a:lnTo>
                  <a:lnTo>
                    <a:pt x="3036557" y="15697"/>
                  </a:lnTo>
                  <a:close/>
                </a:path>
                <a:path w="3298825" h="7183120">
                  <a:moveTo>
                    <a:pt x="3298329" y="6905549"/>
                  </a:moveTo>
                  <a:lnTo>
                    <a:pt x="3293732" y="6894436"/>
                  </a:lnTo>
                  <a:lnTo>
                    <a:pt x="3282632" y="6889839"/>
                  </a:lnTo>
                  <a:lnTo>
                    <a:pt x="3271520" y="6894436"/>
                  </a:lnTo>
                  <a:lnTo>
                    <a:pt x="3266922" y="6905549"/>
                  </a:lnTo>
                  <a:lnTo>
                    <a:pt x="3271520" y="6916648"/>
                  </a:lnTo>
                  <a:lnTo>
                    <a:pt x="3282632" y="6921246"/>
                  </a:lnTo>
                  <a:lnTo>
                    <a:pt x="3293732" y="6916648"/>
                  </a:lnTo>
                  <a:lnTo>
                    <a:pt x="3298329" y="6905549"/>
                  </a:lnTo>
                  <a:close/>
                </a:path>
                <a:path w="3298825" h="7183120">
                  <a:moveTo>
                    <a:pt x="3298329" y="277469"/>
                  </a:moveTo>
                  <a:lnTo>
                    <a:pt x="3293732" y="266369"/>
                  </a:lnTo>
                  <a:lnTo>
                    <a:pt x="3282632" y="261759"/>
                  </a:lnTo>
                  <a:lnTo>
                    <a:pt x="3271520" y="266369"/>
                  </a:lnTo>
                  <a:lnTo>
                    <a:pt x="3266922" y="277469"/>
                  </a:lnTo>
                  <a:lnTo>
                    <a:pt x="3271520" y="288582"/>
                  </a:lnTo>
                  <a:lnTo>
                    <a:pt x="3282632" y="293179"/>
                  </a:lnTo>
                  <a:lnTo>
                    <a:pt x="3293732" y="288582"/>
                  </a:lnTo>
                  <a:lnTo>
                    <a:pt x="3298329" y="277469"/>
                  </a:lnTo>
                  <a:close/>
                </a:path>
              </a:pathLst>
            </a:custGeom>
            <a:solidFill>
              <a:srgbClr val="F15732"/>
            </a:solidFill>
          </p:spPr>
          <p:txBody>
            <a:bodyPr wrap="square" lIns="0" tIns="0" rIns="0" bIns="0" rtlCol="0"/>
            <a:lstStyle/>
            <a:p>
              <a:endParaRPr/>
            </a:p>
          </p:txBody>
        </p:sp>
      </p:grpSp>
      <p:sp>
        <p:nvSpPr>
          <p:cNvPr id="51" name="object 51"/>
          <p:cNvSpPr txBox="1"/>
          <p:nvPr/>
        </p:nvSpPr>
        <p:spPr>
          <a:xfrm>
            <a:off x="6238831" y="4083242"/>
            <a:ext cx="2785795" cy="1696747"/>
          </a:xfrm>
          <a:prstGeom prst="rect">
            <a:avLst/>
          </a:prstGeom>
        </p:spPr>
        <p:txBody>
          <a:bodyPr vert="horz" wrap="square" lIns="0" tIns="182880" rIns="0" bIns="0" rtlCol="0">
            <a:spAutoFit/>
          </a:bodyPr>
          <a:lstStyle/>
          <a:p>
            <a:pPr marL="12700">
              <a:lnSpc>
                <a:spcPct val="100000"/>
              </a:lnSpc>
              <a:spcBef>
                <a:spcPts val="1440"/>
              </a:spcBef>
            </a:pPr>
            <a:r>
              <a:rPr sz="3600" b="0" spc="-10" err="1">
                <a:solidFill>
                  <a:srgbClr val="F05224"/>
                </a:solidFill>
                <a:latin typeface="Franklin Gothic Medium Cond" panose="020B0606030402020204" pitchFamily="34" charset="0"/>
                <a:cs typeface="Söhne Schmal Kräftig"/>
              </a:rPr>
              <a:t>Pr</a:t>
            </a:r>
            <a:r>
              <a:rPr lang="en-US" sz="3600" b="0" spc="-10" err="1">
                <a:solidFill>
                  <a:srgbClr val="F05224"/>
                </a:solidFill>
                <a:latin typeface="Franklin Gothic Medium Cond" panose="020B0606030402020204" pitchFamily="34" charset="0"/>
                <a:cs typeface="Söhne Schmal Kräftig"/>
              </a:rPr>
              <a:t>é</a:t>
            </a:r>
            <a:r>
              <a:rPr sz="3600" b="0" spc="-10" err="1">
                <a:solidFill>
                  <a:srgbClr val="F05224"/>
                </a:solidFill>
                <a:latin typeface="Franklin Gothic Medium Cond" panose="020B0606030402020204" pitchFamily="34" charset="0"/>
                <a:cs typeface="Söhne Schmal Kräftig"/>
              </a:rPr>
              <a:t>sident</a:t>
            </a:r>
            <a:r>
              <a:rPr lang="fr-FR" sz="3600" b="0" spc="-10">
                <a:solidFill>
                  <a:srgbClr val="F05224"/>
                </a:solidFill>
                <a:latin typeface="Franklin Gothic Medium Cond" panose="020B0606030402020204" pitchFamily="34" charset="0"/>
                <a:cs typeface="Söhne Schmal Kräftig"/>
              </a:rPr>
              <a:t>e</a:t>
            </a:r>
            <a:endParaRPr sz="3600">
              <a:latin typeface="Franklin Gothic Medium Cond" panose="020B0606030402020204" pitchFamily="34" charset="0"/>
              <a:cs typeface="Söhne Schmal Kräftig"/>
            </a:endParaRPr>
          </a:p>
          <a:p>
            <a:pPr marL="12700" marR="5080">
              <a:lnSpc>
                <a:spcPts val="3460"/>
              </a:lnSpc>
              <a:spcBef>
                <a:spcPts val="819"/>
              </a:spcBef>
            </a:pPr>
            <a:r>
              <a:rPr sz="2400">
                <a:latin typeface="Arial" panose="020B0604020202020204" pitchFamily="34" charset="0"/>
                <a:cs typeface="Arial" panose="020B0604020202020204" pitchFamily="34" charset="0"/>
              </a:rPr>
              <a:t>Dr</a:t>
            </a:r>
            <a:r>
              <a:rPr lang="fr-FR" sz="2400">
                <a:latin typeface="Arial" panose="020B0604020202020204" pitchFamily="34" charset="0"/>
                <a:cs typeface="Arial" panose="020B0604020202020204" pitchFamily="34" charset="0"/>
              </a:rPr>
              <a:t>e Susana </a:t>
            </a:r>
            <a:r>
              <a:rPr lang="fr-FR" sz="2400" err="1">
                <a:latin typeface="Arial" panose="020B0604020202020204" pitchFamily="34" charset="0"/>
                <a:cs typeface="Arial" panose="020B0604020202020204" pitchFamily="34" charset="0"/>
              </a:rPr>
              <a:t>Pombo</a:t>
            </a:r>
            <a:r>
              <a:rPr sz="2400" spc="-10">
                <a:latin typeface="Arial" panose="020B0604020202020204" pitchFamily="34" charset="0"/>
                <a:cs typeface="Arial" panose="020B0604020202020204" pitchFamily="34" charset="0"/>
              </a:rPr>
              <a:t> (P</a:t>
            </a:r>
            <a:r>
              <a:rPr lang="fr-FR" sz="2400" spc="-10" err="1">
                <a:latin typeface="Arial" panose="020B0604020202020204" pitchFamily="34" charset="0"/>
                <a:cs typeface="Arial" panose="020B0604020202020204" pitchFamily="34" charset="0"/>
              </a:rPr>
              <a:t>ortugal</a:t>
            </a:r>
            <a:r>
              <a:rPr sz="2400" spc="-10">
                <a:latin typeface="Arial" panose="020B0604020202020204" pitchFamily="34" charset="0"/>
                <a:cs typeface="Arial" panose="020B0604020202020204" pitchFamily="34" charset="0"/>
              </a:rPr>
              <a:t>)</a:t>
            </a:r>
            <a:endParaRPr sz="2400">
              <a:latin typeface="Arial" panose="020B0604020202020204" pitchFamily="34" charset="0"/>
              <a:cs typeface="Arial" panose="020B0604020202020204" pitchFamily="34" charset="0"/>
            </a:endParaRPr>
          </a:p>
        </p:txBody>
      </p:sp>
      <p:sp>
        <p:nvSpPr>
          <p:cNvPr id="52" name="object 52"/>
          <p:cNvSpPr txBox="1"/>
          <p:nvPr/>
        </p:nvSpPr>
        <p:spPr>
          <a:xfrm>
            <a:off x="9619195" y="4083242"/>
            <a:ext cx="2548255" cy="2593018"/>
          </a:xfrm>
          <a:prstGeom prst="rect">
            <a:avLst/>
          </a:prstGeom>
        </p:spPr>
        <p:txBody>
          <a:bodyPr vert="horz" wrap="square" lIns="0" tIns="182880" rIns="0" bIns="0" rtlCol="0">
            <a:spAutoFit/>
          </a:bodyPr>
          <a:lstStyle/>
          <a:p>
            <a:pPr marL="12700">
              <a:lnSpc>
                <a:spcPct val="100000"/>
              </a:lnSpc>
              <a:spcBef>
                <a:spcPts val="1440"/>
              </a:spcBef>
            </a:pPr>
            <a:r>
              <a:rPr sz="3600" b="0" spc="-10" err="1">
                <a:solidFill>
                  <a:srgbClr val="F05224"/>
                </a:solidFill>
                <a:latin typeface="Franklin Gothic Medium Cond" panose="020B0606030402020204" pitchFamily="34" charset="0"/>
                <a:cs typeface="Söhne Schmal Kräftig"/>
              </a:rPr>
              <a:t>Pr</a:t>
            </a:r>
            <a:r>
              <a:rPr lang="en-US" sz="3600" b="0" spc="-10" err="1">
                <a:solidFill>
                  <a:srgbClr val="F05224"/>
                </a:solidFill>
                <a:latin typeface="Franklin Gothic Medium Cond" panose="020B0606030402020204" pitchFamily="34" charset="0"/>
                <a:cs typeface="Söhne Schmal Kräftig"/>
              </a:rPr>
              <a:t>é</a:t>
            </a:r>
            <a:r>
              <a:rPr sz="3600" b="0" spc="-10" err="1">
                <a:solidFill>
                  <a:srgbClr val="F05224"/>
                </a:solidFill>
                <a:latin typeface="Franklin Gothic Medium Cond" panose="020B0606030402020204" pitchFamily="34" charset="0"/>
                <a:cs typeface="Söhne Schmal Kräftig"/>
              </a:rPr>
              <a:t>sident</a:t>
            </a:r>
            <a:r>
              <a:rPr lang="en-US" sz="3600" b="0" spc="-10">
                <a:solidFill>
                  <a:srgbClr val="F05224"/>
                </a:solidFill>
                <a:latin typeface="Franklin Gothic Medium Cond" panose="020B0606030402020204" pitchFamily="34" charset="0"/>
                <a:cs typeface="Söhne Schmal Kräftig"/>
              </a:rPr>
              <a:t> </a:t>
            </a:r>
            <a:r>
              <a:rPr lang="en-US" sz="3600" b="0" spc="-10" err="1">
                <a:solidFill>
                  <a:srgbClr val="F05224"/>
                </a:solidFill>
                <a:latin typeface="Franklin Gothic Medium Cond" panose="020B0606030402020204" pitchFamily="34" charset="0"/>
                <a:cs typeface="Söhne Schmal Kräftig"/>
              </a:rPr>
              <a:t>sortant</a:t>
            </a:r>
            <a:endParaRPr sz="3600">
              <a:latin typeface="Franklin Gothic Medium Cond" panose="020B0606030402020204" pitchFamily="34" charset="0"/>
              <a:cs typeface="Söhne Schmal Kräftig"/>
            </a:endParaRPr>
          </a:p>
          <a:p>
            <a:pPr marL="12700">
              <a:lnSpc>
                <a:spcPct val="100000"/>
              </a:lnSpc>
              <a:spcBef>
                <a:spcPts val="860"/>
              </a:spcBef>
            </a:pPr>
            <a:r>
              <a:rPr sz="2400">
                <a:latin typeface="Arial" panose="020B0604020202020204" pitchFamily="34" charset="0"/>
                <a:cs typeface="Arial" panose="020B0604020202020204" pitchFamily="34" charset="0"/>
              </a:rPr>
              <a:t>Dr</a:t>
            </a:r>
            <a:r>
              <a:rPr sz="2400" spc="55">
                <a:latin typeface="Arial" panose="020B0604020202020204" pitchFamily="34" charset="0"/>
                <a:cs typeface="Arial" panose="020B0604020202020204" pitchFamily="34" charset="0"/>
              </a:rPr>
              <a:t> </a:t>
            </a:r>
            <a:r>
              <a:rPr lang="fr-FR" sz="2400" spc="55">
                <a:latin typeface="Arial" panose="020B0604020202020204" pitchFamily="34" charset="0"/>
                <a:cs typeface="Arial" panose="020B0604020202020204" pitchFamily="34" charset="0"/>
              </a:rPr>
              <a:t>Hugo Federico </a:t>
            </a:r>
            <a:r>
              <a:rPr lang="fr-FR" sz="2400" spc="55" err="1">
                <a:latin typeface="Arial" panose="020B0604020202020204" pitchFamily="34" charset="0"/>
                <a:cs typeface="Arial" panose="020B0604020202020204" pitchFamily="34" charset="0"/>
              </a:rPr>
              <a:t>Idoyaga</a:t>
            </a:r>
            <a:r>
              <a:rPr lang="fr-FR" sz="2400" spc="55">
                <a:latin typeface="Arial" panose="020B0604020202020204" pitchFamily="34" charset="0"/>
                <a:cs typeface="Arial" panose="020B0604020202020204" pitchFamily="34" charset="0"/>
              </a:rPr>
              <a:t> Benítez</a:t>
            </a:r>
            <a:endParaRPr sz="2400">
              <a:latin typeface="Arial" panose="020B0604020202020204" pitchFamily="34" charset="0"/>
              <a:cs typeface="Arial" panose="020B0604020202020204" pitchFamily="34" charset="0"/>
            </a:endParaRPr>
          </a:p>
          <a:p>
            <a:pPr marL="12700">
              <a:lnSpc>
                <a:spcPct val="100000"/>
              </a:lnSpc>
              <a:spcBef>
                <a:spcPts val="595"/>
              </a:spcBef>
            </a:pPr>
            <a:r>
              <a:rPr sz="2400" spc="-10">
                <a:latin typeface="Arial" panose="020B0604020202020204" pitchFamily="34" charset="0"/>
                <a:cs typeface="Arial" panose="020B0604020202020204" pitchFamily="34" charset="0"/>
              </a:rPr>
              <a:t>(</a:t>
            </a:r>
            <a:r>
              <a:rPr lang="fr-FR" sz="2400" spc="-10">
                <a:latin typeface="Arial" panose="020B0604020202020204" pitchFamily="34" charset="0"/>
                <a:cs typeface="Arial" panose="020B0604020202020204" pitchFamily="34" charset="0"/>
              </a:rPr>
              <a:t>Paraguay</a:t>
            </a:r>
            <a:r>
              <a:rPr sz="2400" spc="-10">
                <a:latin typeface="Arial" panose="020B0604020202020204" pitchFamily="34" charset="0"/>
                <a:cs typeface="Arial" panose="020B0604020202020204" pitchFamily="34" charset="0"/>
              </a:rPr>
              <a:t>)</a:t>
            </a:r>
            <a:endParaRPr sz="2400">
              <a:latin typeface="Arial" panose="020B0604020202020204" pitchFamily="34" charset="0"/>
              <a:cs typeface="Arial" panose="020B0604020202020204" pitchFamily="34" charset="0"/>
            </a:endParaRPr>
          </a:p>
        </p:txBody>
      </p:sp>
      <p:sp>
        <p:nvSpPr>
          <p:cNvPr id="53" name="object 53"/>
          <p:cNvSpPr txBox="1"/>
          <p:nvPr/>
        </p:nvSpPr>
        <p:spPr>
          <a:xfrm>
            <a:off x="13052325" y="4083242"/>
            <a:ext cx="1974214" cy="3000821"/>
          </a:xfrm>
          <a:prstGeom prst="rect">
            <a:avLst/>
          </a:prstGeom>
        </p:spPr>
        <p:txBody>
          <a:bodyPr vert="horz" wrap="square" lIns="0" tIns="182880" rIns="0" bIns="0" rtlCol="0">
            <a:spAutoFit/>
          </a:bodyPr>
          <a:lstStyle/>
          <a:p>
            <a:pPr marL="12700">
              <a:lnSpc>
                <a:spcPct val="100000"/>
              </a:lnSpc>
              <a:spcBef>
                <a:spcPts val="1440"/>
              </a:spcBef>
            </a:pPr>
            <a:r>
              <a:rPr sz="3600" b="0">
                <a:solidFill>
                  <a:srgbClr val="F05224"/>
                </a:solidFill>
                <a:latin typeface="Franklin Gothic Medium Cond" panose="020B0606030402020204" pitchFamily="34" charset="0"/>
                <a:cs typeface="Söhne Schmal Kräftig"/>
              </a:rPr>
              <a:t>Vice-</a:t>
            </a:r>
            <a:r>
              <a:rPr sz="3600" b="0" spc="-10">
                <a:solidFill>
                  <a:srgbClr val="F05224"/>
                </a:solidFill>
                <a:latin typeface="Franklin Gothic Medium Cond" panose="020B0606030402020204" pitchFamily="34" charset="0"/>
                <a:cs typeface="Söhne Schmal Kräftig"/>
              </a:rPr>
              <a:t>President</a:t>
            </a:r>
            <a:r>
              <a:rPr lang="fr-FR" sz="3600" b="0" spc="-10">
                <a:solidFill>
                  <a:srgbClr val="F05224"/>
                </a:solidFill>
                <a:latin typeface="Franklin Gothic Medium Cond" panose="020B0606030402020204" pitchFamily="34" charset="0"/>
                <a:cs typeface="Söhne Schmal Kräftig"/>
              </a:rPr>
              <a:t>e</a:t>
            </a:r>
            <a:endParaRPr sz="3600">
              <a:latin typeface="Franklin Gothic Medium Cond" panose="020B0606030402020204" pitchFamily="34" charset="0"/>
              <a:cs typeface="Söhne Schmal Kräftig"/>
            </a:endParaRPr>
          </a:p>
          <a:p>
            <a:pPr marL="12700">
              <a:lnSpc>
                <a:spcPct val="100000"/>
              </a:lnSpc>
              <a:spcBef>
                <a:spcPts val="860"/>
              </a:spcBef>
            </a:pPr>
            <a:r>
              <a:rPr lang="en-GB" sz="2400">
                <a:latin typeface="Arial" panose="020B0604020202020204" pitchFamily="34" charset="0"/>
                <a:cs typeface="Arial" panose="020B0604020202020204" pitchFamily="34" charset="0"/>
              </a:rPr>
              <a:t>Dre </a:t>
            </a:r>
            <a:r>
              <a:rPr lang="en-GB" sz="2400" err="1">
                <a:latin typeface="Arial" panose="020B0604020202020204" pitchFamily="34" charset="0"/>
                <a:cs typeface="Arial" panose="020B0604020202020204" pitchFamily="34" charset="0"/>
              </a:rPr>
              <a:t>Fajer</a:t>
            </a:r>
            <a:r>
              <a:rPr lang="en-GB" sz="2400">
                <a:latin typeface="Arial" panose="020B0604020202020204" pitchFamily="34" charset="0"/>
                <a:cs typeface="Arial" panose="020B0604020202020204" pitchFamily="34" charset="0"/>
              </a:rPr>
              <a:t> Sabah Al </a:t>
            </a:r>
            <a:r>
              <a:rPr lang="en-GB" sz="2400" err="1">
                <a:latin typeface="Arial" panose="020B0604020202020204" pitchFamily="34" charset="0"/>
                <a:cs typeface="Arial" panose="020B0604020202020204" pitchFamily="34" charset="0"/>
              </a:rPr>
              <a:t>Salloom</a:t>
            </a:r>
            <a:endParaRPr lang="en-GB" sz="2400">
              <a:latin typeface="Arial" panose="020B0604020202020204" pitchFamily="34" charset="0"/>
              <a:cs typeface="Arial" panose="020B0604020202020204" pitchFamily="34" charset="0"/>
            </a:endParaRPr>
          </a:p>
          <a:p>
            <a:pPr marL="12700">
              <a:lnSpc>
                <a:spcPct val="100000"/>
              </a:lnSpc>
              <a:spcBef>
                <a:spcPts val="860"/>
              </a:spcBef>
            </a:pPr>
            <a:r>
              <a:rPr lang="en-GB" sz="2400" spc="-10">
                <a:latin typeface="Arial" panose="020B0604020202020204" pitchFamily="34" charset="0"/>
                <a:cs typeface="Arial" panose="020B0604020202020204" pitchFamily="34" charset="0"/>
              </a:rPr>
              <a:t>(Bahrein)</a:t>
            </a:r>
            <a:endParaRPr sz="2400" spc="-10">
              <a:latin typeface="Arial" panose="020B0604020202020204" pitchFamily="34" charset="0"/>
              <a:cs typeface="Arial" panose="020B0604020202020204" pitchFamily="34" charset="0"/>
            </a:endParaRPr>
          </a:p>
        </p:txBody>
      </p:sp>
      <p:sp>
        <p:nvSpPr>
          <p:cNvPr id="54" name="object 54"/>
          <p:cNvSpPr txBox="1"/>
          <p:nvPr/>
        </p:nvSpPr>
        <p:spPr>
          <a:xfrm>
            <a:off x="16514313" y="3424785"/>
            <a:ext cx="3046684" cy="6685676"/>
          </a:xfrm>
          <a:prstGeom prst="rect">
            <a:avLst/>
          </a:prstGeom>
        </p:spPr>
        <p:txBody>
          <a:bodyPr vert="horz" wrap="square" lIns="0" tIns="11430" rIns="0" bIns="0" rtlCol="0">
            <a:spAutoFit/>
          </a:bodyPr>
          <a:lstStyle/>
          <a:p>
            <a:pPr marL="12700" marR="5080">
              <a:lnSpc>
                <a:spcPct val="101299"/>
              </a:lnSpc>
              <a:spcBef>
                <a:spcPts val="90"/>
              </a:spcBef>
            </a:pPr>
            <a:r>
              <a:rPr lang="en-GB" sz="2400">
                <a:latin typeface="Arial" panose="020B0604020202020204" pitchFamily="34" charset="0"/>
                <a:cs typeface="Arial" panose="020B0604020202020204" pitchFamily="34" charset="0"/>
              </a:rPr>
              <a:t>Dr</a:t>
            </a:r>
            <a:r>
              <a:rPr lang="en-GB" sz="2400" spc="35">
                <a:latin typeface="Arial" panose="020B0604020202020204" pitchFamily="34" charset="0"/>
                <a:cs typeface="Arial" panose="020B0604020202020204" pitchFamily="34" charset="0"/>
              </a:rPr>
              <a:t> Roland Xolani Dlamini</a:t>
            </a:r>
            <a:r>
              <a:rPr lang="en-GB" sz="2400" spc="-10">
                <a:latin typeface="Arial" panose="020B0604020202020204" pitchFamily="34" charset="0"/>
                <a:cs typeface="Arial" panose="020B0604020202020204" pitchFamily="34" charset="0"/>
              </a:rPr>
              <a:t> </a:t>
            </a:r>
          </a:p>
          <a:p>
            <a:pPr marL="12700" marR="5080">
              <a:lnSpc>
                <a:spcPct val="101299"/>
              </a:lnSpc>
              <a:spcBef>
                <a:spcPts val="90"/>
              </a:spcBef>
            </a:pPr>
            <a:r>
              <a:rPr lang="en-GB" sz="2400" spc="-10">
                <a:latin typeface="Arial" panose="020B0604020202020204" pitchFamily="34" charset="0"/>
                <a:cs typeface="Arial" panose="020B0604020202020204" pitchFamily="34" charset="0"/>
              </a:rPr>
              <a:t>(Eswatini)</a:t>
            </a:r>
            <a:endParaRPr lang="en-GB" sz="2400">
              <a:latin typeface="Arial" panose="020B0604020202020204" pitchFamily="34" charset="0"/>
              <a:cs typeface="Arial" panose="020B0604020202020204" pitchFamily="34" charset="0"/>
            </a:endParaRPr>
          </a:p>
          <a:p>
            <a:pPr marL="12700">
              <a:lnSpc>
                <a:spcPct val="100000"/>
              </a:lnSpc>
              <a:spcBef>
                <a:spcPts val="1140"/>
              </a:spcBef>
            </a:pPr>
            <a:r>
              <a:rPr lang="en-US" sz="2400">
                <a:latin typeface="Arial" panose="020B0604020202020204" pitchFamily="34" charset="0"/>
                <a:cs typeface="Arial" panose="020B0604020202020204" pitchFamily="34" charset="0"/>
              </a:rPr>
              <a:t>Dr</a:t>
            </a:r>
            <a:r>
              <a:rPr lang="en-US" sz="2400" spc="50">
                <a:latin typeface="Arial" panose="020B0604020202020204" pitchFamily="34" charset="0"/>
                <a:cs typeface="Arial" panose="020B0604020202020204" pitchFamily="34" charset="0"/>
              </a:rPr>
              <a:t> </a:t>
            </a:r>
            <a:r>
              <a:rPr lang="en-US" sz="2400" spc="50" err="1">
                <a:latin typeface="Arial" panose="020B0604020202020204" pitchFamily="34" charset="0"/>
                <a:cs typeface="Arial" panose="020B0604020202020204" pitchFamily="34" charset="0"/>
              </a:rPr>
              <a:t>Mbargou</a:t>
            </a:r>
            <a:r>
              <a:rPr lang="en-US" sz="2400" spc="50">
                <a:latin typeface="Arial" panose="020B0604020202020204" pitchFamily="34" charset="0"/>
                <a:cs typeface="Arial" panose="020B0604020202020204" pitchFamily="34" charset="0"/>
              </a:rPr>
              <a:t> Lo</a:t>
            </a:r>
            <a:endParaRPr lang="en-US" sz="2400">
              <a:latin typeface="Arial" panose="020B0604020202020204" pitchFamily="34" charset="0"/>
              <a:cs typeface="Arial" panose="020B0604020202020204" pitchFamily="34" charset="0"/>
            </a:endParaRPr>
          </a:p>
          <a:p>
            <a:pPr marL="12700">
              <a:lnSpc>
                <a:spcPct val="100000"/>
              </a:lnSpc>
              <a:spcBef>
                <a:spcPts val="100"/>
              </a:spcBef>
            </a:pPr>
            <a:r>
              <a:rPr lang="en-US" sz="2400" spc="-10">
                <a:latin typeface="Arial" panose="020B0604020202020204" pitchFamily="34" charset="0"/>
                <a:cs typeface="Arial" panose="020B0604020202020204" pitchFamily="34" charset="0"/>
              </a:rPr>
              <a:t>(Senegal)</a:t>
            </a:r>
            <a:endParaRPr lang="en-US" sz="2400">
              <a:latin typeface="Arial" panose="020B0604020202020204" pitchFamily="34" charset="0"/>
              <a:cs typeface="Arial" panose="020B0604020202020204" pitchFamily="34" charset="0"/>
            </a:endParaRPr>
          </a:p>
          <a:p>
            <a:pPr marL="12700">
              <a:lnSpc>
                <a:spcPct val="100000"/>
              </a:lnSpc>
              <a:spcBef>
                <a:spcPts val="1140"/>
              </a:spcBef>
            </a:pPr>
            <a:r>
              <a:rPr lang="en-US" sz="2400">
                <a:latin typeface="Arial" panose="020B0604020202020204" pitchFamily="34" charset="0"/>
                <a:cs typeface="Arial" panose="020B0604020202020204" pitchFamily="34" charset="0"/>
              </a:rPr>
              <a:t>Dr</a:t>
            </a:r>
            <a:r>
              <a:rPr lang="en-US" sz="2400" spc="50">
                <a:latin typeface="Arial" panose="020B0604020202020204" pitchFamily="34" charset="0"/>
                <a:cs typeface="Arial" panose="020B0604020202020204" pitchFamily="34" charset="0"/>
              </a:rPr>
              <a:t> </a:t>
            </a:r>
            <a:r>
              <a:rPr lang="en-US" sz="2400">
                <a:latin typeface="Arial" panose="020B0604020202020204" pitchFamily="34" charset="0"/>
                <a:cs typeface="Arial" panose="020B0604020202020204" pitchFamily="34" charset="0"/>
              </a:rPr>
              <a:t>Wilmer José Suarez</a:t>
            </a:r>
          </a:p>
          <a:p>
            <a:pPr marL="12700">
              <a:lnSpc>
                <a:spcPct val="100000"/>
              </a:lnSpc>
              <a:spcBef>
                <a:spcPts val="100"/>
              </a:spcBef>
            </a:pPr>
            <a:r>
              <a:rPr lang="en-US" sz="2400" spc="-10">
                <a:latin typeface="Arial" panose="020B0604020202020204" pitchFamily="34" charset="0"/>
                <a:cs typeface="Arial" panose="020B0604020202020204" pitchFamily="34" charset="0"/>
              </a:rPr>
              <a:t>(Nicaragua)</a:t>
            </a:r>
            <a:endParaRPr lang="en-US" sz="2400">
              <a:latin typeface="Arial" panose="020B0604020202020204" pitchFamily="34" charset="0"/>
              <a:cs typeface="Arial" panose="020B0604020202020204" pitchFamily="34" charset="0"/>
            </a:endParaRPr>
          </a:p>
          <a:p>
            <a:pPr marL="12700">
              <a:lnSpc>
                <a:spcPct val="100000"/>
              </a:lnSpc>
              <a:spcBef>
                <a:spcPts val="1140"/>
              </a:spcBef>
            </a:pPr>
            <a:r>
              <a:rPr lang="en-US" sz="2400">
                <a:latin typeface="Arial" panose="020B0604020202020204" pitchFamily="34" charset="0"/>
                <a:cs typeface="Arial" panose="020B0604020202020204" pitchFamily="34" charset="0"/>
              </a:rPr>
              <a:t>Dre Mary Van </a:t>
            </a:r>
            <a:r>
              <a:rPr lang="en-US" sz="2400" err="1">
                <a:latin typeface="Arial" panose="020B0604020202020204" pitchFamily="34" charset="0"/>
                <a:cs typeface="Arial" panose="020B0604020202020204" pitchFamily="34" charset="0"/>
              </a:rPr>
              <a:t>Andel</a:t>
            </a:r>
            <a:endParaRPr lang="en-US" sz="2400">
              <a:latin typeface="Arial" panose="020B0604020202020204" pitchFamily="34" charset="0"/>
              <a:cs typeface="Arial" panose="020B0604020202020204" pitchFamily="34" charset="0"/>
            </a:endParaRPr>
          </a:p>
          <a:p>
            <a:pPr marL="12700">
              <a:lnSpc>
                <a:spcPct val="100000"/>
              </a:lnSpc>
              <a:spcBef>
                <a:spcPts val="100"/>
              </a:spcBef>
            </a:pPr>
            <a:r>
              <a:rPr lang="en-US" sz="2400" spc="-10">
                <a:latin typeface="Arial" panose="020B0604020202020204" pitchFamily="34" charset="0"/>
                <a:cs typeface="Arial" panose="020B0604020202020204" pitchFamily="34" charset="0"/>
              </a:rPr>
              <a:t>(Nouvelle-</a:t>
            </a:r>
            <a:r>
              <a:rPr lang="en-US" sz="2400" spc="-10" err="1">
                <a:latin typeface="Arial" panose="020B0604020202020204" pitchFamily="34" charset="0"/>
                <a:cs typeface="Arial" panose="020B0604020202020204" pitchFamily="34" charset="0"/>
              </a:rPr>
              <a:t>Zélande</a:t>
            </a:r>
            <a:r>
              <a:rPr lang="en-US" sz="2400" spc="-10">
                <a:latin typeface="Arial" panose="020B0604020202020204" pitchFamily="34" charset="0"/>
                <a:cs typeface="Arial" panose="020B0604020202020204" pitchFamily="34" charset="0"/>
              </a:rPr>
              <a:t>)</a:t>
            </a:r>
            <a:endParaRPr lang="en-US" sz="2400">
              <a:latin typeface="Arial" panose="020B0604020202020204" pitchFamily="34" charset="0"/>
              <a:cs typeface="Arial" panose="020B0604020202020204" pitchFamily="34" charset="0"/>
            </a:endParaRPr>
          </a:p>
          <a:p>
            <a:pPr marL="12700" marR="477520">
              <a:lnSpc>
                <a:spcPct val="99100"/>
              </a:lnSpc>
              <a:spcBef>
                <a:spcPts val="1170"/>
              </a:spcBef>
            </a:pPr>
            <a:r>
              <a:rPr sz="2400">
                <a:latin typeface="Arial" panose="020B0604020202020204" pitchFamily="34" charset="0"/>
                <a:cs typeface="Arial" panose="020B0604020202020204" pitchFamily="34" charset="0"/>
              </a:rPr>
              <a:t>Dr</a:t>
            </a:r>
            <a:r>
              <a:rPr sz="2400" spc="35">
                <a:latin typeface="Arial" panose="020B0604020202020204" pitchFamily="34" charset="0"/>
                <a:cs typeface="Arial" panose="020B0604020202020204" pitchFamily="34" charset="0"/>
              </a:rPr>
              <a:t> </a:t>
            </a:r>
            <a:r>
              <a:rPr lang="fr-FR" sz="2400" spc="35" err="1">
                <a:latin typeface="Arial" panose="020B0604020202020204" pitchFamily="34" charset="0"/>
                <a:cs typeface="Arial" panose="020B0604020202020204" pitchFamily="34" charset="0"/>
              </a:rPr>
              <a:t>Masatsugu</a:t>
            </a:r>
            <a:r>
              <a:rPr lang="fr-FR" sz="2400" spc="35">
                <a:latin typeface="Arial" panose="020B0604020202020204" pitchFamily="34" charset="0"/>
                <a:cs typeface="Arial" panose="020B0604020202020204" pitchFamily="34" charset="0"/>
              </a:rPr>
              <a:t> </a:t>
            </a:r>
            <a:r>
              <a:rPr lang="fr-FR" sz="2400" spc="35" err="1">
                <a:latin typeface="Arial" panose="020B0604020202020204" pitchFamily="34" charset="0"/>
                <a:cs typeface="Arial" panose="020B0604020202020204" pitchFamily="34" charset="0"/>
              </a:rPr>
              <a:t>Okita</a:t>
            </a:r>
            <a:r>
              <a:rPr sz="2400" spc="-10">
                <a:latin typeface="Arial" panose="020B0604020202020204" pitchFamily="34" charset="0"/>
                <a:cs typeface="Arial" panose="020B0604020202020204" pitchFamily="34" charset="0"/>
              </a:rPr>
              <a:t> (</a:t>
            </a:r>
            <a:r>
              <a:rPr lang="fr-FR" sz="2400" spc="-10">
                <a:latin typeface="Arial" panose="020B0604020202020204" pitchFamily="34" charset="0"/>
                <a:cs typeface="Arial" panose="020B0604020202020204" pitchFamily="34" charset="0"/>
              </a:rPr>
              <a:t>Japon</a:t>
            </a:r>
            <a:r>
              <a:rPr sz="2400" spc="-10">
                <a:latin typeface="Arial" panose="020B0604020202020204" pitchFamily="34" charset="0"/>
                <a:cs typeface="Arial" panose="020B0604020202020204" pitchFamily="34" charset="0"/>
              </a:rPr>
              <a:t>)</a:t>
            </a:r>
            <a:endParaRPr sz="2400">
              <a:latin typeface="Arial" panose="020B0604020202020204" pitchFamily="34" charset="0"/>
              <a:cs typeface="Arial" panose="020B0604020202020204" pitchFamily="34" charset="0"/>
            </a:endParaRPr>
          </a:p>
          <a:p>
            <a:pPr marL="12700" marR="1014094">
              <a:lnSpc>
                <a:spcPct val="100899"/>
              </a:lnSpc>
              <a:spcBef>
                <a:spcPts val="1115"/>
              </a:spcBef>
            </a:pPr>
            <a:r>
              <a:rPr sz="2400">
                <a:latin typeface="Arial" panose="020B0604020202020204" pitchFamily="34" charset="0"/>
                <a:cs typeface="Arial" panose="020B0604020202020204" pitchFamily="34" charset="0"/>
              </a:rPr>
              <a:t>Dr</a:t>
            </a:r>
            <a:r>
              <a:rPr lang="fr-FR" sz="2400">
                <a:latin typeface="Arial" panose="020B0604020202020204" pitchFamily="34" charset="0"/>
                <a:cs typeface="Arial" panose="020B0604020202020204" pitchFamily="34" charset="0"/>
              </a:rPr>
              <a:t>e Christine </a:t>
            </a:r>
            <a:r>
              <a:rPr lang="fr-FR" sz="2400" err="1">
                <a:latin typeface="Arial" panose="020B0604020202020204" pitchFamily="34" charset="0"/>
                <a:cs typeface="Arial" panose="020B0604020202020204" pitchFamily="34" charset="0"/>
              </a:rPr>
              <a:t>Middlemiss</a:t>
            </a:r>
            <a:r>
              <a:rPr sz="2400" spc="-10">
                <a:latin typeface="Arial" panose="020B0604020202020204" pitchFamily="34" charset="0"/>
                <a:cs typeface="Arial" panose="020B0604020202020204" pitchFamily="34" charset="0"/>
              </a:rPr>
              <a:t> (</a:t>
            </a:r>
            <a:r>
              <a:rPr lang="fr-FR" sz="2400" spc="-10">
                <a:latin typeface="Arial" panose="020B0604020202020204" pitchFamily="34" charset="0"/>
                <a:cs typeface="Arial" panose="020B0604020202020204" pitchFamily="34" charset="0"/>
              </a:rPr>
              <a:t>Royaume Uni</a:t>
            </a:r>
            <a:r>
              <a:rPr sz="2400" spc="-10">
                <a:latin typeface="Arial" panose="020B0604020202020204" pitchFamily="34" charset="0"/>
                <a:cs typeface="Arial" panose="020B0604020202020204" pitchFamily="34" charset="0"/>
              </a:rPr>
              <a:t>)</a:t>
            </a:r>
            <a:endParaRPr sz="2400">
              <a:latin typeface="Arial" panose="020B0604020202020204" pitchFamily="34" charset="0"/>
              <a:cs typeface="Arial" panose="020B0604020202020204" pitchFamily="34" charset="0"/>
            </a:endParaRPr>
          </a:p>
        </p:txBody>
      </p:sp>
      <p:sp>
        <p:nvSpPr>
          <p:cNvPr id="55" name="object 55"/>
          <p:cNvSpPr/>
          <p:nvPr/>
        </p:nvSpPr>
        <p:spPr>
          <a:xfrm>
            <a:off x="6311595" y="3493601"/>
            <a:ext cx="322580" cy="558800"/>
          </a:xfrm>
          <a:custGeom>
            <a:avLst/>
            <a:gdLst/>
            <a:ahLst/>
            <a:cxnLst/>
            <a:rect l="l" t="t" r="r" b="b"/>
            <a:pathLst>
              <a:path w="322579" h="558800">
                <a:moveTo>
                  <a:pt x="286284" y="123839"/>
                </a:moveTo>
                <a:lnTo>
                  <a:pt x="276598" y="172037"/>
                </a:lnTo>
                <a:lnTo>
                  <a:pt x="250183" y="211398"/>
                </a:lnTo>
                <a:lnTo>
                  <a:pt x="211003" y="237936"/>
                </a:lnTo>
                <a:lnTo>
                  <a:pt x="163021" y="247667"/>
                </a:lnTo>
                <a:lnTo>
                  <a:pt x="115043" y="237936"/>
                </a:lnTo>
                <a:lnTo>
                  <a:pt x="75862" y="211398"/>
                </a:lnTo>
                <a:lnTo>
                  <a:pt x="49445" y="172037"/>
                </a:lnTo>
                <a:lnTo>
                  <a:pt x="39757" y="123839"/>
                </a:lnTo>
                <a:lnTo>
                  <a:pt x="49445" y="75634"/>
                </a:lnTo>
                <a:lnTo>
                  <a:pt x="75862" y="36271"/>
                </a:lnTo>
                <a:lnTo>
                  <a:pt x="115043" y="9731"/>
                </a:lnTo>
                <a:lnTo>
                  <a:pt x="163021" y="0"/>
                </a:lnTo>
                <a:lnTo>
                  <a:pt x="211003" y="9731"/>
                </a:lnTo>
                <a:lnTo>
                  <a:pt x="250183" y="36271"/>
                </a:lnTo>
                <a:lnTo>
                  <a:pt x="276598" y="75634"/>
                </a:lnTo>
                <a:lnTo>
                  <a:pt x="286284" y="123839"/>
                </a:lnTo>
                <a:close/>
              </a:path>
              <a:path w="322579" h="558800">
                <a:moveTo>
                  <a:pt x="0" y="558632"/>
                </a:moveTo>
                <a:lnTo>
                  <a:pt x="0" y="305289"/>
                </a:lnTo>
                <a:lnTo>
                  <a:pt x="322576" y="305289"/>
                </a:lnTo>
                <a:lnTo>
                  <a:pt x="322576" y="558632"/>
                </a:lnTo>
              </a:path>
            </a:pathLst>
          </a:custGeom>
          <a:ln w="13601">
            <a:solidFill>
              <a:srgbClr val="F15732"/>
            </a:solidFill>
          </a:ln>
        </p:spPr>
        <p:txBody>
          <a:bodyPr wrap="square" lIns="0" tIns="0" rIns="0" bIns="0" rtlCol="0"/>
          <a:lstStyle/>
          <a:p>
            <a:endParaRPr/>
          </a:p>
        </p:txBody>
      </p:sp>
      <p:sp>
        <p:nvSpPr>
          <p:cNvPr id="56" name="object 56"/>
          <p:cNvSpPr/>
          <p:nvPr/>
        </p:nvSpPr>
        <p:spPr>
          <a:xfrm>
            <a:off x="9681901" y="3493601"/>
            <a:ext cx="322580" cy="558800"/>
          </a:xfrm>
          <a:custGeom>
            <a:avLst/>
            <a:gdLst/>
            <a:ahLst/>
            <a:cxnLst/>
            <a:rect l="l" t="t" r="r" b="b"/>
            <a:pathLst>
              <a:path w="322579" h="558800">
                <a:moveTo>
                  <a:pt x="286284" y="123839"/>
                </a:moveTo>
                <a:lnTo>
                  <a:pt x="276598" y="172037"/>
                </a:lnTo>
                <a:lnTo>
                  <a:pt x="250183" y="211398"/>
                </a:lnTo>
                <a:lnTo>
                  <a:pt x="211003" y="237936"/>
                </a:lnTo>
                <a:lnTo>
                  <a:pt x="163021" y="247667"/>
                </a:lnTo>
                <a:lnTo>
                  <a:pt x="115043" y="237936"/>
                </a:lnTo>
                <a:lnTo>
                  <a:pt x="75862" y="211398"/>
                </a:lnTo>
                <a:lnTo>
                  <a:pt x="49445" y="172037"/>
                </a:lnTo>
                <a:lnTo>
                  <a:pt x="39757" y="123839"/>
                </a:lnTo>
                <a:lnTo>
                  <a:pt x="49445" y="75634"/>
                </a:lnTo>
                <a:lnTo>
                  <a:pt x="75862" y="36271"/>
                </a:lnTo>
                <a:lnTo>
                  <a:pt x="115043" y="9731"/>
                </a:lnTo>
                <a:lnTo>
                  <a:pt x="163021" y="0"/>
                </a:lnTo>
                <a:lnTo>
                  <a:pt x="211003" y="9731"/>
                </a:lnTo>
                <a:lnTo>
                  <a:pt x="250183" y="36271"/>
                </a:lnTo>
                <a:lnTo>
                  <a:pt x="276598" y="75634"/>
                </a:lnTo>
                <a:lnTo>
                  <a:pt x="286284" y="123839"/>
                </a:lnTo>
                <a:close/>
              </a:path>
              <a:path w="322579" h="558800">
                <a:moveTo>
                  <a:pt x="0" y="558632"/>
                </a:moveTo>
                <a:lnTo>
                  <a:pt x="0" y="305289"/>
                </a:lnTo>
                <a:lnTo>
                  <a:pt x="322576" y="305289"/>
                </a:lnTo>
                <a:lnTo>
                  <a:pt x="322576" y="558632"/>
                </a:lnTo>
              </a:path>
            </a:pathLst>
          </a:custGeom>
          <a:ln w="13601">
            <a:solidFill>
              <a:srgbClr val="F15732"/>
            </a:solidFill>
          </a:ln>
        </p:spPr>
        <p:txBody>
          <a:bodyPr wrap="square" lIns="0" tIns="0" rIns="0" bIns="0" rtlCol="0"/>
          <a:lstStyle/>
          <a:p>
            <a:endParaRPr/>
          </a:p>
        </p:txBody>
      </p:sp>
      <p:sp>
        <p:nvSpPr>
          <p:cNvPr id="57" name="object 57"/>
          <p:cNvSpPr/>
          <p:nvPr/>
        </p:nvSpPr>
        <p:spPr>
          <a:xfrm>
            <a:off x="13116351" y="3493601"/>
            <a:ext cx="322580" cy="558800"/>
          </a:xfrm>
          <a:custGeom>
            <a:avLst/>
            <a:gdLst/>
            <a:ahLst/>
            <a:cxnLst/>
            <a:rect l="l" t="t" r="r" b="b"/>
            <a:pathLst>
              <a:path w="322580" h="558800">
                <a:moveTo>
                  <a:pt x="286284" y="123839"/>
                </a:moveTo>
                <a:lnTo>
                  <a:pt x="276597" y="172037"/>
                </a:lnTo>
                <a:lnTo>
                  <a:pt x="250179" y="211398"/>
                </a:lnTo>
                <a:lnTo>
                  <a:pt x="210998" y="237936"/>
                </a:lnTo>
                <a:lnTo>
                  <a:pt x="163021" y="247667"/>
                </a:lnTo>
                <a:lnTo>
                  <a:pt x="115043" y="237936"/>
                </a:lnTo>
                <a:lnTo>
                  <a:pt x="75862" y="211398"/>
                </a:lnTo>
                <a:lnTo>
                  <a:pt x="49445" y="172037"/>
                </a:lnTo>
                <a:lnTo>
                  <a:pt x="39757" y="123839"/>
                </a:lnTo>
                <a:lnTo>
                  <a:pt x="49445" y="75634"/>
                </a:lnTo>
                <a:lnTo>
                  <a:pt x="75862" y="36271"/>
                </a:lnTo>
                <a:lnTo>
                  <a:pt x="115043" y="9731"/>
                </a:lnTo>
                <a:lnTo>
                  <a:pt x="163021" y="0"/>
                </a:lnTo>
                <a:lnTo>
                  <a:pt x="210998" y="9731"/>
                </a:lnTo>
                <a:lnTo>
                  <a:pt x="250179" y="36271"/>
                </a:lnTo>
                <a:lnTo>
                  <a:pt x="276597" y="75634"/>
                </a:lnTo>
                <a:lnTo>
                  <a:pt x="286284" y="123839"/>
                </a:lnTo>
                <a:close/>
              </a:path>
              <a:path w="322580" h="558800">
                <a:moveTo>
                  <a:pt x="0" y="558632"/>
                </a:moveTo>
                <a:lnTo>
                  <a:pt x="0" y="305289"/>
                </a:lnTo>
                <a:lnTo>
                  <a:pt x="322576" y="305289"/>
                </a:lnTo>
                <a:lnTo>
                  <a:pt x="322576" y="558632"/>
                </a:lnTo>
              </a:path>
            </a:pathLst>
          </a:custGeom>
          <a:ln w="13601">
            <a:solidFill>
              <a:srgbClr val="F15732"/>
            </a:solidFill>
          </a:ln>
        </p:spPr>
        <p:txBody>
          <a:bodyPr wrap="square" lIns="0" tIns="0" rIns="0" bIns="0" rtlCol="0"/>
          <a:lstStyle/>
          <a:p>
            <a:endParaRPr/>
          </a:p>
        </p:txBody>
      </p:sp>
      <p:sp>
        <p:nvSpPr>
          <p:cNvPr id="58" name="object 58"/>
          <p:cNvSpPr txBox="1"/>
          <p:nvPr/>
        </p:nvSpPr>
        <p:spPr>
          <a:xfrm>
            <a:off x="19288140" y="939521"/>
            <a:ext cx="29527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22</a:t>
            </a:r>
            <a:endParaRPr sz="1900">
              <a:latin typeface="Söhne"/>
              <a:cs typeface="Söhne"/>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3EBDE"/>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sp>
        <p:nvSpPr>
          <p:cNvPr id="66" name="object 66"/>
          <p:cNvSpPr txBox="1"/>
          <p:nvPr/>
        </p:nvSpPr>
        <p:spPr>
          <a:xfrm>
            <a:off x="19297888" y="939521"/>
            <a:ext cx="29400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23</a:t>
            </a:r>
            <a:endParaRPr sz="1900">
              <a:latin typeface="Söhne"/>
              <a:cs typeface="Söhne"/>
            </a:endParaRPr>
          </a:p>
        </p:txBody>
      </p:sp>
      <p:grpSp>
        <p:nvGrpSpPr>
          <p:cNvPr id="28" name="object 5">
            <a:extLst>
              <a:ext uri="{FF2B5EF4-FFF2-40B4-BE49-F238E27FC236}">
                <a16:creationId xmlns:a16="http://schemas.microsoft.com/office/drawing/2014/main" id="{E52C8C80-16CB-0CDD-6CF3-77AAD189CDE9}"/>
              </a:ext>
            </a:extLst>
          </p:cNvPr>
          <p:cNvGrpSpPr/>
          <p:nvPr/>
        </p:nvGrpSpPr>
        <p:grpSpPr>
          <a:xfrm>
            <a:off x="15747381" y="5848156"/>
            <a:ext cx="3141345" cy="1314450"/>
            <a:chOff x="15747381" y="5848156"/>
            <a:chExt cx="3141345" cy="1314450"/>
          </a:xfrm>
        </p:grpSpPr>
        <p:sp>
          <p:nvSpPr>
            <p:cNvPr id="47" name="object 6">
              <a:extLst>
                <a:ext uri="{FF2B5EF4-FFF2-40B4-BE49-F238E27FC236}">
                  <a16:creationId xmlns:a16="http://schemas.microsoft.com/office/drawing/2014/main" id="{83FA7C37-5B58-7BC7-A1AC-7E6ACE26C5A9}"/>
                </a:ext>
              </a:extLst>
            </p:cNvPr>
            <p:cNvSpPr/>
            <p:nvPr/>
          </p:nvSpPr>
          <p:spPr>
            <a:xfrm>
              <a:off x="15757858" y="5858634"/>
              <a:ext cx="3120390" cy="1293495"/>
            </a:xfrm>
            <a:custGeom>
              <a:avLst/>
              <a:gdLst/>
              <a:ahLst/>
              <a:cxnLst/>
              <a:rect l="l" t="t" r="r" b="b"/>
              <a:pathLst>
                <a:path w="3120390" h="1293495">
                  <a:moveTo>
                    <a:pt x="264913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close/>
                </a:path>
              </a:pathLst>
            </a:custGeom>
            <a:solidFill>
              <a:srgbClr val="F15732">
                <a:alpha val="3999"/>
              </a:srgbClr>
            </a:solidFill>
          </p:spPr>
          <p:txBody>
            <a:bodyPr wrap="square" lIns="0" tIns="0" rIns="0" bIns="0" rtlCol="0"/>
            <a:lstStyle/>
            <a:p>
              <a:endParaRPr/>
            </a:p>
          </p:txBody>
        </p:sp>
        <p:sp>
          <p:nvSpPr>
            <p:cNvPr id="68" name="object 7">
              <a:extLst>
                <a:ext uri="{FF2B5EF4-FFF2-40B4-BE49-F238E27FC236}">
                  <a16:creationId xmlns:a16="http://schemas.microsoft.com/office/drawing/2014/main" id="{B12F10A7-5180-CD35-F5E1-D4651CE6C54F}"/>
                </a:ext>
              </a:extLst>
            </p:cNvPr>
            <p:cNvSpPr/>
            <p:nvPr/>
          </p:nvSpPr>
          <p:spPr>
            <a:xfrm>
              <a:off x="15757858" y="5858634"/>
              <a:ext cx="3120390" cy="1293495"/>
            </a:xfrm>
            <a:custGeom>
              <a:avLst/>
              <a:gdLst/>
              <a:ahLst/>
              <a:cxnLst/>
              <a:rect l="l" t="t" r="r" b="b"/>
              <a:pathLst>
                <a:path w="3120390"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lnTo>
                    <a:pt x="471189" y="0"/>
                  </a:lnTo>
                  <a:close/>
                </a:path>
              </a:pathLst>
            </a:custGeom>
            <a:ln w="20941">
              <a:solidFill>
                <a:srgbClr val="F15732"/>
              </a:solidFill>
            </a:ln>
          </p:spPr>
          <p:txBody>
            <a:bodyPr wrap="square" lIns="0" tIns="0" rIns="0" bIns="0" rtlCol="0"/>
            <a:lstStyle/>
            <a:p>
              <a:endParaRPr/>
            </a:p>
          </p:txBody>
        </p:sp>
      </p:grpSp>
      <p:grpSp>
        <p:nvGrpSpPr>
          <p:cNvPr id="69" name="object 8">
            <a:extLst>
              <a:ext uri="{FF2B5EF4-FFF2-40B4-BE49-F238E27FC236}">
                <a16:creationId xmlns:a16="http://schemas.microsoft.com/office/drawing/2014/main" id="{43C04E5C-D714-F0B4-F90A-B684FB3177B3}"/>
              </a:ext>
            </a:extLst>
          </p:cNvPr>
          <p:cNvGrpSpPr/>
          <p:nvPr/>
        </p:nvGrpSpPr>
        <p:grpSpPr>
          <a:xfrm>
            <a:off x="5675213" y="2257232"/>
            <a:ext cx="12837795" cy="6744970"/>
            <a:chOff x="5675213" y="2257232"/>
            <a:chExt cx="12837795" cy="6744970"/>
          </a:xfrm>
        </p:grpSpPr>
        <p:sp>
          <p:nvSpPr>
            <p:cNvPr id="70" name="object 9">
              <a:extLst>
                <a:ext uri="{FF2B5EF4-FFF2-40B4-BE49-F238E27FC236}">
                  <a16:creationId xmlns:a16="http://schemas.microsoft.com/office/drawing/2014/main" id="{08EA4D3B-F961-4E95-61EF-389091B71DA9}"/>
                </a:ext>
              </a:extLst>
            </p:cNvPr>
            <p:cNvSpPr/>
            <p:nvPr/>
          </p:nvSpPr>
          <p:spPr>
            <a:xfrm>
              <a:off x="10409379" y="2257232"/>
              <a:ext cx="5401945" cy="1047115"/>
            </a:xfrm>
            <a:custGeom>
              <a:avLst/>
              <a:gdLst/>
              <a:ahLst/>
              <a:cxnLst/>
              <a:rect l="l" t="t" r="r" b="b"/>
              <a:pathLst>
                <a:path w="5401944" h="1047114">
                  <a:moveTo>
                    <a:pt x="493046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close/>
                </a:path>
              </a:pathLst>
            </a:custGeom>
            <a:noFill/>
            <a:ln w="19050">
              <a:solidFill>
                <a:srgbClr val="F15832"/>
              </a:solidFill>
            </a:ln>
          </p:spPr>
          <p:txBody>
            <a:bodyPr wrap="square" lIns="0" tIns="0" rIns="0" bIns="0" rtlCol="0"/>
            <a:lstStyle/>
            <a:p>
              <a:endParaRPr/>
            </a:p>
          </p:txBody>
        </p:sp>
        <p:sp>
          <p:nvSpPr>
            <p:cNvPr id="71" name="object 10">
              <a:extLst>
                <a:ext uri="{FF2B5EF4-FFF2-40B4-BE49-F238E27FC236}">
                  <a16:creationId xmlns:a16="http://schemas.microsoft.com/office/drawing/2014/main" id="{644FE804-287D-E63C-5DC2-55D9AF57592E}"/>
                </a:ext>
              </a:extLst>
            </p:cNvPr>
            <p:cNvSpPr/>
            <p:nvPr/>
          </p:nvSpPr>
          <p:spPr>
            <a:xfrm>
              <a:off x="7591387" y="3579120"/>
              <a:ext cx="2450465" cy="712470"/>
            </a:xfrm>
            <a:custGeom>
              <a:avLst/>
              <a:gdLst/>
              <a:ahLst/>
              <a:cxnLst/>
              <a:rect l="l" t="t" r="r" b="b"/>
              <a:pathLst>
                <a:path w="2450465" h="712470">
                  <a:moveTo>
                    <a:pt x="2094114" y="0"/>
                  </a:moveTo>
                  <a:lnTo>
                    <a:pt x="356083" y="0"/>
                  </a:ln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close/>
                </a:path>
              </a:pathLst>
            </a:custGeom>
            <a:solidFill>
              <a:srgbClr val="F15732">
                <a:alpha val="5999"/>
              </a:srgbClr>
            </a:solidFill>
          </p:spPr>
          <p:txBody>
            <a:bodyPr wrap="square" lIns="0" tIns="0" rIns="0" bIns="0" rtlCol="0"/>
            <a:lstStyle/>
            <a:p>
              <a:endParaRPr/>
            </a:p>
          </p:txBody>
        </p:sp>
        <p:sp>
          <p:nvSpPr>
            <p:cNvPr id="72" name="object 11">
              <a:extLst>
                <a:ext uri="{FF2B5EF4-FFF2-40B4-BE49-F238E27FC236}">
                  <a16:creationId xmlns:a16="http://schemas.microsoft.com/office/drawing/2014/main" id="{7B3C0531-A77C-69F4-54AE-3B7696E5F6A4}"/>
                </a:ext>
              </a:extLst>
            </p:cNvPr>
            <p:cNvSpPr/>
            <p:nvPr/>
          </p:nvSpPr>
          <p:spPr>
            <a:xfrm>
              <a:off x="7591387" y="3579120"/>
              <a:ext cx="2450465" cy="712470"/>
            </a:xfrm>
            <a:custGeom>
              <a:avLst/>
              <a:gdLst/>
              <a:ahLst/>
              <a:cxnLst/>
              <a:rect l="l" t="t" r="r" b="b"/>
              <a:pathLst>
                <a:path w="2450465" h="712470">
                  <a:moveTo>
                    <a:pt x="356083" y="0"/>
                  </a:move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lnTo>
                    <a:pt x="356083" y="0"/>
                  </a:lnTo>
                  <a:close/>
                </a:path>
              </a:pathLst>
            </a:custGeom>
            <a:ln w="20941">
              <a:solidFill>
                <a:srgbClr val="F15732"/>
              </a:solidFill>
            </a:ln>
          </p:spPr>
          <p:txBody>
            <a:bodyPr wrap="square" lIns="0" tIns="0" rIns="0" bIns="0" rtlCol="0"/>
            <a:lstStyle/>
            <a:p>
              <a:endParaRPr/>
            </a:p>
          </p:txBody>
        </p:sp>
        <p:sp>
          <p:nvSpPr>
            <p:cNvPr id="73" name="object 12">
              <a:extLst>
                <a:ext uri="{FF2B5EF4-FFF2-40B4-BE49-F238E27FC236}">
                  <a16:creationId xmlns:a16="http://schemas.microsoft.com/office/drawing/2014/main" id="{021A31A1-2BA5-5363-CB54-E3D2991C2C5C}"/>
                </a:ext>
              </a:extLst>
            </p:cNvPr>
            <p:cNvSpPr/>
            <p:nvPr/>
          </p:nvSpPr>
          <p:spPr>
            <a:xfrm>
              <a:off x="11990483" y="3718779"/>
              <a:ext cx="2450465" cy="1292860"/>
            </a:xfrm>
            <a:custGeom>
              <a:avLst/>
              <a:gdLst/>
              <a:ahLst/>
              <a:cxnLst/>
              <a:rect l="l" t="t" r="r" b="b"/>
              <a:pathLst>
                <a:path w="2450465" h="129286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74" name="object 13">
              <a:extLst>
                <a:ext uri="{FF2B5EF4-FFF2-40B4-BE49-F238E27FC236}">
                  <a16:creationId xmlns:a16="http://schemas.microsoft.com/office/drawing/2014/main" id="{FD822C44-9FB4-79EC-128A-5BCCDC2E8DD1}"/>
                </a:ext>
              </a:extLst>
            </p:cNvPr>
            <p:cNvSpPr/>
            <p:nvPr/>
          </p:nvSpPr>
          <p:spPr>
            <a:xfrm>
              <a:off x="11990483" y="3718779"/>
              <a:ext cx="2450465" cy="1292860"/>
            </a:xfrm>
            <a:custGeom>
              <a:avLst/>
              <a:gdLst/>
              <a:ahLst/>
              <a:cxnLst/>
              <a:rect l="l" t="t" r="r" b="b"/>
              <a:pathLst>
                <a:path w="2450465" h="129286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75" name="object 14">
              <a:extLst>
                <a:ext uri="{FF2B5EF4-FFF2-40B4-BE49-F238E27FC236}">
                  <a16:creationId xmlns:a16="http://schemas.microsoft.com/office/drawing/2014/main" id="{C0704CF2-A91F-1682-3ADF-149829AE9984}"/>
                </a:ext>
              </a:extLst>
            </p:cNvPr>
            <p:cNvSpPr/>
            <p:nvPr/>
          </p:nvSpPr>
          <p:spPr>
            <a:xfrm>
              <a:off x="5685690" y="4602127"/>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76" name="object 15">
              <a:extLst>
                <a:ext uri="{FF2B5EF4-FFF2-40B4-BE49-F238E27FC236}">
                  <a16:creationId xmlns:a16="http://schemas.microsoft.com/office/drawing/2014/main" id="{0DA7BAF7-2D82-322E-26E5-68C9B8E16A4B}"/>
                </a:ext>
              </a:extLst>
            </p:cNvPr>
            <p:cNvSpPr/>
            <p:nvPr/>
          </p:nvSpPr>
          <p:spPr>
            <a:xfrm>
              <a:off x="5685690" y="4602127"/>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77" name="object 16">
              <a:extLst>
                <a:ext uri="{FF2B5EF4-FFF2-40B4-BE49-F238E27FC236}">
                  <a16:creationId xmlns:a16="http://schemas.microsoft.com/office/drawing/2014/main" id="{84BEC1A9-7255-2E68-2980-108AABED393B}"/>
                </a:ext>
              </a:extLst>
            </p:cNvPr>
            <p:cNvSpPr/>
            <p:nvPr/>
          </p:nvSpPr>
          <p:spPr>
            <a:xfrm>
              <a:off x="16051867" y="3710374"/>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78" name="object 17">
              <a:extLst>
                <a:ext uri="{FF2B5EF4-FFF2-40B4-BE49-F238E27FC236}">
                  <a16:creationId xmlns:a16="http://schemas.microsoft.com/office/drawing/2014/main" id="{42EAE97E-949C-6D1E-CE20-807ED65CB4DE}"/>
                </a:ext>
              </a:extLst>
            </p:cNvPr>
            <p:cNvSpPr/>
            <p:nvPr/>
          </p:nvSpPr>
          <p:spPr>
            <a:xfrm>
              <a:off x="16051867" y="3710374"/>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solidFill>
              <a:srgbClr val="F15832"/>
            </a:solidFill>
            <a:ln w="20941">
              <a:solidFill>
                <a:srgbClr val="F15732"/>
              </a:solidFill>
            </a:ln>
          </p:spPr>
          <p:txBody>
            <a:bodyPr wrap="square" lIns="0" tIns="0" rIns="0" bIns="0" rtlCol="0"/>
            <a:lstStyle/>
            <a:p>
              <a:endParaRPr/>
            </a:p>
          </p:txBody>
        </p:sp>
        <p:sp>
          <p:nvSpPr>
            <p:cNvPr id="79" name="object 18">
              <a:extLst>
                <a:ext uri="{FF2B5EF4-FFF2-40B4-BE49-F238E27FC236}">
                  <a16:creationId xmlns:a16="http://schemas.microsoft.com/office/drawing/2014/main" id="{673C8CDE-06C5-DFD6-A38E-05B782C08810}"/>
                </a:ext>
              </a:extLst>
            </p:cNvPr>
            <p:cNvSpPr/>
            <p:nvPr/>
          </p:nvSpPr>
          <p:spPr>
            <a:xfrm>
              <a:off x="5685690" y="5858634"/>
              <a:ext cx="2450465" cy="1293495"/>
            </a:xfrm>
            <a:custGeom>
              <a:avLst/>
              <a:gdLst/>
              <a:ahLst/>
              <a:cxnLst/>
              <a:rect l="l" t="t" r="r" b="b"/>
              <a:pathLst>
                <a:path w="2450465" h="1293495">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80" name="object 19">
              <a:extLst>
                <a:ext uri="{FF2B5EF4-FFF2-40B4-BE49-F238E27FC236}">
                  <a16:creationId xmlns:a16="http://schemas.microsoft.com/office/drawing/2014/main" id="{C6B05576-ED4B-3C0E-2DC0-D2EE5C861BA0}"/>
                </a:ext>
              </a:extLst>
            </p:cNvPr>
            <p:cNvSpPr/>
            <p:nvPr/>
          </p:nvSpPr>
          <p:spPr>
            <a:xfrm>
              <a:off x="5685690" y="5858634"/>
              <a:ext cx="2450465" cy="1293495"/>
            </a:xfrm>
            <a:custGeom>
              <a:avLst/>
              <a:gdLst/>
              <a:ahLst/>
              <a:cxnLst/>
              <a:rect l="l" t="t" r="r" b="b"/>
              <a:pathLst>
                <a:path w="2450465"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81" name="object 20">
              <a:extLst>
                <a:ext uri="{FF2B5EF4-FFF2-40B4-BE49-F238E27FC236}">
                  <a16:creationId xmlns:a16="http://schemas.microsoft.com/office/drawing/2014/main" id="{0DE70915-6551-055F-E0F3-0A2D0E0629EF}"/>
                </a:ext>
              </a:extLst>
            </p:cNvPr>
            <p:cNvSpPr/>
            <p:nvPr/>
          </p:nvSpPr>
          <p:spPr>
            <a:xfrm>
              <a:off x="11990483" y="5869688"/>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82" name="object 21">
              <a:extLst>
                <a:ext uri="{FF2B5EF4-FFF2-40B4-BE49-F238E27FC236}">
                  <a16:creationId xmlns:a16="http://schemas.microsoft.com/office/drawing/2014/main" id="{A7D5CB5B-D5E9-A2F4-FFB1-C534B5BA84BC}"/>
                </a:ext>
              </a:extLst>
            </p:cNvPr>
            <p:cNvSpPr/>
            <p:nvPr/>
          </p:nvSpPr>
          <p:spPr>
            <a:xfrm>
              <a:off x="11990483" y="5869688"/>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83" name="object 22">
              <a:extLst>
                <a:ext uri="{FF2B5EF4-FFF2-40B4-BE49-F238E27FC236}">
                  <a16:creationId xmlns:a16="http://schemas.microsoft.com/office/drawing/2014/main" id="{9E1CB7E1-2DA4-1F26-A548-CE7991A39F3D}"/>
                </a:ext>
              </a:extLst>
            </p:cNvPr>
            <p:cNvSpPr/>
            <p:nvPr/>
          </p:nvSpPr>
          <p:spPr>
            <a:xfrm>
              <a:off x="11990483" y="7714210"/>
              <a:ext cx="2450465" cy="1277620"/>
            </a:xfrm>
            <a:custGeom>
              <a:avLst/>
              <a:gdLst/>
              <a:ahLst/>
              <a:cxnLst/>
              <a:rect l="l" t="t" r="r" b="b"/>
              <a:pathLst>
                <a:path w="2450465" h="127762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84" name="object 23">
              <a:extLst>
                <a:ext uri="{FF2B5EF4-FFF2-40B4-BE49-F238E27FC236}">
                  <a16:creationId xmlns:a16="http://schemas.microsoft.com/office/drawing/2014/main" id="{545BF57F-2259-FAFC-7F9D-34A58BEA3C05}"/>
                </a:ext>
              </a:extLst>
            </p:cNvPr>
            <p:cNvSpPr/>
            <p:nvPr/>
          </p:nvSpPr>
          <p:spPr>
            <a:xfrm>
              <a:off x="11990483" y="7714210"/>
              <a:ext cx="2450465" cy="1277620"/>
            </a:xfrm>
            <a:custGeom>
              <a:avLst/>
              <a:gdLst/>
              <a:ahLst/>
              <a:cxnLst/>
              <a:rect l="l" t="t" r="r" b="b"/>
              <a:pathLst>
                <a:path w="2450465" h="127762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grpSp>
      <p:sp>
        <p:nvSpPr>
          <p:cNvPr id="85" name="object 24">
            <a:extLst>
              <a:ext uri="{FF2B5EF4-FFF2-40B4-BE49-F238E27FC236}">
                <a16:creationId xmlns:a16="http://schemas.microsoft.com/office/drawing/2014/main" id="{1704B482-ED74-5C3C-0C24-16FB67168E8C}"/>
              </a:ext>
            </a:extLst>
          </p:cNvPr>
          <p:cNvSpPr txBox="1"/>
          <p:nvPr/>
        </p:nvSpPr>
        <p:spPr>
          <a:xfrm>
            <a:off x="10814050" y="2576302"/>
            <a:ext cx="4619934" cy="367408"/>
          </a:xfrm>
          <a:prstGeom prst="rect">
            <a:avLst/>
          </a:prstGeom>
        </p:spPr>
        <p:txBody>
          <a:bodyPr vert="horz" wrap="square" lIns="0" tIns="13335" rIns="0" bIns="0" rtlCol="0">
            <a:spAutoFit/>
          </a:bodyPr>
          <a:lstStyle/>
          <a:p>
            <a:pPr marL="12700">
              <a:lnSpc>
                <a:spcPct val="100000"/>
              </a:lnSpc>
              <a:spcBef>
                <a:spcPts val="105"/>
              </a:spcBef>
            </a:pPr>
            <a:r>
              <a:rPr lang="fr-FR" sz="2300" b="0" spc="-10">
                <a:solidFill>
                  <a:schemeClr val="tx1"/>
                </a:solidFill>
                <a:latin typeface="Arial" panose="020B0604020202020204" pitchFamily="34" charset="0"/>
                <a:cs typeface="Arial" panose="020B0604020202020204" pitchFamily="34" charset="0"/>
              </a:rPr>
              <a:t>Assemblée mondiale des Délégués</a:t>
            </a:r>
            <a:endParaRPr sz="2300">
              <a:solidFill>
                <a:schemeClr val="tx1"/>
              </a:solidFill>
              <a:latin typeface="Arial" panose="020B0604020202020204" pitchFamily="34" charset="0"/>
              <a:cs typeface="Arial" panose="020B0604020202020204" pitchFamily="34" charset="0"/>
            </a:endParaRPr>
          </a:p>
        </p:txBody>
      </p:sp>
      <p:sp>
        <p:nvSpPr>
          <p:cNvPr id="86" name="object 25">
            <a:extLst>
              <a:ext uri="{FF2B5EF4-FFF2-40B4-BE49-F238E27FC236}">
                <a16:creationId xmlns:a16="http://schemas.microsoft.com/office/drawing/2014/main" id="{949E1F22-06AD-68AB-B9A5-4321D54CB757}"/>
              </a:ext>
            </a:extLst>
          </p:cNvPr>
          <p:cNvSpPr txBox="1"/>
          <p:nvPr/>
        </p:nvSpPr>
        <p:spPr>
          <a:xfrm>
            <a:off x="8385544" y="3750305"/>
            <a:ext cx="961306" cy="304571"/>
          </a:xfrm>
          <a:prstGeom prst="rect">
            <a:avLst/>
          </a:prstGeom>
        </p:spPr>
        <p:txBody>
          <a:bodyPr vert="horz" wrap="square" lIns="0" tIns="12065" rIns="0" bIns="0" rtlCol="0">
            <a:spAutoFit/>
          </a:bodyPr>
          <a:lstStyle/>
          <a:p>
            <a:pPr marL="12700">
              <a:lnSpc>
                <a:spcPct val="100000"/>
              </a:lnSpc>
              <a:spcBef>
                <a:spcPts val="95"/>
              </a:spcBef>
            </a:pPr>
            <a:r>
              <a:rPr lang="en-US" sz="1900" b="1" spc="-10">
                <a:latin typeface="Arial" panose="020B0604020202020204" pitchFamily="34" charset="0"/>
                <a:cs typeface="Arial" panose="020B0604020202020204" pitchFamily="34" charset="0"/>
              </a:rPr>
              <a:t>Conseil</a:t>
            </a:r>
            <a:endParaRPr sz="1900" b="1">
              <a:latin typeface="Arial" panose="020B0604020202020204" pitchFamily="34" charset="0"/>
              <a:cs typeface="Arial" panose="020B0604020202020204" pitchFamily="34" charset="0"/>
            </a:endParaRPr>
          </a:p>
        </p:txBody>
      </p:sp>
      <p:sp>
        <p:nvSpPr>
          <p:cNvPr id="87" name="object 26">
            <a:extLst>
              <a:ext uri="{FF2B5EF4-FFF2-40B4-BE49-F238E27FC236}">
                <a16:creationId xmlns:a16="http://schemas.microsoft.com/office/drawing/2014/main" id="{EBAFEAEC-131E-AD0D-FBF4-6AD711831E23}"/>
              </a:ext>
            </a:extLst>
          </p:cNvPr>
          <p:cNvSpPr txBox="1"/>
          <p:nvPr/>
        </p:nvSpPr>
        <p:spPr>
          <a:xfrm>
            <a:off x="16081468" y="3860607"/>
            <a:ext cx="2042160" cy="613629"/>
          </a:xfrm>
          <a:prstGeom prst="rect">
            <a:avLst/>
          </a:prstGeom>
        </p:spPr>
        <p:txBody>
          <a:bodyPr vert="horz" wrap="square" lIns="0" tIns="36194" rIns="0" bIns="0" rtlCol="0">
            <a:spAutoFit/>
          </a:bodyPr>
          <a:lstStyle/>
          <a:p>
            <a:pPr marL="12700" marR="5080" indent="257175" algn="ctr">
              <a:lnSpc>
                <a:spcPts val="2140"/>
              </a:lnSpc>
              <a:spcBef>
                <a:spcPts val="284"/>
              </a:spcBef>
            </a:pPr>
            <a:r>
              <a:rPr lang="en-US" sz="1900" b="1" err="1">
                <a:solidFill>
                  <a:schemeClr val="bg1"/>
                </a:solidFill>
                <a:latin typeface="Arial" panose="020B0604020202020204" pitchFamily="34" charset="0"/>
                <a:cs typeface="Arial" panose="020B0604020202020204" pitchFamily="34" charset="0"/>
              </a:rPr>
              <a:t>Comissions</a:t>
            </a:r>
            <a:r>
              <a:rPr lang="en-US" sz="1900" b="1">
                <a:solidFill>
                  <a:schemeClr val="bg1"/>
                </a:solidFill>
                <a:latin typeface="Arial" panose="020B0604020202020204" pitchFamily="34" charset="0"/>
                <a:cs typeface="Arial" panose="020B0604020202020204" pitchFamily="34" charset="0"/>
              </a:rPr>
              <a:t>   </a:t>
            </a:r>
          </a:p>
          <a:p>
            <a:pPr marL="12700" marR="5080" indent="257175" algn="ctr">
              <a:lnSpc>
                <a:spcPts val="2140"/>
              </a:lnSpc>
              <a:spcBef>
                <a:spcPts val="284"/>
              </a:spcBef>
            </a:pPr>
            <a:r>
              <a:rPr lang="en-US" sz="1900" b="1">
                <a:solidFill>
                  <a:schemeClr val="bg1"/>
                </a:solidFill>
                <a:latin typeface="Arial" panose="020B0604020202020204" pitchFamily="34" charset="0"/>
                <a:cs typeface="Arial" panose="020B0604020202020204" pitchFamily="34" charset="0"/>
              </a:rPr>
              <a:t> </a:t>
            </a:r>
            <a:r>
              <a:rPr lang="en-US" sz="1900" b="1" err="1">
                <a:solidFill>
                  <a:schemeClr val="bg1"/>
                </a:solidFill>
                <a:latin typeface="Arial" panose="020B0604020202020204" pitchFamily="34" charset="0"/>
                <a:cs typeface="Arial" panose="020B0604020202020204" pitchFamily="34" charset="0"/>
              </a:rPr>
              <a:t>régionales</a:t>
            </a:r>
            <a:endParaRPr sz="1900" b="1">
              <a:solidFill>
                <a:schemeClr val="bg1"/>
              </a:solidFill>
              <a:latin typeface="Arial" panose="020B0604020202020204" pitchFamily="34" charset="0"/>
              <a:cs typeface="Arial" panose="020B0604020202020204" pitchFamily="34" charset="0"/>
            </a:endParaRPr>
          </a:p>
        </p:txBody>
      </p:sp>
      <p:sp>
        <p:nvSpPr>
          <p:cNvPr id="88" name="object 27">
            <a:extLst>
              <a:ext uri="{FF2B5EF4-FFF2-40B4-BE49-F238E27FC236}">
                <a16:creationId xmlns:a16="http://schemas.microsoft.com/office/drawing/2014/main" id="{186153EE-98FD-0194-E440-0213804F829E}"/>
              </a:ext>
            </a:extLst>
          </p:cNvPr>
          <p:cNvSpPr txBox="1"/>
          <p:nvPr/>
        </p:nvSpPr>
        <p:spPr>
          <a:xfrm>
            <a:off x="5861050" y="4892675"/>
            <a:ext cx="1913768" cy="305852"/>
          </a:xfrm>
          <a:prstGeom prst="rect">
            <a:avLst/>
          </a:prstGeom>
        </p:spPr>
        <p:txBody>
          <a:bodyPr vert="horz" wrap="square" lIns="0" tIns="36194" rIns="0" bIns="0" rtlCol="0">
            <a:spAutoFit/>
          </a:bodyPr>
          <a:lstStyle/>
          <a:p>
            <a:pPr marL="12700" marR="5080" indent="207010">
              <a:lnSpc>
                <a:spcPts val="2140"/>
              </a:lnSpc>
              <a:spcBef>
                <a:spcPts val="284"/>
              </a:spcBef>
            </a:pPr>
            <a:r>
              <a:rPr sz="1900" b="1" spc="-10">
                <a:latin typeface="Arial" panose="020B0604020202020204" pitchFamily="34" charset="0"/>
                <a:cs typeface="Arial" panose="020B0604020202020204" pitchFamily="34" charset="0"/>
              </a:rPr>
              <a:t>Commissions</a:t>
            </a:r>
            <a:endParaRPr sz="1900" b="1">
              <a:latin typeface="Arial" panose="020B0604020202020204" pitchFamily="34" charset="0"/>
              <a:cs typeface="Arial" panose="020B0604020202020204" pitchFamily="34" charset="0"/>
            </a:endParaRPr>
          </a:p>
        </p:txBody>
      </p:sp>
      <p:sp>
        <p:nvSpPr>
          <p:cNvPr id="89" name="object 29">
            <a:extLst>
              <a:ext uri="{FF2B5EF4-FFF2-40B4-BE49-F238E27FC236}">
                <a16:creationId xmlns:a16="http://schemas.microsoft.com/office/drawing/2014/main" id="{BCF0C270-6C9D-4DB6-7D31-2FC1F12940E5}"/>
              </a:ext>
            </a:extLst>
          </p:cNvPr>
          <p:cNvSpPr txBox="1"/>
          <p:nvPr/>
        </p:nvSpPr>
        <p:spPr>
          <a:xfrm>
            <a:off x="5735250" y="6039064"/>
            <a:ext cx="2278597" cy="964495"/>
          </a:xfrm>
          <a:prstGeom prst="rect">
            <a:avLst/>
          </a:prstGeom>
        </p:spPr>
        <p:txBody>
          <a:bodyPr vert="horz" wrap="square" lIns="0" tIns="30480" rIns="0" bIns="0" rtlCol="0">
            <a:spAutoFit/>
          </a:bodyPr>
          <a:lstStyle/>
          <a:p>
            <a:pPr marL="12700" marR="5080" indent="15240" algn="ctr">
              <a:lnSpc>
                <a:spcPct val="111200"/>
              </a:lnSpc>
              <a:spcBef>
                <a:spcPts val="240"/>
              </a:spcBef>
            </a:pPr>
            <a:r>
              <a:rPr lang="fr-FR" sz="1900" b="1">
                <a:latin typeface="Arial" panose="020B0604020202020204" pitchFamily="34" charset="0"/>
                <a:cs typeface="Arial" panose="020B0604020202020204" pitchFamily="34" charset="0"/>
              </a:rPr>
              <a:t>Groupes d’experts</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ad hoc</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de travail</a:t>
            </a:r>
            <a:endParaRPr sz="1700">
              <a:latin typeface="Arial" panose="020B0604020202020204" pitchFamily="34" charset="0"/>
              <a:cs typeface="Arial" panose="020B0604020202020204" pitchFamily="34" charset="0"/>
            </a:endParaRPr>
          </a:p>
        </p:txBody>
      </p:sp>
      <p:sp>
        <p:nvSpPr>
          <p:cNvPr id="90" name="object 30">
            <a:extLst>
              <a:ext uri="{FF2B5EF4-FFF2-40B4-BE49-F238E27FC236}">
                <a16:creationId xmlns:a16="http://schemas.microsoft.com/office/drawing/2014/main" id="{44D8F3F1-9CB3-1465-4962-2C6658893A98}"/>
              </a:ext>
            </a:extLst>
          </p:cNvPr>
          <p:cNvSpPr txBox="1"/>
          <p:nvPr/>
        </p:nvSpPr>
        <p:spPr>
          <a:xfrm>
            <a:off x="16029372" y="5997282"/>
            <a:ext cx="2577362" cy="938206"/>
          </a:xfrm>
          <a:prstGeom prst="rect">
            <a:avLst/>
          </a:prstGeom>
        </p:spPr>
        <p:txBody>
          <a:bodyPr vert="horz" wrap="square" lIns="0" tIns="29845" rIns="0" bIns="0" rtlCol="0">
            <a:spAutoFit/>
          </a:bodyPr>
          <a:lstStyle/>
          <a:p>
            <a:pPr marL="12065" marR="5080" indent="-635" algn="ctr">
              <a:lnSpc>
                <a:spcPct val="111200"/>
              </a:lnSpc>
              <a:spcBef>
                <a:spcPts val="235"/>
              </a:spcBef>
            </a:pPr>
            <a:r>
              <a:rPr sz="1900" b="1" spc="-10" err="1">
                <a:latin typeface="Arial" panose="020B0604020202020204" pitchFamily="34" charset="0"/>
                <a:cs typeface="Arial" panose="020B0604020202020204" pitchFamily="34" charset="0"/>
              </a:rPr>
              <a:t>Centres</a:t>
            </a:r>
            <a:r>
              <a:rPr lang="en-US" sz="1900" b="1" spc="-10">
                <a:latin typeface="Arial" panose="020B0604020202020204" pitchFamily="34" charset="0"/>
                <a:cs typeface="Arial" panose="020B0604020202020204" pitchFamily="34" charset="0"/>
              </a:rPr>
              <a:t> de </a:t>
            </a:r>
            <a:r>
              <a:rPr lang="en-US" sz="1900" b="1" spc="-10" err="1">
                <a:latin typeface="Arial" panose="020B0604020202020204" pitchFamily="34" charset="0"/>
                <a:cs typeface="Arial" panose="020B0604020202020204" pitchFamily="34" charset="0"/>
              </a:rPr>
              <a:t>référence</a:t>
            </a:r>
            <a:r>
              <a:rPr sz="1900" b="1" spc="-10">
                <a:latin typeface="Arial" panose="020B0604020202020204" pitchFamily="34" charset="0"/>
                <a:cs typeface="Arial" panose="020B0604020202020204" pitchFamily="34" charset="0"/>
              </a:rPr>
              <a:t> </a:t>
            </a:r>
            <a:r>
              <a:rPr sz="1700" spc="-10" err="1">
                <a:latin typeface="Arial" panose="020B0604020202020204" pitchFamily="34" charset="0"/>
                <a:cs typeface="Arial" panose="020B0604020202020204" pitchFamily="34" charset="0"/>
              </a:rPr>
              <a:t>Centres</a:t>
            </a:r>
            <a:r>
              <a:rPr sz="1700" spc="-10">
                <a:latin typeface="Arial" panose="020B0604020202020204" pitchFamily="34" charset="0"/>
                <a:cs typeface="Arial" panose="020B0604020202020204" pitchFamily="34" charset="0"/>
              </a:rPr>
              <a:t> </a:t>
            </a:r>
            <a:r>
              <a:rPr lang="en-US" sz="1700" spc="-10" err="1">
                <a:latin typeface="Arial" panose="020B0604020202020204" pitchFamily="34" charset="0"/>
                <a:cs typeface="Arial" panose="020B0604020202020204" pitchFamily="34" charset="0"/>
              </a:rPr>
              <a:t>collaborateurs</a:t>
            </a:r>
            <a:endParaRPr lang="en-US" sz="1700" spc="-10">
              <a:latin typeface="Arial" panose="020B0604020202020204" pitchFamily="34" charset="0"/>
              <a:cs typeface="Arial" panose="020B0604020202020204" pitchFamily="34" charset="0"/>
            </a:endParaRPr>
          </a:p>
          <a:p>
            <a:pPr marL="12065" marR="5080" indent="-635" algn="ctr">
              <a:lnSpc>
                <a:spcPct val="111200"/>
              </a:lnSpc>
              <a:spcBef>
                <a:spcPts val="235"/>
              </a:spcBef>
            </a:pPr>
            <a:r>
              <a:rPr sz="1700" spc="-10" err="1">
                <a:latin typeface="Arial" panose="020B0604020202020204" pitchFamily="34" charset="0"/>
                <a:cs typeface="Arial" panose="020B0604020202020204" pitchFamily="34" charset="0"/>
              </a:rPr>
              <a:t>Laborato</a:t>
            </a:r>
            <a:r>
              <a:rPr lang="en-US" sz="1700" spc="-10" err="1">
                <a:latin typeface="Arial" panose="020B0604020202020204" pitchFamily="34" charset="0"/>
                <a:cs typeface="Arial" panose="020B0604020202020204" pitchFamily="34" charset="0"/>
              </a:rPr>
              <a:t>ir</a:t>
            </a:r>
            <a:r>
              <a:rPr sz="1700" spc="-10" err="1">
                <a:latin typeface="Arial" panose="020B0604020202020204" pitchFamily="34" charset="0"/>
                <a:cs typeface="Arial" panose="020B0604020202020204" pitchFamily="34" charset="0"/>
              </a:rPr>
              <a:t>es</a:t>
            </a:r>
            <a:r>
              <a:rPr lang="en-US" sz="1700" spc="-10">
                <a:latin typeface="Arial" panose="020B0604020202020204" pitchFamily="34" charset="0"/>
                <a:cs typeface="Arial" panose="020B0604020202020204" pitchFamily="34" charset="0"/>
              </a:rPr>
              <a:t> de </a:t>
            </a:r>
            <a:r>
              <a:rPr lang="en-US" sz="1700" spc="-10" err="1">
                <a:latin typeface="Arial" panose="020B0604020202020204" pitchFamily="34" charset="0"/>
                <a:cs typeface="Arial" panose="020B0604020202020204" pitchFamily="34" charset="0"/>
              </a:rPr>
              <a:t>référence</a:t>
            </a:r>
            <a:endParaRPr sz="1700">
              <a:latin typeface="Arial" panose="020B0604020202020204" pitchFamily="34" charset="0"/>
              <a:cs typeface="Arial" panose="020B0604020202020204" pitchFamily="34" charset="0"/>
            </a:endParaRPr>
          </a:p>
        </p:txBody>
      </p:sp>
      <p:sp>
        <p:nvSpPr>
          <p:cNvPr id="91" name="object 31">
            <a:extLst>
              <a:ext uri="{FF2B5EF4-FFF2-40B4-BE49-F238E27FC236}">
                <a16:creationId xmlns:a16="http://schemas.microsoft.com/office/drawing/2014/main" id="{C8E5871D-541B-D8C5-8E91-1CFAF20552D8}"/>
              </a:ext>
            </a:extLst>
          </p:cNvPr>
          <p:cNvSpPr txBox="1"/>
          <p:nvPr/>
        </p:nvSpPr>
        <p:spPr>
          <a:xfrm>
            <a:off x="12519268" y="4054475"/>
            <a:ext cx="1282529"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err="1">
                <a:latin typeface="Arial" panose="020B0604020202020204" pitchFamily="34" charset="0"/>
                <a:cs typeface="Arial" panose="020B0604020202020204" pitchFamily="34" charset="0"/>
              </a:rPr>
              <a:t>Directrice</a:t>
            </a:r>
            <a:r>
              <a:rPr lang="en-US" sz="1900" b="1" spc="-20">
                <a:latin typeface="Arial" panose="020B0604020202020204" pitchFamily="34" charset="0"/>
                <a:cs typeface="Arial" panose="020B0604020202020204" pitchFamily="34" charset="0"/>
              </a:rPr>
              <a:t> </a:t>
            </a:r>
            <a:r>
              <a:rPr lang="en-US" sz="1900" b="1" spc="-20" err="1">
                <a:latin typeface="Arial" panose="020B0604020202020204" pitchFamily="34" charset="0"/>
                <a:cs typeface="Arial" panose="020B0604020202020204" pitchFamily="34" charset="0"/>
              </a:rPr>
              <a:t>générale</a:t>
            </a:r>
            <a:endParaRPr sz="1900" b="1">
              <a:latin typeface="Arial" panose="020B0604020202020204" pitchFamily="34" charset="0"/>
              <a:cs typeface="Arial" panose="020B0604020202020204" pitchFamily="34" charset="0"/>
            </a:endParaRPr>
          </a:p>
        </p:txBody>
      </p:sp>
      <p:sp>
        <p:nvSpPr>
          <p:cNvPr id="92" name="object 32">
            <a:extLst>
              <a:ext uri="{FF2B5EF4-FFF2-40B4-BE49-F238E27FC236}">
                <a16:creationId xmlns:a16="http://schemas.microsoft.com/office/drawing/2014/main" id="{46B562B8-5C59-89A1-CD5C-C42B773CDBFA}"/>
              </a:ext>
            </a:extLst>
          </p:cNvPr>
          <p:cNvSpPr txBox="1"/>
          <p:nvPr/>
        </p:nvSpPr>
        <p:spPr>
          <a:xfrm>
            <a:off x="12435251" y="6161814"/>
            <a:ext cx="1579199" cy="304571"/>
          </a:xfrm>
          <a:prstGeom prst="rect">
            <a:avLst/>
          </a:prstGeom>
        </p:spPr>
        <p:txBody>
          <a:bodyPr vert="horz" wrap="square" lIns="0" tIns="12065" rIns="0" bIns="0" rtlCol="0">
            <a:spAutoFit/>
          </a:bodyPr>
          <a:lstStyle/>
          <a:p>
            <a:pPr marL="12700" algn="ctr">
              <a:lnSpc>
                <a:spcPct val="100000"/>
              </a:lnSpc>
              <a:spcBef>
                <a:spcPts val="95"/>
              </a:spcBef>
            </a:pPr>
            <a:r>
              <a:rPr lang="en-US" sz="1900" b="1" spc="-10" err="1">
                <a:latin typeface="Arial" panose="020B0604020202020204" pitchFamily="34" charset="0"/>
                <a:cs typeface="Arial" panose="020B0604020202020204" pitchFamily="34" charset="0"/>
              </a:rPr>
              <a:t>Siège</a:t>
            </a:r>
            <a:endParaRPr sz="1900" b="1">
              <a:latin typeface="Arial" panose="020B0604020202020204" pitchFamily="34" charset="0"/>
              <a:cs typeface="Arial" panose="020B0604020202020204" pitchFamily="34" charset="0"/>
            </a:endParaRPr>
          </a:p>
        </p:txBody>
      </p:sp>
      <p:sp>
        <p:nvSpPr>
          <p:cNvPr id="93" name="object 33">
            <a:extLst>
              <a:ext uri="{FF2B5EF4-FFF2-40B4-BE49-F238E27FC236}">
                <a16:creationId xmlns:a16="http://schemas.microsoft.com/office/drawing/2014/main" id="{C0D93B44-9EAD-94F3-3ADB-7AE8E40DE1CC}"/>
              </a:ext>
            </a:extLst>
          </p:cNvPr>
          <p:cNvSpPr txBox="1"/>
          <p:nvPr/>
        </p:nvSpPr>
        <p:spPr>
          <a:xfrm>
            <a:off x="12336752" y="7917226"/>
            <a:ext cx="1906298" cy="844461"/>
          </a:xfrm>
          <a:prstGeom prst="rect">
            <a:avLst/>
          </a:prstGeom>
        </p:spPr>
        <p:txBody>
          <a:bodyPr vert="horz" wrap="square" lIns="0" tIns="36194" rIns="0" bIns="0" rtlCol="0">
            <a:spAutoFit/>
          </a:bodyPr>
          <a:lstStyle/>
          <a:p>
            <a:pPr marL="12065" marR="5080" indent="-635" algn="ctr">
              <a:lnSpc>
                <a:spcPts val="2140"/>
              </a:lnSpc>
              <a:spcBef>
                <a:spcPts val="284"/>
              </a:spcBef>
            </a:pPr>
            <a:r>
              <a:rPr lang="fr-FR" sz="1900" b="1" spc="-10">
                <a:latin typeface="Arial" panose="020B0604020202020204" pitchFamily="34" charset="0"/>
                <a:cs typeface="Arial" panose="020B0604020202020204" pitchFamily="34" charset="0"/>
              </a:rPr>
              <a:t>Représentations régionales et sous-régionales</a:t>
            </a:r>
            <a:endParaRPr sz="1900" b="1">
              <a:latin typeface="Arial" panose="020B0604020202020204" pitchFamily="34" charset="0"/>
              <a:cs typeface="Arial" panose="020B0604020202020204" pitchFamily="34" charset="0"/>
            </a:endParaRPr>
          </a:p>
        </p:txBody>
      </p:sp>
      <p:grpSp>
        <p:nvGrpSpPr>
          <p:cNvPr id="94" name="object 34">
            <a:extLst>
              <a:ext uri="{FF2B5EF4-FFF2-40B4-BE49-F238E27FC236}">
                <a16:creationId xmlns:a16="http://schemas.microsoft.com/office/drawing/2014/main" id="{01487A1C-2917-4F78-1F02-748E8ECCBF66}"/>
              </a:ext>
            </a:extLst>
          </p:cNvPr>
          <p:cNvGrpSpPr/>
          <p:nvPr/>
        </p:nvGrpSpPr>
        <p:grpSpPr>
          <a:xfrm>
            <a:off x="14562988" y="6382751"/>
            <a:ext cx="1185545" cy="31750"/>
            <a:chOff x="14562988" y="6382751"/>
            <a:chExt cx="1185545" cy="31750"/>
          </a:xfrm>
        </p:grpSpPr>
        <p:sp>
          <p:nvSpPr>
            <p:cNvPr id="95" name="object 35">
              <a:extLst>
                <a:ext uri="{FF2B5EF4-FFF2-40B4-BE49-F238E27FC236}">
                  <a16:creationId xmlns:a16="http://schemas.microsoft.com/office/drawing/2014/main" id="{DB81FE6F-623D-B6A8-EA5B-72062A5AB02F}"/>
                </a:ext>
              </a:extLst>
            </p:cNvPr>
            <p:cNvSpPr/>
            <p:nvPr/>
          </p:nvSpPr>
          <p:spPr>
            <a:xfrm>
              <a:off x="14562988" y="6398457"/>
              <a:ext cx="1121410" cy="0"/>
            </a:xfrm>
            <a:custGeom>
              <a:avLst/>
              <a:gdLst/>
              <a:ahLst/>
              <a:cxnLst/>
              <a:rect l="l" t="t" r="r" b="b"/>
              <a:pathLst>
                <a:path w="1121409">
                  <a:moveTo>
                    <a:pt x="0" y="0"/>
                  </a:moveTo>
                  <a:lnTo>
                    <a:pt x="1120782" y="0"/>
                  </a:lnTo>
                </a:path>
              </a:pathLst>
            </a:custGeom>
            <a:ln w="31412">
              <a:solidFill>
                <a:srgbClr val="F15732"/>
              </a:solidFill>
              <a:prstDash val="dot"/>
            </a:ln>
          </p:spPr>
          <p:txBody>
            <a:bodyPr wrap="square" lIns="0" tIns="0" rIns="0" bIns="0" rtlCol="0"/>
            <a:lstStyle/>
            <a:p>
              <a:endParaRPr/>
            </a:p>
          </p:txBody>
        </p:sp>
        <p:sp>
          <p:nvSpPr>
            <p:cNvPr id="96" name="object 36">
              <a:extLst>
                <a:ext uri="{FF2B5EF4-FFF2-40B4-BE49-F238E27FC236}">
                  <a16:creationId xmlns:a16="http://schemas.microsoft.com/office/drawing/2014/main" id="{3E68D110-6C66-58DA-6E6D-29EE9181D757}"/>
                </a:ext>
              </a:extLst>
            </p:cNvPr>
            <p:cNvSpPr/>
            <p:nvPr/>
          </p:nvSpPr>
          <p:spPr>
            <a:xfrm>
              <a:off x="15716799" y="638275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97" name="object 37">
            <a:extLst>
              <a:ext uri="{FF2B5EF4-FFF2-40B4-BE49-F238E27FC236}">
                <a16:creationId xmlns:a16="http://schemas.microsoft.com/office/drawing/2014/main" id="{E972FDBF-A4B4-5FCA-729F-EF04B4D07A56}"/>
              </a:ext>
            </a:extLst>
          </p:cNvPr>
          <p:cNvGrpSpPr/>
          <p:nvPr/>
        </p:nvGrpSpPr>
        <p:grpSpPr>
          <a:xfrm>
            <a:off x="6790360" y="2660363"/>
            <a:ext cx="10397935" cy="5021307"/>
            <a:chOff x="6790360" y="2660363"/>
            <a:chExt cx="10397935" cy="5021307"/>
          </a:xfrm>
        </p:grpSpPr>
        <p:sp>
          <p:nvSpPr>
            <p:cNvPr id="98" name="object 38">
              <a:extLst>
                <a:ext uri="{FF2B5EF4-FFF2-40B4-BE49-F238E27FC236}">
                  <a16:creationId xmlns:a16="http://schemas.microsoft.com/office/drawing/2014/main" id="{8E68B36B-7A3F-2523-2A88-B2CED7C6A3A8}"/>
                </a:ext>
              </a:extLst>
            </p:cNvPr>
            <p:cNvSpPr/>
            <p:nvPr/>
          </p:nvSpPr>
          <p:spPr>
            <a:xfrm>
              <a:off x="8711776" y="2885486"/>
              <a:ext cx="1679681" cy="691515"/>
            </a:xfrm>
            <a:custGeom>
              <a:avLst/>
              <a:gdLst/>
              <a:ahLst/>
              <a:cxnLst/>
              <a:rect l="l" t="t" r="r" b="b"/>
              <a:pathLst>
                <a:path w="1843404" h="691514">
                  <a:moveTo>
                    <a:pt x="1842875" y="0"/>
                  </a:moveTo>
                  <a:lnTo>
                    <a:pt x="335068" y="0"/>
                  </a:lnTo>
                  <a:lnTo>
                    <a:pt x="285554" y="3633"/>
                  </a:lnTo>
                  <a:lnTo>
                    <a:pt x="238296" y="14186"/>
                  </a:lnTo>
                  <a:lnTo>
                    <a:pt x="193812" y="31142"/>
                  </a:lnTo>
                  <a:lnTo>
                    <a:pt x="152620" y="53981"/>
                  </a:lnTo>
                  <a:lnTo>
                    <a:pt x="115239" y="82187"/>
                  </a:lnTo>
                  <a:lnTo>
                    <a:pt x="82187" y="115239"/>
                  </a:lnTo>
                  <a:lnTo>
                    <a:pt x="53981" y="152620"/>
                  </a:lnTo>
                  <a:lnTo>
                    <a:pt x="31142" y="193812"/>
                  </a:lnTo>
                  <a:lnTo>
                    <a:pt x="14186" y="238296"/>
                  </a:lnTo>
                  <a:lnTo>
                    <a:pt x="3633" y="285554"/>
                  </a:lnTo>
                  <a:lnTo>
                    <a:pt x="0" y="335068"/>
                  </a:lnTo>
                  <a:lnTo>
                    <a:pt x="0" y="691078"/>
                  </a:lnTo>
                </a:path>
              </a:pathLst>
            </a:custGeom>
            <a:ln w="41883">
              <a:solidFill>
                <a:srgbClr val="F15732"/>
              </a:solidFill>
            </a:ln>
          </p:spPr>
          <p:txBody>
            <a:bodyPr wrap="square" lIns="0" tIns="0" rIns="0" bIns="0" rtlCol="0"/>
            <a:lstStyle/>
            <a:p>
              <a:endParaRPr/>
            </a:p>
          </p:txBody>
        </p:sp>
        <p:sp>
          <p:nvSpPr>
            <p:cNvPr id="99" name="object 39">
              <a:extLst>
                <a:ext uri="{FF2B5EF4-FFF2-40B4-BE49-F238E27FC236}">
                  <a16:creationId xmlns:a16="http://schemas.microsoft.com/office/drawing/2014/main" id="{8D710FF1-76D7-7F5F-66DD-4FC834488D5A}"/>
                </a:ext>
              </a:extLst>
            </p:cNvPr>
            <p:cNvSpPr/>
            <p:nvPr/>
          </p:nvSpPr>
          <p:spPr>
            <a:xfrm>
              <a:off x="10010166" y="4062703"/>
              <a:ext cx="1990089" cy="0"/>
            </a:xfrm>
            <a:custGeom>
              <a:avLst/>
              <a:gdLst/>
              <a:ahLst/>
              <a:cxnLst/>
              <a:rect l="l" t="t" r="r" b="b"/>
              <a:pathLst>
                <a:path w="1990090">
                  <a:moveTo>
                    <a:pt x="0" y="0"/>
                  </a:moveTo>
                  <a:lnTo>
                    <a:pt x="1989468" y="0"/>
                  </a:lnTo>
                </a:path>
              </a:pathLst>
            </a:custGeom>
            <a:ln w="41883">
              <a:solidFill>
                <a:srgbClr val="F15732"/>
              </a:solidFill>
            </a:ln>
          </p:spPr>
          <p:txBody>
            <a:bodyPr wrap="square" lIns="0" tIns="0" rIns="0" bIns="0" rtlCol="0"/>
            <a:lstStyle/>
            <a:p>
              <a:endParaRPr/>
            </a:p>
          </p:txBody>
        </p:sp>
        <p:sp>
          <p:nvSpPr>
            <p:cNvPr id="100" name="object 40">
              <a:extLst>
                <a:ext uri="{FF2B5EF4-FFF2-40B4-BE49-F238E27FC236}">
                  <a16:creationId xmlns:a16="http://schemas.microsoft.com/office/drawing/2014/main" id="{69543FD1-4CDA-98CF-3785-AC5E82D30A2E}"/>
                </a:ext>
              </a:extLst>
            </p:cNvPr>
            <p:cNvSpPr/>
            <p:nvPr/>
          </p:nvSpPr>
          <p:spPr>
            <a:xfrm>
              <a:off x="10164350" y="3911622"/>
              <a:ext cx="1787525" cy="0"/>
            </a:xfrm>
            <a:custGeom>
              <a:avLst/>
              <a:gdLst/>
              <a:ahLst/>
              <a:cxnLst/>
              <a:rect l="l" t="t" r="r" b="b"/>
              <a:pathLst>
                <a:path w="1787525">
                  <a:moveTo>
                    <a:pt x="0" y="0"/>
                  </a:moveTo>
                  <a:lnTo>
                    <a:pt x="1786982" y="0"/>
                  </a:lnTo>
                </a:path>
              </a:pathLst>
            </a:custGeom>
            <a:ln w="31412">
              <a:solidFill>
                <a:srgbClr val="F15732"/>
              </a:solidFill>
              <a:prstDash val="dot"/>
            </a:ln>
          </p:spPr>
          <p:txBody>
            <a:bodyPr wrap="square" lIns="0" tIns="0" rIns="0" bIns="0" rtlCol="0"/>
            <a:lstStyle/>
            <a:p>
              <a:endParaRPr/>
            </a:p>
          </p:txBody>
        </p:sp>
        <p:sp>
          <p:nvSpPr>
            <p:cNvPr id="101" name="object 41">
              <a:extLst>
                <a:ext uri="{FF2B5EF4-FFF2-40B4-BE49-F238E27FC236}">
                  <a16:creationId xmlns:a16="http://schemas.microsoft.com/office/drawing/2014/main" id="{73D62D83-23B1-94B1-3B4F-26AE4621F91A}"/>
                </a:ext>
              </a:extLst>
            </p:cNvPr>
            <p:cNvSpPr/>
            <p:nvPr/>
          </p:nvSpPr>
          <p:spPr>
            <a:xfrm>
              <a:off x="10052037" y="3895921"/>
              <a:ext cx="1963420" cy="31750"/>
            </a:xfrm>
            <a:custGeom>
              <a:avLst/>
              <a:gdLst/>
              <a:ahLst/>
              <a:cxnLst/>
              <a:rect l="l" t="t" r="r" b="b"/>
              <a:pathLst>
                <a:path w="1963420" h="31750">
                  <a:moveTo>
                    <a:pt x="31419" y="15709"/>
                  </a:moveTo>
                  <a:lnTo>
                    <a:pt x="26822" y="4597"/>
                  </a:lnTo>
                  <a:lnTo>
                    <a:pt x="15709" y="0"/>
                  </a:lnTo>
                  <a:lnTo>
                    <a:pt x="4610" y="4597"/>
                  </a:lnTo>
                  <a:lnTo>
                    <a:pt x="0" y="15709"/>
                  </a:lnTo>
                  <a:lnTo>
                    <a:pt x="4610" y="26809"/>
                  </a:lnTo>
                  <a:lnTo>
                    <a:pt x="15709" y="31407"/>
                  </a:lnTo>
                  <a:lnTo>
                    <a:pt x="26822" y="26809"/>
                  </a:lnTo>
                  <a:lnTo>
                    <a:pt x="31419" y="15709"/>
                  </a:lnTo>
                  <a:close/>
                </a:path>
                <a:path w="1963420" h="31750">
                  <a:moveTo>
                    <a:pt x="1963293" y="15709"/>
                  </a:moveTo>
                  <a:lnTo>
                    <a:pt x="1958695" y="4597"/>
                  </a:lnTo>
                  <a:lnTo>
                    <a:pt x="1947595" y="0"/>
                  </a:lnTo>
                  <a:lnTo>
                    <a:pt x="1936483" y="4597"/>
                  </a:lnTo>
                  <a:lnTo>
                    <a:pt x="1931885" y="15709"/>
                  </a:lnTo>
                  <a:lnTo>
                    <a:pt x="1936483" y="26809"/>
                  </a:lnTo>
                  <a:lnTo>
                    <a:pt x="1947595" y="31407"/>
                  </a:lnTo>
                  <a:lnTo>
                    <a:pt x="1958695" y="26809"/>
                  </a:lnTo>
                  <a:lnTo>
                    <a:pt x="1963293" y="15709"/>
                  </a:lnTo>
                  <a:close/>
                </a:path>
              </a:pathLst>
            </a:custGeom>
            <a:solidFill>
              <a:srgbClr val="F15732"/>
            </a:solidFill>
          </p:spPr>
          <p:txBody>
            <a:bodyPr wrap="square" lIns="0" tIns="0" rIns="0" bIns="0" rtlCol="0"/>
            <a:lstStyle/>
            <a:p>
              <a:endParaRPr/>
            </a:p>
          </p:txBody>
        </p:sp>
        <p:sp>
          <p:nvSpPr>
            <p:cNvPr id="102" name="object 42">
              <a:extLst>
                <a:ext uri="{FF2B5EF4-FFF2-40B4-BE49-F238E27FC236}">
                  <a16:creationId xmlns:a16="http://schemas.microsoft.com/office/drawing/2014/main" id="{86944A0E-F776-6D97-74CF-8E508D330DA0}"/>
                </a:ext>
              </a:extLst>
            </p:cNvPr>
            <p:cNvSpPr/>
            <p:nvPr/>
          </p:nvSpPr>
          <p:spPr>
            <a:xfrm>
              <a:off x="8198093" y="4911591"/>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103" name="object 43">
              <a:extLst>
                <a:ext uri="{FF2B5EF4-FFF2-40B4-BE49-F238E27FC236}">
                  <a16:creationId xmlns:a16="http://schemas.microsoft.com/office/drawing/2014/main" id="{C5E822A3-8167-46DB-7C9F-F8FB5C3F24F9}"/>
                </a:ext>
              </a:extLst>
            </p:cNvPr>
            <p:cNvSpPr/>
            <p:nvPr/>
          </p:nvSpPr>
          <p:spPr>
            <a:xfrm>
              <a:off x="8088757" y="4895894"/>
              <a:ext cx="4057650" cy="31750"/>
            </a:xfrm>
            <a:custGeom>
              <a:avLst/>
              <a:gdLst/>
              <a:ahLst/>
              <a:cxnLst/>
              <a:rect l="l" t="t" r="r" b="b"/>
              <a:pathLst>
                <a:path w="4057650" h="31750">
                  <a:moveTo>
                    <a:pt x="31407" y="15709"/>
                  </a:moveTo>
                  <a:lnTo>
                    <a:pt x="26809" y="4597"/>
                  </a:lnTo>
                  <a:lnTo>
                    <a:pt x="15697" y="0"/>
                  </a:lnTo>
                  <a:lnTo>
                    <a:pt x="4597" y="4597"/>
                  </a:lnTo>
                  <a:lnTo>
                    <a:pt x="0" y="15709"/>
                  </a:lnTo>
                  <a:lnTo>
                    <a:pt x="4597" y="26809"/>
                  </a:lnTo>
                  <a:lnTo>
                    <a:pt x="15697" y="31407"/>
                  </a:lnTo>
                  <a:lnTo>
                    <a:pt x="26809" y="26809"/>
                  </a:lnTo>
                  <a:lnTo>
                    <a:pt x="31407" y="15709"/>
                  </a:lnTo>
                  <a:close/>
                </a:path>
                <a:path w="4057650" h="31750">
                  <a:moveTo>
                    <a:pt x="4057459" y="15709"/>
                  </a:moveTo>
                  <a:lnTo>
                    <a:pt x="4052862" y="4597"/>
                  </a:lnTo>
                  <a:lnTo>
                    <a:pt x="4041762" y="0"/>
                  </a:lnTo>
                  <a:lnTo>
                    <a:pt x="4030649" y="4597"/>
                  </a:lnTo>
                  <a:lnTo>
                    <a:pt x="4026052" y="15709"/>
                  </a:lnTo>
                  <a:lnTo>
                    <a:pt x="4030649" y="26809"/>
                  </a:lnTo>
                  <a:lnTo>
                    <a:pt x="4041762" y="31407"/>
                  </a:lnTo>
                  <a:lnTo>
                    <a:pt x="4052862" y="26809"/>
                  </a:lnTo>
                  <a:lnTo>
                    <a:pt x="4057459" y="15709"/>
                  </a:lnTo>
                  <a:close/>
                </a:path>
              </a:pathLst>
            </a:custGeom>
            <a:solidFill>
              <a:srgbClr val="F15732"/>
            </a:solidFill>
          </p:spPr>
          <p:txBody>
            <a:bodyPr wrap="square" lIns="0" tIns="0" rIns="0" bIns="0" rtlCol="0"/>
            <a:lstStyle/>
            <a:p>
              <a:endParaRPr/>
            </a:p>
          </p:txBody>
        </p:sp>
        <p:sp>
          <p:nvSpPr>
            <p:cNvPr id="104" name="object 44">
              <a:extLst>
                <a:ext uri="{FF2B5EF4-FFF2-40B4-BE49-F238E27FC236}">
                  <a16:creationId xmlns:a16="http://schemas.microsoft.com/office/drawing/2014/main" id="{0323DAC4-7134-2536-5368-285CDD0633EF}"/>
                </a:ext>
              </a:extLst>
            </p:cNvPr>
            <p:cNvSpPr/>
            <p:nvPr/>
          </p:nvSpPr>
          <p:spPr>
            <a:xfrm>
              <a:off x="14557301" y="4183118"/>
              <a:ext cx="1423035" cy="0"/>
            </a:xfrm>
            <a:custGeom>
              <a:avLst/>
              <a:gdLst/>
              <a:ahLst/>
              <a:cxnLst/>
              <a:rect l="l" t="t" r="r" b="b"/>
              <a:pathLst>
                <a:path w="1423034">
                  <a:moveTo>
                    <a:pt x="0" y="0"/>
                  </a:moveTo>
                  <a:lnTo>
                    <a:pt x="1422501" y="0"/>
                  </a:lnTo>
                </a:path>
              </a:pathLst>
            </a:custGeom>
            <a:ln w="31412">
              <a:solidFill>
                <a:srgbClr val="F15732"/>
              </a:solidFill>
              <a:prstDash val="dot"/>
            </a:ln>
          </p:spPr>
          <p:txBody>
            <a:bodyPr wrap="square" lIns="0" tIns="0" rIns="0" bIns="0" rtlCol="0"/>
            <a:lstStyle/>
            <a:p>
              <a:endParaRPr/>
            </a:p>
          </p:txBody>
        </p:sp>
        <p:sp>
          <p:nvSpPr>
            <p:cNvPr id="105" name="object 45">
              <a:extLst>
                <a:ext uri="{FF2B5EF4-FFF2-40B4-BE49-F238E27FC236}">
                  <a16:creationId xmlns:a16="http://schemas.microsoft.com/office/drawing/2014/main" id="{D1CA906A-4CC5-0F71-3D79-8CD5F04DA340}"/>
                </a:ext>
              </a:extLst>
            </p:cNvPr>
            <p:cNvSpPr/>
            <p:nvPr/>
          </p:nvSpPr>
          <p:spPr>
            <a:xfrm>
              <a:off x="14449819" y="4167422"/>
              <a:ext cx="1591945" cy="31750"/>
            </a:xfrm>
            <a:custGeom>
              <a:avLst/>
              <a:gdLst/>
              <a:ahLst/>
              <a:cxnLst/>
              <a:rect l="l" t="t" r="r" b="b"/>
              <a:pathLst>
                <a:path w="1591944" h="31750">
                  <a:moveTo>
                    <a:pt x="31407" y="15697"/>
                  </a:moveTo>
                  <a:lnTo>
                    <a:pt x="26809" y="4597"/>
                  </a:lnTo>
                  <a:lnTo>
                    <a:pt x="15697" y="0"/>
                  </a:lnTo>
                  <a:lnTo>
                    <a:pt x="4597" y="4597"/>
                  </a:lnTo>
                  <a:lnTo>
                    <a:pt x="0" y="15697"/>
                  </a:lnTo>
                  <a:lnTo>
                    <a:pt x="4597" y="26809"/>
                  </a:lnTo>
                  <a:lnTo>
                    <a:pt x="15697" y="31407"/>
                  </a:lnTo>
                  <a:lnTo>
                    <a:pt x="26809" y="26809"/>
                  </a:lnTo>
                  <a:lnTo>
                    <a:pt x="31407" y="15697"/>
                  </a:lnTo>
                  <a:close/>
                </a:path>
                <a:path w="1591944" h="31750">
                  <a:moveTo>
                    <a:pt x="1591576" y="15697"/>
                  </a:moveTo>
                  <a:lnTo>
                    <a:pt x="1586966" y="4597"/>
                  </a:lnTo>
                  <a:lnTo>
                    <a:pt x="1575866" y="0"/>
                  </a:lnTo>
                  <a:lnTo>
                    <a:pt x="1564754" y="4597"/>
                  </a:lnTo>
                  <a:lnTo>
                    <a:pt x="1560156" y="15697"/>
                  </a:lnTo>
                  <a:lnTo>
                    <a:pt x="1564754" y="26809"/>
                  </a:lnTo>
                  <a:lnTo>
                    <a:pt x="1575866" y="31407"/>
                  </a:lnTo>
                  <a:lnTo>
                    <a:pt x="1586966" y="26809"/>
                  </a:lnTo>
                  <a:lnTo>
                    <a:pt x="1591576" y="15697"/>
                  </a:lnTo>
                  <a:close/>
                </a:path>
              </a:pathLst>
            </a:custGeom>
            <a:solidFill>
              <a:srgbClr val="F15732"/>
            </a:solidFill>
          </p:spPr>
          <p:txBody>
            <a:bodyPr wrap="square" lIns="0" tIns="0" rIns="0" bIns="0" rtlCol="0"/>
            <a:lstStyle/>
            <a:p>
              <a:endParaRPr/>
            </a:p>
          </p:txBody>
        </p:sp>
        <p:sp>
          <p:nvSpPr>
            <p:cNvPr id="106" name="object 46">
              <a:extLst>
                <a:ext uri="{FF2B5EF4-FFF2-40B4-BE49-F238E27FC236}">
                  <a16:creationId xmlns:a16="http://schemas.microsoft.com/office/drawing/2014/main" id="{2F2437A0-024D-32A3-7C26-3348788F5EB2}"/>
                </a:ext>
              </a:extLst>
            </p:cNvPr>
            <p:cNvSpPr/>
            <p:nvPr/>
          </p:nvSpPr>
          <p:spPr>
            <a:xfrm>
              <a:off x="8124190" y="6569075"/>
              <a:ext cx="3832860" cy="0"/>
            </a:xfrm>
            <a:custGeom>
              <a:avLst/>
              <a:gdLst/>
              <a:ahLst/>
              <a:cxnLst/>
              <a:rect l="l" t="t" r="r" b="b"/>
              <a:pathLst>
                <a:path w="3832859">
                  <a:moveTo>
                    <a:pt x="0" y="0"/>
                  </a:moveTo>
                  <a:lnTo>
                    <a:pt x="3832344" y="0"/>
                  </a:lnTo>
                </a:path>
              </a:pathLst>
            </a:custGeom>
            <a:ln w="41883">
              <a:solidFill>
                <a:srgbClr val="F15732"/>
              </a:solidFill>
            </a:ln>
          </p:spPr>
          <p:txBody>
            <a:bodyPr wrap="square" lIns="0" tIns="0" rIns="0" bIns="0" rtlCol="0"/>
            <a:lstStyle/>
            <a:p>
              <a:endParaRPr/>
            </a:p>
          </p:txBody>
        </p:sp>
        <p:sp>
          <p:nvSpPr>
            <p:cNvPr id="107" name="object 48">
              <a:extLst>
                <a:ext uri="{FF2B5EF4-FFF2-40B4-BE49-F238E27FC236}">
                  <a16:creationId xmlns:a16="http://schemas.microsoft.com/office/drawing/2014/main" id="{C001FFCA-B028-C93B-8E99-A47E99EB31AA}"/>
                </a:ext>
              </a:extLst>
            </p:cNvPr>
            <p:cNvSpPr/>
            <p:nvPr/>
          </p:nvSpPr>
          <p:spPr>
            <a:xfrm>
              <a:off x="13214257" y="5005083"/>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108" name="object 49">
              <a:extLst>
                <a:ext uri="{FF2B5EF4-FFF2-40B4-BE49-F238E27FC236}">
                  <a16:creationId xmlns:a16="http://schemas.microsoft.com/office/drawing/2014/main" id="{2E0CF428-1A4F-12B0-CE85-A746A18CFCF7}"/>
                </a:ext>
              </a:extLst>
            </p:cNvPr>
            <p:cNvSpPr/>
            <p:nvPr/>
          </p:nvSpPr>
          <p:spPr>
            <a:xfrm>
              <a:off x="13214257" y="6843470"/>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109" name="object 50">
              <a:extLst>
                <a:ext uri="{FF2B5EF4-FFF2-40B4-BE49-F238E27FC236}">
                  <a16:creationId xmlns:a16="http://schemas.microsoft.com/office/drawing/2014/main" id="{6A104655-6A9A-A265-D654-C1EAC92C0A36}"/>
                </a:ext>
              </a:extLst>
            </p:cNvPr>
            <p:cNvSpPr/>
            <p:nvPr/>
          </p:nvSpPr>
          <p:spPr>
            <a:xfrm>
              <a:off x="6889842" y="5663757"/>
              <a:ext cx="0" cy="146685"/>
            </a:xfrm>
            <a:custGeom>
              <a:avLst/>
              <a:gdLst/>
              <a:ahLst/>
              <a:cxnLst/>
              <a:rect l="l" t="t" r="r" b="b"/>
              <a:pathLst>
                <a:path h="146685">
                  <a:moveTo>
                    <a:pt x="0" y="0"/>
                  </a:moveTo>
                  <a:lnTo>
                    <a:pt x="0" y="146592"/>
                  </a:lnTo>
                </a:path>
              </a:pathLst>
            </a:custGeom>
            <a:ln w="31412">
              <a:solidFill>
                <a:srgbClr val="F15732"/>
              </a:solidFill>
              <a:prstDash val="dot"/>
            </a:ln>
          </p:spPr>
          <p:txBody>
            <a:bodyPr wrap="square" lIns="0" tIns="0" rIns="0" bIns="0" rtlCol="0"/>
            <a:lstStyle/>
            <a:p>
              <a:endParaRPr/>
            </a:p>
          </p:txBody>
        </p:sp>
        <p:sp>
          <p:nvSpPr>
            <p:cNvPr id="110" name="object 51">
              <a:extLst>
                <a:ext uri="{FF2B5EF4-FFF2-40B4-BE49-F238E27FC236}">
                  <a16:creationId xmlns:a16="http://schemas.microsoft.com/office/drawing/2014/main" id="{B457285B-5938-5E36-69A0-0DE560D9C39C}"/>
                </a:ext>
              </a:extLst>
            </p:cNvPr>
            <p:cNvSpPr/>
            <p:nvPr/>
          </p:nvSpPr>
          <p:spPr>
            <a:xfrm>
              <a:off x="6874129" y="5550337"/>
              <a:ext cx="31750" cy="325120"/>
            </a:xfrm>
            <a:custGeom>
              <a:avLst/>
              <a:gdLst/>
              <a:ahLst/>
              <a:cxnLst/>
              <a:rect l="l" t="t" r="r" b="b"/>
              <a:pathLst>
                <a:path w="31750" h="325120">
                  <a:moveTo>
                    <a:pt x="31419" y="308889"/>
                  </a:moveTo>
                  <a:lnTo>
                    <a:pt x="26809" y="297776"/>
                  </a:lnTo>
                  <a:lnTo>
                    <a:pt x="15709" y="293179"/>
                  </a:lnTo>
                  <a:lnTo>
                    <a:pt x="4597" y="297776"/>
                  </a:lnTo>
                  <a:lnTo>
                    <a:pt x="0" y="308889"/>
                  </a:lnTo>
                  <a:lnTo>
                    <a:pt x="4597" y="319989"/>
                  </a:lnTo>
                  <a:lnTo>
                    <a:pt x="15709" y="324586"/>
                  </a:lnTo>
                  <a:lnTo>
                    <a:pt x="26809" y="319989"/>
                  </a:lnTo>
                  <a:lnTo>
                    <a:pt x="31419" y="308889"/>
                  </a:lnTo>
                  <a:close/>
                </a:path>
                <a:path w="31750" h="325120">
                  <a:moveTo>
                    <a:pt x="31419" y="15697"/>
                  </a:moveTo>
                  <a:lnTo>
                    <a:pt x="26809" y="4597"/>
                  </a:lnTo>
                  <a:lnTo>
                    <a:pt x="15709" y="0"/>
                  </a:lnTo>
                  <a:lnTo>
                    <a:pt x="4597" y="4597"/>
                  </a:lnTo>
                  <a:lnTo>
                    <a:pt x="0" y="15697"/>
                  </a:lnTo>
                  <a:lnTo>
                    <a:pt x="4597" y="26809"/>
                  </a:lnTo>
                  <a:lnTo>
                    <a:pt x="15709" y="31407"/>
                  </a:lnTo>
                  <a:lnTo>
                    <a:pt x="26809" y="26809"/>
                  </a:lnTo>
                  <a:lnTo>
                    <a:pt x="31419" y="15697"/>
                  </a:lnTo>
                  <a:close/>
                </a:path>
              </a:pathLst>
            </a:custGeom>
            <a:solidFill>
              <a:srgbClr val="F15732"/>
            </a:solidFill>
          </p:spPr>
          <p:txBody>
            <a:bodyPr wrap="square" lIns="0" tIns="0" rIns="0" bIns="0" rtlCol="0"/>
            <a:lstStyle/>
            <a:p>
              <a:endParaRPr/>
            </a:p>
          </p:txBody>
        </p:sp>
        <p:sp>
          <p:nvSpPr>
            <p:cNvPr id="111" name="object 52">
              <a:extLst>
                <a:ext uri="{FF2B5EF4-FFF2-40B4-BE49-F238E27FC236}">
                  <a16:creationId xmlns:a16="http://schemas.microsoft.com/office/drawing/2014/main" id="{BBAB6E57-07C0-C5F5-1E64-F1360F90413E}"/>
                </a:ext>
              </a:extLst>
            </p:cNvPr>
            <p:cNvSpPr/>
            <p:nvPr/>
          </p:nvSpPr>
          <p:spPr>
            <a:xfrm>
              <a:off x="7324702" y="2676068"/>
              <a:ext cx="2988945" cy="0"/>
            </a:xfrm>
            <a:custGeom>
              <a:avLst/>
              <a:gdLst/>
              <a:ahLst/>
              <a:cxnLst/>
              <a:rect l="l" t="t" r="r" b="b"/>
              <a:pathLst>
                <a:path w="2988945">
                  <a:moveTo>
                    <a:pt x="2988484" y="0"/>
                  </a:moveTo>
                  <a:lnTo>
                    <a:pt x="0" y="0"/>
                  </a:lnTo>
                </a:path>
              </a:pathLst>
            </a:custGeom>
            <a:ln w="31412">
              <a:solidFill>
                <a:srgbClr val="F15732"/>
              </a:solidFill>
              <a:prstDash val="dot"/>
            </a:ln>
          </p:spPr>
          <p:txBody>
            <a:bodyPr wrap="square" lIns="0" tIns="0" rIns="0" bIns="0" rtlCol="0"/>
            <a:lstStyle/>
            <a:p>
              <a:endParaRPr/>
            </a:p>
          </p:txBody>
        </p:sp>
        <p:sp>
          <p:nvSpPr>
            <p:cNvPr id="112" name="object 53">
              <a:extLst>
                <a:ext uri="{FF2B5EF4-FFF2-40B4-BE49-F238E27FC236}">
                  <a16:creationId xmlns:a16="http://schemas.microsoft.com/office/drawing/2014/main" id="{002992B4-AACD-B863-BA77-19039018EFE3}"/>
                </a:ext>
              </a:extLst>
            </p:cNvPr>
            <p:cNvSpPr/>
            <p:nvPr/>
          </p:nvSpPr>
          <p:spPr>
            <a:xfrm>
              <a:off x="6808313" y="2685035"/>
              <a:ext cx="377190" cy="416559"/>
            </a:xfrm>
            <a:custGeom>
              <a:avLst/>
              <a:gdLst/>
              <a:ahLst/>
              <a:cxnLst/>
              <a:rect l="l" t="t" r="r" b="b"/>
              <a:pathLst>
                <a:path w="377190" h="416560">
                  <a:moveTo>
                    <a:pt x="377004" y="0"/>
                  </a:moveTo>
                  <a:lnTo>
                    <a:pt x="331368" y="11436"/>
                  </a:lnTo>
                  <a:lnTo>
                    <a:pt x="287615" y="27190"/>
                  </a:lnTo>
                  <a:lnTo>
                    <a:pt x="245987" y="47020"/>
                  </a:lnTo>
                  <a:lnTo>
                    <a:pt x="206727" y="70681"/>
                  </a:lnTo>
                  <a:lnTo>
                    <a:pt x="170077" y="97932"/>
                  </a:lnTo>
                  <a:lnTo>
                    <a:pt x="136281" y="128529"/>
                  </a:lnTo>
                  <a:lnTo>
                    <a:pt x="105581" y="162230"/>
                  </a:lnTo>
                  <a:lnTo>
                    <a:pt x="78220" y="198792"/>
                  </a:lnTo>
                  <a:lnTo>
                    <a:pt x="54441" y="237972"/>
                  </a:lnTo>
                  <a:lnTo>
                    <a:pt x="34486" y="279528"/>
                  </a:lnTo>
                  <a:lnTo>
                    <a:pt x="18600" y="323216"/>
                  </a:lnTo>
                  <a:lnTo>
                    <a:pt x="7023" y="368794"/>
                  </a:lnTo>
                  <a:lnTo>
                    <a:pt x="0" y="416018"/>
                  </a:lnTo>
                </a:path>
              </a:pathLst>
            </a:custGeom>
            <a:ln w="31412">
              <a:solidFill>
                <a:srgbClr val="F15732"/>
              </a:solidFill>
              <a:prstDash val="dot"/>
            </a:ln>
          </p:spPr>
          <p:txBody>
            <a:bodyPr wrap="square" lIns="0" tIns="0" rIns="0" bIns="0" rtlCol="0"/>
            <a:lstStyle/>
            <a:p>
              <a:endParaRPr/>
            </a:p>
          </p:txBody>
        </p:sp>
        <p:sp>
          <p:nvSpPr>
            <p:cNvPr id="113" name="object 54">
              <a:extLst>
                <a:ext uri="{FF2B5EF4-FFF2-40B4-BE49-F238E27FC236}">
                  <a16:creationId xmlns:a16="http://schemas.microsoft.com/office/drawing/2014/main" id="{FEE15517-91EB-6851-E9AF-DBC290E6DDA3}"/>
                </a:ext>
              </a:extLst>
            </p:cNvPr>
            <p:cNvSpPr/>
            <p:nvPr/>
          </p:nvSpPr>
          <p:spPr>
            <a:xfrm>
              <a:off x="6806075" y="3243193"/>
              <a:ext cx="0" cy="1295400"/>
            </a:xfrm>
            <a:custGeom>
              <a:avLst/>
              <a:gdLst/>
              <a:ahLst/>
              <a:cxnLst/>
              <a:rect l="l" t="t" r="r" b="b"/>
              <a:pathLst>
                <a:path h="1295400">
                  <a:moveTo>
                    <a:pt x="0" y="0"/>
                  </a:moveTo>
                  <a:lnTo>
                    <a:pt x="0" y="1295101"/>
                  </a:lnTo>
                </a:path>
              </a:pathLst>
            </a:custGeom>
            <a:ln w="31412">
              <a:solidFill>
                <a:srgbClr val="F15732"/>
              </a:solidFill>
              <a:prstDash val="dot"/>
            </a:ln>
          </p:spPr>
          <p:txBody>
            <a:bodyPr wrap="square" lIns="0" tIns="0" rIns="0" bIns="0" rtlCol="0"/>
            <a:lstStyle/>
            <a:p>
              <a:endParaRPr/>
            </a:p>
          </p:txBody>
        </p:sp>
        <p:sp>
          <p:nvSpPr>
            <p:cNvPr id="114" name="object 55">
              <a:extLst>
                <a:ext uri="{FF2B5EF4-FFF2-40B4-BE49-F238E27FC236}">
                  <a16:creationId xmlns:a16="http://schemas.microsoft.com/office/drawing/2014/main" id="{826CBCC4-473A-18C3-1900-48041A9AEE6E}"/>
                </a:ext>
              </a:extLst>
            </p:cNvPr>
            <p:cNvSpPr/>
            <p:nvPr/>
          </p:nvSpPr>
          <p:spPr>
            <a:xfrm>
              <a:off x="6790360" y="2660363"/>
              <a:ext cx="3633470" cy="1941830"/>
            </a:xfrm>
            <a:custGeom>
              <a:avLst/>
              <a:gdLst/>
              <a:ahLst/>
              <a:cxnLst/>
              <a:rect l="l" t="t" r="r" b="b"/>
              <a:pathLst>
                <a:path w="3633470" h="1941829">
                  <a:moveTo>
                    <a:pt x="31419" y="1925891"/>
                  </a:moveTo>
                  <a:lnTo>
                    <a:pt x="26809" y="1914791"/>
                  </a:lnTo>
                  <a:lnTo>
                    <a:pt x="15709" y="1910181"/>
                  </a:lnTo>
                  <a:lnTo>
                    <a:pt x="4597" y="1914791"/>
                  </a:lnTo>
                  <a:lnTo>
                    <a:pt x="0" y="1925891"/>
                  </a:lnTo>
                  <a:lnTo>
                    <a:pt x="4597" y="1937004"/>
                  </a:lnTo>
                  <a:lnTo>
                    <a:pt x="15709" y="1941601"/>
                  </a:lnTo>
                  <a:lnTo>
                    <a:pt x="26809" y="1937004"/>
                  </a:lnTo>
                  <a:lnTo>
                    <a:pt x="31419" y="1925891"/>
                  </a:lnTo>
                  <a:close/>
                </a:path>
                <a:path w="3633470" h="1941829">
                  <a:moveTo>
                    <a:pt x="31419" y="486905"/>
                  </a:moveTo>
                  <a:lnTo>
                    <a:pt x="26809" y="475792"/>
                  </a:lnTo>
                  <a:lnTo>
                    <a:pt x="15709" y="471195"/>
                  </a:lnTo>
                  <a:lnTo>
                    <a:pt x="4597" y="475792"/>
                  </a:lnTo>
                  <a:lnTo>
                    <a:pt x="0" y="486905"/>
                  </a:lnTo>
                  <a:lnTo>
                    <a:pt x="4597" y="498005"/>
                  </a:lnTo>
                  <a:lnTo>
                    <a:pt x="15709" y="502602"/>
                  </a:lnTo>
                  <a:lnTo>
                    <a:pt x="26809" y="498005"/>
                  </a:lnTo>
                  <a:lnTo>
                    <a:pt x="31419" y="486905"/>
                  </a:lnTo>
                  <a:close/>
                </a:path>
                <a:path w="3633470" h="1941829">
                  <a:moveTo>
                    <a:pt x="502602" y="15709"/>
                  </a:moveTo>
                  <a:lnTo>
                    <a:pt x="498005" y="4610"/>
                  </a:lnTo>
                  <a:lnTo>
                    <a:pt x="486905" y="0"/>
                  </a:lnTo>
                  <a:lnTo>
                    <a:pt x="475792" y="4610"/>
                  </a:lnTo>
                  <a:lnTo>
                    <a:pt x="471195" y="15709"/>
                  </a:lnTo>
                  <a:lnTo>
                    <a:pt x="475792" y="26822"/>
                  </a:lnTo>
                  <a:lnTo>
                    <a:pt x="486905" y="31419"/>
                  </a:lnTo>
                  <a:lnTo>
                    <a:pt x="498005" y="26822"/>
                  </a:lnTo>
                  <a:lnTo>
                    <a:pt x="502602" y="15709"/>
                  </a:lnTo>
                  <a:close/>
                </a:path>
                <a:path w="3633470" h="1941829">
                  <a:moveTo>
                    <a:pt x="3633406" y="15709"/>
                  </a:moveTo>
                  <a:lnTo>
                    <a:pt x="3628796" y="4610"/>
                  </a:lnTo>
                  <a:lnTo>
                    <a:pt x="3617696" y="0"/>
                  </a:lnTo>
                  <a:lnTo>
                    <a:pt x="3606584" y="4610"/>
                  </a:lnTo>
                  <a:lnTo>
                    <a:pt x="3601986" y="15709"/>
                  </a:lnTo>
                  <a:lnTo>
                    <a:pt x="3606584" y="26822"/>
                  </a:lnTo>
                  <a:lnTo>
                    <a:pt x="3617696" y="31419"/>
                  </a:lnTo>
                  <a:lnTo>
                    <a:pt x="3628796" y="26822"/>
                  </a:lnTo>
                  <a:lnTo>
                    <a:pt x="3633406" y="15709"/>
                  </a:lnTo>
                  <a:close/>
                </a:path>
              </a:pathLst>
            </a:custGeom>
            <a:solidFill>
              <a:srgbClr val="F15732"/>
            </a:solidFill>
          </p:spPr>
          <p:txBody>
            <a:bodyPr wrap="square" lIns="0" tIns="0" rIns="0" bIns="0" rtlCol="0"/>
            <a:lstStyle/>
            <a:p>
              <a:endParaRPr/>
            </a:p>
          </p:txBody>
        </p:sp>
        <p:sp>
          <p:nvSpPr>
            <p:cNvPr id="115" name="object 56">
              <a:extLst>
                <a:ext uri="{FF2B5EF4-FFF2-40B4-BE49-F238E27FC236}">
                  <a16:creationId xmlns:a16="http://schemas.microsoft.com/office/drawing/2014/main" id="{58FE1C29-0246-CFC9-CA0F-206349E30B7F}"/>
                </a:ext>
              </a:extLst>
            </p:cNvPr>
            <p:cNvSpPr/>
            <p:nvPr/>
          </p:nvSpPr>
          <p:spPr>
            <a:xfrm>
              <a:off x="15838654" y="2735058"/>
              <a:ext cx="824663" cy="45719"/>
            </a:xfrm>
            <a:custGeom>
              <a:avLst/>
              <a:gdLst/>
              <a:ahLst/>
              <a:cxnLst/>
              <a:rect l="l" t="t" r="r" b="b"/>
              <a:pathLst>
                <a:path w="1404619">
                  <a:moveTo>
                    <a:pt x="0" y="0"/>
                  </a:moveTo>
                  <a:lnTo>
                    <a:pt x="1404407" y="0"/>
                  </a:lnTo>
                </a:path>
              </a:pathLst>
            </a:custGeom>
            <a:ln w="31412">
              <a:solidFill>
                <a:srgbClr val="F15732"/>
              </a:solidFill>
              <a:prstDash val="dot"/>
            </a:ln>
          </p:spPr>
          <p:txBody>
            <a:bodyPr wrap="square" lIns="0" tIns="0" rIns="0" bIns="0" rtlCol="0"/>
            <a:lstStyle/>
            <a:p>
              <a:endParaRPr/>
            </a:p>
          </p:txBody>
        </p:sp>
        <p:sp>
          <p:nvSpPr>
            <p:cNvPr id="116" name="object 57">
              <a:extLst>
                <a:ext uri="{FF2B5EF4-FFF2-40B4-BE49-F238E27FC236}">
                  <a16:creationId xmlns:a16="http://schemas.microsoft.com/office/drawing/2014/main" id="{424FF0CD-1F75-D7B3-B510-BA6A1254E8B8}"/>
                </a:ext>
              </a:extLst>
            </p:cNvPr>
            <p:cNvSpPr/>
            <p:nvPr/>
          </p:nvSpPr>
          <p:spPr>
            <a:xfrm>
              <a:off x="16801438" y="2789540"/>
              <a:ext cx="368935" cy="407034"/>
            </a:xfrm>
            <a:custGeom>
              <a:avLst/>
              <a:gdLst/>
              <a:ahLst/>
              <a:cxnLst/>
              <a:rect l="l" t="t" r="r" b="b"/>
              <a:pathLst>
                <a:path w="368934" h="407035">
                  <a:moveTo>
                    <a:pt x="0" y="0"/>
                  </a:moveTo>
                  <a:lnTo>
                    <a:pt x="48258" y="12309"/>
                  </a:lnTo>
                  <a:lnTo>
                    <a:pt x="94334" y="29549"/>
                  </a:lnTo>
                  <a:lnTo>
                    <a:pt x="137925" y="51419"/>
                  </a:lnTo>
                  <a:lnTo>
                    <a:pt x="178729" y="77617"/>
                  </a:lnTo>
                  <a:lnTo>
                    <a:pt x="216445" y="107840"/>
                  </a:lnTo>
                  <a:lnTo>
                    <a:pt x="250771" y="141788"/>
                  </a:lnTo>
                  <a:lnTo>
                    <a:pt x="281404" y="179159"/>
                  </a:lnTo>
                  <a:lnTo>
                    <a:pt x="308044" y="219651"/>
                  </a:lnTo>
                  <a:lnTo>
                    <a:pt x="330388" y="262962"/>
                  </a:lnTo>
                  <a:lnTo>
                    <a:pt x="348134" y="308790"/>
                  </a:lnTo>
                  <a:lnTo>
                    <a:pt x="360981" y="356835"/>
                  </a:lnTo>
                  <a:lnTo>
                    <a:pt x="368627" y="406793"/>
                  </a:lnTo>
                </a:path>
              </a:pathLst>
            </a:custGeom>
            <a:ln w="31412">
              <a:solidFill>
                <a:srgbClr val="F15732"/>
              </a:solidFill>
              <a:prstDash val="dot"/>
            </a:ln>
          </p:spPr>
          <p:txBody>
            <a:bodyPr wrap="square" lIns="0" tIns="0" rIns="0" bIns="0" rtlCol="0"/>
            <a:lstStyle/>
            <a:p>
              <a:endParaRPr/>
            </a:p>
          </p:txBody>
        </p:sp>
        <p:sp>
          <p:nvSpPr>
            <p:cNvPr id="117" name="object 58">
              <a:extLst>
                <a:ext uri="{FF2B5EF4-FFF2-40B4-BE49-F238E27FC236}">
                  <a16:creationId xmlns:a16="http://schemas.microsoft.com/office/drawing/2014/main" id="{2459CB27-D3FF-2F48-6F30-635EABD1D4D0}"/>
                </a:ext>
              </a:extLst>
            </p:cNvPr>
            <p:cNvSpPr/>
            <p:nvPr/>
          </p:nvSpPr>
          <p:spPr>
            <a:xfrm>
              <a:off x="17172251" y="3337830"/>
              <a:ext cx="0" cy="337185"/>
            </a:xfrm>
            <a:custGeom>
              <a:avLst/>
              <a:gdLst/>
              <a:ahLst/>
              <a:cxnLst/>
              <a:rect l="l" t="t" r="r" b="b"/>
              <a:pathLst>
                <a:path h="337185">
                  <a:moveTo>
                    <a:pt x="0" y="0"/>
                  </a:moveTo>
                  <a:lnTo>
                    <a:pt x="0" y="337162"/>
                  </a:lnTo>
                </a:path>
              </a:pathLst>
            </a:custGeom>
            <a:ln w="31412">
              <a:solidFill>
                <a:srgbClr val="F15732"/>
              </a:solidFill>
              <a:prstDash val="dot"/>
            </a:ln>
          </p:spPr>
          <p:txBody>
            <a:bodyPr wrap="square" lIns="0" tIns="0" rIns="0" bIns="0" rtlCol="0"/>
            <a:lstStyle/>
            <a:p>
              <a:endParaRPr/>
            </a:p>
          </p:txBody>
        </p:sp>
        <p:sp>
          <p:nvSpPr>
            <p:cNvPr id="118" name="object 59">
              <a:extLst>
                <a:ext uri="{FF2B5EF4-FFF2-40B4-BE49-F238E27FC236}">
                  <a16:creationId xmlns:a16="http://schemas.microsoft.com/office/drawing/2014/main" id="{A7788AA2-8066-1338-4093-27D861DA096B}"/>
                </a:ext>
              </a:extLst>
            </p:cNvPr>
            <p:cNvSpPr/>
            <p:nvPr/>
          </p:nvSpPr>
          <p:spPr>
            <a:xfrm>
              <a:off x="15146135" y="2765075"/>
              <a:ext cx="2042160" cy="974090"/>
            </a:xfrm>
            <a:custGeom>
              <a:avLst/>
              <a:gdLst/>
              <a:ahLst/>
              <a:cxnLst/>
              <a:rect l="l" t="t" r="r" b="b"/>
              <a:pathLst>
                <a:path w="2042159" h="974089">
                  <a:moveTo>
                    <a:pt x="31407" y="15709"/>
                  </a:moveTo>
                  <a:lnTo>
                    <a:pt x="26809" y="4597"/>
                  </a:lnTo>
                  <a:lnTo>
                    <a:pt x="15697" y="0"/>
                  </a:lnTo>
                  <a:lnTo>
                    <a:pt x="4597" y="4597"/>
                  </a:lnTo>
                  <a:lnTo>
                    <a:pt x="0" y="15709"/>
                  </a:lnTo>
                  <a:lnTo>
                    <a:pt x="4597" y="26809"/>
                  </a:lnTo>
                  <a:lnTo>
                    <a:pt x="15697" y="31419"/>
                  </a:lnTo>
                  <a:lnTo>
                    <a:pt x="26809" y="26809"/>
                  </a:lnTo>
                  <a:lnTo>
                    <a:pt x="31407" y="15709"/>
                  </a:lnTo>
                  <a:close/>
                </a:path>
                <a:path w="2042159" h="974089">
                  <a:moveTo>
                    <a:pt x="1581099" y="15709"/>
                  </a:moveTo>
                  <a:lnTo>
                    <a:pt x="1576501" y="4597"/>
                  </a:lnTo>
                  <a:lnTo>
                    <a:pt x="1565389" y="0"/>
                  </a:lnTo>
                  <a:lnTo>
                    <a:pt x="1554289" y="4597"/>
                  </a:lnTo>
                  <a:lnTo>
                    <a:pt x="1549692" y="15709"/>
                  </a:lnTo>
                  <a:lnTo>
                    <a:pt x="1554289" y="26809"/>
                  </a:lnTo>
                  <a:lnTo>
                    <a:pt x="1565389" y="31419"/>
                  </a:lnTo>
                  <a:lnTo>
                    <a:pt x="1576501" y="26809"/>
                  </a:lnTo>
                  <a:lnTo>
                    <a:pt x="1581099" y="15709"/>
                  </a:lnTo>
                  <a:close/>
                </a:path>
                <a:path w="2042159" h="974089">
                  <a:moveTo>
                    <a:pt x="2041817" y="958088"/>
                  </a:moveTo>
                  <a:lnTo>
                    <a:pt x="2037219" y="946975"/>
                  </a:lnTo>
                  <a:lnTo>
                    <a:pt x="2026107" y="942378"/>
                  </a:lnTo>
                  <a:lnTo>
                    <a:pt x="2015007" y="946975"/>
                  </a:lnTo>
                  <a:lnTo>
                    <a:pt x="2010410" y="958088"/>
                  </a:lnTo>
                  <a:lnTo>
                    <a:pt x="2015007" y="969187"/>
                  </a:lnTo>
                  <a:lnTo>
                    <a:pt x="2026107" y="973797"/>
                  </a:lnTo>
                  <a:lnTo>
                    <a:pt x="2037219" y="969187"/>
                  </a:lnTo>
                  <a:lnTo>
                    <a:pt x="2041817" y="958088"/>
                  </a:lnTo>
                  <a:close/>
                </a:path>
                <a:path w="2042159" h="974089">
                  <a:moveTo>
                    <a:pt x="2041817" y="476427"/>
                  </a:moveTo>
                  <a:lnTo>
                    <a:pt x="2037219" y="465315"/>
                  </a:lnTo>
                  <a:lnTo>
                    <a:pt x="2026107" y="460717"/>
                  </a:lnTo>
                  <a:lnTo>
                    <a:pt x="2015007" y="465315"/>
                  </a:lnTo>
                  <a:lnTo>
                    <a:pt x="2010410" y="476427"/>
                  </a:lnTo>
                  <a:lnTo>
                    <a:pt x="2015007" y="487527"/>
                  </a:lnTo>
                  <a:lnTo>
                    <a:pt x="2026107" y="492137"/>
                  </a:lnTo>
                  <a:lnTo>
                    <a:pt x="2037219" y="487527"/>
                  </a:lnTo>
                  <a:lnTo>
                    <a:pt x="2041817" y="476427"/>
                  </a:lnTo>
                  <a:close/>
                </a:path>
              </a:pathLst>
            </a:custGeom>
            <a:solidFill>
              <a:srgbClr val="F15732"/>
            </a:solidFill>
          </p:spPr>
          <p:txBody>
            <a:bodyPr wrap="square" lIns="0" tIns="0" rIns="0" bIns="0" rtlCol="0"/>
            <a:lstStyle/>
            <a:p>
              <a:endParaRPr/>
            </a:p>
          </p:txBody>
        </p:sp>
      </p:grpSp>
      <p:sp>
        <p:nvSpPr>
          <p:cNvPr id="119" name="object 60">
            <a:extLst>
              <a:ext uri="{FF2B5EF4-FFF2-40B4-BE49-F238E27FC236}">
                <a16:creationId xmlns:a16="http://schemas.microsoft.com/office/drawing/2014/main" id="{398D061D-EB77-4C25-E60A-B6E69CB93EF1}"/>
              </a:ext>
            </a:extLst>
          </p:cNvPr>
          <p:cNvSpPr txBox="1"/>
          <p:nvPr/>
        </p:nvSpPr>
        <p:spPr>
          <a:xfrm>
            <a:off x="17230997" y="8947144"/>
            <a:ext cx="2316811" cy="629275"/>
          </a:xfrm>
          <a:prstGeom prst="rect">
            <a:avLst/>
          </a:prstGeom>
        </p:spPr>
        <p:txBody>
          <a:bodyPr vert="horz" wrap="square" lIns="0" tIns="12700" rIns="0" bIns="0" rtlCol="0">
            <a:spAutoFit/>
          </a:bodyPr>
          <a:lstStyle/>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d’autorité</a:t>
            </a:r>
            <a:endParaRPr lang="en-US" sz="1650" spc="-10">
              <a:latin typeface="Arial" panose="020B0604020202020204" pitchFamily="34" charset="0"/>
              <a:cs typeface="Arial" panose="020B0604020202020204" pitchFamily="34" charset="0"/>
            </a:endParaRPr>
          </a:p>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fonctionnelles</a:t>
            </a:r>
            <a:endParaRPr sz="1650">
              <a:latin typeface="Arial" panose="020B0604020202020204" pitchFamily="34" charset="0"/>
              <a:cs typeface="Arial" panose="020B0604020202020204" pitchFamily="34" charset="0"/>
            </a:endParaRPr>
          </a:p>
        </p:txBody>
      </p:sp>
      <p:sp>
        <p:nvSpPr>
          <p:cNvPr id="120" name="object 61">
            <a:extLst>
              <a:ext uri="{FF2B5EF4-FFF2-40B4-BE49-F238E27FC236}">
                <a16:creationId xmlns:a16="http://schemas.microsoft.com/office/drawing/2014/main" id="{615BD550-F97A-E3BA-26D0-73A079426D9F}"/>
              </a:ext>
            </a:extLst>
          </p:cNvPr>
          <p:cNvSpPr/>
          <p:nvPr/>
        </p:nvSpPr>
        <p:spPr>
          <a:xfrm>
            <a:off x="15811036" y="9130612"/>
            <a:ext cx="1235710" cy="0"/>
          </a:xfrm>
          <a:custGeom>
            <a:avLst/>
            <a:gdLst/>
            <a:ahLst/>
            <a:cxnLst/>
            <a:rect l="l" t="t" r="r" b="b"/>
            <a:pathLst>
              <a:path w="1235709">
                <a:moveTo>
                  <a:pt x="0" y="0"/>
                </a:moveTo>
                <a:lnTo>
                  <a:pt x="1235564" y="0"/>
                </a:lnTo>
              </a:path>
            </a:pathLst>
          </a:custGeom>
          <a:ln w="41883">
            <a:solidFill>
              <a:srgbClr val="F15732"/>
            </a:solidFill>
          </a:ln>
        </p:spPr>
        <p:txBody>
          <a:bodyPr wrap="square" lIns="0" tIns="0" rIns="0" bIns="0" rtlCol="0"/>
          <a:lstStyle/>
          <a:p>
            <a:endParaRPr/>
          </a:p>
        </p:txBody>
      </p:sp>
      <p:sp>
        <p:nvSpPr>
          <p:cNvPr id="121" name="object 62">
            <a:extLst>
              <a:ext uri="{FF2B5EF4-FFF2-40B4-BE49-F238E27FC236}">
                <a16:creationId xmlns:a16="http://schemas.microsoft.com/office/drawing/2014/main" id="{BF40CBAC-356C-1DA8-2B1D-05171CF3E1C8}"/>
              </a:ext>
            </a:extLst>
          </p:cNvPr>
          <p:cNvSpPr/>
          <p:nvPr/>
        </p:nvSpPr>
        <p:spPr>
          <a:xfrm>
            <a:off x="15795330" y="940809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122" name="object 63">
            <a:extLst>
              <a:ext uri="{FF2B5EF4-FFF2-40B4-BE49-F238E27FC236}">
                <a16:creationId xmlns:a16="http://schemas.microsoft.com/office/drawing/2014/main" id="{43F27DF6-EAE7-CEA1-C29E-3BDACC1A0234}"/>
              </a:ext>
            </a:extLst>
          </p:cNvPr>
          <p:cNvGrpSpPr/>
          <p:nvPr/>
        </p:nvGrpSpPr>
        <p:grpSpPr>
          <a:xfrm>
            <a:off x="15906080" y="9408090"/>
            <a:ext cx="1156335" cy="31750"/>
            <a:chOff x="15906080" y="9408090"/>
            <a:chExt cx="1156335" cy="31750"/>
          </a:xfrm>
        </p:grpSpPr>
        <p:sp>
          <p:nvSpPr>
            <p:cNvPr id="123" name="object 64">
              <a:extLst>
                <a:ext uri="{FF2B5EF4-FFF2-40B4-BE49-F238E27FC236}">
                  <a16:creationId xmlns:a16="http://schemas.microsoft.com/office/drawing/2014/main" id="{647140C0-C87B-6109-C61F-4029157C0849}"/>
                </a:ext>
              </a:extLst>
            </p:cNvPr>
            <p:cNvSpPr/>
            <p:nvPr/>
          </p:nvSpPr>
          <p:spPr>
            <a:xfrm>
              <a:off x="15906080" y="9423797"/>
              <a:ext cx="1093470" cy="0"/>
            </a:xfrm>
            <a:custGeom>
              <a:avLst/>
              <a:gdLst/>
              <a:ahLst/>
              <a:cxnLst/>
              <a:rect l="l" t="t" r="r" b="b"/>
              <a:pathLst>
                <a:path w="1093469">
                  <a:moveTo>
                    <a:pt x="0" y="0"/>
                  </a:moveTo>
                  <a:lnTo>
                    <a:pt x="1093003" y="0"/>
                  </a:lnTo>
                </a:path>
              </a:pathLst>
            </a:custGeom>
            <a:ln w="31412">
              <a:solidFill>
                <a:srgbClr val="F15732"/>
              </a:solidFill>
              <a:prstDash val="dot"/>
            </a:ln>
          </p:spPr>
          <p:txBody>
            <a:bodyPr wrap="square" lIns="0" tIns="0" rIns="0" bIns="0" rtlCol="0"/>
            <a:lstStyle/>
            <a:p>
              <a:endParaRPr/>
            </a:p>
          </p:txBody>
        </p:sp>
        <p:sp>
          <p:nvSpPr>
            <p:cNvPr id="124" name="object 65">
              <a:extLst>
                <a:ext uri="{FF2B5EF4-FFF2-40B4-BE49-F238E27FC236}">
                  <a16:creationId xmlns:a16="http://schemas.microsoft.com/office/drawing/2014/main" id="{FCB05B1D-FDBF-70E9-1942-8091FEDE0866}"/>
                </a:ext>
              </a:extLst>
            </p:cNvPr>
            <p:cNvSpPr/>
            <p:nvPr/>
          </p:nvSpPr>
          <p:spPr>
            <a:xfrm>
              <a:off x="17030895" y="940809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125" name="object 42">
            <a:extLst>
              <a:ext uri="{FF2B5EF4-FFF2-40B4-BE49-F238E27FC236}">
                <a16:creationId xmlns:a16="http://schemas.microsoft.com/office/drawing/2014/main" id="{E052437C-BC65-6CB7-6503-2B9411938413}"/>
              </a:ext>
            </a:extLst>
          </p:cNvPr>
          <p:cNvSpPr/>
          <p:nvPr/>
        </p:nvSpPr>
        <p:spPr>
          <a:xfrm>
            <a:off x="8147050" y="6340475"/>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rgbClr val="D3EBDE"/>
        </a:solidFill>
        <a:effectLst/>
      </p:bgPr>
    </p:bg>
    <p:spTree>
      <p:nvGrpSpPr>
        <p:cNvPr id="1" name=""/>
        <p:cNvGrpSpPr/>
        <p:nvPr/>
      </p:nvGrpSpPr>
      <p:grpSpPr>
        <a:xfrm>
          <a:off x="0" y="0"/>
          <a:ext cx="0" cy="0"/>
          <a:chOff x="0" y="0"/>
          <a:chExt cx="0" cy="0"/>
        </a:xfrm>
      </p:grpSpPr>
      <p:sp>
        <p:nvSpPr>
          <p:cNvPr id="2" name="object 2"/>
          <p:cNvSpPr/>
          <p:nvPr/>
        </p:nvSpPr>
        <p:spPr>
          <a:xfrm>
            <a:off x="16802117" y="6002514"/>
            <a:ext cx="2047239" cy="2122170"/>
          </a:xfrm>
          <a:custGeom>
            <a:avLst/>
            <a:gdLst/>
            <a:ahLst/>
            <a:cxnLst/>
            <a:rect l="l" t="t" r="r" b="b"/>
            <a:pathLst>
              <a:path w="2047240" h="2122170">
                <a:moveTo>
                  <a:pt x="0" y="2121746"/>
                </a:moveTo>
                <a:lnTo>
                  <a:pt x="48504" y="2117792"/>
                </a:lnTo>
                <a:lnTo>
                  <a:pt x="96707" y="2112797"/>
                </a:lnTo>
                <a:lnTo>
                  <a:pt x="144596" y="2106774"/>
                </a:lnTo>
                <a:lnTo>
                  <a:pt x="192162" y="2099732"/>
                </a:lnTo>
                <a:lnTo>
                  <a:pt x="239392" y="2091684"/>
                </a:lnTo>
                <a:lnTo>
                  <a:pt x="286275" y="2082640"/>
                </a:lnTo>
                <a:lnTo>
                  <a:pt x="332800" y="2072613"/>
                </a:lnTo>
                <a:lnTo>
                  <a:pt x="378956" y="2061613"/>
                </a:lnTo>
                <a:lnTo>
                  <a:pt x="424731" y="2049652"/>
                </a:lnTo>
                <a:lnTo>
                  <a:pt x="470114" y="2036740"/>
                </a:lnTo>
                <a:lnTo>
                  <a:pt x="515094" y="2022890"/>
                </a:lnTo>
                <a:lnTo>
                  <a:pt x="559659" y="2008113"/>
                </a:lnTo>
                <a:lnTo>
                  <a:pt x="603798" y="1992419"/>
                </a:lnTo>
                <a:lnTo>
                  <a:pt x="647500" y="1975821"/>
                </a:lnTo>
                <a:lnTo>
                  <a:pt x="690753" y="1958329"/>
                </a:lnTo>
                <a:lnTo>
                  <a:pt x="733547" y="1939954"/>
                </a:lnTo>
                <a:lnTo>
                  <a:pt x="775870" y="1920709"/>
                </a:lnTo>
                <a:lnTo>
                  <a:pt x="817710" y="1900604"/>
                </a:lnTo>
                <a:lnTo>
                  <a:pt x="859056" y="1879651"/>
                </a:lnTo>
                <a:lnTo>
                  <a:pt x="899898" y="1857861"/>
                </a:lnTo>
                <a:lnTo>
                  <a:pt x="940223" y="1835245"/>
                </a:lnTo>
                <a:lnTo>
                  <a:pt x="980021" y="1811814"/>
                </a:lnTo>
                <a:lnTo>
                  <a:pt x="1019279" y="1787581"/>
                </a:lnTo>
                <a:lnTo>
                  <a:pt x="1057988" y="1762555"/>
                </a:lnTo>
                <a:lnTo>
                  <a:pt x="1096135" y="1736749"/>
                </a:lnTo>
                <a:lnTo>
                  <a:pt x="1133709" y="1710173"/>
                </a:lnTo>
                <a:lnTo>
                  <a:pt x="1170699" y="1682840"/>
                </a:lnTo>
                <a:lnTo>
                  <a:pt x="1207094" y="1654760"/>
                </a:lnTo>
                <a:lnTo>
                  <a:pt x="1242882" y="1625944"/>
                </a:lnTo>
                <a:lnTo>
                  <a:pt x="1278052" y="1596405"/>
                </a:lnTo>
                <a:lnTo>
                  <a:pt x="1312593" y="1566152"/>
                </a:lnTo>
                <a:lnTo>
                  <a:pt x="1346493" y="1535199"/>
                </a:lnTo>
                <a:lnTo>
                  <a:pt x="1379741" y="1503555"/>
                </a:lnTo>
                <a:lnTo>
                  <a:pt x="1412327" y="1471232"/>
                </a:lnTo>
                <a:lnTo>
                  <a:pt x="1444237" y="1438241"/>
                </a:lnTo>
                <a:lnTo>
                  <a:pt x="1475462" y="1404594"/>
                </a:lnTo>
                <a:lnTo>
                  <a:pt x="1505990" y="1370302"/>
                </a:lnTo>
                <a:lnTo>
                  <a:pt x="1535810" y="1335377"/>
                </a:lnTo>
                <a:lnTo>
                  <a:pt x="1564909" y="1299829"/>
                </a:lnTo>
                <a:lnTo>
                  <a:pt x="1593278" y="1263670"/>
                </a:lnTo>
                <a:lnTo>
                  <a:pt x="1620905" y="1226911"/>
                </a:lnTo>
                <a:lnTo>
                  <a:pt x="1647778" y="1189563"/>
                </a:lnTo>
                <a:lnTo>
                  <a:pt x="1673886" y="1151639"/>
                </a:lnTo>
                <a:lnTo>
                  <a:pt x="1699218" y="1113148"/>
                </a:lnTo>
                <a:lnTo>
                  <a:pt x="1723762" y="1074103"/>
                </a:lnTo>
                <a:lnTo>
                  <a:pt x="1747508" y="1034514"/>
                </a:lnTo>
                <a:lnTo>
                  <a:pt x="1770444" y="994393"/>
                </a:lnTo>
                <a:lnTo>
                  <a:pt x="1792558" y="953752"/>
                </a:lnTo>
                <a:lnTo>
                  <a:pt x="1813840" y="912601"/>
                </a:lnTo>
                <a:lnTo>
                  <a:pt x="1834277" y="870952"/>
                </a:lnTo>
                <a:lnTo>
                  <a:pt x="1853860" y="828816"/>
                </a:lnTo>
                <a:lnTo>
                  <a:pt x="1872576" y="786205"/>
                </a:lnTo>
                <a:lnTo>
                  <a:pt x="1890414" y="743130"/>
                </a:lnTo>
                <a:lnTo>
                  <a:pt x="1907363" y="699601"/>
                </a:lnTo>
                <a:lnTo>
                  <a:pt x="1923411" y="655631"/>
                </a:lnTo>
                <a:lnTo>
                  <a:pt x="1938548" y="611230"/>
                </a:lnTo>
                <a:lnTo>
                  <a:pt x="1952761" y="566410"/>
                </a:lnTo>
                <a:lnTo>
                  <a:pt x="1966041" y="521183"/>
                </a:lnTo>
                <a:lnTo>
                  <a:pt x="1978374" y="475559"/>
                </a:lnTo>
                <a:lnTo>
                  <a:pt x="1989751" y="429550"/>
                </a:lnTo>
                <a:lnTo>
                  <a:pt x="2000160" y="383167"/>
                </a:lnTo>
                <a:lnTo>
                  <a:pt x="2009588" y="336422"/>
                </a:lnTo>
                <a:lnTo>
                  <a:pt x="2018027" y="289325"/>
                </a:lnTo>
                <a:lnTo>
                  <a:pt x="2025462" y="241888"/>
                </a:lnTo>
                <a:lnTo>
                  <a:pt x="2031885" y="194122"/>
                </a:lnTo>
                <a:lnTo>
                  <a:pt x="2037283" y="146040"/>
                </a:lnTo>
                <a:lnTo>
                  <a:pt x="2041644" y="97651"/>
                </a:lnTo>
                <a:lnTo>
                  <a:pt x="2044959" y="48967"/>
                </a:lnTo>
                <a:lnTo>
                  <a:pt x="2047215" y="0"/>
                </a:lnTo>
              </a:path>
            </a:pathLst>
          </a:custGeom>
          <a:ln w="52354">
            <a:solidFill>
              <a:srgbClr val="F15732"/>
            </a:solidFill>
            <a:prstDash val="dot"/>
          </a:ln>
        </p:spPr>
        <p:txBody>
          <a:bodyPr wrap="square" lIns="0" tIns="0" rIns="0" bIns="0" rtlCol="0"/>
          <a:lstStyle/>
          <a:p>
            <a:endParaRPr/>
          </a:p>
        </p:txBody>
      </p:sp>
      <p:sp>
        <p:nvSpPr>
          <p:cNvPr id="3" name="object 3"/>
          <p:cNvSpPr/>
          <p:nvPr/>
        </p:nvSpPr>
        <p:spPr>
          <a:xfrm>
            <a:off x="16723470" y="3719164"/>
            <a:ext cx="2122170" cy="2047239"/>
          </a:xfrm>
          <a:custGeom>
            <a:avLst/>
            <a:gdLst/>
            <a:ahLst/>
            <a:cxnLst/>
            <a:rect l="l" t="t" r="r" b="b"/>
            <a:pathLst>
              <a:path w="2122169" h="2047239">
                <a:moveTo>
                  <a:pt x="2121715" y="2047225"/>
                </a:moveTo>
                <a:lnTo>
                  <a:pt x="2117761" y="1998720"/>
                </a:lnTo>
                <a:lnTo>
                  <a:pt x="2112767" y="1950517"/>
                </a:lnTo>
                <a:lnTo>
                  <a:pt x="2106743" y="1902627"/>
                </a:lnTo>
                <a:lnTo>
                  <a:pt x="2099702" y="1855061"/>
                </a:lnTo>
                <a:lnTo>
                  <a:pt x="2091654" y="1807831"/>
                </a:lnTo>
                <a:lnTo>
                  <a:pt x="2082611" y="1760947"/>
                </a:lnTo>
                <a:lnTo>
                  <a:pt x="2072584" y="1714422"/>
                </a:lnTo>
                <a:lnTo>
                  <a:pt x="2061584" y="1668266"/>
                </a:lnTo>
                <a:lnTo>
                  <a:pt x="2049623" y="1622491"/>
                </a:lnTo>
                <a:lnTo>
                  <a:pt x="2036712" y="1577108"/>
                </a:lnTo>
                <a:lnTo>
                  <a:pt x="2022863" y="1532128"/>
                </a:lnTo>
                <a:lnTo>
                  <a:pt x="2008085" y="1487563"/>
                </a:lnTo>
                <a:lnTo>
                  <a:pt x="1992392" y="1443424"/>
                </a:lnTo>
                <a:lnTo>
                  <a:pt x="1975794" y="1399722"/>
                </a:lnTo>
                <a:lnTo>
                  <a:pt x="1958302" y="1356468"/>
                </a:lnTo>
                <a:lnTo>
                  <a:pt x="1939928" y="1313674"/>
                </a:lnTo>
                <a:lnTo>
                  <a:pt x="1920683" y="1271352"/>
                </a:lnTo>
                <a:lnTo>
                  <a:pt x="1900578" y="1229512"/>
                </a:lnTo>
                <a:lnTo>
                  <a:pt x="1879625" y="1188165"/>
                </a:lnTo>
                <a:lnTo>
                  <a:pt x="1857835" y="1147324"/>
                </a:lnTo>
                <a:lnTo>
                  <a:pt x="1835219" y="1106999"/>
                </a:lnTo>
                <a:lnTo>
                  <a:pt x="1811788" y="1067201"/>
                </a:lnTo>
                <a:lnTo>
                  <a:pt x="1787555" y="1027943"/>
                </a:lnTo>
                <a:lnTo>
                  <a:pt x="1762530" y="989234"/>
                </a:lnTo>
                <a:lnTo>
                  <a:pt x="1736724" y="951087"/>
                </a:lnTo>
                <a:lnTo>
                  <a:pt x="1710148" y="913513"/>
                </a:lnTo>
                <a:lnTo>
                  <a:pt x="1682815" y="876523"/>
                </a:lnTo>
                <a:lnTo>
                  <a:pt x="1654735" y="840129"/>
                </a:lnTo>
                <a:lnTo>
                  <a:pt x="1625920" y="804341"/>
                </a:lnTo>
                <a:lnTo>
                  <a:pt x="1596380" y="769171"/>
                </a:lnTo>
                <a:lnTo>
                  <a:pt x="1566128" y="734630"/>
                </a:lnTo>
                <a:lnTo>
                  <a:pt x="1535175" y="700730"/>
                </a:lnTo>
                <a:lnTo>
                  <a:pt x="1503531" y="667482"/>
                </a:lnTo>
                <a:lnTo>
                  <a:pt x="1471208" y="634897"/>
                </a:lnTo>
                <a:lnTo>
                  <a:pt x="1438218" y="602986"/>
                </a:lnTo>
                <a:lnTo>
                  <a:pt x="1404571" y="571761"/>
                </a:lnTo>
                <a:lnTo>
                  <a:pt x="1370279" y="541233"/>
                </a:lnTo>
                <a:lnTo>
                  <a:pt x="1335354" y="511414"/>
                </a:lnTo>
                <a:lnTo>
                  <a:pt x="1299806" y="482314"/>
                </a:lnTo>
                <a:lnTo>
                  <a:pt x="1263648" y="453946"/>
                </a:lnTo>
                <a:lnTo>
                  <a:pt x="1226889" y="426319"/>
                </a:lnTo>
                <a:lnTo>
                  <a:pt x="1189542" y="399446"/>
                </a:lnTo>
                <a:lnTo>
                  <a:pt x="1151617" y="373338"/>
                </a:lnTo>
                <a:lnTo>
                  <a:pt x="1113127" y="348006"/>
                </a:lnTo>
                <a:lnTo>
                  <a:pt x="1074082" y="323462"/>
                </a:lnTo>
                <a:lnTo>
                  <a:pt x="1034494" y="299716"/>
                </a:lnTo>
                <a:lnTo>
                  <a:pt x="994374" y="276780"/>
                </a:lnTo>
                <a:lnTo>
                  <a:pt x="953733" y="254666"/>
                </a:lnTo>
                <a:lnTo>
                  <a:pt x="912583" y="233384"/>
                </a:lnTo>
                <a:lnTo>
                  <a:pt x="870935" y="212946"/>
                </a:lnTo>
                <a:lnTo>
                  <a:pt x="828799" y="193363"/>
                </a:lnTo>
                <a:lnTo>
                  <a:pt x="786189" y="174647"/>
                </a:lnTo>
                <a:lnTo>
                  <a:pt x="743114" y="156809"/>
                </a:lnTo>
                <a:lnTo>
                  <a:pt x="699586" y="139860"/>
                </a:lnTo>
                <a:lnTo>
                  <a:pt x="655616" y="123811"/>
                </a:lnTo>
                <a:lnTo>
                  <a:pt x="611216" y="108674"/>
                </a:lnTo>
                <a:lnTo>
                  <a:pt x="566398" y="94460"/>
                </a:lnTo>
                <a:lnTo>
                  <a:pt x="521171" y="81181"/>
                </a:lnTo>
                <a:lnTo>
                  <a:pt x="475548" y="68846"/>
                </a:lnTo>
                <a:lnTo>
                  <a:pt x="429540" y="57469"/>
                </a:lnTo>
                <a:lnTo>
                  <a:pt x="383158" y="47060"/>
                </a:lnTo>
                <a:lnTo>
                  <a:pt x="336413" y="37631"/>
                </a:lnTo>
                <a:lnTo>
                  <a:pt x="289317" y="29192"/>
                </a:lnTo>
                <a:lnTo>
                  <a:pt x="241882" y="21756"/>
                </a:lnTo>
                <a:lnTo>
                  <a:pt x="194117" y="15332"/>
                </a:lnTo>
                <a:lnTo>
                  <a:pt x="146036" y="9934"/>
                </a:lnTo>
                <a:lnTo>
                  <a:pt x="97648" y="5571"/>
                </a:lnTo>
                <a:lnTo>
                  <a:pt x="48965" y="2256"/>
                </a:lnTo>
                <a:lnTo>
                  <a:pt x="0" y="0"/>
                </a:lnTo>
              </a:path>
            </a:pathLst>
          </a:custGeom>
          <a:ln w="52354">
            <a:solidFill>
              <a:srgbClr val="F15732"/>
            </a:solidFill>
            <a:prstDash val="dot"/>
          </a:ln>
        </p:spPr>
        <p:txBody>
          <a:bodyPr wrap="square" lIns="0" tIns="0" rIns="0" bIns="0" rtlCol="0"/>
          <a:lstStyle/>
          <a:p>
            <a:endParaRPr/>
          </a:p>
        </p:txBody>
      </p:sp>
      <p:sp>
        <p:nvSpPr>
          <p:cNvPr id="4" name="object 4"/>
          <p:cNvSpPr/>
          <p:nvPr/>
        </p:nvSpPr>
        <p:spPr>
          <a:xfrm>
            <a:off x="14440103" y="3723299"/>
            <a:ext cx="2047239" cy="2122170"/>
          </a:xfrm>
          <a:custGeom>
            <a:avLst/>
            <a:gdLst/>
            <a:ahLst/>
            <a:cxnLst/>
            <a:rect l="l" t="t" r="r" b="b"/>
            <a:pathLst>
              <a:path w="2047240" h="2122170">
                <a:moveTo>
                  <a:pt x="2047215" y="0"/>
                </a:moveTo>
                <a:lnTo>
                  <a:pt x="1998710" y="3954"/>
                </a:lnTo>
                <a:lnTo>
                  <a:pt x="1950508" y="8949"/>
                </a:lnTo>
                <a:lnTo>
                  <a:pt x="1902618" y="14973"/>
                </a:lnTo>
                <a:lnTo>
                  <a:pt x="1855052" y="22014"/>
                </a:lnTo>
                <a:lnTo>
                  <a:pt x="1807822" y="30063"/>
                </a:lnTo>
                <a:lnTo>
                  <a:pt x="1760939" y="39106"/>
                </a:lnTo>
                <a:lnTo>
                  <a:pt x="1714414" y="49134"/>
                </a:lnTo>
                <a:lnTo>
                  <a:pt x="1668258" y="60134"/>
                </a:lnTo>
                <a:lnTo>
                  <a:pt x="1622483" y="72096"/>
                </a:lnTo>
                <a:lnTo>
                  <a:pt x="1577100" y="85007"/>
                </a:lnTo>
                <a:lnTo>
                  <a:pt x="1532120" y="98858"/>
                </a:lnTo>
                <a:lnTo>
                  <a:pt x="1487555" y="113635"/>
                </a:lnTo>
                <a:lnTo>
                  <a:pt x="1443416" y="129329"/>
                </a:lnTo>
                <a:lnTo>
                  <a:pt x="1399714" y="145928"/>
                </a:lnTo>
                <a:lnTo>
                  <a:pt x="1356461" y="163421"/>
                </a:lnTo>
                <a:lnTo>
                  <a:pt x="1313667" y="181795"/>
                </a:lnTo>
                <a:lnTo>
                  <a:pt x="1271344" y="201041"/>
                </a:lnTo>
                <a:lnTo>
                  <a:pt x="1229504" y="221146"/>
                </a:lnTo>
                <a:lnTo>
                  <a:pt x="1188158" y="242100"/>
                </a:lnTo>
                <a:lnTo>
                  <a:pt x="1147316" y="263891"/>
                </a:lnTo>
                <a:lnTo>
                  <a:pt x="1106991" y="286507"/>
                </a:lnTo>
                <a:lnTo>
                  <a:pt x="1067194" y="309938"/>
                </a:lnTo>
                <a:lnTo>
                  <a:pt x="1027935" y="334172"/>
                </a:lnTo>
                <a:lnTo>
                  <a:pt x="989226" y="359198"/>
                </a:lnTo>
                <a:lnTo>
                  <a:pt x="951079" y="385005"/>
                </a:lnTo>
                <a:lnTo>
                  <a:pt x="913505" y="411581"/>
                </a:lnTo>
                <a:lnTo>
                  <a:pt x="876515" y="438915"/>
                </a:lnTo>
                <a:lnTo>
                  <a:pt x="840120" y="466995"/>
                </a:lnTo>
                <a:lnTo>
                  <a:pt x="804332" y="495811"/>
                </a:lnTo>
                <a:lnTo>
                  <a:pt x="769162" y="525351"/>
                </a:lnTo>
                <a:lnTo>
                  <a:pt x="734621" y="555604"/>
                </a:lnTo>
                <a:lnTo>
                  <a:pt x="700721" y="586558"/>
                </a:lnTo>
                <a:lnTo>
                  <a:pt x="667473" y="618203"/>
                </a:lnTo>
                <a:lnTo>
                  <a:pt x="634888" y="650526"/>
                </a:lnTo>
                <a:lnTo>
                  <a:pt x="602977" y="683517"/>
                </a:lnTo>
                <a:lnTo>
                  <a:pt x="571752" y="717164"/>
                </a:lnTo>
                <a:lnTo>
                  <a:pt x="541224" y="751456"/>
                </a:lnTo>
                <a:lnTo>
                  <a:pt x="511405" y="786382"/>
                </a:lnTo>
                <a:lnTo>
                  <a:pt x="482305" y="821930"/>
                </a:lnTo>
                <a:lnTo>
                  <a:pt x="453936" y="858090"/>
                </a:lnTo>
                <a:lnTo>
                  <a:pt x="426309" y="894849"/>
                </a:lnTo>
                <a:lnTo>
                  <a:pt x="399436" y="932196"/>
                </a:lnTo>
                <a:lnTo>
                  <a:pt x="373328" y="970121"/>
                </a:lnTo>
                <a:lnTo>
                  <a:pt x="347996" y="1008612"/>
                </a:lnTo>
                <a:lnTo>
                  <a:pt x="323452" y="1047657"/>
                </a:lnTo>
                <a:lnTo>
                  <a:pt x="299706" y="1087246"/>
                </a:lnTo>
                <a:lnTo>
                  <a:pt x="276770" y="1127366"/>
                </a:lnTo>
                <a:lnTo>
                  <a:pt x="254656" y="1168008"/>
                </a:lnTo>
                <a:lnTo>
                  <a:pt x="233374" y="1209158"/>
                </a:lnTo>
                <a:lnTo>
                  <a:pt x="212937" y="1250807"/>
                </a:lnTo>
                <a:lnTo>
                  <a:pt x="193354" y="1292943"/>
                </a:lnTo>
                <a:lnTo>
                  <a:pt x="174638" y="1335554"/>
                </a:lnTo>
                <a:lnTo>
                  <a:pt x="156800" y="1378629"/>
                </a:lnTo>
                <a:lnTo>
                  <a:pt x="139851" y="1422158"/>
                </a:lnTo>
                <a:lnTo>
                  <a:pt x="123803" y="1466127"/>
                </a:lnTo>
                <a:lnTo>
                  <a:pt x="108666" y="1510527"/>
                </a:lnTo>
                <a:lnTo>
                  <a:pt x="94453" y="1555347"/>
                </a:lnTo>
                <a:lnTo>
                  <a:pt x="81173" y="1600574"/>
                </a:lnTo>
                <a:lnTo>
                  <a:pt x="68840" y="1646197"/>
                </a:lnTo>
                <a:lnTo>
                  <a:pt x="57463" y="1692205"/>
                </a:lnTo>
                <a:lnTo>
                  <a:pt x="47055" y="1738587"/>
                </a:lnTo>
                <a:lnTo>
                  <a:pt x="37626" y="1785332"/>
                </a:lnTo>
                <a:lnTo>
                  <a:pt x="29188" y="1832428"/>
                </a:lnTo>
                <a:lnTo>
                  <a:pt x="21752" y="1879864"/>
                </a:lnTo>
                <a:lnTo>
                  <a:pt x="15329" y="1927628"/>
                </a:lnTo>
                <a:lnTo>
                  <a:pt x="9931" y="1975710"/>
                </a:lnTo>
                <a:lnTo>
                  <a:pt x="5570" y="2024098"/>
                </a:lnTo>
                <a:lnTo>
                  <a:pt x="2255" y="2072780"/>
                </a:lnTo>
                <a:lnTo>
                  <a:pt x="0" y="2121746"/>
                </a:lnTo>
              </a:path>
            </a:pathLst>
          </a:custGeom>
          <a:ln w="52354">
            <a:solidFill>
              <a:srgbClr val="F15732"/>
            </a:solidFill>
            <a:prstDash val="dot"/>
          </a:ln>
        </p:spPr>
        <p:txBody>
          <a:bodyPr wrap="square" lIns="0" tIns="0" rIns="0" bIns="0" rtlCol="0"/>
          <a:lstStyle/>
          <a:p>
            <a:endParaRPr/>
          </a:p>
        </p:txBody>
      </p:sp>
      <p:sp>
        <p:nvSpPr>
          <p:cNvPr id="5" name="object 5"/>
          <p:cNvSpPr/>
          <p:nvPr/>
        </p:nvSpPr>
        <p:spPr>
          <a:xfrm>
            <a:off x="14444251" y="6081171"/>
            <a:ext cx="2122170" cy="2047239"/>
          </a:xfrm>
          <a:custGeom>
            <a:avLst/>
            <a:gdLst/>
            <a:ahLst/>
            <a:cxnLst/>
            <a:rect l="l" t="t" r="r" b="b"/>
            <a:pathLst>
              <a:path w="2122169" h="2047240">
                <a:moveTo>
                  <a:pt x="0" y="0"/>
                </a:moveTo>
                <a:lnTo>
                  <a:pt x="3953" y="48504"/>
                </a:lnTo>
                <a:lnTo>
                  <a:pt x="8948" y="96707"/>
                </a:lnTo>
                <a:lnTo>
                  <a:pt x="14971" y="144598"/>
                </a:lnTo>
                <a:lnTo>
                  <a:pt x="22012" y="192163"/>
                </a:lnTo>
                <a:lnTo>
                  <a:pt x="30060" y="239394"/>
                </a:lnTo>
                <a:lnTo>
                  <a:pt x="39103" y="286277"/>
                </a:lnTo>
                <a:lnTo>
                  <a:pt x="49130" y="332803"/>
                </a:lnTo>
                <a:lnTo>
                  <a:pt x="60130" y="378959"/>
                </a:lnTo>
                <a:lnTo>
                  <a:pt x="72091" y="424734"/>
                </a:lnTo>
                <a:lnTo>
                  <a:pt x="85002" y="470117"/>
                </a:lnTo>
                <a:lnTo>
                  <a:pt x="98852" y="515097"/>
                </a:lnTo>
                <a:lnTo>
                  <a:pt x="113629" y="559662"/>
                </a:lnTo>
                <a:lnTo>
                  <a:pt x="129323" y="603801"/>
                </a:lnTo>
                <a:lnTo>
                  <a:pt x="145921" y="647503"/>
                </a:lnTo>
                <a:lnTo>
                  <a:pt x="163413" y="690757"/>
                </a:lnTo>
                <a:lnTo>
                  <a:pt x="181787" y="733550"/>
                </a:lnTo>
                <a:lnTo>
                  <a:pt x="201032" y="775873"/>
                </a:lnTo>
                <a:lnTo>
                  <a:pt x="221137" y="817713"/>
                </a:lnTo>
                <a:lnTo>
                  <a:pt x="242090" y="859059"/>
                </a:lnTo>
                <a:lnTo>
                  <a:pt x="263880" y="899901"/>
                </a:lnTo>
                <a:lnTo>
                  <a:pt x="286496" y="940226"/>
                </a:lnTo>
                <a:lnTo>
                  <a:pt x="309926" y="980023"/>
                </a:lnTo>
                <a:lnTo>
                  <a:pt x="334160" y="1019282"/>
                </a:lnTo>
                <a:lnTo>
                  <a:pt x="359185" y="1057990"/>
                </a:lnTo>
                <a:lnTo>
                  <a:pt x="384991" y="1096137"/>
                </a:lnTo>
                <a:lnTo>
                  <a:pt x="411566" y="1133711"/>
                </a:lnTo>
                <a:lnTo>
                  <a:pt x="438900" y="1170701"/>
                </a:lnTo>
                <a:lnTo>
                  <a:pt x="466979" y="1207096"/>
                </a:lnTo>
                <a:lnTo>
                  <a:pt x="495795" y="1242884"/>
                </a:lnTo>
                <a:lnTo>
                  <a:pt x="525334" y="1278054"/>
                </a:lnTo>
                <a:lnTo>
                  <a:pt x="555586" y="1312595"/>
                </a:lnTo>
                <a:lnTo>
                  <a:pt x="586540" y="1346495"/>
                </a:lnTo>
                <a:lnTo>
                  <a:pt x="618184" y="1379743"/>
                </a:lnTo>
                <a:lnTo>
                  <a:pt x="650507" y="1412328"/>
                </a:lnTo>
                <a:lnTo>
                  <a:pt x="683497" y="1444239"/>
                </a:lnTo>
                <a:lnTo>
                  <a:pt x="717144" y="1475463"/>
                </a:lnTo>
                <a:lnTo>
                  <a:pt x="751435" y="1505991"/>
                </a:lnTo>
                <a:lnTo>
                  <a:pt x="786360" y="1535811"/>
                </a:lnTo>
                <a:lnTo>
                  <a:pt x="821908" y="1564910"/>
                </a:lnTo>
                <a:lnTo>
                  <a:pt x="858067" y="1593279"/>
                </a:lnTo>
                <a:lnTo>
                  <a:pt x="894826" y="1620906"/>
                </a:lnTo>
                <a:lnTo>
                  <a:pt x="932173" y="1647778"/>
                </a:lnTo>
                <a:lnTo>
                  <a:pt x="970097" y="1673887"/>
                </a:lnTo>
                <a:lnTo>
                  <a:pt x="1008587" y="1699219"/>
                </a:lnTo>
                <a:lnTo>
                  <a:pt x="1047632" y="1723763"/>
                </a:lnTo>
                <a:lnTo>
                  <a:pt x="1087220" y="1747509"/>
                </a:lnTo>
                <a:lnTo>
                  <a:pt x="1127340" y="1770445"/>
                </a:lnTo>
                <a:lnTo>
                  <a:pt x="1167981" y="1792559"/>
                </a:lnTo>
                <a:lnTo>
                  <a:pt x="1209132" y="1813841"/>
                </a:lnTo>
                <a:lnTo>
                  <a:pt x="1250780" y="1834279"/>
                </a:lnTo>
                <a:lnTo>
                  <a:pt x="1292915" y="1853861"/>
                </a:lnTo>
                <a:lnTo>
                  <a:pt x="1335526" y="1872577"/>
                </a:lnTo>
                <a:lnTo>
                  <a:pt x="1378601" y="1890416"/>
                </a:lnTo>
                <a:lnTo>
                  <a:pt x="1422129" y="1907365"/>
                </a:lnTo>
                <a:lnTo>
                  <a:pt x="1466098" y="1923413"/>
                </a:lnTo>
                <a:lnTo>
                  <a:pt x="1510498" y="1938550"/>
                </a:lnTo>
                <a:lnTo>
                  <a:pt x="1555317" y="1952764"/>
                </a:lnTo>
                <a:lnTo>
                  <a:pt x="1600544" y="1966044"/>
                </a:lnTo>
                <a:lnTo>
                  <a:pt x="1646167" y="1978378"/>
                </a:lnTo>
                <a:lnTo>
                  <a:pt x="1692175" y="1989755"/>
                </a:lnTo>
                <a:lnTo>
                  <a:pt x="1738557" y="2000164"/>
                </a:lnTo>
                <a:lnTo>
                  <a:pt x="1785301" y="2009594"/>
                </a:lnTo>
                <a:lnTo>
                  <a:pt x="1832397" y="2018032"/>
                </a:lnTo>
                <a:lnTo>
                  <a:pt x="1879833" y="2025469"/>
                </a:lnTo>
                <a:lnTo>
                  <a:pt x="1927597" y="2031892"/>
                </a:lnTo>
                <a:lnTo>
                  <a:pt x="1975679" y="2037291"/>
                </a:lnTo>
                <a:lnTo>
                  <a:pt x="2024067" y="2041653"/>
                </a:lnTo>
                <a:lnTo>
                  <a:pt x="2072749" y="2044968"/>
                </a:lnTo>
                <a:lnTo>
                  <a:pt x="2121715" y="2047225"/>
                </a:lnTo>
              </a:path>
            </a:pathLst>
          </a:custGeom>
          <a:ln w="52354">
            <a:solidFill>
              <a:srgbClr val="F15732"/>
            </a:solidFill>
            <a:prstDash val="dot"/>
          </a:ln>
        </p:spPr>
        <p:txBody>
          <a:bodyPr wrap="square" lIns="0" tIns="0" rIns="0" bIns="0" rtlCol="0"/>
          <a:lstStyle/>
          <a:p>
            <a:endParaRPr/>
          </a:p>
        </p:txBody>
      </p:sp>
      <p:sp>
        <p:nvSpPr>
          <p:cNvPr id="6" name="object 6"/>
          <p:cNvSpPr/>
          <p:nvPr/>
        </p:nvSpPr>
        <p:spPr>
          <a:xfrm>
            <a:off x="18824536" y="5897603"/>
            <a:ext cx="52705" cy="52705"/>
          </a:xfrm>
          <a:custGeom>
            <a:avLst/>
            <a:gdLst/>
            <a:ahLst/>
            <a:cxnLst/>
            <a:rect l="l" t="t" r="r" b="b"/>
            <a:pathLst>
              <a:path w="52705" h="52704">
                <a:moveTo>
                  <a:pt x="0" y="26177"/>
                </a:moveTo>
                <a:lnTo>
                  <a:pt x="7667" y="7667"/>
                </a:lnTo>
                <a:lnTo>
                  <a:pt x="26177" y="0"/>
                </a:lnTo>
                <a:lnTo>
                  <a:pt x="44687" y="7667"/>
                </a:lnTo>
                <a:lnTo>
                  <a:pt x="52354" y="26177"/>
                </a:lnTo>
                <a:lnTo>
                  <a:pt x="44687" y="44687"/>
                </a:lnTo>
                <a:lnTo>
                  <a:pt x="26177" y="52354"/>
                </a:lnTo>
                <a:lnTo>
                  <a:pt x="7667" y="44687"/>
                </a:lnTo>
                <a:lnTo>
                  <a:pt x="0" y="26177"/>
                </a:lnTo>
                <a:close/>
              </a:path>
            </a:pathLst>
          </a:custGeom>
          <a:solidFill>
            <a:srgbClr val="F15732">
              <a:alpha val="88998"/>
            </a:srgbClr>
          </a:solidFill>
        </p:spPr>
        <p:txBody>
          <a:bodyPr wrap="square" lIns="0" tIns="0" rIns="0" bIns="0" rtlCol="0"/>
          <a:lstStyle/>
          <a:p>
            <a:endParaRPr/>
          </a:p>
        </p:txBody>
      </p:sp>
      <p:sp>
        <p:nvSpPr>
          <p:cNvPr id="7" name="object 7"/>
          <p:cNvSpPr/>
          <p:nvPr/>
        </p:nvSpPr>
        <p:spPr>
          <a:xfrm>
            <a:off x="16618540" y="3691597"/>
            <a:ext cx="52705" cy="52705"/>
          </a:xfrm>
          <a:custGeom>
            <a:avLst/>
            <a:gdLst/>
            <a:ahLst/>
            <a:cxnLst/>
            <a:rect l="l" t="t" r="r" b="b"/>
            <a:pathLst>
              <a:path w="52705" h="52704">
                <a:moveTo>
                  <a:pt x="0" y="26177"/>
                </a:moveTo>
                <a:lnTo>
                  <a:pt x="7667" y="7667"/>
                </a:lnTo>
                <a:lnTo>
                  <a:pt x="26177" y="0"/>
                </a:lnTo>
                <a:lnTo>
                  <a:pt x="44687" y="7667"/>
                </a:lnTo>
                <a:lnTo>
                  <a:pt x="52354" y="26177"/>
                </a:lnTo>
                <a:lnTo>
                  <a:pt x="44687" y="44687"/>
                </a:lnTo>
                <a:lnTo>
                  <a:pt x="26177" y="52354"/>
                </a:lnTo>
                <a:lnTo>
                  <a:pt x="7667" y="44687"/>
                </a:lnTo>
                <a:lnTo>
                  <a:pt x="0" y="26177"/>
                </a:lnTo>
                <a:close/>
              </a:path>
            </a:pathLst>
          </a:custGeom>
          <a:solidFill>
            <a:srgbClr val="F15732">
              <a:alpha val="88998"/>
            </a:srgbClr>
          </a:solidFill>
        </p:spPr>
        <p:txBody>
          <a:bodyPr wrap="square" lIns="0" tIns="0" rIns="0" bIns="0" rtlCol="0"/>
          <a:lstStyle/>
          <a:p>
            <a:endParaRPr/>
          </a:p>
        </p:txBody>
      </p:sp>
      <p:sp>
        <p:nvSpPr>
          <p:cNvPr id="8" name="object 8"/>
          <p:cNvSpPr/>
          <p:nvPr/>
        </p:nvSpPr>
        <p:spPr>
          <a:xfrm>
            <a:off x="14412545" y="5897603"/>
            <a:ext cx="52705" cy="52705"/>
          </a:xfrm>
          <a:custGeom>
            <a:avLst/>
            <a:gdLst/>
            <a:ahLst/>
            <a:cxnLst/>
            <a:rect l="l" t="t" r="r" b="b"/>
            <a:pathLst>
              <a:path w="52705" h="52704">
                <a:moveTo>
                  <a:pt x="0" y="26177"/>
                </a:moveTo>
                <a:lnTo>
                  <a:pt x="7667" y="7667"/>
                </a:lnTo>
                <a:lnTo>
                  <a:pt x="26177" y="0"/>
                </a:lnTo>
                <a:lnTo>
                  <a:pt x="44687" y="7667"/>
                </a:lnTo>
                <a:lnTo>
                  <a:pt x="52354" y="26177"/>
                </a:lnTo>
                <a:lnTo>
                  <a:pt x="44687" y="44687"/>
                </a:lnTo>
                <a:lnTo>
                  <a:pt x="26177" y="52354"/>
                </a:lnTo>
                <a:lnTo>
                  <a:pt x="7667" y="44687"/>
                </a:lnTo>
                <a:lnTo>
                  <a:pt x="0" y="26177"/>
                </a:lnTo>
                <a:close/>
              </a:path>
            </a:pathLst>
          </a:custGeom>
          <a:solidFill>
            <a:srgbClr val="F15732">
              <a:alpha val="88998"/>
            </a:srgbClr>
          </a:solidFill>
        </p:spPr>
        <p:txBody>
          <a:bodyPr wrap="square" lIns="0" tIns="0" rIns="0" bIns="0" rtlCol="0"/>
          <a:lstStyle/>
          <a:p>
            <a:endParaRPr/>
          </a:p>
        </p:txBody>
      </p:sp>
      <p:sp>
        <p:nvSpPr>
          <p:cNvPr id="9" name="object 9"/>
          <p:cNvSpPr/>
          <p:nvPr/>
        </p:nvSpPr>
        <p:spPr>
          <a:xfrm>
            <a:off x="16618540" y="8103610"/>
            <a:ext cx="52705" cy="52705"/>
          </a:xfrm>
          <a:custGeom>
            <a:avLst/>
            <a:gdLst/>
            <a:ahLst/>
            <a:cxnLst/>
            <a:rect l="l" t="t" r="r" b="b"/>
            <a:pathLst>
              <a:path w="52705" h="52704">
                <a:moveTo>
                  <a:pt x="0" y="26177"/>
                </a:moveTo>
                <a:lnTo>
                  <a:pt x="7667" y="7667"/>
                </a:lnTo>
                <a:lnTo>
                  <a:pt x="26177" y="0"/>
                </a:lnTo>
                <a:lnTo>
                  <a:pt x="44687" y="7667"/>
                </a:lnTo>
                <a:lnTo>
                  <a:pt x="52354" y="26177"/>
                </a:lnTo>
                <a:lnTo>
                  <a:pt x="44687" y="44687"/>
                </a:lnTo>
                <a:lnTo>
                  <a:pt x="26177" y="52354"/>
                </a:lnTo>
                <a:lnTo>
                  <a:pt x="7667" y="44687"/>
                </a:lnTo>
                <a:lnTo>
                  <a:pt x="0" y="26177"/>
                </a:lnTo>
                <a:close/>
              </a:path>
            </a:pathLst>
          </a:custGeom>
          <a:solidFill>
            <a:srgbClr val="F15732">
              <a:alpha val="88998"/>
            </a:srgbClr>
          </a:solidFill>
        </p:spPr>
        <p:txBody>
          <a:bodyPr wrap="square" lIns="0" tIns="0" rIns="0" bIns="0" rtlCol="0"/>
          <a:lstStyle/>
          <a:p>
            <a:endParaRPr/>
          </a:p>
        </p:txBody>
      </p:sp>
      <p:sp>
        <p:nvSpPr>
          <p:cNvPr id="10" name="object 10"/>
          <p:cNvSpPr txBox="1">
            <a:spLocks noGrp="1"/>
          </p:cNvSpPr>
          <p:nvPr>
            <p:ph type="title"/>
          </p:nvPr>
        </p:nvSpPr>
        <p:spPr>
          <a:xfrm>
            <a:off x="678378" y="2099904"/>
            <a:ext cx="3467496" cy="2482090"/>
          </a:xfrm>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br>
              <a:rPr lang="fr-FR">
                <a:latin typeface="Arial" panose="020B0604020202020204" pitchFamily="34" charset="0"/>
                <a:cs typeface="Arial" panose="020B0604020202020204" pitchFamily="34" charset="0"/>
              </a:rPr>
            </a:br>
            <a:br>
              <a:rPr lang="fr-FR">
                <a:latin typeface="Arial" panose="020B0604020202020204" pitchFamily="34" charset="0"/>
                <a:cs typeface="Arial" panose="020B0604020202020204" pitchFamily="34" charset="0"/>
              </a:rPr>
            </a:br>
            <a:r>
              <a:rPr sz="2850" b="1" spc="-10">
                <a:solidFill>
                  <a:srgbClr val="000000"/>
                </a:solidFill>
                <a:latin typeface="Arial" panose="020B0604020202020204" pitchFamily="34" charset="0"/>
                <a:cs typeface="Arial" panose="020B0604020202020204" pitchFamily="34" charset="0"/>
              </a:rPr>
              <a:t>Commissions</a:t>
            </a:r>
            <a:br>
              <a:rPr lang="en-US" sz="2850" b="1" spc="-10">
                <a:solidFill>
                  <a:srgbClr val="000000"/>
                </a:solidFill>
                <a:latin typeface="Arial" panose="020B0604020202020204" pitchFamily="34" charset="0"/>
                <a:cs typeface="Arial" panose="020B0604020202020204" pitchFamily="34" charset="0"/>
              </a:rPr>
            </a:br>
            <a:r>
              <a:rPr lang="fr-FR" sz="2850" b="1" spc="-10">
                <a:solidFill>
                  <a:srgbClr val="000000"/>
                </a:solidFill>
                <a:latin typeface="Arial" panose="020B0604020202020204" pitchFamily="34" charset="0"/>
                <a:cs typeface="Arial" panose="020B0604020202020204" pitchFamily="34" charset="0"/>
              </a:rPr>
              <a:t>régionales</a:t>
            </a:r>
            <a:endParaRPr sz="2850" b="1">
              <a:latin typeface="Arial" panose="020B0604020202020204" pitchFamily="34" charset="0"/>
              <a:cs typeface="Arial" panose="020B0604020202020204" pitchFamily="34" charset="0"/>
            </a:endParaRPr>
          </a:p>
        </p:txBody>
      </p:sp>
      <p:sp>
        <p:nvSpPr>
          <p:cNvPr id="11" name="object 11"/>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12" name="object 12"/>
          <p:cNvPicPr/>
          <p:nvPr/>
        </p:nvPicPr>
        <p:blipFill>
          <a:blip r:embed="rId2" cstate="print"/>
          <a:stretch>
            <a:fillRect/>
          </a:stretch>
        </p:blipFill>
        <p:spPr>
          <a:xfrm>
            <a:off x="670136" y="537983"/>
            <a:ext cx="835576" cy="790413"/>
          </a:xfrm>
          <a:prstGeom prst="rect">
            <a:avLst/>
          </a:prstGeom>
        </p:spPr>
      </p:pic>
      <p:sp>
        <p:nvSpPr>
          <p:cNvPr id="13" name="object 13"/>
          <p:cNvSpPr txBox="1"/>
          <p:nvPr/>
        </p:nvSpPr>
        <p:spPr>
          <a:xfrm>
            <a:off x="5976646" y="1976580"/>
            <a:ext cx="6847840" cy="8388643"/>
          </a:xfrm>
          <a:prstGeom prst="rect">
            <a:avLst/>
          </a:prstGeom>
        </p:spPr>
        <p:txBody>
          <a:bodyPr vert="horz" wrap="square" lIns="0" tIns="215900" rIns="0" bIns="0" rtlCol="0">
            <a:spAutoFit/>
          </a:bodyPr>
          <a:lstStyle/>
          <a:p>
            <a:pPr marL="12700">
              <a:lnSpc>
                <a:spcPct val="100000"/>
              </a:lnSpc>
              <a:spcBef>
                <a:spcPts val="1700"/>
              </a:spcBef>
            </a:pPr>
            <a:r>
              <a:rPr lang="fr-FR" sz="2850" b="1">
                <a:latin typeface="Arial" panose="020B0604020202020204" pitchFamily="34" charset="0"/>
                <a:cs typeface="Arial" panose="020B0604020202020204" pitchFamily="34" charset="0"/>
              </a:rPr>
              <a:t>Se penchent sur les problèmes spécifiques des différentes régions</a:t>
            </a:r>
            <a:endParaRPr lang="en-US" sz="2850" b="1">
              <a:latin typeface="Arial" panose="020B0604020202020204" pitchFamily="34" charset="0"/>
              <a:cs typeface="Arial" panose="020B0604020202020204" pitchFamily="34" charset="0"/>
            </a:endParaRPr>
          </a:p>
          <a:p>
            <a:pPr marL="326390" marR="854710" indent="-314325">
              <a:lnSpc>
                <a:spcPct val="101299"/>
              </a:lnSpc>
              <a:spcBef>
                <a:spcPts val="1565"/>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Assimilables à des </a:t>
            </a:r>
            <a:r>
              <a:rPr lang="fr-FR" sz="2850" b="1">
                <a:latin typeface="Arial" panose="020B0604020202020204" pitchFamily="34" charset="0"/>
                <a:cs typeface="Arial" panose="020B0604020202020204" pitchFamily="34" charset="0"/>
              </a:rPr>
              <a:t>institutions régionales </a:t>
            </a:r>
            <a:r>
              <a:rPr lang="fr-FR" sz="2850">
                <a:latin typeface="Arial" panose="020B0604020202020204" pitchFamily="34" charset="0"/>
                <a:cs typeface="Arial" panose="020B0604020202020204" pitchFamily="34" charset="0"/>
              </a:rPr>
              <a:t>à part entière</a:t>
            </a:r>
          </a:p>
          <a:p>
            <a:pPr marL="326390" marR="854710" indent="-314325">
              <a:lnSpc>
                <a:spcPct val="101299"/>
              </a:lnSpc>
              <a:spcBef>
                <a:spcPts val="1565"/>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Bureau composé de 4 Délégués élus pour un mandat de </a:t>
            </a:r>
            <a:r>
              <a:rPr lang="fr-FR" sz="2850" b="1">
                <a:latin typeface="Arial" panose="020B0604020202020204" pitchFamily="34" charset="0"/>
                <a:cs typeface="Arial" panose="020B0604020202020204" pitchFamily="34" charset="0"/>
              </a:rPr>
              <a:t>3 ans </a:t>
            </a:r>
            <a:r>
              <a:rPr lang="fr-FR" sz="2850">
                <a:latin typeface="Arial" panose="020B0604020202020204" pitchFamily="34" charset="0"/>
                <a:cs typeface="Arial" panose="020B0604020202020204" pitchFamily="34" charset="0"/>
              </a:rPr>
              <a:t>par l’Assemblée mondiale</a:t>
            </a:r>
          </a:p>
          <a:p>
            <a:pPr marL="326390" marR="854710" indent="-314325">
              <a:lnSpc>
                <a:spcPct val="101299"/>
              </a:lnSpc>
              <a:spcBef>
                <a:spcPts val="1565"/>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Conférences des Commissions régionales</a:t>
            </a:r>
            <a:endParaRPr sz="2850">
              <a:latin typeface="Arial" panose="020B0604020202020204" pitchFamily="34" charset="0"/>
              <a:cs typeface="Arial" panose="020B0604020202020204" pitchFamily="34" charset="0"/>
            </a:endParaRPr>
          </a:p>
          <a:p>
            <a:pPr marL="650875" lvl="1" indent="-314325">
              <a:lnSpc>
                <a:spcPct val="100000"/>
              </a:lnSpc>
              <a:spcBef>
                <a:spcPts val="375"/>
              </a:spcBef>
              <a:buClr>
                <a:srgbClr val="F05224"/>
              </a:buClr>
              <a:buChar char="-"/>
              <a:tabLst>
                <a:tab pos="650875" algn="l"/>
                <a:tab pos="651510" algn="l"/>
              </a:tabLst>
            </a:pPr>
            <a:r>
              <a:rPr lang="en-US" sz="2850">
                <a:latin typeface="Arial" panose="020B0604020202020204" pitchFamily="34" charset="0"/>
                <a:cs typeface="Arial" panose="020B0604020202020204" pitchFamily="34" charset="0"/>
              </a:rPr>
              <a:t>Tous les 2 </a:t>
            </a:r>
            <a:r>
              <a:rPr lang="en-US" sz="2850" err="1">
                <a:latin typeface="Arial" panose="020B0604020202020204" pitchFamily="34" charset="0"/>
                <a:cs typeface="Arial" panose="020B0604020202020204" pitchFamily="34" charset="0"/>
              </a:rPr>
              <a:t>ans</a:t>
            </a:r>
            <a:endParaRPr lang="en-US" sz="2850">
              <a:latin typeface="Arial" panose="020B0604020202020204" pitchFamily="34" charset="0"/>
              <a:cs typeface="Arial" panose="020B0604020202020204" pitchFamily="34" charset="0"/>
            </a:endParaRPr>
          </a:p>
          <a:p>
            <a:pPr marL="650875" lvl="1" indent="-314325">
              <a:lnSpc>
                <a:spcPct val="100000"/>
              </a:lnSpc>
              <a:spcBef>
                <a:spcPts val="375"/>
              </a:spcBef>
              <a:buClr>
                <a:srgbClr val="F05224"/>
              </a:buClr>
              <a:buChar char="-"/>
              <a:tabLst>
                <a:tab pos="650875" algn="l"/>
                <a:tab pos="651510" algn="l"/>
              </a:tabLst>
            </a:pPr>
            <a:r>
              <a:rPr lang="en-US" sz="2850">
                <a:latin typeface="Arial" panose="020B0604020202020204" pitchFamily="34" charset="0"/>
                <a:cs typeface="Arial" panose="020B0604020202020204" pitchFamily="34" charset="0"/>
              </a:rPr>
              <a:t>Dans </a:t>
            </a:r>
            <a:r>
              <a:rPr lang="en-US" sz="2850" err="1">
                <a:latin typeface="Arial" panose="020B0604020202020204" pitchFamily="34" charset="0"/>
                <a:cs typeface="Arial" panose="020B0604020202020204" pitchFamily="34" charset="0"/>
              </a:rPr>
              <a:t>l’un</a:t>
            </a:r>
            <a:r>
              <a:rPr lang="en-US" sz="2850">
                <a:latin typeface="Arial" panose="020B0604020202020204" pitchFamily="34" charset="0"/>
                <a:cs typeface="Arial" panose="020B0604020202020204" pitchFamily="34" charset="0"/>
              </a:rPr>
              <a:t> des pays de la </a:t>
            </a:r>
            <a:r>
              <a:rPr lang="en-US" sz="2850" err="1">
                <a:latin typeface="Arial" panose="020B0604020202020204" pitchFamily="34" charset="0"/>
                <a:cs typeface="Arial" panose="020B0604020202020204" pitchFamily="34" charset="0"/>
              </a:rPr>
              <a:t>région</a:t>
            </a:r>
            <a:endParaRPr sz="2850">
              <a:latin typeface="Arial" panose="020B0604020202020204" pitchFamily="34" charset="0"/>
              <a:cs typeface="Arial" panose="020B0604020202020204" pitchFamily="34" charset="0"/>
            </a:endParaRPr>
          </a:p>
          <a:p>
            <a:pPr marL="326390" marR="90805" indent="-314325">
              <a:lnSpc>
                <a:spcPct val="101299"/>
              </a:lnSpc>
              <a:spcBef>
                <a:spcPts val="1565"/>
              </a:spcBef>
              <a:buClr>
                <a:srgbClr val="F05224"/>
              </a:buClr>
              <a:buFont typeface="S"/>
              <a:buChar char="•"/>
              <a:tabLst>
                <a:tab pos="326390" algn="l"/>
                <a:tab pos="327025" algn="l"/>
              </a:tabLst>
            </a:pPr>
            <a:r>
              <a:rPr lang="fr-FR" sz="2850" b="1">
                <a:latin typeface="Arial" panose="020B0604020202020204" pitchFamily="34" charset="0"/>
                <a:cs typeface="Arial" panose="020B0604020202020204" pitchFamily="34" charset="0"/>
              </a:rPr>
              <a:t>Recommandations </a:t>
            </a:r>
            <a:r>
              <a:rPr lang="fr-FR" sz="2850">
                <a:latin typeface="Arial" panose="020B0604020202020204" pitchFamily="34" charset="0"/>
                <a:cs typeface="Arial" panose="020B0604020202020204" pitchFamily="34" charset="0"/>
              </a:rPr>
              <a:t>transmises à l’Assemblée mondiale pour approbation et mise en œuvre</a:t>
            </a:r>
          </a:p>
          <a:p>
            <a:pPr marL="326390" marR="90805" indent="-314325">
              <a:lnSpc>
                <a:spcPct val="101299"/>
              </a:lnSpc>
              <a:spcBef>
                <a:spcPts val="1565"/>
              </a:spcBef>
              <a:buClr>
                <a:srgbClr val="F05224"/>
              </a:buClr>
              <a:buFont typeface="S"/>
              <a:buChar char="•"/>
              <a:tabLst>
                <a:tab pos="326390" algn="l"/>
                <a:tab pos="327025" algn="l"/>
              </a:tabLst>
            </a:pPr>
            <a:r>
              <a:rPr lang="fr-FR" sz="2850">
                <a:latin typeface="Arial" panose="020B0604020202020204" pitchFamily="34" charset="0"/>
                <a:cs typeface="Arial" panose="020B0604020202020204" pitchFamily="34" charset="0"/>
              </a:rPr>
              <a:t>Réunion annuelle lors de l’Assemblée mondiale</a:t>
            </a:r>
            <a:endParaRPr lang="en-US" sz="2850" spc="-10">
              <a:latin typeface="Arial" panose="020B0604020202020204" pitchFamily="34" charset="0"/>
              <a:cs typeface="Arial" panose="020B0604020202020204" pitchFamily="34" charset="0"/>
            </a:endParaRPr>
          </a:p>
        </p:txBody>
      </p:sp>
      <p:grpSp>
        <p:nvGrpSpPr>
          <p:cNvPr id="14" name="object 14"/>
          <p:cNvGrpSpPr/>
          <p:nvPr/>
        </p:nvGrpSpPr>
        <p:grpSpPr>
          <a:xfrm>
            <a:off x="15854841" y="2764306"/>
            <a:ext cx="1569085" cy="1569085"/>
            <a:chOff x="15854841" y="2764306"/>
            <a:chExt cx="1569085" cy="1569085"/>
          </a:xfrm>
        </p:grpSpPr>
        <p:sp>
          <p:nvSpPr>
            <p:cNvPr id="15" name="object 15"/>
            <p:cNvSpPr/>
            <p:nvPr/>
          </p:nvSpPr>
          <p:spPr>
            <a:xfrm>
              <a:off x="15860485" y="2769950"/>
              <a:ext cx="1557655" cy="1557655"/>
            </a:xfrm>
            <a:custGeom>
              <a:avLst/>
              <a:gdLst/>
              <a:ahLst/>
              <a:cxnLst/>
              <a:rect l="l" t="t" r="r" b="b"/>
              <a:pathLst>
                <a:path w="1557655" h="1557654">
                  <a:moveTo>
                    <a:pt x="778594" y="0"/>
                  </a:moveTo>
                  <a:lnTo>
                    <a:pt x="731164" y="1420"/>
                  </a:lnTo>
                  <a:lnTo>
                    <a:pt x="684485" y="5629"/>
                  </a:lnTo>
                  <a:lnTo>
                    <a:pt x="638640" y="12544"/>
                  </a:lnTo>
                  <a:lnTo>
                    <a:pt x="593709" y="22084"/>
                  </a:lnTo>
                  <a:lnTo>
                    <a:pt x="549774" y="34166"/>
                  </a:lnTo>
                  <a:lnTo>
                    <a:pt x="506916" y="48711"/>
                  </a:lnTo>
                  <a:lnTo>
                    <a:pt x="465217" y="65636"/>
                  </a:lnTo>
                  <a:lnTo>
                    <a:pt x="424758" y="84861"/>
                  </a:lnTo>
                  <a:lnTo>
                    <a:pt x="385621" y="106302"/>
                  </a:lnTo>
                  <a:lnTo>
                    <a:pt x="347887" y="129880"/>
                  </a:lnTo>
                  <a:lnTo>
                    <a:pt x="311638" y="155512"/>
                  </a:lnTo>
                  <a:lnTo>
                    <a:pt x="276954" y="183118"/>
                  </a:lnTo>
                  <a:lnTo>
                    <a:pt x="243918" y="212615"/>
                  </a:lnTo>
                  <a:lnTo>
                    <a:pt x="212611" y="243922"/>
                  </a:lnTo>
                  <a:lnTo>
                    <a:pt x="183114" y="276959"/>
                  </a:lnTo>
                  <a:lnTo>
                    <a:pt x="155509" y="311642"/>
                  </a:lnTo>
                  <a:lnTo>
                    <a:pt x="129877" y="347892"/>
                  </a:lnTo>
                  <a:lnTo>
                    <a:pt x="106300" y="385626"/>
                  </a:lnTo>
                  <a:lnTo>
                    <a:pt x="84859" y="424763"/>
                  </a:lnTo>
                  <a:lnTo>
                    <a:pt x="65635" y="465222"/>
                  </a:lnTo>
                  <a:lnTo>
                    <a:pt x="48710" y="506920"/>
                  </a:lnTo>
                  <a:lnTo>
                    <a:pt x="34166" y="549778"/>
                  </a:lnTo>
                  <a:lnTo>
                    <a:pt x="22083" y="593712"/>
                  </a:lnTo>
                  <a:lnTo>
                    <a:pt x="12544" y="638642"/>
                  </a:lnTo>
                  <a:lnTo>
                    <a:pt x="5629" y="684487"/>
                  </a:lnTo>
                  <a:lnTo>
                    <a:pt x="1420" y="731165"/>
                  </a:lnTo>
                  <a:lnTo>
                    <a:pt x="0" y="778594"/>
                  </a:lnTo>
                  <a:lnTo>
                    <a:pt x="1420" y="826022"/>
                  </a:lnTo>
                  <a:lnTo>
                    <a:pt x="5629" y="872700"/>
                  </a:lnTo>
                  <a:lnTo>
                    <a:pt x="12544" y="918544"/>
                  </a:lnTo>
                  <a:lnTo>
                    <a:pt x="22083" y="963474"/>
                  </a:lnTo>
                  <a:lnTo>
                    <a:pt x="34166" y="1007409"/>
                  </a:lnTo>
                  <a:lnTo>
                    <a:pt x="48710" y="1050266"/>
                  </a:lnTo>
                  <a:lnTo>
                    <a:pt x="65635" y="1091964"/>
                  </a:lnTo>
                  <a:lnTo>
                    <a:pt x="84859" y="1132422"/>
                  </a:lnTo>
                  <a:lnTo>
                    <a:pt x="106300" y="1171559"/>
                  </a:lnTo>
                  <a:lnTo>
                    <a:pt x="129877" y="1209292"/>
                  </a:lnTo>
                  <a:lnTo>
                    <a:pt x="155509" y="1245541"/>
                  </a:lnTo>
                  <a:lnTo>
                    <a:pt x="183114" y="1280224"/>
                  </a:lnTo>
                  <a:lnTo>
                    <a:pt x="212611" y="1313260"/>
                  </a:lnTo>
                  <a:lnTo>
                    <a:pt x="243918" y="1344567"/>
                  </a:lnTo>
                  <a:lnTo>
                    <a:pt x="276954" y="1374063"/>
                  </a:lnTo>
                  <a:lnTo>
                    <a:pt x="311638" y="1401668"/>
                  </a:lnTo>
                  <a:lnTo>
                    <a:pt x="347887" y="1427300"/>
                  </a:lnTo>
                  <a:lnTo>
                    <a:pt x="385621" y="1450877"/>
                  </a:lnTo>
                  <a:lnTo>
                    <a:pt x="424758" y="1472318"/>
                  </a:lnTo>
                  <a:lnTo>
                    <a:pt x="465217" y="1491542"/>
                  </a:lnTo>
                  <a:lnTo>
                    <a:pt x="506916" y="1508467"/>
                  </a:lnTo>
                  <a:lnTo>
                    <a:pt x="549774" y="1523011"/>
                  </a:lnTo>
                  <a:lnTo>
                    <a:pt x="593709" y="1535094"/>
                  </a:lnTo>
                  <a:lnTo>
                    <a:pt x="638640" y="1544633"/>
                  </a:lnTo>
                  <a:lnTo>
                    <a:pt x="684485" y="1551548"/>
                  </a:lnTo>
                  <a:lnTo>
                    <a:pt x="731164" y="1555756"/>
                  </a:lnTo>
                  <a:lnTo>
                    <a:pt x="778594" y="1557177"/>
                  </a:lnTo>
                  <a:lnTo>
                    <a:pt x="826022" y="1555756"/>
                  </a:lnTo>
                  <a:lnTo>
                    <a:pt x="872700" y="1551548"/>
                  </a:lnTo>
                  <a:lnTo>
                    <a:pt x="918544" y="1544633"/>
                  </a:lnTo>
                  <a:lnTo>
                    <a:pt x="963474" y="1535094"/>
                  </a:lnTo>
                  <a:lnTo>
                    <a:pt x="1007409" y="1523011"/>
                  </a:lnTo>
                  <a:lnTo>
                    <a:pt x="1050266" y="1508467"/>
                  </a:lnTo>
                  <a:lnTo>
                    <a:pt x="1091964" y="1491542"/>
                  </a:lnTo>
                  <a:lnTo>
                    <a:pt x="1132422" y="1472318"/>
                  </a:lnTo>
                  <a:lnTo>
                    <a:pt x="1171559" y="1450877"/>
                  </a:lnTo>
                  <a:lnTo>
                    <a:pt x="1209292" y="1427300"/>
                  </a:lnTo>
                  <a:lnTo>
                    <a:pt x="1245541" y="1401668"/>
                  </a:lnTo>
                  <a:lnTo>
                    <a:pt x="1280224" y="1374063"/>
                  </a:lnTo>
                  <a:lnTo>
                    <a:pt x="1313260" y="1344567"/>
                  </a:lnTo>
                  <a:lnTo>
                    <a:pt x="1344567" y="1313260"/>
                  </a:lnTo>
                  <a:lnTo>
                    <a:pt x="1374063" y="1280224"/>
                  </a:lnTo>
                  <a:lnTo>
                    <a:pt x="1401668" y="1245541"/>
                  </a:lnTo>
                  <a:lnTo>
                    <a:pt x="1427300" y="1209292"/>
                  </a:lnTo>
                  <a:lnTo>
                    <a:pt x="1450877" y="1171559"/>
                  </a:lnTo>
                  <a:lnTo>
                    <a:pt x="1472318" y="1132422"/>
                  </a:lnTo>
                  <a:lnTo>
                    <a:pt x="1491542" y="1091964"/>
                  </a:lnTo>
                  <a:lnTo>
                    <a:pt x="1508467" y="1050266"/>
                  </a:lnTo>
                  <a:lnTo>
                    <a:pt x="1523011" y="1007409"/>
                  </a:lnTo>
                  <a:lnTo>
                    <a:pt x="1535094" y="963474"/>
                  </a:lnTo>
                  <a:lnTo>
                    <a:pt x="1544633" y="918544"/>
                  </a:lnTo>
                  <a:lnTo>
                    <a:pt x="1551548" y="872700"/>
                  </a:lnTo>
                  <a:lnTo>
                    <a:pt x="1555756" y="826022"/>
                  </a:lnTo>
                  <a:lnTo>
                    <a:pt x="1557177" y="778594"/>
                  </a:lnTo>
                  <a:lnTo>
                    <a:pt x="1555756" y="731165"/>
                  </a:lnTo>
                  <a:lnTo>
                    <a:pt x="1551548" y="684487"/>
                  </a:lnTo>
                  <a:lnTo>
                    <a:pt x="1544633" y="638642"/>
                  </a:lnTo>
                  <a:lnTo>
                    <a:pt x="1535094" y="593712"/>
                  </a:lnTo>
                  <a:lnTo>
                    <a:pt x="1523011" y="549778"/>
                  </a:lnTo>
                  <a:lnTo>
                    <a:pt x="1508467" y="506920"/>
                  </a:lnTo>
                  <a:lnTo>
                    <a:pt x="1491542" y="465222"/>
                  </a:lnTo>
                  <a:lnTo>
                    <a:pt x="1472318" y="424763"/>
                  </a:lnTo>
                  <a:lnTo>
                    <a:pt x="1450877" y="385626"/>
                  </a:lnTo>
                  <a:lnTo>
                    <a:pt x="1427300" y="347892"/>
                  </a:lnTo>
                  <a:lnTo>
                    <a:pt x="1401668" y="311642"/>
                  </a:lnTo>
                  <a:lnTo>
                    <a:pt x="1374063" y="276959"/>
                  </a:lnTo>
                  <a:lnTo>
                    <a:pt x="1344567" y="243922"/>
                  </a:lnTo>
                  <a:lnTo>
                    <a:pt x="1313260" y="212615"/>
                  </a:lnTo>
                  <a:lnTo>
                    <a:pt x="1280224" y="183118"/>
                  </a:lnTo>
                  <a:lnTo>
                    <a:pt x="1245541" y="155512"/>
                  </a:lnTo>
                  <a:lnTo>
                    <a:pt x="1209292" y="129880"/>
                  </a:lnTo>
                  <a:lnTo>
                    <a:pt x="1171559" y="106302"/>
                  </a:lnTo>
                  <a:lnTo>
                    <a:pt x="1132422" y="84861"/>
                  </a:lnTo>
                  <a:lnTo>
                    <a:pt x="1091964" y="65636"/>
                  </a:lnTo>
                  <a:lnTo>
                    <a:pt x="1050266" y="48711"/>
                  </a:lnTo>
                  <a:lnTo>
                    <a:pt x="1007409" y="34166"/>
                  </a:lnTo>
                  <a:lnTo>
                    <a:pt x="963474" y="22084"/>
                  </a:lnTo>
                  <a:lnTo>
                    <a:pt x="918544" y="12544"/>
                  </a:lnTo>
                  <a:lnTo>
                    <a:pt x="872700" y="5629"/>
                  </a:lnTo>
                  <a:lnTo>
                    <a:pt x="826022" y="1420"/>
                  </a:lnTo>
                  <a:lnTo>
                    <a:pt x="778594" y="0"/>
                  </a:lnTo>
                  <a:close/>
                </a:path>
              </a:pathLst>
            </a:custGeom>
            <a:solidFill>
              <a:srgbClr val="FFFFFF"/>
            </a:solidFill>
          </p:spPr>
          <p:txBody>
            <a:bodyPr wrap="square" lIns="0" tIns="0" rIns="0" bIns="0" rtlCol="0"/>
            <a:lstStyle/>
            <a:p>
              <a:endParaRPr/>
            </a:p>
          </p:txBody>
        </p:sp>
        <p:sp>
          <p:nvSpPr>
            <p:cNvPr id="16" name="object 16"/>
            <p:cNvSpPr/>
            <p:nvPr/>
          </p:nvSpPr>
          <p:spPr>
            <a:xfrm>
              <a:off x="15860485" y="2769950"/>
              <a:ext cx="1557655" cy="1557655"/>
            </a:xfrm>
            <a:custGeom>
              <a:avLst/>
              <a:gdLst/>
              <a:ahLst/>
              <a:cxnLst/>
              <a:rect l="l" t="t" r="r" b="b"/>
              <a:pathLst>
                <a:path w="1557655" h="1557654">
                  <a:moveTo>
                    <a:pt x="1557177" y="778594"/>
                  </a:moveTo>
                  <a:lnTo>
                    <a:pt x="1555756" y="826022"/>
                  </a:lnTo>
                  <a:lnTo>
                    <a:pt x="1551548" y="872700"/>
                  </a:lnTo>
                  <a:lnTo>
                    <a:pt x="1544633" y="918544"/>
                  </a:lnTo>
                  <a:lnTo>
                    <a:pt x="1535094" y="963474"/>
                  </a:lnTo>
                  <a:lnTo>
                    <a:pt x="1523011" y="1007409"/>
                  </a:lnTo>
                  <a:lnTo>
                    <a:pt x="1508467" y="1050266"/>
                  </a:lnTo>
                  <a:lnTo>
                    <a:pt x="1491542" y="1091964"/>
                  </a:lnTo>
                  <a:lnTo>
                    <a:pt x="1472318" y="1132422"/>
                  </a:lnTo>
                  <a:lnTo>
                    <a:pt x="1450877" y="1171559"/>
                  </a:lnTo>
                  <a:lnTo>
                    <a:pt x="1427300" y="1209292"/>
                  </a:lnTo>
                  <a:lnTo>
                    <a:pt x="1401668" y="1245541"/>
                  </a:lnTo>
                  <a:lnTo>
                    <a:pt x="1374063" y="1280224"/>
                  </a:lnTo>
                  <a:lnTo>
                    <a:pt x="1344567" y="1313260"/>
                  </a:lnTo>
                  <a:lnTo>
                    <a:pt x="1313260" y="1344567"/>
                  </a:lnTo>
                  <a:lnTo>
                    <a:pt x="1280224" y="1374063"/>
                  </a:lnTo>
                  <a:lnTo>
                    <a:pt x="1245541" y="1401668"/>
                  </a:lnTo>
                  <a:lnTo>
                    <a:pt x="1209292" y="1427300"/>
                  </a:lnTo>
                  <a:lnTo>
                    <a:pt x="1171559" y="1450877"/>
                  </a:lnTo>
                  <a:lnTo>
                    <a:pt x="1132422" y="1472318"/>
                  </a:lnTo>
                  <a:lnTo>
                    <a:pt x="1091964" y="1491542"/>
                  </a:lnTo>
                  <a:lnTo>
                    <a:pt x="1050266" y="1508467"/>
                  </a:lnTo>
                  <a:lnTo>
                    <a:pt x="1007409" y="1523011"/>
                  </a:lnTo>
                  <a:lnTo>
                    <a:pt x="963474" y="1535094"/>
                  </a:lnTo>
                  <a:lnTo>
                    <a:pt x="918544" y="1544633"/>
                  </a:lnTo>
                  <a:lnTo>
                    <a:pt x="872700" y="1551548"/>
                  </a:lnTo>
                  <a:lnTo>
                    <a:pt x="826022" y="1555756"/>
                  </a:lnTo>
                  <a:lnTo>
                    <a:pt x="778594" y="1557177"/>
                  </a:lnTo>
                  <a:lnTo>
                    <a:pt x="731164" y="1555756"/>
                  </a:lnTo>
                  <a:lnTo>
                    <a:pt x="684485" y="1551548"/>
                  </a:lnTo>
                  <a:lnTo>
                    <a:pt x="638640" y="1544633"/>
                  </a:lnTo>
                  <a:lnTo>
                    <a:pt x="593709" y="1535094"/>
                  </a:lnTo>
                  <a:lnTo>
                    <a:pt x="549774" y="1523011"/>
                  </a:lnTo>
                  <a:lnTo>
                    <a:pt x="506916" y="1508467"/>
                  </a:lnTo>
                  <a:lnTo>
                    <a:pt x="465217" y="1491542"/>
                  </a:lnTo>
                  <a:lnTo>
                    <a:pt x="424758" y="1472318"/>
                  </a:lnTo>
                  <a:lnTo>
                    <a:pt x="385621" y="1450877"/>
                  </a:lnTo>
                  <a:lnTo>
                    <a:pt x="347887" y="1427300"/>
                  </a:lnTo>
                  <a:lnTo>
                    <a:pt x="311638" y="1401668"/>
                  </a:lnTo>
                  <a:lnTo>
                    <a:pt x="276954" y="1374063"/>
                  </a:lnTo>
                  <a:lnTo>
                    <a:pt x="243918" y="1344567"/>
                  </a:lnTo>
                  <a:lnTo>
                    <a:pt x="212611" y="1313260"/>
                  </a:lnTo>
                  <a:lnTo>
                    <a:pt x="183114" y="1280224"/>
                  </a:lnTo>
                  <a:lnTo>
                    <a:pt x="155509" y="1245541"/>
                  </a:lnTo>
                  <a:lnTo>
                    <a:pt x="129877" y="1209292"/>
                  </a:lnTo>
                  <a:lnTo>
                    <a:pt x="106300" y="1171559"/>
                  </a:lnTo>
                  <a:lnTo>
                    <a:pt x="84859" y="1132422"/>
                  </a:lnTo>
                  <a:lnTo>
                    <a:pt x="65635" y="1091964"/>
                  </a:lnTo>
                  <a:lnTo>
                    <a:pt x="48710" y="1050266"/>
                  </a:lnTo>
                  <a:lnTo>
                    <a:pt x="34166" y="1007409"/>
                  </a:lnTo>
                  <a:lnTo>
                    <a:pt x="22083" y="963474"/>
                  </a:lnTo>
                  <a:lnTo>
                    <a:pt x="12544" y="918544"/>
                  </a:lnTo>
                  <a:lnTo>
                    <a:pt x="5629" y="872700"/>
                  </a:lnTo>
                  <a:lnTo>
                    <a:pt x="1420" y="826022"/>
                  </a:lnTo>
                  <a:lnTo>
                    <a:pt x="0" y="778594"/>
                  </a:lnTo>
                  <a:lnTo>
                    <a:pt x="1420" y="731165"/>
                  </a:lnTo>
                  <a:lnTo>
                    <a:pt x="5629" y="684487"/>
                  </a:lnTo>
                  <a:lnTo>
                    <a:pt x="12544" y="638642"/>
                  </a:lnTo>
                  <a:lnTo>
                    <a:pt x="22083" y="593712"/>
                  </a:lnTo>
                  <a:lnTo>
                    <a:pt x="34166" y="549778"/>
                  </a:lnTo>
                  <a:lnTo>
                    <a:pt x="48710" y="506920"/>
                  </a:lnTo>
                  <a:lnTo>
                    <a:pt x="65635" y="465222"/>
                  </a:lnTo>
                  <a:lnTo>
                    <a:pt x="84859" y="424763"/>
                  </a:lnTo>
                  <a:lnTo>
                    <a:pt x="106300" y="385626"/>
                  </a:lnTo>
                  <a:lnTo>
                    <a:pt x="129877" y="347892"/>
                  </a:lnTo>
                  <a:lnTo>
                    <a:pt x="155509" y="311642"/>
                  </a:lnTo>
                  <a:lnTo>
                    <a:pt x="183114" y="276959"/>
                  </a:lnTo>
                  <a:lnTo>
                    <a:pt x="212611" y="243922"/>
                  </a:lnTo>
                  <a:lnTo>
                    <a:pt x="243918" y="212615"/>
                  </a:lnTo>
                  <a:lnTo>
                    <a:pt x="276954" y="183118"/>
                  </a:lnTo>
                  <a:lnTo>
                    <a:pt x="311638" y="155512"/>
                  </a:lnTo>
                  <a:lnTo>
                    <a:pt x="347887" y="129880"/>
                  </a:lnTo>
                  <a:lnTo>
                    <a:pt x="385621" y="106302"/>
                  </a:lnTo>
                  <a:lnTo>
                    <a:pt x="424758" y="84861"/>
                  </a:lnTo>
                  <a:lnTo>
                    <a:pt x="465217" y="65636"/>
                  </a:lnTo>
                  <a:lnTo>
                    <a:pt x="506916" y="48711"/>
                  </a:lnTo>
                  <a:lnTo>
                    <a:pt x="549774" y="34166"/>
                  </a:lnTo>
                  <a:lnTo>
                    <a:pt x="593709" y="22084"/>
                  </a:lnTo>
                  <a:lnTo>
                    <a:pt x="638640" y="12544"/>
                  </a:lnTo>
                  <a:lnTo>
                    <a:pt x="684485" y="5629"/>
                  </a:lnTo>
                  <a:lnTo>
                    <a:pt x="731164" y="1420"/>
                  </a:lnTo>
                  <a:lnTo>
                    <a:pt x="778594" y="0"/>
                  </a:lnTo>
                  <a:lnTo>
                    <a:pt x="826022" y="1420"/>
                  </a:lnTo>
                  <a:lnTo>
                    <a:pt x="872700" y="5629"/>
                  </a:lnTo>
                  <a:lnTo>
                    <a:pt x="918544" y="12544"/>
                  </a:lnTo>
                  <a:lnTo>
                    <a:pt x="963474" y="22084"/>
                  </a:lnTo>
                  <a:lnTo>
                    <a:pt x="1007409" y="34166"/>
                  </a:lnTo>
                  <a:lnTo>
                    <a:pt x="1050266" y="48711"/>
                  </a:lnTo>
                  <a:lnTo>
                    <a:pt x="1091964" y="65636"/>
                  </a:lnTo>
                  <a:lnTo>
                    <a:pt x="1132422" y="84861"/>
                  </a:lnTo>
                  <a:lnTo>
                    <a:pt x="1171559" y="106302"/>
                  </a:lnTo>
                  <a:lnTo>
                    <a:pt x="1209292" y="129880"/>
                  </a:lnTo>
                  <a:lnTo>
                    <a:pt x="1245541" y="155512"/>
                  </a:lnTo>
                  <a:lnTo>
                    <a:pt x="1280224" y="183118"/>
                  </a:lnTo>
                  <a:lnTo>
                    <a:pt x="1313260" y="212615"/>
                  </a:lnTo>
                  <a:lnTo>
                    <a:pt x="1344567" y="243922"/>
                  </a:lnTo>
                  <a:lnTo>
                    <a:pt x="1374063" y="276959"/>
                  </a:lnTo>
                  <a:lnTo>
                    <a:pt x="1401668" y="311642"/>
                  </a:lnTo>
                  <a:lnTo>
                    <a:pt x="1427300" y="347892"/>
                  </a:lnTo>
                  <a:lnTo>
                    <a:pt x="1450877" y="385626"/>
                  </a:lnTo>
                  <a:lnTo>
                    <a:pt x="1472318" y="424763"/>
                  </a:lnTo>
                  <a:lnTo>
                    <a:pt x="1491542" y="465222"/>
                  </a:lnTo>
                  <a:lnTo>
                    <a:pt x="1508467" y="506920"/>
                  </a:lnTo>
                  <a:lnTo>
                    <a:pt x="1523011" y="549778"/>
                  </a:lnTo>
                  <a:lnTo>
                    <a:pt x="1535094" y="593712"/>
                  </a:lnTo>
                  <a:lnTo>
                    <a:pt x="1544633" y="638642"/>
                  </a:lnTo>
                  <a:lnTo>
                    <a:pt x="1551548" y="684487"/>
                  </a:lnTo>
                  <a:lnTo>
                    <a:pt x="1555756" y="731165"/>
                  </a:lnTo>
                  <a:lnTo>
                    <a:pt x="1557177" y="778594"/>
                  </a:lnTo>
                  <a:close/>
                </a:path>
              </a:pathLst>
            </a:custGeom>
            <a:ln w="11287">
              <a:solidFill>
                <a:srgbClr val="F15732"/>
              </a:solidFill>
            </a:ln>
          </p:spPr>
          <p:txBody>
            <a:bodyPr wrap="square" lIns="0" tIns="0" rIns="0" bIns="0" rtlCol="0"/>
            <a:lstStyle/>
            <a:p>
              <a:endParaRPr/>
            </a:p>
          </p:txBody>
        </p:sp>
      </p:grpSp>
      <p:grpSp>
        <p:nvGrpSpPr>
          <p:cNvPr id="17" name="object 17"/>
          <p:cNvGrpSpPr/>
          <p:nvPr/>
        </p:nvGrpSpPr>
        <p:grpSpPr>
          <a:xfrm>
            <a:off x="17293535" y="7227076"/>
            <a:ext cx="1569085" cy="1569085"/>
            <a:chOff x="17293535" y="7227076"/>
            <a:chExt cx="1569085" cy="1569085"/>
          </a:xfrm>
        </p:grpSpPr>
        <p:sp>
          <p:nvSpPr>
            <p:cNvPr id="18" name="object 18"/>
            <p:cNvSpPr/>
            <p:nvPr/>
          </p:nvSpPr>
          <p:spPr>
            <a:xfrm>
              <a:off x="17299178" y="7232720"/>
              <a:ext cx="1557655" cy="1557655"/>
            </a:xfrm>
            <a:custGeom>
              <a:avLst/>
              <a:gdLst/>
              <a:ahLst/>
              <a:cxnLst/>
              <a:rect l="l" t="t" r="r" b="b"/>
              <a:pathLst>
                <a:path w="1557655" h="1557654">
                  <a:moveTo>
                    <a:pt x="778594" y="0"/>
                  </a:moveTo>
                  <a:lnTo>
                    <a:pt x="731164" y="1420"/>
                  </a:lnTo>
                  <a:lnTo>
                    <a:pt x="684485" y="5629"/>
                  </a:lnTo>
                  <a:lnTo>
                    <a:pt x="638640" y="12544"/>
                  </a:lnTo>
                  <a:lnTo>
                    <a:pt x="593709" y="22084"/>
                  </a:lnTo>
                  <a:lnTo>
                    <a:pt x="549774" y="34166"/>
                  </a:lnTo>
                  <a:lnTo>
                    <a:pt x="506916" y="48711"/>
                  </a:lnTo>
                  <a:lnTo>
                    <a:pt x="465217" y="65636"/>
                  </a:lnTo>
                  <a:lnTo>
                    <a:pt x="424758" y="84861"/>
                  </a:lnTo>
                  <a:lnTo>
                    <a:pt x="385621" y="106302"/>
                  </a:lnTo>
                  <a:lnTo>
                    <a:pt x="347887" y="129880"/>
                  </a:lnTo>
                  <a:lnTo>
                    <a:pt x="311638" y="155512"/>
                  </a:lnTo>
                  <a:lnTo>
                    <a:pt x="276954" y="183118"/>
                  </a:lnTo>
                  <a:lnTo>
                    <a:pt x="243918" y="212615"/>
                  </a:lnTo>
                  <a:lnTo>
                    <a:pt x="212611" y="243922"/>
                  </a:lnTo>
                  <a:lnTo>
                    <a:pt x="183114" y="276959"/>
                  </a:lnTo>
                  <a:lnTo>
                    <a:pt x="155509" y="311642"/>
                  </a:lnTo>
                  <a:lnTo>
                    <a:pt x="129877" y="347892"/>
                  </a:lnTo>
                  <a:lnTo>
                    <a:pt x="106300" y="385626"/>
                  </a:lnTo>
                  <a:lnTo>
                    <a:pt x="84859" y="424763"/>
                  </a:lnTo>
                  <a:lnTo>
                    <a:pt x="65635" y="465222"/>
                  </a:lnTo>
                  <a:lnTo>
                    <a:pt x="48710" y="506920"/>
                  </a:lnTo>
                  <a:lnTo>
                    <a:pt x="34166" y="549778"/>
                  </a:lnTo>
                  <a:lnTo>
                    <a:pt x="22083" y="593712"/>
                  </a:lnTo>
                  <a:lnTo>
                    <a:pt x="12544" y="638642"/>
                  </a:lnTo>
                  <a:lnTo>
                    <a:pt x="5629" y="684487"/>
                  </a:lnTo>
                  <a:lnTo>
                    <a:pt x="1420" y="731165"/>
                  </a:lnTo>
                  <a:lnTo>
                    <a:pt x="0" y="778594"/>
                  </a:lnTo>
                  <a:lnTo>
                    <a:pt x="1420" y="826022"/>
                  </a:lnTo>
                  <a:lnTo>
                    <a:pt x="5629" y="872700"/>
                  </a:lnTo>
                  <a:lnTo>
                    <a:pt x="12544" y="918544"/>
                  </a:lnTo>
                  <a:lnTo>
                    <a:pt x="22083" y="963474"/>
                  </a:lnTo>
                  <a:lnTo>
                    <a:pt x="34166" y="1007409"/>
                  </a:lnTo>
                  <a:lnTo>
                    <a:pt x="48710" y="1050266"/>
                  </a:lnTo>
                  <a:lnTo>
                    <a:pt x="65635" y="1091964"/>
                  </a:lnTo>
                  <a:lnTo>
                    <a:pt x="84859" y="1132422"/>
                  </a:lnTo>
                  <a:lnTo>
                    <a:pt x="106300" y="1171559"/>
                  </a:lnTo>
                  <a:lnTo>
                    <a:pt x="129877" y="1209292"/>
                  </a:lnTo>
                  <a:lnTo>
                    <a:pt x="155509" y="1245541"/>
                  </a:lnTo>
                  <a:lnTo>
                    <a:pt x="183114" y="1280224"/>
                  </a:lnTo>
                  <a:lnTo>
                    <a:pt x="212611" y="1313260"/>
                  </a:lnTo>
                  <a:lnTo>
                    <a:pt x="243918" y="1344567"/>
                  </a:lnTo>
                  <a:lnTo>
                    <a:pt x="276954" y="1374063"/>
                  </a:lnTo>
                  <a:lnTo>
                    <a:pt x="311638" y="1401668"/>
                  </a:lnTo>
                  <a:lnTo>
                    <a:pt x="347887" y="1427300"/>
                  </a:lnTo>
                  <a:lnTo>
                    <a:pt x="385621" y="1450877"/>
                  </a:lnTo>
                  <a:lnTo>
                    <a:pt x="424758" y="1472318"/>
                  </a:lnTo>
                  <a:lnTo>
                    <a:pt x="465217" y="1491542"/>
                  </a:lnTo>
                  <a:lnTo>
                    <a:pt x="506916" y="1508467"/>
                  </a:lnTo>
                  <a:lnTo>
                    <a:pt x="549774" y="1523011"/>
                  </a:lnTo>
                  <a:lnTo>
                    <a:pt x="593709" y="1535094"/>
                  </a:lnTo>
                  <a:lnTo>
                    <a:pt x="638640" y="1544633"/>
                  </a:lnTo>
                  <a:lnTo>
                    <a:pt x="684485" y="1551548"/>
                  </a:lnTo>
                  <a:lnTo>
                    <a:pt x="731164" y="1555756"/>
                  </a:lnTo>
                  <a:lnTo>
                    <a:pt x="778594" y="1557177"/>
                  </a:lnTo>
                  <a:lnTo>
                    <a:pt x="826022" y="1555756"/>
                  </a:lnTo>
                  <a:lnTo>
                    <a:pt x="872700" y="1551548"/>
                  </a:lnTo>
                  <a:lnTo>
                    <a:pt x="918544" y="1544633"/>
                  </a:lnTo>
                  <a:lnTo>
                    <a:pt x="963474" y="1535094"/>
                  </a:lnTo>
                  <a:lnTo>
                    <a:pt x="1007409" y="1523011"/>
                  </a:lnTo>
                  <a:lnTo>
                    <a:pt x="1050266" y="1508467"/>
                  </a:lnTo>
                  <a:lnTo>
                    <a:pt x="1091964" y="1491542"/>
                  </a:lnTo>
                  <a:lnTo>
                    <a:pt x="1132422" y="1472318"/>
                  </a:lnTo>
                  <a:lnTo>
                    <a:pt x="1171559" y="1450877"/>
                  </a:lnTo>
                  <a:lnTo>
                    <a:pt x="1209292" y="1427300"/>
                  </a:lnTo>
                  <a:lnTo>
                    <a:pt x="1245541" y="1401668"/>
                  </a:lnTo>
                  <a:lnTo>
                    <a:pt x="1280224" y="1374063"/>
                  </a:lnTo>
                  <a:lnTo>
                    <a:pt x="1313260" y="1344567"/>
                  </a:lnTo>
                  <a:lnTo>
                    <a:pt x="1344567" y="1313260"/>
                  </a:lnTo>
                  <a:lnTo>
                    <a:pt x="1374063" y="1280224"/>
                  </a:lnTo>
                  <a:lnTo>
                    <a:pt x="1401668" y="1245541"/>
                  </a:lnTo>
                  <a:lnTo>
                    <a:pt x="1427300" y="1209292"/>
                  </a:lnTo>
                  <a:lnTo>
                    <a:pt x="1450877" y="1171559"/>
                  </a:lnTo>
                  <a:lnTo>
                    <a:pt x="1472318" y="1132422"/>
                  </a:lnTo>
                  <a:lnTo>
                    <a:pt x="1491542" y="1091964"/>
                  </a:lnTo>
                  <a:lnTo>
                    <a:pt x="1508467" y="1050266"/>
                  </a:lnTo>
                  <a:lnTo>
                    <a:pt x="1523011" y="1007409"/>
                  </a:lnTo>
                  <a:lnTo>
                    <a:pt x="1535094" y="963474"/>
                  </a:lnTo>
                  <a:lnTo>
                    <a:pt x="1544633" y="918544"/>
                  </a:lnTo>
                  <a:lnTo>
                    <a:pt x="1551548" y="872700"/>
                  </a:lnTo>
                  <a:lnTo>
                    <a:pt x="1555756" y="826022"/>
                  </a:lnTo>
                  <a:lnTo>
                    <a:pt x="1557177" y="778594"/>
                  </a:lnTo>
                  <a:lnTo>
                    <a:pt x="1555756" y="731165"/>
                  </a:lnTo>
                  <a:lnTo>
                    <a:pt x="1551548" y="684487"/>
                  </a:lnTo>
                  <a:lnTo>
                    <a:pt x="1544633" y="638642"/>
                  </a:lnTo>
                  <a:lnTo>
                    <a:pt x="1535094" y="593712"/>
                  </a:lnTo>
                  <a:lnTo>
                    <a:pt x="1523011" y="549778"/>
                  </a:lnTo>
                  <a:lnTo>
                    <a:pt x="1508467" y="506920"/>
                  </a:lnTo>
                  <a:lnTo>
                    <a:pt x="1491542" y="465222"/>
                  </a:lnTo>
                  <a:lnTo>
                    <a:pt x="1472318" y="424763"/>
                  </a:lnTo>
                  <a:lnTo>
                    <a:pt x="1450877" y="385626"/>
                  </a:lnTo>
                  <a:lnTo>
                    <a:pt x="1427300" y="347892"/>
                  </a:lnTo>
                  <a:lnTo>
                    <a:pt x="1401668" y="311642"/>
                  </a:lnTo>
                  <a:lnTo>
                    <a:pt x="1374063" y="276959"/>
                  </a:lnTo>
                  <a:lnTo>
                    <a:pt x="1344567" y="243922"/>
                  </a:lnTo>
                  <a:lnTo>
                    <a:pt x="1313260" y="212615"/>
                  </a:lnTo>
                  <a:lnTo>
                    <a:pt x="1280224" y="183118"/>
                  </a:lnTo>
                  <a:lnTo>
                    <a:pt x="1245541" y="155512"/>
                  </a:lnTo>
                  <a:lnTo>
                    <a:pt x="1209292" y="129880"/>
                  </a:lnTo>
                  <a:lnTo>
                    <a:pt x="1171559" y="106302"/>
                  </a:lnTo>
                  <a:lnTo>
                    <a:pt x="1132422" y="84861"/>
                  </a:lnTo>
                  <a:lnTo>
                    <a:pt x="1091964" y="65636"/>
                  </a:lnTo>
                  <a:lnTo>
                    <a:pt x="1050266" y="48711"/>
                  </a:lnTo>
                  <a:lnTo>
                    <a:pt x="1007409" y="34166"/>
                  </a:lnTo>
                  <a:lnTo>
                    <a:pt x="963474" y="22084"/>
                  </a:lnTo>
                  <a:lnTo>
                    <a:pt x="918544" y="12544"/>
                  </a:lnTo>
                  <a:lnTo>
                    <a:pt x="872700" y="5629"/>
                  </a:lnTo>
                  <a:lnTo>
                    <a:pt x="826022" y="1420"/>
                  </a:lnTo>
                  <a:lnTo>
                    <a:pt x="778594" y="0"/>
                  </a:lnTo>
                  <a:close/>
                </a:path>
              </a:pathLst>
            </a:custGeom>
            <a:solidFill>
              <a:srgbClr val="FFFFFF"/>
            </a:solidFill>
          </p:spPr>
          <p:txBody>
            <a:bodyPr wrap="square" lIns="0" tIns="0" rIns="0" bIns="0" rtlCol="0"/>
            <a:lstStyle/>
            <a:p>
              <a:endParaRPr/>
            </a:p>
          </p:txBody>
        </p:sp>
        <p:sp>
          <p:nvSpPr>
            <p:cNvPr id="19" name="object 19"/>
            <p:cNvSpPr/>
            <p:nvPr/>
          </p:nvSpPr>
          <p:spPr>
            <a:xfrm>
              <a:off x="17299178" y="7232720"/>
              <a:ext cx="1557655" cy="1557655"/>
            </a:xfrm>
            <a:custGeom>
              <a:avLst/>
              <a:gdLst/>
              <a:ahLst/>
              <a:cxnLst/>
              <a:rect l="l" t="t" r="r" b="b"/>
              <a:pathLst>
                <a:path w="1557655" h="1557654">
                  <a:moveTo>
                    <a:pt x="1557177" y="778594"/>
                  </a:moveTo>
                  <a:lnTo>
                    <a:pt x="1555756" y="826022"/>
                  </a:lnTo>
                  <a:lnTo>
                    <a:pt x="1551548" y="872700"/>
                  </a:lnTo>
                  <a:lnTo>
                    <a:pt x="1544633" y="918544"/>
                  </a:lnTo>
                  <a:lnTo>
                    <a:pt x="1535094" y="963474"/>
                  </a:lnTo>
                  <a:lnTo>
                    <a:pt x="1523011" y="1007409"/>
                  </a:lnTo>
                  <a:lnTo>
                    <a:pt x="1508467" y="1050266"/>
                  </a:lnTo>
                  <a:lnTo>
                    <a:pt x="1491542" y="1091964"/>
                  </a:lnTo>
                  <a:lnTo>
                    <a:pt x="1472318" y="1132422"/>
                  </a:lnTo>
                  <a:lnTo>
                    <a:pt x="1450877" y="1171559"/>
                  </a:lnTo>
                  <a:lnTo>
                    <a:pt x="1427300" y="1209292"/>
                  </a:lnTo>
                  <a:lnTo>
                    <a:pt x="1401668" y="1245541"/>
                  </a:lnTo>
                  <a:lnTo>
                    <a:pt x="1374063" y="1280224"/>
                  </a:lnTo>
                  <a:lnTo>
                    <a:pt x="1344567" y="1313260"/>
                  </a:lnTo>
                  <a:lnTo>
                    <a:pt x="1313260" y="1344567"/>
                  </a:lnTo>
                  <a:lnTo>
                    <a:pt x="1280224" y="1374063"/>
                  </a:lnTo>
                  <a:lnTo>
                    <a:pt x="1245541" y="1401668"/>
                  </a:lnTo>
                  <a:lnTo>
                    <a:pt x="1209292" y="1427300"/>
                  </a:lnTo>
                  <a:lnTo>
                    <a:pt x="1171559" y="1450877"/>
                  </a:lnTo>
                  <a:lnTo>
                    <a:pt x="1132422" y="1472318"/>
                  </a:lnTo>
                  <a:lnTo>
                    <a:pt x="1091964" y="1491542"/>
                  </a:lnTo>
                  <a:lnTo>
                    <a:pt x="1050266" y="1508467"/>
                  </a:lnTo>
                  <a:lnTo>
                    <a:pt x="1007409" y="1523011"/>
                  </a:lnTo>
                  <a:lnTo>
                    <a:pt x="963474" y="1535094"/>
                  </a:lnTo>
                  <a:lnTo>
                    <a:pt x="918544" y="1544633"/>
                  </a:lnTo>
                  <a:lnTo>
                    <a:pt x="872700" y="1551548"/>
                  </a:lnTo>
                  <a:lnTo>
                    <a:pt x="826022" y="1555756"/>
                  </a:lnTo>
                  <a:lnTo>
                    <a:pt x="778594" y="1557177"/>
                  </a:lnTo>
                  <a:lnTo>
                    <a:pt x="731164" y="1555756"/>
                  </a:lnTo>
                  <a:lnTo>
                    <a:pt x="684485" y="1551548"/>
                  </a:lnTo>
                  <a:lnTo>
                    <a:pt x="638640" y="1544633"/>
                  </a:lnTo>
                  <a:lnTo>
                    <a:pt x="593709" y="1535094"/>
                  </a:lnTo>
                  <a:lnTo>
                    <a:pt x="549774" y="1523011"/>
                  </a:lnTo>
                  <a:lnTo>
                    <a:pt x="506916" y="1508467"/>
                  </a:lnTo>
                  <a:lnTo>
                    <a:pt x="465217" y="1491542"/>
                  </a:lnTo>
                  <a:lnTo>
                    <a:pt x="424758" y="1472318"/>
                  </a:lnTo>
                  <a:lnTo>
                    <a:pt x="385621" y="1450877"/>
                  </a:lnTo>
                  <a:lnTo>
                    <a:pt x="347887" y="1427300"/>
                  </a:lnTo>
                  <a:lnTo>
                    <a:pt x="311638" y="1401668"/>
                  </a:lnTo>
                  <a:lnTo>
                    <a:pt x="276954" y="1374063"/>
                  </a:lnTo>
                  <a:lnTo>
                    <a:pt x="243918" y="1344567"/>
                  </a:lnTo>
                  <a:lnTo>
                    <a:pt x="212611" y="1313260"/>
                  </a:lnTo>
                  <a:lnTo>
                    <a:pt x="183114" y="1280224"/>
                  </a:lnTo>
                  <a:lnTo>
                    <a:pt x="155509" y="1245541"/>
                  </a:lnTo>
                  <a:lnTo>
                    <a:pt x="129877" y="1209292"/>
                  </a:lnTo>
                  <a:lnTo>
                    <a:pt x="106300" y="1171559"/>
                  </a:lnTo>
                  <a:lnTo>
                    <a:pt x="84859" y="1132422"/>
                  </a:lnTo>
                  <a:lnTo>
                    <a:pt x="65635" y="1091964"/>
                  </a:lnTo>
                  <a:lnTo>
                    <a:pt x="48710" y="1050266"/>
                  </a:lnTo>
                  <a:lnTo>
                    <a:pt x="34166" y="1007409"/>
                  </a:lnTo>
                  <a:lnTo>
                    <a:pt x="22083" y="963474"/>
                  </a:lnTo>
                  <a:lnTo>
                    <a:pt x="12544" y="918544"/>
                  </a:lnTo>
                  <a:lnTo>
                    <a:pt x="5629" y="872700"/>
                  </a:lnTo>
                  <a:lnTo>
                    <a:pt x="1420" y="826022"/>
                  </a:lnTo>
                  <a:lnTo>
                    <a:pt x="0" y="778594"/>
                  </a:lnTo>
                  <a:lnTo>
                    <a:pt x="1420" y="731165"/>
                  </a:lnTo>
                  <a:lnTo>
                    <a:pt x="5629" y="684487"/>
                  </a:lnTo>
                  <a:lnTo>
                    <a:pt x="12544" y="638642"/>
                  </a:lnTo>
                  <a:lnTo>
                    <a:pt x="22083" y="593712"/>
                  </a:lnTo>
                  <a:lnTo>
                    <a:pt x="34166" y="549778"/>
                  </a:lnTo>
                  <a:lnTo>
                    <a:pt x="48710" y="506920"/>
                  </a:lnTo>
                  <a:lnTo>
                    <a:pt x="65635" y="465222"/>
                  </a:lnTo>
                  <a:lnTo>
                    <a:pt x="84859" y="424763"/>
                  </a:lnTo>
                  <a:lnTo>
                    <a:pt x="106300" y="385626"/>
                  </a:lnTo>
                  <a:lnTo>
                    <a:pt x="129877" y="347892"/>
                  </a:lnTo>
                  <a:lnTo>
                    <a:pt x="155509" y="311642"/>
                  </a:lnTo>
                  <a:lnTo>
                    <a:pt x="183114" y="276959"/>
                  </a:lnTo>
                  <a:lnTo>
                    <a:pt x="212611" y="243922"/>
                  </a:lnTo>
                  <a:lnTo>
                    <a:pt x="243918" y="212615"/>
                  </a:lnTo>
                  <a:lnTo>
                    <a:pt x="276954" y="183118"/>
                  </a:lnTo>
                  <a:lnTo>
                    <a:pt x="311638" y="155512"/>
                  </a:lnTo>
                  <a:lnTo>
                    <a:pt x="347887" y="129880"/>
                  </a:lnTo>
                  <a:lnTo>
                    <a:pt x="385621" y="106302"/>
                  </a:lnTo>
                  <a:lnTo>
                    <a:pt x="424758" y="84861"/>
                  </a:lnTo>
                  <a:lnTo>
                    <a:pt x="465217" y="65636"/>
                  </a:lnTo>
                  <a:lnTo>
                    <a:pt x="506916" y="48711"/>
                  </a:lnTo>
                  <a:lnTo>
                    <a:pt x="549774" y="34166"/>
                  </a:lnTo>
                  <a:lnTo>
                    <a:pt x="593709" y="22084"/>
                  </a:lnTo>
                  <a:lnTo>
                    <a:pt x="638640" y="12544"/>
                  </a:lnTo>
                  <a:lnTo>
                    <a:pt x="684485" y="5629"/>
                  </a:lnTo>
                  <a:lnTo>
                    <a:pt x="731164" y="1420"/>
                  </a:lnTo>
                  <a:lnTo>
                    <a:pt x="778594" y="0"/>
                  </a:lnTo>
                  <a:lnTo>
                    <a:pt x="826022" y="1420"/>
                  </a:lnTo>
                  <a:lnTo>
                    <a:pt x="872700" y="5629"/>
                  </a:lnTo>
                  <a:lnTo>
                    <a:pt x="918544" y="12544"/>
                  </a:lnTo>
                  <a:lnTo>
                    <a:pt x="963474" y="22084"/>
                  </a:lnTo>
                  <a:lnTo>
                    <a:pt x="1007409" y="34166"/>
                  </a:lnTo>
                  <a:lnTo>
                    <a:pt x="1050266" y="48711"/>
                  </a:lnTo>
                  <a:lnTo>
                    <a:pt x="1091964" y="65636"/>
                  </a:lnTo>
                  <a:lnTo>
                    <a:pt x="1132422" y="84861"/>
                  </a:lnTo>
                  <a:lnTo>
                    <a:pt x="1171559" y="106302"/>
                  </a:lnTo>
                  <a:lnTo>
                    <a:pt x="1209292" y="129880"/>
                  </a:lnTo>
                  <a:lnTo>
                    <a:pt x="1245541" y="155512"/>
                  </a:lnTo>
                  <a:lnTo>
                    <a:pt x="1280224" y="183118"/>
                  </a:lnTo>
                  <a:lnTo>
                    <a:pt x="1313260" y="212615"/>
                  </a:lnTo>
                  <a:lnTo>
                    <a:pt x="1344567" y="243922"/>
                  </a:lnTo>
                  <a:lnTo>
                    <a:pt x="1374063" y="276959"/>
                  </a:lnTo>
                  <a:lnTo>
                    <a:pt x="1401668" y="311642"/>
                  </a:lnTo>
                  <a:lnTo>
                    <a:pt x="1427300" y="347892"/>
                  </a:lnTo>
                  <a:lnTo>
                    <a:pt x="1450877" y="385626"/>
                  </a:lnTo>
                  <a:lnTo>
                    <a:pt x="1472318" y="424763"/>
                  </a:lnTo>
                  <a:lnTo>
                    <a:pt x="1491542" y="465222"/>
                  </a:lnTo>
                  <a:lnTo>
                    <a:pt x="1508467" y="506920"/>
                  </a:lnTo>
                  <a:lnTo>
                    <a:pt x="1523011" y="549778"/>
                  </a:lnTo>
                  <a:lnTo>
                    <a:pt x="1535094" y="593712"/>
                  </a:lnTo>
                  <a:lnTo>
                    <a:pt x="1544633" y="638642"/>
                  </a:lnTo>
                  <a:lnTo>
                    <a:pt x="1551548" y="684487"/>
                  </a:lnTo>
                  <a:lnTo>
                    <a:pt x="1555756" y="731165"/>
                  </a:lnTo>
                  <a:lnTo>
                    <a:pt x="1557177" y="778594"/>
                  </a:lnTo>
                  <a:close/>
                </a:path>
              </a:pathLst>
            </a:custGeom>
            <a:ln w="11287">
              <a:solidFill>
                <a:srgbClr val="F15732"/>
              </a:solidFill>
            </a:ln>
          </p:spPr>
          <p:txBody>
            <a:bodyPr wrap="square" lIns="0" tIns="0" rIns="0" bIns="0" rtlCol="0"/>
            <a:lstStyle/>
            <a:p>
              <a:endParaRPr/>
            </a:p>
          </p:txBody>
        </p:sp>
      </p:grpSp>
      <p:grpSp>
        <p:nvGrpSpPr>
          <p:cNvPr id="20" name="object 20"/>
          <p:cNvGrpSpPr/>
          <p:nvPr/>
        </p:nvGrpSpPr>
        <p:grpSpPr>
          <a:xfrm>
            <a:off x="18038269" y="4586646"/>
            <a:ext cx="1569085" cy="1569085"/>
            <a:chOff x="18038269" y="4586646"/>
            <a:chExt cx="1569085" cy="1569085"/>
          </a:xfrm>
        </p:grpSpPr>
        <p:sp>
          <p:nvSpPr>
            <p:cNvPr id="21" name="object 21"/>
            <p:cNvSpPr/>
            <p:nvPr/>
          </p:nvSpPr>
          <p:spPr>
            <a:xfrm>
              <a:off x="18043913" y="4592290"/>
              <a:ext cx="1557655" cy="1557655"/>
            </a:xfrm>
            <a:custGeom>
              <a:avLst/>
              <a:gdLst/>
              <a:ahLst/>
              <a:cxnLst/>
              <a:rect l="l" t="t" r="r" b="b"/>
              <a:pathLst>
                <a:path w="1557655" h="1557654">
                  <a:moveTo>
                    <a:pt x="778594" y="0"/>
                  </a:moveTo>
                  <a:lnTo>
                    <a:pt x="731164" y="1420"/>
                  </a:lnTo>
                  <a:lnTo>
                    <a:pt x="684485" y="5629"/>
                  </a:lnTo>
                  <a:lnTo>
                    <a:pt x="638640" y="12544"/>
                  </a:lnTo>
                  <a:lnTo>
                    <a:pt x="593709" y="22084"/>
                  </a:lnTo>
                  <a:lnTo>
                    <a:pt x="549774" y="34166"/>
                  </a:lnTo>
                  <a:lnTo>
                    <a:pt x="506916" y="48711"/>
                  </a:lnTo>
                  <a:lnTo>
                    <a:pt x="465217" y="65636"/>
                  </a:lnTo>
                  <a:lnTo>
                    <a:pt x="424758" y="84861"/>
                  </a:lnTo>
                  <a:lnTo>
                    <a:pt x="385621" y="106302"/>
                  </a:lnTo>
                  <a:lnTo>
                    <a:pt x="347887" y="129880"/>
                  </a:lnTo>
                  <a:lnTo>
                    <a:pt x="311638" y="155512"/>
                  </a:lnTo>
                  <a:lnTo>
                    <a:pt x="276954" y="183118"/>
                  </a:lnTo>
                  <a:lnTo>
                    <a:pt x="243918" y="212615"/>
                  </a:lnTo>
                  <a:lnTo>
                    <a:pt x="212611" y="243922"/>
                  </a:lnTo>
                  <a:lnTo>
                    <a:pt x="183114" y="276959"/>
                  </a:lnTo>
                  <a:lnTo>
                    <a:pt x="155509" y="311642"/>
                  </a:lnTo>
                  <a:lnTo>
                    <a:pt x="129877" y="347892"/>
                  </a:lnTo>
                  <a:lnTo>
                    <a:pt x="106300" y="385626"/>
                  </a:lnTo>
                  <a:lnTo>
                    <a:pt x="84859" y="424763"/>
                  </a:lnTo>
                  <a:lnTo>
                    <a:pt x="65635" y="465222"/>
                  </a:lnTo>
                  <a:lnTo>
                    <a:pt x="48710" y="506920"/>
                  </a:lnTo>
                  <a:lnTo>
                    <a:pt x="34166" y="549778"/>
                  </a:lnTo>
                  <a:lnTo>
                    <a:pt x="22083" y="593712"/>
                  </a:lnTo>
                  <a:lnTo>
                    <a:pt x="12544" y="638642"/>
                  </a:lnTo>
                  <a:lnTo>
                    <a:pt x="5629" y="684487"/>
                  </a:lnTo>
                  <a:lnTo>
                    <a:pt x="1420" y="731165"/>
                  </a:lnTo>
                  <a:lnTo>
                    <a:pt x="0" y="778594"/>
                  </a:lnTo>
                  <a:lnTo>
                    <a:pt x="1420" y="826022"/>
                  </a:lnTo>
                  <a:lnTo>
                    <a:pt x="5629" y="872700"/>
                  </a:lnTo>
                  <a:lnTo>
                    <a:pt x="12544" y="918544"/>
                  </a:lnTo>
                  <a:lnTo>
                    <a:pt x="22083" y="963474"/>
                  </a:lnTo>
                  <a:lnTo>
                    <a:pt x="34166" y="1007409"/>
                  </a:lnTo>
                  <a:lnTo>
                    <a:pt x="48710" y="1050266"/>
                  </a:lnTo>
                  <a:lnTo>
                    <a:pt x="65635" y="1091964"/>
                  </a:lnTo>
                  <a:lnTo>
                    <a:pt x="84859" y="1132422"/>
                  </a:lnTo>
                  <a:lnTo>
                    <a:pt x="106300" y="1171559"/>
                  </a:lnTo>
                  <a:lnTo>
                    <a:pt x="129877" y="1209292"/>
                  </a:lnTo>
                  <a:lnTo>
                    <a:pt x="155509" y="1245541"/>
                  </a:lnTo>
                  <a:lnTo>
                    <a:pt x="183114" y="1280224"/>
                  </a:lnTo>
                  <a:lnTo>
                    <a:pt x="212611" y="1313260"/>
                  </a:lnTo>
                  <a:lnTo>
                    <a:pt x="243918" y="1344567"/>
                  </a:lnTo>
                  <a:lnTo>
                    <a:pt x="276954" y="1374063"/>
                  </a:lnTo>
                  <a:lnTo>
                    <a:pt x="311638" y="1401668"/>
                  </a:lnTo>
                  <a:lnTo>
                    <a:pt x="347887" y="1427300"/>
                  </a:lnTo>
                  <a:lnTo>
                    <a:pt x="385621" y="1450877"/>
                  </a:lnTo>
                  <a:lnTo>
                    <a:pt x="424758" y="1472318"/>
                  </a:lnTo>
                  <a:lnTo>
                    <a:pt x="465217" y="1491542"/>
                  </a:lnTo>
                  <a:lnTo>
                    <a:pt x="506916" y="1508467"/>
                  </a:lnTo>
                  <a:lnTo>
                    <a:pt x="549774" y="1523011"/>
                  </a:lnTo>
                  <a:lnTo>
                    <a:pt x="593709" y="1535094"/>
                  </a:lnTo>
                  <a:lnTo>
                    <a:pt x="638640" y="1544633"/>
                  </a:lnTo>
                  <a:lnTo>
                    <a:pt x="684485" y="1551548"/>
                  </a:lnTo>
                  <a:lnTo>
                    <a:pt x="731164" y="1555756"/>
                  </a:lnTo>
                  <a:lnTo>
                    <a:pt x="778594" y="1557177"/>
                  </a:lnTo>
                  <a:lnTo>
                    <a:pt x="826022" y="1555756"/>
                  </a:lnTo>
                  <a:lnTo>
                    <a:pt x="872700" y="1551548"/>
                  </a:lnTo>
                  <a:lnTo>
                    <a:pt x="918544" y="1544633"/>
                  </a:lnTo>
                  <a:lnTo>
                    <a:pt x="963474" y="1535094"/>
                  </a:lnTo>
                  <a:lnTo>
                    <a:pt x="1007409" y="1523011"/>
                  </a:lnTo>
                  <a:lnTo>
                    <a:pt x="1050266" y="1508467"/>
                  </a:lnTo>
                  <a:lnTo>
                    <a:pt x="1091964" y="1491542"/>
                  </a:lnTo>
                  <a:lnTo>
                    <a:pt x="1132422" y="1472318"/>
                  </a:lnTo>
                  <a:lnTo>
                    <a:pt x="1171559" y="1450877"/>
                  </a:lnTo>
                  <a:lnTo>
                    <a:pt x="1209292" y="1427300"/>
                  </a:lnTo>
                  <a:lnTo>
                    <a:pt x="1245541" y="1401668"/>
                  </a:lnTo>
                  <a:lnTo>
                    <a:pt x="1280224" y="1374063"/>
                  </a:lnTo>
                  <a:lnTo>
                    <a:pt x="1313260" y="1344567"/>
                  </a:lnTo>
                  <a:lnTo>
                    <a:pt x="1344567" y="1313260"/>
                  </a:lnTo>
                  <a:lnTo>
                    <a:pt x="1374063" y="1280224"/>
                  </a:lnTo>
                  <a:lnTo>
                    <a:pt x="1401668" y="1245541"/>
                  </a:lnTo>
                  <a:lnTo>
                    <a:pt x="1427300" y="1209292"/>
                  </a:lnTo>
                  <a:lnTo>
                    <a:pt x="1450877" y="1171559"/>
                  </a:lnTo>
                  <a:lnTo>
                    <a:pt x="1472318" y="1132422"/>
                  </a:lnTo>
                  <a:lnTo>
                    <a:pt x="1491542" y="1091964"/>
                  </a:lnTo>
                  <a:lnTo>
                    <a:pt x="1508467" y="1050266"/>
                  </a:lnTo>
                  <a:lnTo>
                    <a:pt x="1523011" y="1007409"/>
                  </a:lnTo>
                  <a:lnTo>
                    <a:pt x="1535094" y="963474"/>
                  </a:lnTo>
                  <a:lnTo>
                    <a:pt x="1544633" y="918544"/>
                  </a:lnTo>
                  <a:lnTo>
                    <a:pt x="1551548" y="872700"/>
                  </a:lnTo>
                  <a:lnTo>
                    <a:pt x="1555756" y="826022"/>
                  </a:lnTo>
                  <a:lnTo>
                    <a:pt x="1557177" y="778594"/>
                  </a:lnTo>
                  <a:lnTo>
                    <a:pt x="1555756" y="731165"/>
                  </a:lnTo>
                  <a:lnTo>
                    <a:pt x="1551548" y="684487"/>
                  </a:lnTo>
                  <a:lnTo>
                    <a:pt x="1544633" y="638642"/>
                  </a:lnTo>
                  <a:lnTo>
                    <a:pt x="1535094" y="593712"/>
                  </a:lnTo>
                  <a:lnTo>
                    <a:pt x="1523011" y="549778"/>
                  </a:lnTo>
                  <a:lnTo>
                    <a:pt x="1508467" y="506920"/>
                  </a:lnTo>
                  <a:lnTo>
                    <a:pt x="1491542" y="465222"/>
                  </a:lnTo>
                  <a:lnTo>
                    <a:pt x="1472318" y="424763"/>
                  </a:lnTo>
                  <a:lnTo>
                    <a:pt x="1450877" y="385626"/>
                  </a:lnTo>
                  <a:lnTo>
                    <a:pt x="1427300" y="347892"/>
                  </a:lnTo>
                  <a:lnTo>
                    <a:pt x="1401668" y="311642"/>
                  </a:lnTo>
                  <a:lnTo>
                    <a:pt x="1374063" y="276959"/>
                  </a:lnTo>
                  <a:lnTo>
                    <a:pt x="1344567" y="243922"/>
                  </a:lnTo>
                  <a:lnTo>
                    <a:pt x="1313260" y="212615"/>
                  </a:lnTo>
                  <a:lnTo>
                    <a:pt x="1280224" y="183118"/>
                  </a:lnTo>
                  <a:lnTo>
                    <a:pt x="1245541" y="155512"/>
                  </a:lnTo>
                  <a:lnTo>
                    <a:pt x="1209292" y="129880"/>
                  </a:lnTo>
                  <a:lnTo>
                    <a:pt x="1171559" y="106302"/>
                  </a:lnTo>
                  <a:lnTo>
                    <a:pt x="1132422" y="84861"/>
                  </a:lnTo>
                  <a:lnTo>
                    <a:pt x="1091964" y="65636"/>
                  </a:lnTo>
                  <a:lnTo>
                    <a:pt x="1050266" y="48711"/>
                  </a:lnTo>
                  <a:lnTo>
                    <a:pt x="1007409" y="34166"/>
                  </a:lnTo>
                  <a:lnTo>
                    <a:pt x="963474" y="22084"/>
                  </a:lnTo>
                  <a:lnTo>
                    <a:pt x="918544" y="12544"/>
                  </a:lnTo>
                  <a:lnTo>
                    <a:pt x="872700" y="5629"/>
                  </a:lnTo>
                  <a:lnTo>
                    <a:pt x="826022" y="1420"/>
                  </a:lnTo>
                  <a:lnTo>
                    <a:pt x="778594" y="0"/>
                  </a:lnTo>
                  <a:close/>
                </a:path>
              </a:pathLst>
            </a:custGeom>
            <a:solidFill>
              <a:srgbClr val="FFFFFF"/>
            </a:solidFill>
          </p:spPr>
          <p:txBody>
            <a:bodyPr wrap="square" lIns="0" tIns="0" rIns="0" bIns="0" rtlCol="0"/>
            <a:lstStyle/>
            <a:p>
              <a:endParaRPr/>
            </a:p>
          </p:txBody>
        </p:sp>
        <p:sp>
          <p:nvSpPr>
            <p:cNvPr id="22" name="object 22"/>
            <p:cNvSpPr/>
            <p:nvPr/>
          </p:nvSpPr>
          <p:spPr>
            <a:xfrm>
              <a:off x="18043913" y="4592290"/>
              <a:ext cx="1557655" cy="1557655"/>
            </a:xfrm>
            <a:custGeom>
              <a:avLst/>
              <a:gdLst/>
              <a:ahLst/>
              <a:cxnLst/>
              <a:rect l="l" t="t" r="r" b="b"/>
              <a:pathLst>
                <a:path w="1557655" h="1557654">
                  <a:moveTo>
                    <a:pt x="1557177" y="778594"/>
                  </a:moveTo>
                  <a:lnTo>
                    <a:pt x="1555756" y="826022"/>
                  </a:lnTo>
                  <a:lnTo>
                    <a:pt x="1551548" y="872700"/>
                  </a:lnTo>
                  <a:lnTo>
                    <a:pt x="1544633" y="918544"/>
                  </a:lnTo>
                  <a:lnTo>
                    <a:pt x="1535094" y="963474"/>
                  </a:lnTo>
                  <a:lnTo>
                    <a:pt x="1523011" y="1007409"/>
                  </a:lnTo>
                  <a:lnTo>
                    <a:pt x="1508467" y="1050266"/>
                  </a:lnTo>
                  <a:lnTo>
                    <a:pt x="1491542" y="1091964"/>
                  </a:lnTo>
                  <a:lnTo>
                    <a:pt x="1472318" y="1132422"/>
                  </a:lnTo>
                  <a:lnTo>
                    <a:pt x="1450877" y="1171559"/>
                  </a:lnTo>
                  <a:lnTo>
                    <a:pt x="1427300" y="1209292"/>
                  </a:lnTo>
                  <a:lnTo>
                    <a:pt x="1401668" y="1245541"/>
                  </a:lnTo>
                  <a:lnTo>
                    <a:pt x="1374063" y="1280224"/>
                  </a:lnTo>
                  <a:lnTo>
                    <a:pt x="1344567" y="1313260"/>
                  </a:lnTo>
                  <a:lnTo>
                    <a:pt x="1313260" y="1344567"/>
                  </a:lnTo>
                  <a:lnTo>
                    <a:pt x="1280224" y="1374063"/>
                  </a:lnTo>
                  <a:lnTo>
                    <a:pt x="1245541" y="1401668"/>
                  </a:lnTo>
                  <a:lnTo>
                    <a:pt x="1209292" y="1427300"/>
                  </a:lnTo>
                  <a:lnTo>
                    <a:pt x="1171559" y="1450877"/>
                  </a:lnTo>
                  <a:lnTo>
                    <a:pt x="1132422" y="1472318"/>
                  </a:lnTo>
                  <a:lnTo>
                    <a:pt x="1091964" y="1491542"/>
                  </a:lnTo>
                  <a:lnTo>
                    <a:pt x="1050266" y="1508467"/>
                  </a:lnTo>
                  <a:lnTo>
                    <a:pt x="1007409" y="1523011"/>
                  </a:lnTo>
                  <a:lnTo>
                    <a:pt x="963474" y="1535094"/>
                  </a:lnTo>
                  <a:lnTo>
                    <a:pt x="918544" y="1544633"/>
                  </a:lnTo>
                  <a:lnTo>
                    <a:pt x="872700" y="1551548"/>
                  </a:lnTo>
                  <a:lnTo>
                    <a:pt x="826022" y="1555756"/>
                  </a:lnTo>
                  <a:lnTo>
                    <a:pt x="778594" y="1557177"/>
                  </a:lnTo>
                  <a:lnTo>
                    <a:pt x="731164" y="1555756"/>
                  </a:lnTo>
                  <a:lnTo>
                    <a:pt x="684485" y="1551548"/>
                  </a:lnTo>
                  <a:lnTo>
                    <a:pt x="638640" y="1544633"/>
                  </a:lnTo>
                  <a:lnTo>
                    <a:pt x="593709" y="1535094"/>
                  </a:lnTo>
                  <a:lnTo>
                    <a:pt x="549774" y="1523011"/>
                  </a:lnTo>
                  <a:lnTo>
                    <a:pt x="506916" y="1508467"/>
                  </a:lnTo>
                  <a:lnTo>
                    <a:pt x="465217" y="1491542"/>
                  </a:lnTo>
                  <a:lnTo>
                    <a:pt x="424758" y="1472318"/>
                  </a:lnTo>
                  <a:lnTo>
                    <a:pt x="385621" y="1450877"/>
                  </a:lnTo>
                  <a:lnTo>
                    <a:pt x="347887" y="1427300"/>
                  </a:lnTo>
                  <a:lnTo>
                    <a:pt x="311638" y="1401668"/>
                  </a:lnTo>
                  <a:lnTo>
                    <a:pt x="276954" y="1374063"/>
                  </a:lnTo>
                  <a:lnTo>
                    <a:pt x="243918" y="1344567"/>
                  </a:lnTo>
                  <a:lnTo>
                    <a:pt x="212611" y="1313260"/>
                  </a:lnTo>
                  <a:lnTo>
                    <a:pt x="183114" y="1280224"/>
                  </a:lnTo>
                  <a:lnTo>
                    <a:pt x="155509" y="1245541"/>
                  </a:lnTo>
                  <a:lnTo>
                    <a:pt x="129877" y="1209292"/>
                  </a:lnTo>
                  <a:lnTo>
                    <a:pt x="106300" y="1171559"/>
                  </a:lnTo>
                  <a:lnTo>
                    <a:pt x="84859" y="1132422"/>
                  </a:lnTo>
                  <a:lnTo>
                    <a:pt x="65635" y="1091964"/>
                  </a:lnTo>
                  <a:lnTo>
                    <a:pt x="48710" y="1050266"/>
                  </a:lnTo>
                  <a:lnTo>
                    <a:pt x="34166" y="1007409"/>
                  </a:lnTo>
                  <a:lnTo>
                    <a:pt x="22083" y="963474"/>
                  </a:lnTo>
                  <a:lnTo>
                    <a:pt x="12544" y="918544"/>
                  </a:lnTo>
                  <a:lnTo>
                    <a:pt x="5629" y="872700"/>
                  </a:lnTo>
                  <a:lnTo>
                    <a:pt x="1420" y="826022"/>
                  </a:lnTo>
                  <a:lnTo>
                    <a:pt x="0" y="778594"/>
                  </a:lnTo>
                  <a:lnTo>
                    <a:pt x="1420" y="731165"/>
                  </a:lnTo>
                  <a:lnTo>
                    <a:pt x="5629" y="684487"/>
                  </a:lnTo>
                  <a:lnTo>
                    <a:pt x="12544" y="638642"/>
                  </a:lnTo>
                  <a:lnTo>
                    <a:pt x="22083" y="593712"/>
                  </a:lnTo>
                  <a:lnTo>
                    <a:pt x="34166" y="549778"/>
                  </a:lnTo>
                  <a:lnTo>
                    <a:pt x="48710" y="506920"/>
                  </a:lnTo>
                  <a:lnTo>
                    <a:pt x="65635" y="465222"/>
                  </a:lnTo>
                  <a:lnTo>
                    <a:pt x="84859" y="424763"/>
                  </a:lnTo>
                  <a:lnTo>
                    <a:pt x="106300" y="385626"/>
                  </a:lnTo>
                  <a:lnTo>
                    <a:pt x="129877" y="347892"/>
                  </a:lnTo>
                  <a:lnTo>
                    <a:pt x="155509" y="311642"/>
                  </a:lnTo>
                  <a:lnTo>
                    <a:pt x="183114" y="276959"/>
                  </a:lnTo>
                  <a:lnTo>
                    <a:pt x="212611" y="243922"/>
                  </a:lnTo>
                  <a:lnTo>
                    <a:pt x="243918" y="212615"/>
                  </a:lnTo>
                  <a:lnTo>
                    <a:pt x="276954" y="183118"/>
                  </a:lnTo>
                  <a:lnTo>
                    <a:pt x="311638" y="155512"/>
                  </a:lnTo>
                  <a:lnTo>
                    <a:pt x="347887" y="129880"/>
                  </a:lnTo>
                  <a:lnTo>
                    <a:pt x="385621" y="106302"/>
                  </a:lnTo>
                  <a:lnTo>
                    <a:pt x="424758" y="84861"/>
                  </a:lnTo>
                  <a:lnTo>
                    <a:pt x="465217" y="65636"/>
                  </a:lnTo>
                  <a:lnTo>
                    <a:pt x="506916" y="48711"/>
                  </a:lnTo>
                  <a:lnTo>
                    <a:pt x="549774" y="34166"/>
                  </a:lnTo>
                  <a:lnTo>
                    <a:pt x="593709" y="22084"/>
                  </a:lnTo>
                  <a:lnTo>
                    <a:pt x="638640" y="12544"/>
                  </a:lnTo>
                  <a:lnTo>
                    <a:pt x="684485" y="5629"/>
                  </a:lnTo>
                  <a:lnTo>
                    <a:pt x="731164" y="1420"/>
                  </a:lnTo>
                  <a:lnTo>
                    <a:pt x="778594" y="0"/>
                  </a:lnTo>
                  <a:lnTo>
                    <a:pt x="826022" y="1420"/>
                  </a:lnTo>
                  <a:lnTo>
                    <a:pt x="872700" y="5629"/>
                  </a:lnTo>
                  <a:lnTo>
                    <a:pt x="918544" y="12544"/>
                  </a:lnTo>
                  <a:lnTo>
                    <a:pt x="963474" y="22084"/>
                  </a:lnTo>
                  <a:lnTo>
                    <a:pt x="1007409" y="34166"/>
                  </a:lnTo>
                  <a:lnTo>
                    <a:pt x="1050266" y="48711"/>
                  </a:lnTo>
                  <a:lnTo>
                    <a:pt x="1091964" y="65636"/>
                  </a:lnTo>
                  <a:lnTo>
                    <a:pt x="1132422" y="84861"/>
                  </a:lnTo>
                  <a:lnTo>
                    <a:pt x="1171559" y="106302"/>
                  </a:lnTo>
                  <a:lnTo>
                    <a:pt x="1209292" y="129880"/>
                  </a:lnTo>
                  <a:lnTo>
                    <a:pt x="1245541" y="155512"/>
                  </a:lnTo>
                  <a:lnTo>
                    <a:pt x="1280224" y="183118"/>
                  </a:lnTo>
                  <a:lnTo>
                    <a:pt x="1313260" y="212615"/>
                  </a:lnTo>
                  <a:lnTo>
                    <a:pt x="1344567" y="243922"/>
                  </a:lnTo>
                  <a:lnTo>
                    <a:pt x="1374063" y="276959"/>
                  </a:lnTo>
                  <a:lnTo>
                    <a:pt x="1401668" y="311642"/>
                  </a:lnTo>
                  <a:lnTo>
                    <a:pt x="1427300" y="347892"/>
                  </a:lnTo>
                  <a:lnTo>
                    <a:pt x="1450877" y="385626"/>
                  </a:lnTo>
                  <a:lnTo>
                    <a:pt x="1472318" y="424763"/>
                  </a:lnTo>
                  <a:lnTo>
                    <a:pt x="1491542" y="465222"/>
                  </a:lnTo>
                  <a:lnTo>
                    <a:pt x="1508467" y="506920"/>
                  </a:lnTo>
                  <a:lnTo>
                    <a:pt x="1523011" y="549778"/>
                  </a:lnTo>
                  <a:lnTo>
                    <a:pt x="1535094" y="593712"/>
                  </a:lnTo>
                  <a:lnTo>
                    <a:pt x="1544633" y="638642"/>
                  </a:lnTo>
                  <a:lnTo>
                    <a:pt x="1551548" y="684487"/>
                  </a:lnTo>
                  <a:lnTo>
                    <a:pt x="1555756" y="731165"/>
                  </a:lnTo>
                  <a:lnTo>
                    <a:pt x="1557177" y="778594"/>
                  </a:lnTo>
                  <a:close/>
                </a:path>
              </a:pathLst>
            </a:custGeom>
            <a:ln w="11287">
              <a:solidFill>
                <a:srgbClr val="F15732"/>
              </a:solidFill>
            </a:ln>
          </p:spPr>
          <p:txBody>
            <a:bodyPr wrap="square" lIns="0" tIns="0" rIns="0" bIns="0" rtlCol="0"/>
            <a:lstStyle/>
            <a:p>
              <a:endParaRPr/>
            </a:p>
          </p:txBody>
        </p:sp>
      </p:grpSp>
      <p:sp>
        <p:nvSpPr>
          <p:cNvPr id="23" name="object 23"/>
          <p:cNvSpPr txBox="1"/>
          <p:nvPr/>
        </p:nvSpPr>
        <p:spPr>
          <a:xfrm>
            <a:off x="16252100" y="3390935"/>
            <a:ext cx="986443" cy="288541"/>
          </a:xfrm>
          <a:prstGeom prst="rect">
            <a:avLst/>
          </a:prstGeom>
        </p:spPr>
        <p:txBody>
          <a:bodyPr vert="horz" wrap="square" lIns="0" tIns="11430" rIns="0" bIns="0" rtlCol="0">
            <a:spAutoFit/>
          </a:bodyPr>
          <a:lstStyle/>
          <a:p>
            <a:pPr marL="12700">
              <a:lnSpc>
                <a:spcPct val="100000"/>
              </a:lnSpc>
              <a:spcBef>
                <a:spcPts val="90"/>
              </a:spcBef>
            </a:pPr>
            <a:r>
              <a:rPr lang="en-US" b="1" spc="-10">
                <a:solidFill>
                  <a:srgbClr val="F15732"/>
                </a:solidFill>
                <a:latin typeface="Arial" panose="020B0604020202020204" pitchFamily="34" charset="0"/>
                <a:cs typeface="Arial" panose="020B0604020202020204" pitchFamily="34" charset="0"/>
              </a:rPr>
              <a:t>Afrique</a:t>
            </a:r>
            <a:endParaRPr b="1">
              <a:latin typeface="Arial" panose="020B0604020202020204" pitchFamily="34" charset="0"/>
              <a:cs typeface="Arial" panose="020B0604020202020204" pitchFamily="34" charset="0"/>
            </a:endParaRPr>
          </a:p>
        </p:txBody>
      </p:sp>
      <p:sp>
        <p:nvSpPr>
          <p:cNvPr id="24" name="object 24"/>
          <p:cNvSpPr txBox="1"/>
          <p:nvPr/>
        </p:nvSpPr>
        <p:spPr>
          <a:xfrm>
            <a:off x="16402503" y="5071609"/>
            <a:ext cx="630555" cy="1493999"/>
          </a:xfrm>
          <a:prstGeom prst="rect">
            <a:avLst/>
          </a:prstGeom>
        </p:spPr>
        <p:txBody>
          <a:bodyPr vert="horz" wrap="square" lIns="0" tIns="16510" rIns="0" bIns="0" rtlCol="0">
            <a:spAutoFit/>
          </a:bodyPr>
          <a:lstStyle/>
          <a:p>
            <a:pPr marL="12700">
              <a:lnSpc>
                <a:spcPct val="100000"/>
              </a:lnSpc>
              <a:spcBef>
                <a:spcPts val="130"/>
              </a:spcBef>
            </a:pPr>
            <a:r>
              <a:rPr sz="9600" b="0" spc="5">
                <a:solidFill>
                  <a:srgbClr val="F15732"/>
                </a:solidFill>
                <a:latin typeface="Franklin Gothic Medium Cond" panose="020B0606030402020204" pitchFamily="34" charset="0"/>
                <a:cs typeface="Söhne Schmal Kräftig"/>
              </a:rPr>
              <a:t>5</a:t>
            </a:r>
            <a:endParaRPr sz="9600">
              <a:latin typeface="Franklin Gothic Medium Cond" panose="020B0606030402020204" pitchFamily="34" charset="0"/>
              <a:cs typeface="Söhne Schmal Kräftig"/>
            </a:endParaRPr>
          </a:p>
        </p:txBody>
      </p:sp>
      <p:grpSp>
        <p:nvGrpSpPr>
          <p:cNvPr id="25" name="object 25"/>
          <p:cNvGrpSpPr/>
          <p:nvPr/>
        </p:nvGrpSpPr>
        <p:grpSpPr>
          <a:xfrm>
            <a:off x="13750401" y="4586646"/>
            <a:ext cx="1569085" cy="1569085"/>
            <a:chOff x="13750401" y="4586646"/>
            <a:chExt cx="1569085" cy="1569085"/>
          </a:xfrm>
        </p:grpSpPr>
        <p:sp>
          <p:nvSpPr>
            <p:cNvPr id="26" name="object 26"/>
            <p:cNvSpPr/>
            <p:nvPr/>
          </p:nvSpPr>
          <p:spPr>
            <a:xfrm>
              <a:off x="13756044" y="4592290"/>
              <a:ext cx="1557655" cy="1557655"/>
            </a:xfrm>
            <a:custGeom>
              <a:avLst/>
              <a:gdLst/>
              <a:ahLst/>
              <a:cxnLst/>
              <a:rect l="l" t="t" r="r" b="b"/>
              <a:pathLst>
                <a:path w="1557655" h="1557654">
                  <a:moveTo>
                    <a:pt x="778594" y="0"/>
                  </a:moveTo>
                  <a:lnTo>
                    <a:pt x="731164" y="1420"/>
                  </a:lnTo>
                  <a:lnTo>
                    <a:pt x="684485" y="5629"/>
                  </a:lnTo>
                  <a:lnTo>
                    <a:pt x="638640" y="12544"/>
                  </a:lnTo>
                  <a:lnTo>
                    <a:pt x="593709" y="22084"/>
                  </a:lnTo>
                  <a:lnTo>
                    <a:pt x="549774" y="34166"/>
                  </a:lnTo>
                  <a:lnTo>
                    <a:pt x="506916" y="48711"/>
                  </a:lnTo>
                  <a:lnTo>
                    <a:pt x="465217" y="65636"/>
                  </a:lnTo>
                  <a:lnTo>
                    <a:pt x="424758" y="84861"/>
                  </a:lnTo>
                  <a:lnTo>
                    <a:pt x="385621" y="106302"/>
                  </a:lnTo>
                  <a:lnTo>
                    <a:pt x="347887" y="129880"/>
                  </a:lnTo>
                  <a:lnTo>
                    <a:pt x="311638" y="155512"/>
                  </a:lnTo>
                  <a:lnTo>
                    <a:pt x="276954" y="183118"/>
                  </a:lnTo>
                  <a:lnTo>
                    <a:pt x="243918" y="212615"/>
                  </a:lnTo>
                  <a:lnTo>
                    <a:pt x="212611" y="243922"/>
                  </a:lnTo>
                  <a:lnTo>
                    <a:pt x="183114" y="276959"/>
                  </a:lnTo>
                  <a:lnTo>
                    <a:pt x="155509" y="311642"/>
                  </a:lnTo>
                  <a:lnTo>
                    <a:pt x="129877" y="347892"/>
                  </a:lnTo>
                  <a:lnTo>
                    <a:pt x="106300" y="385626"/>
                  </a:lnTo>
                  <a:lnTo>
                    <a:pt x="84859" y="424763"/>
                  </a:lnTo>
                  <a:lnTo>
                    <a:pt x="65635" y="465222"/>
                  </a:lnTo>
                  <a:lnTo>
                    <a:pt x="48710" y="506920"/>
                  </a:lnTo>
                  <a:lnTo>
                    <a:pt x="34166" y="549778"/>
                  </a:lnTo>
                  <a:lnTo>
                    <a:pt x="22083" y="593712"/>
                  </a:lnTo>
                  <a:lnTo>
                    <a:pt x="12544" y="638642"/>
                  </a:lnTo>
                  <a:lnTo>
                    <a:pt x="5629" y="684487"/>
                  </a:lnTo>
                  <a:lnTo>
                    <a:pt x="1420" y="731165"/>
                  </a:lnTo>
                  <a:lnTo>
                    <a:pt x="0" y="778594"/>
                  </a:lnTo>
                  <a:lnTo>
                    <a:pt x="1420" y="826022"/>
                  </a:lnTo>
                  <a:lnTo>
                    <a:pt x="5629" y="872700"/>
                  </a:lnTo>
                  <a:lnTo>
                    <a:pt x="12544" y="918544"/>
                  </a:lnTo>
                  <a:lnTo>
                    <a:pt x="22083" y="963474"/>
                  </a:lnTo>
                  <a:lnTo>
                    <a:pt x="34166" y="1007409"/>
                  </a:lnTo>
                  <a:lnTo>
                    <a:pt x="48710" y="1050266"/>
                  </a:lnTo>
                  <a:lnTo>
                    <a:pt x="65635" y="1091964"/>
                  </a:lnTo>
                  <a:lnTo>
                    <a:pt x="84859" y="1132422"/>
                  </a:lnTo>
                  <a:lnTo>
                    <a:pt x="106300" y="1171559"/>
                  </a:lnTo>
                  <a:lnTo>
                    <a:pt x="129877" y="1209292"/>
                  </a:lnTo>
                  <a:lnTo>
                    <a:pt x="155509" y="1245541"/>
                  </a:lnTo>
                  <a:lnTo>
                    <a:pt x="183114" y="1280224"/>
                  </a:lnTo>
                  <a:lnTo>
                    <a:pt x="212611" y="1313260"/>
                  </a:lnTo>
                  <a:lnTo>
                    <a:pt x="243918" y="1344567"/>
                  </a:lnTo>
                  <a:lnTo>
                    <a:pt x="276954" y="1374063"/>
                  </a:lnTo>
                  <a:lnTo>
                    <a:pt x="311638" y="1401668"/>
                  </a:lnTo>
                  <a:lnTo>
                    <a:pt x="347887" y="1427300"/>
                  </a:lnTo>
                  <a:lnTo>
                    <a:pt x="385621" y="1450877"/>
                  </a:lnTo>
                  <a:lnTo>
                    <a:pt x="424758" y="1472318"/>
                  </a:lnTo>
                  <a:lnTo>
                    <a:pt x="465217" y="1491542"/>
                  </a:lnTo>
                  <a:lnTo>
                    <a:pt x="506916" y="1508467"/>
                  </a:lnTo>
                  <a:lnTo>
                    <a:pt x="549774" y="1523011"/>
                  </a:lnTo>
                  <a:lnTo>
                    <a:pt x="593709" y="1535094"/>
                  </a:lnTo>
                  <a:lnTo>
                    <a:pt x="638640" y="1544633"/>
                  </a:lnTo>
                  <a:lnTo>
                    <a:pt x="684485" y="1551548"/>
                  </a:lnTo>
                  <a:lnTo>
                    <a:pt x="731164" y="1555756"/>
                  </a:lnTo>
                  <a:lnTo>
                    <a:pt x="778594" y="1557177"/>
                  </a:lnTo>
                  <a:lnTo>
                    <a:pt x="826022" y="1555756"/>
                  </a:lnTo>
                  <a:lnTo>
                    <a:pt x="872700" y="1551548"/>
                  </a:lnTo>
                  <a:lnTo>
                    <a:pt x="918544" y="1544633"/>
                  </a:lnTo>
                  <a:lnTo>
                    <a:pt x="963474" y="1535094"/>
                  </a:lnTo>
                  <a:lnTo>
                    <a:pt x="1007409" y="1523011"/>
                  </a:lnTo>
                  <a:lnTo>
                    <a:pt x="1050266" y="1508467"/>
                  </a:lnTo>
                  <a:lnTo>
                    <a:pt x="1091964" y="1491542"/>
                  </a:lnTo>
                  <a:lnTo>
                    <a:pt x="1132422" y="1472318"/>
                  </a:lnTo>
                  <a:lnTo>
                    <a:pt x="1171559" y="1450877"/>
                  </a:lnTo>
                  <a:lnTo>
                    <a:pt x="1209292" y="1427300"/>
                  </a:lnTo>
                  <a:lnTo>
                    <a:pt x="1245541" y="1401668"/>
                  </a:lnTo>
                  <a:lnTo>
                    <a:pt x="1280224" y="1374063"/>
                  </a:lnTo>
                  <a:lnTo>
                    <a:pt x="1313260" y="1344567"/>
                  </a:lnTo>
                  <a:lnTo>
                    <a:pt x="1344567" y="1313260"/>
                  </a:lnTo>
                  <a:lnTo>
                    <a:pt x="1374063" y="1280224"/>
                  </a:lnTo>
                  <a:lnTo>
                    <a:pt x="1401668" y="1245541"/>
                  </a:lnTo>
                  <a:lnTo>
                    <a:pt x="1427300" y="1209292"/>
                  </a:lnTo>
                  <a:lnTo>
                    <a:pt x="1450877" y="1171559"/>
                  </a:lnTo>
                  <a:lnTo>
                    <a:pt x="1472318" y="1132422"/>
                  </a:lnTo>
                  <a:lnTo>
                    <a:pt x="1491542" y="1091964"/>
                  </a:lnTo>
                  <a:lnTo>
                    <a:pt x="1508467" y="1050266"/>
                  </a:lnTo>
                  <a:lnTo>
                    <a:pt x="1523011" y="1007409"/>
                  </a:lnTo>
                  <a:lnTo>
                    <a:pt x="1535094" y="963474"/>
                  </a:lnTo>
                  <a:lnTo>
                    <a:pt x="1544633" y="918544"/>
                  </a:lnTo>
                  <a:lnTo>
                    <a:pt x="1551548" y="872700"/>
                  </a:lnTo>
                  <a:lnTo>
                    <a:pt x="1555756" y="826022"/>
                  </a:lnTo>
                  <a:lnTo>
                    <a:pt x="1557177" y="778594"/>
                  </a:lnTo>
                  <a:lnTo>
                    <a:pt x="1555756" y="731165"/>
                  </a:lnTo>
                  <a:lnTo>
                    <a:pt x="1551548" y="684487"/>
                  </a:lnTo>
                  <a:lnTo>
                    <a:pt x="1544633" y="638642"/>
                  </a:lnTo>
                  <a:lnTo>
                    <a:pt x="1535094" y="593712"/>
                  </a:lnTo>
                  <a:lnTo>
                    <a:pt x="1523011" y="549778"/>
                  </a:lnTo>
                  <a:lnTo>
                    <a:pt x="1508467" y="506920"/>
                  </a:lnTo>
                  <a:lnTo>
                    <a:pt x="1491542" y="465222"/>
                  </a:lnTo>
                  <a:lnTo>
                    <a:pt x="1472318" y="424763"/>
                  </a:lnTo>
                  <a:lnTo>
                    <a:pt x="1450877" y="385626"/>
                  </a:lnTo>
                  <a:lnTo>
                    <a:pt x="1427300" y="347892"/>
                  </a:lnTo>
                  <a:lnTo>
                    <a:pt x="1401668" y="311642"/>
                  </a:lnTo>
                  <a:lnTo>
                    <a:pt x="1374063" y="276959"/>
                  </a:lnTo>
                  <a:lnTo>
                    <a:pt x="1344567" y="243922"/>
                  </a:lnTo>
                  <a:lnTo>
                    <a:pt x="1313260" y="212615"/>
                  </a:lnTo>
                  <a:lnTo>
                    <a:pt x="1280224" y="183118"/>
                  </a:lnTo>
                  <a:lnTo>
                    <a:pt x="1245541" y="155512"/>
                  </a:lnTo>
                  <a:lnTo>
                    <a:pt x="1209292" y="129880"/>
                  </a:lnTo>
                  <a:lnTo>
                    <a:pt x="1171559" y="106302"/>
                  </a:lnTo>
                  <a:lnTo>
                    <a:pt x="1132422" y="84861"/>
                  </a:lnTo>
                  <a:lnTo>
                    <a:pt x="1091964" y="65636"/>
                  </a:lnTo>
                  <a:lnTo>
                    <a:pt x="1050266" y="48711"/>
                  </a:lnTo>
                  <a:lnTo>
                    <a:pt x="1007409" y="34166"/>
                  </a:lnTo>
                  <a:lnTo>
                    <a:pt x="963474" y="22084"/>
                  </a:lnTo>
                  <a:lnTo>
                    <a:pt x="918544" y="12544"/>
                  </a:lnTo>
                  <a:lnTo>
                    <a:pt x="872700" y="5629"/>
                  </a:lnTo>
                  <a:lnTo>
                    <a:pt x="826022" y="1420"/>
                  </a:lnTo>
                  <a:lnTo>
                    <a:pt x="778594" y="0"/>
                  </a:lnTo>
                  <a:close/>
                </a:path>
              </a:pathLst>
            </a:custGeom>
            <a:solidFill>
              <a:srgbClr val="FFFFFF"/>
            </a:solidFill>
          </p:spPr>
          <p:txBody>
            <a:bodyPr wrap="square" lIns="0" tIns="0" rIns="0" bIns="0" rtlCol="0"/>
            <a:lstStyle/>
            <a:p>
              <a:endParaRPr/>
            </a:p>
          </p:txBody>
        </p:sp>
        <p:sp>
          <p:nvSpPr>
            <p:cNvPr id="27" name="object 27"/>
            <p:cNvSpPr/>
            <p:nvPr/>
          </p:nvSpPr>
          <p:spPr>
            <a:xfrm>
              <a:off x="13756044" y="4592290"/>
              <a:ext cx="1557655" cy="1557655"/>
            </a:xfrm>
            <a:custGeom>
              <a:avLst/>
              <a:gdLst/>
              <a:ahLst/>
              <a:cxnLst/>
              <a:rect l="l" t="t" r="r" b="b"/>
              <a:pathLst>
                <a:path w="1557655" h="1557654">
                  <a:moveTo>
                    <a:pt x="1557177" y="778594"/>
                  </a:moveTo>
                  <a:lnTo>
                    <a:pt x="1555756" y="826022"/>
                  </a:lnTo>
                  <a:lnTo>
                    <a:pt x="1551548" y="872700"/>
                  </a:lnTo>
                  <a:lnTo>
                    <a:pt x="1544633" y="918544"/>
                  </a:lnTo>
                  <a:lnTo>
                    <a:pt x="1535094" y="963474"/>
                  </a:lnTo>
                  <a:lnTo>
                    <a:pt x="1523011" y="1007409"/>
                  </a:lnTo>
                  <a:lnTo>
                    <a:pt x="1508467" y="1050266"/>
                  </a:lnTo>
                  <a:lnTo>
                    <a:pt x="1491542" y="1091964"/>
                  </a:lnTo>
                  <a:lnTo>
                    <a:pt x="1472318" y="1132422"/>
                  </a:lnTo>
                  <a:lnTo>
                    <a:pt x="1450877" y="1171559"/>
                  </a:lnTo>
                  <a:lnTo>
                    <a:pt x="1427300" y="1209292"/>
                  </a:lnTo>
                  <a:lnTo>
                    <a:pt x="1401668" y="1245541"/>
                  </a:lnTo>
                  <a:lnTo>
                    <a:pt x="1374063" y="1280224"/>
                  </a:lnTo>
                  <a:lnTo>
                    <a:pt x="1344567" y="1313260"/>
                  </a:lnTo>
                  <a:lnTo>
                    <a:pt x="1313260" y="1344567"/>
                  </a:lnTo>
                  <a:lnTo>
                    <a:pt x="1280224" y="1374063"/>
                  </a:lnTo>
                  <a:lnTo>
                    <a:pt x="1245541" y="1401668"/>
                  </a:lnTo>
                  <a:lnTo>
                    <a:pt x="1209292" y="1427300"/>
                  </a:lnTo>
                  <a:lnTo>
                    <a:pt x="1171559" y="1450877"/>
                  </a:lnTo>
                  <a:lnTo>
                    <a:pt x="1132422" y="1472318"/>
                  </a:lnTo>
                  <a:lnTo>
                    <a:pt x="1091964" y="1491542"/>
                  </a:lnTo>
                  <a:lnTo>
                    <a:pt x="1050266" y="1508467"/>
                  </a:lnTo>
                  <a:lnTo>
                    <a:pt x="1007409" y="1523011"/>
                  </a:lnTo>
                  <a:lnTo>
                    <a:pt x="963474" y="1535094"/>
                  </a:lnTo>
                  <a:lnTo>
                    <a:pt x="918544" y="1544633"/>
                  </a:lnTo>
                  <a:lnTo>
                    <a:pt x="872700" y="1551548"/>
                  </a:lnTo>
                  <a:lnTo>
                    <a:pt x="826022" y="1555756"/>
                  </a:lnTo>
                  <a:lnTo>
                    <a:pt x="778594" y="1557177"/>
                  </a:lnTo>
                  <a:lnTo>
                    <a:pt x="731164" y="1555756"/>
                  </a:lnTo>
                  <a:lnTo>
                    <a:pt x="684485" y="1551548"/>
                  </a:lnTo>
                  <a:lnTo>
                    <a:pt x="638640" y="1544633"/>
                  </a:lnTo>
                  <a:lnTo>
                    <a:pt x="593709" y="1535094"/>
                  </a:lnTo>
                  <a:lnTo>
                    <a:pt x="549774" y="1523011"/>
                  </a:lnTo>
                  <a:lnTo>
                    <a:pt x="506916" y="1508467"/>
                  </a:lnTo>
                  <a:lnTo>
                    <a:pt x="465217" y="1491542"/>
                  </a:lnTo>
                  <a:lnTo>
                    <a:pt x="424758" y="1472318"/>
                  </a:lnTo>
                  <a:lnTo>
                    <a:pt x="385621" y="1450877"/>
                  </a:lnTo>
                  <a:lnTo>
                    <a:pt x="347887" y="1427300"/>
                  </a:lnTo>
                  <a:lnTo>
                    <a:pt x="311638" y="1401668"/>
                  </a:lnTo>
                  <a:lnTo>
                    <a:pt x="276954" y="1374063"/>
                  </a:lnTo>
                  <a:lnTo>
                    <a:pt x="243918" y="1344567"/>
                  </a:lnTo>
                  <a:lnTo>
                    <a:pt x="212611" y="1313260"/>
                  </a:lnTo>
                  <a:lnTo>
                    <a:pt x="183114" y="1280224"/>
                  </a:lnTo>
                  <a:lnTo>
                    <a:pt x="155509" y="1245541"/>
                  </a:lnTo>
                  <a:lnTo>
                    <a:pt x="129877" y="1209292"/>
                  </a:lnTo>
                  <a:lnTo>
                    <a:pt x="106300" y="1171559"/>
                  </a:lnTo>
                  <a:lnTo>
                    <a:pt x="84859" y="1132422"/>
                  </a:lnTo>
                  <a:lnTo>
                    <a:pt x="65635" y="1091964"/>
                  </a:lnTo>
                  <a:lnTo>
                    <a:pt x="48710" y="1050266"/>
                  </a:lnTo>
                  <a:lnTo>
                    <a:pt x="34166" y="1007409"/>
                  </a:lnTo>
                  <a:lnTo>
                    <a:pt x="22083" y="963474"/>
                  </a:lnTo>
                  <a:lnTo>
                    <a:pt x="12544" y="918544"/>
                  </a:lnTo>
                  <a:lnTo>
                    <a:pt x="5629" y="872700"/>
                  </a:lnTo>
                  <a:lnTo>
                    <a:pt x="1420" y="826022"/>
                  </a:lnTo>
                  <a:lnTo>
                    <a:pt x="0" y="778594"/>
                  </a:lnTo>
                  <a:lnTo>
                    <a:pt x="1420" y="731165"/>
                  </a:lnTo>
                  <a:lnTo>
                    <a:pt x="5629" y="684487"/>
                  </a:lnTo>
                  <a:lnTo>
                    <a:pt x="12544" y="638642"/>
                  </a:lnTo>
                  <a:lnTo>
                    <a:pt x="22083" y="593712"/>
                  </a:lnTo>
                  <a:lnTo>
                    <a:pt x="34166" y="549778"/>
                  </a:lnTo>
                  <a:lnTo>
                    <a:pt x="48710" y="506920"/>
                  </a:lnTo>
                  <a:lnTo>
                    <a:pt x="65635" y="465222"/>
                  </a:lnTo>
                  <a:lnTo>
                    <a:pt x="84859" y="424763"/>
                  </a:lnTo>
                  <a:lnTo>
                    <a:pt x="106300" y="385626"/>
                  </a:lnTo>
                  <a:lnTo>
                    <a:pt x="129877" y="347892"/>
                  </a:lnTo>
                  <a:lnTo>
                    <a:pt x="155509" y="311642"/>
                  </a:lnTo>
                  <a:lnTo>
                    <a:pt x="183114" y="276959"/>
                  </a:lnTo>
                  <a:lnTo>
                    <a:pt x="212611" y="243922"/>
                  </a:lnTo>
                  <a:lnTo>
                    <a:pt x="243918" y="212615"/>
                  </a:lnTo>
                  <a:lnTo>
                    <a:pt x="276954" y="183118"/>
                  </a:lnTo>
                  <a:lnTo>
                    <a:pt x="311638" y="155512"/>
                  </a:lnTo>
                  <a:lnTo>
                    <a:pt x="347887" y="129880"/>
                  </a:lnTo>
                  <a:lnTo>
                    <a:pt x="385621" y="106302"/>
                  </a:lnTo>
                  <a:lnTo>
                    <a:pt x="424758" y="84861"/>
                  </a:lnTo>
                  <a:lnTo>
                    <a:pt x="465217" y="65636"/>
                  </a:lnTo>
                  <a:lnTo>
                    <a:pt x="506916" y="48711"/>
                  </a:lnTo>
                  <a:lnTo>
                    <a:pt x="549774" y="34166"/>
                  </a:lnTo>
                  <a:lnTo>
                    <a:pt x="593709" y="22084"/>
                  </a:lnTo>
                  <a:lnTo>
                    <a:pt x="638640" y="12544"/>
                  </a:lnTo>
                  <a:lnTo>
                    <a:pt x="684485" y="5629"/>
                  </a:lnTo>
                  <a:lnTo>
                    <a:pt x="731164" y="1420"/>
                  </a:lnTo>
                  <a:lnTo>
                    <a:pt x="778594" y="0"/>
                  </a:lnTo>
                  <a:lnTo>
                    <a:pt x="826022" y="1420"/>
                  </a:lnTo>
                  <a:lnTo>
                    <a:pt x="872700" y="5629"/>
                  </a:lnTo>
                  <a:lnTo>
                    <a:pt x="918544" y="12544"/>
                  </a:lnTo>
                  <a:lnTo>
                    <a:pt x="963474" y="22084"/>
                  </a:lnTo>
                  <a:lnTo>
                    <a:pt x="1007409" y="34166"/>
                  </a:lnTo>
                  <a:lnTo>
                    <a:pt x="1050266" y="48711"/>
                  </a:lnTo>
                  <a:lnTo>
                    <a:pt x="1091964" y="65636"/>
                  </a:lnTo>
                  <a:lnTo>
                    <a:pt x="1132422" y="84861"/>
                  </a:lnTo>
                  <a:lnTo>
                    <a:pt x="1171559" y="106302"/>
                  </a:lnTo>
                  <a:lnTo>
                    <a:pt x="1209292" y="129880"/>
                  </a:lnTo>
                  <a:lnTo>
                    <a:pt x="1245541" y="155512"/>
                  </a:lnTo>
                  <a:lnTo>
                    <a:pt x="1280224" y="183118"/>
                  </a:lnTo>
                  <a:lnTo>
                    <a:pt x="1313260" y="212615"/>
                  </a:lnTo>
                  <a:lnTo>
                    <a:pt x="1344567" y="243922"/>
                  </a:lnTo>
                  <a:lnTo>
                    <a:pt x="1374063" y="276959"/>
                  </a:lnTo>
                  <a:lnTo>
                    <a:pt x="1401668" y="311642"/>
                  </a:lnTo>
                  <a:lnTo>
                    <a:pt x="1427300" y="347892"/>
                  </a:lnTo>
                  <a:lnTo>
                    <a:pt x="1450877" y="385626"/>
                  </a:lnTo>
                  <a:lnTo>
                    <a:pt x="1472318" y="424763"/>
                  </a:lnTo>
                  <a:lnTo>
                    <a:pt x="1491542" y="465222"/>
                  </a:lnTo>
                  <a:lnTo>
                    <a:pt x="1508467" y="506920"/>
                  </a:lnTo>
                  <a:lnTo>
                    <a:pt x="1523011" y="549778"/>
                  </a:lnTo>
                  <a:lnTo>
                    <a:pt x="1535094" y="593712"/>
                  </a:lnTo>
                  <a:lnTo>
                    <a:pt x="1544633" y="638642"/>
                  </a:lnTo>
                  <a:lnTo>
                    <a:pt x="1551548" y="684487"/>
                  </a:lnTo>
                  <a:lnTo>
                    <a:pt x="1555756" y="731165"/>
                  </a:lnTo>
                  <a:lnTo>
                    <a:pt x="1557177" y="778594"/>
                  </a:lnTo>
                  <a:close/>
                </a:path>
              </a:pathLst>
            </a:custGeom>
            <a:ln w="11287">
              <a:solidFill>
                <a:srgbClr val="F15732"/>
              </a:solidFill>
            </a:ln>
          </p:spPr>
          <p:txBody>
            <a:bodyPr wrap="square" lIns="0" tIns="0" rIns="0" bIns="0" rtlCol="0"/>
            <a:lstStyle/>
            <a:p>
              <a:endParaRPr/>
            </a:p>
          </p:txBody>
        </p:sp>
      </p:grpSp>
      <p:grpSp>
        <p:nvGrpSpPr>
          <p:cNvPr id="28" name="object 28"/>
          <p:cNvGrpSpPr/>
          <p:nvPr/>
        </p:nvGrpSpPr>
        <p:grpSpPr>
          <a:xfrm>
            <a:off x="14562838" y="7227076"/>
            <a:ext cx="1569085" cy="1569085"/>
            <a:chOff x="14562838" y="7227076"/>
            <a:chExt cx="1569085" cy="1569085"/>
          </a:xfrm>
        </p:grpSpPr>
        <p:sp>
          <p:nvSpPr>
            <p:cNvPr id="29" name="object 29"/>
            <p:cNvSpPr/>
            <p:nvPr/>
          </p:nvSpPr>
          <p:spPr>
            <a:xfrm>
              <a:off x="14568482" y="7232720"/>
              <a:ext cx="1557655" cy="1557655"/>
            </a:xfrm>
            <a:custGeom>
              <a:avLst/>
              <a:gdLst/>
              <a:ahLst/>
              <a:cxnLst/>
              <a:rect l="l" t="t" r="r" b="b"/>
              <a:pathLst>
                <a:path w="1557655" h="1557654">
                  <a:moveTo>
                    <a:pt x="778594" y="0"/>
                  </a:moveTo>
                  <a:lnTo>
                    <a:pt x="731164" y="1420"/>
                  </a:lnTo>
                  <a:lnTo>
                    <a:pt x="684485" y="5629"/>
                  </a:lnTo>
                  <a:lnTo>
                    <a:pt x="638640" y="12544"/>
                  </a:lnTo>
                  <a:lnTo>
                    <a:pt x="593709" y="22084"/>
                  </a:lnTo>
                  <a:lnTo>
                    <a:pt x="549774" y="34166"/>
                  </a:lnTo>
                  <a:lnTo>
                    <a:pt x="506916" y="48711"/>
                  </a:lnTo>
                  <a:lnTo>
                    <a:pt x="465217" y="65636"/>
                  </a:lnTo>
                  <a:lnTo>
                    <a:pt x="424758" y="84861"/>
                  </a:lnTo>
                  <a:lnTo>
                    <a:pt x="385621" y="106302"/>
                  </a:lnTo>
                  <a:lnTo>
                    <a:pt x="347887" y="129880"/>
                  </a:lnTo>
                  <a:lnTo>
                    <a:pt x="311638" y="155512"/>
                  </a:lnTo>
                  <a:lnTo>
                    <a:pt x="276954" y="183118"/>
                  </a:lnTo>
                  <a:lnTo>
                    <a:pt x="243918" y="212615"/>
                  </a:lnTo>
                  <a:lnTo>
                    <a:pt x="212611" y="243922"/>
                  </a:lnTo>
                  <a:lnTo>
                    <a:pt x="183114" y="276959"/>
                  </a:lnTo>
                  <a:lnTo>
                    <a:pt x="155509" y="311642"/>
                  </a:lnTo>
                  <a:lnTo>
                    <a:pt x="129877" y="347892"/>
                  </a:lnTo>
                  <a:lnTo>
                    <a:pt x="106300" y="385626"/>
                  </a:lnTo>
                  <a:lnTo>
                    <a:pt x="84859" y="424763"/>
                  </a:lnTo>
                  <a:lnTo>
                    <a:pt x="65635" y="465222"/>
                  </a:lnTo>
                  <a:lnTo>
                    <a:pt x="48710" y="506920"/>
                  </a:lnTo>
                  <a:lnTo>
                    <a:pt x="34166" y="549778"/>
                  </a:lnTo>
                  <a:lnTo>
                    <a:pt x="22083" y="593712"/>
                  </a:lnTo>
                  <a:lnTo>
                    <a:pt x="12544" y="638642"/>
                  </a:lnTo>
                  <a:lnTo>
                    <a:pt x="5629" y="684487"/>
                  </a:lnTo>
                  <a:lnTo>
                    <a:pt x="1420" y="731165"/>
                  </a:lnTo>
                  <a:lnTo>
                    <a:pt x="0" y="778594"/>
                  </a:lnTo>
                  <a:lnTo>
                    <a:pt x="1420" y="826022"/>
                  </a:lnTo>
                  <a:lnTo>
                    <a:pt x="5629" y="872700"/>
                  </a:lnTo>
                  <a:lnTo>
                    <a:pt x="12544" y="918544"/>
                  </a:lnTo>
                  <a:lnTo>
                    <a:pt x="22083" y="963474"/>
                  </a:lnTo>
                  <a:lnTo>
                    <a:pt x="34166" y="1007409"/>
                  </a:lnTo>
                  <a:lnTo>
                    <a:pt x="48710" y="1050266"/>
                  </a:lnTo>
                  <a:lnTo>
                    <a:pt x="65635" y="1091964"/>
                  </a:lnTo>
                  <a:lnTo>
                    <a:pt x="84859" y="1132422"/>
                  </a:lnTo>
                  <a:lnTo>
                    <a:pt x="106300" y="1171559"/>
                  </a:lnTo>
                  <a:lnTo>
                    <a:pt x="129877" y="1209292"/>
                  </a:lnTo>
                  <a:lnTo>
                    <a:pt x="155509" y="1245541"/>
                  </a:lnTo>
                  <a:lnTo>
                    <a:pt x="183114" y="1280224"/>
                  </a:lnTo>
                  <a:lnTo>
                    <a:pt x="212611" y="1313260"/>
                  </a:lnTo>
                  <a:lnTo>
                    <a:pt x="243918" y="1344567"/>
                  </a:lnTo>
                  <a:lnTo>
                    <a:pt x="276954" y="1374063"/>
                  </a:lnTo>
                  <a:lnTo>
                    <a:pt x="311638" y="1401668"/>
                  </a:lnTo>
                  <a:lnTo>
                    <a:pt x="347887" y="1427300"/>
                  </a:lnTo>
                  <a:lnTo>
                    <a:pt x="385621" y="1450877"/>
                  </a:lnTo>
                  <a:lnTo>
                    <a:pt x="424758" y="1472318"/>
                  </a:lnTo>
                  <a:lnTo>
                    <a:pt x="465217" y="1491542"/>
                  </a:lnTo>
                  <a:lnTo>
                    <a:pt x="506916" y="1508467"/>
                  </a:lnTo>
                  <a:lnTo>
                    <a:pt x="549774" y="1523011"/>
                  </a:lnTo>
                  <a:lnTo>
                    <a:pt x="593709" y="1535094"/>
                  </a:lnTo>
                  <a:lnTo>
                    <a:pt x="638640" y="1544633"/>
                  </a:lnTo>
                  <a:lnTo>
                    <a:pt x="684485" y="1551548"/>
                  </a:lnTo>
                  <a:lnTo>
                    <a:pt x="731164" y="1555756"/>
                  </a:lnTo>
                  <a:lnTo>
                    <a:pt x="778594" y="1557177"/>
                  </a:lnTo>
                  <a:lnTo>
                    <a:pt x="826022" y="1555756"/>
                  </a:lnTo>
                  <a:lnTo>
                    <a:pt x="872700" y="1551548"/>
                  </a:lnTo>
                  <a:lnTo>
                    <a:pt x="918544" y="1544633"/>
                  </a:lnTo>
                  <a:lnTo>
                    <a:pt x="963474" y="1535094"/>
                  </a:lnTo>
                  <a:lnTo>
                    <a:pt x="1007409" y="1523011"/>
                  </a:lnTo>
                  <a:lnTo>
                    <a:pt x="1050266" y="1508467"/>
                  </a:lnTo>
                  <a:lnTo>
                    <a:pt x="1091964" y="1491542"/>
                  </a:lnTo>
                  <a:lnTo>
                    <a:pt x="1132422" y="1472318"/>
                  </a:lnTo>
                  <a:lnTo>
                    <a:pt x="1171559" y="1450877"/>
                  </a:lnTo>
                  <a:lnTo>
                    <a:pt x="1209292" y="1427300"/>
                  </a:lnTo>
                  <a:lnTo>
                    <a:pt x="1245541" y="1401668"/>
                  </a:lnTo>
                  <a:lnTo>
                    <a:pt x="1280224" y="1374063"/>
                  </a:lnTo>
                  <a:lnTo>
                    <a:pt x="1313260" y="1344567"/>
                  </a:lnTo>
                  <a:lnTo>
                    <a:pt x="1344567" y="1313260"/>
                  </a:lnTo>
                  <a:lnTo>
                    <a:pt x="1374063" y="1280224"/>
                  </a:lnTo>
                  <a:lnTo>
                    <a:pt x="1401668" y="1245541"/>
                  </a:lnTo>
                  <a:lnTo>
                    <a:pt x="1427300" y="1209292"/>
                  </a:lnTo>
                  <a:lnTo>
                    <a:pt x="1450877" y="1171559"/>
                  </a:lnTo>
                  <a:lnTo>
                    <a:pt x="1472318" y="1132422"/>
                  </a:lnTo>
                  <a:lnTo>
                    <a:pt x="1491542" y="1091964"/>
                  </a:lnTo>
                  <a:lnTo>
                    <a:pt x="1508467" y="1050266"/>
                  </a:lnTo>
                  <a:lnTo>
                    <a:pt x="1523011" y="1007409"/>
                  </a:lnTo>
                  <a:lnTo>
                    <a:pt x="1535094" y="963474"/>
                  </a:lnTo>
                  <a:lnTo>
                    <a:pt x="1544633" y="918544"/>
                  </a:lnTo>
                  <a:lnTo>
                    <a:pt x="1551548" y="872700"/>
                  </a:lnTo>
                  <a:lnTo>
                    <a:pt x="1555756" y="826022"/>
                  </a:lnTo>
                  <a:lnTo>
                    <a:pt x="1557177" y="778594"/>
                  </a:lnTo>
                  <a:lnTo>
                    <a:pt x="1555756" y="731165"/>
                  </a:lnTo>
                  <a:lnTo>
                    <a:pt x="1551548" y="684487"/>
                  </a:lnTo>
                  <a:lnTo>
                    <a:pt x="1544633" y="638642"/>
                  </a:lnTo>
                  <a:lnTo>
                    <a:pt x="1535094" y="593712"/>
                  </a:lnTo>
                  <a:lnTo>
                    <a:pt x="1523011" y="549778"/>
                  </a:lnTo>
                  <a:lnTo>
                    <a:pt x="1508467" y="506920"/>
                  </a:lnTo>
                  <a:lnTo>
                    <a:pt x="1491542" y="465222"/>
                  </a:lnTo>
                  <a:lnTo>
                    <a:pt x="1472318" y="424763"/>
                  </a:lnTo>
                  <a:lnTo>
                    <a:pt x="1450877" y="385626"/>
                  </a:lnTo>
                  <a:lnTo>
                    <a:pt x="1427300" y="347892"/>
                  </a:lnTo>
                  <a:lnTo>
                    <a:pt x="1401668" y="311642"/>
                  </a:lnTo>
                  <a:lnTo>
                    <a:pt x="1374063" y="276959"/>
                  </a:lnTo>
                  <a:lnTo>
                    <a:pt x="1344567" y="243922"/>
                  </a:lnTo>
                  <a:lnTo>
                    <a:pt x="1313260" y="212615"/>
                  </a:lnTo>
                  <a:lnTo>
                    <a:pt x="1280224" y="183118"/>
                  </a:lnTo>
                  <a:lnTo>
                    <a:pt x="1245541" y="155512"/>
                  </a:lnTo>
                  <a:lnTo>
                    <a:pt x="1209292" y="129880"/>
                  </a:lnTo>
                  <a:lnTo>
                    <a:pt x="1171559" y="106302"/>
                  </a:lnTo>
                  <a:lnTo>
                    <a:pt x="1132422" y="84861"/>
                  </a:lnTo>
                  <a:lnTo>
                    <a:pt x="1091964" y="65636"/>
                  </a:lnTo>
                  <a:lnTo>
                    <a:pt x="1050266" y="48711"/>
                  </a:lnTo>
                  <a:lnTo>
                    <a:pt x="1007409" y="34166"/>
                  </a:lnTo>
                  <a:lnTo>
                    <a:pt x="963474" y="22084"/>
                  </a:lnTo>
                  <a:lnTo>
                    <a:pt x="918544" y="12544"/>
                  </a:lnTo>
                  <a:lnTo>
                    <a:pt x="872700" y="5629"/>
                  </a:lnTo>
                  <a:lnTo>
                    <a:pt x="826022" y="1420"/>
                  </a:lnTo>
                  <a:lnTo>
                    <a:pt x="778594" y="0"/>
                  </a:lnTo>
                  <a:close/>
                </a:path>
              </a:pathLst>
            </a:custGeom>
            <a:solidFill>
              <a:srgbClr val="FFFFFF"/>
            </a:solidFill>
          </p:spPr>
          <p:txBody>
            <a:bodyPr wrap="square" lIns="0" tIns="0" rIns="0" bIns="0" rtlCol="0"/>
            <a:lstStyle/>
            <a:p>
              <a:endParaRPr/>
            </a:p>
          </p:txBody>
        </p:sp>
        <p:sp>
          <p:nvSpPr>
            <p:cNvPr id="30" name="object 30"/>
            <p:cNvSpPr/>
            <p:nvPr/>
          </p:nvSpPr>
          <p:spPr>
            <a:xfrm>
              <a:off x="14568482" y="7232720"/>
              <a:ext cx="1557655" cy="1557655"/>
            </a:xfrm>
            <a:custGeom>
              <a:avLst/>
              <a:gdLst/>
              <a:ahLst/>
              <a:cxnLst/>
              <a:rect l="l" t="t" r="r" b="b"/>
              <a:pathLst>
                <a:path w="1557655" h="1557654">
                  <a:moveTo>
                    <a:pt x="1557177" y="778594"/>
                  </a:moveTo>
                  <a:lnTo>
                    <a:pt x="1555756" y="826022"/>
                  </a:lnTo>
                  <a:lnTo>
                    <a:pt x="1551548" y="872700"/>
                  </a:lnTo>
                  <a:lnTo>
                    <a:pt x="1544633" y="918544"/>
                  </a:lnTo>
                  <a:lnTo>
                    <a:pt x="1535094" y="963474"/>
                  </a:lnTo>
                  <a:lnTo>
                    <a:pt x="1523011" y="1007409"/>
                  </a:lnTo>
                  <a:lnTo>
                    <a:pt x="1508467" y="1050266"/>
                  </a:lnTo>
                  <a:lnTo>
                    <a:pt x="1491542" y="1091964"/>
                  </a:lnTo>
                  <a:lnTo>
                    <a:pt x="1472318" y="1132422"/>
                  </a:lnTo>
                  <a:lnTo>
                    <a:pt x="1450877" y="1171559"/>
                  </a:lnTo>
                  <a:lnTo>
                    <a:pt x="1427300" y="1209292"/>
                  </a:lnTo>
                  <a:lnTo>
                    <a:pt x="1401668" y="1245541"/>
                  </a:lnTo>
                  <a:lnTo>
                    <a:pt x="1374063" y="1280224"/>
                  </a:lnTo>
                  <a:lnTo>
                    <a:pt x="1344567" y="1313260"/>
                  </a:lnTo>
                  <a:lnTo>
                    <a:pt x="1313260" y="1344567"/>
                  </a:lnTo>
                  <a:lnTo>
                    <a:pt x="1280224" y="1374063"/>
                  </a:lnTo>
                  <a:lnTo>
                    <a:pt x="1245541" y="1401668"/>
                  </a:lnTo>
                  <a:lnTo>
                    <a:pt x="1209292" y="1427300"/>
                  </a:lnTo>
                  <a:lnTo>
                    <a:pt x="1171559" y="1450877"/>
                  </a:lnTo>
                  <a:lnTo>
                    <a:pt x="1132422" y="1472318"/>
                  </a:lnTo>
                  <a:lnTo>
                    <a:pt x="1091964" y="1491542"/>
                  </a:lnTo>
                  <a:lnTo>
                    <a:pt x="1050266" y="1508467"/>
                  </a:lnTo>
                  <a:lnTo>
                    <a:pt x="1007409" y="1523011"/>
                  </a:lnTo>
                  <a:lnTo>
                    <a:pt x="963474" y="1535094"/>
                  </a:lnTo>
                  <a:lnTo>
                    <a:pt x="918544" y="1544633"/>
                  </a:lnTo>
                  <a:lnTo>
                    <a:pt x="872700" y="1551548"/>
                  </a:lnTo>
                  <a:lnTo>
                    <a:pt x="826022" y="1555756"/>
                  </a:lnTo>
                  <a:lnTo>
                    <a:pt x="778594" y="1557177"/>
                  </a:lnTo>
                  <a:lnTo>
                    <a:pt x="731164" y="1555756"/>
                  </a:lnTo>
                  <a:lnTo>
                    <a:pt x="684485" y="1551548"/>
                  </a:lnTo>
                  <a:lnTo>
                    <a:pt x="638640" y="1544633"/>
                  </a:lnTo>
                  <a:lnTo>
                    <a:pt x="593709" y="1535094"/>
                  </a:lnTo>
                  <a:lnTo>
                    <a:pt x="549774" y="1523011"/>
                  </a:lnTo>
                  <a:lnTo>
                    <a:pt x="506916" y="1508467"/>
                  </a:lnTo>
                  <a:lnTo>
                    <a:pt x="465217" y="1491542"/>
                  </a:lnTo>
                  <a:lnTo>
                    <a:pt x="424758" y="1472318"/>
                  </a:lnTo>
                  <a:lnTo>
                    <a:pt x="385621" y="1450877"/>
                  </a:lnTo>
                  <a:lnTo>
                    <a:pt x="347887" y="1427300"/>
                  </a:lnTo>
                  <a:lnTo>
                    <a:pt x="311638" y="1401668"/>
                  </a:lnTo>
                  <a:lnTo>
                    <a:pt x="276954" y="1374063"/>
                  </a:lnTo>
                  <a:lnTo>
                    <a:pt x="243918" y="1344567"/>
                  </a:lnTo>
                  <a:lnTo>
                    <a:pt x="212611" y="1313260"/>
                  </a:lnTo>
                  <a:lnTo>
                    <a:pt x="183114" y="1280224"/>
                  </a:lnTo>
                  <a:lnTo>
                    <a:pt x="155509" y="1245541"/>
                  </a:lnTo>
                  <a:lnTo>
                    <a:pt x="129877" y="1209292"/>
                  </a:lnTo>
                  <a:lnTo>
                    <a:pt x="106300" y="1171559"/>
                  </a:lnTo>
                  <a:lnTo>
                    <a:pt x="84859" y="1132422"/>
                  </a:lnTo>
                  <a:lnTo>
                    <a:pt x="65635" y="1091964"/>
                  </a:lnTo>
                  <a:lnTo>
                    <a:pt x="48710" y="1050266"/>
                  </a:lnTo>
                  <a:lnTo>
                    <a:pt x="34166" y="1007409"/>
                  </a:lnTo>
                  <a:lnTo>
                    <a:pt x="22083" y="963474"/>
                  </a:lnTo>
                  <a:lnTo>
                    <a:pt x="12544" y="918544"/>
                  </a:lnTo>
                  <a:lnTo>
                    <a:pt x="5629" y="872700"/>
                  </a:lnTo>
                  <a:lnTo>
                    <a:pt x="1420" y="826022"/>
                  </a:lnTo>
                  <a:lnTo>
                    <a:pt x="0" y="778594"/>
                  </a:lnTo>
                  <a:lnTo>
                    <a:pt x="1420" y="731165"/>
                  </a:lnTo>
                  <a:lnTo>
                    <a:pt x="5629" y="684487"/>
                  </a:lnTo>
                  <a:lnTo>
                    <a:pt x="12544" y="638642"/>
                  </a:lnTo>
                  <a:lnTo>
                    <a:pt x="22083" y="593712"/>
                  </a:lnTo>
                  <a:lnTo>
                    <a:pt x="34166" y="549778"/>
                  </a:lnTo>
                  <a:lnTo>
                    <a:pt x="48710" y="506920"/>
                  </a:lnTo>
                  <a:lnTo>
                    <a:pt x="65635" y="465222"/>
                  </a:lnTo>
                  <a:lnTo>
                    <a:pt x="84859" y="424763"/>
                  </a:lnTo>
                  <a:lnTo>
                    <a:pt x="106300" y="385626"/>
                  </a:lnTo>
                  <a:lnTo>
                    <a:pt x="129877" y="347892"/>
                  </a:lnTo>
                  <a:lnTo>
                    <a:pt x="155509" y="311642"/>
                  </a:lnTo>
                  <a:lnTo>
                    <a:pt x="183114" y="276959"/>
                  </a:lnTo>
                  <a:lnTo>
                    <a:pt x="212611" y="243922"/>
                  </a:lnTo>
                  <a:lnTo>
                    <a:pt x="243918" y="212615"/>
                  </a:lnTo>
                  <a:lnTo>
                    <a:pt x="276954" y="183118"/>
                  </a:lnTo>
                  <a:lnTo>
                    <a:pt x="311638" y="155512"/>
                  </a:lnTo>
                  <a:lnTo>
                    <a:pt x="347887" y="129880"/>
                  </a:lnTo>
                  <a:lnTo>
                    <a:pt x="385621" y="106302"/>
                  </a:lnTo>
                  <a:lnTo>
                    <a:pt x="424758" y="84861"/>
                  </a:lnTo>
                  <a:lnTo>
                    <a:pt x="465217" y="65636"/>
                  </a:lnTo>
                  <a:lnTo>
                    <a:pt x="506916" y="48711"/>
                  </a:lnTo>
                  <a:lnTo>
                    <a:pt x="549774" y="34166"/>
                  </a:lnTo>
                  <a:lnTo>
                    <a:pt x="593709" y="22084"/>
                  </a:lnTo>
                  <a:lnTo>
                    <a:pt x="638640" y="12544"/>
                  </a:lnTo>
                  <a:lnTo>
                    <a:pt x="684485" y="5629"/>
                  </a:lnTo>
                  <a:lnTo>
                    <a:pt x="731164" y="1420"/>
                  </a:lnTo>
                  <a:lnTo>
                    <a:pt x="778594" y="0"/>
                  </a:lnTo>
                  <a:lnTo>
                    <a:pt x="826022" y="1420"/>
                  </a:lnTo>
                  <a:lnTo>
                    <a:pt x="872700" y="5629"/>
                  </a:lnTo>
                  <a:lnTo>
                    <a:pt x="918544" y="12544"/>
                  </a:lnTo>
                  <a:lnTo>
                    <a:pt x="963474" y="22084"/>
                  </a:lnTo>
                  <a:lnTo>
                    <a:pt x="1007409" y="34166"/>
                  </a:lnTo>
                  <a:lnTo>
                    <a:pt x="1050266" y="48711"/>
                  </a:lnTo>
                  <a:lnTo>
                    <a:pt x="1091964" y="65636"/>
                  </a:lnTo>
                  <a:lnTo>
                    <a:pt x="1132422" y="84861"/>
                  </a:lnTo>
                  <a:lnTo>
                    <a:pt x="1171559" y="106302"/>
                  </a:lnTo>
                  <a:lnTo>
                    <a:pt x="1209292" y="129880"/>
                  </a:lnTo>
                  <a:lnTo>
                    <a:pt x="1245541" y="155512"/>
                  </a:lnTo>
                  <a:lnTo>
                    <a:pt x="1280224" y="183118"/>
                  </a:lnTo>
                  <a:lnTo>
                    <a:pt x="1313260" y="212615"/>
                  </a:lnTo>
                  <a:lnTo>
                    <a:pt x="1344567" y="243922"/>
                  </a:lnTo>
                  <a:lnTo>
                    <a:pt x="1374063" y="276959"/>
                  </a:lnTo>
                  <a:lnTo>
                    <a:pt x="1401668" y="311642"/>
                  </a:lnTo>
                  <a:lnTo>
                    <a:pt x="1427300" y="347892"/>
                  </a:lnTo>
                  <a:lnTo>
                    <a:pt x="1450877" y="385626"/>
                  </a:lnTo>
                  <a:lnTo>
                    <a:pt x="1472318" y="424763"/>
                  </a:lnTo>
                  <a:lnTo>
                    <a:pt x="1491542" y="465222"/>
                  </a:lnTo>
                  <a:lnTo>
                    <a:pt x="1508467" y="506920"/>
                  </a:lnTo>
                  <a:lnTo>
                    <a:pt x="1523011" y="549778"/>
                  </a:lnTo>
                  <a:lnTo>
                    <a:pt x="1535094" y="593712"/>
                  </a:lnTo>
                  <a:lnTo>
                    <a:pt x="1544633" y="638642"/>
                  </a:lnTo>
                  <a:lnTo>
                    <a:pt x="1551548" y="684487"/>
                  </a:lnTo>
                  <a:lnTo>
                    <a:pt x="1555756" y="731165"/>
                  </a:lnTo>
                  <a:lnTo>
                    <a:pt x="1557177" y="778594"/>
                  </a:lnTo>
                  <a:close/>
                </a:path>
              </a:pathLst>
            </a:custGeom>
            <a:ln w="11287">
              <a:solidFill>
                <a:srgbClr val="F15732"/>
              </a:solidFill>
            </a:ln>
          </p:spPr>
          <p:txBody>
            <a:bodyPr wrap="square" lIns="0" tIns="0" rIns="0" bIns="0" rtlCol="0"/>
            <a:lstStyle/>
            <a:p>
              <a:endParaRPr/>
            </a:p>
          </p:txBody>
        </p:sp>
      </p:grpSp>
      <p:sp>
        <p:nvSpPr>
          <p:cNvPr id="31" name="object 31"/>
          <p:cNvSpPr txBox="1"/>
          <p:nvPr/>
        </p:nvSpPr>
        <p:spPr>
          <a:xfrm>
            <a:off x="18262447" y="5165642"/>
            <a:ext cx="1318623" cy="288541"/>
          </a:xfrm>
          <a:prstGeom prst="rect">
            <a:avLst/>
          </a:prstGeom>
        </p:spPr>
        <p:txBody>
          <a:bodyPr vert="horz" wrap="square" lIns="0" tIns="11430" rIns="0" bIns="0" rtlCol="0">
            <a:spAutoFit/>
          </a:bodyPr>
          <a:lstStyle/>
          <a:p>
            <a:pPr marL="12700">
              <a:lnSpc>
                <a:spcPct val="100000"/>
              </a:lnSpc>
              <a:spcBef>
                <a:spcPts val="90"/>
              </a:spcBef>
            </a:pPr>
            <a:r>
              <a:rPr b="1" spc="-10" err="1">
                <a:solidFill>
                  <a:srgbClr val="F15732"/>
                </a:solidFill>
                <a:latin typeface="Arial" panose="020B0604020202020204" pitchFamily="34" charset="0"/>
                <a:cs typeface="Arial" panose="020B0604020202020204" pitchFamily="34" charset="0"/>
              </a:rPr>
              <a:t>Am</a:t>
            </a:r>
            <a:r>
              <a:rPr lang="en-US" b="1" spc="-10" err="1">
                <a:solidFill>
                  <a:srgbClr val="F15732"/>
                </a:solidFill>
                <a:latin typeface="Arial" panose="020B0604020202020204" pitchFamily="34" charset="0"/>
                <a:cs typeface="Arial" panose="020B0604020202020204" pitchFamily="34" charset="0"/>
              </a:rPr>
              <a:t>é</a:t>
            </a:r>
            <a:r>
              <a:rPr b="1" spc="-10" err="1">
                <a:solidFill>
                  <a:srgbClr val="F15732"/>
                </a:solidFill>
                <a:latin typeface="Arial" panose="020B0604020202020204" pitchFamily="34" charset="0"/>
                <a:cs typeface="Arial" panose="020B0604020202020204" pitchFamily="34" charset="0"/>
              </a:rPr>
              <a:t>ri</a:t>
            </a:r>
            <a:r>
              <a:rPr lang="en-US" b="1" spc="-10" err="1">
                <a:solidFill>
                  <a:srgbClr val="F15732"/>
                </a:solidFill>
                <a:latin typeface="Arial" panose="020B0604020202020204" pitchFamily="34" charset="0"/>
                <a:cs typeface="Arial" panose="020B0604020202020204" pitchFamily="34" charset="0"/>
              </a:rPr>
              <a:t>que</a:t>
            </a:r>
            <a:r>
              <a:rPr b="1" spc="-10" err="1">
                <a:solidFill>
                  <a:srgbClr val="F15732"/>
                </a:solidFill>
                <a:latin typeface="Arial" panose="020B0604020202020204" pitchFamily="34" charset="0"/>
                <a:cs typeface="Arial" panose="020B0604020202020204" pitchFamily="34" charset="0"/>
              </a:rPr>
              <a:t>s</a:t>
            </a:r>
            <a:endParaRPr b="1">
              <a:latin typeface="Arial" panose="020B0604020202020204" pitchFamily="34" charset="0"/>
              <a:cs typeface="Arial" panose="020B0604020202020204" pitchFamily="34" charset="0"/>
            </a:endParaRPr>
          </a:p>
        </p:txBody>
      </p:sp>
      <p:sp>
        <p:nvSpPr>
          <p:cNvPr id="32" name="object 32"/>
          <p:cNvSpPr txBox="1"/>
          <p:nvPr/>
        </p:nvSpPr>
        <p:spPr>
          <a:xfrm>
            <a:off x="17567783" y="7674863"/>
            <a:ext cx="1020444" cy="565539"/>
          </a:xfrm>
          <a:prstGeom prst="rect">
            <a:avLst/>
          </a:prstGeom>
        </p:spPr>
        <p:txBody>
          <a:bodyPr vert="horz" wrap="square" lIns="0" tIns="11430" rIns="0" bIns="0" rtlCol="0">
            <a:spAutoFit/>
          </a:bodyPr>
          <a:lstStyle/>
          <a:p>
            <a:pPr marL="12065" marR="5080" indent="-635" algn="ctr">
              <a:lnSpc>
                <a:spcPct val="100000"/>
              </a:lnSpc>
              <a:spcBef>
                <a:spcPts val="90"/>
              </a:spcBef>
            </a:pPr>
            <a:r>
              <a:rPr b="1" spc="-20" err="1">
                <a:solidFill>
                  <a:srgbClr val="F15732"/>
                </a:solidFill>
                <a:latin typeface="Arial" panose="020B0604020202020204" pitchFamily="34" charset="0"/>
                <a:cs typeface="Arial" panose="020B0604020202020204" pitchFamily="34" charset="0"/>
              </a:rPr>
              <a:t>Asi</a:t>
            </a:r>
            <a:r>
              <a:rPr lang="en-US" b="1" spc="-20" err="1">
                <a:solidFill>
                  <a:srgbClr val="F15732"/>
                </a:solidFill>
                <a:latin typeface="Arial" panose="020B0604020202020204" pitchFamily="34" charset="0"/>
                <a:cs typeface="Arial" panose="020B0604020202020204" pitchFamily="34" charset="0"/>
              </a:rPr>
              <a:t>e</a:t>
            </a:r>
            <a:r>
              <a:rPr lang="en-US" b="1" spc="-20">
                <a:solidFill>
                  <a:srgbClr val="F15732"/>
                </a:solidFill>
                <a:latin typeface="Arial" panose="020B0604020202020204" pitchFamily="34" charset="0"/>
                <a:cs typeface="Arial" panose="020B0604020202020204" pitchFamily="34" charset="0"/>
              </a:rPr>
              <a:t> et </a:t>
            </a:r>
            <a:r>
              <a:rPr lang="en-US" b="1" spc="-20" err="1">
                <a:solidFill>
                  <a:srgbClr val="F15732"/>
                </a:solidFill>
                <a:latin typeface="Arial" panose="020B0604020202020204" pitchFamily="34" charset="0"/>
                <a:cs typeface="Arial" panose="020B0604020202020204" pitchFamily="34" charset="0"/>
              </a:rPr>
              <a:t>Pacifique</a:t>
            </a:r>
            <a:r>
              <a:rPr lang="en-US" b="1" spc="-20">
                <a:solidFill>
                  <a:srgbClr val="F15732"/>
                </a:solidFill>
                <a:latin typeface="Arial" panose="020B0604020202020204" pitchFamily="34" charset="0"/>
                <a:cs typeface="Arial" panose="020B0604020202020204" pitchFamily="34" charset="0"/>
              </a:rPr>
              <a:t> </a:t>
            </a:r>
            <a:endParaRPr b="1">
              <a:latin typeface="Arial" panose="020B0604020202020204" pitchFamily="34" charset="0"/>
              <a:cs typeface="Arial" panose="020B0604020202020204" pitchFamily="34" charset="0"/>
            </a:endParaRPr>
          </a:p>
        </p:txBody>
      </p:sp>
      <p:sp>
        <p:nvSpPr>
          <p:cNvPr id="33" name="object 33"/>
          <p:cNvSpPr txBox="1"/>
          <p:nvPr/>
        </p:nvSpPr>
        <p:spPr>
          <a:xfrm>
            <a:off x="19305227" y="954362"/>
            <a:ext cx="292100" cy="314960"/>
          </a:xfrm>
          <a:prstGeom prst="rect">
            <a:avLst/>
          </a:prstGeom>
        </p:spPr>
        <p:txBody>
          <a:bodyPr vert="horz" wrap="square" lIns="0" tIns="12065" rIns="0" bIns="0" rtlCol="0">
            <a:spAutoFit/>
          </a:bodyPr>
          <a:lstStyle/>
          <a:p>
            <a:pPr marL="12700">
              <a:lnSpc>
                <a:spcPct val="100000"/>
              </a:lnSpc>
              <a:spcBef>
                <a:spcPts val="95"/>
              </a:spcBef>
            </a:pPr>
            <a:r>
              <a:rPr sz="1900" spc="-35">
                <a:solidFill>
                  <a:srgbClr val="F15732"/>
                </a:solidFill>
                <a:latin typeface="Söhne"/>
                <a:cs typeface="Söhne"/>
              </a:rPr>
              <a:t>24</a:t>
            </a:r>
            <a:endParaRPr sz="1900">
              <a:latin typeface="Söhne"/>
              <a:cs typeface="Söhne"/>
            </a:endParaRPr>
          </a:p>
        </p:txBody>
      </p:sp>
      <p:sp>
        <p:nvSpPr>
          <p:cNvPr id="34" name="object 34"/>
          <p:cNvSpPr txBox="1"/>
          <p:nvPr/>
        </p:nvSpPr>
        <p:spPr>
          <a:xfrm>
            <a:off x="13961818" y="5066313"/>
            <a:ext cx="1000697" cy="565539"/>
          </a:xfrm>
          <a:prstGeom prst="rect">
            <a:avLst/>
          </a:prstGeom>
        </p:spPr>
        <p:txBody>
          <a:bodyPr vert="horz" wrap="square" lIns="0" tIns="11430" rIns="0" bIns="0" rtlCol="0">
            <a:spAutoFit/>
          </a:bodyPr>
          <a:lstStyle/>
          <a:p>
            <a:pPr marL="158115" marR="5080" indent="-146050" algn="ctr">
              <a:lnSpc>
                <a:spcPct val="100000"/>
              </a:lnSpc>
              <a:spcBef>
                <a:spcPts val="90"/>
              </a:spcBef>
            </a:pPr>
            <a:r>
              <a:rPr lang="en-US" b="1" spc="-10" err="1">
                <a:solidFill>
                  <a:srgbClr val="F15732"/>
                </a:solidFill>
                <a:latin typeface="Arial" panose="020B0604020202020204" pitchFamily="34" charset="0"/>
                <a:cs typeface="Arial" panose="020B0604020202020204" pitchFamily="34" charset="0"/>
              </a:rPr>
              <a:t>Moyen</a:t>
            </a:r>
            <a:r>
              <a:rPr lang="en-US" b="1" spc="-10">
                <a:solidFill>
                  <a:srgbClr val="F15732"/>
                </a:solidFill>
                <a:latin typeface="Arial" panose="020B0604020202020204" pitchFamily="34" charset="0"/>
                <a:cs typeface="Arial" panose="020B0604020202020204" pitchFamily="34" charset="0"/>
              </a:rPr>
              <a:t>- Orient</a:t>
            </a:r>
            <a:endParaRPr b="1">
              <a:latin typeface="Arial" panose="020B0604020202020204" pitchFamily="34" charset="0"/>
              <a:cs typeface="Arial" panose="020B0604020202020204" pitchFamily="34" charset="0"/>
            </a:endParaRPr>
          </a:p>
        </p:txBody>
      </p:sp>
      <p:sp>
        <p:nvSpPr>
          <p:cNvPr id="35" name="object 35"/>
          <p:cNvSpPr txBox="1"/>
          <p:nvPr/>
        </p:nvSpPr>
        <p:spPr>
          <a:xfrm>
            <a:off x="14884150" y="7813363"/>
            <a:ext cx="855980" cy="288541"/>
          </a:xfrm>
          <a:prstGeom prst="rect">
            <a:avLst/>
          </a:prstGeom>
        </p:spPr>
        <p:txBody>
          <a:bodyPr vert="horz" wrap="square" lIns="0" tIns="11430" rIns="0" bIns="0" rtlCol="0">
            <a:spAutoFit/>
          </a:bodyPr>
          <a:lstStyle/>
          <a:p>
            <a:pPr marL="12700">
              <a:lnSpc>
                <a:spcPct val="100000"/>
              </a:lnSpc>
              <a:spcBef>
                <a:spcPts val="90"/>
              </a:spcBef>
            </a:pPr>
            <a:r>
              <a:rPr b="1" spc="-10">
                <a:solidFill>
                  <a:srgbClr val="F15732"/>
                </a:solidFill>
                <a:latin typeface="Arial" panose="020B0604020202020204" pitchFamily="34" charset="0"/>
                <a:cs typeface="Arial" panose="020B0604020202020204" pitchFamily="34" charset="0"/>
              </a:rPr>
              <a:t>Europe</a:t>
            </a:r>
            <a:endParaRPr b="1">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BF22FB29-F56D-2EEA-5850-6012762BB0D0}"/>
              </a:ext>
            </a:extLst>
          </p:cNvPr>
          <p:cNvSpPr/>
          <p:nvPr/>
        </p:nvSpPr>
        <p:spPr>
          <a:xfrm>
            <a:off x="15967542" y="4011677"/>
            <a:ext cx="1371600" cy="42626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37" name="ZoneTexte 36">
            <a:extLst>
              <a:ext uri="{FF2B5EF4-FFF2-40B4-BE49-F238E27FC236}">
                <a16:creationId xmlns:a16="http://schemas.microsoft.com/office/drawing/2014/main" id="{26D5DBE8-C77B-CE7B-F4FE-AE402C738AAF}"/>
              </a:ext>
            </a:extLst>
          </p:cNvPr>
          <p:cNvSpPr txBox="1"/>
          <p:nvPr/>
        </p:nvSpPr>
        <p:spPr>
          <a:xfrm>
            <a:off x="16086965" y="4078039"/>
            <a:ext cx="1151579" cy="307777"/>
          </a:xfrm>
          <a:prstGeom prst="rect">
            <a:avLst/>
          </a:prstGeom>
          <a:noFill/>
        </p:spPr>
        <p:txBody>
          <a:bodyPr wrap="square" rtlCol="0">
            <a:spAutoFit/>
          </a:bodyPr>
          <a:lstStyle/>
          <a:p>
            <a:pPr algn="ctr"/>
            <a:r>
              <a:rPr lang="en-US" sz="1400">
                <a:solidFill>
                  <a:schemeClr val="tx1"/>
                </a:solidFill>
                <a:latin typeface="Franklin Gothic Medium Cond" panose="020B0606030402020204" pitchFamily="34" charset="0"/>
              </a:rPr>
              <a:t>54 </a:t>
            </a:r>
            <a:r>
              <a:rPr lang="en-US" sz="1400" err="1">
                <a:solidFill>
                  <a:schemeClr val="tx1"/>
                </a:solidFill>
                <a:latin typeface="Franklin Gothic Medium Cond" panose="020B0606030402020204" pitchFamily="34" charset="0"/>
              </a:rPr>
              <a:t>Membres</a:t>
            </a:r>
            <a:endParaRPr lang="fr-FR" sz="1400">
              <a:solidFill>
                <a:schemeClr val="tx1"/>
              </a:solidFill>
              <a:latin typeface="Franklin Gothic Medium Cond" panose="020B0606030402020204" pitchFamily="34" charset="0"/>
            </a:endParaRPr>
          </a:p>
        </p:txBody>
      </p:sp>
      <p:sp>
        <p:nvSpPr>
          <p:cNvPr id="38" name="Rectangle 37">
            <a:extLst>
              <a:ext uri="{FF2B5EF4-FFF2-40B4-BE49-F238E27FC236}">
                <a16:creationId xmlns:a16="http://schemas.microsoft.com/office/drawing/2014/main" id="{96C3E136-1D64-53EE-E078-25751E4DA61F}"/>
              </a:ext>
            </a:extLst>
          </p:cNvPr>
          <p:cNvSpPr/>
          <p:nvPr/>
        </p:nvSpPr>
        <p:spPr>
          <a:xfrm>
            <a:off x="13865903" y="5852739"/>
            <a:ext cx="1371600" cy="42626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39" name="ZoneTexte 38">
            <a:extLst>
              <a:ext uri="{FF2B5EF4-FFF2-40B4-BE49-F238E27FC236}">
                <a16:creationId xmlns:a16="http://schemas.microsoft.com/office/drawing/2014/main" id="{F69DE584-7094-F3D6-068E-32045524533E}"/>
              </a:ext>
            </a:extLst>
          </p:cNvPr>
          <p:cNvSpPr txBox="1"/>
          <p:nvPr/>
        </p:nvSpPr>
        <p:spPr>
          <a:xfrm>
            <a:off x="13985326" y="5919101"/>
            <a:ext cx="1151579" cy="307777"/>
          </a:xfrm>
          <a:prstGeom prst="rect">
            <a:avLst/>
          </a:prstGeom>
          <a:noFill/>
        </p:spPr>
        <p:txBody>
          <a:bodyPr wrap="square" rtlCol="0">
            <a:spAutoFit/>
          </a:bodyPr>
          <a:lstStyle/>
          <a:p>
            <a:pPr algn="ctr"/>
            <a:r>
              <a:rPr lang="en-US" sz="1400">
                <a:solidFill>
                  <a:schemeClr val="tx1"/>
                </a:solidFill>
                <a:latin typeface="Franklin Gothic Medium Cond" panose="020B0606030402020204" pitchFamily="34" charset="0"/>
              </a:rPr>
              <a:t>20 </a:t>
            </a:r>
            <a:r>
              <a:rPr lang="en-US" sz="1400" err="1">
                <a:solidFill>
                  <a:schemeClr val="tx1"/>
                </a:solidFill>
                <a:latin typeface="Franklin Gothic Medium Cond" panose="020B0606030402020204" pitchFamily="34" charset="0"/>
              </a:rPr>
              <a:t>Membres</a:t>
            </a:r>
            <a:endParaRPr lang="fr-FR" sz="1400">
              <a:solidFill>
                <a:schemeClr val="tx1"/>
              </a:solidFill>
              <a:latin typeface="Franklin Gothic Medium Cond" panose="020B0606030402020204" pitchFamily="34" charset="0"/>
            </a:endParaRPr>
          </a:p>
        </p:txBody>
      </p:sp>
      <p:sp>
        <p:nvSpPr>
          <p:cNvPr id="40" name="Rectangle 39">
            <a:extLst>
              <a:ext uri="{FF2B5EF4-FFF2-40B4-BE49-F238E27FC236}">
                <a16:creationId xmlns:a16="http://schemas.microsoft.com/office/drawing/2014/main" id="{6F1FDC0F-289F-EA53-A60D-3569D685EBAD}"/>
              </a:ext>
            </a:extLst>
          </p:cNvPr>
          <p:cNvSpPr/>
          <p:nvPr/>
        </p:nvSpPr>
        <p:spPr>
          <a:xfrm>
            <a:off x="14655258" y="8550275"/>
            <a:ext cx="1371600" cy="42626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41" name="ZoneTexte 40">
            <a:extLst>
              <a:ext uri="{FF2B5EF4-FFF2-40B4-BE49-F238E27FC236}">
                <a16:creationId xmlns:a16="http://schemas.microsoft.com/office/drawing/2014/main" id="{B3D489B2-1943-A787-7D90-A372BA45AF66}"/>
              </a:ext>
            </a:extLst>
          </p:cNvPr>
          <p:cNvSpPr txBox="1"/>
          <p:nvPr/>
        </p:nvSpPr>
        <p:spPr>
          <a:xfrm>
            <a:off x="14774681" y="8616637"/>
            <a:ext cx="1151579" cy="307777"/>
          </a:xfrm>
          <a:prstGeom prst="rect">
            <a:avLst/>
          </a:prstGeom>
          <a:noFill/>
        </p:spPr>
        <p:txBody>
          <a:bodyPr wrap="square" rtlCol="0">
            <a:spAutoFit/>
          </a:bodyPr>
          <a:lstStyle/>
          <a:p>
            <a:pPr algn="ctr"/>
            <a:r>
              <a:rPr lang="en-US" sz="1400">
                <a:solidFill>
                  <a:schemeClr val="tx1"/>
                </a:solidFill>
                <a:latin typeface="Franklin Gothic Medium Cond" panose="020B0606030402020204" pitchFamily="34" charset="0"/>
              </a:rPr>
              <a:t>53 </a:t>
            </a:r>
            <a:r>
              <a:rPr lang="en-US" sz="1400" err="1">
                <a:solidFill>
                  <a:schemeClr val="tx1"/>
                </a:solidFill>
                <a:latin typeface="Franklin Gothic Medium Cond" panose="020B0606030402020204" pitchFamily="34" charset="0"/>
              </a:rPr>
              <a:t>Membres</a:t>
            </a:r>
            <a:endParaRPr lang="fr-FR" sz="1400">
              <a:solidFill>
                <a:schemeClr val="tx1"/>
              </a:solidFill>
              <a:latin typeface="Franklin Gothic Medium Cond" panose="020B0606030402020204" pitchFamily="34" charset="0"/>
            </a:endParaRPr>
          </a:p>
        </p:txBody>
      </p:sp>
      <p:sp>
        <p:nvSpPr>
          <p:cNvPr id="42" name="Rectangle 41">
            <a:extLst>
              <a:ext uri="{FF2B5EF4-FFF2-40B4-BE49-F238E27FC236}">
                <a16:creationId xmlns:a16="http://schemas.microsoft.com/office/drawing/2014/main" id="{9C62DEB8-B8DF-FFC5-1095-7DB4EA19E52B}"/>
              </a:ext>
            </a:extLst>
          </p:cNvPr>
          <p:cNvSpPr/>
          <p:nvPr/>
        </p:nvSpPr>
        <p:spPr>
          <a:xfrm>
            <a:off x="17403147" y="8557136"/>
            <a:ext cx="1371600" cy="42626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43" name="ZoneTexte 42">
            <a:extLst>
              <a:ext uri="{FF2B5EF4-FFF2-40B4-BE49-F238E27FC236}">
                <a16:creationId xmlns:a16="http://schemas.microsoft.com/office/drawing/2014/main" id="{5600DEF1-B0C3-20E3-0D0B-3D0AC358A7A9}"/>
              </a:ext>
            </a:extLst>
          </p:cNvPr>
          <p:cNvSpPr txBox="1"/>
          <p:nvPr/>
        </p:nvSpPr>
        <p:spPr>
          <a:xfrm>
            <a:off x="17522570" y="8623498"/>
            <a:ext cx="1151579" cy="307777"/>
          </a:xfrm>
          <a:prstGeom prst="rect">
            <a:avLst/>
          </a:prstGeom>
          <a:noFill/>
        </p:spPr>
        <p:txBody>
          <a:bodyPr wrap="square" rtlCol="0">
            <a:spAutoFit/>
          </a:bodyPr>
          <a:lstStyle/>
          <a:p>
            <a:pPr algn="ctr"/>
            <a:r>
              <a:rPr lang="en-US" sz="1400">
                <a:solidFill>
                  <a:schemeClr val="tx1"/>
                </a:solidFill>
                <a:latin typeface="Franklin Gothic Medium Cond" panose="020B0606030402020204" pitchFamily="34" charset="0"/>
              </a:rPr>
              <a:t>36 </a:t>
            </a:r>
            <a:r>
              <a:rPr lang="en-US" sz="1400" err="1">
                <a:solidFill>
                  <a:schemeClr val="tx1"/>
                </a:solidFill>
                <a:latin typeface="Franklin Gothic Medium Cond" panose="020B0606030402020204" pitchFamily="34" charset="0"/>
              </a:rPr>
              <a:t>Membres</a:t>
            </a:r>
            <a:endParaRPr lang="fr-FR" sz="1400">
              <a:solidFill>
                <a:schemeClr val="tx1"/>
              </a:solidFill>
              <a:latin typeface="Franklin Gothic Medium Cond" panose="020B0606030402020204" pitchFamily="34" charset="0"/>
            </a:endParaRPr>
          </a:p>
        </p:txBody>
      </p:sp>
      <p:sp>
        <p:nvSpPr>
          <p:cNvPr id="44" name="Rectangle 43">
            <a:extLst>
              <a:ext uri="{FF2B5EF4-FFF2-40B4-BE49-F238E27FC236}">
                <a16:creationId xmlns:a16="http://schemas.microsoft.com/office/drawing/2014/main" id="{755CA39C-33AC-2677-6F8B-92A563337BC1}"/>
              </a:ext>
            </a:extLst>
          </p:cNvPr>
          <p:cNvSpPr/>
          <p:nvPr/>
        </p:nvSpPr>
        <p:spPr>
          <a:xfrm>
            <a:off x="18153648" y="5872709"/>
            <a:ext cx="1371600" cy="42626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45" name="ZoneTexte 44">
            <a:extLst>
              <a:ext uri="{FF2B5EF4-FFF2-40B4-BE49-F238E27FC236}">
                <a16:creationId xmlns:a16="http://schemas.microsoft.com/office/drawing/2014/main" id="{C17DA4AE-D4AB-BBE8-5511-A72AA1758A7C}"/>
              </a:ext>
            </a:extLst>
          </p:cNvPr>
          <p:cNvSpPr txBox="1"/>
          <p:nvPr/>
        </p:nvSpPr>
        <p:spPr>
          <a:xfrm>
            <a:off x="18273071" y="5939071"/>
            <a:ext cx="1151579" cy="307777"/>
          </a:xfrm>
          <a:prstGeom prst="rect">
            <a:avLst/>
          </a:prstGeom>
          <a:noFill/>
        </p:spPr>
        <p:txBody>
          <a:bodyPr wrap="square" rtlCol="0">
            <a:spAutoFit/>
          </a:bodyPr>
          <a:lstStyle/>
          <a:p>
            <a:pPr algn="ctr"/>
            <a:r>
              <a:rPr lang="en-US" sz="1400">
                <a:solidFill>
                  <a:schemeClr val="tx1"/>
                </a:solidFill>
                <a:latin typeface="Franklin Gothic Medium Cond" panose="020B0606030402020204" pitchFamily="34" charset="0"/>
              </a:rPr>
              <a:t>33 </a:t>
            </a:r>
            <a:r>
              <a:rPr lang="en-US" sz="1400" err="1">
                <a:solidFill>
                  <a:schemeClr val="tx1"/>
                </a:solidFill>
                <a:latin typeface="Franklin Gothic Medium Cond" panose="020B0606030402020204" pitchFamily="34" charset="0"/>
              </a:rPr>
              <a:t>Membres</a:t>
            </a:r>
            <a:endParaRPr lang="fr-FR" sz="1400">
              <a:solidFill>
                <a:schemeClr val="tx1"/>
              </a:solidFill>
              <a:latin typeface="Franklin Gothic Medium Cond" panose="020B06060304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grpSp>
        <p:nvGrpSpPr>
          <p:cNvPr id="5" name="object 5"/>
          <p:cNvGrpSpPr/>
          <p:nvPr/>
        </p:nvGrpSpPr>
        <p:grpSpPr>
          <a:xfrm>
            <a:off x="15757852" y="5848156"/>
            <a:ext cx="3141345" cy="1314450"/>
            <a:chOff x="15757852" y="5848156"/>
            <a:chExt cx="3141345" cy="1314450"/>
          </a:xfrm>
        </p:grpSpPr>
        <p:sp>
          <p:nvSpPr>
            <p:cNvPr id="6" name="object 6"/>
            <p:cNvSpPr/>
            <p:nvPr/>
          </p:nvSpPr>
          <p:spPr>
            <a:xfrm>
              <a:off x="15768329" y="5858634"/>
              <a:ext cx="3120390" cy="1293495"/>
            </a:xfrm>
            <a:custGeom>
              <a:avLst/>
              <a:gdLst/>
              <a:ahLst/>
              <a:cxnLst/>
              <a:rect l="l" t="t" r="r" b="b"/>
              <a:pathLst>
                <a:path w="3120390" h="1293495">
                  <a:moveTo>
                    <a:pt x="264913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close/>
                </a:path>
              </a:pathLst>
            </a:custGeom>
            <a:solidFill>
              <a:srgbClr val="F15732">
                <a:alpha val="3999"/>
              </a:srgbClr>
            </a:solidFill>
          </p:spPr>
          <p:txBody>
            <a:bodyPr wrap="square" lIns="0" tIns="0" rIns="0" bIns="0" rtlCol="0"/>
            <a:lstStyle/>
            <a:p>
              <a:endParaRPr/>
            </a:p>
          </p:txBody>
        </p:sp>
        <p:sp>
          <p:nvSpPr>
            <p:cNvPr id="7" name="object 7"/>
            <p:cNvSpPr/>
            <p:nvPr/>
          </p:nvSpPr>
          <p:spPr>
            <a:xfrm>
              <a:off x="15768329" y="5858634"/>
              <a:ext cx="3120390" cy="1293495"/>
            </a:xfrm>
            <a:custGeom>
              <a:avLst/>
              <a:gdLst/>
              <a:ahLst/>
              <a:cxnLst/>
              <a:rect l="l" t="t" r="r" b="b"/>
              <a:pathLst>
                <a:path w="3120390"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lnTo>
                    <a:pt x="471189" y="0"/>
                  </a:lnTo>
                  <a:close/>
                </a:path>
              </a:pathLst>
            </a:custGeom>
            <a:ln w="20941">
              <a:solidFill>
                <a:srgbClr val="F15732"/>
              </a:solidFill>
            </a:ln>
          </p:spPr>
          <p:txBody>
            <a:bodyPr wrap="square" lIns="0" tIns="0" rIns="0" bIns="0" rtlCol="0"/>
            <a:lstStyle/>
            <a:p>
              <a:endParaRPr/>
            </a:p>
          </p:txBody>
        </p:sp>
      </p:grpSp>
      <p:grpSp>
        <p:nvGrpSpPr>
          <p:cNvPr id="8" name="object 8"/>
          <p:cNvGrpSpPr/>
          <p:nvPr/>
        </p:nvGrpSpPr>
        <p:grpSpPr>
          <a:xfrm>
            <a:off x="5685684" y="2246755"/>
            <a:ext cx="12837795" cy="6755765"/>
            <a:chOff x="5685684" y="2246755"/>
            <a:chExt cx="12837795" cy="6755765"/>
          </a:xfrm>
        </p:grpSpPr>
        <p:sp>
          <p:nvSpPr>
            <p:cNvPr id="9" name="object 9"/>
            <p:cNvSpPr/>
            <p:nvPr/>
          </p:nvSpPr>
          <p:spPr>
            <a:xfrm>
              <a:off x="10419850" y="2257232"/>
              <a:ext cx="5401945" cy="1047115"/>
            </a:xfrm>
            <a:custGeom>
              <a:avLst/>
              <a:gdLst/>
              <a:ahLst/>
              <a:cxnLst/>
              <a:rect l="l" t="t" r="r" b="b"/>
              <a:pathLst>
                <a:path w="5401944" h="1047114">
                  <a:moveTo>
                    <a:pt x="493046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close/>
                </a:path>
              </a:pathLst>
            </a:custGeom>
            <a:solidFill>
              <a:srgbClr val="F15732">
                <a:alpha val="3999"/>
              </a:srgbClr>
            </a:solidFill>
          </p:spPr>
          <p:txBody>
            <a:bodyPr wrap="square" lIns="0" tIns="0" rIns="0" bIns="0" rtlCol="0"/>
            <a:lstStyle/>
            <a:p>
              <a:endParaRPr/>
            </a:p>
          </p:txBody>
        </p:sp>
        <p:sp>
          <p:nvSpPr>
            <p:cNvPr id="10" name="object 10"/>
            <p:cNvSpPr/>
            <p:nvPr/>
          </p:nvSpPr>
          <p:spPr>
            <a:xfrm>
              <a:off x="10419850" y="2257232"/>
              <a:ext cx="5401945" cy="1047115"/>
            </a:xfrm>
            <a:custGeom>
              <a:avLst/>
              <a:gdLst/>
              <a:ahLst/>
              <a:cxnLst/>
              <a:rect l="l" t="t" r="r" b="b"/>
              <a:pathLst>
                <a:path w="5401944" h="1047114">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lnTo>
                    <a:pt x="471189" y="0"/>
                  </a:lnTo>
                  <a:close/>
                </a:path>
              </a:pathLst>
            </a:custGeom>
            <a:ln w="20941">
              <a:solidFill>
                <a:srgbClr val="F15732"/>
              </a:solidFill>
            </a:ln>
          </p:spPr>
          <p:txBody>
            <a:bodyPr wrap="square" lIns="0" tIns="0" rIns="0" bIns="0" rtlCol="0"/>
            <a:lstStyle/>
            <a:p>
              <a:endParaRPr/>
            </a:p>
          </p:txBody>
        </p:sp>
        <p:sp>
          <p:nvSpPr>
            <p:cNvPr id="11" name="object 11"/>
            <p:cNvSpPr/>
            <p:nvPr/>
          </p:nvSpPr>
          <p:spPr>
            <a:xfrm>
              <a:off x="7601858" y="3579120"/>
              <a:ext cx="2450465" cy="712470"/>
            </a:xfrm>
            <a:custGeom>
              <a:avLst/>
              <a:gdLst/>
              <a:ahLst/>
              <a:cxnLst/>
              <a:rect l="l" t="t" r="r" b="b"/>
              <a:pathLst>
                <a:path w="2450465" h="712470">
                  <a:moveTo>
                    <a:pt x="2094114" y="0"/>
                  </a:moveTo>
                  <a:lnTo>
                    <a:pt x="356083" y="0"/>
                  </a:ln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close/>
                </a:path>
              </a:pathLst>
            </a:custGeom>
            <a:solidFill>
              <a:srgbClr val="F15732">
                <a:alpha val="5999"/>
              </a:srgbClr>
            </a:solidFill>
          </p:spPr>
          <p:txBody>
            <a:bodyPr wrap="square" lIns="0" tIns="0" rIns="0" bIns="0" rtlCol="0"/>
            <a:lstStyle/>
            <a:p>
              <a:endParaRPr/>
            </a:p>
          </p:txBody>
        </p:sp>
        <p:sp>
          <p:nvSpPr>
            <p:cNvPr id="12" name="object 12"/>
            <p:cNvSpPr/>
            <p:nvPr/>
          </p:nvSpPr>
          <p:spPr>
            <a:xfrm>
              <a:off x="7601858" y="3579120"/>
              <a:ext cx="2450465" cy="712470"/>
            </a:xfrm>
            <a:custGeom>
              <a:avLst/>
              <a:gdLst/>
              <a:ahLst/>
              <a:cxnLst/>
              <a:rect l="l" t="t" r="r" b="b"/>
              <a:pathLst>
                <a:path w="2450465" h="712470">
                  <a:moveTo>
                    <a:pt x="356083" y="0"/>
                  </a:move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lnTo>
                    <a:pt x="356083" y="0"/>
                  </a:lnTo>
                  <a:close/>
                </a:path>
              </a:pathLst>
            </a:custGeom>
            <a:ln w="20941">
              <a:solidFill>
                <a:srgbClr val="F15732"/>
              </a:solidFill>
            </a:ln>
          </p:spPr>
          <p:txBody>
            <a:bodyPr wrap="square" lIns="0" tIns="0" rIns="0" bIns="0" rtlCol="0"/>
            <a:lstStyle/>
            <a:p>
              <a:endParaRPr/>
            </a:p>
          </p:txBody>
        </p:sp>
        <p:sp>
          <p:nvSpPr>
            <p:cNvPr id="13" name="object 13"/>
            <p:cNvSpPr/>
            <p:nvPr/>
          </p:nvSpPr>
          <p:spPr>
            <a:xfrm>
              <a:off x="12000954" y="3718779"/>
              <a:ext cx="2450465" cy="1292860"/>
            </a:xfrm>
            <a:custGeom>
              <a:avLst/>
              <a:gdLst/>
              <a:ahLst/>
              <a:cxnLst/>
              <a:rect l="l" t="t" r="r" b="b"/>
              <a:pathLst>
                <a:path w="2450465" h="129286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4" name="object 14"/>
            <p:cNvSpPr/>
            <p:nvPr/>
          </p:nvSpPr>
          <p:spPr>
            <a:xfrm>
              <a:off x="12000954" y="3718779"/>
              <a:ext cx="2450465" cy="1292860"/>
            </a:xfrm>
            <a:custGeom>
              <a:avLst/>
              <a:gdLst/>
              <a:ahLst/>
              <a:cxnLst/>
              <a:rect l="l" t="t" r="r" b="b"/>
              <a:pathLst>
                <a:path w="2450465" h="129286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5" name="object 15"/>
            <p:cNvSpPr/>
            <p:nvPr/>
          </p:nvSpPr>
          <p:spPr>
            <a:xfrm>
              <a:off x="5696161" y="4602127"/>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solidFill>
          </p:spPr>
          <p:txBody>
            <a:bodyPr wrap="square" lIns="0" tIns="0" rIns="0" bIns="0" rtlCol="0"/>
            <a:lstStyle/>
            <a:p>
              <a:endParaRPr/>
            </a:p>
          </p:txBody>
        </p:sp>
        <p:sp>
          <p:nvSpPr>
            <p:cNvPr id="16" name="object 16"/>
            <p:cNvSpPr/>
            <p:nvPr/>
          </p:nvSpPr>
          <p:spPr>
            <a:xfrm>
              <a:off x="16062338" y="3710374"/>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7" name="object 17"/>
            <p:cNvSpPr/>
            <p:nvPr/>
          </p:nvSpPr>
          <p:spPr>
            <a:xfrm>
              <a:off x="16062338" y="3710374"/>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8" name="object 18"/>
            <p:cNvSpPr/>
            <p:nvPr/>
          </p:nvSpPr>
          <p:spPr>
            <a:xfrm>
              <a:off x="5696161" y="5858634"/>
              <a:ext cx="2450465" cy="1293495"/>
            </a:xfrm>
            <a:custGeom>
              <a:avLst/>
              <a:gdLst/>
              <a:ahLst/>
              <a:cxnLst/>
              <a:rect l="l" t="t" r="r" b="b"/>
              <a:pathLst>
                <a:path w="2450465" h="1293495">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9" name="object 19"/>
            <p:cNvSpPr/>
            <p:nvPr/>
          </p:nvSpPr>
          <p:spPr>
            <a:xfrm>
              <a:off x="5696161" y="5858634"/>
              <a:ext cx="2450465" cy="1293495"/>
            </a:xfrm>
            <a:custGeom>
              <a:avLst/>
              <a:gdLst/>
              <a:ahLst/>
              <a:cxnLst/>
              <a:rect l="l" t="t" r="r" b="b"/>
              <a:pathLst>
                <a:path w="2450465"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20" name="object 20"/>
            <p:cNvSpPr/>
            <p:nvPr/>
          </p:nvSpPr>
          <p:spPr>
            <a:xfrm>
              <a:off x="12000954" y="5869688"/>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21" name="object 21"/>
            <p:cNvSpPr/>
            <p:nvPr/>
          </p:nvSpPr>
          <p:spPr>
            <a:xfrm>
              <a:off x="12000954" y="5869688"/>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22" name="object 22"/>
            <p:cNvSpPr/>
            <p:nvPr/>
          </p:nvSpPr>
          <p:spPr>
            <a:xfrm>
              <a:off x="12000954" y="7714209"/>
              <a:ext cx="2450465" cy="1277620"/>
            </a:xfrm>
            <a:custGeom>
              <a:avLst/>
              <a:gdLst/>
              <a:ahLst/>
              <a:cxnLst/>
              <a:rect l="l" t="t" r="r" b="b"/>
              <a:pathLst>
                <a:path w="2450465" h="127762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23" name="object 23"/>
            <p:cNvSpPr/>
            <p:nvPr/>
          </p:nvSpPr>
          <p:spPr>
            <a:xfrm>
              <a:off x="12000954" y="7714209"/>
              <a:ext cx="2450465" cy="1277620"/>
            </a:xfrm>
            <a:custGeom>
              <a:avLst/>
              <a:gdLst/>
              <a:ahLst/>
              <a:cxnLst/>
              <a:rect l="l" t="t" r="r" b="b"/>
              <a:pathLst>
                <a:path w="2450465" h="127762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grpSp>
      <p:grpSp>
        <p:nvGrpSpPr>
          <p:cNvPr id="34" name="object 34"/>
          <p:cNvGrpSpPr/>
          <p:nvPr/>
        </p:nvGrpSpPr>
        <p:grpSpPr>
          <a:xfrm>
            <a:off x="14573459" y="6382751"/>
            <a:ext cx="1185545" cy="31750"/>
            <a:chOff x="14573459" y="6382751"/>
            <a:chExt cx="1185545" cy="31750"/>
          </a:xfrm>
        </p:grpSpPr>
        <p:sp>
          <p:nvSpPr>
            <p:cNvPr id="35" name="object 35"/>
            <p:cNvSpPr/>
            <p:nvPr/>
          </p:nvSpPr>
          <p:spPr>
            <a:xfrm>
              <a:off x="14573459" y="6398457"/>
              <a:ext cx="1121410" cy="0"/>
            </a:xfrm>
            <a:custGeom>
              <a:avLst/>
              <a:gdLst/>
              <a:ahLst/>
              <a:cxnLst/>
              <a:rect l="l" t="t" r="r" b="b"/>
              <a:pathLst>
                <a:path w="1121409">
                  <a:moveTo>
                    <a:pt x="0" y="0"/>
                  </a:moveTo>
                  <a:lnTo>
                    <a:pt x="1120782" y="0"/>
                  </a:lnTo>
                </a:path>
              </a:pathLst>
            </a:custGeom>
            <a:ln w="31412">
              <a:solidFill>
                <a:srgbClr val="F15732"/>
              </a:solidFill>
              <a:prstDash val="dot"/>
            </a:ln>
          </p:spPr>
          <p:txBody>
            <a:bodyPr wrap="square" lIns="0" tIns="0" rIns="0" bIns="0" rtlCol="0"/>
            <a:lstStyle/>
            <a:p>
              <a:endParaRPr/>
            </a:p>
          </p:txBody>
        </p:sp>
        <p:sp>
          <p:nvSpPr>
            <p:cNvPr id="36" name="object 36"/>
            <p:cNvSpPr/>
            <p:nvPr/>
          </p:nvSpPr>
          <p:spPr>
            <a:xfrm>
              <a:off x="15727270" y="638275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7" name="object 37"/>
          <p:cNvGrpSpPr/>
          <p:nvPr/>
        </p:nvGrpSpPr>
        <p:grpSpPr>
          <a:xfrm>
            <a:off x="6800837" y="2660363"/>
            <a:ext cx="10398024" cy="5021307"/>
            <a:chOff x="6800837" y="2660363"/>
            <a:chExt cx="10398024" cy="5021307"/>
          </a:xfrm>
        </p:grpSpPr>
        <p:sp>
          <p:nvSpPr>
            <p:cNvPr id="38" name="object 38"/>
            <p:cNvSpPr/>
            <p:nvPr/>
          </p:nvSpPr>
          <p:spPr>
            <a:xfrm>
              <a:off x="8722247" y="2885486"/>
              <a:ext cx="1696720" cy="691515"/>
            </a:xfrm>
            <a:custGeom>
              <a:avLst/>
              <a:gdLst/>
              <a:ahLst/>
              <a:cxnLst/>
              <a:rect l="l" t="t" r="r" b="b"/>
              <a:pathLst>
                <a:path w="1696720" h="691514">
                  <a:moveTo>
                    <a:pt x="1696283" y="0"/>
                  </a:moveTo>
                  <a:lnTo>
                    <a:pt x="335068" y="0"/>
                  </a:lnTo>
                  <a:lnTo>
                    <a:pt x="285554" y="3633"/>
                  </a:lnTo>
                  <a:lnTo>
                    <a:pt x="238296" y="14186"/>
                  </a:lnTo>
                  <a:lnTo>
                    <a:pt x="193812" y="31142"/>
                  </a:lnTo>
                  <a:lnTo>
                    <a:pt x="152620" y="53981"/>
                  </a:lnTo>
                  <a:lnTo>
                    <a:pt x="115239" y="82187"/>
                  </a:lnTo>
                  <a:lnTo>
                    <a:pt x="82187" y="115239"/>
                  </a:lnTo>
                  <a:lnTo>
                    <a:pt x="53981" y="152620"/>
                  </a:lnTo>
                  <a:lnTo>
                    <a:pt x="31142" y="193812"/>
                  </a:lnTo>
                  <a:lnTo>
                    <a:pt x="14186" y="238296"/>
                  </a:lnTo>
                  <a:lnTo>
                    <a:pt x="3633" y="285554"/>
                  </a:lnTo>
                  <a:lnTo>
                    <a:pt x="0" y="335068"/>
                  </a:lnTo>
                  <a:lnTo>
                    <a:pt x="0" y="691078"/>
                  </a:lnTo>
                </a:path>
              </a:pathLst>
            </a:custGeom>
            <a:ln w="41883">
              <a:solidFill>
                <a:srgbClr val="F15732"/>
              </a:solidFill>
            </a:ln>
          </p:spPr>
          <p:txBody>
            <a:bodyPr wrap="square" lIns="0" tIns="0" rIns="0" bIns="0" rtlCol="0"/>
            <a:lstStyle/>
            <a:p>
              <a:endParaRPr/>
            </a:p>
          </p:txBody>
        </p:sp>
        <p:sp>
          <p:nvSpPr>
            <p:cNvPr id="39" name="object 39"/>
            <p:cNvSpPr/>
            <p:nvPr/>
          </p:nvSpPr>
          <p:spPr>
            <a:xfrm>
              <a:off x="10020637" y="4062703"/>
              <a:ext cx="1990089" cy="0"/>
            </a:xfrm>
            <a:custGeom>
              <a:avLst/>
              <a:gdLst/>
              <a:ahLst/>
              <a:cxnLst/>
              <a:rect l="l" t="t" r="r" b="b"/>
              <a:pathLst>
                <a:path w="1990090">
                  <a:moveTo>
                    <a:pt x="0" y="0"/>
                  </a:moveTo>
                  <a:lnTo>
                    <a:pt x="1989468" y="0"/>
                  </a:lnTo>
                </a:path>
              </a:pathLst>
            </a:custGeom>
            <a:ln w="41883">
              <a:solidFill>
                <a:srgbClr val="F15732"/>
              </a:solidFill>
            </a:ln>
          </p:spPr>
          <p:txBody>
            <a:bodyPr wrap="square" lIns="0" tIns="0" rIns="0" bIns="0" rtlCol="0"/>
            <a:lstStyle/>
            <a:p>
              <a:endParaRPr/>
            </a:p>
          </p:txBody>
        </p:sp>
        <p:sp>
          <p:nvSpPr>
            <p:cNvPr id="40" name="object 40"/>
            <p:cNvSpPr/>
            <p:nvPr/>
          </p:nvSpPr>
          <p:spPr>
            <a:xfrm>
              <a:off x="10174820" y="3911622"/>
              <a:ext cx="1787525" cy="0"/>
            </a:xfrm>
            <a:custGeom>
              <a:avLst/>
              <a:gdLst/>
              <a:ahLst/>
              <a:cxnLst/>
              <a:rect l="l" t="t" r="r" b="b"/>
              <a:pathLst>
                <a:path w="1787525">
                  <a:moveTo>
                    <a:pt x="0" y="0"/>
                  </a:moveTo>
                  <a:lnTo>
                    <a:pt x="1786982" y="0"/>
                  </a:lnTo>
                </a:path>
              </a:pathLst>
            </a:custGeom>
            <a:ln w="31412">
              <a:solidFill>
                <a:srgbClr val="F15732"/>
              </a:solidFill>
              <a:prstDash val="dot"/>
            </a:ln>
          </p:spPr>
          <p:txBody>
            <a:bodyPr wrap="square" lIns="0" tIns="0" rIns="0" bIns="0" rtlCol="0"/>
            <a:lstStyle/>
            <a:p>
              <a:endParaRPr/>
            </a:p>
          </p:txBody>
        </p:sp>
        <p:sp>
          <p:nvSpPr>
            <p:cNvPr id="41" name="object 41"/>
            <p:cNvSpPr/>
            <p:nvPr/>
          </p:nvSpPr>
          <p:spPr>
            <a:xfrm>
              <a:off x="10062515" y="3895921"/>
              <a:ext cx="1963420" cy="31750"/>
            </a:xfrm>
            <a:custGeom>
              <a:avLst/>
              <a:gdLst/>
              <a:ahLst/>
              <a:cxnLst/>
              <a:rect l="l" t="t" r="r" b="b"/>
              <a:pathLst>
                <a:path w="1963420" h="31750">
                  <a:moveTo>
                    <a:pt x="31407" y="15709"/>
                  </a:moveTo>
                  <a:lnTo>
                    <a:pt x="26809" y="4597"/>
                  </a:lnTo>
                  <a:lnTo>
                    <a:pt x="15709" y="0"/>
                  </a:lnTo>
                  <a:lnTo>
                    <a:pt x="4597" y="4597"/>
                  </a:lnTo>
                  <a:lnTo>
                    <a:pt x="0" y="15709"/>
                  </a:lnTo>
                  <a:lnTo>
                    <a:pt x="4597" y="26809"/>
                  </a:lnTo>
                  <a:lnTo>
                    <a:pt x="15709" y="31407"/>
                  </a:lnTo>
                  <a:lnTo>
                    <a:pt x="26809" y="26809"/>
                  </a:lnTo>
                  <a:lnTo>
                    <a:pt x="31407" y="15709"/>
                  </a:lnTo>
                  <a:close/>
                </a:path>
                <a:path w="1963420" h="31750">
                  <a:moveTo>
                    <a:pt x="1963293" y="15709"/>
                  </a:moveTo>
                  <a:lnTo>
                    <a:pt x="1958695" y="4597"/>
                  </a:lnTo>
                  <a:lnTo>
                    <a:pt x="1947583" y="0"/>
                  </a:lnTo>
                  <a:lnTo>
                    <a:pt x="1936483" y="4597"/>
                  </a:lnTo>
                  <a:lnTo>
                    <a:pt x="1931873" y="15709"/>
                  </a:lnTo>
                  <a:lnTo>
                    <a:pt x="1936483" y="26809"/>
                  </a:lnTo>
                  <a:lnTo>
                    <a:pt x="1947583" y="31407"/>
                  </a:lnTo>
                  <a:lnTo>
                    <a:pt x="1958695" y="26809"/>
                  </a:lnTo>
                  <a:lnTo>
                    <a:pt x="1963293" y="15709"/>
                  </a:lnTo>
                  <a:close/>
                </a:path>
              </a:pathLst>
            </a:custGeom>
            <a:solidFill>
              <a:srgbClr val="F15732"/>
            </a:solidFill>
          </p:spPr>
          <p:txBody>
            <a:bodyPr wrap="square" lIns="0" tIns="0" rIns="0" bIns="0" rtlCol="0"/>
            <a:lstStyle/>
            <a:p>
              <a:endParaRPr/>
            </a:p>
          </p:txBody>
        </p:sp>
        <p:sp>
          <p:nvSpPr>
            <p:cNvPr id="42" name="object 42"/>
            <p:cNvSpPr/>
            <p:nvPr/>
          </p:nvSpPr>
          <p:spPr>
            <a:xfrm>
              <a:off x="8208564" y="4911591"/>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43" name="object 43"/>
            <p:cNvSpPr/>
            <p:nvPr/>
          </p:nvSpPr>
          <p:spPr>
            <a:xfrm>
              <a:off x="8099222" y="4895894"/>
              <a:ext cx="4057650" cy="31750"/>
            </a:xfrm>
            <a:custGeom>
              <a:avLst/>
              <a:gdLst/>
              <a:ahLst/>
              <a:cxnLst/>
              <a:rect l="l" t="t" r="r" b="b"/>
              <a:pathLst>
                <a:path w="4057650" h="31750">
                  <a:moveTo>
                    <a:pt x="31419" y="15709"/>
                  </a:moveTo>
                  <a:lnTo>
                    <a:pt x="26809" y="4597"/>
                  </a:lnTo>
                  <a:lnTo>
                    <a:pt x="15709" y="0"/>
                  </a:lnTo>
                  <a:lnTo>
                    <a:pt x="4597" y="4597"/>
                  </a:lnTo>
                  <a:lnTo>
                    <a:pt x="0" y="15709"/>
                  </a:lnTo>
                  <a:lnTo>
                    <a:pt x="4597" y="26809"/>
                  </a:lnTo>
                  <a:lnTo>
                    <a:pt x="15709" y="31407"/>
                  </a:lnTo>
                  <a:lnTo>
                    <a:pt x="26809" y="26809"/>
                  </a:lnTo>
                  <a:lnTo>
                    <a:pt x="31419" y="15709"/>
                  </a:lnTo>
                  <a:close/>
                </a:path>
                <a:path w="4057650" h="31750">
                  <a:moveTo>
                    <a:pt x="4057472" y="15709"/>
                  </a:moveTo>
                  <a:lnTo>
                    <a:pt x="4052874" y="4597"/>
                  </a:lnTo>
                  <a:lnTo>
                    <a:pt x="4041762" y="0"/>
                  </a:lnTo>
                  <a:lnTo>
                    <a:pt x="4030662" y="4597"/>
                  </a:lnTo>
                  <a:lnTo>
                    <a:pt x="4026052" y="15709"/>
                  </a:lnTo>
                  <a:lnTo>
                    <a:pt x="4030662" y="26809"/>
                  </a:lnTo>
                  <a:lnTo>
                    <a:pt x="4041762" y="31407"/>
                  </a:lnTo>
                  <a:lnTo>
                    <a:pt x="4052874" y="26809"/>
                  </a:lnTo>
                  <a:lnTo>
                    <a:pt x="4057472" y="15709"/>
                  </a:lnTo>
                  <a:close/>
                </a:path>
              </a:pathLst>
            </a:custGeom>
            <a:solidFill>
              <a:srgbClr val="F15732"/>
            </a:solidFill>
          </p:spPr>
          <p:txBody>
            <a:bodyPr wrap="square" lIns="0" tIns="0" rIns="0" bIns="0" rtlCol="0"/>
            <a:lstStyle/>
            <a:p>
              <a:endParaRPr/>
            </a:p>
          </p:txBody>
        </p:sp>
        <p:sp>
          <p:nvSpPr>
            <p:cNvPr id="44" name="object 44"/>
            <p:cNvSpPr/>
            <p:nvPr/>
          </p:nvSpPr>
          <p:spPr>
            <a:xfrm>
              <a:off x="14567772" y="4183118"/>
              <a:ext cx="1423035" cy="0"/>
            </a:xfrm>
            <a:custGeom>
              <a:avLst/>
              <a:gdLst/>
              <a:ahLst/>
              <a:cxnLst/>
              <a:rect l="l" t="t" r="r" b="b"/>
              <a:pathLst>
                <a:path w="1423034">
                  <a:moveTo>
                    <a:pt x="0" y="0"/>
                  </a:moveTo>
                  <a:lnTo>
                    <a:pt x="1422501" y="0"/>
                  </a:lnTo>
                </a:path>
              </a:pathLst>
            </a:custGeom>
            <a:ln w="31412">
              <a:solidFill>
                <a:srgbClr val="F15732"/>
              </a:solidFill>
              <a:prstDash val="dot"/>
            </a:ln>
          </p:spPr>
          <p:txBody>
            <a:bodyPr wrap="square" lIns="0" tIns="0" rIns="0" bIns="0" rtlCol="0"/>
            <a:lstStyle/>
            <a:p>
              <a:endParaRPr/>
            </a:p>
          </p:txBody>
        </p:sp>
        <p:sp>
          <p:nvSpPr>
            <p:cNvPr id="45" name="object 45"/>
            <p:cNvSpPr/>
            <p:nvPr/>
          </p:nvSpPr>
          <p:spPr>
            <a:xfrm>
              <a:off x="14460284" y="4167422"/>
              <a:ext cx="1591945" cy="31750"/>
            </a:xfrm>
            <a:custGeom>
              <a:avLst/>
              <a:gdLst/>
              <a:ahLst/>
              <a:cxnLst/>
              <a:rect l="l" t="t" r="r" b="b"/>
              <a:pathLst>
                <a:path w="1591944" h="31750">
                  <a:moveTo>
                    <a:pt x="31419" y="15697"/>
                  </a:moveTo>
                  <a:lnTo>
                    <a:pt x="26809" y="4597"/>
                  </a:lnTo>
                  <a:lnTo>
                    <a:pt x="15709" y="0"/>
                  </a:lnTo>
                  <a:lnTo>
                    <a:pt x="4597" y="4597"/>
                  </a:lnTo>
                  <a:lnTo>
                    <a:pt x="0" y="15697"/>
                  </a:lnTo>
                  <a:lnTo>
                    <a:pt x="4597" y="26809"/>
                  </a:lnTo>
                  <a:lnTo>
                    <a:pt x="15709" y="31407"/>
                  </a:lnTo>
                  <a:lnTo>
                    <a:pt x="26809" y="26809"/>
                  </a:lnTo>
                  <a:lnTo>
                    <a:pt x="31419" y="15697"/>
                  </a:lnTo>
                  <a:close/>
                </a:path>
                <a:path w="1591944" h="31750">
                  <a:moveTo>
                    <a:pt x="1591576" y="15697"/>
                  </a:moveTo>
                  <a:lnTo>
                    <a:pt x="1586979" y="4597"/>
                  </a:lnTo>
                  <a:lnTo>
                    <a:pt x="1575866" y="0"/>
                  </a:lnTo>
                  <a:lnTo>
                    <a:pt x="1564767" y="4597"/>
                  </a:lnTo>
                  <a:lnTo>
                    <a:pt x="1560169" y="15697"/>
                  </a:lnTo>
                  <a:lnTo>
                    <a:pt x="1564767" y="26809"/>
                  </a:lnTo>
                  <a:lnTo>
                    <a:pt x="1575866" y="31407"/>
                  </a:lnTo>
                  <a:lnTo>
                    <a:pt x="1586979" y="26809"/>
                  </a:lnTo>
                  <a:lnTo>
                    <a:pt x="1591576" y="15697"/>
                  </a:lnTo>
                  <a:close/>
                </a:path>
              </a:pathLst>
            </a:custGeom>
            <a:solidFill>
              <a:srgbClr val="F15732"/>
            </a:solidFill>
          </p:spPr>
          <p:txBody>
            <a:bodyPr wrap="square" lIns="0" tIns="0" rIns="0" bIns="0" rtlCol="0"/>
            <a:lstStyle/>
            <a:p>
              <a:endParaRPr/>
            </a:p>
          </p:txBody>
        </p:sp>
        <p:sp>
          <p:nvSpPr>
            <p:cNvPr id="46" name="object 46"/>
            <p:cNvSpPr/>
            <p:nvPr/>
          </p:nvSpPr>
          <p:spPr>
            <a:xfrm>
              <a:off x="8156819" y="6450065"/>
              <a:ext cx="3832860" cy="0"/>
            </a:xfrm>
            <a:custGeom>
              <a:avLst/>
              <a:gdLst/>
              <a:ahLst/>
              <a:cxnLst/>
              <a:rect l="l" t="t" r="r" b="b"/>
              <a:pathLst>
                <a:path w="3832859">
                  <a:moveTo>
                    <a:pt x="0" y="0"/>
                  </a:moveTo>
                  <a:lnTo>
                    <a:pt x="3832344" y="0"/>
                  </a:lnTo>
                </a:path>
              </a:pathLst>
            </a:custGeom>
            <a:ln w="41883">
              <a:solidFill>
                <a:srgbClr val="F15732"/>
              </a:solidFill>
            </a:ln>
          </p:spPr>
          <p:txBody>
            <a:bodyPr wrap="square" lIns="0" tIns="0" rIns="0" bIns="0" rtlCol="0"/>
            <a:lstStyle/>
            <a:p>
              <a:endParaRPr/>
            </a:p>
          </p:txBody>
        </p:sp>
        <p:sp>
          <p:nvSpPr>
            <p:cNvPr id="48" name="object 48"/>
            <p:cNvSpPr/>
            <p:nvPr/>
          </p:nvSpPr>
          <p:spPr>
            <a:xfrm>
              <a:off x="13224728" y="5005083"/>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49" name="object 49"/>
            <p:cNvSpPr/>
            <p:nvPr/>
          </p:nvSpPr>
          <p:spPr>
            <a:xfrm>
              <a:off x="13224728" y="6843470"/>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50" name="object 50"/>
            <p:cNvSpPr/>
            <p:nvPr/>
          </p:nvSpPr>
          <p:spPr>
            <a:xfrm>
              <a:off x="6900313" y="5663757"/>
              <a:ext cx="0" cy="146685"/>
            </a:xfrm>
            <a:custGeom>
              <a:avLst/>
              <a:gdLst/>
              <a:ahLst/>
              <a:cxnLst/>
              <a:rect l="l" t="t" r="r" b="b"/>
              <a:pathLst>
                <a:path h="146685">
                  <a:moveTo>
                    <a:pt x="0" y="0"/>
                  </a:moveTo>
                  <a:lnTo>
                    <a:pt x="0" y="146592"/>
                  </a:lnTo>
                </a:path>
              </a:pathLst>
            </a:custGeom>
            <a:ln w="31412">
              <a:solidFill>
                <a:srgbClr val="F15732"/>
              </a:solidFill>
              <a:prstDash val="dot"/>
            </a:ln>
          </p:spPr>
          <p:txBody>
            <a:bodyPr wrap="square" lIns="0" tIns="0" rIns="0" bIns="0" rtlCol="0"/>
            <a:lstStyle/>
            <a:p>
              <a:endParaRPr/>
            </a:p>
          </p:txBody>
        </p:sp>
        <p:sp>
          <p:nvSpPr>
            <p:cNvPr id="51" name="object 51"/>
            <p:cNvSpPr/>
            <p:nvPr/>
          </p:nvSpPr>
          <p:spPr>
            <a:xfrm>
              <a:off x="6884606" y="5550337"/>
              <a:ext cx="31750" cy="325120"/>
            </a:xfrm>
            <a:custGeom>
              <a:avLst/>
              <a:gdLst/>
              <a:ahLst/>
              <a:cxnLst/>
              <a:rect l="l" t="t" r="r" b="b"/>
              <a:pathLst>
                <a:path w="31750" h="325120">
                  <a:moveTo>
                    <a:pt x="31407" y="308889"/>
                  </a:moveTo>
                  <a:lnTo>
                    <a:pt x="26809" y="297776"/>
                  </a:lnTo>
                  <a:lnTo>
                    <a:pt x="15697" y="293179"/>
                  </a:lnTo>
                  <a:lnTo>
                    <a:pt x="4597" y="297776"/>
                  </a:lnTo>
                  <a:lnTo>
                    <a:pt x="0" y="308889"/>
                  </a:lnTo>
                  <a:lnTo>
                    <a:pt x="4597" y="319989"/>
                  </a:lnTo>
                  <a:lnTo>
                    <a:pt x="15697" y="324586"/>
                  </a:lnTo>
                  <a:lnTo>
                    <a:pt x="26809" y="319989"/>
                  </a:lnTo>
                  <a:lnTo>
                    <a:pt x="31407" y="308889"/>
                  </a:lnTo>
                  <a:close/>
                </a:path>
                <a:path w="31750" h="325120">
                  <a:moveTo>
                    <a:pt x="31407" y="15697"/>
                  </a:moveTo>
                  <a:lnTo>
                    <a:pt x="26809" y="4597"/>
                  </a:lnTo>
                  <a:lnTo>
                    <a:pt x="15697" y="0"/>
                  </a:lnTo>
                  <a:lnTo>
                    <a:pt x="4597" y="4597"/>
                  </a:lnTo>
                  <a:lnTo>
                    <a:pt x="0" y="15697"/>
                  </a:lnTo>
                  <a:lnTo>
                    <a:pt x="4597" y="26809"/>
                  </a:lnTo>
                  <a:lnTo>
                    <a:pt x="15697" y="31407"/>
                  </a:lnTo>
                  <a:lnTo>
                    <a:pt x="26809" y="26809"/>
                  </a:lnTo>
                  <a:lnTo>
                    <a:pt x="31407" y="15697"/>
                  </a:lnTo>
                  <a:close/>
                </a:path>
              </a:pathLst>
            </a:custGeom>
            <a:solidFill>
              <a:srgbClr val="F15732"/>
            </a:solidFill>
          </p:spPr>
          <p:txBody>
            <a:bodyPr wrap="square" lIns="0" tIns="0" rIns="0" bIns="0" rtlCol="0"/>
            <a:lstStyle/>
            <a:p>
              <a:endParaRPr/>
            </a:p>
          </p:txBody>
        </p:sp>
        <p:sp>
          <p:nvSpPr>
            <p:cNvPr id="52" name="object 52"/>
            <p:cNvSpPr/>
            <p:nvPr/>
          </p:nvSpPr>
          <p:spPr>
            <a:xfrm>
              <a:off x="7335173" y="2676068"/>
              <a:ext cx="2988945" cy="0"/>
            </a:xfrm>
            <a:custGeom>
              <a:avLst/>
              <a:gdLst/>
              <a:ahLst/>
              <a:cxnLst/>
              <a:rect l="l" t="t" r="r" b="b"/>
              <a:pathLst>
                <a:path w="2988945">
                  <a:moveTo>
                    <a:pt x="2988484" y="0"/>
                  </a:moveTo>
                  <a:lnTo>
                    <a:pt x="0" y="0"/>
                  </a:lnTo>
                </a:path>
              </a:pathLst>
            </a:custGeom>
            <a:ln w="31412">
              <a:solidFill>
                <a:srgbClr val="F15732"/>
              </a:solidFill>
              <a:prstDash val="dot"/>
            </a:ln>
          </p:spPr>
          <p:txBody>
            <a:bodyPr wrap="square" lIns="0" tIns="0" rIns="0" bIns="0" rtlCol="0"/>
            <a:lstStyle/>
            <a:p>
              <a:endParaRPr/>
            </a:p>
          </p:txBody>
        </p:sp>
        <p:sp>
          <p:nvSpPr>
            <p:cNvPr id="53" name="object 53"/>
            <p:cNvSpPr/>
            <p:nvPr/>
          </p:nvSpPr>
          <p:spPr>
            <a:xfrm>
              <a:off x="6818783" y="2685035"/>
              <a:ext cx="377190" cy="416559"/>
            </a:xfrm>
            <a:custGeom>
              <a:avLst/>
              <a:gdLst/>
              <a:ahLst/>
              <a:cxnLst/>
              <a:rect l="l" t="t" r="r" b="b"/>
              <a:pathLst>
                <a:path w="377190" h="416560">
                  <a:moveTo>
                    <a:pt x="377004" y="0"/>
                  </a:moveTo>
                  <a:lnTo>
                    <a:pt x="331368" y="11436"/>
                  </a:lnTo>
                  <a:lnTo>
                    <a:pt x="287615" y="27190"/>
                  </a:lnTo>
                  <a:lnTo>
                    <a:pt x="245987" y="47020"/>
                  </a:lnTo>
                  <a:lnTo>
                    <a:pt x="206727" y="70681"/>
                  </a:lnTo>
                  <a:lnTo>
                    <a:pt x="170077" y="97932"/>
                  </a:lnTo>
                  <a:lnTo>
                    <a:pt x="136281" y="128529"/>
                  </a:lnTo>
                  <a:lnTo>
                    <a:pt x="105581" y="162230"/>
                  </a:lnTo>
                  <a:lnTo>
                    <a:pt x="78220" y="198792"/>
                  </a:lnTo>
                  <a:lnTo>
                    <a:pt x="54441" y="237972"/>
                  </a:lnTo>
                  <a:lnTo>
                    <a:pt x="34486" y="279528"/>
                  </a:lnTo>
                  <a:lnTo>
                    <a:pt x="18600" y="323216"/>
                  </a:lnTo>
                  <a:lnTo>
                    <a:pt x="7023" y="368794"/>
                  </a:lnTo>
                  <a:lnTo>
                    <a:pt x="0" y="416018"/>
                  </a:lnTo>
                </a:path>
              </a:pathLst>
            </a:custGeom>
            <a:ln w="31412">
              <a:solidFill>
                <a:srgbClr val="F15732"/>
              </a:solidFill>
              <a:prstDash val="dot"/>
            </a:ln>
          </p:spPr>
          <p:txBody>
            <a:bodyPr wrap="square" lIns="0" tIns="0" rIns="0" bIns="0" rtlCol="0"/>
            <a:lstStyle/>
            <a:p>
              <a:endParaRPr/>
            </a:p>
          </p:txBody>
        </p:sp>
        <p:sp>
          <p:nvSpPr>
            <p:cNvPr id="54" name="object 54"/>
            <p:cNvSpPr/>
            <p:nvPr/>
          </p:nvSpPr>
          <p:spPr>
            <a:xfrm>
              <a:off x="6816546" y="3243193"/>
              <a:ext cx="0" cy="1295400"/>
            </a:xfrm>
            <a:custGeom>
              <a:avLst/>
              <a:gdLst/>
              <a:ahLst/>
              <a:cxnLst/>
              <a:rect l="l" t="t" r="r" b="b"/>
              <a:pathLst>
                <a:path h="1295400">
                  <a:moveTo>
                    <a:pt x="0" y="0"/>
                  </a:moveTo>
                  <a:lnTo>
                    <a:pt x="0" y="1295101"/>
                  </a:lnTo>
                </a:path>
              </a:pathLst>
            </a:custGeom>
            <a:ln w="31412">
              <a:solidFill>
                <a:srgbClr val="F15732"/>
              </a:solidFill>
              <a:prstDash val="dot"/>
            </a:ln>
          </p:spPr>
          <p:txBody>
            <a:bodyPr wrap="square" lIns="0" tIns="0" rIns="0" bIns="0" rtlCol="0"/>
            <a:lstStyle/>
            <a:p>
              <a:endParaRPr/>
            </a:p>
          </p:txBody>
        </p:sp>
        <p:sp>
          <p:nvSpPr>
            <p:cNvPr id="55" name="object 55"/>
            <p:cNvSpPr/>
            <p:nvPr/>
          </p:nvSpPr>
          <p:spPr>
            <a:xfrm>
              <a:off x="6800837" y="2660363"/>
              <a:ext cx="3633470" cy="1941830"/>
            </a:xfrm>
            <a:custGeom>
              <a:avLst/>
              <a:gdLst/>
              <a:ahLst/>
              <a:cxnLst/>
              <a:rect l="l" t="t" r="r" b="b"/>
              <a:pathLst>
                <a:path w="3633470" h="1941829">
                  <a:moveTo>
                    <a:pt x="31407" y="1925891"/>
                  </a:moveTo>
                  <a:lnTo>
                    <a:pt x="26809" y="1914791"/>
                  </a:lnTo>
                  <a:lnTo>
                    <a:pt x="15697" y="1910181"/>
                  </a:lnTo>
                  <a:lnTo>
                    <a:pt x="4597" y="1914791"/>
                  </a:lnTo>
                  <a:lnTo>
                    <a:pt x="0" y="1925891"/>
                  </a:lnTo>
                  <a:lnTo>
                    <a:pt x="4597" y="1937004"/>
                  </a:lnTo>
                  <a:lnTo>
                    <a:pt x="15697" y="1941601"/>
                  </a:lnTo>
                  <a:lnTo>
                    <a:pt x="26809" y="1937004"/>
                  </a:lnTo>
                  <a:lnTo>
                    <a:pt x="31407" y="1925891"/>
                  </a:lnTo>
                  <a:close/>
                </a:path>
                <a:path w="3633470" h="1941829">
                  <a:moveTo>
                    <a:pt x="31407" y="486905"/>
                  </a:moveTo>
                  <a:lnTo>
                    <a:pt x="26809" y="475792"/>
                  </a:lnTo>
                  <a:lnTo>
                    <a:pt x="15697" y="471195"/>
                  </a:lnTo>
                  <a:lnTo>
                    <a:pt x="4597" y="475792"/>
                  </a:lnTo>
                  <a:lnTo>
                    <a:pt x="0" y="486905"/>
                  </a:lnTo>
                  <a:lnTo>
                    <a:pt x="4597" y="498005"/>
                  </a:lnTo>
                  <a:lnTo>
                    <a:pt x="15697" y="502602"/>
                  </a:lnTo>
                  <a:lnTo>
                    <a:pt x="26809" y="498005"/>
                  </a:lnTo>
                  <a:lnTo>
                    <a:pt x="31407" y="486905"/>
                  </a:lnTo>
                  <a:close/>
                </a:path>
                <a:path w="3633470" h="1941829">
                  <a:moveTo>
                    <a:pt x="502602" y="15709"/>
                  </a:moveTo>
                  <a:lnTo>
                    <a:pt x="497992" y="4610"/>
                  </a:lnTo>
                  <a:lnTo>
                    <a:pt x="486892" y="0"/>
                  </a:lnTo>
                  <a:lnTo>
                    <a:pt x="475792" y="4610"/>
                  </a:lnTo>
                  <a:lnTo>
                    <a:pt x="471182" y="15709"/>
                  </a:lnTo>
                  <a:lnTo>
                    <a:pt x="475792" y="26822"/>
                  </a:lnTo>
                  <a:lnTo>
                    <a:pt x="486892" y="31419"/>
                  </a:lnTo>
                  <a:lnTo>
                    <a:pt x="497992" y="26822"/>
                  </a:lnTo>
                  <a:lnTo>
                    <a:pt x="502602" y="15709"/>
                  </a:lnTo>
                  <a:close/>
                </a:path>
                <a:path w="3633470" h="1941829">
                  <a:moveTo>
                    <a:pt x="3633393" y="15709"/>
                  </a:moveTo>
                  <a:lnTo>
                    <a:pt x="3628796" y="4610"/>
                  </a:lnTo>
                  <a:lnTo>
                    <a:pt x="3617684" y="0"/>
                  </a:lnTo>
                  <a:lnTo>
                    <a:pt x="3606584" y="4610"/>
                  </a:lnTo>
                  <a:lnTo>
                    <a:pt x="3601986" y="15709"/>
                  </a:lnTo>
                  <a:lnTo>
                    <a:pt x="3606584" y="26822"/>
                  </a:lnTo>
                  <a:lnTo>
                    <a:pt x="3617684" y="31419"/>
                  </a:lnTo>
                  <a:lnTo>
                    <a:pt x="3628796" y="26822"/>
                  </a:lnTo>
                  <a:lnTo>
                    <a:pt x="3633393" y="15709"/>
                  </a:lnTo>
                  <a:close/>
                </a:path>
              </a:pathLst>
            </a:custGeom>
            <a:solidFill>
              <a:srgbClr val="F15732"/>
            </a:solidFill>
          </p:spPr>
          <p:txBody>
            <a:bodyPr wrap="square" lIns="0" tIns="0" rIns="0" bIns="0" rtlCol="0"/>
            <a:lstStyle/>
            <a:p>
              <a:endParaRPr/>
            </a:p>
          </p:txBody>
        </p:sp>
        <p:sp>
          <p:nvSpPr>
            <p:cNvPr id="56" name="object 56"/>
            <p:cNvSpPr/>
            <p:nvPr/>
          </p:nvSpPr>
          <p:spPr>
            <a:xfrm>
              <a:off x="15869149" y="2780777"/>
              <a:ext cx="805815" cy="0"/>
            </a:xfrm>
            <a:custGeom>
              <a:avLst/>
              <a:gdLst/>
              <a:ahLst/>
              <a:cxnLst/>
              <a:rect l="l" t="t" r="r" b="b"/>
              <a:pathLst>
                <a:path w="805815">
                  <a:moveTo>
                    <a:pt x="0" y="0"/>
                  </a:moveTo>
                  <a:lnTo>
                    <a:pt x="805472" y="0"/>
                  </a:lnTo>
                </a:path>
              </a:pathLst>
            </a:custGeom>
            <a:ln w="31412">
              <a:solidFill>
                <a:srgbClr val="F15732"/>
              </a:solidFill>
              <a:prstDash val="dot"/>
            </a:ln>
          </p:spPr>
          <p:txBody>
            <a:bodyPr wrap="square" lIns="0" tIns="0" rIns="0" bIns="0" rtlCol="0"/>
            <a:lstStyle/>
            <a:p>
              <a:endParaRPr/>
            </a:p>
          </p:txBody>
        </p:sp>
        <p:sp>
          <p:nvSpPr>
            <p:cNvPr id="57" name="object 57"/>
            <p:cNvSpPr/>
            <p:nvPr/>
          </p:nvSpPr>
          <p:spPr>
            <a:xfrm>
              <a:off x="16811908" y="2789540"/>
              <a:ext cx="368935" cy="407034"/>
            </a:xfrm>
            <a:custGeom>
              <a:avLst/>
              <a:gdLst/>
              <a:ahLst/>
              <a:cxnLst/>
              <a:rect l="l" t="t" r="r" b="b"/>
              <a:pathLst>
                <a:path w="368934" h="407035">
                  <a:moveTo>
                    <a:pt x="0" y="0"/>
                  </a:moveTo>
                  <a:lnTo>
                    <a:pt x="48258" y="12309"/>
                  </a:lnTo>
                  <a:lnTo>
                    <a:pt x="94334" y="29549"/>
                  </a:lnTo>
                  <a:lnTo>
                    <a:pt x="137925" y="51419"/>
                  </a:lnTo>
                  <a:lnTo>
                    <a:pt x="178729" y="77617"/>
                  </a:lnTo>
                  <a:lnTo>
                    <a:pt x="216445" y="107840"/>
                  </a:lnTo>
                  <a:lnTo>
                    <a:pt x="250771" y="141788"/>
                  </a:lnTo>
                  <a:lnTo>
                    <a:pt x="281404" y="179159"/>
                  </a:lnTo>
                  <a:lnTo>
                    <a:pt x="308044" y="219651"/>
                  </a:lnTo>
                  <a:lnTo>
                    <a:pt x="330388" y="262962"/>
                  </a:lnTo>
                  <a:lnTo>
                    <a:pt x="348134" y="308790"/>
                  </a:lnTo>
                  <a:lnTo>
                    <a:pt x="360981" y="356835"/>
                  </a:lnTo>
                  <a:lnTo>
                    <a:pt x="368627" y="406793"/>
                  </a:lnTo>
                </a:path>
              </a:pathLst>
            </a:custGeom>
            <a:ln w="31412">
              <a:solidFill>
                <a:srgbClr val="F15732"/>
              </a:solidFill>
              <a:prstDash val="dot"/>
            </a:ln>
          </p:spPr>
          <p:txBody>
            <a:bodyPr wrap="square" lIns="0" tIns="0" rIns="0" bIns="0" rtlCol="0"/>
            <a:lstStyle/>
            <a:p>
              <a:endParaRPr/>
            </a:p>
          </p:txBody>
        </p:sp>
        <p:sp>
          <p:nvSpPr>
            <p:cNvPr id="58" name="object 58"/>
            <p:cNvSpPr/>
            <p:nvPr/>
          </p:nvSpPr>
          <p:spPr>
            <a:xfrm>
              <a:off x="17182722" y="3337830"/>
              <a:ext cx="0" cy="337185"/>
            </a:xfrm>
            <a:custGeom>
              <a:avLst/>
              <a:gdLst/>
              <a:ahLst/>
              <a:cxnLst/>
              <a:rect l="l" t="t" r="r" b="b"/>
              <a:pathLst>
                <a:path h="337185">
                  <a:moveTo>
                    <a:pt x="0" y="0"/>
                  </a:moveTo>
                  <a:lnTo>
                    <a:pt x="0" y="337162"/>
                  </a:lnTo>
                </a:path>
              </a:pathLst>
            </a:custGeom>
            <a:ln w="31412">
              <a:solidFill>
                <a:srgbClr val="F15732"/>
              </a:solidFill>
              <a:prstDash val="dot"/>
            </a:ln>
          </p:spPr>
          <p:txBody>
            <a:bodyPr wrap="square" lIns="0" tIns="0" rIns="0" bIns="0" rtlCol="0"/>
            <a:lstStyle/>
            <a:p>
              <a:endParaRPr/>
            </a:p>
          </p:txBody>
        </p:sp>
        <p:sp>
          <p:nvSpPr>
            <p:cNvPr id="59" name="object 59"/>
            <p:cNvSpPr/>
            <p:nvPr/>
          </p:nvSpPr>
          <p:spPr>
            <a:xfrm>
              <a:off x="15758681" y="2765075"/>
              <a:ext cx="1440180" cy="974090"/>
            </a:xfrm>
            <a:custGeom>
              <a:avLst/>
              <a:gdLst/>
              <a:ahLst/>
              <a:cxnLst/>
              <a:rect l="l" t="t" r="r" b="b"/>
              <a:pathLst>
                <a:path w="1440180" h="974089">
                  <a:moveTo>
                    <a:pt x="31407" y="15709"/>
                  </a:moveTo>
                  <a:lnTo>
                    <a:pt x="26809" y="4597"/>
                  </a:lnTo>
                  <a:lnTo>
                    <a:pt x="15697" y="0"/>
                  </a:lnTo>
                  <a:lnTo>
                    <a:pt x="4597" y="4597"/>
                  </a:lnTo>
                  <a:lnTo>
                    <a:pt x="0" y="15709"/>
                  </a:lnTo>
                  <a:lnTo>
                    <a:pt x="4597" y="26809"/>
                  </a:lnTo>
                  <a:lnTo>
                    <a:pt x="15697" y="31419"/>
                  </a:lnTo>
                  <a:lnTo>
                    <a:pt x="26809" y="26809"/>
                  </a:lnTo>
                  <a:lnTo>
                    <a:pt x="31407" y="15709"/>
                  </a:lnTo>
                  <a:close/>
                </a:path>
                <a:path w="1440180" h="974089">
                  <a:moveTo>
                    <a:pt x="979017" y="15709"/>
                  </a:moveTo>
                  <a:lnTo>
                    <a:pt x="974420" y="4597"/>
                  </a:lnTo>
                  <a:lnTo>
                    <a:pt x="963320" y="0"/>
                  </a:lnTo>
                  <a:lnTo>
                    <a:pt x="952207" y="4597"/>
                  </a:lnTo>
                  <a:lnTo>
                    <a:pt x="947610" y="15709"/>
                  </a:lnTo>
                  <a:lnTo>
                    <a:pt x="952207" y="26809"/>
                  </a:lnTo>
                  <a:lnTo>
                    <a:pt x="963320" y="31419"/>
                  </a:lnTo>
                  <a:lnTo>
                    <a:pt x="974420" y="26809"/>
                  </a:lnTo>
                  <a:lnTo>
                    <a:pt x="979017" y="15709"/>
                  </a:lnTo>
                  <a:close/>
                </a:path>
                <a:path w="1440180" h="974089">
                  <a:moveTo>
                    <a:pt x="1439748" y="958088"/>
                  </a:moveTo>
                  <a:lnTo>
                    <a:pt x="1435138" y="946975"/>
                  </a:lnTo>
                  <a:lnTo>
                    <a:pt x="1424038" y="942378"/>
                  </a:lnTo>
                  <a:lnTo>
                    <a:pt x="1412925" y="946975"/>
                  </a:lnTo>
                  <a:lnTo>
                    <a:pt x="1408328" y="958088"/>
                  </a:lnTo>
                  <a:lnTo>
                    <a:pt x="1412925" y="969187"/>
                  </a:lnTo>
                  <a:lnTo>
                    <a:pt x="1424038" y="973797"/>
                  </a:lnTo>
                  <a:lnTo>
                    <a:pt x="1435138" y="969187"/>
                  </a:lnTo>
                  <a:lnTo>
                    <a:pt x="1439748" y="958088"/>
                  </a:lnTo>
                  <a:close/>
                </a:path>
                <a:path w="1440180" h="974089">
                  <a:moveTo>
                    <a:pt x="1439748" y="476427"/>
                  </a:moveTo>
                  <a:lnTo>
                    <a:pt x="1435138" y="465315"/>
                  </a:lnTo>
                  <a:lnTo>
                    <a:pt x="1424038" y="460717"/>
                  </a:lnTo>
                  <a:lnTo>
                    <a:pt x="1412925" y="465315"/>
                  </a:lnTo>
                  <a:lnTo>
                    <a:pt x="1408328" y="476427"/>
                  </a:lnTo>
                  <a:lnTo>
                    <a:pt x="1412925" y="487527"/>
                  </a:lnTo>
                  <a:lnTo>
                    <a:pt x="1424038" y="492137"/>
                  </a:lnTo>
                  <a:lnTo>
                    <a:pt x="1435138" y="487527"/>
                  </a:lnTo>
                  <a:lnTo>
                    <a:pt x="1439748" y="476427"/>
                  </a:lnTo>
                  <a:close/>
                </a:path>
              </a:pathLst>
            </a:custGeom>
            <a:solidFill>
              <a:srgbClr val="F15732"/>
            </a:solidFill>
          </p:spPr>
          <p:txBody>
            <a:bodyPr wrap="square" lIns="0" tIns="0" rIns="0" bIns="0" rtlCol="0"/>
            <a:lstStyle/>
            <a:p>
              <a:endParaRPr/>
            </a:p>
          </p:txBody>
        </p:sp>
      </p:grpSp>
      <p:sp>
        <p:nvSpPr>
          <p:cNvPr id="61" name="object 61"/>
          <p:cNvSpPr/>
          <p:nvPr/>
        </p:nvSpPr>
        <p:spPr>
          <a:xfrm>
            <a:off x="15821507" y="9633214"/>
            <a:ext cx="1235710" cy="0"/>
          </a:xfrm>
          <a:custGeom>
            <a:avLst/>
            <a:gdLst/>
            <a:ahLst/>
            <a:cxnLst/>
            <a:rect l="l" t="t" r="r" b="b"/>
            <a:pathLst>
              <a:path w="1235709">
                <a:moveTo>
                  <a:pt x="0" y="0"/>
                </a:moveTo>
                <a:lnTo>
                  <a:pt x="1235564" y="0"/>
                </a:lnTo>
              </a:path>
            </a:pathLst>
          </a:custGeom>
          <a:ln w="41883">
            <a:solidFill>
              <a:srgbClr val="F15732"/>
            </a:solidFill>
          </a:ln>
        </p:spPr>
        <p:txBody>
          <a:bodyPr wrap="square" lIns="0" tIns="0" rIns="0" bIns="0" rtlCol="0"/>
          <a:lstStyle/>
          <a:p>
            <a:endParaRPr/>
          </a:p>
        </p:txBody>
      </p:sp>
      <p:sp>
        <p:nvSpPr>
          <p:cNvPr id="62" name="object 62"/>
          <p:cNvSpPr/>
          <p:nvPr/>
        </p:nvSpPr>
        <p:spPr>
          <a:xfrm>
            <a:off x="15805801" y="991069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63" name="object 63"/>
          <p:cNvGrpSpPr/>
          <p:nvPr/>
        </p:nvGrpSpPr>
        <p:grpSpPr>
          <a:xfrm>
            <a:off x="15916550" y="9910692"/>
            <a:ext cx="1156335" cy="31750"/>
            <a:chOff x="15916550" y="9910692"/>
            <a:chExt cx="1156335" cy="31750"/>
          </a:xfrm>
        </p:grpSpPr>
        <p:sp>
          <p:nvSpPr>
            <p:cNvPr id="64" name="object 64"/>
            <p:cNvSpPr/>
            <p:nvPr/>
          </p:nvSpPr>
          <p:spPr>
            <a:xfrm>
              <a:off x="15916550" y="9926399"/>
              <a:ext cx="1093470" cy="0"/>
            </a:xfrm>
            <a:custGeom>
              <a:avLst/>
              <a:gdLst/>
              <a:ahLst/>
              <a:cxnLst/>
              <a:rect l="l" t="t" r="r" b="b"/>
              <a:pathLst>
                <a:path w="1093469">
                  <a:moveTo>
                    <a:pt x="0" y="0"/>
                  </a:moveTo>
                  <a:lnTo>
                    <a:pt x="1093003" y="0"/>
                  </a:lnTo>
                </a:path>
              </a:pathLst>
            </a:custGeom>
            <a:ln w="31412">
              <a:solidFill>
                <a:srgbClr val="F15732"/>
              </a:solidFill>
              <a:prstDash val="dot"/>
            </a:ln>
          </p:spPr>
          <p:txBody>
            <a:bodyPr wrap="square" lIns="0" tIns="0" rIns="0" bIns="0" rtlCol="0"/>
            <a:lstStyle/>
            <a:p>
              <a:endParaRPr/>
            </a:p>
          </p:txBody>
        </p:sp>
        <p:sp>
          <p:nvSpPr>
            <p:cNvPr id="65" name="object 65"/>
            <p:cNvSpPr/>
            <p:nvPr/>
          </p:nvSpPr>
          <p:spPr>
            <a:xfrm>
              <a:off x="17041365" y="991069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66" name="object 66"/>
          <p:cNvSpPr txBox="1"/>
          <p:nvPr/>
        </p:nvSpPr>
        <p:spPr>
          <a:xfrm>
            <a:off x="19298369" y="939521"/>
            <a:ext cx="29273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25</a:t>
            </a:r>
            <a:endParaRPr sz="1900">
              <a:latin typeface="Söhne"/>
              <a:cs typeface="Söhne"/>
            </a:endParaRPr>
          </a:p>
        </p:txBody>
      </p:sp>
      <p:sp>
        <p:nvSpPr>
          <p:cNvPr id="67" name="object 42">
            <a:extLst>
              <a:ext uri="{FF2B5EF4-FFF2-40B4-BE49-F238E27FC236}">
                <a16:creationId xmlns:a16="http://schemas.microsoft.com/office/drawing/2014/main" id="{9C982E04-604E-FE13-8AF3-30ABB3D8EE3B}"/>
              </a:ext>
            </a:extLst>
          </p:cNvPr>
          <p:cNvSpPr/>
          <p:nvPr/>
        </p:nvSpPr>
        <p:spPr>
          <a:xfrm>
            <a:off x="8198981" y="6264275"/>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28" name="object 31">
            <a:extLst>
              <a:ext uri="{FF2B5EF4-FFF2-40B4-BE49-F238E27FC236}">
                <a16:creationId xmlns:a16="http://schemas.microsoft.com/office/drawing/2014/main" id="{01AD740B-C0CA-C9B2-9A95-455E914061B6}"/>
              </a:ext>
            </a:extLst>
          </p:cNvPr>
          <p:cNvSpPr txBox="1"/>
          <p:nvPr/>
        </p:nvSpPr>
        <p:spPr>
          <a:xfrm>
            <a:off x="5884560" y="4788687"/>
            <a:ext cx="2000092"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a:solidFill>
                  <a:schemeClr val="bg1"/>
                </a:solidFill>
                <a:latin typeface="Arial" panose="020B0604020202020204" pitchFamily="34" charset="0"/>
                <a:cs typeface="Arial" panose="020B0604020202020204" pitchFamily="34" charset="0"/>
              </a:rPr>
              <a:t>Commissions </a:t>
            </a:r>
            <a:r>
              <a:rPr lang="en-US" sz="1900" b="1" spc="-20" err="1">
                <a:solidFill>
                  <a:schemeClr val="bg1"/>
                </a:solidFill>
                <a:latin typeface="Arial" panose="020B0604020202020204" pitchFamily="34" charset="0"/>
                <a:cs typeface="Arial" panose="020B0604020202020204" pitchFamily="34" charset="0"/>
              </a:rPr>
              <a:t>spécialisées</a:t>
            </a:r>
            <a:endParaRPr sz="1900" b="1">
              <a:solidFill>
                <a:schemeClr val="bg1"/>
              </a:solidFill>
              <a:latin typeface="Arial" panose="020B0604020202020204" pitchFamily="34" charset="0"/>
              <a:cs typeface="Arial" panose="020B0604020202020204" pitchFamily="34" charset="0"/>
            </a:endParaRPr>
          </a:p>
        </p:txBody>
      </p:sp>
      <p:sp>
        <p:nvSpPr>
          <p:cNvPr id="47" name="object 24">
            <a:extLst>
              <a:ext uri="{FF2B5EF4-FFF2-40B4-BE49-F238E27FC236}">
                <a16:creationId xmlns:a16="http://schemas.microsoft.com/office/drawing/2014/main" id="{0326A9ED-5AE5-A9BB-2CCF-998CF5C576F4}"/>
              </a:ext>
            </a:extLst>
          </p:cNvPr>
          <p:cNvSpPr txBox="1"/>
          <p:nvPr/>
        </p:nvSpPr>
        <p:spPr>
          <a:xfrm>
            <a:off x="10814050" y="2576302"/>
            <a:ext cx="4619934" cy="367408"/>
          </a:xfrm>
          <a:prstGeom prst="rect">
            <a:avLst/>
          </a:prstGeom>
        </p:spPr>
        <p:txBody>
          <a:bodyPr vert="horz" wrap="square" lIns="0" tIns="13335" rIns="0" bIns="0" rtlCol="0">
            <a:spAutoFit/>
          </a:bodyPr>
          <a:lstStyle/>
          <a:p>
            <a:pPr marL="12700">
              <a:lnSpc>
                <a:spcPct val="100000"/>
              </a:lnSpc>
              <a:spcBef>
                <a:spcPts val="105"/>
              </a:spcBef>
            </a:pPr>
            <a:r>
              <a:rPr lang="fr-FR" sz="2300" b="0" spc="-10">
                <a:solidFill>
                  <a:schemeClr val="tx1"/>
                </a:solidFill>
                <a:latin typeface="Arial" panose="020B0604020202020204" pitchFamily="34" charset="0"/>
                <a:cs typeface="Arial" panose="020B0604020202020204" pitchFamily="34" charset="0"/>
              </a:rPr>
              <a:t>Assemblée mondiale des Délégués</a:t>
            </a:r>
            <a:endParaRPr sz="2300">
              <a:solidFill>
                <a:schemeClr val="tx1"/>
              </a:solidFill>
              <a:latin typeface="Arial" panose="020B0604020202020204" pitchFamily="34" charset="0"/>
              <a:cs typeface="Arial" panose="020B0604020202020204" pitchFamily="34" charset="0"/>
            </a:endParaRPr>
          </a:p>
        </p:txBody>
      </p:sp>
      <p:sp>
        <p:nvSpPr>
          <p:cNvPr id="68" name="object 25">
            <a:extLst>
              <a:ext uri="{FF2B5EF4-FFF2-40B4-BE49-F238E27FC236}">
                <a16:creationId xmlns:a16="http://schemas.microsoft.com/office/drawing/2014/main" id="{998537D7-4CE2-9172-7050-C4BDC019656B}"/>
              </a:ext>
            </a:extLst>
          </p:cNvPr>
          <p:cNvSpPr txBox="1"/>
          <p:nvPr/>
        </p:nvSpPr>
        <p:spPr>
          <a:xfrm>
            <a:off x="8385544" y="3750305"/>
            <a:ext cx="961306" cy="304571"/>
          </a:xfrm>
          <a:prstGeom prst="rect">
            <a:avLst/>
          </a:prstGeom>
        </p:spPr>
        <p:txBody>
          <a:bodyPr vert="horz" wrap="square" lIns="0" tIns="12065" rIns="0" bIns="0" rtlCol="0">
            <a:spAutoFit/>
          </a:bodyPr>
          <a:lstStyle/>
          <a:p>
            <a:pPr marL="12700">
              <a:lnSpc>
                <a:spcPct val="100000"/>
              </a:lnSpc>
              <a:spcBef>
                <a:spcPts val="95"/>
              </a:spcBef>
            </a:pPr>
            <a:r>
              <a:rPr lang="en-US" sz="1900" b="1" spc="-10">
                <a:latin typeface="Arial" panose="020B0604020202020204" pitchFamily="34" charset="0"/>
                <a:cs typeface="Arial" panose="020B0604020202020204" pitchFamily="34" charset="0"/>
              </a:rPr>
              <a:t>Conseil</a:t>
            </a:r>
            <a:endParaRPr sz="1900" b="1">
              <a:latin typeface="Arial" panose="020B0604020202020204" pitchFamily="34" charset="0"/>
              <a:cs typeface="Arial" panose="020B0604020202020204" pitchFamily="34" charset="0"/>
            </a:endParaRPr>
          </a:p>
        </p:txBody>
      </p:sp>
      <p:sp>
        <p:nvSpPr>
          <p:cNvPr id="69" name="object 26">
            <a:extLst>
              <a:ext uri="{FF2B5EF4-FFF2-40B4-BE49-F238E27FC236}">
                <a16:creationId xmlns:a16="http://schemas.microsoft.com/office/drawing/2014/main" id="{0ECFAF0A-959C-FC37-2AE8-371DF5635839}"/>
              </a:ext>
            </a:extLst>
          </p:cNvPr>
          <p:cNvSpPr txBox="1"/>
          <p:nvPr/>
        </p:nvSpPr>
        <p:spPr>
          <a:xfrm>
            <a:off x="16081468" y="3860607"/>
            <a:ext cx="2042160" cy="613629"/>
          </a:xfrm>
          <a:prstGeom prst="rect">
            <a:avLst/>
          </a:prstGeom>
        </p:spPr>
        <p:txBody>
          <a:bodyPr vert="horz" wrap="square" lIns="0" tIns="36194" rIns="0" bIns="0" rtlCol="0">
            <a:spAutoFit/>
          </a:bodyPr>
          <a:lstStyle/>
          <a:p>
            <a:pPr marL="12700" marR="5080" indent="257175" algn="ctr">
              <a:lnSpc>
                <a:spcPts val="2140"/>
              </a:lnSpc>
              <a:spcBef>
                <a:spcPts val="284"/>
              </a:spcBef>
            </a:pPr>
            <a:r>
              <a:rPr lang="en-US" sz="1900" b="1" err="1">
                <a:solidFill>
                  <a:schemeClr val="tx1"/>
                </a:solidFill>
                <a:latin typeface="Arial" panose="020B0604020202020204" pitchFamily="34" charset="0"/>
                <a:cs typeface="Arial" panose="020B0604020202020204" pitchFamily="34" charset="0"/>
              </a:rPr>
              <a:t>Comissions</a:t>
            </a:r>
            <a:r>
              <a:rPr lang="en-US" sz="1900" b="1">
                <a:solidFill>
                  <a:schemeClr val="tx1"/>
                </a:solidFill>
                <a:latin typeface="Arial" panose="020B0604020202020204" pitchFamily="34" charset="0"/>
                <a:cs typeface="Arial" panose="020B0604020202020204" pitchFamily="34" charset="0"/>
              </a:rPr>
              <a:t>   </a:t>
            </a:r>
          </a:p>
          <a:p>
            <a:pPr marL="12700" marR="5080" indent="257175" algn="ctr">
              <a:lnSpc>
                <a:spcPts val="2140"/>
              </a:lnSpc>
              <a:spcBef>
                <a:spcPts val="284"/>
              </a:spcBef>
            </a:pPr>
            <a:r>
              <a:rPr lang="en-US" sz="1900" b="1">
                <a:solidFill>
                  <a:schemeClr val="tx1"/>
                </a:solidFill>
                <a:latin typeface="Arial" panose="020B0604020202020204" pitchFamily="34" charset="0"/>
                <a:cs typeface="Arial" panose="020B0604020202020204" pitchFamily="34" charset="0"/>
              </a:rPr>
              <a:t> </a:t>
            </a:r>
            <a:r>
              <a:rPr lang="en-US" sz="1900" b="1" err="1">
                <a:solidFill>
                  <a:schemeClr val="tx1"/>
                </a:solidFill>
                <a:latin typeface="Arial" panose="020B0604020202020204" pitchFamily="34" charset="0"/>
                <a:cs typeface="Arial" panose="020B0604020202020204" pitchFamily="34" charset="0"/>
              </a:rPr>
              <a:t>régionales</a:t>
            </a:r>
            <a:endParaRPr sz="1900" b="1">
              <a:solidFill>
                <a:schemeClr val="tx1"/>
              </a:solidFill>
              <a:latin typeface="Arial" panose="020B0604020202020204" pitchFamily="34" charset="0"/>
              <a:cs typeface="Arial" panose="020B0604020202020204" pitchFamily="34" charset="0"/>
            </a:endParaRPr>
          </a:p>
        </p:txBody>
      </p:sp>
      <p:sp>
        <p:nvSpPr>
          <p:cNvPr id="70" name="object 29">
            <a:extLst>
              <a:ext uri="{FF2B5EF4-FFF2-40B4-BE49-F238E27FC236}">
                <a16:creationId xmlns:a16="http://schemas.microsoft.com/office/drawing/2014/main" id="{A0EA9437-1BEA-A539-5B0E-7E9F03DBC25C}"/>
              </a:ext>
            </a:extLst>
          </p:cNvPr>
          <p:cNvSpPr txBox="1"/>
          <p:nvPr/>
        </p:nvSpPr>
        <p:spPr>
          <a:xfrm>
            <a:off x="5735250" y="6039064"/>
            <a:ext cx="2278597" cy="964495"/>
          </a:xfrm>
          <a:prstGeom prst="rect">
            <a:avLst/>
          </a:prstGeom>
        </p:spPr>
        <p:txBody>
          <a:bodyPr vert="horz" wrap="square" lIns="0" tIns="30480" rIns="0" bIns="0" rtlCol="0">
            <a:spAutoFit/>
          </a:bodyPr>
          <a:lstStyle/>
          <a:p>
            <a:pPr marL="12700" marR="5080" indent="15240" algn="ctr">
              <a:lnSpc>
                <a:spcPct val="111200"/>
              </a:lnSpc>
              <a:spcBef>
                <a:spcPts val="240"/>
              </a:spcBef>
            </a:pPr>
            <a:r>
              <a:rPr lang="fr-FR" sz="1900" b="1">
                <a:latin typeface="Arial" panose="020B0604020202020204" pitchFamily="34" charset="0"/>
                <a:cs typeface="Arial" panose="020B0604020202020204" pitchFamily="34" charset="0"/>
              </a:rPr>
              <a:t>Groupes d’experts</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ad hoc</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de travail</a:t>
            </a:r>
            <a:endParaRPr sz="1700">
              <a:latin typeface="Arial" panose="020B0604020202020204" pitchFamily="34" charset="0"/>
              <a:cs typeface="Arial" panose="020B0604020202020204" pitchFamily="34" charset="0"/>
            </a:endParaRPr>
          </a:p>
        </p:txBody>
      </p:sp>
      <p:sp>
        <p:nvSpPr>
          <p:cNvPr id="71" name="object 30">
            <a:extLst>
              <a:ext uri="{FF2B5EF4-FFF2-40B4-BE49-F238E27FC236}">
                <a16:creationId xmlns:a16="http://schemas.microsoft.com/office/drawing/2014/main" id="{6DFE0658-E000-31DA-7BF6-3771507A0379}"/>
              </a:ext>
            </a:extLst>
          </p:cNvPr>
          <p:cNvSpPr txBox="1"/>
          <p:nvPr/>
        </p:nvSpPr>
        <p:spPr>
          <a:xfrm>
            <a:off x="16029372" y="5997282"/>
            <a:ext cx="2577362" cy="938206"/>
          </a:xfrm>
          <a:prstGeom prst="rect">
            <a:avLst/>
          </a:prstGeom>
        </p:spPr>
        <p:txBody>
          <a:bodyPr vert="horz" wrap="square" lIns="0" tIns="29845" rIns="0" bIns="0" rtlCol="0">
            <a:spAutoFit/>
          </a:bodyPr>
          <a:lstStyle/>
          <a:p>
            <a:pPr marL="12065" marR="5080" indent="-635" algn="ctr">
              <a:lnSpc>
                <a:spcPct val="111200"/>
              </a:lnSpc>
              <a:spcBef>
                <a:spcPts val="235"/>
              </a:spcBef>
            </a:pPr>
            <a:r>
              <a:rPr sz="1900" b="1" spc="-10" err="1">
                <a:latin typeface="Arial" panose="020B0604020202020204" pitchFamily="34" charset="0"/>
                <a:cs typeface="Arial" panose="020B0604020202020204" pitchFamily="34" charset="0"/>
              </a:rPr>
              <a:t>Centres</a:t>
            </a:r>
            <a:r>
              <a:rPr lang="en-US" sz="1900" b="1" spc="-10">
                <a:latin typeface="Arial" panose="020B0604020202020204" pitchFamily="34" charset="0"/>
                <a:cs typeface="Arial" panose="020B0604020202020204" pitchFamily="34" charset="0"/>
              </a:rPr>
              <a:t> de </a:t>
            </a:r>
            <a:r>
              <a:rPr lang="en-US" sz="1900" b="1" spc="-10" err="1">
                <a:latin typeface="Arial" panose="020B0604020202020204" pitchFamily="34" charset="0"/>
                <a:cs typeface="Arial" panose="020B0604020202020204" pitchFamily="34" charset="0"/>
              </a:rPr>
              <a:t>référence</a:t>
            </a:r>
            <a:r>
              <a:rPr sz="1900" b="1" spc="-10">
                <a:latin typeface="Arial" panose="020B0604020202020204" pitchFamily="34" charset="0"/>
                <a:cs typeface="Arial" panose="020B0604020202020204" pitchFamily="34" charset="0"/>
              </a:rPr>
              <a:t> </a:t>
            </a:r>
            <a:r>
              <a:rPr sz="1700" spc="-10" err="1">
                <a:latin typeface="Arial" panose="020B0604020202020204" pitchFamily="34" charset="0"/>
                <a:cs typeface="Arial" panose="020B0604020202020204" pitchFamily="34" charset="0"/>
              </a:rPr>
              <a:t>Centres</a:t>
            </a:r>
            <a:r>
              <a:rPr sz="1700" spc="-10">
                <a:latin typeface="Arial" panose="020B0604020202020204" pitchFamily="34" charset="0"/>
                <a:cs typeface="Arial" panose="020B0604020202020204" pitchFamily="34" charset="0"/>
              </a:rPr>
              <a:t> </a:t>
            </a:r>
            <a:r>
              <a:rPr lang="en-US" sz="1700" spc="-10" err="1">
                <a:latin typeface="Arial" panose="020B0604020202020204" pitchFamily="34" charset="0"/>
                <a:cs typeface="Arial" panose="020B0604020202020204" pitchFamily="34" charset="0"/>
              </a:rPr>
              <a:t>collaborateurs</a:t>
            </a:r>
            <a:endParaRPr lang="en-US" sz="1700" spc="-10">
              <a:latin typeface="Arial" panose="020B0604020202020204" pitchFamily="34" charset="0"/>
              <a:cs typeface="Arial" panose="020B0604020202020204" pitchFamily="34" charset="0"/>
            </a:endParaRPr>
          </a:p>
          <a:p>
            <a:pPr marL="12065" marR="5080" indent="-635" algn="ctr">
              <a:lnSpc>
                <a:spcPct val="111200"/>
              </a:lnSpc>
              <a:spcBef>
                <a:spcPts val="235"/>
              </a:spcBef>
            </a:pPr>
            <a:r>
              <a:rPr sz="1700" spc="-10" err="1">
                <a:latin typeface="Arial" panose="020B0604020202020204" pitchFamily="34" charset="0"/>
                <a:cs typeface="Arial" panose="020B0604020202020204" pitchFamily="34" charset="0"/>
              </a:rPr>
              <a:t>Laborato</a:t>
            </a:r>
            <a:r>
              <a:rPr lang="en-US" sz="1700" spc="-10" err="1">
                <a:latin typeface="Arial" panose="020B0604020202020204" pitchFamily="34" charset="0"/>
                <a:cs typeface="Arial" panose="020B0604020202020204" pitchFamily="34" charset="0"/>
              </a:rPr>
              <a:t>ir</a:t>
            </a:r>
            <a:r>
              <a:rPr sz="1700" spc="-10" err="1">
                <a:latin typeface="Arial" panose="020B0604020202020204" pitchFamily="34" charset="0"/>
                <a:cs typeface="Arial" panose="020B0604020202020204" pitchFamily="34" charset="0"/>
              </a:rPr>
              <a:t>es</a:t>
            </a:r>
            <a:r>
              <a:rPr lang="en-US" sz="1700" spc="-10">
                <a:latin typeface="Arial" panose="020B0604020202020204" pitchFamily="34" charset="0"/>
                <a:cs typeface="Arial" panose="020B0604020202020204" pitchFamily="34" charset="0"/>
              </a:rPr>
              <a:t> de </a:t>
            </a:r>
            <a:r>
              <a:rPr lang="en-US" sz="1700" spc="-10" err="1">
                <a:latin typeface="Arial" panose="020B0604020202020204" pitchFamily="34" charset="0"/>
                <a:cs typeface="Arial" panose="020B0604020202020204" pitchFamily="34" charset="0"/>
              </a:rPr>
              <a:t>référence</a:t>
            </a:r>
            <a:endParaRPr sz="1700">
              <a:latin typeface="Arial" panose="020B0604020202020204" pitchFamily="34" charset="0"/>
              <a:cs typeface="Arial" panose="020B0604020202020204" pitchFamily="34" charset="0"/>
            </a:endParaRPr>
          </a:p>
        </p:txBody>
      </p:sp>
      <p:sp>
        <p:nvSpPr>
          <p:cNvPr id="72" name="object 31">
            <a:extLst>
              <a:ext uri="{FF2B5EF4-FFF2-40B4-BE49-F238E27FC236}">
                <a16:creationId xmlns:a16="http://schemas.microsoft.com/office/drawing/2014/main" id="{3C6116C2-D8CD-2083-0D6E-2CDC40918F24}"/>
              </a:ext>
            </a:extLst>
          </p:cNvPr>
          <p:cNvSpPr txBox="1"/>
          <p:nvPr/>
        </p:nvSpPr>
        <p:spPr>
          <a:xfrm>
            <a:off x="12519268" y="4054475"/>
            <a:ext cx="1282529"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err="1">
                <a:latin typeface="Arial" panose="020B0604020202020204" pitchFamily="34" charset="0"/>
                <a:cs typeface="Arial" panose="020B0604020202020204" pitchFamily="34" charset="0"/>
              </a:rPr>
              <a:t>Directrice</a:t>
            </a:r>
            <a:r>
              <a:rPr lang="en-US" sz="1900" b="1" spc="-20">
                <a:latin typeface="Arial" panose="020B0604020202020204" pitchFamily="34" charset="0"/>
                <a:cs typeface="Arial" panose="020B0604020202020204" pitchFamily="34" charset="0"/>
              </a:rPr>
              <a:t> </a:t>
            </a:r>
            <a:r>
              <a:rPr lang="en-US" sz="1900" b="1" spc="-20" err="1">
                <a:latin typeface="Arial" panose="020B0604020202020204" pitchFamily="34" charset="0"/>
                <a:cs typeface="Arial" panose="020B0604020202020204" pitchFamily="34" charset="0"/>
              </a:rPr>
              <a:t>générale</a:t>
            </a:r>
            <a:endParaRPr sz="1900" b="1">
              <a:latin typeface="Arial" panose="020B0604020202020204" pitchFamily="34" charset="0"/>
              <a:cs typeface="Arial" panose="020B0604020202020204" pitchFamily="34" charset="0"/>
            </a:endParaRPr>
          </a:p>
        </p:txBody>
      </p:sp>
      <p:sp>
        <p:nvSpPr>
          <p:cNvPr id="73" name="object 32">
            <a:extLst>
              <a:ext uri="{FF2B5EF4-FFF2-40B4-BE49-F238E27FC236}">
                <a16:creationId xmlns:a16="http://schemas.microsoft.com/office/drawing/2014/main" id="{DE4F985E-3FE5-1CAF-4BB5-E5077D5FF1D0}"/>
              </a:ext>
            </a:extLst>
          </p:cNvPr>
          <p:cNvSpPr txBox="1"/>
          <p:nvPr/>
        </p:nvSpPr>
        <p:spPr>
          <a:xfrm>
            <a:off x="12435251" y="6161814"/>
            <a:ext cx="1579199" cy="304571"/>
          </a:xfrm>
          <a:prstGeom prst="rect">
            <a:avLst/>
          </a:prstGeom>
        </p:spPr>
        <p:txBody>
          <a:bodyPr vert="horz" wrap="square" lIns="0" tIns="12065" rIns="0" bIns="0" rtlCol="0">
            <a:spAutoFit/>
          </a:bodyPr>
          <a:lstStyle/>
          <a:p>
            <a:pPr marL="12700" algn="ctr">
              <a:lnSpc>
                <a:spcPct val="100000"/>
              </a:lnSpc>
              <a:spcBef>
                <a:spcPts val="95"/>
              </a:spcBef>
            </a:pPr>
            <a:r>
              <a:rPr lang="en-US" sz="1900" b="1" spc="-10" err="1">
                <a:latin typeface="Arial" panose="020B0604020202020204" pitchFamily="34" charset="0"/>
                <a:cs typeface="Arial" panose="020B0604020202020204" pitchFamily="34" charset="0"/>
              </a:rPr>
              <a:t>Siège</a:t>
            </a:r>
            <a:endParaRPr sz="1900" b="1">
              <a:latin typeface="Arial" panose="020B0604020202020204" pitchFamily="34" charset="0"/>
              <a:cs typeface="Arial" panose="020B0604020202020204" pitchFamily="34" charset="0"/>
            </a:endParaRPr>
          </a:p>
        </p:txBody>
      </p:sp>
      <p:sp>
        <p:nvSpPr>
          <p:cNvPr id="74" name="object 33">
            <a:extLst>
              <a:ext uri="{FF2B5EF4-FFF2-40B4-BE49-F238E27FC236}">
                <a16:creationId xmlns:a16="http://schemas.microsoft.com/office/drawing/2014/main" id="{60B735B1-59F7-82CF-0E30-FE104C68386D}"/>
              </a:ext>
            </a:extLst>
          </p:cNvPr>
          <p:cNvSpPr txBox="1"/>
          <p:nvPr/>
        </p:nvSpPr>
        <p:spPr>
          <a:xfrm>
            <a:off x="12336752" y="7917226"/>
            <a:ext cx="1906298" cy="844461"/>
          </a:xfrm>
          <a:prstGeom prst="rect">
            <a:avLst/>
          </a:prstGeom>
        </p:spPr>
        <p:txBody>
          <a:bodyPr vert="horz" wrap="square" lIns="0" tIns="36194" rIns="0" bIns="0" rtlCol="0">
            <a:spAutoFit/>
          </a:bodyPr>
          <a:lstStyle/>
          <a:p>
            <a:pPr marL="12065" marR="5080" indent="-635" algn="ctr">
              <a:lnSpc>
                <a:spcPts val="2140"/>
              </a:lnSpc>
              <a:spcBef>
                <a:spcPts val="284"/>
              </a:spcBef>
            </a:pPr>
            <a:r>
              <a:rPr lang="fr-FR" sz="1900" b="1" spc="-10">
                <a:latin typeface="Arial" panose="020B0604020202020204" pitchFamily="34" charset="0"/>
                <a:cs typeface="Arial" panose="020B0604020202020204" pitchFamily="34" charset="0"/>
              </a:rPr>
              <a:t>Représentations régionales et sous-régionales</a:t>
            </a:r>
            <a:endParaRPr sz="1900" b="1">
              <a:latin typeface="Arial" panose="020B0604020202020204" pitchFamily="34" charset="0"/>
              <a:cs typeface="Arial" panose="020B0604020202020204" pitchFamily="34" charset="0"/>
            </a:endParaRPr>
          </a:p>
        </p:txBody>
      </p:sp>
      <p:sp>
        <p:nvSpPr>
          <p:cNvPr id="75" name="object 60">
            <a:extLst>
              <a:ext uri="{FF2B5EF4-FFF2-40B4-BE49-F238E27FC236}">
                <a16:creationId xmlns:a16="http://schemas.microsoft.com/office/drawing/2014/main" id="{FC45137B-8910-E08F-24C6-549C31718AA7}"/>
              </a:ext>
            </a:extLst>
          </p:cNvPr>
          <p:cNvSpPr txBox="1"/>
          <p:nvPr/>
        </p:nvSpPr>
        <p:spPr>
          <a:xfrm>
            <a:off x="17264260" y="9464675"/>
            <a:ext cx="2316811" cy="629275"/>
          </a:xfrm>
          <a:prstGeom prst="rect">
            <a:avLst/>
          </a:prstGeom>
        </p:spPr>
        <p:txBody>
          <a:bodyPr vert="horz" wrap="square" lIns="0" tIns="12700" rIns="0" bIns="0" rtlCol="0">
            <a:spAutoFit/>
          </a:bodyPr>
          <a:lstStyle/>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d’autorité</a:t>
            </a:r>
            <a:endParaRPr lang="en-US" sz="1650" spc="-10">
              <a:latin typeface="Arial" panose="020B0604020202020204" pitchFamily="34" charset="0"/>
              <a:cs typeface="Arial" panose="020B0604020202020204" pitchFamily="34" charset="0"/>
            </a:endParaRPr>
          </a:p>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fonctionnelles</a:t>
            </a:r>
            <a:endParaRPr sz="1650">
              <a:latin typeface="Arial" panose="020B0604020202020204" pitchFamily="34" charset="0"/>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80488"/>
            <a:ext cx="2515672" cy="869918"/>
          </a:xfrm>
          <a:prstGeom prst="rect">
            <a:avLst/>
          </a:prstGeom>
        </p:spPr>
        <p:txBody>
          <a:bodyPr vert="horz" wrap="square" lIns="0" tIns="11430" rIns="0" bIns="0" rtlCol="0">
            <a:spAutoFit/>
          </a:bodyPr>
          <a:lstStyle/>
          <a:p>
            <a:pPr marL="12700" marR="5080">
              <a:lnSpc>
                <a:spcPct val="101299"/>
              </a:lnSpc>
              <a:spcBef>
                <a:spcPts val="90"/>
              </a:spcBef>
            </a:pPr>
            <a:r>
              <a:rPr sz="2850" b="1" spc="-10">
                <a:latin typeface="Arial" panose="020B0604020202020204" pitchFamily="34" charset="0"/>
                <a:cs typeface="Arial" panose="020B0604020202020204" pitchFamily="34" charset="0"/>
              </a:rPr>
              <a:t>Commissions</a:t>
            </a:r>
            <a:r>
              <a:rPr lang="en-US" sz="2850" b="1" spc="-10">
                <a:latin typeface="Arial" panose="020B0604020202020204" pitchFamily="34" charset="0"/>
                <a:cs typeface="Arial" panose="020B0604020202020204" pitchFamily="34" charset="0"/>
              </a:rPr>
              <a:t> </a:t>
            </a:r>
            <a:r>
              <a:rPr lang="en-US" sz="2850" b="1" spc="-10" err="1">
                <a:latin typeface="Arial" panose="020B0604020202020204" pitchFamily="34" charset="0"/>
                <a:cs typeface="Arial" panose="020B0604020202020204" pitchFamily="34" charset="0"/>
              </a:rPr>
              <a:t>spécialisées</a:t>
            </a:r>
            <a:endParaRPr sz="2850" b="1">
              <a:latin typeface="Arial" panose="020B0604020202020204" pitchFamily="34" charset="0"/>
              <a:cs typeface="Arial" panose="020B0604020202020204" pitchFamily="34" charset="0"/>
            </a:endParaRPr>
          </a:p>
        </p:txBody>
      </p:sp>
      <p:sp>
        <p:nvSpPr>
          <p:cNvPr id="4" name="object 4"/>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37983"/>
            <a:ext cx="835576" cy="790413"/>
          </a:xfrm>
          <a:prstGeom prst="rect">
            <a:avLst/>
          </a:prstGeom>
        </p:spPr>
      </p:pic>
      <p:sp>
        <p:nvSpPr>
          <p:cNvPr id="6" name="object 6"/>
          <p:cNvSpPr txBox="1"/>
          <p:nvPr/>
        </p:nvSpPr>
        <p:spPr>
          <a:xfrm>
            <a:off x="5976646" y="2175580"/>
            <a:ext cx="8609612" cy="455894"/>
          </a:xfrm>
          <a:prstGeom prst="rect">
            <a:avLst/>
          </a:prstGeom>
        </p:spPr>
        <p:txBody>
          <a:bodyPr vert="horz" wrap="square" lIns="0" tIns="17145" rIns="0" bIns="0" rtlCol="0">
            <a:spAutoFit/>
          </a:bodyPr>
          <a:lstStyle/>
          <a:p>
            <a:pPr marL="12700">
              <a:lnSpc>
                <a:spcPct val="100000"/>
              </a:lnSpc>
              <a:spcBef>
                <a:spcPts val="135"/>
              </a:spcBef>
            </a:pPr>
            <a:r>
              <a:rPr lang="fr-FR" sz="2850" b="1">
                <a:latin typeface="Arial" panose="020B0604020202020204" pitchFamily="34" charset="0"/>
                <a:cs typeface="Arial" panose="020B0604020202020204" pitchFamily="34" charset="0"/>
              </a:rPr>
              <a:t>Élues par l’Assemblée mondiale des Délégués</a:t>
            </a:r>
            <a:endParaRPr sz="2850" b="1">
              <a:latin typeface="Arial" panose="020B0604020202020204" pitchFamily="34" charset="0"/>
              <a:cs typeface="Arial" panose="020B0604020202020204" pitchFamily="34" charset="0"/>
            </a:endParaRPr>
          </a:p>
        </p:txBody>
      </p:sp>
      <p:sp>
        <p:nvSpPr>
          <p:cNvPr id="7" name="object 7"/>
          <p:cNvSpPr txBox="1"/>
          <p:nvPr/>
        </p:nvSpPr>
        <p:spPr>
          <a:xfrm>
            <a:off x="5997535" y="2922101"/>
            <a:ext cx="8130540" cy="6182995"/>
          </a:xfrm>
          <a:prstGeom prst="rect">
            <a:avLst/>
          </a:prstGeom>
        </p:spPr>
        <p:txBody>
          <a:bodyPr vert="horz" wrap="square" lIns="0" tIns="142875" rIns="0" bIns="0" rtlCol="0">
            <a:spAutoFit/>
          </a:bodyPr>
          <a:lstStyle/>
          <a:p>
            <a:pPr marL="12700">
              <a:lnSpc>
                <a:spcPct val="100000"/>
              </a:lnSpc>
              <a:spcBef>
                <a:spcPts val="1125"/>
              </a:spcBef>
            </a:pPr>
            <a:r>
              <a:rPr sz="2850" b="0" spc="-10" err="1">
                <a:solidFill>
                  <a:srgbClr val="F15732"/>
                </a:solidFill>
                <a:latin typeface="Arial" panose="020B0604020202020204" pitchFamily="34" charset="0"/>
                <a:cs typeface="Arial" panose="020B0604020202020204" pitchFamily="34" charset="0"/>
              </a:rPr>
              <a:t>F</a:t>
            </a:r>
            <a:r>
              <a:rPr lang="en-US" sz="2850" b="0" spc="-10" err="1">
                <a:solidFill>
                  <a:srgbClr val="F15732"/>
                </a:solidFill>
                <a:latin typeface="Arial" panose="020B0604020202020204" pitchFamily="34" charset="0"/>
                <a:cs typeface="Arial" panose="020B0604020202020204" pitchFamily="34" charset="0"/>
              </a:rPr>
              <a:t>o</a:t>
            </a:r>
            <a:r>
              <a:rPr sz="2850" b="0" spc="-10" err="1">
                <a:solidFill>
                  <a:srgbClr val="F15732"/>
                </a:solidFill>
                <a:latin typeface="Arial" panose="020B0604020202020204" pitchFamily="34" charset="0"/>
                <a:cs typeface="Arial" panose="020B0604020202020204" pitchFamily="34" charset="0"/>
              </a:rPr>
              <a:t>nctions</a:t>
            </a:r>
            <a:endParaRPr sz="2850">
              <a:latin typeface="Arial" panose="020B0604020202020204" pitchFamily="34" charset="0"/>
              <a:cs typeface="Arial" panose="020B0604020202020204" pitchFamily="34" charset="0"/>
            </a:endParaRP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Élaboration des normes internationales</a:t>
            </a: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Désignation des Centres de référence</a:t>
            </a: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Évaluation des demandes de reconnaissance officielle du statut </a:t>
            </a:r>
            <a:r>
              <a:rPr lang="fr-FR" sz="2850" err="1">
                <a:latin typeface="Arial" panose="020B0604020202020204" pitchFamily="34" charset="0"/>
                <a:cs typeface="Arial" panose="020B0604020202020204" pitchFamily="34" charset="0"/>
              </a:rPr>
              <a:t>zoosanitaire</a:t>
            </a:r>
            <a:endParaRPr lang="fr-FR" sz="2850">
              <a:latin typeface="Arial" panose="020B0604020202020204" pitchFamily="34" charset="0"/>
              <a:cs typeface="Arial" panose="020B0604020202020204" pitchFamily="34" charset="0"/>
            </a:endParaRP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Conseils à la DG et à l’Assemblée sur les sujets relevant de leur mandat</a:t>
            </a: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Chaque Commission spécialisée comprend six membres.</a:t>
            </a: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Toutes les Commissions se réunissent deux fois par an pour progresser sur les points de leurs programmes de travail respectifs.</a:t>
            </a:r>
            <a:endParaRPr sz="2850">
              <a:latin typeface="Arial" panose="020B0604020202020204" pitchFamily="34" charset="0"/>
              <a:cs typeface="Arial" panose="020B0604020202020204" pitchFamily="34" charset="0"/>
            </a:endParaRPr>
          </a:p>
        </p:txBody>
      </p:sp>
      <p:grpSp>
        <p:nvGrpSpPr>
          <p:cNvPr id="9" name="object 9"/>
          <p:cNvGrpSpPr/>
          <p:nvPr/>
        </p:nvGrpSpPr>
        <p:grpSpPr>
          <a:xfrm>
            <a:off x="16743847" y="3686743"/>
            <a:ext cx="1848485" cy="1789430"/>
            <a:chOff x="16743847" y="3686743"/>
            <a:chExt cx="1848485" cy="1789430"/>
          </a:xfrm>
        </p:grpSpPr>
        <p:sp>
          <p:nvSpPr>
            <p:cNvPr id="10" name="object 10"/>
            <p:cNvSpPr/>
            <p:nvPr/>
          </p:nvSpPr>
          <p:spPr>
            <a:xfrm>
              <a:off x="16759554" y="3819639"/>
              <a:ext cx="1464945" cy="1289685"/>
            </a:xfrm>
            <a:custGeom>
              <a:avLst/>
              <a:gdLst/>
              <a:ahLst/>
              <a:cxnLst/>
              <a:rect l="l" t="t" r="r" b="b"/>
              <a:pathLst>
                <a:path w="1464944" h="1289685">
                  <a:moveTo>
                    <a:pt x="1464876" y="820331"/>
                  </a:moveTo>
                  <a:lnTo>
                    <a:pt x="1464876" y="117190"/>
                  </a:lnTo>
                  <a:lnTo>
                    <a:pt x="1455667" y="71575"/>
                  </a:lnTo>
                  <a:lnTo>
                    <a:pt x="1430551" y="34324"/>
                  </a:lnTo>
                  <a:lnTo>
                    <a:pt x="1393301" y="9209"/>
                  </a:lnTo>
                  <a:lnTo>
                    <a:pt x="1347686" y="0"/>
                  </a:lnTo>
                </a:path>
                <a:path w="1464944" h="1289685">
                  <a:moveTo>
                    <a:pt x="117190" y="0"/>
                  </a:moveTo>
                  <a:lnTo>
                    <a:pt x="71575" y="9209"/>
                  </a:lnTo>
                  <a:lnTo>
                    <a:pt x="34324" y="34324"/>
                  </a:lnTo>
                  <a:lnTo>
                    <a:pt x="9209" y="71575"/>
                  </a:lnTo>
                  <a:lnTo>
                    <a:pt x="0" y="117190"/>
                  </a:lnTo>
                  <a:lnTo>
                    <a:pt x="0" y="1171901"/>
                  </a:lnTo>
                  <a:lnTo>
                    <a:pt x="9209" y="1217516"/>
                  </a:lnTo>
                  <a:lnTo>
                    <a:pt x="34324" y="1254766"/>
                  </a:lnTo>
                  <a:lnTo>
                    <a:pt x="71575" y="1279882"/>
                  </a:lnTo>
                  <a:lnTo>
                    <a:pt x="117190" y="1289091"/>
                  </a:lnTo>
                  <a:lnTo>
                    <a:pt x="996116" y="1289091"/>
                  </a:lnTo>
                </a:path>
                <a:path w="1464944" h="1289685">
                  <a:moveTo>
                    <a:pt x="1230496" y="0"/>
                  </a:moveTo>
                  <a:lnTo>
                    <a:pt x="351570" y="0"/>
                  </a:lnTo>
                </a:path>
                <a:path w="1464944" h="1289685">
                  <a:moveTo>
                    <a:pt x="0" y="175785"/>
                  </a:moveTo>
                  <a:lnTo>
                    <a:pt x="1464876" y="175785"/>
                  </a:lnTo>
                </a:path>
              </a:pathLst>
            </a:custGeom>
            <a:ln w="31412">
              <a:solidFill>
                <a:srgbClr val="F15732"/>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16861037" y="3686743"/>
              <a:ext cx="148602" cy="207197"/>
            </a:xfrm>
            <a:prstGeom prst="rect">
              <a:avLst/>
            </a:prstGeom>
          </p:spPr>
        </p:pic>
        <p:pic>
          <p:nvPicPr>
            <p:cNvPr id="12" name="object 12"/>
            <p:cNvPicPr/>
            <p:nvPr/>
          </p:nvPicPr>
          <p:blipFill>
            <a:blip r:embed="rId4" cstate="print"/>
            <a:stretch>
              <a:fillRect/>
            </a:stretch>
          </p:blipFill>
          <p:spPr>
            <a:xfrm>
              <a:off x="17974344" y="3686743"/>
              <a:ext cx="148602" cy="207197"/>
            </a:xfrm>
            <a:prstGeom prst="rect">
              <a:avLst/>
            </a:prstGeom>
          </p:spPr>
        </p:pic>
        <p:sp>
          <p:nvSpPr>
            <p:cNvPr id="13" name="object 13"/>
            <p:cNvSpPr/>
            <p:nvPr/>
          </p:nvSpPr>
          <p:spPr>
            <a:xfrm>
              <a:off x="17872860" y="4757160"/>
              <a:ext cx="703580" cy="703580"/>
            </a:xfrm>
            <a:custGeom>
              <a:avLst/>
              <a:gdLst/>
              <a:ahLst/>
              <a:cxnLst/>
              <a:rect l="l" t="t" r="r" b="b"/>
              <a:pathLst>
                <a:path w="703580" h="703579">
                  <a:moveTo>
                    <a:pt x="703140" y="351570"/>
                  </a:moveTo>
                  <a:lnTo>
                    <a:pt x="699931" y="303865"/>
                  </a:lnTo>
                  <a:lnTo>
                    <a:pt x="690582" y="258110"/>
                  </a:lnTo>
                  <a:lnTo>
                    <a:pt x="675513" y="214725"/>
                  </a:lnTo>
                  <a:lnTo>
                    <a:pt x="655142" y="174128"/>
                  </a:lnTo>
                  <a:lnTo>
                    <a:pt x="629888" y="136738"/>
                  </a:lnTo>
                  <a:lnTo>
                    <a:pt x="600170" y="102974"/>
                  </a:lnTo>
                  <a:lnTo>
                    <a:pt x="566406" y="73255"/>
                  </a:lnTo>
                  <a:lnTo>
                    <a:pt x="529017" y="48000"/>
                  </a:lnTo>
                  <a:lnTo>
                    <a:pt x="488419" y="27628"/>
                  </a:lnTo>
                  <a:lnTo>
                    <a:pt x="445033" y="12558"/>
                  </a:lnTo>
                  <a:lnTo>
                    <a:pt x="399277" y="3209"/>
                  </a:lnTo>
                  <a:lnTo>
                    <a:pt x="351570" y="0"/>
                  </a:lnTo>
                  <a:lnTo>
                    <a:pt x="303863" y="3209"/>
                  </a:lnTo>
                  <a:lnTo>
                    <a:pt x="258107" y="12558"/>
                  </a:lnTo>
                  <a:lnTo>
                    <a:pt x="214721" y="27628"/>
                  </a:lnTo>
                  <a:lnTo>
                    <a:pt x="174123" y="48000"/>
                  </a:lnTo>
                  <a:lnTo>
                    <a:pt x="136734" y="73255"/>
                  </a:lnTo>
                  <a:lnTo>
                    <a:pt x="102970" y="102974"/>
                  </a:lnTo>
                  <a:lnTo>
                    <a:pt x="73252" y="136738"/>
                  </a:lnTo>
                  <a:lnTo>
                    <a:pt x="47998" y="174128"/>
                  </a:lnTo>
                  <a:lnTo>
                    <a:pt x="27627" y="214725"/>
                  </a:lnTo>
                  <a:lnTo>
                    <a:pt x="12558" y="258110"/>
                  </a:lnTo>
                  <a:lnTo>
                    <a:pt x="3209" y="303865"/>
                  </a:lnTo>
                  <a:lnTo>
                    <a:pt x="0" y="351570"/>
                  </a:lnTo>
                  <a:lnTo>
                    <a:pt x="3209" y="399275"/>
                  </a:lnTo>
                  <a:lnTo>
                    <a:pt x="12558" y="445029"/>
                  </a:lnTo>
                  <a:lnTo>
                    <a:pt x="27627" y="488415"/>
                  </a:lnTo>
                  <a:lnTo>
                    <a:pt x="47998" y="529012"/>
                  </a:lnTo>
                  <a:lnTo>
                    <a:pt x="73252" y="566402"/>
                  </a:lnTo>
                  <a:lnTo>
                    <a:pt x="102970" y="600166"/>
                  </a:lnTo>
                  <a:lnTo>
                    <a:pt x="136734" y="629885"/>
                  </a:lnTo>
                  <a:lnTo>
                    <a:pt x="174123" y="655140"/>
                  </a:lnTo>
                  <a:lnTo>
                    <a:pt x="214721" y="675511"/>
                  </a:lnTo>
                  <a:lnTo>
                    <a:pt x="258107" y="690582"/>
                  </a:lnTo>
                  <a:lnTo>
                    <a:pt x="303863" y="699931"/>
                  </a:lnTo>
                  <a:lnTo>
                    <a:pt x="351570" y="703140"/>
                  </a:lnTo>
                  <a:lnTo>
                    <a:pt x="399277" y="699931"/>
                  </a:lnTo>
                  <a:lnTo>
                    <a:pt x="445033" y="690582"/>
                  </a:lnTo>
                  <a:lnTo>
                    <a:pt x="488419" y="675511"/>
                  </a:lnTo>
                  <a:lnTo>
                    <a:pt x="529017" y="655140"/>
                  </a:lnTo>
                  <a:lnTo>
                    <a:pt x="566406" y="629885"/>
                  </a:lnTo>
                  <a:lnTo>
                    <a:pt x="600170" y="600166"/>
                  </a:lnTo>
                  <a:lnTo>
                    <a:pt x="629888" y="566402"/>
                  </a:lnTo>
                  <a:lnTo>
                    <a:pt x="655142" y="529012"/>
                  </a:lnTo>
                  <a:lnTo>
                    <a:pt x="675513" y="488415"/>
                  </a:lnTo>
                  <a:lnTo>
                    <a:pt x="690582" y="445029"/>
                  </a:lnTo>
                  <a:lnTo>
                    <a:pt x="699931" y="399275"/>
                  </a:lnTo>
                  <a:lnTo>
                    <a:pt x="703140" y="351570"/>
                  </a:lnTo>
                  <a:close/>
                </a:path>
              </a:pathLst>
            </a:custGeom>
            <a:ln w="31412">
              <a:solidFill>
                <a:srgbClr val="F15732"/>
              </a:solidFill>
            </a:ln>
          </p:spPr>
          <p:txBody>
            <a:bodyPr wrap="square" lIns="0" tIns="0" rIns="0" bIns="0" rtlCol="0"/>
            <a:lstStyle/>
            <a:p>
              <a:endParaRPr/>
            </a:p>
          </p:txBody>
        </p:sp>
        <p:pic>
          <p:nvPicPr>
            <p:cNvPr id="14" name="object 14"/>
            <p:cNvPicPr/>
            <p:nvPr/>
          </p:nvPicPr>
          <p:blipFill>
            <a:blip r:embed="rId5" cstate="print"/>
            <a:stretch>
              <a:fillRect/>
            </a:stretch>
          </p:blipFill>
          <p:spPr>
            <a:xfrm>
              <a:off x="18150129" y="4946537"/>
              <a:ext cx="236495" cy="367276"/>
            </a:xfrm>
            <a:prstGeom prst="rect">
              <a:avLst/>
            </a:prstGeom>
          </p:spPr>
        </p:pic>
        <p:pic>
          <p:nvPicPr>
            <p:cNvPr id="15" name="object 15"/>
            <p:cNvPicPr/>
            <p:nvPr/>
          </p:nvPicPr>
          <p:blipFill>
            <a:blip r:embed="rId6" cstate="print"/>
            <a:stretch>
              <a:fillRect/>
            </a:stretch>
          </p:blipFill>
          <p:spPr>
            <a:xfrm>
              <a:off x="16890335" y="4155503"/>
              <a:ext cx="236495" cy="207197"/>
            </a:xfrm>
            <a:prstGeom prst="rect">
              <a:avLst/>
            </a:prstGeom>
          </p:spPr>
        </p:pic>
        <p:pic>
          <p:nvPicPr>
            <p:cNvPr id="16" name="object 16"/>
            <p:cNvPicPr/>
            <p:nvPr/>
          </p:nvPicPr>
          <p:blipFill>
            <a:blip r:embed="rId7" cstate="print"/>
            <a:stretch>
              <a:fillRect/>
            </a:stretch>
          </p:blipFill>
          <p:spPr>
            <a:xfrm>
              <a:off x="16890335" y="4448479"/>
              <a:ext cx="236495" cy="207197"/>
            </a:xfrm>
            <a:prstGeom prst="rect">
              <a:avLst/>
            </a:prstGeom>
          </p:spPr>
        </p:pic>
        <p:pic>
          <p:nvPicPr>
            <p:cNvPr id="17" name="object 17"/>
            <p:cNvPicPr/>
            <p:nvPr/>
          </p:nvPicPr>
          <p:blipFill>
            <a:blip r:embed="rId8" cstate="print"/>
            <a:stretch>
              <a:fillRect/>
            </a:stretch>
          </p:blipFill>
          <p:spPr>
            <a:xfrm>
              <a:off x="17212608" y="4155503"/>
              <a:ext cx="236495" cy="207197"/>
            </a:xfrm>
            <a:prstGeom prst="rect">
              <a:avLst/>
            </a:prstGeom>
          </p:spPr>
        </p:pic>
        <p:pic>
          <p:nvPicPr>
            <p:cNvPr id="18" name="object 18"/>
            <p:cNvPicPr/>
            <p:nvPr/>
          </p:nvPicPr>
          <p:blipFill>
            <a:blip r:embed="rId9" cstate="print"/>
            <a:stretch>
              <a:fillRect/>
            </a:stretch>
          </p:blipFill>
          <p:spPr>
            <a:xfrm>
              <a:off x="17212608" y="4448479"/>
              <a:ext cx="236495" cy="207197"/>
            </a:xfrm>
            <a:prstGeom prst="rect">
              <a:avLst/>
            </a:prstGeom>
          </p:spPr>
        </p:pic>
        <p:pic>
          <p:nvPicPr>
            <p:cNvPr id="19" name="object 19"/>
            <p:cNvPicPr/>
            <p:nvPr/>
          </p:nvPicPr>
          <p:blipFill>
            <a:blip r:embed="rId10" cstate="print"/>
            <a:stretch>
              <a:fillRect/>
            </a:stretch>
          </p:blipFill>
          <p:spPr>
            <a:xfrm>
              <a:off x="17534881" y="4155503"/>
              <a:ext cx="236495" cy="207197"/>
            </a:xfrm>
            <a:prstGeom prst="rect">
              <a:avLst/>
            </a:prstGeom>
          </p:spPr>
        </p:pic>
        <p:pic>
          <p:nvPicPr>
            <p:cNvPr id="20" name="object 20"/>
            <p:cNvPicPr/>
            <p:nvPr/>
          </p:nvPicPr>
          <p:blipFill>
            <a:blip r:embed="rId11" cstate="print"/>
            <a:stretch>
              <a:fillRect/>
            </a:stretch>
          </p:blipFill>
          <p:spPr>
            <a:xfrm>
              <a:off x="17534881" y="4448479"/>
              <a:ext cx="236495" cy="207197"/>
            </a:xfrm>
            <a:prstGeom prst="rect">
              <a:avLst/>
            </a:prstGeom>
          </p:spPr>
        </p:pic>
        <p:pic>
          <p:nvPicPr>
            <p:cNvPr id="21" name="object 21"/>
            <p:cNvPicPr/>
            <p:nvPr/>
          </p:nvPicPr>
          <p:blipFill>
            <a:blip r:embed="rId12" cstate="print"/>
            <a:stretch>
              <a:fillRect/>
            </a:stretch>
          </p:blipFill>
          <p:spPr>
            <a:xfrm>
              <a:off x="17857154" y="4155503"/>
              <a:ext cx="236495" cy="207197"/>
            </a:xfrm>
            <a:prstGeom prst="rect">
              <a:avLst/>
            </a:prstGeom>
          </p:spPr>
        </p:pic>
        <p:pic>
          <p:nvPicPr>
            <p:cNvPr id="22" name="object 22"/>
            <p:cNvPicPr/>
            <p:nvPr/>
          </p:nvPicPr>
          <p:blipFill>
            <a:blip r:embed="rId13" cstate="print"/>
            <a:stretch>
              <a:fillRect/>
            </a:stretch>
          </p:blipFill>
          <p:spPr>
            <a:xfrm>
              <a:off x="17857154" y="4448479"/>
              <a:ext cx="236495" cy="207197"/>
            </a:xfrm>
            <a:prstGeom prst="rect">
              <a:avLst/>
            </a:prstGeom>
          </p:spPr>
        </p:pic>
        <p:pic>
          <p:nvPicPr>
            <p:cNvPr id="23" name="object 23"/>
            <p:cNvPicPr/>
            <p:nvPr/>
          </p:nvPicPr>
          <p:blipFill>
            <a:blip r:embed="rId14" cstate="print"/>
            <a:stretch>
              <a:fillRect/>
            </a:stretch>
          </p:blipFill>
          <p:spPr>
            <a:xfrm>
              <a:off x="16890335" y="4741454"/>
              <a:ext cx="236495" cy="207197"/>
            </a:xfrm>
            <a:prstGeom prst="rect">
              <a:avLst/>
            </a:prstGeom>
          </p:spPr>
        </p:pic>
        <p:pic>
          <p:nvPicPr>
            <p:cNvPr id="24" name="object 24"/>
            <p:cNvPicPr/>
            <p:nvPr/>
          </p:nvPicPr>
          <p:blipFill>
            <a:blip r:embed="rId15" cstate="print"/>
            <a:stretch>
              <a:fillRect/>
            </a:stretch>
          </p:blipFill>
          <p:spPr>
            <a:xfrm>
              <a:off x="17212608" y="4741454"/>
              <a:ext cx="236495" cy="207197"/>
            </a:xfrm>
            <a:prstGeom prst="rect">
              <a:avLst/>
            </a:prstGeom>
          </p:spPr>
        </p:pic>
        <p:pic>
          <p:nvPicPr>
            <p:cNvPr id="25" name="object 25"/>
            <p:cNvPicPr/>
            <p:nvPr/>
          </p:nvPicPr>
          <p:blipFill>
            <a:blip r:embed="rId16" cstate="print"/>
            <a:stretch>
              <a:fillRect/>
            </a:stretch>
          </p:blipFill>
          <p:spPr>
            <a:xfrm>
              <a:off x="17534881" y="4741454"/>
              <a:ext cx="236495" cy="207197"/>
            </a:xfrm>
            <a:prstGeom prst="rect">
              <a:avLst/>
            </a:prstGeom>
          </p:spPr>
        </p:pic>
      </p:grpSp>
      <p:sp>
        <p:nvSpPr>
          <p:cNvPr id="26" name="object 26"/>
          <p:cNvSpPr/>
          <p:nvPr/>
        </p:nvSpPr>
        <p:spPr>
          <a:xfrm>
            <a:off x="17469671" y="5562183"/>
            <a:ext cx="40005" cy="40005"/>
          </a:xfrm>
          <a:custGeom>
            <a:avLst/>
            <a:gdLst/>
            <a:ahLst/>
            <a:cxnLst/>
            <a:rect l="l" t="t" r="r" b="b"/>
            <a:pathLst>
              <a:path w="40005" h="40004">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nvGrpSpPr>
          <p:cNvPr id="27" name="object 27"/>
          <p:cNvGrpSpPr/>
          <p:nvPr/>
        </p:nvGrpSpPr>
        <p:grpSpPr>
          <a:xfrm>
            <a:off x="17469671" y="5698904"/>
            <a:ext cx="40005" cy="1072515"/>
            <a:chOff x="17469671" y="5698904"/>
            <a:chExt cx="40005" cy="1072515"/>
          </a:xfrm>
        </p:grpSpPr>
        <p:sp>
          <p:nvSpPr>
            <p:cNvPr id="28" name="object 28"/>
            <p:cNvSpPr/>
            <p:nvPr/>
          </p:nvSpPr>
          <p:spPr>
            <a:xfrm>
              <a:off x="17489487" y="5698904"/>
              <a:ext cx="0" cy="993775"/>
            </a:xfrm>
            <a:custGeom>
              <a:avLst/>
              <a:gdLst/>
              <a:ahLst/>
              <a:cxnLst/>
              <a:rect l="l" t="t" r="r" b="b"/>
              <a:pathLst>
                <a:path h="993775">
                  <a:moveTo>
                    <a:pt x="0" y="0"/>
                  </a:moveTo>
                  <a:lnTo>
                    <a:pt x="0" y="993687"/>
                  </a:lnTo>
                </a:path>
              </a:pathLst>
            </a:custGeom>
            <a:ln w="39632">
              <a:solidFill>
                <a:srgbClr val="F15732"/>
              </a:solidFill>
              <a:prstDash val="dot"/>
            </a:ln>
          </p:spPr>
          <p:txBody>
            <a:bodyPr wrap="square" lIns="0" tIns="0" rIns="0" bIns="0" rtlCol="0"/>
            <a:lstStyle/>
            <a:p>
              <a:endParaRPr/>
            </a:p>
          </p:txBody>
        </p:sp>
        <p:sp>
          <p:nvSpPr>
            <p:cNvPr id="29" name="object 29"/>
            <p:cNvSpPr/>
            <p:nvPr/>
          </p:nvSpPr>
          <p:spPr>
            <a:xfrm>
              <a:off x="17469671" y="6731226"/>
              <a:ext cx="40005" cy="40005"/>
            </a:xfrm>
            <a:custGeom>
              <a:avLst/>
              <a:gdLst/>
              <a:ahLst/>
              <a:cxnLst/>
              <a:rect l="l" t="t" r="r" b="b"/>
              <a:pathLst>
                <a:path w="40005" h="40004">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sp>
        <p:nvSpPr>
          <p:cNvPr id="30" name="object 30"/>
          <p:cNvSpPr txBox="1"/>
          <p:nvPr/>
        </p:nvSpPr>
        <p:spPr>
          <a:xfrm>
            <a:off x="19282361" y="939521"/>
            <a:ext cx="29908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26</a:t>
            </a:r>
            <a:endParaRPr sz="1900">
              <a:latin typeface="Söhne"/>
              <a:cs typeface="Söhne"/>
            </a:endParaRPr>
          </a:p>
        </p:txBody>
      </p:sp>
      <p:sp>
        <p:nvSpPr>
          <p:cNvPr id="31" name="object 31"/>
          <p:cNvSpPr/>
          <p:nvPr/>
        </p:nvSpPr>
        <p:spPr>
          <a:xfrm>
            <a:off x="15088903" y="2261711"/>
            <a:ext cx="196215" cy="0"/>
          </a:xfrm>
          <a:custGeom>
            <a:avLst/>
            <a:gdLst/>
            <a:ahLst/>
            <a:cxnLst/>
            <a:rect l="l" t="t" r="r" b="b"/>
            <a:pathLst>
              <a:path w="196215">
                <a:moveTo>
                  <a:pt x="0" y="0"/>
                </a:moveTo>
                <a:lnTo>
                  <a:pt x="196056" y="0"/>
                </a:lnTo>
              </a:path>
            </a:pathLst>
          </a:custGeom>
          <a:ln w="39632">
            <a:solidFill>
              <a:srgbClr val="F15732"/>
            </a:solidFill>
            <a:prstDash val="dot"/>
          </a:ln>
        </p:spPr>
        <p:txBody>
          <a:bodyPr wrap="square" lIns="0" tIns="0" rIns="0" bIns="0" rtlCol="0"/>
          <a:lstStyle/>
          <a:p>
            <a:endParaRPr/>
          </a:p>
        </p:txBody>
      </p:sp>
      <p:sp>
        <p:nvSpPr>
          <p:cNvPr id="32" name="object 32"/>
          <p:cNvSpPr/>
          <p:nvPr/>
        </p:nvSpPr>
        <p:spPr>
          <a:xfrm>
            <a:off x="15018740" y="9423796"/>
            <a:ext cx="199390" cy="0"/>
          </a:xfrm>
          <a:custGeom>
            <a:avLst/>
            <a:gdLst/>
            <a:ahLst/>
            <a:cxnLst/>
            <a:rect l="l" t="t" r="r" b="b"/>
            <a:pathLst>
              <a:path w="199390">
                <a:moveTo>
                  <a:pt x="198946" y="0"/>
                </a:moveTo>
                <a:lnTo>
                  <a:pt x="0" y="0"/>
                </a:lnTo>
              </a:path>
            </a:pathLst>
          </a:custGeom>
          <a:ln w="39632">
            <a:solidFill>
              <a:srgbClr val="F15732"/>
            </a:solidFill>
            <a:prstDash val="dot"/>
          </a:ln>
        </p:spPr>
        <p:txBody>
          <a:bodyPr wrap="square" lIns="0" tIns="0" rIns="0" bIns="0" rtlCol="0"/>
          <a:lstStyle/>
          <a:p>
            <a:endParaRPr/>
          </a:p>
        </p:txBody>
      </p:sp>
      <p:sp>
        <p:nvSpPr>
          <p:cNvPr id="33" name="object 33"/>
          <p:cNvSpPr/>
          <p:nvPr/>
        </p:nvSpPr>
        <p:spPr>
          <a:xfrm>
            <a:off x="14938378" y="2241895"/>
            <a:ext cx="40005" cy="40005"/>
          </a:xfrm>
          <a:custGeom>
            <a:avLst/>
            <a:gdLst/>
            <a:ahLst/>
            <a:cxnLst/>
            <a:rect l="l" t="t" r="r" b="b"/>
            <a:pathLst>
              <a:path w="40005" h="40005">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sp>
        <p:nvSpPr>
          <p:cNvPr id="34" name="object 34"/>
          <p:cNvSpPr/>
          <p:nvPr/>
        </p:nvSpPr>
        <p:spPr>
          <a:xfrm>
            <a:off x="15330503" y="2241895"/>
            <a:ext cx="40005" cy="40005"/>
          </a:xfrm>
          <a:custGeom>
            <a:avLst/>
            <a:gdLst/>
            <a:ahLst/>
            <a:cxnLst/>
            <a:rect l="l" t="t" r="r" b="b"/>
            <a:pathLst>
              <a:path w="40005" h="40005">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nvGrpSpPr>
          <p:cNvPr id="35" name="object 35"/>
          <p:cNvGrpSpPr/>
          <p:nvPr/>
        </p:nvGrpSpPr>
        <p:grpSpPr>
          <a:xfrm>
            <a:off x="15330501" y="2381062"/>
            <a:ext cx="40005" cy="7063105"/>
            <a:chOff x="15330501" y="2381062"/>
            <a:chExt cx="40005" cy="7063105"/>
          </a:xfrm>
        </p:grpSpPr>
        <p:sp>
          <p:nvSpPr>
            <p:cNvPr id="36" name="object 36"/>
            <p:cNvSpPr/>
            <p:nvPr/>
          </p:nvSpPr>
          <p:spPr>
            <a:xfrm>
              <a:off x="15350317" y="2381062"/>
              <a:ext cx="0" cy="6983095"/>
            </a:xfrm>
            <a:custGeom>
              <a:avLst/>
              <a:gdLst/>
              <a:ahLst/>
              <a:cxnLst/>
              <a:rect l="l" t="t" r="r" b="b"/>
              <a:pathLst>
                <a:path h="6983095">
                  <a:moveTo>
                    <a:pt x="0" y="0"/>
                  </a:moveTo>
                  <a:lnTo>
                    <a:pt x="0" y="6983012"/>
                  </a:lnTo>
                </a:path>
              </a:pathLst>
            </a:custGeom>
            <a:ln w="39632">
              <a:solidFill>
                <a:srgbClr val="F15732"/>
              </a:solidFill>
              <a:prstDash val="dot"/>
            </a:ln>
          </p:spPr>
          <p:txBody>
            <a:bodyPr wrap="square" lIns="0" tIns="0" rIns="0" bIns="0" rtlCol="0"/>
            <a:lstStyle/>
            <a:p>
              <a:endParaRPr/>
            </a:p>
          </p:txBody>
        </p:sp>
        <p:sp>
          <p:nvSpPr>
            <p:cNvPr id="37" name="object 37"/>
            <p:cNvSpPr/>
            <p:nvPr/>
          </p:nvSpPr>
          <p:spPr>
            <a:xfrm>
              <a:off x="15330502" y="9403980"/>
              <a:ext cx="40005" cy="40005"/>
            </a:xfrm>
            <a:custGeom>
              <a:avLst/>
              <a:gdLst/>
              <a:ahLst/>
              <a:cxnLst/>
              <a:rect l="l" t="t" r="r" b="b"/>
              <a:pathLst>
                <a:path w="40005" h="40004">
                  <a:moveTo>
                    <a:pt x="0" y="19816"/>
                  </a:moveTo>
                  <a:lnTo>
                    <a:pt x="5804" y="5803"/>
                  </a:lnTo>
                  <a:lnTo>
                    <a:pt x="19816" y="0"/>
                  </a:lnTo>
                  <a:lnTo>
                    <a:pt x="33828" y="5803"/>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sp>
        <p:nvSpPr>
          <p:cNvPr id="38" name="object 38"/>
          <p:cNvSpPr/>
          <p:nvPr/>
        </p:nvSpPr>
        <p:spPr>
          <a:xfrm>
            <a:off x="14932609" y="9403981"/>
            <a:ext cx="40005" cy="40005"/>
          </a:xfrm>
          <a:custGeom>
            <a:avLst/>
            <a:gdLst/>
            <a:ahLst/>
            <a:cxnLst/>
            <a:rect l="l" t="t" r="r" b="b"/>
            <a:pathLst>
              <a:path w="40005" h="40004">
                <a:moveTo>
                  <a:pt x="0" y="19816"/>
                </a:moveTo>
                <a:lnTo>
                  <a:pt x="5804" y="5803"/>
                </a:lnTo>
                <a:lnTo>
                  <a:pt x="19816" y="0"/>
                </a:lnTo>
                <a:lnTo>
                  <a:pt x="33828" y="5803"/>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sp>
        <p:nvSpPr>
          <p:cNvPr id="39" name="object 8">
            <a:extLst>
              <a:ext uri="{FF2B5EF4-FFF2-40B4-BE49-F238E27FC236}">
                <a16:creationId xmlns:a16="http://schemas.microsoft.com/office/drawing/2014/main" id="{3F57BABF-CDD8-99CE-BED7-372C6DBF4D14}"/>
              </a:ext>
            </a:extLst>
          </p:cNvPr>
          <p:cNvSpPr txBox="1"/>
          <p:nvPr/>
        </p:nvSpPr>
        <p:spPr>
          <a:xfrm>
            <a:off x="16802410" y="6637978"/>
            <a:ext cx="1464941" cy="1517723"/>
          </a:xfrm>
          <a:prstGeom prst="rect">
            <a:avLst/>
          </a:prstGeom>
        </p:spPr>
        <p:txBody>
          <a:bodyPr vert="horz" wrap="square" lIns="0" tIns="17145" rIns="0" bIns="0" rtlCol="0">
            <a:spAutoFit/>
          </a:bodyPr>
          <a:lstStyle/>
          <a:p>
            <a:pPr algn="ctr">
              <a:lnSpc>
                <a:spcPts val="8725"/>
              </a:lnSpc>
              <a:spcBef>
                <a:spcPts val="135"/>
              </a:spcBef>
            </a:pPr>
            <a:r>
              <a:rPr lang="en-US" sz="4000" spc="-45">
                <a:solidFill>
                  <a:srgbClr val="F15732"/>
                </a:solidFill>
                <a:latin typeface="Franklin Gothic Medium Cond" panose="020B0606030402020204" pitchFamily="34" charset="0"/>
                <a:cs typeface="Söhne Schmal"/>
              </a:rPr>
              <a:t>Mandat</a:t>
            </a:r>
            <a:endParaRPr sz="4000">
              <a:latin typeface="Franklin Gothic Medium Cond" panose="020B0606030402020204" pitchFamily="34" charset="0"/>
              <a:cs typeface="Söhne Schmal"/>
            </a:endParaRPr>
          </a:p>
          <a:p>
            <a:pPr marR="5715" algn="ctr">
              <a:lnSpc>
                <a:spcPts val="3025"/>
              </a:lnSpc>
            </a:pPr>
            <a:r>
              <a:rPr lang="en-US" sz="2700" spc="-20">
                <a:latin typeface="Arial" panose="020B0604020202020204" pitchFamily="34" charset="0"/>
                <a:cs typeface="Arial" panose="020B0604020202020204" pitchFamily="34" charset="0"/>
              </a:rPr>
              <a:t>de 3 </a:t>
            </a:r>
            <a:r>
              <a:rPr lang="en-US" sz="2700" spc="-20" err="1">
                <a:latin typeface="Arial" panose="020B0604020202020204" pitchFamily="34" charset="0"/>
                <a:cs typeface="Arial" panose="020B0604020202020204" pitchFamily="34" charset="0"/>
              </a:rPr>
              <a:t>ans</a:t>
            </a:r>
            <a:endParaRPr sz="2700">
              <a:latin typeface="Arial" panose="020B0604020202020204" pitchFamily="34" charset="0"/>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CEDFE213-22C8-4EDF-BF75-D8006B404A9F}"/>
              </a:ext>
            </a:extLst>
          </p:cNvPr>
          <p:cNvSpPr/>
          <p:nvPr/>
        </p:nvSpPr>
        <p:spPr>
          <a:xfrm>
            <a:off x="7737154" y="4255094"/>
            <a:ext cx="3348341" cy="2466381"/>
          </a:xfrm>
          <a:prstGeom prst="rect">
            <a:avLst/>
          </a:prstGeom>
          <a:solidFill>
            <a:srgbClr val="F47F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EF799397-A446-88C0-D385-7D6D9984A576}"/>
              </a:ext>
            </a:extLst>
          </p:cNvPr>
          <p:cNvSpPr/>
          <p:nvPr/>
        </p:nvSpPr>
        <p:spPr>
          <a:xfrm>
            <a:off x="7738839" y="6846437"/>
            <a:ext cx="3238115" cy="2378797"/>
          </a:xfrm>
          <a:prstGeom prst="rect">
            <a:avLst/>
          </a:prstGeom>
          <a:solidFill>
            <a:srgbClr val="F79C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a:extLst>
              <a:ext uri="{FF2B5EF4-FFF2-40B4-BE49-F238E27FC236}">
                <a16:creationId xmlns:a16="http://schemas.microsoft.com/office/drawing/2014/main" id="{18DEF38E-2835-2E7A-9229-19993E4672B7}"/>
              </a:ext>
            </a:extLst>
          </p:cNvPr>
          <p:cNvSpPr/>
          <p:nvPr/>
        </p:nvSpPr>
        <p:spPr>
          <a:xfrm>
            <a:off x="7737154" y="9330193"/>
            <a:ext cx="3251127" cy="1598331"/>
          </a:xfrm>
          <a:prstGeom prst="rect">
            <a:avLst/>
          </a:prstGeom>
          <a:solidFill>
            <a:srgbClr val="FCD2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5B8ACB19-883A-EA2A-3856-33FD5EF760E0}"/>
              </a:ext>
            </a:extLst>
          </p:cNvPr>
          <p:cNvSpPr/>
          <p:nvPr/>
        </p:nvSpPr>
        <p:spPr>
          <a:xfrm>
            <a:off x="10976954" y="9330675"/>
            <a:ext cx="8603469" cy="16211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ECE3D8AF-9BCB-1EBD-0D6F-7AE5483051F9}"/>
              </a:ext>
            </a:extLst>
          </p:cNvPr>
          <p:cNvSpPr/>
          <p:nvPr/>
        </p:nvSpPr>
        <p:spPr>
          <a:xfrm>
            <a:off x="10988280" y="6881674"/>
            <a:ext cx="8603469" cy="23435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00616634-D206-6DE4-C2C8-1A5FB52D444C}"/>
              </a:ext>
            </a:extLst>
          </p:cNvPr>
          <p:cNvSpPr/>
          <p:nvPr/>
        </p:nvSpPr>
        <p:spPr>
          <a:xfrm>
            <a:off x="10976954" y="4283076"/>
            <a:ext cx="8603469" cy="24328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80488"/>
            <a:ext cx="2591871" cy="882742"/>
          </a:xfrm>
          <a:prstGeom prst="rect">
            <a:avLst/>
          </a:prstGeom>
        </p:spPr>
        <p:txBody>
          <a:bodyPr vert="horz" wrap="square" lIns="0" tIns="11430" rIns="0" bIns="0" rtlCol="0">
            <a:spAutoFit/>
          </a:bodyPr>
          <a:lstStyle/>
          <a:p>
            <a:pPr marL="12700" marR="5080">
              <a:lnSpc>
                <a:spcPct val="101299"/>
              </a:lnSpc>
              <a:spcBef>
                <a:spcPts val="90"/>
              </a:spcBef>
            </a:pPr>
            <a:r>
              <a:rPr sz="2850" b="1" spc="-10">
                <a:latin typeface="Arial" panose="020B0604020202020204" pitchFamily="34" charset="0"/>
                <a:cs typeface="Arial" panose="020B0604020202020204" pitchFamily="34" charset="0"/>
              </a:rPr>
              <a:t>Commissions</a:t>
            </a:r>
            <a:endParaRPr lang="en-US" sz="2850" b="1" spc="-10">
              <a:latin typeface="Arial" panose="020B0604020202020204" pitchFamily="34" charset="0"/>
              <a:cs typeface="Arial" panose="020B0604020202020204" pitchFamily="34" charset="0"/>
            </a:endParaRPr>
          </a:p>
          <a:p>
            <a:pPr marL="12700" marR="5080">
              <a:lnSpc>
                <a:spcPct val="101299"/>
              </a:lnSpc>
              <a:spcBef>
                <a:spcPts val="90"/>
              </a:spcBef>
            </a:pPr>
            <a:r>
              <a:rPr lang="fr-FR" sz="2850" b="1" spc="-10">
                <a:latin typeface="Arial" panose="020B0604020202020204" pitchFamily="34" charset="0"/>
                <a:cs typeface="Arial" panose="020B0604020202020204" pitchFamily="34" charset="0"/>
              </a:rPr>
              <a:t>spécialisées</a:t>
            </a:r>
            <a:endParaRPr sz="2850" b="1">
              <a:latin typeface="Arial" panose="020B0604020202020204" pitchFamily="34" charset="0"/>
              <a:cs typeface="Arial" panose="020B0604020202020204" pitchFamily="34" charset="0"/>
            </a:endParaRPr>
          </a:p>
        </p:txBody>
      </p:sp>
      <p:sp>
        <p:nvSpPr>
          <p:cNvPr id="4" name="object 4"/>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37983"/>
            <a:ext cx="835576" cy="790413"/>
          </a:xfrm>
          <a:prstGeom prst="rect">
            <a:avLst/>
          </a:prstGeom>
        </p:spPr>
      </p:pic>
      <p:sp>
        <p:nvSpPr>
          <p:cNvPr id="6" name="object 6"/>
          <p:cNvSpPr txBox="1"/>
          <p:nvPr/>
        </p:nvSpPr>
        <p:spPr>
          <a:xfrm>
            <a:off x="7676120" y="4108201"/>
            <a:ext cx="3249930" cy="2211055"/>
          </a:xfrm>
          <a:prstGeom prst="rect">
            <a:avLst/>
          </a:prstGeom>
          <a:noFill/>
        </p:spPr>
        <p:txBody>
          <a:bodyPr vert="horz" wrap="square" lIns="0" tIns="0" rIns="0" bIns="0" rtlCol="0">
            <a:spAutoFit/>
          </a:bodyPr>
          <a:lstStyle/>
          <a:p>
            <a:pPr>
              <a:lnSpc>
                <a:spcPct val="100000"/>
              </a:lnSpc>
            </a:pPr>
            <a:endParaRPr sz="2000">
              <a:latin typeface="Times New Roman"/>
              <a:cs typeface="Times New Roman"/>
            </a:endParaRPr>
          </a:p>
          <a:p>
            <a:pPr marL="384175" marR="358140">
              <a:lnSpc>
                <a:spcPct val="101800"/>
              </a:lnSpc>
              <a:spcBef>
                <a:spcPts val="1605"/>
              </a:spcBef>
            </a:pPr>
            <a:r>
              <a:rPr lang="fr-FR" sz="1700" b="0">
                <a:solidFill>
                  <a:srgbClr val="FFFFFF"/>
                </a:solidFill>
                <a:latin typeface="Arial" panose="020B0604020202020204" pitchFamily="34" charset="0"/>
                <a:cs typeface="Arial" panose="020B0604020202020204" pitchFamily="34" charset="0"/>
              </a:rPr>
              <a:t>Commission scientifique pour les maladies animales</a:t>
            </a:r>
          </a:p>
          <a:p>
            <a:pPr marL="384175" marR="358140">
              <a:lnSpc>
                <a:spcPct val="101800"/>
              </a:lnSpc>
              <a:spcBef>
                <a:spcPts val="600"/>
              </a:spcBef>
            </a:pPr>
            <a:r>
              <a:rPr sz="2700" b="0" spc="-10">
                <a:solidFill>
                  <a:srgbClr val="FFFFFF"/>
                </a:solidFill>
                <a:latin typeface="Arial" panose="020B0604020202020204" pitchFamily="34" charset="0"/>
                <a:cs typeface="Arial" panose="020B0604020202020204" pitchFamily="34" charset="0"/>
              </a:rPr>
              <a:t>Commission</a:t>
            </a:r>
            <a:r>
              <a:rPr lang="en-US" sz="2700" b="0" spc="-10">
                <a:solidFill>
                  <a:srgbClr val="FFFFFF"/>
                </a:solidFill>
                <a:latin typeface="Arial" panose="020B0604020202020204" pitchFamily="34" charset="0"/>
                <a:cs typeface="Arial" panose="020B0604020202020204" pitchFamily="34" charset="0"/>
              </a:rPr>
              <a:t> </a:t>
            </a:r>
            <a:r>
              <a:rPr lang="en-US" sz="2700" b="0" spc="-10" err="1">
                <a:solidFill>
                  <a:srgbClr val="FFFFFF"/>
                </a:solidFill>
                <a:latin typeface="Arial" panose="020B0604020202020204" pitchFamily="34" charset="0"/>
                <a:cs typeface="Arial" panose="020B0604020202020204" pitchFamily="34" charset="0"/>
              </a:rPr>
              <a:t>scientifique</a:t>
            </a:r>
            <a:endParaRPr sz="2700">
              <a:latin typeface="Arial" panose="020B0604020202020204" pitchFamily="34" charset="0"/>
              <a:cs typeface="Arial" panose="020B0604020202020204" pitchFamily="34" charset="0"/>
            </a:endParaRPr>
          </a:p>
        </p:txBody>
      </p:sp>
      <p:sp>
        <p:nvSpPr>
          <p:cNvPr id="7" name="object 7"/>
          <p:cNvSpPr txBox="1"/>
          <p:nvPr/>
        </p:nvSpPr>
        <p:spPr>
          <a:xfrm>
            <a:off x="7751102" y="6837655"/>
            <a:ext cx="3249930" cy="2329677"/>
          </a:xfrm>
          <a:prstGeom prst="rect">
            <a:avLst/>
          </a:prstGeom>
          <a:noFill/>
        </p:spPr>
        <p:txBody>
          <a:bodyPr vert="horz" wrap="square" lIns="0" tIns="205740" rIns="0" bIns="0" rtlCol="0">
            <a:spAutoFit/>
          </a:bodyPr>
          <a:lstStyle/>
          <a:p>
            <a:pPr marL="405130" marR="551815">
              <a:lnSpc>
                <a:spcPct val="101800"/>
              </a:lnSpc>
              <a:spcBef>
                <a:spcPts val="1620"/>
              </a:spcBef>
            </a:pPr>
            <a:r>
              <a:rPr lang="fr-FR" sz="1700" b="0">
                <a:solidFill>
                  <a:srgbClr val="FFFFFF"/>
                </a:solidFill>
                <a:latin typeface="Arial" panose="020B0604020202020204" pitchFamily="34" charset="0"/>
                <a:cs typeface="Arial" panose="020B0604020202020204" pitchFamily="34" charset="0"/>
              </a:rPr>
              <a:t>Commission des normes sanitaires pour les animaux aquatiques</a:t>
            </a:r>
          </a:p>
          <a:p>
            <a:pPr marL="405130" marR="551815"/>
            <a:r>
              <a:rPr lang="fr-FR" sz="2700" b="0">
                <a:solidFill>
                  <a:srgbClr val="FFFFFF"/>
                </a:solidFill>
                <a:latin typeface="Arial" panose="020B0604020202020204" pitchFamily="34" charset="0"/>
                <a:cs typeface="Arial" panose="020B0604020202020204" pitchFamily="34" charset="0"/>
              </a:rPr>
              <a:t>Commission des animaux aquatiques</a:t>
            </a:r>
            <a:endParaRPr sz="2700">
              <a:latin typeface="Arial" panose="020B0604020202020204" pitchFamily="34" charset="0"/>
              <a:cs typeface="Arial" panose="020B0604020202020204" pitchFamily="34" charset="0"/>
            </a:endParaRPr>
          </a:p>
        </p:txBody>
      </p:sp>
      <p:sp>
        <p:nvSpPr>
          <p:cNvPr id="8" name="object 8"/>
          <p:cNvSpPr txBox="1"/>
          <p:nvPr/>
        </p:nvSpPr>
        <p:spPr>
          <a:xfrm>
            <a:off x="7786359" y="9330676"/>
            <a:ext cx="3249930" cy="1444626"/>
          </a:xfrm>
          <a:prstGeom prst="rect">
            <a:avLst/>
          </a:prstGeom>
          <a:noFill/>
        </p:spPr>
        <p:txBody>
          <a:bodyPr vert="horz" wrap="square" lIns="0" tIns="249555" rIns="0" bIns="0" rtlCol="0">
            <a:spAutoFit/>
          </a:bodyPr>
          <a:lstStyle/>
          <a:p>
            <a:pPr marL="440690" marR="874394">
              <a:lnSpc>
                <a:spcPts val="3130"/>
              </a:lnSpc>
              <a:spcBef>
                <a:spcPts val="1965"/>
              </a:spcBef>
            </a:pPr>
            <a:r>
              <a:rPr lang="fr-FR" sz="2700" b="0" spc="-10">
                <a:solidFill>
                  <a:srgbClr val="FFFFFF"/>
                </a:solidFill>
                <a:latin typeface="Arial" panose="020B0604020202020204" pitchFamily="34" charset="0"/>
                <a:cs typeface="Arial" panose="020B0604020202020204" pitchFamily="34" charset="0"/>
              </a:rPr>
              <a:t>Commission des normes biologiques</a:t>
            </a:r>
            <a:endParaRPr sz="2700">
              <a:latin typeface="Arial" panose="020B0604020202020204" pitchFamily="34" charset="0"/>
              <a:cs typeface="Arial" panose="020B0604020202020204" pitchFamily="34" charset="0"/>
            </a:endParaRPr>
          </a:p>
        </p:txBody>
      </p:sp>
      <p:graphicFrame>
        <p:nvGraphicFramePr>
          <p:cNvPr id="9" name="object 9"/>
          <p:cNvGraphicFramePr>
            <a:graphicFrameLocks noGrp="1"/>
          </p:cNvGraphicFramePr>
          <p:nvPr>
            <p:extLst>
              <p:ext uri="{D42A27DB-BD31-4B8C-83A1-F6EECF244321}">
                <p14:modId xmlns:p14="http://schemas.microsoft.com/office/powerpoint/2010/main" val="765658330"/>
              </p:ext>
            </p:extLst>
          </p:nvPr>
        </p:nvGraphicFramePr>
        <p:xfrm>
          <a:off x="7727513" y="2084115"/>
          <a:ext cx="11852910" cy="2046017"/>
        </p:xfrm>
        <a:graphic>
          <a:graphicData uri="http://schemas.openxmlformats.org/drawingml/2006/table">
            <a:tbl>
              <a:tblPr firstRow="1" bandRow="1">
                <a:tableStyleId>{2D5ABB26-0587-4C30-8999-92F81FD0307C}</a:tableStyleId>
              </a:tblPr>
              <a:tblGrid>
                <a:gridCol w="3249295">
                  <a:extLst>
                    <a:ext uri="{9D8B030D-6E8A-4147-A177-3AD203B41FA5}">
                      <a16:colId xmlns:a16="http://schemas.microsoft.com/office/drawing/2014/main" val="20000"/>
                    </a:ext>
                  </a:extLst>
                </a:gridCol>
                <a:gridCol w="8603615">
                  <a:extLst>
                    <a:ext uri="{9D8B030D-6E8A-4147-A177-3AD203B41FA5}">
                      <a16:colId xmlns:a16="http://schemas.microsoft.com/office/drawing/2014/main" val="20001"/>
                    </a:ext>
                  </a:extLst>
                </a:gridCol>
              </a:tblGrid>
              <a:tr h="915374">
                <a:tc>
                  <a:txBody>
                    <a:bodyPr/>
                    <a:lstStyle/>
                    <a:p>
                      <a:pPr>
                        <a:lnSpc>
                          <a:spcPct val="100000"/>
                        </a:lnSpc>
                        <a:spcBef>
                          <a:spcPts val="35"/>
                        </a:spcBef>
                      </a:pPr>
                      <a:endParaRPr sz="1550">
                        <a:latin typeface="Times New Roman"/>
                        <a:cs typeface="Times New Roman"/>
                      </a:endParaRPr>
                    </a:p>
                    <a:p>
                      <a:pPr marL="405130" marR="400050">
                        <a:lnSpc>
                          <a:spcPct val="101800"/>
                        </a:lnSpc>
                      </a:pPr>
                      <a:r>
                        <a:rPr lang="fr-FR" sz="1700" b="0" spc="-10">
                          <a:solidFill>
                            <a:srgbClr val="FFFFFF"/>
                          </a:solidFill>
                          <a:latin typeface="Arial" panose="020B0604020202020204" pitchFamily="34" charset="0"/>
                          <a:cs typeface="Arial" panose="020B0604020202020204" pitchFamily="34" charset="0"/>
                        </a:rPr>
                        <a:t>Commission des normes sanitaires pour les animaux terrestres</a:t>
                      </a:r>
                      <a:endParaRPr sz="1700">
                        <a:latin typeface="Arial" panose="020B0604020202020204" pitchFamily="34" charset="0"/>
                        <a:cs typeface="Arial" panose="020B0604020202020204" pitchFamily="34" charset="0"/>
                      </a:endParaRPr>
                    </a:p>
                  </a:txBody>
                  <a:tcPr marL="0" marR="0" marT="4445" marB="0">
                    <a:solidFill>
                      <a:srgbClr val="F15732"/>
                    </a:solidFill>
                  </a:tcPr>
                </a:tc>
                <a:tc>
                  <a:txBody>
                    <a:bodyPr/>
                    <a:lstStyle/>
                    <a:p>
                      <a:pPr>
                        <a:lnSpc>
                          <a:spcPct val="100000"/>
                        </a:lnSpc>
                        <a:spcBef>
                          <a:spcPts val="40"/>
                        </a:spcBef>
                      </a:pPr>
                      <a:endParaRPr sz="3050">
                        <a:latin typeface="Times New Roman"/>
                        <a:cs typeface="Times New Roman"/>
                      </a:endParaRPr>
                    </a:p>
                  </a:txBody>
                  <a:tcPr marL="0" marR="0" marT="5080" marB="0">
                    <a:solidFill>
                      <a:srgbClr val="FFFFFF"/>
                    </a:solidFill>
                  </a:tcPr>
                </a:tc>
                <a:extLst>
                  <a:ext uri="{0D108BD9-81ED-4DB2-BD59-A6C34878D82A}">
                    <a16:rowId xmlns:a16="http://schemas.microsoft.com/office/drawing/2014/main" val="10000"/>
                  </a:ext>
                </a:extLst>
              </a:tr>
              <a:tr h="1029382">
                <a:tc>
                  <a:txBody>
                    <a:bodyPr/>
                    <a:lstStyle/>
                    <a:p>
                      <a:pPr marL="405130" marR="909955">
                        <a:lnSpc>
                          <a:spcPts val="2890"/>
                        </a:lnSpc>
                        <a:spcBef>
                          <a:spcPts val="600"/>
                        </a:spcBef>
                      </a:pPr>
                      <a:r>
                        <a:rPr sz="2700" b="0" spc="-10">
                          <a:solidFill>
                            <a:srgbClr val="FFFFFF"/>
                          </a:solidFill>
                          <a:latin typeface="Arial" panose="020B0604020202020204" pitchFamily="34" charset="0"/>
                          <a:cs typeface="Arial" panose="020B0604020202020204" pitchFamily="34" charset="0"/>
                        </a:rPr>
                        <a:t>Commission</a:t>
                      </a:r>
                      <a:r>
                        <a:rPr lang="en-US" sz="2700" b="0" spc="-10">
                          <a:solidFill>
                            <a:srgbClr val="FFFFFF"/>
                          </a:solidFill>
                          <a:latin typeface="Arial" panose="020B0604020202020204" pitchFamily="34" charset="0"/>
                          <a:cs typeface="Arial" panose="020B0604020202020204" pitchFamily="34" charset="0"/>
                        </a:rPr>
                        <a:t> du Code</a:t>
                      </a:r>
                      <a:endParaRPr sz="2700">
                        <a:latin typeface="Arial" panose="020B0604020202020204" pitchFamily="34" charset="0"/>
                        <a:cs typeface="Arial" panose="020B0604020202020204" pitchFamily="34" charset="0"/>
                      </a:endParaRPr>
                    </a:p>
                  </a:txBody>
                  <a:tcPr marL="0" marR="0" marT="137160" marB="0">
                    <a:solidFill>
                      <a:srgbClr val="F15732"/>
                    </a:solidFill>
                  </a:tcPr>
                </a:tc>
                <a:tc>
                  <a:txBody>
                    <a:bodyPr/>
                    <a:lstStyle/>
                    <a:p>
                      <a:pPr marL="593090" indent="-199390">
                        <a:lnSpc>
                          <a:spcPct val="100000"/>
                        </a:lnSpc>
                        <a:spcBef>
                          <a:spcPts val="155"/>
                        </a:spcBef>
                        <a:buFont typeface="S Schmal"/>
                        <a:buChar char="•"/>
                        <a:tabLst>
                          <a:tab pos="593090" algn="l"/>
                          <a:tab pos="593725" algn="l"/>
                        </a:tabLst>
                      </a:pPr>
                      <a:endParaRPr lang="fr-FR" sz="1950">
                        <a:latin typeface="Arial" panose="020B0604020202020204" pitchFamily="34" charset="0"/>
                        <a:cs typeface="Arial" panose="020B0604020202020204" pitchFamily="34" charset="0"/>
                      </a:endParaRPr>
                    </a:p>
                  </a:txBody>
                  <a:tcPr marL="0" marR="0" marT="19685" marB="0">
                    <a:solidFill>
                      <a:srgbClr val="FFFFFF"/>
                    </a:solidFill>
                  </a:tcPr>
                </a:tc>
                <a:extLst>
                  <a:ext uri="{0D108BD9-81ED-4DB2-BD59-A6C34878D82A}">
                    <a16:rowId xmlns:a16="http://schemas.microsoft.com/office/drawing/2014/main" val="10001"/>
                  </a:ext>
                </a:extLst>
              </a:tr>
            </a:tbl>
          </a:graphicData>
        </a:graphic>
      </p:graphicFrame>
      <p:sp>
        <p:nvSpPr>
          <p:cNvPr id="10" name="object 10"/>
          <p:cNvSpPr txBox="1"/>
          <p:nvPr/>
        </p:nvSpPr>
        <p:spPr>
          <a:xfrm>
            <a:off x="10976954" y="4508460"/>
            <a:ext cx="8603615" cy="1908215"/>
          </a:xfrm>
          <a:prstGeom prst="rect">
            <a:avLst/>
          </a:prstGeom>
          <a:noFill/>
        </p:spPr>
        <p:txBody>
          <a:bodyPr vert="horz" wrap="square" lIns="0" tIns="243840" rIns="0" bIns="0" rtlCol="0">
            <a:spAutoFit/>
          </a:bodyPr>
          <a:lstStyle/>
          <a:p>
            <a:pPr marL="415290" marR="201295" indent="198755">
              <a:buFont typeface="S Schmal"/>
              <a:buChar char="•"/>
              <a:tabLst>
                <a:tab pos="614045" algn="l"/>
                <a:tab pos="614680" algn="l"/>
              </a:tabLst>
            </a:pPr>
            <a:r>
              <a:rPr lang="fr-FR">
                <a:latin typeface="Arial" panose="020B0604020202020204" pitchFamily="34" charset="0"/>
                <a:cs typeface="Arial" panose="020B0604020202020204" pitchFamily="34" charset="0"/>
              </a:rPr>
              <a:t>Évalue les dossiers des Membres pour la reconnaissance d’un statut </a:t>
            </a:r>
            <a:r>
              <a:rPr lang="fr-FR" err="1">
                <a:latin typeface="Arial" panose="020B0604020202020204" pitchFamily="34" charset="0"/>
                <a:cs typeface="Arial" panose="020B0604020202020204" pitchFamily="34" charset="0"/>
              </a:rPr>
              <a:t>zoosanitaire</a:t>
            </a:r>
            <a:r>
              <a:rPr lang="fr-FR">
                <a:latin typeface="Arial" panose="020B0604020202020204" pitchFamily="34" charset="0"/>
                <a:cs typeface="Arial" panose="020B0604020202020204" pitchFamily="34" charset="0"/>
              </a:rPr>
              <a:t> officiel et la validation des programmes officiels de contrôle</a:t>
            </a:r>
          </a:p>
          <a:p>
            <a:pPr marL="415290" marR="201295" indent="198755">
              <a:buFont typeface="S Schmal"/>
              <a:buChar char="•"/>
              <a:tabLst>
                <a:tab pos="614045" algn="l"/>
                <a:tab pos="614680" algn="l"/>
              </a:tabLst>
            </a:pPr>
            <a:r>
              <a:rPr lang="fr-FR">
                <a:latin typeface="Arial" panose="020B0604020202020204" pitchFamily="34" charset="0"/>
                <a:cs typeface="Arial" panose="020B0604020202020204" pitchFamily="34" charset="0"/>
              </a:rPr>
              <a:t>Soutient les stratégies de surveillance, de prévention et de contrôle mises en place pour certaines maladies</a:t>
            </a:r>
          </a:p>
          <a:p>
            <a:pPr marL="415290" marR="201295" indent="198755">
              <a:buFont typeface="S Schmal"/>
              <a:buChar char="•"/>
              <a:tabLst>
                <a:tab pos="614045" algn="l"/>
                <a:tab pos="614680" algn="l"/>
              </a:tabLst>
            </a:pPr>
            <a:r>
              <a:rPr lang="fr-FR">
                <a:latin typeface="Arial" panose="020B0604020202020204" pitchFamily="34" charset="0"/>
                <a:cs typeface="Arial" panose="020B0604020202020204" pitchFamily="34" charset="0"/>
              </a:rPr>
              <a:t>Supervise le travail des Groupes ad hoc et Groupes de travail concernés</a:t>
            </a:r>
          </a:p>
          <a:p>
            <a:pPr marL="415290" marR="201295" indent="198755">
              <a:buFont typeface="S Schmal"/>
              <a:buChar char="•"/>
              <a:tabLst>
                <a:tab pos="614045" algn="l"/>
                <a:tab pos="614680" algn="l"/>
              </a:tabLst>
            </a:pPr>
            <a:r>
              <a:rPr lang="fr-FR">
                <a:latin typeface="Arial" panose="020B0604020202020204" pitchFamily="34" charset="0"/>
                <a:cs typeface="Arial" panose="020B0604020202020204" pitchFamily="34" charset="0"/>
              </a:rPr>
              <a:t>Donne des conseils techniques à la Commission du Code, s’il y a lieu</a:t>
            </a:r>
            <a:endParaRPr lang="en-US">
              <a:latin typeface="Arial" panose="020B0604020202020204" pitchFamily="34" charset="0"/>
              <a:cs typeface="Arial" panose="020B0604020202020204" pitchFamily="34" charset="0"/>
            </a:endParaRPr>
          </a:p>
        </p:txBody>
      </p:sp>
      <p:sp>
        <p:nvSpPr>
          <p:cNvPr id="11" name="object 11"/>
          <p:cNvSpPr txBox="1"/>
          <p:nvPr/>
        </p:nvSpPr>
        <p:spPr>
          <a:xfrm>
            <a:off x="11036289" y="7094280"/>
            <a:ext cx="8603615" cy="1662635"/>
          </a:xfrm>
          <a:prstGeom prst="rect">
            <a:avLst/>
          </a:prstGeom>
          <a:noFill/>
        </p:spPr>
        <p:txBody>
          <a:bodyPr vert="horz" wrap="square" lIns="0" tIns="635" rIns="0" bIns="0" rtlCol="0">
            <a:spAutoFit/>
          </a:bodyPr>
          <a:lstStyle/>
          <a:p>
            <a:pPr>
              <a:lnSpc>
                <a:spcPct val="100000"/>
              </a:lnSpc>
              <a:spcBef>
                <a:spcPts val="5"/>
              </a:spcBef>
            </a:pPr>
            <a:endParaRPr>
              <a:latin typeface="Times New Roman"/>
              <a:cs typeface="Times New Roman"/>
            </a:endParaRPr>
          </a:p>
          <a:p>
            <a:pPr marL="614045" indent="-199390">
              <a:lnSpc>
                <a:spcPct val="100000"/>
              </a:lnSpc>
              <a:buFont typeface="S Schmal"/>
              <a:buChar char="•"/>
              <a:tabLst>
                <a:tab pos="614045" algn="l"/>
                <a:tab pos="614680" algn="l"/>
              </a:tabLst>
            </a:pPr>
            <a:r>
              <a:rPr lang="fr-FR">
                <a:latin typeface="Arial" panose="020B0604020202020204" pitchFamily="34" charset="0"/>
                <a:cs typeface="Arial" panose="020B0604020202020204" pitchFamily="34" charset="0"/>
              </a:rPr>
              <a:t>Supervise les modifications apportées au Code aquatique et au Manuel aquatique</a:t>
            </a:r>
          </a:p>
          <a:p>
            <a:pPr marL="614045" indent="-199390">
              <a:lnSpc>
                <a:spcPct val="100000"/>
              </a:lnSpc>
              <a:buFont typeface="S Schmal"/>
              <a:buChar char="•"/>
              <a:tabLst>
                <a:tab pos="614045" algn="l"/>
                <a:tab pos="614680" algn="l"/>
              </a:tabLst>
            </a:pPr>
            <a:r>
              <a:rPr lang="fr-FR">
                <a:latin typeface="Arial" panose="020B0604020202020204" pitchFamily="34" charset="0"/>
                <a:cs typeface="Arial" panose="020B0604020202020204" pitchFamily="34" charset="0"/>
              </a:rPr>
              <a:t>Supervise le travail des Groupes ad hoc concernés</a:t>
            </a:r>
          </a:p>
          <a:p>
            <a:pPr marL="614045" indent="-199390">
              <a:lnSpc>
                <a:spcPct val="100000"/>
              </a:lnSpc>
              <a:buFont typeface="S Schmal"/>
              <a:buChar char="•"/>
              <a:tabLst>
                <a:tab pos="614045" algn="l"/>
                <a:tab pos="614680" algn="l"/>
              </a:tabLst>
            </a:pPr>
            <a:r>
              <a:rPr lang="fr-FR">
                <a:latin typeface="Arial" panose="020B0604020202020204" pitchFamily="34" charset="0"/>
                <a:cs typeface="Arial" panose="020B0604020202020204" pitchFamily="34" charset="0"/>
              </a:rPr>
              <a:t>Propose la désignation de Centres de référence pour la santé des animaux aquatiques et suit leurs performances</a:t>
            </a:r>
          </a:p>
        </p:txBody>
      </p:sp>
      <p:sp>
        <p:nvSpPr>
          <p:cNvPr id="12" name="object 12"/>
          <p:cNvSpPr txBox="1"/>
          <p:nvPr/>
        </p:nvSpPr>
        <p:spPr>
          <a:xfrm>
            <a:off x="10997922" y="9480887"/>
            <a:ext cx="8603615" cy="1271502"/>
          </a:xfrm>
          <a:prstGeom prst="rect">
            <a:avLst/>
          </a:prstGeom>
          <a:solidFill>
            <a:srgbClr val="FFFFFF"/>
          </a:solidFill>
        </p:spPr>
        <p:txBody>
          <a:bodyPr vert="horz" wrap="square" lIns="0" tIns="161925" rIns="0" bIns="0" rtlCol="0">
            <a:spAutoFit/>
          </a:bodyPr>
          <a:lstStyle/>
          <a:p>
            <a:pPr marL="635000" indent="-199390">
              <a:lnSpc>
                <a:spcPct val="100000"/>
              </a:lnSpc>
              <a:buFont typeface="S Schmal"/>
              <a:buChar char="•"/>
              <a:tabLst>
                <a:tab pos="635000" algn="l"/>
                <a:tab pos="635635" algn="l"/>
              </a:tabLst>
            </a:pPr>
            <a:r>
              <a:rPr lang="fr-FR">
                <a:latin typeface="Arial" panose="020B0604020202020204" pitchFamily="34" charset="0"/>
                <a:cs typeface="Arial" panose="020B0604020202020204" pitchFamily="34" charset="0"/>
              </a:rPr>
              <a:t>Supervise les modifications apportées au Manuel terrestre</a:t>
            </a:r>
          </a:p>
          <a:p>
            <a:pPr marL="635000" indent="-199390">
              <a:lnSpc>
                <a:spcPct val="100000"/>
              </a:lnSpc>
              <a:buFont typeface="S Schmal"/>
              <a:buChar char="•"/>
              <a:tabLst>
                <a:tab pos="635000" algn="l"/>
                <a:tab pos="635635" algn="l"/>
              </a:tabLst>
            </a:pPr>
            <a:r>
              <a:rPr lang="fr-FR">
                <a:latin typeface="Arial" panose="020B0604020202020204" pitchFamily="34" charset="0"/>
                <a:cs typeface="Arial" panose="020B0604020202020204" pitchFamily="34" charset="0"/>
              </a:rPr>
              <a:t>Propose la désignation de Centres de référence pour la santé des animaux terrestres et suit leurs performances</a:t>
            </a:r>
          </a:p>
          <a:p>
            <a:pPr marL="635000" indent="-199390">
              <a:lnSpc>
                <a:spcPct val="100000"/>
              </a:lnSpc>
              <a:buFont typeface="S Schmal"/>
              <a:buChar char="•"/>
              <a:tabLst>
                <a:tab pos="635000" algn="l"/>
                <a:tab pos="635635" algn="l"/>
              </a:tabLst>
            </a:pPr>
            <a:r>
              <a:rPr lang="fr-FR">
                <a:latin typeface="Arial" panose="020B0604020202020204" pitchFamily="34" charset="0"/>
                <a:cs typeface="Arial" panose="020B0604020202020204" pitchFamily="34" charset="0"/>
              </a:rPr>
              <a:t>Donne des conseils techniques à la Commission du Code, s’il y a lieu</a:t>
            </a:r>
          </a:p>
        </p:txBody>
      </p:sp>
      <p:sp>
        <p:nvSpPr>
          <p:cNvPr id="13" name="object 13"/>
          <p:cNvSpPr/>
          <p:nvPr/>
        </p:nvSpPr>
        <p:spPr>
          <a:xfrm>
            <a:off x="7612333" y="307361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14" name="object 14"/>
          <p:cNvGrpSpPr/>
          <p:nvPr/>
        </p:nvGrpSpPr>
        <p:grpSpPr>
          <a:xfrm>
            <a:off x="7455270" y="3073614"/>
            <a:ext cx="94615" cy="31750"/>
            <a:chOff x="7455270" y="3073614"/>
            <a:chExt cx="94615" cy="31750"/>
          </a:xfrm>
        </p:grpSpPr>
        <p:sp>
          <p:nvSpPr>
            <p:cNvPr id="15" name="object 15"/>
            <p:cNvSpPr/>
            <p:nvPr/>
          </p:nvSpPr>
          <p:spPr>
            <a:xfrm>
              <a:off x="7510242" y="3089320"/>
              <a:ext cx="39370" cy="0"/>
            </a:xfrm>
            <a:custGeom>
              <a:avLst/>
              <a:gdLst/>
              <a:ahLst/>
              <a:cxnLst/>
              <a:rect l="l" t="t" r="r" b="b"/>
              <a:pathLst>
                <a:path w="39370">
                  <a:moveTo>
                    <a:pt x="39265" y="0"/>
                  </a:moveTo>
                  <a:lnTo>
                    <a:pt x="0" y="0"/>
                  </a:lnTo>
                </a:path>
              </a:pathLst>
            </a:custGeom>
            <a:ln w="31412">
              <a:solidFill>
                <a:srgbClr val="F15732"/>
              </a:solidFill>
              <a:prstDash val="dot"/>
            </a:ln>
          </p:spPr>
          <p:txBody>
            <a:bodyPr wrap="square" lIns="0" tIns="0" rIns="0" bIns="0" rtlCol="0"/>
            <a:lstStyle/>
            <a:p>
              <a:endParaRPr/>
            </a:p>
          </p:txBody>
        </p:sp>
        <p:sp>
          <p:nvSpPr>
            <p:cNvPr id="16" name="object 16"/>
            <p:cNvSpPr/>
            <p:nvPr/>
          </p:nvSpPr>
          <p:spPr>
            <a:xfrm>
              <a:off x="7455270" y="307361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17" name="object 17"/>
          <p:cNvGrpSpPr/>
          <p:nvPr/>
        </p:nvGrpSpPr>
        <p:grpSpPr>
          <a:xfrm>
            <a:off x="7455270" y="3183558"/>
            <a:ext cx="31750" cy="6706870"/>
            <a:chOff x="7455270" y="3183558"/>
            <a:chExt cx="31750" cy="6706870"/>
          </a:xfrm>
        </p:grpSpPr>
        <p:sp>
          <p:nvSpPr>
            <p:cNvPr id="18" name="object 18"/>
            <p:cNvSpPr/>
            <p:nvPr/>
          </p:nvSpPr>
          <p:spPr>
            <a:xfrm>
              <a:off x="7470976" y="3183558"/>
              <a:ext cx="0" cy="6644005"/>
            </a:xfrm>
            <a:custGeom>
              <a:avLst/>
              <a:gdLst/>
              <a:ahLst/>
              <a:cxnLst/>
              <a:rect l="l" t="t" r="r" b="b"/>
              <a:pathLst>
                <a:path h="6644005">
                  <a:moveTo>
                    <a:pt x="0" y="0"/>
                  </a:moveTo>
                  <a:lnTo>
                    <a:pt x="0" y="6643776"/>
                  </a:lnTo>
                </a:path>
              </a:pathLst>
            </a:custGeom>
            <a:ln w="31412">
              <a:solidFill>
                <a:srgbClr val="F15732"/>
              </a:solidFill>
              <a:prstDash val="dot"/>
            </a:ln>
          </p:spPr>
          <p:txBody>
            <a:bodyPr wrap="square" lIns="0" tIns="0" rIns="0" bIns="0" rtlCol="0"/>
            <a:lstStyle/>
            <a:p>
              <a:endParaRPr/>
            </a:p>
          </p:txBody>
        </p:sp>
        <p:sp>
          <p:nvSpPr>
            <p:cNvPr id="19" name="object 19"/>
            <p:cNvSpPr/>
            <p:nvPr/>
          </p:nvSpPr>
          <p:spPr>
            <a:xfrm>
              <a:off x="7455270" y="985874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20" name="object 20"/>
          <p:cNvGrpSpPr/>
          <p:nvPr/>
        </p:nvGrpSpPr>
        <p:grpSpPr>
          <a:xfrm>
            <a:off x="7549508" y="9858747"/>
            <a:ext cx="94615" cy="31750"/>
            <a:chOff x="7549508" y="9858747"/>
            <a:chExt cx="94615" cy="31750"/>
          </a:xfrm>
        </p:grpSpPr>
        <p:sp>
          <p:nvSpPr>
            <p:cNvPr id="21" name="object 21"/>
            <p:cNvSpPr/>
            <p:nvPr/>
          </p:nvSpPr>
          <p:spPr>
            <a:xfrm>
              <a:off x="7549508" y="9874454"/>
              <a:ext cx="39370" cy="0"/>
            </a:xfrm>
            <a:custGeom>
              <a:avLst/>
              <a:gdLst/>
              <a:ahLst/>
              <a:cxnLst/>
              <a:rect l="l" t="t" r="r" b="b"/>
              <a:pathLst>
                <a:path w="39370">
                  <a:moveTo>
                    <a:pt x="0" y="0"/>
                  </a:moveTo>
                  <a:lnTo>
                    <a:pt x="39265" y="0"/>
                  </a:lnTo>
                </a:path>
              </a:pathLst>
            </a:custGeom>
            <a:ln w="31412">
              <a:solidFill>
                <a:srgbClr val="F15732"/>
              </a:solidFill>
              <a:prstDash val="dot"/>
            </a:ln>
          </p:spPr>
          <p:txBody>
            <a:bodyPr wrap="square" lIns="0" tIns="0" rIns="0" bIns="0" rtlCol="0"/>
            <a:lstStyle/>
            <a:p>
              <a:endParaRPr/>
            </a:p>
          </p:txBody>
        </p:sp>
        <p:sp>
          <p:nvSpPr>
            <p:cNvPr id="22" name="object 22"/>
            <p:cNvSpPr/>
            <p:nvPr/>
          </p:nvSpPr>
          <p:spPr>
            <a:xfrm>
              <a:off x="7612333" y="9858747"/>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23" name="object 23"/>
          <p:cNvSpPr txBox="1"/>
          <p:nvPr/>
        </p:nvSpPr>
        <p:spPr>
          <a:xfrm>
            <a:off x="5099050" y="5556547"/>
            <a:ext cx="2033071" cy="1781898"/>
          </a:xfrm>
          <a:prstGeom prst="rect">
            <a:avLst/>
          </a:prstGeom>
        </p:spPr>
        <p:txBody>
          <a:bodyPr vert="horz" wrap="square" lIns="0" tIns="12065" rIns="0" bIns="0" rtlCol="0">
            <a:spAutoFit/>
          </a:bodyPr>
          <a:lstStyle/>
          <a:p>
            <a:pPr marL="12700" marR="5080">
              <a:lnSpc>
                <a:spcPct val="100400"/>
              </a:lnSpc>
              <a:spcBef>
                <a:spcPts val="95"/>
              </a:spcBef>
            </a:pPr>
            <a:r>
              <a:rPr lang="fr-FR" sz="2300" b="1">
                <a:solidFill>
                  <a:srgbClr val="F05224"/>
                </a:solidFill>
                <a:latin typeface="Arial" panose="020B0604020202020204" pitchFamily="34" charset="0"/>
                <a:cs typeface="Arial" panose="020B0604020202020204" pitchFamily="34" charset="0"/>
              </a:rPr>
              <a:t>Il existe une collaboration étroite entre toutes les Commissions</a:t>
            </a:r>
            <a:endParaRPr sz="2300" b="1">
              <a:latin typeface="Arial" panose="020B0604020202020204" pitchFamily="34" charset="0"/>
              <a:cs typeface="Arial" panose="020B0604020202020204" pitchFamily="34" charset="0"/>
            </a:endParaRPr>
          </a:p>
        </p:txBody>
      </p:sp>
      <p:grpSp>
        <p:nvGrpSpPr>
          <p:cNvPr id="24" name="object 24"/>
          <p:cNvGrpSpPr/>
          <p:nvPr/>
        </p:nvGrpSpPr>
        <p:grpSpPr>
          <a:xfrm>
            <a:off x="5342344" y="4819255"/>
            <a:ext cx="969644" cy="626110"/>
            <a:chOff x="5342344" y="4819255"/>
            <a:chExt cx="969644" cy="626110"/>
          </a:xfrm>
        </p:grpSpPr>
        <p:sp>
          <p:nvSpPr>
            <p:cNvPr id="25" name="object 25"/>
            <p:cNvSpPr/>
            <p:nvPr/>
          </p:nvSpPr>
          <p:spPr>
            <a:xfrm>
              <a:off x="5350548" y="4827459"/>
              <a:ext cx="953135" cy="609600"/>
            </a:xfrm>
            <a:custGeom>
              <a:avLst/>
              <a:gdLst/>
              <a:ahLst/>
              <a:cxnLst/>
              <a:rect l="l" t="t" r="r" b="b"/>
              <a:pathLst>
                <a:path w="953135" h="609600">
                  <a:moveTo>
                    <a:pt x="213857" y="111787"/>
                  </a:moveTo>
                  <a:lnTo>
                    <a:pt x="128802" y="357235"/>
                  </a:lnTo>
                  <a:lnTo>
                    <a:pt x="0" y="306210"/>
                  </a:lnTo>
                  <a:lnTo>
                    <a:pt x="109357" y="0"/>
                  </a:lnTo>
                  <a:lnTo>
                    <a:pt x="147084" y="13277"/>
                  </a:lnTo>
                  <a:lnTo>
                    <a:pt x="184764" y="26658"/>
                  </a:lnTo>
                  <a:lnTo>
                    <a:pt x="222419" y="40095"/>
                  </a:lnTo>
                  <a:lnTo>
                    <a:pt x="260075" y="53537"/>
                  </a:lnTo>
                  <a:lnTo>
                    <a:pt x="284597" y="58260"/>
                  </a:lnTo>
                  <a:lnTo>
                    <a:pt x="309092" y="56232"/>
                  </a:lnTo>
                  <a:lnTo>
                    <a:pt x="333066" y="49192"/>
                  </a:lnTo>
                  <a:lnTo>
                    <a:pt x="356020" y="38878"/>
                  </a:lnTo>
                  <a:lnTo>
                    <a:pt x="363748" y="34941"/>
                  </a:lnTo>
                  <a:lnTo>
                    <a:pt x="373035" y="35245"/>
                  </a:lnTo>
                  <a:lnTo>
                    <a:pt x="378208" y="36815"/>
                  </a:lnTo>
                  <a:lnTo>
                    <a:pt x="619091" y="120289"/>
                  </a:lnTo>
                  <a:lnTo>
                    <a:pt x="630577" y="124425"/>
                  </a:lnTo>
                  <a:lnTo>
                    <a:pt x="641572" y="125755"/>
                  </a:lnTo>
                  <a:lnTo>
                    <a:pt x="641572" y="131231"/>
                  </a:lnTo>
                  <a:lnTo>
                    <a:pt x="637668" y="152846"/>
                  </a:lnTo>
                  <a:lnTo>
                    <a:pt x="623669" y="175468"/>
                  </a:lnTo>
                  <a:lnTo>
                    <a:pt x="596143" y="189338"/>
                  </a:lnTo>
                  <a:lnTo>
                    <a:pt x="551658" y="184695"/>
                  </a:lnTo>
                  <a:lnTo>
                    <a:pt x="455661" y="154319"/>
                  </a:lnTo>
                  <a:lnTo>
                    <a:pt x="423328" y="234306"/>
                  </a:lnTo>
                  <a:lnTo>
                    <a:pt x="392931" y="270207"/>
                  </a:lnTo>
                  <a:lnTo>
                    <a:pt x="346815" y="270340"/>
                  </a:lnTo>
                  <a:lnTo>
                    <a:pt x="267321" y="243018"/>
                  </a:lnTo>
                </a:path>
                <a:path w="953135" h="609600">
                  <a:moveTo>
                    <a:pt x="805608" y="308629"/>
                  </a:moveTo>
                  <a:lnTo>
                    <a:pt x="686534" y="64395"/>
                  </a:lnTo>
                  <a:lnTo>
                    <a:pt x="809263" y="7287"/>
                  </a:lnTo>
                  <a:lnTo>
                    <a:pt x="952641" y="297697"/>
                  </a:lnTo>
                  <a:lnTo>
                    <a:pt x="828697" y="360889"/>
                  </a:lnTo>
                  <a:lnTo>
                    <a:pt x="810000" y="377959"/>
                  </a:lnTo>
                  <a:lnTo>
                    <a:pt x="771502" y="410909"/>
                  </a:lnTo>
                  <a:lnTo>
                    <a:pt x="735977" y="439197"/>
                  </a:lnTo>
                  <a:lnTo>
                    <a:pt x="703464" y="462861"/>
                  </a:lnTo>
                  <a:lnTo>
                    <a:pt x="657481" y="490416"/>
                  </a:lnTo>
                  <a:lnTo>
                    <a:pt x="595938" y="519344"/>
                  </a:lnTo>
                  <a:lnTo>
                    <a:pt x="565511" y="533732"/>
                  </a:lnTo>
                  <a:lnTo>
                    <a:pt x="533127" y="550276"/>
                  </a:lnTo>
                  <a:lnTo>
                    <a:pt x="502246" y="566559"/>
                  </a:lnTo>
                  <a:lnTo>
                    <a:pt x="471350" y="582814"/>
                  </a:lnTo>
                  <a:lnTo>
                    <a:pt x="438918" y="599269"/>
                  </a:lnTo>
                  <a:lnTo>
                    <a:pt x="417021" y="607276"/>
                  </a:lnTo>
                  <a:lnTo>
                    <a:pt x="394548" y="609491"/>
                  </a:lnTo>
                  <a:lnTo>
                    <a:pt x="373935" y="604022"/>
                  </a:lnTo>
                  <a:lnTo>
                    <a:pt x="357622" y="588976"/>
                  </a:lnTo>
                </a:path>
                <a:path w="953135" h="609600">
                  <a:moveTo>
                    <a:pt x="512288" y="466352"/>
                  </a:moveTo>
                  <a:lnTo>
                    <a:pt x="489555" y="479077"/>
                  </a:lnTo>
                  <a:lnTo>
                    <a:pt x="468045" y="490817"/>
                  </a:lnTo>
                  <a:lnTo>
                    <a:pt x="446736" y="502086"/>
                  </a:lnTo>
                  <a:lnTo>
                    <a:pt x="424604" y="513397"/>
                  </a:lnTo>
                  <a:lnTo>
                    <a:pt x="407382" y="522256"/>
                  </a:lnTo>
                  <a:lnTo>
                    <a:pt x="390037" y="531355"/>
                  </a:lnTo>
                  <a:lnTo>
                    <a:pt x="372084" y="540635"/>
                  </a:lnTo>
                  <a:lnTo>
                    <a:pt x="353036" y="550035"/>
                  </a:lnTo>
                  <a:lnTo>
                    <a:pt x="340307" y="556432"/>
                  </a:lnTo>
                  <a:lnTo>
                    <a:pt x="327856" y="562274"/>
                  </a:lnTo>
                  <a:lnTo>
                    <a:pt x="314828" y="566434"/>
                  </a:lnTo>
                  <a:lnTo>
                    <a:pt x="300367" y="567783"/>
                  </a:lnTo>
                  <a:lnTo>
                    <a:pt x="288415" y="566225"/>
                  </a:lnTo>
                  <a:lnTo>
                    <a:pt x="277054" y="561755"/>
                  </a:lnTo>
                  <a:lnTo>
                    <a:pt x="267475" y="553715"/>
                  </a:lnTo>
                  <a:lnTo>
                    <a:pt x="260871" y="541449"/>
                  </a:lnTo>
                </a:path>
                <a:path w="953135" h="609600">
                  <a:moveTo>
                    <a:pt x="474613" y="403170"/>
                  </a:moveTo>
                  <a:lnTo>
                    <a:pt x="448233" y="416144"/>
                  </a:lnTo>
                  <a:lnTo>
                    <a:pt x="421849" y="429117"/>
                  </a:lnTo>
                  <a:lnTo>
                    <a:pt x="395464" y="442091"/>
                  </a:lnTo>
                  <a:lnTo>
                    <a:pt x="369077" y="455064"/>
                  </a:lnTo>
                  <a:lnTo>
                    <a:pt x="350430" y="464268"/>
                  </a:lnTo>
                  <a:lnTo>
                    <a:pt x="331813" y="473532"/>
                  </a:lnTo>
                  <a:lnTo>
                    <a:pt x="313213" y="482832"/>
                  </a:lnTo>
                  <a:lnTo>
                    <a:pt x="294619" y="492142"/>
                  </a:lnTo>
                  <a:lnTo>
                    <a:pt x="278223" y="500117"/>
                  </a:lnTo>
                  <a:lnTo>
                    <a:pt x="260806" y="506510"/>
                  </a:lnTo>
                  <a:lnTo>
                    <a:pt x="243000" y="508557"/>
                  </a:lnTo>
                  <a:lnTo>
                    <a:pt x="225438" y="503492"/>
                  </a:lnTo>
                  <a:lnTo>
                    <a:pt x="218124" y="497715"/>
                  </a:lnTo>
                  <a:lnTo>
                    <a:pt x="213183" y="490283"/>
                  </a:lnTo>
                  <a:lnTo>
                    <a:pt x="210199" y="481720"/>
                  </a:lnTo>
                  <a:lnTo>
                    <a:pt x="208758" y="472551"/>
                  </a:lnTo>
                </a:path>
              </a:pathLst>
            </a:custGeom>
            <a:ln w="16407">
              <a:solidFill>
                <a:srgbClr val="F15732"/>
              </a:solidFill>
            </a:ln>
          </p:spPr>
          <p:txBody>
            <a:bodyPr wrap="square" lIns="0" tIns="0" rIns="0" bIns="0" rtlCol="0"/>
            <a:lstStyle/>
            <a:p>
              <a:endParaRPr/>
            </a:p>
          </p:txBody>
        </p:sp>
        <p:pic>
          <p:nvPicPr>
            <p:cNvPr id="26" name="object 26"/>
            <p:cNvPicPr/>
            <p:nvPr/>
          </p:nvPicPr>
          <p:blipFill>
            <a:blip r:embed="rId3" cstate="print"/>
            <a:stretch>
              <a:fillRect/>
            </a:stretch>
          </p:blipFill>
          <p:spPr>
            <a:xfrm>
              <a:off x="5536544" y="5131957"/>
              <a:ext cx="243848" cy="137137"/>
            </a:xfrm>
            <a:prstGeom prst="rect">
              <a:avLst/>
            </a:prstGeom>
          </p:spPr>
        </p:pic>
      </p:grpSp>
      <p:sp>
        <p:nvSpPr>
          <p:cNvPr id="27" name="object 27"/>
          <p:cNvSpPr txBox="1"/>
          <p:nvPr/>
        </p:nvSpPr>
        <p:spPr>
          <a:xfrm>
            <a:off x="19304153" y="939521"/>
            <a:ext cx="29019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27</a:t>
            </a:r>
            <a:endParaRPr sz="1900">
              <a:latin typeface="Söhne"/>
              <a:cs typeface="Söhne"/>
            </a:endParaRPr>
          </a:p>
        </p:txBody>
      </p:sp>
      <p:sp>
        <p:nvSpPr>
          <p:cNvPr id="28" name="ZoneTexte 27">
            <a:extLst>
              <a:ext uri="{FF2B5EF4-FFF2-40B4-BE49-F238E27FC236}">
                <a16:creationId xmlns:a16="http://schemas.microsoft.com/office/drawing/2014/main" id="{224E57CA-8651-25E9-0D3A-1A785765D0DF}"/>
              </a:ext>
            </a:extLst>
          </p:cNvPr>
          <p:cNvSpPr txBox="1"/>
          <p:nvPr/>
        </p:nvSpPr>
        <p:spPr>
          <a:xfrm>
            <a:off x="10904850" y="2672432"/>
            <a:ext cx="8315873" cy="1251625"/>
          </a:xfrm>
          <a:prstGeom prst="rect">
            <a:avLst/>
          </a:prstGeom>
          <a:noFill/>
        </p:spPr>
        <p:txBody>
          <a:bodyPr wrap="square" rtlCol="0">
            <a:spAutoFit/>
          </a:bodyPr>
          <a:lstStyle/>
          <a:p>
            <a:pPr marL="593090" indent="-199390">
              <a:lnSpc>
                <a:spcPct val="100000"/>
              </a:lnSpc>
              <a:spcBef>
                <a:spcPts val="155"/>
              </a:spcBef>
              <a:buFont typeface="S Schmal"/>
              <a:buChar char="•"/>
              <a:tabLst>
                <a:tab pos="593090" algn="l"/>
                <a:tab pos="593725" algn="l"/>
              </a:tabLst>
            </a:pPr>
            <a:r>
              <a:rPr lang="fr-FR" sz="1800">
                <a:latin typeface="Arial" panose="020B0604020202020204" pitchFamily="34" charset="0"/>
                <a:cs typeface="Arial" panose="020B0604020202020204" pitchFamily="34" charset="0"/>
              </a:rPr>
              <a:t>Supervise les modifications apportées au Code terrestre</a:t>
            </a:r>
          </a:p>
          <a:p>
            <a:pPr marL="593090" indent="-199390">
              <a:lnSpc>
                <a:spcPct val="100000"/>
              </a:lnSpc>
              <a:spcBef>
                <a:spcPts val="155"/>
              </a:spcBef>
              <a:buFont typeface="S Schmal"/>
              <a:buChar char="•"/>
              <a:tabLst>
                <a:tab pos="593090" algn="l"/>
                <a:tab pos="593725" algn="l"/>
              </a:tabLst>
            </a:pPr>
            <a:r>
              <a:rPr lang="fr-FR" sz="1800">
                <a:latin typeface="Arial" panose="020B0604020202020204" pitchFamily="34" charset="0"/>
                <a:cs typeface="Arial" panose="020B0604020202020204" pitchFamily="34" charset="0"/>
              </a:rPr>
              <a:t>Supervise le travail des Groupes ad hoc et Groupes de travail concernés</a:t>
            </a:r>
          </a:p>
          <a:p>
            <a:pPr marL="593090" indent="-199390">
              <a:lnSpc>
                <a:spcPct val="100000"/>
              </a:lnSpc>
              <a:spcBef>
                <a:spcPts val="155"/>
              </a:spcBef>
              <a:buFont typeface="S Schmal"/>
              <a:buChar char="•"/>
              <a:tabLst>
                <a:tab pos="593090" algn="l"/>
                <a:tab pos="593725" algn="l"/>
              </a:tabLst>
            </a:pPr>
            <a:r>
              <a:rPr lang="fr-FR" sz="1800">
                <a:latin typeface="Arial" panose="020B0604020202020204" pitchFamily="34" charset="0"/>
                <a:cs typeface="Arial" panose="020B0604020202020204" pitchFamily="34" charset="0"/>
              </a:rPr>
              <a:t>Conseille la Directrice générale sur les questions relatives à son travail</a:t>
            </a:r>
          </a:p>
          <a:p>
            <a:endParaRPr lang="fr-F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grpSp>
        <p:nvGrpSpPr>
          <p:cNvPr id="5" name="object 5"/>
          <p:cNvGrpSpPr/>
          <p:nvPr/>
        </p:nvGrpSpPr>
        <p:grpSpPr>
          <a:xfrm>
            <a:off x="15810207" y="5918457"/>
            <a:ext cx="3141345" cy="1314450"/>
            <a:chOff x="15810207" y="5918457"/>
            <a:chExt cx="3141345" cy="1314450"/>
          </a:xfrm>
        </p:grpSpPr>
        <p:sp>
          <p:nvSpPr>
            <p:cNvPr id="6" name="object 6"/>
            <p:cNvSpPr/>
            <p:nvPr/>
          </p:nvSpPr>
          <p:spPr>
            <a:xfrm>
              <a:off x="15820684" y="5928934"/>
              <a:ext cx="3120390" cy="1293495"/>
            </a:xfrm>
            <a:custGeom>
              <a:avLst/>
              <a:gdLst/>
              <a:ahLst/>
              <a:cxnLst/>
              <a:rect l="l" t="t" r="r" b="b"/>
              <a:pathLst>
                <a:path w="3120390" h="1293495">
                  <a:moveTo>
                    <a:pt x="264913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close/>
                </a:path>
              </a:pathLst>
            </a:custGeom>
            <a:solidFill>
              <a:srgbClr val="F15732">
                <a:alpha val="3999"/>
              </a:srgbClr>
            </a:solidFill>
          </p:spPr>
          <p:txBody>
            <a:bodyPr wrap="square" lIns="0" tIns="0" rIns="0" bIns="0" rtlCol="0"/>
            <a:lstStyle/>
            <a:p>
              <a:endParaRPr/>
            </a:p>
          </p:txBody>
        </p:sp>
        <p:sp>
          <p:nvSpPr>
            <p:cNvPr id="7" name="object 7"/>
            <p:cNvSpPr/>
            <p:nvPr/>
          </p:nvSpPr>
          <p:spPr>
            <a:xfrm>
              <a:off x="15820684" y="5928934"/>
              <a:ext cx="3120390" cy="1293495"/>
            </a:xfrm>
            <a:custGeom>
              <a:avLst/>
              <a:gdLst/>
              <a:ahLst/>
              <a:cxnLst/>
              <a:rect l="l" t="t" r="r" b="b"/>
              <a:pathLst>
                <a:path w="3120390"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lnTo>
                    <a:pt x="471189" y="0"/>
                  </a:lnTo>
                  <a:close/>
                </a:path>
              </a:pathLst>
            </a:custGeom>
            <a:ln w="20941">
              <a:solidFill>
                <a:srgbClr val="F15732"/>
              </a:solidFill>
            </a:ln>
          </p:spPr>
          <p:txBody>
            <a:bodyPr wrap="square" lIns="0" tIns="0" rIns="0" bIns="0" rtlCol="0"/>
            <a:lstStyle/>
            <a:p>
              <a:endParaRPr/>
            </a:p>
          </p:txBody>
        </p:sp>
      </p:grpSp>
      <p:grpSp>
        <p:nvGrpSpPr>
          <p:cNvPr id="8" name="object 8"/>
          <p:cNvGrpSpPr/>
          <p:nvPr/>
        </p:nvGrpSpPr>
        <p:grpSpPr>
          <a:xfrm>
            <a:off x="5738038" y="2317054"/>
            <a:ext cx="12837795" cy="6755765"/>
            <a:chOff x="5738038" y="2317054"/>
            <a:chExt cx="12837795" cy="6755765"/>
          </a:xfrm>
        </p:grpSpPr>
        <p:sp>
          <p:nvSpPr>
            <p:cNvPr id="9" name="object 9"/>
            <p:cNvSpPr/>
            <p:nvPr/>
          </p:nvSpPr>
          <p:spPr>
            <a:xfrm>
              <a:off x="10472204" y="2327532"/>
              <a:ext cx="5401945" cy="1047115"/>
            </a:xfrm>
            <a:custGeom>
              <a:avLst/>
              <a:gdLst/>
              <a:ahLst/>
              <a:cxnLst/>
              <a:rect l="l" t="t" r="r" b="b"/>
              <a:pathLst>
                <a:path w="5401944" h="1047114">
                  <a:moveTo>
                    <a:pt x="493046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close/>
                </a:path>
              </a:pathLst>
            </a:custGeom>
            <a:solidFill>
              <a:srgbClr val="F15732">
                <a:alpha val="3999"/>
              </a:srgbClr>
            </a:solidFill>
          </p:spPr>
          <p:txBody>
            <a:bodyPr wrap="square" lIns="0" tIns="0" rIns="0" bIns="0" rtlCol="0"/>
            <a:lstStyle/>
            <a:p>
              <a:endParaRPr/>
            </a:p>
          </p:txBody>
        </p:sp>
        <p:sp>
          <p:nvSpPr>
            <p:cNvPr id="10" name="object 10"/>
            <p:cNvSpPr/>
            <p:nvPr/>
          </p:nvSpPr>
          <p:spPr>
            <a:xfrm>
              <a:off x="10472204" y="2327532"/>
              <a:ext cx="5401945" cy="1047115"/>
            </a:xfrm>
            <a:custGeom>
              <a:avLst/>
              <a:gdLst/>
              <a:ahLst/>
              <a:cxnLst/>
              <a:rect l="l" t="t" r="r" b="b"/>
              <a:pathLst>
                <a:path w="5401944" h="1047114">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lnTo>
                    <a:pt x="471189" y="0"/>
                  </a:lnTo>
                  <a:close/>
                </a:path>
              </a:pathLst>
            </a:custGeom>
            <a:ln w="20941">
              <a:solidFill>
                <a:srgbClr val="F15732"/>
              </a:solidFill>
            </a:ln>
          </p:spPr>
          <p:txBody>
            <a:bodyPr wrap="square" lIns="0" tIns="0" rIns="0" bIns="0" rtlCol="0"/>
            <a:lstStyle/>
            <a:p>
              <a:endParaRPr/>
            </a:p>
          </p:txBody>
        </p:sp>
        <p:sp>
          <p:nvSpPr>
            <p:cNvPr id="11" name="object 11"/>
            <p:cNvSpPr/>
            <p:nvPr/>
          </p:nvSpPr>
          <p:spPr>
            <a:xfrm>
              <a:off x="7654213" y="3649420"/>
              <a:ext cx="2450465" cy="712470"/>
            </a:xfrm>
            <a:custGeom>
              <a:avLst/>
              <a:gdLst/>
              <a:ahLst/>
              <a:cxnLst/>
              <a:rect l="l" t="t" r="r" b="b"/>
              <a:pathLst>
                <a:path w="2450465" h="712470">
                  <a:moveTo>
                    <a:pt x="2094114" y="0"/>
                  </a:moveTo>
                  <a:lnTo>
                    <a:pt x="356083" y="0"/>
                  </a:ln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close/>
                </a:path>
              </a:pathLst>
            </a:custGeom>
            <a:solidFill>
              <a:srgbClr val="F15732">
                <a:alpha val="3999"/>
              </a:srgbClr>
            </a:solidFill>
          </p:spPr>
          <p:txBody>
            <a:bodyPr wrap="square" lIns="0" tIns="0" rIns="0" bIns="0" rtlCol="0"/>
            <a:lstStyle/>
            <a:p>
              <a:endParaRPr/>
            </a:p>
          </p:txBody>
        </p:sp>
        <p:sp>
          <p:nvSpPr>
            <p:cNvPr id="12" name="object 12"/>
            <p:cNvSpPr/>
            <p:nvPr/>
          </p:nvSpPr>
          <p:spPr>
            <a:xfrm>
              <a:off x="7654213" y="3649420"/>
              <a:ext cx="2450465" cy="712470"/>
            </a:xfrm>
            <a:custGeom>
              <a:avLst/>
              <a:gdLst/>
              <a:ahLst/>
              <a:cxnLst/>
              <a:rect l="l" t="t" r="r" b="b"/>
              <a:pathLst>
                <a:path w="2450465" h="712470">
                  <a:moveTo>
                    <a:pt x="356083" y="0"/>
                  </a:move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lnTo>
                    <a:pt x="356083" y="0"/>
                  </a:lnTo>
                  <a:close/>
                </a:path>
              </a:pathLst>
            </a:custGeom>
            <a:ln w="20941">
              <a:solidFill>
                <a:srgbClr val="F15732"/>
              </a:solidFill>
            </a:ln>
          </p:spPr>
          <p:txBody>
            <a:bodyPr wrap="square" lIns="0" tIns="0" rIns="0" bIns="0" rtlCol="0"/>
            <a:lstStyle/>
            <a:p>
              <a:endParaRPr/>
            </a:p>
          </p:txBody>
        </p:sp>
        <p:sp>
          <p:nvSpPr>
            <p:cNvPr id="13" name="object 13"/>
            <p:cNvSpPr/>
            <p:nvPr/>
          </p:nvSpPr>
          <p:spPr>
            <a:xfrm>
              <a:off x="12053308" y="3789080"/>
              <a:ext cx="2450465" cy="1292860"/>
            </a:xfrm>
            <a:custGeom>
              <a:avLst/>
              <a:gdLst/>
              <a:ahLst/>
              <a:cxnLst/>
              <a:rect l="l" t="t" r="r" b="b"/>
              <a:pathLst>
                <a:path w="2450465" h="129286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4" name="object 14"/>
            <p:cNvSpPr/>
            <p:nvPr/>
          </p:nvSpPr>
          <p:spPr>
            <a:xfrm>
              <a:off x="12053308" y="3789080"/>
              <a:ext cx="2450465" cy="1292860"/>
            </a:xfrm>
            <a:custGeom>
              <a:avLst/>
              <a:gdLst/>
              <a:ahLst/>
              <a:cxnLst/>
              <a:rect l="l" t="t" r="r" b="b"/>
              <a:pathLst>
                <a:path w="2450465" h="129286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5" name="object 15"/>
            <p:cNvSpPr/>
            <p:nvPr/>
          </p:nvSpPr>
          <p:spPr>
            <a:xfrm>
              <a:off x="5748516" y="4672428"/>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6" name="object 16"/>
            <p:cNvSpPr/>
            <p:nvPr/>
          </p:nvSpPr>
          <p:spPr>
            <a:xfrm>
              <a:off x="5748516" y="4672428"/>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7" name="object 17"/>
            <p:cNvSpPr/>
            <p:nvPr/>
          </p:nvSpPr>
          <p:spPr>
            <a:xfrm>
              <a:off x="16114692" y="3780674"/>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8" name="object 18"/>
            <p:cNvSpPr/>
            <p:nvPr/>
          </p:nvSpPr>
          <p:spPr>
            <a:xfrm>
              <a:off x="16114692" y="3780674"/>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9" name="object 19"/>
            <p:cNvSpPr/>
            <p:nvPr/>
          </p:nvSpPr>
          <p:spPr>
            <a:xfrm>
              <a:off x="5748516" y="5928934"/>
              <a:ext cx="2450465" cy="1293495"/>
            </a:xfrm>
            <a:custGeom>
              <a:avLst/>
              <a:gdLst/>
              <a:ahLst/>
              <a:cxnLst/>
              <a:rect l="l" t="t" r="r" b="b"/>
              <a:pathLst>
                <a:path w="2450465" h="1293495">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solidFill>
          </p:spPr>
          <p:txBody>
            <a:bodyPr wrap="square" lIns="0" tIns="0" rIns="0" bIns="0" rtlCol="0"/>
            <a:lstStyle/>
            <a:p>
              <a:endParaRPr/>
            </a:p>
          </p:txBody>
        </p:sp>
        <p:sp>
          <p:nvSpPr>
            <p:cNvPr id="20" name="object 20"/>
            <p:cNvSpPr/>
            <p:nvPr/>
          </p:nvSpPr>
          <p:spPr>
            <a:xfrm>
              <a:off x="12053308" y="5939987"/>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21" name="object 21"/>
            <p:cNvSpPr/>
            <p:nvPr/>
          </p:nvSpPr>
          <p:spPr>
            <a:xfrm>
              <a:off x="12053308" y="5939987"/>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22" name="object 22"/>
            <p:cNvSpPr/>
            <p:nvPr/>
          </p:nvSpPr>
          <p:spPr>
            <a:xfrm>
              <a:off x="12053308" y="7784510"/>
              <a:ext cx="2450465" cy="1277620"/>
            </a:xfrm>
            <a:custGeom>
              <a:avLst/>
              <a:gdLst/>
              <a:ahLst/>
              <a:cxnLst/>
              <a:rect l="l" t="t" r="r" b="b"/>
              <a:pathLst>
                <a:path w="2450465" h="127762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23" name="object 23"/>
            <p:cNvSpPr/>
            <p:nvPr/>
          </p:nvSpPr>
          <p:spPr>
            <a:xfrm>
              <a:off x="12053308" y="7784510"/>
              <a:ext cx="2450465" cy="1277620"/>
            </a:xfrm>
            <a:custGeom>
              <a:avLst/>
              <a:gdLst/>
              <a:ahLst/>
              <a:cxnLst/>
              <a:rect l="l" t="t" r="r" b="b"/>
              <a:pathLst>
                <a:path w="2450465" h="127762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grpSp>
      <p:grpSp>
        <p:nvGrpSpPr>
          <p:cNvPr id="34" name="object 34"/>
          <p:cNvGrpSpPr/>
          <p:nvPr/>
        </p:nvGrpSpPr>
        <p:grpSpPr>
          <a:xfrm>
            <a:off x="14625812" y="6453051"/>
            <a:ext cx="1185545" cy="31750"/>
            <a:chOff x="14625812" y="6453051"/>
            <a:chExt cx="1185545" cy="31750"/>
          </a:xfrm>
        </p:grpSpPr>
        <p:sp>
          <p:nvSpPr>
            <p:cNvPr id="35" name="object 35"/>
            <p:cNvSpPr/>
            <p:nvPr/>
          </p:nvSpPr>
          <p:spPr>
            <a:xfrm>
              <a:off x="14625812" y="6468758"/>
              <a:ext cx="1121410" cy="0"/>
            </a:xfrm>
            <a:custGeom>
              <a:avLst/>
              <a:gdLst/>
              <a:ahLst/>
              <a:cxnLst/>
              <a:rect l="l" t="t" r="r" b="b"/>
              <a:pathLst>
                <a:path w="1121409">
                  <a:moveTo>
                    <a:pt x="0" y="0"/>
                  </a:moveTo>
                  <a:lnTo>
                    <a:pt x="1120782" y="0"/>
                  </a:lnTo>
                </a:path>
              </a:pathLst>
            </a:custGeom>
            <a:ln w="31412">
              <a:solidFill>
                <a:srgbClr val="F15732"/>
              </a:solidFill>
              <a:prstDash val="dot"/>
            </a:ln>
          </p:spPr>
          <p:txBody>
            <a:bodyPr wrap="square" lIns="0" tIns="0" rIns="0" bIns="0" rtlCol="0"/>
            <a:lstStyle/>
            <a:p>
              <a:endParaRPr/>
            </a:p>
          </p:txBody>
        </p:sp>
        <p:sp>
          <p:nvSpPr>
            <p:cNvPr id="36" name="object 36"/>
            <p:cNvSpPr/>
            <p:nvPr/>
          </p:nvSpPr>
          <p:spPr>
            <a:xfrm>
              <a:off x="15779623" y="645305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7" name="object 37"/>
          <p:cNvGrpSpPr/>
          <p:nvPr/>
        </p:nvGrpSpPr>
        <p:grpSpPr>
          <a:xfrm>
            <a:off x="6853187" y="2730671"/>
            <a:ext cx="10397999" cy="5021299"/>
            <a:chOff x="6853187" y="2730671"/>
            <a:chExt cx="10397999" cy="5021299"/>
          </a:xfrm>
        </p:grpSpPr>
        <p:sp>
          <p:nvSpPr>
            <p:cNvPr id="38" name="object 38"/>
            <p:cNvSpPr/>
            <p:nvPr/>
          </p:nvSpPr>
          <p:spPr>
            <a:xfrm>
              <a:off x="8774602" y="2955785"/>
              <a:ext cx="1696720" cy="691515"/>
            </a:xfrm>
            <a:custGeom>
              <a:avLst/>
              <a:gdLst/>
              <a:ahLst/>
              <a:cxnLst/>
              <a:rect l="l" t="t" r="r" b="b"/>
              <a:pathLst>
                <a:path w="1696720" h="691514">
                  <a:moveTo>
                    <a:pt x="1696283" y="0"/>
                  </a:moveTo>
                  <a:lnTo>
                    <a:pt x="335068" y="0"/>
                  </a:lnTo>
                  <a:lnTo>
                    <a:pt x="285554" y="3633"/>
                  </a:lnTo>
                  <a:lnTo>
                    <a:pt x="238296" y="14186"/>
                  </a:lnTo>
                  <a:lnTo>
                    <a:pt x="193812" y="31142"/>
                  </a:lnTo>
                  <a:lnTo>
                    <a:pt x="152620" y="53981"/>
                  </a:lnTo>
                  <a:lnTo>
                    <a:pt x="115239" y="82187"/>
                  </a:lnTo>
                  <a:lnTo>
                    <a:pt x="82187" y="115239"/>
                  </a:lnTo>
                  <a:lnTo>
                    <a:pt x="53981" y="152620"/>
                  </a:lnTo>
                  <a:lnTo>
                    <a:pt x="31142" y="193812"/>
                  </a:lnTo>
                  <a:lnTo>
                    <a:pt x="14186" y="238296"/>
                  </a:lnTo>
                  <a:lnTo>
                    <a:pt x="3633" y="285554"/>
                  </a:lnTo>
                  <a:lnTo>
                    <a:pt x="0" y="335068"/>
                  </a:lnTo>
                  <a:lnTo>
                    <a:pt x="0" y="691078"/>
                  </a:lnTo>
                </a:path>
              </a:pathLst>
            </a:custGeom>
            <a:ln w="41883">
              <a:solidFill>
                <a:srgbClr val="F15732"/>
              </a:solidFill>
            </a:ln>
          </p:spPr>
          <p:txBody>
            <a:bodyPr wrap="square" lIns="0" tIns="0" rIns="0" bIns="0" rtlCol="0"/>
            <a:lstStyle/>
            <a:p>
              <a:endParaRPr/>
            </a:p>
          </p:txBody>
        </p:sp>
        <p:sp>
          <p:nvSpPr>
            <p:cNvPr id="39" name="object 39"/>
            <p:cNvSpPr/>
            <p:nvPr/>
          </p:nvSpPr>
          <p:spPr>
            <a:xfrm>
              <a:off x="10072992" y="4133004"/>
              <a:ext cx="1990089" cy="0"/>
            </a:xfrm>
            <a:custGeom>
              <a:avLst/>
              <a:gdLst/>
              <a:ahLst/>
              <a:cxnLst/>
              <a:rect l="l" t="t" r="r" b="b"/>
              <a:pathLst>
                <a:path w="1990090">
                  <a:moveTo>
                    <a:pt x="0" y="0"/>
                  </a:moveTo>
                  <a:lnTo>
                    <a:pt x="1989468" y="0"/>
                  </a:lnTo>
                </a:path>
              </a:pathLst>
            </a:custGeom>
            <a:ln w="41883">
              <a:solidFill>
                <a:srgbClr val="F15732"/>
              </a:solidFill>
            </a:ln>
          </p:spPr>
          <p:txBody>
            <a:bodyPr wrap="square" lIns="0" tIns="0" rIns="0" bIns="0" rtlCol="0"/>
            <a:lstStyle/>
            <a:p>
              <a:endParaRPr/>
            </a:p>
          </p:txBody>
        </p:sp>
        <p:sp>
          <p:nvSpPr>
            <p:cNvPr id="40" name="object 40"/>
            <p:cNvSpPr/>
            <p:nvPr/>
          </p:nvSpPr>
          <p:spPr>
            <a:xfrm>
              <a:off x="10227175" y="3981922"/>
              <a:ext cx="1787525" cy="0"/>
            </a:xfrm>
            <a:custGeom>
              <a:avLst/>
              <a:gdLst/>
              <a:ahLst/>
              <a:cxnLst/>
              <a:rect l="l" t="t" r="r" b="b"/>
              <a:pathLst>
                <a:path w="1787525">
                  <a:moveTo>
                    <a:pt x="0" y="0"/>
                  </a:moveTo>
                  <a:lnTo>
                    <a:pt x="1786982" y="0"/>
                  </a:lnTo>
                </a:path>
              </a:pathLst>
            </a:custGeom>
            <a:ln w="31412">
              <a:solidFill>
                <a:srgbClr val="F15732"/>
              </a:solidFill>
              <a:prstDash val="dot"/>
            </a:ln>
          </p:spPr>
          <p:txBody>
            <a:bodyPr wrap="square" lIns="0" tIns="0" rIns="0" bIns="0" rtlCol="0"/>
            <a:lstStyle/>
            <a:p>
              <a:endParaRPr/>
            </a:p>
          </p:txBody>
        </p:sp>
        <p:sp>
          <p:nvSpPr>
            <p:cNvPr id="41" name="object 41"/>
            <p:cNvSpPr/>
            <p:nvPr/>
          </p:nvSpPr>
          <p:spPr>
            <a:xfrm>
              <a:off x="10114865" y="3966228"/>
              <a:ext cx="1963420" cy="31750"/>
            </a:xfrm>
            <a:custGeom>
              <a:avLst/>
              <a:gdLst/>
              <a:ahLst/>
              <a:cxnLst/>
              <a:rect l="l" t="t" r="r" b="b"/>
              <a:pathLst>
                <a:path w="1963420" h="31750">
                  <a:moveTo>
                    <a:pt x="31419" y="15697"/>
                  </a:moveTo>
                  <a:lnTo>
                    <a:pt x="26822" y="4597"/>
                  </a:lnTo>
                  <a:lnTo>
                    <a:pt x="15709" y="0"/>
                  </a:lnTo>
                  <a:lnTo>
                    <a:pt x="4610" y="4597"/>
                  </a:lnTo>
                  <a:lnTo>
                    <a:pt x="0" y="15697"/>
                  </a:lnTo>
                  <a:lnTo>
                    <a:pt x="4610" y="26809"/>
                  </a:lnTo>
                  <a:lnTo>
                    <a:pt x="15709" y="31407"/>
                  </a:lnTo>
                  <a:lnTo>
                    <a:pt x="26822" y="26809"/>
                  </a:lnTo>
                  <a:lnTo>
                    <a:pt x="31419" y="15697"/>
                  </a:lnTo>
                  <a:close/>
                </a:path>
                <a:path w="1963420" h="31750">
                  <a:moveTo>
                    <a:pt x="1963293" y="15697"/>
                  </a:moveTo>
                  <a:lnTo>
                    <a:pt x="1958695" y="4597"/>
                  </a:lnTo>
                  <a:lnTo>
                    <a:pt x="1947595" y="0"/>
                  </a:lnTo>
                  <a:lnTo>
                    <a:pt x="1936483" y="4597"/>
                  </a:lnTo>
                  <a:lnTo>
                    <a:pt x="1931885" y="15697"/>
                  </a:lnTo>
                  <a:lnTo>
                    <a:pt x="1936483" y="26809"/>
                  </a:lnTo>
                  <a:lnTo>
                    <a:pt x="1947595" y="31407"/>
                  </a:lnTo>
                  <a:lnTo>
                    <a:pt x="1958695" y="26809"/>
                  </a:lnTo>
                  <a:lnTo>
                    <a:pt x="1963293" y="15697"/>
                  </a:lnTo>
                  <a:close/>
                </a:path>
              </a:pathLst>
            </a:custGeom>
            <a:solidFill>
              <a:srgbClr val="F15732"/>
            </a:solidFill>
          </p:spPr>
          <p:txBody>
            <a:bodyPr wrap="square" lIns="0" tIns="0" rIns="0" bIns="0" rtlCol="0"/>
            <a:lstStyle/>
            <a:p>
              <a:endParaRPr/>
            </a:p>
          </p:txBody>
        </p:sp>
        <p:sp>
          <p:nvSpPr>
            <p:cNvPr id="42" name="object 42"/>
            <p:cNvSpPr/>
            <p:nvPr/>
          </p:nvSpPr>
          <p:spPr>
            <a:xfrm>
              <a:off x="8260919" y="4981892"/>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43" name="object 43"/>
            <p:cNvSpPr/>
            <p:nvPr/>
          </p:nvSpPr>
          <p:spPr>
            <a:xfrm>
              <a:off x="8151584" y="4966188"/>
              <a:ext cx="4057650" cy="31750"/>
            </a:xfrm>
            <a:custGeom>
              <a:avLst/>
              <a:gdLst/>
              <a:ahLst/>
              <a:cxnLst/>
              <a:rect l="l" t="t" r="r" b="b"/>
              <a:pathLst>
                <a:path w="4057650" h="31750">
                  <a:moveTo>
                    <a:pt x="31407" y="15709"/>
                  </a:moveTo>
                  <a:lnTo>
                    <a:pt x="26809" y="4597"/>
                  </a:lnTo>
                  <a:lnTo>
                    <a:pt x="15697" y="0"/>
                  </a:lnTo>
                  <a:lnTo>
                    <a:pt x="4597" y="4597"/>
                  </a:lnTo>
                  <a:lnTo>
                    <a:pt x="0" y="15709"/>
                  </a:lnTo>
                  <a:lnTo>
                    <a:pt x="4597" y="26809"/>
                  </a:lnTo>
                  <a:lnTo>
                    <a:pt x="15697" y="31419"/>
                  </a:lnTo>
                  <a:lnTo>
                    <a:pt x="26809" y="26809"/>
                  </a:lnTo>
                  <a:lnTo>
                    <a:pt x="31407" y="15709"/>
                  </a:lnTo>
                  <a:close/>
                </a:path>
                <a:path w="4057650" h="31750">
                  <a:moveTo>
                    <a:pt x="4057459" y="15709"/>
                  </a:moveTo>
                  <a:lnTo>
                    <a:pt x="4052862" y="4597"/>
                  </a:lnTo>
                  <a:lnTo>
                    <a:pt x="4041749" y="0"/>
                  </a:lnTo>
                  <a:lnTo>
                    <a:pt x="4030649" y="4597"/>
                  </a:lnTo>
                  <a:lnTo>
                    <a:pt x="4026052" y="15709"/>
                  </a:lnTo>
                  <a:lnTo>
                    <a:pt x="4030649" y="26809"/>
                  </a:lnTo>
                  <a:lnTo>
                    <a:pt x="4041749" y="31419"/>
                  </a:lnTo>
                  <a:lnTo>
                    <a:pt x="4052862" y="26809"/>
                  </a:lnTo>
                  <a:lnTo>
                    <a:pt x="4057459" y="15709"/>
                  </a:lnTo>
                  <a:close/>
                </a:path>
              </a:pathLst>
            </a:custGeom>
            <a:solidFill>
              <a:srgbClr val="F15732"/>
            </a:solidFill>
          </p:spPr>
          <p:txBody>
            <a:bodyPr wrap="square" lIns="0" tIns="0" rIns="0" bIns="0" rtlCol="0"/>
            <a:lstStyle/>
            <a:p>
              <a:endParaRPr/>
            </a:p>
          </p:txBody>
        </p:sp>
        <p:sp>
          <p:nvSpPr>
            <p:cNvPr id="44" name="object 44"/>
            <p:cNvSpPr/>
            <p:nvPr/>
          </p:nvSpPr>
          <p:spPr>
            <a:xfrm>
              <a:off x="14620126" y="4253419"/>
              <a:ext cx="1423035" cy="0"/>
            </a:xfrm>
            <a:custGeom>
              <a:avLst/>
              <a:gdLst/>
              <a:ahLst/>
              <a:cxnLst/>
              <a:rect l="l" t="t" r="r" b="b"/>
              <a:pathLst>
                <a:path w="1423034">
                  <a:moveTo>
                    <a:pt x="0" y="0"/>
                  </a:moveTo>
                  <a:lnTo>
                    <a:pt x="1422501" y="0"/>
                  </a:lnTo>
                </a:path>
              </a:pathLst>
            </a:custGeom>
            <a:ln w="31412">
              <a:solidFill>
                <a:srgbClr val="F15732"/>
              </a:solidFill>
              <a:prstDash val="dot"/>
            </a:ln>
          </p:spPr>
          <p:txBody>
            <a:bodyPr wrap="square" lIns="0" tIns="0" rIns="0" bIns="0" rtlCol="0"/>
            <a:lstStyle/>
            <a:p>
              <a:endParaRPr/>
            </a:p>
          </p:txBody>
        </p:sp>
        <p:sp>
          <p:nvSpPr>
            <p:cNvPr id="45" name="object 45"/>
            <p:cNvSpPr/>
            <p:nvPr/>
          </p:nvSpPr>
          <p:spPr>
            <a:xfrm>
              <a:off x="14512646" y="4237716"/>
              <a:ext cx="1591945" cy="31750"/>
            </a:xfrm>
            <a:custGeom>
              <a:avLst/>
              <a:gdLst/>
              <a:ahLst/>
              <a:cxnLst/>
              <a:rect l="l" t="t" r="r" b="b"/>
              <a:pathLst>
                <a:path w="1591944" h="31750">
                  <a:moveTo>
                    <a:pt x="31407" y="15709"/>
                  </a:moveTo>
                  <a:lnTo>
                    <a:pt x="26809" y="4597"/>
                  </a:lnTo>
                  <a:lnTo>
                    <a:pt x="15697" y="0"/>
                  </a:lnTo>
                  <a:lnTo>
                    <a:pt x="4597" y="4597"/>
                  </a:lnTo>
                  <a:lnTo>
                    <a:pt x="0" y="15709"/>
                  </a:lnTo>
                  <a:lnTo>
                    <a:pt x="4597" y="26809"/>
                  </a:lnTo>
                  <a:lnTo>
                    <a:pt x="15697" y="31419"/>
                  </a:lnTo>
                  <a:lnTo>
                    <a:pt x="26809" y="26809"/>
                  </a:lnTo>
                  <a:lnTo>
                    <a:pt x="31407" y="15709"/>
                  </a:lnTo>
                  <a:close/>
                </a:path>
                <a:path w="1591944" h="31750">
                  <a:moveTo>
                    <a:pt x="1591564" y="15709"/>
                  </a:moveTo>
                  <a:lnTo>
                    <a:pt x="1586966" y="4597"/>
                  </a:lnTo>
                  <a:lnTo>
                    <a:pt x="1575866" y="0"/>
                  </a:lnTo>
                  <a:lnTo>
                    <a:pt x="1564754" y="4597"/>
                  </a:lnTo>
                  <a:lnTo>
                    <a:pt x="1560156" y="15709"/>
                  </a:lnTo>
                  <a:lnTo>
                    <a:pt x="1564754" y="26809"/>
                  </a:lnTo>
                  <a:lnTo>
                    <a:pt x="1575866" y="31419"/>
                  </a:lnTo>
                  <a:lnTo>
                    <a:pt x="1586966" y="26809"/>
                  </a:lnTo>
                  <a:lnTo>
                    <a:pt x="1591564" y="15709"/>
                  </a:lnTo>
                  <a:close/>
                </a:path>
              </a:pathLst>
            </a:custGeom>
            <a:solidFill>
              <a:srgbClr val="F15732"/>
            </a:solidFill>
          </p:spPr>
          <p:txBody>
            <a:bodyPr wrap="square" lIns="0" tIns="0" rIns="0" bIns="0" rtlCol="0"/>
            <a:lstStyle/>
            <a:p>
              <a:endParaRPr/>
            </a:p>
          </p:txBody>
        </p:sp>
        <p:sp>
          <p:nvSpPr>
            <p:cNvPr id="46" name="object 46"/>
            <p:cNvSpPr/>
            <p:nvPr/>
          </p:nvSpPr>
          <p:spPr>
            <a:xfrm>
              <a:off x="8209174" y="6520365"/>
              <a:ext cx="3832860" cy="0"/>
            </a:xfrm>
            <a:custGeom>
              <a:avLst/>
              <a:gdLst/>
              <a:ahLst/>
              <a:cxnLst/>
              <a:rect l="l" t="t" r="r" b="b"/>
              <a:pathLst>
                <a:path w="3832859">
                  <a:moveTo>
                    <a:pt x="0" y="0"/>
                  </a:moveTo>
                  <a:lnTo>
                    <a:pt x="3832344" y="0"/>
                  </a:lnTo>
                </a:path>
              </a:pathLst>
            </a:custGeom>
            <a:ln w="41883">
              <a:solidFill>
                <a:srgbClr val="F15732"/>
              </a:solidFill>
            </a:ln>
          </p:spPr>
          <p:txBody>
            <a:bodyPr wrap="square" lIns="0" tIns="0" rIns="0" bIns="0" rtlCol="0"/>
            <a:lstStyle/>
            <a:p>
              <a:endParaRPr/>
            </a:p>
          </p:txBody>
        </p:sp>
        <p:sp>
          <p:nvSpPr>
            <p:cNvPr id="48" name="object 48"/>
            <p:cNvSpPr/>
            <p:nvPr/>
          </p:nvSpPr>
          <p:spPr>
            <a:xfrm>
              <a:off x="13277082" y="5075383"/>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49" name="object 49"/>
            <p:cNvSpPr/>
            <p:nvPr/>
          </p:nvSpPr>
          <p:spPr>
            <a:xfrm>
              <a:off x="13277082" y="6913770"/>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50" name="object 50"/>
            <p:cNvSpPr/>
            <p:nvPr/>
          </p:nvSpPr>
          <p:spPr>
            <a:xfrm>
              <a:off x="6952668" y="5734056"/>
              <a:ext cx="0" cy="146685"/>
            </a:xfrm>
            <a:custGeom>
              <a:avLst/>
              <a:gdLst/>
              <a:ahLst/>
              <a:cxnLst/>
              <a:rect l="l" t="t" r="r" b="b"/>
              <a:pathLst>
                <a:path h="146685">
                  <a:moveTo>
                    <a:pt x="0" y="0"/>
                  </a:moveTo>
                  <a:lnTo>
                    <a:pt x="0" y="146592"/>
                  </a:lnTo>
                </a:path>
              </a:pathLst>
            </a:custGeom>
            <a:ln w="31412">
              <a:solidFill>
                <a:srgbClr val="F15732"/>
              </a:solidFill>
              <a:prstDash val="dot"/>
            </a:ln>
          </p:spPr>
          <p:txBody>
            <a:bodyPr wrap="square" lIns="0" tIns="0" rIns="0" bIns="0" rtlCol="0"/>
            <a:lstStyle/>
            <a:p>
              <a:endParaRPr/>
            </a:p>
          </p:txBody>
        </p:sp>
        <p:sp>
          <p:nvSpPr>
            <p:cNvPr id="51" name="object 51"/>
            <p:cNvSpPr/>
            <p:nvPr/>
          </p:nvSpPr>
          <p:spPr>
            <a:xfrm>
              <a:off x="6936956" y="5620632"/>
              <a:ext cx="31750" cy="325120"/>
            </a:xfrm>
            <a:custGeom>
              <a:avLst/>
              <a:gdLst/>
              <a:ahLst/>
              <a:cxnLst/>
              <a:rect l="l" t="t" r="r" b="b"/>
              <a:pathLst>
                <a:path w="31750" h="325120">
                  <a:moveTo>
                    <a:pt x="31407" y="308889"/>
                  </a:moveTo>
                  <a:lnTo>
                    <a:pt x="26809" y="297789"/>
                  </a:lnTo>
                  <a:lnTo>
                    <a:pt x="15709" y="293179"/>
                  </a:lnTo>
                  <a:lnTo>
                    <a:pt x="4597" y="297789"/>
                  </a:lnTo>
                  <a:lnTo>
                    <a:pt x="0" y="308889"/>
                  </a:lnTo>
                  <a:lnTo>
                    <a:pt x="4597" y="320001"/>
                  </a:lnTo>
                  <a:lnTo>
                    <a:pt x="15709" y="324599"/>
                  </a:lnTo>
                  <a:lnTo>
                    <a:pt x="26809" y="320001"/>
                  </a:lnTo>
                  <a:lnTo>
                    <a:pt x="31407" y="308889"/>
                  </a:lnTo>
                  <a:close/>
                </a:path>
                <a:path w="31750" h="325120">
                  <a:moveTo>
                    <a:pt x="31407" y="15709"/>
                  </a:moveTo>
                  <a:lnTo>
                    <a:pt x="26809" y="4597"/>
                  </a:lnTo>
                  <a:lnTo>
                    <a:pt x="15709" y="0"/>
                  </a:lnTo>
                  <a:lnTo>
                    <a:pt x="4597" y="4597"/>
                  </a:lnTo>
                  <a:lnTo>
                    <a:pt x="0" y="15709"/>
                  </a:lnTo>
                  <a:lnTo>
                    <a:pt x="4597" y="26809"/>
                  </a:lnTo>
                  <a:lnTo>
                    <a:pt x="15709" y="31407"/>
                  </a:lnTo>
                  <a:lnTo>
                    <a:pt x="26809" y="26809"/>
                  </a:lnTo>
                  <a:lnTo>
                    <a:pt x="31407" y="15709"/>
                  </a:lnTo>
                  <a:close/>
                </a:path>
              </a:pathLst>
            </a:custGeom>
            <a:solidFill>
              <a:srgbClr val="F15732"/>
            </a:solidFill>
          </p:spPr>
          <p:txBody>
            <a:bodyPr wrap="square" lIns="0" tIns="0" rIns="0" bIns="0" rtlCol="0"/>
            <a:lstStyle/>
            <a:p>
              <a:endParaRPr/>
            </a:p>
          </p:txBody>
        </p:sp>
        <p:sp>
          <p:nvSpPr>
            <p:cNvPr id="52" name="object 52"/>
            <p:cNvSpPr/>
            <p:nvPr/>
          </p:nvSpPr>
          <p:spPr>
            <a:xfrm>
              <a:off x="7387528" y="2746367"/>
              <a:ext cx="2988945" cy="0"/>
            </a:xfrm>
            <a:custGeom>
              <a:avLst/>
              <a:gdLst/>
              <a:ahLst/>
              <a:cxnLst/>
              <a:rect l="l" t="t" r="r" b="b"/>
              <a:pathLst>
                <a:path w="2988945">
                  <a:moveTo>
                    <a:pt x="2988484" y="0"/>
                  </a:moveTo>
                  <a:lnTo>
                    <a:pt x="0" y="0"/>
                  </a:lnTo>
                </a:path>
              </a:pathLst>
            </a:custGeom>
            <a:ln w="31412">
              <a:solidFill>
                <a:srgbClr val="F15732"/>
              </a:solidFill>
              <a:prstDash val="dot"/>
            </a:ln>
          </p:spPr>
          <p:txBody>
            <a:bodyPr wrap="square" lIns="0" tIns="0" rIns="0" bIns="0" rtlCol="0"/>
            <a:lstStyle/>
            <a:p>
              <a:endParaRPr/>
            </a:p>
          </p:txBody>
        </p:sp>
        <p:sp>
          <p:nvSpPr>
            <p:cNvPr id="53" name="object 53"/>
            <p:cNvSpPr/>
            <p:nvPr/>
          </p:nvSpPr>
          <p:spPr>
            <a:xfrm>
              <a:off x="6871138" y="2755336"/>
              <a:ext cx="377190" cy="416559"/>
            </a:xfrm>
            <a:custGeom>
              <a:avLst/>
              <a:gdLst/>
              <a:ahLst/>
              <a:cxnLst/>
              <a:rect l="l" t="t" r="r" b="b"/>
              <a:pathLst>
                <a:path w="377190" h="416560">
                  <a:moveTo>
                    <a:pt x="377004" y="0"/>
                  </a:moveTo>
                  <a:lnTo>
                    <a:pt x="331368" y="11436"/>
                  </a:lnTo>
                  <a:lnTo>
                    <a:pt x="287615" y="27190"/>
                  </a:lnTo>
                  <a:lnTo>
                    <a:pt x="245987" y="47020"/>
                  </a:lnTo>
                  <a:lnTo>
                    <a:pt x="206727" y="70681"/>
                  </a:lnTo>
                  <a:lnTo>
                    <a:pt x="170077" y="97932"/>
                  </a:lnTo>
                  <a:lnTo>
                    <a:pt x="136281" y="128529"/>
                  </a:lnTo>
                  <a:lnTo>
                    <a:pt x="105581" y="162230"/>
                  </a:lnTo>
                  <a:lnTo>
                    <a:pt x="78220" y="198792"/>
                  </a:lnTo>
                  <a:lnTo>
                    <a:pt x="54441" y="237972"/>
                  </a:lnTo>
                  <a:lnTo>
                    <a:pt x="34486" y="279528"/>
                  </a:lnTo>
                  <a:lnTo>
                    <a:pt x="18600" y="323216"/>
                  </a:lnTo>
                  <a:lnTo>
                    <a:pt x="7023" y="368794"/>
                  </a:lnTo>
                  <a:lnTo>
                    <a:pt x="0" y="416018"/>
                  </a:lnTo>
                </a:path>
              </a:pathLst>
            </a:custGeom>
            <a:ln w="31412">
              <a:solidFill>
                <a:srgbClr val="F15732"/>
              </a:solidFill>
              <a:prstDash val="dot"/>
            </a:ln>
          </p:spPr>
          <p:txBody>
            <a:bodyPr wrap="square" lIns="0" tIns="0" rIns="0" bIns="0" rtlCol="0"/>
            <a:lstStyle/>
            <a:p>
              <a:endParaRPr/>
            </a:p>
          </p:txBody>
        </p:sp>
        <p:sp>
          <p:nvSpPr>
            <p:cNvPr id="54" name="object 54"/>
            <p:cNvSpPr/>
            <p:nvPr/>
          </p:nvSpPr>
          <p:spPr>
            <a:xfrm>
              <a:off x="6868901" y="3313492"/>
              <a:ext cx="0" cy="1295400"/>
            </a:xfrm>
            <a:custGeom>
              <a:avLst/>
              <a:gdLst/>
              <a:ahLst/>
              <a:cxnLst/>
              <a:rect l="l" t="t" r="r" b="b"/>
              <a:pathLst>
                <a:path h="1295400">
                  <a:moveTo>
                    <a:pt x="0" y="0"/>
                  </a:moveTo>
                  <a:lnTo>
                    <a:pt x="0" y="1295101"/>
                  </a:lnTo>
                </a:path>
              </a:pathLst>
            </a:custGeom>
            <a:ln w="31412">
              <a:solidFill>
                <a:srgbClr val="F15732"/>
              </a:solidFill>
              <a:prstDash val="dot"/>
            </a:ln>
          </p:spPr>
          <p:txBody>
            <a:bodyPr wrap="square" lIns="0" tIns="0" rIns="0" bIns="0" rtlCol="0"/>
            <a:lstStyle/>
            <a:p>
              <a:endParaRPr/>
            </a:p>
          </p:txBody>
        </p:sp>
        <p:sp>
          <p:nvSpPr>
            <p:cNvPr id="55" name="object 55"/>
            <p:cNvSpPr/>
            <p:nvPr/>
          </p:nvSpPr>
          <p:spPr>
            <a:xfrm>
              <a:off x="6853187" y="2730671"/>
              <a:ext cx="3633470" cy="1941830"/>
            </a:xfrm>
            <a:custGeom>
              <a:avLst/>
              <a:gdLst/>
              <a:ahLst/>
              <a:cxnLst/>
              <a:rect l="l" t="t" r="r" b="b"/>
              <a:pathLst>
                <a:path w="3633470" h="1941829">
                  <a:moveTo>
                    <a:pt x="31419" y="1925891"/>
                  </a:moveTo>
                  <a:lnTo>
                    <a:pt x="26809" y="1914779"/>
                  </a:lnTo>
                  <a:lnTo>
                    <a:pt x="15709" y="1910181"/>
                  </a:lnTo>
                  <a:lnTo>
                    <a:pt x="4597" y="1914779"/>
                  </a:lnTo>
                  <a:lnTo>
                    <a:pt x="0" y="1925891"/>
                  </a:lnTo>
                  <a:lnTo>
                    <a:pt x="4597" y="1936991"/>
                  </a:lnTo>
                  <a:lnTo>
                    <a:pt x="15709" y="1941588"/>
                  </a:lnTo>
                  <a:lnTo>
                    <a:pt x="26809" y="1936991"/>
                  </a:lnTo>
                  <a:lnTo>
                    <a:pt x="31419" y="1925891"/>
                  </a:lnTo>
                  <a:close/>
                </a:path>
                <a:path w="3633470" h="1941829">
                  <a:moveTo>
                    <a:pt x="31419" y="486892"/>
                  </a:moveTo>
                  <a:lnTo>
                    <a:pt x="26809" y="475780"/>
                  </a:lnTo>
                  <a:lnTo>
                    <a:pt x="15709" y="471182"/>
                  </a:lnTo>
                  <a:lnTo>
                    <a:pt x="4597" y="475780"/>
                  </a:lnTo>
                  <a:lnTo>
                    <a:pt x="0" y="486892"/>
                  </a:lnTo>
                  <a:lnTo>
                    <a:pt x="4597" y="497992"/>
                  </a:lnTo>
                  <a:lnTo>
                    <a:pt x="15709" y="502602"/>
                  </a:lnTo>
                  <a:lnTo>
                    <a:pt x="26809" y="497992"/>
                  </a:lnTo>
                  <a:lnTo>
                    <a:pt x="31419" y="486892"/>
                  </a:lnTo>
                  <a:close/>
                </a:path>
                <a:path w="3633470" h="1941829">
                  <a:moveTo>
                    <a:pt x="502602" y="15697"/>
                  </a:moveTo>
                  <a:lnTo>
                    <a:pt x="498005" y="4597"/>
                  </a:lnTo>
                  <a:lnTo>
                    <a:pt x="486892" y="0"/>
                  </a:lnTo>
                  <a:lnTo>
                    <a:pt x="475792" y="4597"/>
                  </a:lnTo>
                  <a:lnTo>
                    <a:pt x="471195" y="15697"/>
                  </a:lnTo>
                  <a:lnTo>
                    <a:pt x="475792" y="26809"/>
                  </a:lnTo>
                  <a:lnTo>
                    <a:pt x="486892" y="31407"/>
                  </a:lnTo>
                  <a:lnTo>
                    <a:pt x="498005" y="26809"/>
                  </a:lnTo>
                  <a:lnTo>
                    <a:pt x="502602" y="15697"/>
                  </a:lnTo>
                  <a:close/>
                </a:path>
                <a:path w="3633470" h="1941829">
                  <a:moveTo>
                    <a:pt x="3633393" y="15697"/>
                  </a:moveTo>
                  <a:lnTo>
                    <a:pt x="3628796" y="4597"/>
                  </a:lnTo>
                  <a:lnTo>
                    <a:pt x="3617696" y="0"/>
                  </a:lnTo>
                  <a:lnTo>
                    <a:pt x="3606584" y="4597"/>
                  </a:lnTo>
                  <a:lnTo>
                    <a:pt x="3601986" y="15697"/>
                  </a:lnTo>
                  <a:lnTo>
                    <a:pt x="3606584" y="26809"/>
                  </a:lnTo>
                  <a:lnTo>
                    <a:pt x="3617696" y="31407"/>
                  </a:lnTo>
                  <a:lnTo>
                    <a:pt x="3628796" y="26809"/>
                  </a:lnTo>
                  <a:lnTo>
                    <a:pt x="3633393" y="15697"/>
                  </a:lnTo>
                  <a:close/>
                </a:path>
              </a:pathLst>
            </a:custGeom>
            <a:solidFill>
              <a:srgbClr val="F15732"/>
            </a:solidFill>
          </p:spPr>
          <p:txBody>
            <a:bodyPr wrap="square" lIns="0" tIns="0" rIns="0" bIns="0" rtlCol="0"/>
            <a:lstStyle/>
            <a:p>
              <a:endParaRPr/>
            </a:p>
          </p:txBody>
        </p:sp>
        <p:sp>
          <p:nvSpPr>
            <p:cNvPr id="56" name="object 56"/>
            <p:cNvSpPr/>
            <p:nvPr/>
          </p:nvSpPr>
          <p:spPr>
            <a:xfrm>
              <a:off x="15959200" y="2851076"/>
              <a:ext cx="770255" cy="0"/>
            </a:xfrm>
            <a:custGeom>
              <a:avLst/>
              <a:gdLst/>
              <a:ahLst/>
              <a:cxnLst/>
              <a:rect l="l" t="t" r="r" b="b"/>
              <a:pathLst>
                <a:path w="770255">
                  <a:moveTo>
                    <a:pt x="0" y="0"/>
                  </a:moveTo>
                  <a:lnTo>
                    <a:pt x="769871" y="0"/>
                  </a:lnTo>
                </a:path>
              </a:pathLst>
            </a:custGeom>
            <a:ln w="31412">
              <a:solidFill>
                <a:srgbClr val="F15732"/>
              </a:solidFill>
              <a:prstDash val="dot"/>
            </a:ln>
          </p:spPr>
          <p:txBody>
            <a:bodyPr wrap="square" lIns="0" tIns="0" rIns="0" bIns="0" rtlCol="0"/>
            <a:lstStyle/>
            <a:p>
              <a:endParaRPr/>
            </a:p>
          </p:txBody>
        </p:sp>
        <p:sp>
          <p:nvSpPr>
            <p:cNvPr id="57" name="object 57"/>
            <p:cNvSpPr/>
            <p:nvPr/>
          </p:nvSpPr>
          <p:spPr>
            <a:xfrm>
              <a:off x="16864263" y="2859839"/>
              <a:ext cx="368935" cy="407034"/>
            </a:xfrm>
            <a:custGeom>
              <a:avLst/>
              <a:gdLst/>
              <a:ahLst/>
              <a:cxnLst/>
              <a:rect l="l" t="t" r="r" b="b"/>
              <a:pathLst>
                <a:path w="368934" h="407035">
                  <a:moveTo>
                    <a:pt x="0" y="0"/>
                  </a:moveTo>
                  <a:lnTo>
                    <a:pt x="48258" y="12309"/>
                  </a:lnTo>
                  <a:lnTo>
                    <a:pt x="94334" y="29549"/>
                  </a:lnTo>
                  <a:lnTo>
                    <a:pt x="137925" y="51419"/>
                  </a:lnTo>
                  <a:lnTo>
                    <a:pt x="178729" y="77617"/>
                  </a:lnTo>
                  <a:lnTo>
                    <a:pt x="216445" y="107840"/>
                  </a:lnTo>
                  <a:lnTo>
                    <a:pt x="250771" y="141788"/>
                  </a:lnTo>
                  <a:lnTo>
                    <a:pt x="281404" y="179159"/>
                  </a:lnTo>
                  <a:lnTo>
                    <a:pt x="308044" y="219651"/>
                  </a:lnTo>
                  <a:lnTo>
                    <a:pt x="330388" y="262962"/>
                  </a:lnTo>
                  <a:lnTo>
                    <a:pt x="348134" y="308790"/>
                  </a:lnTo>
                  <a:lnTo>
                    <a:pt x="360981" y="356835"/>
                  </a:lnTo>
                  <a:lnTo>
                    <a:pt x="368627" y="406793"/>
                  </a:lnTo>
                </a:path>
              </a:pathLst>
            </a:custGeom>
            <a:ln w="31412">
              <a:solidFill>
                <a:srgbClr val="F15732"/>
              </a:solidFill>
              <a:prstDash val="dot"/>
            </a:ln>
          </p:spPr>
          <p:txBody>
            <a:bodyPr wrap="square" lIns="0" tIns="0" rIns="0" bIns="0" rtlCol="0"/>
            <a:lstStyle/>
            <a:p>
              <a:endParaRPr/>
            </a:p>
          </p:txBody>
        </p:sp>
        <p:sp>
          <p:nvSpPr>
            <p:cNvPr id="58" name="object 58"/>
            <p:cNvSpPr/>
            <p:nvPr/>
          </p:nvSpPr>
          <p:spPr>
            <a:xfrm>
              <a:off x="17235077" y="3408129"/>
              <a:ext cx="0" cy="337185"/>
            </a:xfrm>
            <a:custGeom>
              <a:avLst/>
              <a:gdLst/>
              <a:ahLst/>
              <a:cxnLst/>
              <a:rect l="l" t="t" r="r" b="b"/>
              <a:pathLst>
                <a:path h="337185">
                  <a:moveTo>
                    <a:pt x="0" y="0"/>
                  </a:moveTo>
                  <a:lnTo>
                    <a:pt x="0" y="337162"/>
                  </a:lnTo>
                </a:path>
              </a:pathLst>
            </a:custGeom>
            <a:ln w="31412">
              <a:solidFill>
                <a:srgbClr val="F15732"/>
              </a:solidFill>
              <a:prstDash val="dot"/>
            </a:ln>
          </p:spPr>
          <p:txBody>
            <a:bodyPr wrap="square" lIns="0" tIns="0" rIns="0" bIns="0" rtlCol="0"/>
            <a:lstStyle/>
            <a:p>
              <a:endParaRPr/>
            </a:p>
          </p:txBody>
        </p:sp>
        <p:sp>
          <p:nvSpPr>
            <p:cNvPr id="59" name="object 59"/>
            <p:cNvSpPr/>
            <p:nvPr/>
          </p:nvSpPr>
          <p:spPr>
            <a:xfrm>
              <a:off x="15852916" y="2835369"/>
              <a:ext cx="1398270" cy="974090"/>
            </a:xfrm>
            <a:custGeom>
              <a:avLst/>
              <a:gdLst/>
              <a:ahLst/>
              <a:cxnLst/>
              <a:rect l="l" t="t" r="r" b="b"/>
              <a:pathLst>
                <a:path w="1398269" h="974089">
                  <a:moveTo>
                    <a:pt x="31407" y="15709"/>
                  </a:moveTo>
                  <a:lnTo>
                    <a:pt x="26809" y="4610"/>
                  </a:lnTo>
                  <a:lnTo>
                    <a:pt x="15709" y="0"/>
                  </a:lnTo>
                  <a:lnTo>
                    <a:pt x="4597" y="4610"/>
                  </a:lnTo>
                  <a:lnTo>
                    <a:pt x="0" y="15709"/>
                  </a:lnTo>
                  <a:lnTo>
                    <a:pt x="4597" y="26822"/>
                  </a:lnTo>
                  <a:lnTo>
                    <a:pt x="15709" y="31419"/>
                  </a:lnTo>
                  <a:lnTo>
                    <a:pt x="26809" y="26822"/>
                  </a:lnTo>
                  <a:lnTo>
                    <a:pt x="31407" y="15709"/>
                  </a:lnTo>
                  <a:close/>
                </a:path>
                <a:path w="1398269" h="974089">
                  <a:moveTo>
                    <a:pt x="937145" y="15709"/>
                  </a:moveTo>
                  <a:lnTo>
                    <a:pt x="932548" y="4610"/>
                  </a:lnTo>
                  <a:lnTo>
                    <a:pt x="921435" y="0"/>
                  </a:lnTo>
                  <a:lnTo>
                    <a:pt x="910336" y="4610"/>
                  </a:lnTo>
                  <a:lnTo>
                    <a:pt x="905725" y="15709"/>
                  </a:lnTo>
                  <a:lnTo>
                    <a:pt x="910336" y="26822"/>
                  </a:lnTo>
                  <a:lnTo>
                    <a:pt x="921435" y="31419"/>
                  </a:lnTo>
                  <a:lnTo>
                    <a:pt x="932548" y="26822"/>
                  </a:lnTo>
                  <a:lnTo>
                    <a:pt x="937145" y="15709"/>
                  </a:lnTo>
                  <a:close/>
                </a:path>
                <a:path w="1398269" h="974089">
                  <a:moveTo>
                    <a:pt x="1397863" y="958088"/>
                  </a:moveTo>
                  <a:lnTo>
                    <a:pt x="1393266" y="946988"/>
                  </a:lnTo>
                  <a:lnTo>
                    <a:pt x="1382153" y="942390"/>
                  </a:lnTo>
                  <a:lnTo>
                    <a:pt x="1371053" y="946988"/>
                  </a:lnTo>
                  <a:lnTo>
                    <a:pt x="1366443" y="958088"/>
                  </a:lnTo>
                  <a:lnTo>
                    <a:pt x="1371053" y="969200"/>
                  </a:lnTo>
                  <a:lnTo>
                    <a:pt x="1382153" y="973797"/>
                  </a:lnTo>
                  <a:lnTo>
                    <a:pt x="1393266" y="969200"/>
                  </a:lnTo>
                  <a:lnTo>
                    <a:pt x="1397863" y="958088"/>
                  </a:lnTo>
                  <a:close/>
                </a:path>
                <a:path w="1398269" h="974089">
                  <a:moveTo>
                    <a:pt x="1397863" y="476427"/>
                  </a:moveTo>
                  <a:lnTo>
                    <a:pt x="1393266" y="465328"/>
                  </a:lnTo>
                  <a:lnTo>
                    <a:pt x="1382153" y="460730"/>
                  </a:lnTo>
                  <a:lnTo>
                    <a:pt x="1371053" y="465328"/>
                  </a:lnTo>
                  <a:lnTo>
                    <a:pt x="1366443" y="476427"/>
                  </a:lnTo>
                  <a:lnTo>
                    <a:pt x="1371053" y="487540"/>
                  </a:lnTo>
                  <a:lnTo>
                    <a:pt x="1382153" y="492137"/>
                  </a:lnTo>
                  <a:lnTo>
                    <a:pt x="1393266" y="487540"/>
                  </a:lnTo>
                  <a:lnTo>
                    <a:pt x="1397863" y="476427"/>
                  </a:lnTo>
                  <a:close/>
                </a:path>
              </a:pathLst>
            </a:custGeom>
            <a:solidFill>
              <a:srgbClr val="F15732"/>
            </a:solidFill>
          </p:spPr>
          <p:txBody>
            <a:bodyPr wrap="square" lIns="0" tIns="0" rIns="0" bIns="0" rtlCol="0"/>
            <a:lstStyle/>
            <a:p>
              <a:endParaRPr/>
            </a:p>
          </p:txBody>
        </p:sp>
      </p:grpSp>
      <p:sp>
        <p:nvSpPr>
          <p:cNvPr id="61" name="object 61"/>
          <p:cNvSpPr/>
          <p:nvPr/>
        </p:nvSpPr>
        <p:spPr>
          <a:xfrm>
            <a:off x="15873862" y="9688847"/>
            <a:ext cx="1235710" cy="0"/>
          </a:xfrm>
          <a:custGeom>
            <a:avLst/>
            <a:gdLst/>
            <a:ahLst/>
            <a:cxnLst/>
            <a:rect l="l" t="t" r="r" b="b"/>
            <a:pathLst>
              <a:path w="1235709">
                <a:moveTo>
                  <a:pt x="0" y="0"/>
                </a:moveTo>
                <a:lnTo>
                  <a:pt x="1235564" y="0"/>
                </a:lnTo>
              </a:path>
            </a:pathLst>
          </a:custGeom>
          <a:ln w="41883">
            <a:solidFill>
              <a:srgbClr val="F15732"/>
            </a:solidFill>
          </a:ln>
        </p:spPr>
        <p:txBody>
          <a:bodyPr wrap="square" lIns="0" tIns="0" rIns="0" bIns="0" rtlCol="0"/>
          <a:lstStyle/>
          <a:p>
            <a:endParaRPr/>
          </a:p>
        </p:txBody>
      </p:sp>
      <p:sp>
        <p:nvSpPr>
          <p:cNvPr id="62" name="object 62"/>
          <p:cNvSpPr/>
          <p:nvPr/>
        </p:nvSpPr>
        <p:spPr>
          <a:xfrm>
            <a:off x="15858156" y="947840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63" name="object 63"/>
          <p:cNvGrpSpPr/>
          <p:nvPr/>
        </p:nvGrpSpPr>
        <p:grpSpPr>
          <a:xfrm>
            <a:off x="15968905" y="9966325"/>
            <a:ext cx="1156335" cy="31750"/>
            <a:chOff x="15968905" y="9478400"/>
            <a:chExt cx="1156335" cy="31750"/>
          </a:xfrm>
        </p:grpSpPr>
        <p:sp>
          <p:nvSpPr>
            <p:cNvPr id="64" name="object 64"/>
            <p:cNvSpPr/>
            <p:nvPr/>
          </p:nvSpPr>
          <p:spPr>
            <a:xfrm>
              <a:off x="15968905" y="9494106"/>
              <a:ext cx="1093470" cy="0"/>
            </a:xfrm>
            <a:custGeom>
              <a:avLst/>
              <a:gdLst/>
              <a:ahLst/>
              <a:cxnLst/>
              <a:rect l="l" t="t" r="r" b="b"/>
              <a:pathLst>
                <a:path w="1093469">
                  <a:moveTo>
                    <a:pt x="0" y="0"/>
                  </a:moveTo>
                  <a:lnTo>
                    <a:pt x="1093003" y="0"/>
                  </a:lnTo>
                </a:path>
              </a:pathLst>
            </a:custGeom>
            <a:ln w="31412">
              <a:solidFill>
                <a:srgbClr val="F15732"/>
              </a:solidFill>
              <a:prstDash val="dot"/>
            </a:ln>
          </p:spPr>
          <p:txBody>
            <a:bodyPr wrap="square" lIns="0" tIns="0" rIns="0" bIns="0" rtlCol="0"/>
            <a:lstStyle/>
            <a:p>
              <a:endParaRPr/>
            </a:p>
          </p:txBody>
        </p:sp>
        <p:sp>
          <p:nvSpPr>
            <p:cNvPr id="65" name="object 65"/>
            <p:cNvSpPr/>
            <p:nvPr/>
          </p:nvSpPr>
          <p:spPr>
            <a:xfrm>
              <a:off x="17093720" y="947840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66" name="object 66"/>
          <p:cNvSpPr txBox="1"/>
          <p:nvPr/>
        </p:nvSpPr>
        <p:spPr>
          <a:xfrm>
            <a:off x="19291143" y="939521"/>
            <a:ext cx="30035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28</a:t>
            </a:r>
            <a:endParaRPr sz="1900">
              <a:latin typeface="Söhne"/>
              <a:cs typeface="Söhne"/>
            </a:endParaRPr>
          </a:p>
        </p:txBody>
      </p:sp>
      <p:sp>
        <p:nvSpPr>
          <p:cNvPr id="67" name="object 42">
            <a:extLst>
              <a:ext uri="{FF2B5EF4-FFF2-40B4-BE49-F238E27FC236}">
                <a16:creationId xmlns:a16="http://schemas.microsoft.com/office/drawing/2014/main" id="{0BFB94A7-BFA5-49E8-34E1-B700FBA4FF0B}"/>
              </a:ext>
            </a:extLst>
          </p:cNvPr>
          <p:cNvSpPr/>
          <p:nvPr/>
        </p:nvSpPr>
        <p:spPr>
          <a:xfrm>
            <a:off x="8198981" y="6340475"/>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28" name="object 31">
            <a:extLst>
              <a:ext uri="{FF2B5EF4-FFF2-40B4-BE49-F238E27FC236}">
                <a16:creationId xmlns:a16="http://schemas.microsoft.com/office/drawing/2014/main" id="{47E75CDB-4B21-0C09-EA44-AB02FE8AE36B}"/>
              </a:ext>
            </a:extLst>
          </p:cNvPr>
          <p:cNvSpPr txBox="1"/>
          <p:nvPr/>
        </p:nvSpPr>
        <p:spPr>
          <a:xfrm>
            <a:off x="5884560" y="4845212"/>
            <a:ext cx="2000092"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a:solidFill>
                  <a:schemeClr val="tx1"/>
                </a:solidFill>
                <a:latin typeface="Arial" panose="020B0604020202020204" pitchFamily="34" charset="0"/>
                <a:cs typeface="Arial" panose="020B0604020202020204" pitchFamily="34" charset="0"/>
              </a:rPr>
              <a:t>Commissions </a:t>
            </a:r>
            <a:r>
              <a:rPr lang="en-US" sz="1900" b="1" spc="-20" err="1">
                <a:solidFill>
                  <a:schemeClr val="tx1"/>
                </a:solidFill>
                <a:latin typeface="Arial" panose="020B0604020202020204" pitchFamily="34" charset="0"/>
                <a:cs typeface="Arial" panose="020B0604020202020204" pitchFamily="34" charset="0"/>
              </a:rPr>
              <a:t>spécialisées</a:t>
            </a:r>
            <a:endParaRPr sz="1900" b="1">
              <a:solidFill>
                <a:schemeClr val="tx1"/>
              </a:solidFill>
              <a:latin typeface="Arial" panose="020B0604020202020204" pitchFamily="34" charset="0"/>
              <a:cs typeface="Arial" panose="020B0604020202020204" pitchFamily="34" charset="0"/>
            </a:endParaRPr>
          </a:p>
        </p:txBody>
      </p:sp>
      <p:sp>
        <p:nvSpPr>
          <p:cNvPr id="47" name="object 24">
            <a:extLst>
              <a:ext uri="{FF2B5EF4-FFF2-40B4-BE49-F238E27FC236}">
                <a16:creationId xmlns:a16="http://schemas.microsoft.com/office/drawing/2014/main" id="{0B8328F7-18EF-967D-8858-BDDC5B4B5115}"/>
              </a:ext>
            </a:extLst>
          </p:cNvPr>
          <p:cNvSpPr txBox="1"/>
          <p:nvPr/>
        </p:nvSpPr>
        <p:spPr>
          <a:xfrm>
            <a:off x="10814050" y="2632827"/>
            <a:ext cx="4619934" cy="367408"/>
          </a:xfrm>
          <a:prstGeom prst="rect">
            <a:avLst/>
          </a:prstGeom>
        </p:spPr>
        <p:txBody>
          <a:bodyPr vert="horz" wrap="square" lIns="0" tIns="13335" rIns="0" bIns="0" rtlCol="0">
            <a:spAutoFit/>
          </a:bodyPr>
          <a:lstStyle/>
          <a:p>
            <a:pPr marL="12700">
              <a:lnSpc>
                <a:spcPct val="100000"/>
              </a:lnSpc>
              <a:spcBef>
                <a:spcPts val="105"/>
              </a:spcBef>
            </a:pPr>
            <a:r>
              <a:rPr lang="fr-FR" sz="2300" b="0" spc="-10">
                <a:solidFill>
                  <a:schemeClr val="tx1"/>
                </a:solidFill>
                <a:latin typeface="Arial" panose="020B0604020202020204" pitchFamily="34" charset="0"/>
                <a:cs typeface="Arial" panose="020B0604020202020204" pitchFamily="34" charset="0"/>
              </a:rPr>
              <a:t>Assemblée mondiale des Délégués</a:t>
            </a:r>
            <a:endParaRPr sz="2300">
              <a:solidFill>
                <a:schemeClr val="tx1"/>
              </a:solidFill>
              <a:latin typeface="Arial" panose="020B0604020202020204" pitchFamily="34" charset="0"/>
              <a:cs typeface="Arial" panose="020B0604020202020204" pitchFamily="34" charset="0"/>
            </a:endParaRPr>
          </a:p>
        </p:txBody>
      </p:sp>
      <p:sp>
        <p:nvSpPr>
          <p:cNvPr id="68" name="object 25">
            <a:extLst>
              <a:ext uri="{FF2B5EF4-FFF2-40B4-BE49-F238E27FC236}">
                <a16:creationId xmlns:a16="http://schemas.microsoft.com/office/drawing/2014/main" id="{6B4C49FE-C5EB-22C3-D779-9EC147DEA399}"/>
              </a:ext>
            </a:extLst>
          </p:cNvPr>
          <p:cNvSpPr txBox="1"/>
          <p:nvPr/>
        </p:nvSpPr>
        <p:spPr>
          <a:xfrm>
            <a:off x="8385544" y="3806830"/>
            <a:ext cx="961306" cy="304571"/>
          </a:xfrm>
          <a:prstGeom prst="rect">
            <a:avLst/>
          </a:prstGeom>
        </p:spPr>
        <p:txBody>
          <a:bodyPr vert="horz" wrap="square" lIns="0" tIns="12065" rIns="0" bIns="0" rtlCol="0">
            <a:spAutoFit/>
          </a:bodyPr>
          <a:lstStyle/>
          <a:p>
            <a:pPr marL="12700">
              <a:lnSpc>
                <a:spcPct val="100000"/>
              </a:lnSpc>
              <a:spcBef>
                <a:spcPts val="95"/>
              </a:spcBef>
            </a:pPr>
            <a:r>
              <a:rPr lang="en-US" sz="1900" b="1" spc="-10">
                <a:latin typeface="Arial" panose="020B0604020202020204" pitchFamily="34" charset="0"/>
                <a:cs typeface="Arial" panose="020B0604020202020204" pitchFamily="34" charset="0"/>
              </a:rPr>
              <a:t>Conseil</a:t>
            </a:r>
            <a:endParaRPr sz="1900" b="1">
              <a:latin typeface="Arial" panose="020B0604020202020204" pitchFamily="34" charset="0"/>
              <a:cs typeface="Arial" panose="020B0604020202020204" pitchFamily="34" charset="0"/>
            </a:endParaRPr>
          </a:p>
        </p:txBody>
      </p:sp>
      <p:sp>
        <p:nvSpPr>
          <p:cNvPr id="69" name="object 26">
            <a:extLst>
              <a:ext uri="{FF2B5EF4-FFF2-40B4-BE49-F238E27FC236}">
                <a16:creationId xmlns:a16="http://schemas.microsoft.com/office/drawing/2014/main" id="{B31A79C9-4EF9-8261-5AC7-11446E50201F}"/>
              </a:ext>
            </a:extLst>
          </p:cNvPr>
          <p:cNvSpPr txBox="1"/>
          <p:nvPr/>
        </p:nvSpPr>
        <p:spPr>
          <a:xfrm>
            <a:off x="16081468" y="3917132"/>
            <a:ext cx="2042160" cy="613629"/>
          </a:xfrm>
          <a:prstGeom prst="rect">
            <a:avLst/>
          </a:prstGeom>
        </p:spPr>
        <p:txBody>
          <a:bodyPr vert="horz" wrap="square" lIns="0" tIns="36194" rIns="0" bIns="0" rtlCol="0">
            <a:spAutoFit/>
          </a:bodyPr>
          <a:lstStyle/>
          <a:p>
            <a:pPr marL="12700" marR="5080" indent="257175" algn="ctr">
              <a:lnSpc>
                <a:spcPts val="2140"/>
              </a:lnSpc>
              <a:spcBef>
                <a:spcPts val="284"/>
              </a:spcBef>
            </a:pPr>
            <a:r>
              <a:rPr lang="en-US" sz="1900" b="1" err="1">
                <a:solidFill>
                  <a:schemeClr val="tx1"/>
                </a:solidFill>
                <a:latin typeface="Arial" panose="020B0604020202020204" pitchFamily="34" charset="0"/>
                <a:cs typeface="Arial" panose="020B0604020202020204" pitchFamily="34" charset="0"/>
              </a:rPr>
              <a:t>Comissions</a:t>
            </a:r>
            <a:r>
              <a:rPr lang="en-US" sz="1900" b="1">
                <a:solidFill>
                  <a:schemeClr val="tx1"/>
                </a:solidFill>
                <a:latin typeface="Arial" panose="020B0604020202020204" pitchFamily="34" charset="0"/>
                <a:cs typeface="Arial" panose="020B0604020202020204" pitchFamily="34" charset="0"/>
              </a:rPr>
              <a:t>   </a:t>
            </a:r>
          </a:p>
          <a:p>
            <a:pPr marL="12700" marR="5080" indent="257175" algn="ctr">
              <a:lnSpc>
                <a:spcPts val="2140"/>
              </a:lnSpc>
              <a:spcBef>
                <a:spcPts val="284"/>
              </a:spcBef>
            </a:pPr>
            <a:r>
              <a:rPr lang="en-US" sz="1900" b="1">
                <a:solidFill>
                  <a:schemeClr val="tx1"/>
                </a:solidFill>
                <a:latin typeface="Arial" panose="020B0604020202020204" pitchFamily="34" charset="0"/>
                <a:cs typeface="Arial" panose="020B0604020202020204" pitchFamily="34" charset="0"/>
              </a:rPr>
              <a:t> </a:t>
            </a:r>
            <a:r>
              <a:rPr lang="en-US" sz="1900" b="1" err="1">
                <a:solidFill>
                  <a:schemeClr val="tx1"/>
                </a:solidFill>
                <a:latin typeface="Arial" panose="020B0604020202020204" pitchFamily="34" charset="0"/>
                <a:cs typeface="Arial" panose="020B0604020202020204" pitchFamily="34" charset="0"/>
              </a:rPr>
              <a:t>régionales</a:t>
            </a:r>
            <a:endParaRPr sz="1900" b="1">
              <a:solidFill>
                <a:schemeClr val="tx1"/>
              </a:solidFill>
              <a:latin typeface="Arial" panose="020B0604020202020204" pitchFamily="34" charset="0"/>
              <a:cs typeface="Arial" panose="020B0604020202020204" pitchFamily="34" charset="0"/>
            </a:endParaRPr>
          </a:p>
        </p:txBody>
      </p:sp>
      <p:sp>
        <p:nvSpPr>
          <p:cNvPr id="70" name="object 29">
            <a:extLst>
              <a:ext uri="{FF2B5EF4-FFF2-40B4-BE49-F238E27FC236}">
                <a16:creationId xmlns:a16="http://schemas.microsoft.com/office/drawing/2014/main" id="{130E4B81-A645-6C7B-38C6-F46FF44FAAB2}"/>
              </a:ext>
            </a:extLst>
          </p:cNvPr>
          <p:cNvSpPr txBox="1"/>
          <p:nvPr/>
        </p:nvSpPr>
        <p:spPr>
          <a:xfrm>
            <a:off x="5859364" y="6036426"/>
            <a:ext cx="2278597" cy="964495"/>
          </a:xfrm>
          <a:prstGeom prst="rect">
            <a:avLst/>
          </a:prstGeom>
        </p:spPr>
        <p:txBody>
          <a:bodyPr vert="horz" wrap="square" lIns="0" tIns="30480" rIns="0" bIns="0" rtlCol="0">
            <a:spAutoFit/>
          </a:bodyPr>
          <a:lstStyle/>
          <a:p>
            <a:pPr marL="12700" marR="5080" indent="15240" algn="ctr">
              <a:lnSpc>
                <a:spcPct val="111200"/>
              </a:lnSpc>
              <a:spcBef>
                <a:spcPts val="240"/>
              </a:spcBef>
            </a:pPr>
            <a:r>
              <a:rPr lang="fr-FR" sz="1900" b="1">
                <a:solidFill>
                  <a:schemeClr val="bg1"/>
                </a:solidFill>
                <a:latin typeface="Arial" panose="020B0604020202020204" pitchFamily="34" charset="0"/>
                <a:cs typeface="Arial" panose="020B0604020202020204" pitchFamily="34" charset="0"/>
              </a:rPr>
              <a:t>Groupes d’experts</a:t>
            </a:r>
          </a:p>
          <a:p>
            <a:pPr marL="12700" marR="5080" indent="15240" algn="ctr">
              <a:lnSpc>
                <a:spcPct val="111200"/>
              </a:lnSpc>
              <a:spcBef>
                <a:spcPts val="240"/>
              </a:spcBef>
            </a:pPr>
            <a:r>
              <a:rPr lang="fr-FR" sz="1700">
                <a:solidFill>
                  <a:schemeClr val="bg1"/>
                </a:solidFill>
                <a:latin typeface="Arial" panose="020B0604020202020204" pitchFamily="34" charset="0"/>
                <a:cs typeface="Arial" panose="020B0604020202020204" pitchFamily="34" charset="0"/>
              </a:rPr>
              <a:t>Groupes ad hoc</a:t>
            </a:r>
          </a:p>
          <a:p>
            <a:pPr marL="12700" marR="5080" indent="15240" algn="ctr">
              <a:lnSpc>
                <a:spcPct val="111200"/>
              </a:lnSpc>
              <a:spcBef>
                <a:spcPts val="240"/>
              </a:spcBef>
            </a:pPr>
            <a:r>
              <a:rPr lang="fr-FR" sz="1700">
                <a:solidFill>
                  <a:schemeClr val="bg1"/>
                </a:solidFill>
                <a:latin typeface="Arial" panose="020B0604020202020204" pitchFamily="34" charset="0"/>
                <a:cs typeface="Arial" panose="020B0604020202020204" pitchFamily="34" charset="0"/>
              </a:rPr>
              <a:t>Groupes de travail</a:t>
            </a:r>
            <a:endParaRPr sz="1700">
              <a:solidFill>
                <a:schemeClr val="bg1"/>
              </a:solidFill>
              <a:latin typeface="Arial" panose="020B0604020202020204" pitchFamily="34" charset="0"/>
              <a:cs typeface="Arial" panose="020B0604020202020204" pitchFamily="34" charset="0"/>
            </a:endParaRPr>
          </a:p>
        </p:txBody>
      </p:sp>
      <p:sp>
        <p:nvSpPr>
          <p:cNvPr id="71" name="object 30">
            <a:extLst>
              <a:ext uri="{FF2B5EF4-FFF2-40B4-BE49-F238E27FC236}">
                <a16:creationId xmlns:a16="http://schemas.microsoft.com/office/drawing/2014/main" id="{4925438D-28D1-1CD1-D1B6-F9BB7E2661D0}"/>
              </a:ext>
            </a:extLst>
          </p:cNvPr>
          <p:cNvSpPr txBox="1"/>
          <p:nvPr/>
        </p:nvSpPr>
        <p:spPr>
          <a:xfrm>
            <a:off x="16029372" y="6053807"/>
            <a:ext cx="2577362" cy="938206"/>
          </a:xfrm>
          <a:prstGeom prst="rect">
            <a:avLst/>
          </a:prstGeom>
        </p:spPr>
        <p:txBody>
          <a:bodyPr vert="horz" wrap="square" lIns="0" tIns="29845" rIns="0" bIns="0" rtlCol="0">
            <a:spAutoFit/>
          </a:bodyPr>
          <a:lstStyle/>
          <a:p>
            <a:pPr marL="12065" marR="5080" indent="-635" algn="ctr">
              <a:lnSpc>
                <a:spcPct val="111200"/>
              </a:lnSpc>
              <a:spcBef>
                <a:spcPts val="235"/>
              </a:spcBef>
            </a:pPr>
            <a:r>
              <a:rPr sz="1900" b="1" spc="-10" err="1">
                <a:latin typeface="Arial" panose="020B0604020202020204" pitchFamily="34" charset="0"/>
                <a:cs typeface="Arial" panose="020B0604020202020204" pitchFamily="34" charset="0"/>
              </a:rPr>
              <a:t>Centres</a:t>
            </a:r>
            <a:r>
              <a:rPr lang="en-US" sz="1900" b="1" spc="-10">
                <a:latin typeface="Arial" panose="020B0604020202020204" pitchFamily="34" charset="0"/>
                <a:cs typeface="Arial" panose="020B0604020202020204" pitchFamily="34" charset="0"/>
              </a:rPr>
              <a:t> de </a:t>
            </a:r>
            <a:r>
              <a:rPr lang="en-US" sz="1900" b="1" spc="-10" err="1">
                <a:latin typeface="Arial" panose="020B0604020202020204" pitchFamily="34" charset="0"/>
                <a:cs typeface="Arial" panose="020B0604020202020204" pitchFamily="34" charset="0"/>
              </a:rPr>
              <a:t>référence</a:t>
            </a:r>
            <a:r>
              <a:rPr sz="1900" b="1" spc="-10">
                <a:latin typeface="Arial" panose="020B0604020202020204" pitchFamily="34" charset="0"/>
                <a:cs typeface="Arial" panose="020B0604020202020204" pitchFamily="34" charset="0"/>
              </a:rPr>
              <a:t> </a:t>
            </a:r>
            <a:r>
              <a:rPr sz="1700" spc="-10" err="1">
                <a:latin typeface="Arial" panose="020B0604020202020204" pitchFamily="34" charset="0"/>
                <a:cs typeface="Arial" panose="020B0604020202020204" pitchFamily="34" charset="0"/>
              </a:rPr>
              <a:t>Centres</a:t>
            </a:r>
            <a:r>
              <a:rPr sz="1700" spc="-10">
                <a:latin typeface="Arial" panose="020B0604020202020204" pitchFamily="34" charset="0"/>
                <a:cs typeface="Arial" panose="020B0604020202020204" pitchFamily="34" charset="0"/>
              </a:rPr>
              <a:t> </a:t>
            </a:r>
            <a:r>
              <a:rPr lang="en-US" sz="1700" spc="-10" err="1">
                <a:latin typeface="Arial" panose="020B0604020202020204" pitchFamily="34" charset="0"/>
                <a:cs typeface="Arial" panose="020B0604020202020204" pitchFamily="34" charset="0"/>
              </a:rPr>
              <a:t>collaborateurs</a:t>
            </a:r>
            <a:endParaRPr lang="en-US" sz="1700" spc="-10">
              <a:latin typeface="Arial" panose="020B0604020202020204" pitchFamily="34" charset="0"/>
              <a:cs typeface="Arial" panose="020B0604020202020204" pitchFamily="34" charset="0"/>
            </a:endParaRPr>
          </a:p>
          <a:p>
            <a:pPr marL="12065" marR="5080" indent="-635" algn="ctr">
              <a:lnSpc>
                <a:spcPct val="111200"/>
              </a:lnSpc>
              <a:spcBef>
                <a:spcPts val="235"/>
              </a:spcBef>
            </a:pPr>
            <a:r>
              <a:rPr sz="1700" spc="-10" err="1">
                <a:latin typeface="Arial" panose="020B0604020202020204" pitchFamily="34" charset="0"/>
                <a:cs typeface="Arial" panose="020B0604020202020204" pitchFamily="34" charset="0"/>
              </a:rPr>
              <a:t>Laborato</a:t>
            </a:r>
            <a:r>
              <a:rPr lang="en-US" sz="1700" spc="-10" err="1">
                <a:latin typeface="Arial" panose="020B0604020202020204" pitchFamily="34" charset="0"/>
                <a:cs typeface="Arial" panose="020B0604020202020204" pitchFamily="34" charset="0"/>
              </a:rPr>
              <a:t>ir</a:t>
            </a:r>
            <a:r>
              <a:rPr sz="1700" spc="-10" err="1">
                <a:latin typeface="Arial" panose="020B0604020202020204" pitchFamily="34" charset="0"/>
                <a:cs typeface="Arial" panose="020B0604020202020204" pitchFamily="34" charset="0"/>
              </a:rPr>
              <a:t>es</a:t>
            </a:r>
            <a:r>
              <a:rPr lang="en-US" sz="1700" spc="-10">
                <a:latin typeface="Arial" panose="020B0604020202020204" pitchFamily="34" charset="0"/>
                <a:cs typeface="Arial" panose="020B0604020202020204" pitchFamily="34" charset="0"/>
              </a:rPr>
              <a:t> de </a:t>
            </a:r>
            <a:r>
              <a:rPr lang="en-US" sz="1700" spc="-10" err="1">
                <a:latin typeface="Arial" panose="020B0604020202020204" pitchFamily="34" charset="0"/>
                <a:cs typeface="Arial" panose="020B0604020202020204" pitchFamily="34" charset="0"/>
              </a:rPr>
              <a:t>référence</a:t>
            </a:r>
            <a:endParaRPr sz="1700">
              <a:latin typeface="Arial" panose="020B0604020202020204" pitchFamily="34" charset="0"/>
              <a:cs typeface="Arial" panose="020B0604020202020204" pitchFamily="34" charset="0"/>
            </a:endParaRPr>
          </a:p>
        </p:txBody>
      </p:sp>
      <p:sp>
        <p:nvSpPr>
          <p:cNvPr id="72" name="object 31">
            <a:extLst>
              <a:ext uri="{FF2B5EF4-FFF2-40B4-BE49-F238E27FC236}">
                <a16:creationId xmlns:a16="http://schemas.microsoft.com/office/drawing/2014/main" id="{767BDAB9-5D4E-8941-0287-9CC470DC92E3}"/>
              </a:ext>
            </a:extLst>
          </p:cNvPr>
          <p:cNvSpPr txBox="1"/>
          <p:nvPr/>
        </p:nvSpPr>
        <p:spPr>
          <a:xfrm>
            <a:off x="12519268" y="4224759"/>
            <a:ext cx="1282529" cy="305852"/>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err="1">
                <a:latin typeface="Arial" panose="020B0604020202020204" pitchFamily="34" charset="0"/>
                <a:cs typeface="Arial" panose="020B0604020202020204" pitchFamily="34" charset="0"/>
              </a:rPr>
              <a:t>Directrice</a:t>
            </a:r>
            <a:endParaRPr sz="1900" b="1">
              <a:latin typeface="Arial" panose="020B0604020202020204" pitchFamily="34" charset="0"/>
              <a:cs typeface="Arial" panose="020B0604020202020204" pitchFamily="34" charset="0"/>
            </a:endParaRPr>
          </a:p>
        </p:txBody>
      </p:sp>
      <p:sp>
        <p:nvSpPr>
          <p:cNvPr id="73" name="object 32">
            <a:extLst>
              <a:ext uri="{FF2B5EF4-FFF2-40B4-BE49-F238E27FC236}">
                <a16:creationId xmlns:a16="http://schemas.microsoft.com/office/drawing/2014/main" id="{052793F4-7F50-465D-7B23-8BD843DC94CA}"/>
              </a:ext>
            </a:extLst>
          </p:cNvPr>
          <p:cNvSpPr txBox="1"/>
          <p:nvPr/>
        </p:nvSpPr>
        <p:spPr>
          <a:xfrm>
            <a:off x="12435251" y="6218339"/>
            <a:ext cx="1579199" cy="304571"/>
          </a:xfrm>
          <a:prstGeom prst="rect">
            <a:avLst/>
          </a:prstGeom>
        </p:spPr>
        <p:txBody>
          <a:bodyPr vert="horz" wrap="square" lIns="0" tIns="12065" rIns="0" bIns="0" rtlCol="0">
            <a:spAutoFit/>
          </a:bodyPr>
          <a:lstStyle/>
          <a:p>
            <a:pPr marL="12700" algn="ctr">
              <a:lnSpc>
                <a:spcPct val="100000"/>
              </a:lnSpc>
              <a:spcBef>
                <a:spcPts val="95"/>
              </a:spcBef>
            </a:pPr>
            <a:r>
              <a:rPr lang="en-US" sz="1900" b="1" spc="-10" err="1">
                <a:latin typeface="Arial" panose="020B0604020202020204" pitchFamily="34" charset="0"/>
                <a:cs typeface="Arial" panose="020B0604020202020204" pitchFamily="34" charset="0"/>
              </a:rPr>
              <a:t>Siège</a:t>
            </a:r>
            <a:endParaRPr sz="1900" b="1">
              <a:latin typeface="Arial" panose="020B0604020202020204" pitchFamily="34" charset="0"/>
              <a:cs typeface="Arial" panose="020B0604020202020204" pitchFamily="34" charset="0"/>
            </a:endParaRPr>
          </a:p>
        </p:txBody>
      </p:sp>
      <p:sp>
        <p:nvSpPr>
          <p:cNvPr id="74" name="object 33">
            <a:extLst>
              <a:ext uri="{FF2B5EF4-FFF2-40B4-BE49-F238E27FC236}">
                <a16:creationId xmlns:a16="http://schemas.microsoft.com/office/drawing/2014/main" id="{F80299E5-CA65-4618-8E16-B8E964400611}"/>
              </a:ext>
            </a:extLst>
          </p:cNvPr>
          <p:cNvSpPr txBox="1"/>
          <p:nvPr/>
        </p:nvSpPr>
        <p:spPr>
          <a:xfrm>
            <a:off x="12336752" y="7973751"/>
            <a:ext cx="1906298" cy="844461"/>
          </a:xfrm>
          <a:prstGeom prst="rect">
            <a:avLst/>
          </a:prstGeom>
        </p:spPr>
        <p:txBody>
          <a:bodyPr vert="horz" wrap="square" lIns="0" tIns="36194" rIns="0" bIns="0" rtlCol="0">
            <a:spAutoFit/>
          </a:bodyPr>
          <a:lstStyle/>
          <a:p>
            <a:pPr marL="12065" marR="5080" indent="-635" algn="ctr">
              <a:lnSpc>
                <a:spcPts val="2140"/>
              </a:lnSpc>
              <a:spcBef>
                <a:spcPts val="284"/>
              </a:spcBef>
            </a:pPr>
            <a:r>
              <a:rPr lang="fr-FR" sz="1900" b="1" spc="-10">
                <a:latin typeface="Arial" panose="020B0604020202020204" pitchFamily="34" charset="0"/>
                <a:cs typeface="Arial" panose="020B0604020202020204" pitchFamily="34" charset="0"/>
              </a:rPr>
              <a:t>Représentations régionales et sous-régionales</a:t>
            </a:r>
            <a:endParaRPr sz="1900" b="1">
              <a:latin typeface="Arial" panose="020B0604020202020204" pitchFamily="34" charset="0"/>
              <a:cs typeface="Arial" panose="020B0604020202020204" pitchFamily="34" charset="0"/>
            </a:endParaRPr>
          </a:p>
        </p:txBody>
      </p:sp>
      <p:sp>
        <p:nvSpPr>
          <p:cNvPr id="75" name="object 60">
            <a:extLst>
              <a:ext uri="{FF2B5EF4-FFF2-40B4-BE49-F238E27FC236}">
                <a16:creationId xmlns:a16="http://schemas.microsoft.com/office/drawing/2014/main" id="{AEF244FD-4D17-428D-7DB9-C3AE67719176}"/>
              </a:ext>
            </a:extLst>
          </p:cNvPr>
          <p:cNvSpPr txBox="1"/>
          <p:nvPr/>
        </p:nvSpPr>
        <p:spPr>
          <a:xfrm>
            <a:off x="17264260" y="9521200"/>
            <a:ext cx="2316811" cy="629275"/>
          </a:xfrm>
          <a:prstGeom prst="rect">
            <a:avLst/>
          </a:prstGeom>
        </p:spPr>
        <p:txBody>
          <a:bodyPr vert="horz" wrap="square" lIns="0" tIns="12700" rIns="0" bIns="0" rtlCol="0">
            <a:spAutoFit/>
          </a:bodyPr>
          <a:lstStyle/>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d’autorité</a:t>
            </a:r>
            <a:endParaRPr lang="en-US" sz="1650" spc="-10">
              <a:latin typeface="Arial" panose="020B0604020202020204" pitchFamily="34" charset="0"/>
              <a:cs typeface="Arial" panose="020B0604020202020204" pitchFamily="34" charset="0"/>
            </a:endParaRPr>
          </a:p>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fonctionnelles</a:t>
            </a:r>
            <a:endParaRPr sz="1650">
              <a:latin typeface="Arial" panose="020B0604020202020204" pitchFamily="34" charset="0"/>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object 6"/>
          <p:cNvGrpSpPr/>
          <p:nvPr/>
        </p:nvGrpSpPr>
        <p:grpSpPr>
          <a:xfrm>
            <a:off x="6722308" y="2261711"/>
            <a:ext cx="5422900" cy="1068070"/>
            <a:chOff x="6722308" y="2261711"/>
            <a:chExt cx="5422900" cy="1068070"/>
          </a:xfrm>
        </p:grpSpPr>
        <p:sp>
          <p:nvSpPr>
            <p:cNvPr id="7" name="object 7"/>
            <p:cNvSpPr/>
            <p:nvPr/>
          </p:nvSpPr>
          <p:spPr>
            <a:xfrm>
              <a:off x="6732779" y="2272182"/>
              <a:ext cx="5401945" cy="1047115"/>
            </a:xfrm>
            <a:custGeom>
              <a:avLst/>
              <a:gdLst/>
              <a:ahLst/>
              <a:cxnLst/>
              <a:rect l="l" t="t" r="r" b="b"/>
              <a:pathLst>
                <a:path w="5401945" h="1047114">
                  <a:moveTo>
                    <a:pt x="493046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close/>
                </a:path>
              </a:pathLst>
            </a:custGeom>
            <a:solidFill>
              <a:srgbClr val="F15732">
                <a:alpha val="3999"/>
              </a:srgbClr>
            </a:solidFill>
          </p:spPr>
          <p:txBody>
            <a:bodyPr wrap="square" lIns="0" tIns="0" rIns="0" bIns="0" rtlCol="0"/>
            <a:lstStyle/>
            <a:p>
              <a:endParaRPr/>
            </a:p>
          </p:txBody>
        </p:sp>
        <p:sp>
          <p:nvSpPr>
            <p:cNvPr id="8" name="object 8"/>
            <p:cNvSpPr/>
            <p:nvPr/>
          </p:nvSpPr>
          <p:spPr>
            <a:xfrm>
              <a:off x="6732779" y="2272182"/>
              <a:ext cx="5401945" cy="1047115"/>
            </a:xfrm>
            <a:custGeom>
              <a:avLst/>
              <a:gdLst/>
              <a:ahLst/>
              <a:cxnLst/>
              <a:rect l="l" t="t" r="r" b="b"/>
              <a:pathLst>
                <a:path w="5401945" h="1047114">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lnTo>
                    <a:pt x="471189" y="0"/>
                  </a:lnTo>
                  <a:close/>
                </a:path>
              </a:pathLst>
            </a:custGeom>
            <a:ln w="20941">
              <a:solidFill>
                <a:srgbClr val="F15732"/>
              </a:solidFill>
            </a:ln>
          </p:spPr>
          <p:txBody>
            <a:bodyPr wrap="square" lIns="0" tIns="0" rIns="0" bIns="0" rtlCol="0"/>
            <a:lstStyle/>
            <a:p>
              <a:endParaRPr/>
            </a:p>
          </p:txBody>
        </p:sp>
      </p:grpSp>
      <p:sp>
        <p:nvSpPr>
          <p:cNvPr id="29" name="Rectangle 28">
            <a:extLst>
              <a:ext uri="{FF2B5EF4-FFF2-40B4-BE49-F238E27FC236}">
                <a16:creationId xmlns:a16="http://schemas.microsoft.com/office/drawing/2014/main" id="{5C3ABC04-0F29-B752-84F0-197F860EDB81}"/>
              </a:ext>
            </a:extLst>
          </p:cNvPr>
          <p:cNvSpPr/>
          <p:nvPr/>
        </p:nvSpPr>
        <p:spPr>
          <a:xfrm>
            <a:off x="8384071" y="3166963"/>
            <a:ext cx="1901039" cy="4355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70017"/>
            <a:ext cx="3053033" cy="869918"/>
          </a:xfrm>
          <a:prstGeom prst="rect">
            <a:avLst/>
          </a:prstGeom>
        </p:spPr>
        <p:txBody>
          <a:bodyPr vert="horz" wrap="square" lIns="0" tIns="11430" rIns="0" bIns="0" rtlCol="0">
            <a:spAutoFit/>
          </a:bodyPr>
          <a:lstStyle/>
          <a:p>
            <a:pPr marL="12700" marR="5080">
              <a:lnSpc>
                <a:spcPct val="101299"/>
              </a:lnSpc>
              <a:spcBef>
                <a:spcPts val="90"/>
              </a:spcBef>
            </a:pPr>
            <a:r>
              <a:rPr lang="fr-FR" sz="2850" b="1">
                <a:latin typeface="Arial" panose="020B0604020202020204" pitchFamily="34" charset="0"/>
                <a:cs typeface="Arial" panose="020B0604020202020204" pitchFamily="34" charset="0"/>
              </a:rPr>
              <a:t>Groupes ad hoc et de travail</a:t>
            </a:r>
            <a:endParaRPr sz="2850" b="1">
              <a:latin typeface="Arial" panose="020B0604020202020204" pitchFamily="34" charset="0"/>
              <a:cs typeface="Arial" panose="020B0604020202020204" pitchFamily="34" charset="0"/>
            </a:endParaRPr>
          </a:p>
        </p:txBody>
      </p:sp>
      <p:sp>
        <p:nvSpPr>
          <p:cNvPr id="4" name="object 4"/>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27512"/>
            <a:ext cx="835576" cy="790413"/>
          </a:xfrm>
          <a:prstGeom prst="rect">
            <a:avLst/>
          </a:prstGeom>
        </p:spPr>
      </p:pic>
      <p:grpSp>
        <p:nvGrpSpPr>
          <p:cNvPr id="9" name="object 9"/>
          <p:cNvGrpSpPr/>
          <p:nvPr/>
        </p:nvGrpSpPr>
        <p:grpSpPr>
          <a:xfrm>
            <a:off x="13633093" y="2278286"/>
            <a:ext cx="5422900" cy="1068070"/>
            <a:chOff x="13633093" y="2278286"/>
            <a:chExt cx="5422900" cy="1068070"/>
          </a:xfrm>
        </p:grpSpPr>
        <p:sp>
          <p:nvSpPr>
            <p:cNvPr id="10" name="object 10"/>
            <p:cNvSpPr/>
            <p:nvPr/>
          </p:nvSpPr>
          <p:spPr>
            <a:xfrm>
              <a:off x="13643564" y="2288757"/>
              <a:ext cx="5401945" cy="1047115"/>
            </a:xfrm>
            <a:custGeom>
              <a:avLst/>
              <a:gdLst/>
              <a:ahLst/>
              <a:cxnLst/>
              <a:rect l="l" t="t" r="r" b="b"/>
              <a:pathLst>
                <a:path w="5401944" h="1047114">
                  <a:moveTo>
                    <a:pt x="493046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close/>
                </a:path>
              </a:pathLst>
            </a:custGeom>
            <a:solidFill>
              <a:srgbClr val="F15732">
                <a:alpha val="3999"/>
              </a:srgbClr>
            </a:solidFill>
          </p:spPr>
          <p:txBody>
            <a:bodyPr wrap="square" lIns="0" tIns="0" rIns="0" bIns="0" rtlCol="0"/>
            <a:lstStyle/>
            <a:p>
              <a:endParaRPr/>
            </a:p>
          </p:txBody>
        </p:sp>
        <p:sp>
          <p:nvSpPr>
            <p:cNvPr id="11" name="object 11"/>
            <p:cNvSpPr/>
            <p:nvPr/>
          </p:nvSpPr>
          <p:spPr>
            <a:xfrm>
              <a:off x="13643564" y="2288757"/>
              <a:ext cx="5401945" cy="1047115"/>
            </a:xfrm>
            <a:custGeom>
              <a:avLst/>
              <a:gdLst/>
              <a:ahLst/>
              <a:cxnLst/>
              <a:rect l="l" t="t" r="r" b="b"/>
              <a:pathLst>
                <a:path w="5401944" h="1047114">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lnTo>
                    <a:pt x="471189" y="0"/>
                  </a:lnTo>
                  <a:close/>
                </a:path>
              </a:pathLst>
            </a:custGeom>
            <a:ln w="20941">
              <a:solidFill>
                <a:srgbClr val="F15732"/>
              </a:solidFill>
            </a:ln>
          </p:spPr>
          <p:txBody>
            <a:bodyPr wrap="square" lIns="0" tIns="0" rIns="0" bIns="0" rtlCol="0"/>
            <a:lstStyle/>
            <a:p>
              <a:endParaRPr/>
            </a:p>
          </p:txBody>
        </p:sp>
      </p:grpSp>
      <p:grpSp>
        <p:nvGrpSpPr>
          <p:cNvPr id="12" name="object 12"/>
          <p:cNvGrpSpPr/>
          <p:nvPr/>
        </p:nvGrpSpPr>
        <p:grpSpPr>
          <a:xfrm>
            <a:off x="11580792" y="9120134"/>
            <a:ext cx="2806700" cy="1109980"/>
            <a:chOff x="11580792" y="9120134"/>
            <a:chExt cx="2806700" cy="1109980"/>
          </a:xfrm>
        </p:grpSpPr>
        <p:sp>
          <p:nvSpPr>
            <p:cNvPr id="13" name="object 13"/>
            <p:cNvSpPr/>
            <p:nvPr/>
          </p:nvSpPr>
          <p:spPr>
            <a:xfrm>
              <a:off x="11591269" y="9130612"/>
              <a:ext cx="2785745" cy="1089025"/>
            </a:xfrm>
            <a:custGeom>
              <a:avLst/>
              <a:gdLst/>
              <a:ahLst/>
              <a:cxnLst/>
              <a:rect l="l" t="t" r="r" b="b"/>
              <a:pathLst>
                <a:path w="2785744" h="1089025">
                  <a:moveTo>
                    <a:pt x="2314065"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617782"/>
                  </a:lnTo>
                  <a:lnTo>
                    <a:pt x="2432" y="665958"/>
                  </a:lnTo>
                  <a:lnTo>
                    <a:pt x="9572" y="712743"/>
                  </a:lnTo>
                  <a:lnTo>
                    <a:pt x="21183" y="757900"/>
                  </a:lnTo>
                  <a:lnTo>
                    <a:pt x="37028" y="801191"/>
                  </a:lnTo>
                  <a:lnTo>
                    <a:pt x="56869" y="842380"/>
                  </a:lnTo>
                  <a:lnTo>
                    <a:pt x="80471" y="881229"/>
                  </a:lnTo>
                  <a:lnTo>
                    <a:pt x="107596" y="917503"/>
                  </a:lnTo>
                  <a:lnTo>
                    <a:pt x="138007" y="950964"/>
                  </a:lnTo>
                  <a:lnTo>
                    <a:pt x="171468" y="981375"/>
                  </a:lnTo>
                  <a:lnTo>
                    <a:pt x="207742" y="1008500"/>
                  </a:lnTo>
                  <a:lnTo>
                    <a:pt x="246591" y="1032102"/>
                  </a:lnTo>
                  <a:lnTo>
                    <a:pt x="287780" y="1051943"/>
                  </a:lnTo>
                  <a:lnTo>
                    <a:pt x="331071" y="1067788"/>
                  </a:lnTo>
                  <a:lnTo>
                    <a:pt x="376228" y="1079399"/>
                  </a:lnTo>
                  <a:lnTo>
                    <a:pt x="423013" y="1086539"/>
                  </a:lnTo>
                  <a:lnTo>
                    <a:pt x="471189" y="1088972"/>
                  </a:lnTo>
                  <a:lnTo>
                    <a:pt x="2314065" y="1088972"/>
                  </a:lnTo>
                  <a:lnTo>
                    <a:pt x="2362242" y="1086539"/>
                  </a:lnTo>
                  <a:lnTo>
                    <a:pt x="2409027" y="1079399"/>
                  </a:lnTo>
                  <a:lnTo>
                    <a:pt x="2454183" y="1067788"/>
                  </a:lnTo>
                  <a:lnTo>
                    <a:pt x="2497474" y="1051943"/>
                  </a:lnTo>
                  <a:lnTo>
                    <a:pt x="2538663" y="1032102"/>
                  </a:lnTo>
                  <a:lnTo>
                    <a:pt x="2577513" y="1008500"/>
                  </a:lnTo>
                  <a:lnTo>
                    <a:pt x="2613786" y="981375"/>
                  </a:lnTo>
                  <a:lnTo>
                    <a:pt x="2647247" y="950964"/>
                  </a:lnTo>
                  <a:lnTo>
                    <a:pt x="2677659" y="917503"/>
                  </a:lnTo>
                  <a:lnTo>
                    <a:pt x="2704784" y="881229"/>
                  </a:lnTo>
                  <a:lnTo>
                    <a:pt x="2728385" y="842380"/>
                  </a:lnTo>
                  <a:lnTo>
                    <a:pt x="2748227" y="801191"/>
                  </a:lnTo>
                  <a:lnTo>
                    <a:pt x="2764071" y="757900"/>
                  </a:lnTo>
                  <a:lnTo>
                    <a:pt x="2775682" y="712743"/>
                  </a:lnTo>
                  <a:lnTo>
                    <a:pt x="2782822" y="665958"/>
                  </a:lnTo>
                  <a:lnTo>
                    <a:pt x="2785255" y="617782"/>
                  </a:lnTo>
                  <a:lnTo>
                    <a:pt x="2785255" y="471189"/>
                  </a:lnTo>
                  <a:lnTo>
                    <a:pt x="2782822" y="423013"/>
                  </a:lnTo>
                  <a:lnTo>
                    <a:pt x="2775682" y="376228"/>
                  </a:lnTo>
                  <a:lnTo>
                    <a:pt x="2764071" y="331071"/>
                  </a:lnTo>
                  <a:lnTo>
                    <a:pt x="2748227" y="287780"/>
                  </a:lnTo>
                  <a:lnTo>
                    <a:pt x="2728385" y="246591"/>
                  </a:lnTo>
                  <a:lnTo>
                    <a:pt x="2704784" y="207742"/>
                  </a:lnTo>
                  <a:lnTo>
                    <a:pt x="2677659" y="171468"/>
                  </a:lnTo>
                  <a:lnTo>
                    <a:pt x="2647247" y="138007"/>
                  </a:lnTo>
                  <a:lnTo>
                    <a:pt x="2613786" y="107596"/>
                  </a:lnTo>
                  <a:lnTo>
                    <a:pt x="2577513" y="80471"/>
                  </a:lnTo>
                  <a:lnTo>
                    <a:pt x="2538663" y="56869"/>
                  </a:lnTo>
                  <a:lnTo>
                    <a:pt x="2497474" y="37028"/>
                  </a:lnTo>
                  <a:lnTo>
                    <a:pt x="2454183" y="21183"/>
                  </a:lnTo>
                  <a:lnTo>
                    <a:pt x="2409027" y="9572"/>
                  </a:lnTo>
                  <a:lnTo>
                    <a:pt x="2362242" y="2432"/>
                  </a:lnTo>
                  <a:lnTo>
                    <a:pt x="2314065" y="0"/>
                  </a:lnTo>
                  <a:close/>
                </a:path>
              </a:pathLst>
            </a:custGeom>
            <a:solidFill>
              <a:srgbClr val="F15732">
                <a:alpha val="3999"/>
              </a:srgbClr>
            </a:solidFill>
          </p:spPr>
          <p:txBody>
            <a:bodyPr wrap="square" lIns="0" tIns="0" rIns="0" bIns="0" rtlCol="0"/>
            <a:lstStyle/>
            <a:p>
              <a:endParaRPr/>
            </a:p>
          </p:txBody>
        </p:sp>
        <p:sp>
          <p:nvSpPr>
            <p:cNvPr id="14" name="object 14"/>
            <p:cNvSpPr/>
            <p:nvPr/>
          </p:nvSpPr>
          <p:spPr>
            <a:xfrm>
              <a:off x="11591269" y="9130612"/>
              <a:ext cx="2785745" cy="1089025"/>
            </a:xfrm>
            <a:custGeom>
              <a:avLst/>
              <a:gdLst/>
              <a:ahLst/>
              <a:cxnLst/>
              <a:rect l="l" t="t" r="r" b="b"/>
              <a:pathLst>
                <a:path w="2785744" h="108902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617782"/>
                  </a:lnTo>
                  <a:lnTo>
                    <a:pt x="2432" y="665958"/>
                  </a:lnTo>
                  <a:lnTo>
                    <a:pt x="9572" y="712743"/>
                  </a:lnTo>
                  <a:lnTo>
                    <a:pt x="21183" y="757900"/>
                  </a:lnTo>
                  <a:lnTo>
                    <a:pt x="37028" y="801191"/>
                  </a:lnTo>
                  <a:lnTo>
                    <a:pt x="56869" y="842380"/>
                  </a:lnTo>
                  <a:lnTo>
                    <a:pt x="80471" y="881229"/>
                  </a:lnTo>
                  <a:lnTo>
                    <a:pt x="107596" y="917503"/>
                  </a:lnTo>
                  <a:lnTo>
                    <a:pt x="138007" y="950964"/>
                  </a:lnTo>
                  <a:lnTo>
                    <a:pt x="171468" y="981375"/>
                  </a:lnTo>
                  <a:lnTo>
                    <a:pt x="207742" y="1008500"/>
                  </a:lnTo>
                  <a:lnTo>
                    <a:pt x="246591" y="1032102"/>
                  </a:lnTo>
                  <a:lnTo>
                    <a:pt x="287780" y="1051943"/>
                  </a:lnTo>
                  <a:lnTo>
                    <a:pt x="331071" y="1067788"/>
                  </a:lnTo>
                  <a:lnTo>
                    <a:pt x="376228" y="1079399"/>
                  </a:lnTo>
                  <a:lnTo>
                    <a:pt x="423013" y="1086539"/>
                  </a:lnTo>
                  <a:lnTo>
                    <a:pt x="471189" y="1088972"/>
                  </a:lnTo>
                  <a:lnTo>
                    <a:pt x="2314065" y="1088972"/>
                  </a:lnTo>
                  <a:lnTo>
                    <a:pt x="2362242" y="1086539"/>
                  </a:lnTo>
                  <a:lnTo>
                    <a:pt x="2409027" y="1079399"/>
                  </a:lnTo>
                  <a:lnTo>
                    <a:pt x="2454183" y="1067788"/>
                  </a:lnTo>
                  <a:lnTo>
                    <a:pt x="2497474" y="1051943"/>
                  </a:lnTo>
                  <a:lnTo>
                    <a:pt x="2538663" y="1032102"/>
                  </a:lnTo>
                  <a:lnTo>
                    <a:pt x="2577513" y="1008500"/>
                  </a:lnTo>
                  <a:lnTo>
                    <a:pt x="2613786" y="981375"/>
                  </a:lnTo>
                  <a:lnTo>
                    <a:pt x="2647247" y="950964"/>
                  </a:lnTo>
                  <a:lnTo>
                    <a:pt x="2677659" y="917503"/>
                  </a:lnTo>
                  <a:lnTo>
                    <a:pt x="2704784" y="881229"/>
                  </a:lnTo>
                  <a:lnTo>
                    <a:pt x="2728385" y="842380"/>
                  </a:lnTo>
                  <a:lnTo>
                    <a:pt x="2748227" y="801191"/>
                  </a:lnTo>
                  <a:lnTo>
                    <a:pt x="2764071" y="757900"/>
                  </a:lnTo>
                  <a:lnTo>
                    <a:pt x="2775682" y="712743"/>
                  </a:lnTo>
                  <a:lnTo>
                    <a:pt x="2782822" y="665958"/>
                  </a:lnTo>
                  <a:lnTo>
                    <a:pt x="2785255" y="617782"/>
                  </a:lnTo>
                  <a:lnTo>
                    <a:pt x="2785255" y="471189"/>
                  </a:lnTo>
                  <a:lnTo>
                    <a:pt x="2782822" y="423013"/>
                  </a:lnTo>
                  <a:lnTo>
                    <a:pt x="2775682" y="376228"/>
                  </a:lnTo>
                  <a:lnTo>
                    <a:pt x="2764071" y="331071"/>
                  </a:lnTo>
                  <a:lnTo>
                    <a:pt x="2748227" y="287780"/>
                  </a:lnTo>
                  <a:lnTo>
                    <a:pt x="2728385" y="246591"/>
                  </a:lnTo>
                  <a:lnTo>
                    <a:pt x="2704784" y="207742"/>
                  </a:lnTo>
                  <a:lnTo>
                    <a:pt x="2677659" y="171468"/>
                  </a:lnTo>
                  <a:lnTo>
                    <a:pt x="2647247" y="138007"/>
                  </a:lnTo>
                  <a:lnTo>
                    <a:pt x="2613786" y="107596"/>
                  </a:lnTo>
                  <a:lnTo>
                    <a:pt x="2577513" y="80471"/>
                  </a:lnTo>
                  <a:lnTo>
                    <a:pt x="2538663" y="56869"/>
                  </a:lnTo>
                  <a:lnTo>
                    <a:pt x="2497474" y="37028"/>
                  </a:lnTo>
                  <a:lnTo>
                    <a:pt x="2454183" y="21183"/>
                  </a:lnTo>
                  <a:lnTo>
                    <a:pt x="2409027" y="9572"/>
                  </a:lnTo>
                  <a:lnTo>
                    <a:pt x="2362242" y="2432"/>
                  </a:lnTo>
                  <a:lnTo>
                    <a:pt x="2314065" y="0"/>
                  </a:lnTo>
                  <a:lnTo>
                    <a:pt x="471189" y="0"/>
                  </a:lnTo>
                  <a:close/>
                </a:path>
              </a:pathLst>
            </a:custGeom>
            <a:ln w="20941">
              <a:solidFill>
                <a:srgbClr val="F15732"/>
              </a:solidFill>
            </a:ln>
          </p:spPr>
          <p:txBody>
            <a:bodyPr wrap="square" lIns="0" tIns="0" rIns="0" bIns="0" rtlCol="0"/>
            <a:lstStyle/>
            <a:p>
              <a:endParaRPr/>
            </a:p>
          </p:txBody>
        </p:sp>
      </p:grpSp>
      <p:grpSp>
        <p:nvGrpSpPr>
          <p:cNvPr id="15" name="object 15"/>
          <p:cNvGrpSpPr/>
          <p:nvPr/>
        </p:nvGrpSpPr>
        <p:grpSpPr>
          <a:xfrm>
            <a:off x="7371496" y="4379540"/>
            <a:ext cx="11005185" cy="4102100"/>
            <a:chOff x="7371496" y="4379540"/>
            <a:chExt cx="11005185" cy="4102100"/>
          </a:xfrm>
        </p:grpSpPr>
        <p:sp>
          <p:nvSpPr>
            <p:cNvPr id="16" name="object 16"/>
            <p:cNvSpPr/>
            <p:nvPr/>
          </p:nvSpPr>
          <p:spPr>
            <a:xfrm>
              <a:off x="7978814" y="4379540"/>
              <a:ext cx="2995295" cy="1023619"/>
            </a:xfrm>
            <a:custGeom>
              <a:avLst/>
              <a:gdLst/>
              <a:ahLst/>
              <a:cxnLst/>
              <a:rect l="l" t="t" r="r" b="b"/>
              <a:pathLst>
                <a:path w="2995295" h="1023620">
                  <a:moveTo>
                    <a:pt x="252348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52244"/>
                  </a:lnTo>
                  <a:lnTo>
                    <a:pt x="2432" y="600423"/>
                  </a:lnTo>
                  <a:lnTo>
                    <a:pt x="9572" y="647209"/>
                  </a:lnTo>
                  <a:lnTo>
                    <a:pt x="21183" y="692367"/>
                  </a:lnTo>
                  <a:lnTo>
                    <a:pt x="37028" y="735658"/>
                  </a:lnTo>
                  <a:lnTo>
                    <a:pt x="56869" y="776847"/>
                  </a:lnTo>
                  <a:lnTo>
                    <a:pt x="80471" y="815697"/>
                  </a:lnTo>
                  <a:lnTo>
                    <a:pt x="107596" y="851970"/>
                  </a:lnTo>
                  <a:lnTo>
                    <a:pt x="138007" y="885431"/>
                  </a:lnTo>
                  <a:lnTo>
                    <a:pt x="171468" y="915841"/>
                  </a:lnTo>
                  <a:lnTo>
                    <a:pt x="207742" y="942966"/>
                  </a:lnTo>
                  <a:lnTo>
                    <a:pt x="246591" y="966567"/>
                  </a:lnTo>
                  <a:lnTo>
                    <a:pt x="287780" y="986408"/>
                  </a:lnTo>
                  <a:lnTo>
                    <a:pt x="331071" y="1002252"/>
                  </a:lnTo>
                  <a:lnTo>
                    <a:pt x="376228" y="1013862"/>
                  </a:lnTo>
                  <a:lnTo>
                    <a:pt x="423013" y="1021002"/>
                  </a:lnTo>
                  <a:lnTo>
                    <a:pt x="471189" y="1023434"/>
                  </a:lnTo>
                  <a:lnTo>
                    <a:pt x="2523483" y="1023434"/>
                  </a:lnTo>
                  <a:lnTo>
                    <a:pt x="2571660" y="1021002"/>
                  </a:lnTo>
                  <a:lnTo>
                    <a:pt x="2618445" y="1013862"/>
                  </a:lnTo>
                  <a:lnTo>
                    <a:pt x="2663601" y="1002252"/>
                  </a:lnTo>
                  <a:lnTo>
                    <a:pt x="2706892" y="986408"/>
                  </a:lnTo>
                  <a:lnTo>
                    <a:pt x="2748081" y="966567"/>
                  </a:lnTo>
                  <a:lnTo>
                    <a:pt x="2786930" y="942966"/>
                  </a:lnTo>
                  <a:lnTo>
                    <a:pt x="2823204" y="915841"/>
                  </a:lnTo>
                  <a:lnTo>
                    <a:pt x="2856665" y="885431"/>
                  </a:lnTo>
                  <a:lnTo>
                    <a:pt x="2887076" y="851970"/>
                  </a:lnTo>
                  <a:lnTo>
                    <a:pt x="2914201" y="815697"/>
                  </a:lnTo>
                  <a:lnTo>
                    <a:pt x="2937803" y="776847"/>
                  </a:lnTo>
                  <a:lnTo>
                    <a:pt x="2957645" y="735658"/>
                  </a:lnTo>
                  <a:lnTo>
                    <a:pt x="2973489" y="692367"/>
                  </a:lnTo>
                  <a:lnTo>
                    <a:pt x="2985100" y="647209"/>
                  </a:lnTo>
                  <a:lnTo>
                    <a:pt x="2992240" y="600423"/>
                  </a:lnTo>
                  <a:lnTo>
                    <a:pt x="2994673" y="552244"/>
                  </a:lnTo>
                  <a:lnTo>
                    <a:pt x="2994673" y="471189"/>
                  </a:lnTo>
                  <a:lnTo>
                    <a:pt x="2992240" y="423013"/>
                  </a:lnTo>
                  <a:lnTo>
                    <a:pt x="2985100" y="376228"/>
                  </a:lnTo>
                  <a:lnTo>
                    <a:pt x="2973489" y="331071"/>
                  </a:lnTo>
                  <a:lnTo>
                    <a:pt x="2957645" y="287780"/>
                  </a:lnTo>
                  <a:lnTo>
                    <a:pt x="2937803" y="246591"/>
                  </a:lnTo>
                  <a:lnTo>
                    <a:pt x="2914201" y="207742"/>
                  </a:lnTo>
                  <a:lnTo>
                    <a:pt x="2887076" y="171468"/>
                  </a:lnTo>
                  <a:lnTo>
                    <a:pt x="2856665" y="138007"/>
                  </a:lnTo>
                  <a:lnTo>
                    <a:pt x="2823204" y="107596"/>
                  </a:lnTo>
                  <a:lnTo>
                    <a:pt x="2786930" y="80471"/>
                  </a:lnTo>
                  <a:lnTo>
                    <a:pt x="2748081" y="56869"/>
                  </a:lnTo>
                  <a:lnTo>
                    <a:pt x="2706892" y="37028"/>
                  </a:lnTo>
                  <a:lnTo>
                    <a:pt x="2663601" y="21183"/>
                  </a:lnTo>
                  <a:lnTo>
                    <a:pt x="2618445" y="9572"/>
                  </a:lnTo>
                  <a:lnTo>
                    <a:pt x="2571660" y="2432"/>
                  </a:lnTo>
                  <a:lnTo>
                    <a:pt x="2523483" y="0"/>
                  </a:lnTo>
                  <a:close/>
                </a:path>
              </a:pathLst>
            </a:custGeom>
            <a:solidFill>
              <a:srgbClr val="F15732"/>
            </a:solidFill>
          </p:spPr>
          <p:txBody>
            <a:bodyPr wrap="square" lIns="0" tIns="0" rIns="0" bIns="0" rtlCol="0"/>
            <a:lstStyle/>
            <a:p>
              <a:endParaRPr/>
            </a:p>
          </p:txBody>
        </p:sp>
        <p:sp>
          <p:nvSpPr>
            <p:cNvPr id="17" name="object 17"/>
            <p:cNvSpPr/>
            <p:nvPr/>
          </p:nvSpPr>
          <p:spPr>
            <a:xfrm>
              <a:off x="7381974" y="5413447"/>
              <a:ext cx="4178300" cy="3042920"/>
            </a:xfrm>
            <a:custGeom>
              <a:avLst/>
              <a:gdLst/>
              <a:ahLst/>
              <a:cxnLst/>
              <a:rect l="l" t="t" r="r" b="b"/>
              <a:pathLst>
                <a:path w="4178300" h="3042920">
                  <a:moveTo>
                    <a:pt x="370669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2571387"/>
                  </a:lnTo>
                  <a:lnTo>
                    <a:pt x="2432" y="2619564"/>
                  </a:lnTo>
                  <a:lnTo>
                    <a:pt x="9572" y="2666349"/>
                  </a:lnTo>
                  <a:lnTo>
                    <a:pt x="21183" y="2711505"/>
                  </a:lnTo>
                  <a:lnTo>
                    <a:pt x="37028" y="2754796"/>
                  </a:lnTo>
                  <a:lnTo>
                    <a:pt x="56869" y="2795985"/>
                  </a:lnTo>
                  <a:lnTo>
                    <a:pt x="80471" y="2834835"/>
                  </a:lnTo>
                  <a:lnTo>
                    <a:pt x="107596" y="2871108"/>
                  </a:lnTo>
                  <a:lnTo>
                    <a:pt x="138007" y="2904569"/>
                  </a:lnTo>
                  <a:lnTo>
                    <a:pt x="171468" y="2934981"/>
                  </a:lnTo>
                  <a:lnTo>
                    <a:pt x="207742" y="2962106"/>
                  </a:lnTo>
                  <a:lnTo>
                    <a:pt x="246591" y="2985707"/>
                  </a:lnTo>
                  <a:lnTo>
                    <a:pt x="287780" y="3005549"/>
                  </a:lnTo>
                  <a:lnTo>
                    <a:pt x="331071" y="3021393"/>
                  </a:lnTo>
                  <a:lnTo>
                    <a:pt x="376228" y="3033004"/>
                  </a:lnTo>
                  <a:lnTo>
                    <a:pt x="423013" y="3040144"/>
                  </a:lnTo>
                  <a:lnTo>
                    <a:pt x="471189" y="3042577"/>
                  </a:lnTo>
                  <a:lnTo>
                    <a:pt x="3706693" y="3042577"/>
                  </a:lnTo>
                  <a:lnTo>
                    <a:pt x="3754870" y="3040144"/>
                  </a:lnTo>
                  <a:lnTo>
                    <a:pt x="3801655" y="3033004"/>
                  </a:lnTo>
                  <a:lnTo>
                    <a:pt x="3846811" y="3021393"/>
                  </a:lnTo>
                  <a:lnTo>
                    <a:pt x="3890102" y="3005549"/>
                  </a:lnTo>
                  <a:lnTo>
                    <a:pt x="3931291" y="2985707"/>
                  </a:lnTo>
                  <a:lnTo>
                    <a:pt x="3970140" y="2962106"/>
                  </a:lnTo>
                  <a:lnTo>
                    <a:pt x="4006414" y="2934981"/>
                  </a:lnTo>
                  <a:lnTo>
                    <a:pt x="4039875" y="2904569"/>
                  </a:lnTo>
                  <a:lnTo>
                    <a:pt x="4070287" y="2871108"/>
                  </a:lnTo>
                  <a:lnTo>
                    <a:pt x="4097411" y="2834835"/>
                  </a:lnTo>
                  <a:lnTo>
                    <a:pt x="4121013" y="2795985"/>
                  </a:lnTo>
                  <a:lnTo>
                    <a:pt x="4140855" y="2754796"/>
                  </a:lnTo>
                  <a:lnTo>
                    <a:pt x="4156699" y="2711505"/>
                  </a:lnTo>
                  <a:lnTo>
                    <a:pt x="4168310" y="2666349"/>
                  </a:lnTo>
                  <a:lnTo>
                    <a:pt x="4175450" y="2619564"/>
                  </a:lnTo>
                  <a:lnTo>
                    <a:pt x="4177883" y="2571387"/>
                  </a:lnTo>
                  <a:lnTo>
                    <a:pt x="4177883" y="471189"/>
                  </a:lnTo>
                  <a:lnTo>
                    <a:pt x="4175450" y="423013"/>
                  </a:lnTo>
                  <a:lnTo>
                    <a:pt x="4168310" y="376228"/>
                  </a:lnTo>
                  <a:lnTo>
                    <a:pt x="4156699" y="331071"/>
                  </a:lnTo>
                  <a:lnTo>
                    <a:pt x="4140855" y="287780"/>
                  </a:lnTo>
                  <a:lnTo>
                    <a:pt x="4121013" y="246591"/>
                  </a:lnTo>
                  <a:lnTo>
                    <a:pt x="4097411" y="207742"/>
                  </a:lnTo>
                  <a:lnTo>
                    <a:pt x="4070287" y="171468"/>
                  </a:lnTo>
                  <a:lnTo>
                    <a:pt x="4039875" y="138007"/>
                  </a:lnTo>
                  <a:lnTo>
                    <a:pt x="4006414" y="107596"/>
                  </a:lnTo>
                  <a:lnTo>
                    <a:pt x="3970140" y="80471"/>
                  </a:lnTo>
                  <a:lnTo>
                    <a:pt x="3931291" y="56869"/>
                  </a:lnTo>
                  <a:lnTo>
                    <a:pt x="3890102" y="37028"/>
                  </a:lnTo>
                  <a:lnTo>
                    <a:pt x="3846811" y="21183"/>
                  </a:lnTo>
                  <a:lnTo>
                    <a:pt x="3801655" y="9572"/>
                  </a:lnTo>
                  <a:lnTo>
                    <a:pt x="3754870" y="2432"/>
                  </a:lnTo>
                  <a:lnTo>
                    <a:pt x="3706693" y="0"/>
                  </a:lnTo>
                  <a:close/>
                </a:path>
              </a:pathLst>
            </a:custGeom>
            <a:solidFill>
              <a:srgbClr val="F15732">
                <a:alpha val="3999"/>
              </a:srgbClr>
            </a:solidFill>
          </p:spPr>
          <p:txBody>
            <a:bodyPr wrap="square" lIns="0" tIns="0" rIns="0" bIns="0" rtlCol="0"/>
            <a:lstStyle/>
            <a:p>
              <a:endParaRPr/>
            </a:p>
          </p:txBody>
        </p:sp>
        <p:sp>
          <p:nvSpPr>
            <p:cNvPr id="18" name="object 18"/>
            <p:cNvSpPr/>
            <p:nvPr/>
          </p:nvSpPr>
          <p:spPr>
            <a:xfrm>
              <a:off x="7381974" y="5413447"/>
              <a:ext cx="4178300" cy="3042920"/>
            </a:xfrm>
            <a:custGeom>
              <a:avLst/>
              <a:gdLst/>
              <a:ahLst/>
              <a:cxnLst/>
              <a:rect l="l" t="t" r="r" b="b"/>
              <a:pathLst>
                <a:path w="4178300" h="304292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2571387"/>
                  </a:lnTo>
                  <a:lnTo>
                    <a:pt x="2432" y="2619564"/>
                  </a:lnTo>
                  <a:lnTo>
                    <a:pt x="9572" y="2666349"/>
                  </a:lnTo>
                  <a:lnTo>
                    <a:pt x="21183" y="2711505"/>
                  </a:lnTo>
                  <a:lnTo>
                    <a:pt x="37028" y="2754796"/>
                  </a:lnTo>
                  <a:lnTo>
                    <a:pt x="56869" y="2795985"/>
                  </a:lnTo>
                  <a:lnTo>
                    <a:pt x="80471" y="2834835"/>
                  </a:lnTo>
                  <a:lnTo>
                    <a:pt x="107596" y="2871108"/>
                  </a:lnTo>
                  <a:lnTo>
                    <a:pt x="138007" y="2904569"/>
                  </a:lnTo>
                  <a:lnTo>
                    <a:pt x="171468" y="2934981"/>
                  </a:lnTo>
                  <a:lnTo>
                    <a:pt x="207742" y="2962106"/>
                  </a:lnTo>
                  <a:lnTo>
                    <a:pt x="246591" y="2985707"/>
                  </a:lnTo>
                  <a:lnTo>
                    <a:pt x="287780" y="3005549"/>
                  </a:lnTo>
                  <a:lnTo>
                    <a:pt x="331071" y="3021393"/>
                  </a:lnTo>
                  <a:lnTo>
                    <a:pt x="376228" y="3033004"/>
                  </a:lnTo>
                  <a:lnTo>
                    <a:pt x="423013" y="3040144"/>
                  </a:lnTo>
                  <a:lnTo>
                    <a:pt x="471189" y="3042577"/>
                  </a:lnTo>
                  <a:lnTo>
                    <a:pt x="3706693" y="3042577"/>
                  </a:lnTo>
                  <a:lnTo>
                    <a:pt x="3754870" y="3040144"/>
                  </a:lnTo>
                  <a:lnTo>
                    <a:pt x="3801655" y="3033004"/>
                  </a:lnTo>
                  <a:lnTo>
                    <a:pt x="3846811" y="3021393"/>
                  </a:lnTo>
                  <a:lnTo>
                    <a:pt x="3890102" y="3005549"/>
                  </a:lnTo>
                  <a:lnTo>
                    <a:pt x="3931291" y="2985707"/>
                  </a:lnTo>
                  <a:lnTo>
                    <a:pt x="3970140" y="2962106"/>
                  </a:lnTo>
                  <a:lnTo>
                    <a:pt x="4006414" y="2934981"/>
                  </a:lnTo>
                  <a:lnTo>
                    <a:pt x="4039875" y="2904569"/>
                  </a:lnTo>
                  <a:lnTo>
                    <a:pt x="4070287" y="2871108"/>
                  </a:lnTo>
                  <a:lnTo>
                    <a:pt x="4097411" y="2834835"/>
                  </a:lnTo>
                  <a:lnTo>
                    <a:pt x="4121013" y="2795985"/>
                  </a:lnTo>
                  <a:lnTo>
                    <a:pt x="4140855" y="2754796"/>
                  </a:lnTo>
                  <a:lnTo>
                    <a:pt x="4156699" y="2711505"/>
                  </a:lnTo>
                  <a:lnTo>
                    <a:pt x="4168310" y="2666349"/>
                  </a:lnTo>
                  <a:lnTo>
                    <a:pt x="4175450" y="2619564"/>
                  </a:lnTo>
                  <a:lnTo>
                    <a:pt x="4177883" y="2571387"/>
                  </a:lnTo>
                  <a:lnTo>
                    <a:pt x="4177883" y="471189"/>
                  </a:lnTo>
                  <a:lnTo>
                    <a:pt x="4175450" y="423013"/>
                  </a:lnTo>
                  <a:lnTo>
                    <a:pt x="4168310" y="376228"/>
                  </a:lnTo>
                  <a:lnTo>
                    <a:pt x="4156699" y="331071"/>
                  </a:lnTo>
                  <a:lnTo>
                    <a:pt x="4140855" y="287780"/>
                  </a:lnTo>
                  <a:lnTo>
                    <a:pt x="4121013" y="246591"/>
                  </a:lnTo>
                  <a:lnTo>
                    <a:pt x="4097411" y="207742"/>
                  </a:lnTo>
                  <a:lnTo>
                    <a:pt x="4070287" y="171468"/>
                  </a:lnTo>
                  <a:lnTo>
                    <a:pt x="4039875" y="138007"/>
                  </a:lnTo>
                  <a:lnTo>
                    <a:pt x="4006414" y="107596"/>
                  </a:lnTo>
                  <a:lnTo>
                    <a:pt x="3970140" y="80471"/>
                  </a:lnTo>
                  <a:lnTo>
                    <a:pt x="3931291" y="56869"/>
                  </a:lnTo>
                  <a:lnTo>
                    <a:pt x="3890102" y="37028"/>
                  </a:lnTo>
                  <a:lnTo>
                    <a:pt x="3846811" y="21183"/>
                  </a:lnTo>
                  <a:lnTo>
                    <a:pt x="3801655" y="9572"/>
                  </a:lnTo>
                  <a:lnTo>
                    <a:pt x="3754870" y="2432"/>
                  </a:lnTo>
                  <a:lnTo>
                    <a:pt x="3706693" y="0"/>
                  </a:lnTo>
                  <a:lnTo>
                    <a:pt x="471189" y="0"/>
                  </a:lnTo>
                  <a:close/>
                </a:path>
              </a:pathLst>
            </a:custGeom>
            <a:ln w="20941">
              <a:solidFill>
                <a:srgbClr val="F15732"/>
              </a:solidFill>
            </a:ln>
          </p:spPr>
          <p:txBody>
            <a:bodyPr wrap="square" lIns="0" tIns="0" rIns="0" bIns="0" rtlCol="0"/>
            <a:lstStyle/>
            <a:p>
              <a:endParaRPr/>
            </a:p>
          </p:txBody>
        </p:sp>
        <p:sp>
          <p:nvSpPr>
            <p:cNvPr id="19" name="object 19"/>
            <p:cNvSpPr/>
            <p:nvPr/>
          </p:nvSpPr>
          <p:spPr>
            <a:xfrm>
              <a:off x="14826773" y="4379540"/>
              <a:ext cx="2995295" cy="1023619"/>
            </a:xfrm>
            <a:custGeom>
              <a:avLst/>
              <a:gdLst/>
              <a:ahLst/>
              <a:cxnLst/>
              <a:rect l="l" t="t" r="r" b="b"/>
              <a:pathLst>
                <a:path w="2995294" h="1023620">
                  <a:moveTo>
                    <a:pt x="252348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52244"/>
                  </a:lnTo>
                  <a:lnTo>
                    <a:pt x="2432" y="600423"/>
                  </a:lnTo>
                  <a:lnTo>
                    <a:pt x="9572" y="647209"/>
                  </a:lnTo>
                  <a:lnTo>
                    <a:pt x="21183" y="692367"/>
                  </a:lnTo>
                  <a:lnTo>
                    <a:pt x="37028" y="735658"/>
                  </a:lnTo>
                  <a:lnTo>
                    <a:pt x="56869" y="776847"/>
                  </a:lnTo>
                  <a:lnTo>
                    <a:pt x="80471" y="815697"/>
                  </a:lnTo>
                  <a:lnTo>
                    <a:pt x="107596" y="851970"/>
                  </a:lnTo>
                  <a:lnTo>
                    <a:pt x="138007" y="885431"/>
                  </a:lnTo>
                  <a:lnTo>
                    <a:pt x="171468" y="915841"/>
                  </a:lnTo>
                  <a:lnTo>
                    <a:pt x="207742" y="942966"/>
                  </a:lnTo>
                  <a:lnTo>
                    <a:pt x="246591" y="966567"/>
                  </a:lnTo>
                  <a:lnTo>
                    <a:pt x="287780" y="986408"/>
                  </a:lnTo>
                  <a:lnTo>
                    <a:pt x="331071" y="1002252"/>
                  </a:lnTo>
                  <a:lnTo>
                    <a:pt x="376228" y="1013862"/>
                  </a:lnTo>
                  <a:lnTo>
                    <a:pt x="423013" y="1021002"/>
                  </a:lnTo>
                  <a:lnTo>
                    <a:pt x="471189" y="1023434"/>
                  </a:lnTo>
                  <a:lnTo>
                    <a:pt x="2523483" y="1023434"/>
                  </a:lnTo>
                  <a:lnTo>
                    <a:pt x="2571660" y="1021002"/>
                  </a:lnTo>
                  <a:lnTo>
                    <a:pt x="2618445" y="1013862"/>
                  </a:lnTo>
                  <a:lnTo>
                    <a:pt x="2663601" y="1002252"/>
                  </a:lnTo>
                  <a:lnTo>
                    <a:pt x="2706892" y="986408"/>
                  </a:lnTo>
                  <a:lnTo>
                    <a:pt x="2748081" y="966567"/>
                  </a:lnTo>
                  <a:lnTo>
                    <a:pt x="2786930" y="942966"/>
                  </a:lnTo>
                  <a:lnTo>
                    <a:pt x="2823204" y="915841"/>
                  </a:lnTo>
                  <a:lnTo>
                    <a:pt x="2856665" y="885431"/>
                  </a:lnTo>
                  <a:lnTo>
                    <a:pt x="2887076" y="851970"/>
                  </a:lnTo>
                  <a:lnTo>
                    <a:pt x="2914201" y="815697"/>
                  </a:lnTo>
                  <a:lnTo>
                    <a:pt x="2937803" y="776847"/>
                  </a:lnTo>
                  <a:lnTo>
                    <a:pt x="2957645" y="735658"/>
                  </a:lnTo>
                  <a:lnTo>
                    <a:pt x="2973489" y="692367"/>
                  </a:lnTo>
                  <a:lnTo>
                    <a:pt x="2985100" y="647209"/>
                  </a:lnTo>
                  <a:lnTo>
                    <a:pt x="2992240" y="600423"/>
                  </a:lnTo>
                  <a:lnTo>
                    <a:pt x="2994673" y="552244"/>
                  </a:lnTo>
                  <a:lnTo>
                    <a:pt x="2994673" y="471189"/>
                  </a:lnTo>
                  <a:lnTo>
                    <a:pt x="2992240" y="423013"/>
                  </a:lnTo>
                  <a:lnTo>
                    <a:pt x="2985100" y="376228"/>
                  </a:lnTo>
                  <a:lnTo>
                    <a:pt x="2973489" y="331071"/>
                  </a:lnTo>
                  <a:lnTo>
                    <a:pt x="2957645" y="287780"/>
                  </a:lnTo>
                  <a:lnTo>
                    <a:pt x="2937803" y="246591"/>
                  </a:lnTo>
                  <a:lnTo>
                    <a:pt x="2914201" y="207742"/>
                  </a:lnTo>
                  <a:lnTo>
                    <a:pt x="2887076" y="171468"/>
                  </a:lnTo>
                  <a:lnTo>
                    <a:pt x="2856665" y="138007"/>
                  </a:lnTo>
                  <a:lnTo>
                    <a:pt x="2823204" y="107596"/>
                  </a:lnTo>
                  <a:lnTo>
                    <a:pt x="2786930" y="80471"/>
                  </a:lnTo>
                  <a:lnTo>
                    <a:pt x="2748081" y="56869"/>
                  </a:lnTo>
                  <a:lnTo>
                    <a:pt x="2706892" y="37028"/>
                  </a:lnTo>
                  <a:lnTo>
                    <a:pt x="2663601" y="21183"/>
                  </a:lnTo>
                  <a:lnTo>
                    <a:pt x="2618445" y="9572"/>
                  </a:lnTo>
                  <a:lnTo>
                    <a:pt x="2571660" y="2432"/>
                  </a:lnTo>
                  <a:lnTo>
                    <a:pt x="2523483" y="0"/>
                  </a:lnTo>
                  <a:close/>
                </a:path>
              </a:pathLst>
            </a:custGeom>
            <a:solidFill>
              <a:srgbClr val="F15732"/>
            </a:solidFill>
          </p:spPr>
          <p:txBody>
            <a:bodyPr wrap="square" lIns="0" tIns="0" rIns="0" bIns="0" rtlCol="0"/>
            <a:lstStyle/>
            <a:p>
              <a:endParaRPr/>
            </a:p>
          </p:txBody>
        </p:sp>
        <p:sp>
          <p:nvSpPr>
            <p:cNvPr id="20" name="object 20"/>
            <p:cNvSpPr/>
            <p:nvPr/>
          </p:nvSpPr>
          <p:spPr>
            <a:xfrm>
              <a:off x="14188049" y="5413447"/>
              <a:ext cx="4178300" cy="3057525"/>
            </a:xfrm>
            <a:custGeom>
              <a:avLst/>
              <a:gdLst/>
              <a:ahLst/>
              <a:cxnLst/>
              <a:rect l="l" t="t" r="r" b="b"/>
              <a:pathLst>
                <a:path w="4178300" h="3057525">
                  <a:moveTo>
                    <a:pt x="370669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2586308"/>
                  </a:lnTo>
                  <a:lnTo>
                    <a:pt x="2432" y="2634485"/>
                  </a:lnTo>
                  <a:lnTo>
                    <a:pt x="9572" y="2681270"/>
                  </a:lnTo>
                  <a:lnTo>
                    <a:pt x="21183" y="2726426"/>
                  </a:lnTo>
                  <a:lnTo>
                    <a:pt x="37028" y="2769717"/>
                  </a:lnTo>
                  <a:lnTo>
                    <a:pt x="56869" y="2810906"/>
                  </a:lnTo>
                  <a:lnTo>
                    <a:pt x="80471" y="2849756"/>
                  </a:lnTo>
                  <a:lnTo>
                    <a:pt x="107596" y="2886029"/>
                  </a:lnTo>
                  <a:lnTo>
                    <a:pt x="138007" y="2919490"/>
                  </a:lnTo>
                  <a:lnTo>
                    <a:pt x="171468" y="2949902"/>
                  </a:lnTo>
                  <a:lnTo>
                    <a:pt x="207742" y="2977027"/>
                  </a:lnTo>
                  <a:lnTo>
                    <a:pt x="246591" y="3000628"/>
                  </a:lnTo>
                  <a:lnTo>
                    <a:pt x="287780" y="3020470"/>
                  </a:lnTo>
                  <a:lnTo>
                    <a:pt x="331071" y="3036314"/>
                  </a:lnTo>
                  <a:lnTo>
                    <a:pt x="376228" y="3047925"/>
                  </a:lnTo>
                  <a:lnTo>
                    <a:pt x="423013" y="3055065"/>
                  </a:lnTo>
                  <a:lnTo>
                    <a:pt x="471189" y="3057498"/>
                  </a:lnTo>
                  <a:lnTo>
                    <a:pt x="3706693" y="3057498"/>
                  </a:lnTo>
                  <a:lnTo>
                    <a:pt x="3754870" y="3055065"/>
                  </a:lnTo>
                  <a:lnTo>
                    <a:pt x="3801655" y="3047925"/>
                  </a:lnTo>
                  <a:lnTo>
                    <a:pt x="3846811" y="3036314"/>
                  </a:lnTo>
                  <a:lnTo>
                    <a:pt x="3890102" y="3020470"/>
                  </a:lnTo>
                  <a:lnTo>
                    <a:pt x="3931291" y="3000628"/>
                  </a:lnTo>
                  <a:lnTo>
                    <a:pt x="3970140" y="2977027"/>
                  </a:lnTo>
                  <a:lnTo>
                    <a:pt x="4006414" y="2949902"/>
                  </a:lnTo>
                  <a:lnTo>
                    <a:pt x="4039875" y="2919490"/>
                  </a:lnTo>
                  <a:lnTo>
                    <a:pt x="4070287" y="2886029"/>
                  </a:lnTo>
                  <a:lnTo>
                    <a:pt x="4097411" y="2849756"/>
                  </a:lnTo>
                  <a:lnTo>
                    <a:pt x="4121013" y="2810906"/>
                  </a:lnTo>
                  <a:lnTo>
                    <a:pt x="4140855" y="2769717"/>
                  </a:lnTo>
                  <a:lnTo>
                    <a:pt x="4156699" y="2726426"/>
                  </a:lnTo>
                  <a:lnTo>
                    <a:pt x="4168310" y="2681270"/>
                  </a:lnTo>
                  <a:lnTo>
                    <a:pt x="4175450" y="2634485"/>
                  </a:lnTo>
                  <a:lnTo>
                    <a:pt x="4177883" y="2586308"/>
                  </a:lnTo>
                  <a:lnTo>
                    <a:pt x="4177883" y="471189"/>
                  </a:lnTo>
                  <a:lnTo>
                    <a:pt x="4175450" y="423013"/>
                  </a:lnTo>
                  <a:lnTo>
                    <a:pt x="4168310" y="376228"/>
                  </a:lnTo>
                  <a:lnTo>
                    <a:pt x="4156699" y="331071"/>
                  </a:lnTo>
                  <a:lnTo>
                    <a:pt x="4140855" y="287780"/>
                  </a:lnTo>
                  <a:lnTo>
                    <a:pt x="4121013" y="246591"/>
                  </a:lnTo>
                  <a:lnTo>
                    <a:pt x="4097411" y="207742"/>
                  </a:lnTo>
                  <a:lnTo>
                    <a:pt x="4070287" y="171468"/>
                  </a:lnTo>
                  <a:lnTo>
                    <a:pt x="4039875" y="138007"/>
                  </a:lnTo>
                  <a:lnTo>
                    <a:pt x="4006414" y="107596"/>
                  </a:lnTo>
                  <a:lnTo>
                    <a:pt x="3970140" y="80471"/>
                  </a:lnTo>
                  <a:lnTo>
                    <a:pt x="3931291" y="56869"/>
                  </a:lnTo>
                  <a:lnTo>
                    <a:pt x="3890102" y="37028"/>
                  </a:lnTo>
                  <a:lnTo>
                    <a:pt x="3846811" y="21183"/>
                  </a:lnTo>
                  <a:lnTo>
                    <a:pt x="3801655" y="9572"/>
                  </a:lnTo>
                  <a:lnTo>
                    <a:pt x="3754870" y="2432"/>
                  </a:lnTo>
                  <a:lnTo>
                    <a:pt x="3706693" y="0"/>
                  </a:lnTo>
                  <a:close/>
                </a:path>
              </a:pathLst>
            </a:custGeom>
            <a:solidFill>
              <a:srgbClr val="F15732">
                <a:alpha val="3999"/>
              </a:srgbClr>
            </a:solidFill>
          </p:spPr>
          <p:txBody>
            <a:bodyPr wrap="square" lIns="0" tIns="0" rIns="0" bIns="0" rtlCol="0"/>
            <a:lstStyle/>
            <a:p>
              <a:endParaRPr/>
            </a:p>
          </p:txBody>
        </p:sp>
        <p:sp>
          <p:nvSpPr>
            <p:cNvPr id="21" name="object 21"/>
            <p:cNvSpPr/>
            <p:nvPr/>
          </p:nvSpPr>
          <p:spPr>
            <a:xfrm>
              <a:off x="14188049" y="5413447"/>
              <a:ext cx="4178300" cy="3057525"/>
            </a:xfrm>
            <a:custGeom>
              <a:avLst/>
              <a:gdLst/>
              <a:ahLst/>
              <a:cxnLst/>
              <a:rect l="l" t="t" r="r" b="b"/>
              <a:pathLst>
                <a:path w="4178300" h="305752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2586308"/>
                  </a:lnTo>
                  <a:lnTo>
                    <a:pt x="2432" y="2634485"/>
                  </a:lnTo>
                  <a:lnTo>
                    <a:pt x="9572" y="2681270"/>
                  </a:lnTo>
                  <a:lnTo>
                    <a:pt x="21183" y="2726426"/>
                  </a:lnTo>
                  <a:lnTo>
                    <a:pt x="37028" y="2769717"/>
                  </a:lnTo>
                  <a:lnTo>
                    <a:pt x="56869" y="2810906"/>
                  </a:lnTo>
                  <a:lnTo>
                    <a:pt x="80471" y="2849756"/>
                  </a:lnTo>
                  <a:lnTo>
                    <a:pt x="107596" y="2886029"/>
                  </a:lnTo>
                  <a:lnTo>
                    <a:pt x="138007" y="2919490"/>
                  </a:lnTo>
                  <a:lnTo>
                    <a:pt x="171468" y="2949902"/>
                  </a:lnTo>
                  <a:lnTo>
                    <a:pt x="207742" y="2977027"/>
                  </a:lnTo>
                  <a:lnTo>
                    <a:pt x="246591" y="3000628"/>
                  </a:lnTo>
                  <a:lnTo>
                    <a:pt x="287780" y="3020470"/>
                  </a:lnTo>
                  <a:lnTo>
                    <a:pt x="331071" y="3036314"/>
                  </a:lnTo>
                  <a:lnTo>
                    <a:pt x="376228" y="3047925"/>
                  </a:lnTo>
                  <a:lnTo>
                    <a:pt x="423013" y="3055065"/>
                  </a:lnTo>
                  <a:lnTo>
                    <a:pt x="471189" y="3057498"/>
                  </a:lnTo>
                  <a:lnTo>
                    <a:pt x="3706693" y="3057498"/>
                  </a:lnTo>
                  <a:lnTo>
                    <a:pt x="3754870" y="3055065"/>
                  </a:lnTo>
                  <a:lnTo>
                    <a:pt x="3801655" y="3047925"/>
                  </a:lnTo>
                  <a:lnTo>
                    <a:pt x="3846811" y="3036314"/>
                  </a:lnTo>
                  <a:lnTo>
                    <a:pt x="3890102" y="3020470"/>
                  </a:lnTo>
                  <a:lnTo>
                    <a:pt x="3931291" y="3000628"/>
                  </a:lnTo>
                  <a:lnTo>
                    <a:pt x="3970140" y="2977027"/>
                  </a:lnTo>
                  <a:lnTo>
                    <a:pt x="4006414" y="2949902"/>
                  </a:lnTo>
                  <a:lnTo>
                    <a:pt x="4039875" y="2919490"/>
                  </a:lnTo>
                  <a:lnTo>
                    <a:pt x="4070287" y="2886029"/>
                  </a:lnTo>
                  <a:lnTo>
                    <a:pt x="4097411" y="2849756"/>
                  </a:lnTo>
                  <a:lnTo>
                    <a:pt x="4121013" y="2810906"/>
                  </a:lnTo>
                  <a:lnTo>
                    <a:pt x="4140855" y="2769717"/>
                  </a:lnTo>
                  <a:lnTo>
                    <a:pt x="4156699" y="2726426"/>
                  </a:lnTo>
                  <a:lnTo>
                    <a:pt x="4168310" y="2681270"/>
                  </a:lnTo>
                  <a:lnTo>
                    <a:pt x="4175450" y="2634485"/>
                  </a:lnTo>
                  <a:lnTo>
                    <a:pt x="4177883" y="2586308"/>
                  </a:lnTo>
                  <a:lnTo>
                    <a:pt x="4177883" y="471189"/>
                  </a:lnTo>
                  <a:lnTo>
                    <a:pt x="4175450" y="423013"/>
                  </a:lnTo>
                  <a:lnTo>
                    <a:pt x="4168310" y="376228"/>
                  </a:lnTo>
                  <a:lnTo>
                    <a:pt x="4156699" y="331071"/>
                  </a:lnTo>
                  <a:lnTo>
                    <a:pt x="4140855" y="287780"/>
                  </a:lnTo>
                  <a:lnTo>
                    <a:pt x="4121013" y="246591"/>
                  </a:lnTo>
                  <a:lnTo>
                    <a:pt x="4097411" y="207742"/>
                  </a:lnTo>
                  <a:lnTo>
                    <a:pt x="4070287" y="171468"/>
                  </a:lnTo>
                  <a:lnTo>
                    <a:pt x="4039875" y="138007"/>
                  </a:lnTo>
                  <a:lnTo>
                    <a:pt x="4006414" y="107596"/>
                  </a:lnTo>
                  <a:lnTo>
                    <a:pt x="3970140" y="80471"/>
                  </a:lnTo>
                  <a:lnTo>
                    <a:pt x="3931291" y="56869"/>
                  </a:lnTo>
                  <a:lnTo>
                    <a:pt x="3890102" y="37028"/>
                  </a:lnTo>
                  <a:lnTo>
                    <a:pt x="3846811" y="21183"/>
                  </a:lnTo>
                  <a:lnTo>
                    <a:pt x="3801655" y="9572"/>
                  </a:lnTo>
                  <a:lnTo>
                    <a:pt x="3754870" y="2432"/>
                  </a:lnTo>
                  <a:lnTo>
                    <a:pt x="3706693" y="0"/>
                  </a:lnTo>
                  <a:lnTo>
                    <a:pt x="471189" y="0"/>
                  </a:lnTo>
                  <a:close/>
                </a:path>
              </a:pathLst>
            </a:custGeom>
            <a:ln w="20941">
              <a:solidFill>
                <a:srgbClr val="F15732"/>
              </a:solidFill>
            </a:ln>
          </p:spPr>
          <p:txBody>
            <a:bodyPr wrap="square" lIns="0" tIns="0" rIns="0" bIns="0" rtlCol="0"/>
            <a:lstStyle/>
            <a:p>
              <a:endParaRPr/>
            </a:p>
          </p:txBody>
        </p:sp>
      </p:grpSp>
      <p:sp>
        <p:nvSpPr>
          <p:cNvPr id="22" name="object 22"/>
          <p:cNvSpPr txBox="1"/>
          <p:nvPr/>
        </p:nvSpPr>
        <p:spPr>
          <a:xfrm>
            <a:off x="7032724" y="2590024"/>
            <a:ext cx="4876800" cy="367408"/>
          </a:xfrm>
          <a:prstGeom prst="rect">
            <a:avLst/>
          </a:prstGeom>
        </p:spPr>
        <p:txBody>
          <a:bodyPr vert="horz" wrap="square" lIns="0" tIns="13335" rIns="0" bIns="0" rtlCol="0">
            <a:spAutoFit/>
          </a:bodyPr>
          <a:lstStyle/>
          <a:p>
            <a:pPr marL="12700">
              <a:lnSpc>
                <a:spcPct val="100000"/>
              </a:lnSpc>
              <a:spcBef>
                <a:spcPts val="105"/>
              </a:spcBef>
            </a:pPr>
            <a:r>
              <a:rPr lang="fr-FR" sz="2300" b="1" spc="-10">
                <a:latin typeface="Arial" panose="020B0604020202020204" pitchFamily="34" charset="0"/>
                <a:cs typeface="Arial" panose="020B0604020202020204" pitchFamily="34" charset="0"/>
              </a:rPr>
              <a:t>Assemblée mondiale des Délégués</a:t>
            </a:r>
            <a:endParaRPr sz="2300" b="1">
              <a:latin typeface="Arial" panose="020B0604020202020204" pitchFamily="34" charset="0"/>
              <a:cs typeface="Arial" panose="020B0604020202020204" pitchFamily="34" charset="0"/>
            </a:endParaRPr>
          </a:p>
        </p:txBody>
      </p:sp>
      <p:sp>
        <p:nvSpPr>
          <p:cNvPr id="23" name="object 23"/>
          <p:cNvSpPr txBox="1"/>
          <p:nvPr/>
        </p:nvSpPr>
        <p:spPr>
          <a:xfrm>
            <a:off x="15070902" y="2606863"/>
            <a:ext cx="2768910" cy="367408"/>
          </a:xfrm>
          <a:prstGeom prst="rect">
            <a:avLst/>
          </a:prstGeom>
        </p:spPr>
        <p:txBody>
          <a:bodyPr vert="horz" wrap="square" lIns="0" tIns="13335" rIns="0" bIns="0" rtlCol="0">
            <a:spAutoFit/>
          </a:bodyPr>
          <a:lstStyle/>
          <a:p>
            <a:pPr marL="12700">
              <a:lnSpc>
                <a:spcPct val="100000"/>
              </a:lnSpc>
              <a:spcBef>
                <a:spcPts val="105"/>
              </a:spcBef>
            </a:pPr>
            <a:r>
              <a:rPr sz="2300" b="1" err="1">
                <a:latin typeface="Arial" panose="020B0604020202020204" pitchFamily="34" charset="0"/>
                <a:cs typeface="Arial" panose="020B0604020202020204" pitchFamily="34" charset="0"/>
              </a:rPr>
              <a:t>Direct</a:t>
            </a:r>
            <a:r>
              <a:rPr lang="en-US" sz="2300" b="1" err="1">
                <a:latin typeface="Arial" panose="020B0604020202020204" pitchFamily="34" charset="0"/>
                <a:cs typeface="Arial" panose="020B0604020202020204" pitchFamily="34" charset="0"/>
              </a:rPr>
              <a:t>rice</a:t>
            </a:r>
            <a:r>
              <a:rPr lang="en-US" sz="2300" b="1">
                <a:latin typeface="Arial" panose="020B0604020202020204" pitchFamily="34" charset="0"/>
                <a:cs typeface="Arial" panose="020B0604020202020204" pitchFamily="34" charset="0"/>
              </a:rPr>
              <a:t> </a:t>
            </a:r>
            <a:r>
              <a:rPr lang="en-US" sz="2300" b="1" spc="-10" err="1">
                <a:latin typeface="Arial" panose="020B0604020202020204" pitchFamily="34" charset="0"/>
                <a:cs typeface="Arial" panose="020B0604020202020204" pitchFamily="34" charset="0"/>
              </a:rPr>
              <a:t>générale</a:t>
            </a:r>
            <a:endParaRPr sz="2300" b="1">
              <a:latin typeface="Arial" panose="020B0604020202020204" pitchFamily="34" charset="0"/>
              <a:cs typeface="Arial" panose="020B0604020202020204" pitchFamily="34" charset="0"/>
            </a:endParaRPr>
          </a:p>
        </p:txBody>
      </p:sp>
      <p:sp>
        <p:nvSpPr>
          <p:cNvPr id="24" name="object 24"/>
          <p:cNvSpPr txBox="1"/>
          <p:nvPr/>
        </p:nvSpPr>
        <p:spPr>
          <a:xfrm>
            <a:off x="8443251" y="4702130"/>
            <a:ext cx="2522957" cy="342401"/>
          </a:xfrm>
          <a:prstGeom prst="rect">
            <a:avLst/>
          </a:prstGeom>
        </p:spPr>
        <p:txBody>
          <a:bodyPr vert="horz" wrap="square" lIns="0" tIns="11430" rIns="0" bIns="0" rtlCol="0">
            <a:spAutoFit/>
          </a:bodyPr>
          <a:lstStyle/>
          <a:p>
            <a:pPr marL="12700">
              <a:lnSpc>
                <a:spcPct val="100000"/>
              </a:lnSpc>
              <a:spcBef>
                <a:spcPts val="90"/>
              </a:spcBef>
            </a:pPr>
            <a:r>
              <a:rPr sz="2150" b="0" spc="-10" err="1">
                <a:solidFill>
                  <a:srgbClr val="FFFFFF"/>
                </a:solidFill>
                <a:latin typeface="Arial" panose="020B0604020202020204" pitchFamily="34" charset="0"/>
                <a:cs typeface="Arial" panose="020B0604020202020204" pitchFamily="34" charset="0"/>
              </a:rPr>
              <a:t>Group</a:t>
            </a:r>
            <a:r>
              <a:rPr lang="en-US" sz="2150" b="0" spc="-10" err="1">
                <a:solidFill>
                  <a:srgbClr val="FFFFFF"/>
                </a:solidFill>
                <a:latin typeface="Arial" panose="020B0604020202020204" pitchFamily="34" charset="0"/>
                <a:cs typeface="Arial" panose="020B0604020202020204" pitchFamily="34" charset="0"/>
              </a:rPr>
              <a:t>e</a:t>
            </a:r>
            <a:r>
              <a:rPr sz="2150" b="0" spc="-10" err="1">
                <a:solidFill>
                  <a:srgbClr val="FFFFFF"/>
                </a:solidFill>
                <a:latin typeface="Arial" panose="020B0604020202020204" pitchFamily="34" charset="0"/>
                <a:cs typeface="Arial" panose="020B0604020202020204" pitchFamily="34" charset="0"/>
              </a:rPr>
              <a:t>s</a:t>
            </a:r>
            <a:r>
              <a:rPr lang="en-US" sz="2150" b="0" spc="-10">
                <a:solidFill>
                  <a:srgbClr val="FFFFFF"/>
                </a:solidFill>
                <a:latin typeface="Arial" panose="020B0604020202020204" pitchFamily="34" charset="0"/>
                <a:cs typeface="Arial" panose="020B0604020202020204" pitchFamily="34" charset="0"/>
              </a:rPr>
              <a:t> de travail</a:t>
            </a:r>
            <a:endParaRPr sz="2150">
              <a:latin typeface="Arial" panose="020B0604020202020204" pitchFamily="34" charset="0"/>
              <a:cs typeface="Arial" panose="020B0604020202020204" pitchFamily="34" charset="0"/>
            </a:endParaRPr>
          </a:p>
        </p:txBody>
      </p:sp>
      <p:sp>
        <p:nvSpPr>
          <p:cNvPr id="25" name="object 25"/>
          <p:cNvSpPr txBox="1"/>
          <p:nvPr/>
        </p:nvSpPr>
        <p:spPr>
          <a:xfrm>
            <a:off x="15290856" y="4707140"/>
            <a:ext cx="2114485" cy="342401"/>
          </a:xfrm>
          <a:prstGeom prst="rect">
            <a:avLst/>
          </a:prstGeom>
        </p:spPr>
        <p:txBody>
          <a:bodyPr vert="horz" wrap="square" lIns="0" tIns="11430" rIns="0" bIns="0" rtlCol="0">
            <a:spAutoFit/>
          </a:bodyPr>
          <a:lstStyle/>
          <a:p>
            <a:pPr marL="12700">
              <a:lnSpc>
                <a:spcPct val="100000"/>
              </a:lnSpc>
              <a:spcBef>
                <a:spcPts val="90"/>
              </a:spcBef>
            </a:pPr>
            <a:r>
              <a:rPr lang="en-US" sz="2150" b="0" err="1">
                <a:solidFill>
                  <a:srgbClr val="FFFFFF"/>
                </a:solidFill>
                <a:latin typeface="Arial" panose="020B0604020202020204" pitchFamily="34" charset="0"/>
                <a:cs typeface="Arial" panose="020B0604020202020204" pitchFamily="34" charset="0"/>
              </a:rPr>
              <a:t>Groupes</a:t>
            </a:r>
            <a:r>
              <a:rPr lang="en-US" sz="2150" b="0">
                <a:solidFill>
                  <a:srgbClr val="FFFFFF"/>
                </a:solidFill>
                <a:latin typeface="Arial" panose="020B0604020202020204" pitchFamily="34" charset="0"/>
                <a:cs typeface="Arial" panose="020B0604020202020204" pitchFamily="34" charset="0"/>
              </a:rPr>
              <a:t> </a:t>
            </a:r>
            <a:r>
              <a:rPr sz="2150" b="0">
                <a:solidFill>
                  <a:srgbClr val="FFFFFF"/>
                </a:solidFill>
                <a:latin typeface="Arial" panose="020B0604020202020204" pitchFamily="34" charset="0"/>
                <a:cs typeface="Arial" panose="020B0604020202020204" pitchFamily="34" charset="0"/>
              </a:rPr>
              <a:t>Ad</a:t>
            </a:r>
            <a:r>
              <a:rPr sz="2150" b="0" spc="-60">
                <a:solidFill>
                  <a:srgbClr val="FFFFFF"/>
                </a:solidFill>
                <a:latin typeface="Arial" panose="020B0604020202020204" pitchFamily="34" charset="0"/>
                <a:cs typeface="Arial" panose="020B0604020202020204" pitchFamily="34" charset="0"/>
              </a:rPr>
              <a:t> </a:t>
            </a:r>
            <a:r>
              <a:rPr sz="2150" b="0">
                <a:solidFill>
                  <a:srgbClr val="FFFFFF"/>
                </a:solidFill>
                <a:latin typeface="Arial" panose="020B0604020202020204" pitchFamily="34" charset="0"/>
                <a:cs typeface="Arial" panose="020B0604020202020204" pitchFamily="34" charset="0"/>
              </a:rPr>
              <a:t>hoc</a:t>
            </a:r>
            <a:endParaRPr sz="2150">
              <a:latin typeface="Arial" panose="020B0604020202020204" pitchFamily="34" charset="0"/>
              <a:cs typeface="Arial" panose="020B0604020202020204" pitchFamily="34" charset="0"/>
            </a:endParaRPr>
          </a:p>
        </p:txBody>
      </p:sp>
      <p:sp>
        <p:nvSpPr>
          <p:cNvPr id="27" name="object 27"/>
          <p:cNvSpPr/>
          <p:nvPr/>
        </p:nvSpPr>
        <p:spPr>
          <a:xfrm>
            <a:off x="9088717" y="3709726"/>
            <a:ext cx="581025" cy="562610"/>
          </a:xfrm>
          <a:custGeom>
            <a:avLst/>
            <a:gdLst/>
            <a:ahLst/>
            <a:cxnLst/>
            <a:rect l="l" t="t" r="r" b="b"/>
            <a:pathLst>
              <a:path w="581025" h="562610">
                <a:moveTo>
                  <a:pt x="298577" y="0"/>
                </a:moveTo>
                <a:lnTo>
                  <a:pt x="282054" y="0"/>
                </a:lnTo>
                <a:lnTo>
                  <a:pt x="282054" y="471424"/>
                </a:lnTo>
                <a:lnTo>
                  <a:pt x="298577" y="471424"/>
                </a:lnTo>
                <a:lnTo>
                  <a:pt x="298577" y="0"/>
                </a:lnTo>
                <a:close/>
              </a:path>
              <a:path w="581025" h="562610">
                <a:moveTo>
                  <a:pt x="580618" y="290690"/>
                </a:moveTo>
                <a:lnTo>
                  <a:pt x="569315" y="278625"/>
                </a:lnTo>
                <a:lnTo>
                  <a:pt x="290309" y="539762"/>
                </a:lnTo>
                <a:lnTo>
                  <a:pt x="11303" y="278625"/>
                </a:lnTo>
                <a:lnTo>
                  <a:pt x="0" y="290690"/>
                </a:lnTo>
                <a:lnTo>
                  <a:pt x="290309" y="562394"/>
                </a:lnTo>
                <a:lnTo>
                  <a:pt x="580618" y="290690"/>
                </a:lnTo>
                <a:close/>
              </a:path>
            </a:pathLst>
          </a:custGeom>
          <a:solidFill>
            <a:srgbClr val="F15732"/>
          </a:solidFill>
        </p:spPr>
        <p:txBody>
          <a:bodyPr wrap="square" lIns="0" tIns="0" rIns="0" bIns="0" rtlCol="0"/>
          <a:lstStyle/>
          <a:p>
            <a:endParaRPr/>
          </a:p>
        </p:txBody>
      </p:sp>
      <p:sp>
        <p:nvSpPr>
          <p:cNvPr id="28" name="object 28"/>
          <p:cNvSpPr/>
          <p:nvPr/>
        </p:nvSpPr>
        <p:spPr>
          <a:xfrm>
            <a:off x="16047149" y="3709726"/>
            <a:ext cx="581025" cy="562610"/>
          </a:xfrm>
          <a:custGeom>
            <a:avLst/>
            <a:gdLst/>
            <a:ahLst/>
            <a:cxnLst/>
            <a:rect l="l" t="t" r="r" b="b"/>
            <a:pathLst>
              <a:path w="581025" h="562610">
                <a:moveTo>
                  <a:pt x="298564" y="0"/>
                </a:moveTo>
                <a:lnTo>
                  <a:pt x="282041" y="0"/>
                </a:lnTo>
                <a:lnTo>
                  <a:pt x="282041" y="471424"/>
                </a:lnTo>
                <a:lnTo>
                  <a:pt x="298564" y="471424"/>
                </a:lnTo>
                <a:lnTo>
                  <a:pt x="298564" y="0"/>
                </a:lnTo>
                <a:close/>
              </a:path>
              <a:path w="581025" h="562610">
                <a:moveTo>
                  <a:pt x="580605" y="290690"/>
                </a:moveTo>
                <a:lnTo>
                  <a:pt x="569315" y="278625"/>
                </a:lnTo>
                <a:lnTo>
                  <a:pt x="290309" y="539762"/>
                </a:lnTo>
                <a:lnTo>
                  <a:pt x="11303" y="278625"/>
                </a:lnTo>
                <a:lnTo>
                  <a:pt x="0" y="290690"/>
                </a:lnTo>
                <a:lnTo>
                  <a:pt x="290309" y="562394"/>
                </a:lnTo>
                <a:lnTo>
                  <a:pt x="580605" y="290690"/>
                </a:lnTo>
                <a:close/>
              </a:path>
            </a:pathLst>
          </a:custGeom>
          <a:solidFill>
            <a:srgbClr val="F15732"/>
          </a:solidFill>
        </p:spPr>
        <p:txBody>
          <a:bodyPr wrap="square" lIns="0" tIns="0" rIns="0" bIns="0" rtlCol="0"/>
          <a:lstStyle/>
          <a:p>
            <a:endParaRPr/>
          </a:p>
        </p:txBody>
      </p:sp>
      <p:sp>
        <p:nvSpPr>
          <p:cNvPr id="32" name="object 32"/>
          <p:cNvSpPr txBox="1"/>
          <p:nvPr/>
        </p:nvSpPr>
        <p:spPr>
          <a:xfrm>
            <a:off x="8384071" y="3225226"/>
            <a:ext cx="1669791" cy="284693"/>
          </a:xfrm>
          <a:prstGeom prst="rect">
            <a:avLst/>
          </a:prstGeom>
          <a:noFill/>
        </p:spPr>
        <p:txBody>
          <a:bodyPr vert="horz" wrap="square" lIns="0" tIns="60960" rIns="0" bIns="0" rtlCol="0">
            <a:spAutoFit/>
          </a:bodyPr>
          <a:lstStyle/>
          <a:p>
            <a:pPr marL="250825" algn="ctr">
              <a:lnSpc>
                <a:spcPct val="100000"/>
              </a:lnSpc>
              <a:spcBef>
                <a:spcPts val="480"/>
              </a:spcBef>
            </a:pPr>
            <a:r>
              <a:rPr lang="en-US" sz="1450" spc="105">
                <a:latin typeface="Söhne"/>
                <a:cs typeface="Söhne"/>
              </a:rPr>
              <a:t>CONSTITUE</a:t>
            </a:r>
            <a:r>
              <a:rPr sz="1450" spc="105">
                <a:latin typeface="Söhne"/>
                <a:cs typeface="Söhne"/>
              </a:rPr>
              <a:t> </a:t>
            </a:r>
            <a:endParaRPr sz="1450">
              <a:latin typeface="Söhne"/>
              <a:cs typeface="Söhne"/>
            </a:endParaRPr>
          </a:p>
        </p:txBody>
      </p:sp>
      <p:sp>
        <p:nvSpPr>
          <p:cNvPr id="33" name="object 33"/>
          <p:cNvSpPr txBox="1"/>
          <p:nvPr/>
        </p:nvSpPr>
        <p:spPr>
          <a:xfrm>
            <a:off x="11652250" y="4343642"/>
            <a:ext cx="2295819" cy="240450"/>
          </a:xfrm>
          <a:prstGeom prst="rect">
            <a:avLst/>
          </a:prstGeom>
        </p:spPr>
        <p:txBody>
          <a:bodyPr vert="horz" wrap="square" lIns="0" tIns="17145" rIns="0" bIns="0" rtlCol="0">
            <a:spAutoFit/>
          </a:bodyPr>
          <a:lstStyle/>
          <a:p>
            <a:pPr marL="12700">
              <a:lnSpc>
                <a:spcPct val="100000"/>
              </a:lnSpc>
              <a:spcBef>
                <a:spcPts val="135"/>
              </a:spcBef>
            </a:pPr>
            <a:r>
              <a:rPr sz="1450" spc="130">
                <a:solidFill>
                  <a:srgbClr val="F15732"/>
                </a:solidFill>
                <a:latin typeface="Arial" panose="020B0604020202020204" pitchFamily="34" charset="0"/>
                <a:cs typeface="Arial" panose="020B0604020202020204" pitchFamily="34" charset="0"/>
              </a:rPr>
              <a:t>RECOMM</a:t>
            </a:r>
            <a:r>
              <a:rPr lang="en-US" sz="1450" spc="130">
                <a:solidFill>
                  <a:srgbClr val="F15732"/>
                </a:solidFill>
                <a:latin typeface="Arial" panose="020B0604020202020204" pitchFamily="34" charset="0"/>
                <a:cs typeface="Arial" panose="020B0604020202020204" pitchFamily="34" charset="0"/>
              </a:rPr>
              <a:t>A</a:t>
            </a:r>
            <a:r>
              <a:rPr sz="1450" spc="130">
                <a:solidFill>
                  <a:srgbClr val="F15732"/>
                </a:solidFill>
                <a:latin typeface="Arial" panose="020B0604020202020204" pitchFamily="34" charset="0"/>
                <a:cs typeface="Arial" panose="020B0604020202020204" pitchFamily="34" charset="0"/>
              </a:rPr>
              <a:t>NDATIONS </a:t>
            </a:r>
            <a:endParaRPr sz="1450">
              <a:latin typeface="Arial" panose="020B0604020202020204" pitchFamily="34" charset="0"/>
              <a:cs typeface="Arial" panose="020B0604020202020204" pitchFamily="34" charset="0"/>
            </a:endParaRPr>
          </a:p>
        </p:txBody>
      </p:sp>
      <p:sp>
        <p:nvSpPr>
          <p:cNvPr id="37" name="object 37"/>
          <p:cNvSpPr txBox="1"/>
          <p:nvPr/>
        </p:nvSpPr>
        <p:spPr>
          <a:xfrm>
            <a:off x="8184743" y="5644509"/>
            <a:ext cx="2789366" cy="875881"/>
          </a:xfrm>
          <a:prstGeom prst="rect">
            <a:avLst/>
          </a:prstGeom>
        </p:spPr>
        <p:txBody>
          <a:bodyPr vert="horz" wrap="square" lIns="0" tIns="67310" rIns="0" bIns="0" rtlCol="0">
            <a:spAutoFit/>
          </a:bodyPr>
          <a:lstStyle/>
          <a:p>
            <a:pPr marL="12065" marR="5080" indent="-635" algn="ctr">
              <a:lnSpc>
                <a:spcPts val="2140"/>
              </a:lnSpc>
              <a:spcBef>
                <a:spcPts val="530"/>
              </a:spcBef>
            </a:pPr>
            <a:r>
              <a:rPr lang="fr-FR" sz="2150" b="1" spc="-10">
                <a:solidFill>
                  <a:srgbClr val="F15732"/>
                </a:solidFill>
                <a:latin typeface="Arial" panose="020B0604020202020204" pitchFamily="34" charset="0"/>
                <a:cs typeface="Arial" panose="020B0604020202020204" pitchFamily="34" charset="0"/>
              </a:rPr>
              <a:t>Points réguliers sur les progrès réalisés dans leur domaine</a:t>
            </a:r>
            <a:endParaRPr sz="2150" b="1">
              <a:latin typeface="Arial" panose="020B0604020202020204" pitchFamily="34" charset="0"/>
              <a:cs typeface="Arial" panose="020B0604020202020204" pitchFamily="34" charset="0"/>
            </a:endParaRPr>
          </a:p>
        </p:txBody>
      </p:sp>
      <p:sp>
        <p:nvSpPr>
          <p:cNvPr id="38" name="object 38"/>
          <p:cNvSpPr txBox="1"/>
          <p:nvPr/>
        </p:nvSpPr>
        <p:spPr>
          <a:xfrm>
            <a:off x="8154590" y="6893634"/>
            <a:ext cx="2596515" cy="863698"/>
          </a:xfrm>
          <a:prstGeom prst="rect">
            <a:avLst/>
          </a:prstGeom>
        </p:spPr>
        <p:txBody>
          <a:bodyPr vert="horz" wrap="square" lIns="0" tIns="50165" rIns="0" bIns="0" rtlCol="0">
            <a:spAutoFit/>
          </a:bodyPr>
          <a:lstStyle/>
          <a:p>
            <a:pPr marL="326390" indent="-314325">
              <a:lnSpc>
                <a:spcPct val="100000"/>
              </a:lnSpc>
              <a:spcBef>
                <a:spcPts val="395"/>
              </a:spcBef>
              <a:buChar char="•"/>
              <a:tabLst>
                <a:tab pos="326390" algn="l"/>
                <a:tab pos="327025" algn="l"/>
              </a:tabLst>
            </a:pPr>
            <a:r>
              <a:rPr lang="fr-FR" sz="1650" spc="-10">
                <a:latin typeface="Arial" panose="020B0604020202020204" pitchFamily="34" charset="0"/>
                <a:cs typeface="Arial" panose="020B0604020202020204" pitchFamily="34" charset="0"/>
              </a:rPr>
              <a:t>Résistance aux antimicrobiens</a:t>
            </a:r>
          </a:p>
          <a:p>
            <a:pPr marL="326390" indent="-314325">
              <a:lnSpc>
                <a:spcPct val="100000"/>
              </a:lnSpc>
              <a:spcBef>
                <a:spcPts val="395"/>
              </a:spcBef>
              <a:buChar char="•"/>
              <a:tabLst>
                <a:tab pos="326390" algn="l"/>
                <a:tab pos="327025" algn="l"/>
              </a:tabLst>
            </a:pPr>
            <a:r>
              <a:rPr lang="fr-FR" sz="1650" spc="-10">
                <a:latin typeface="Arial" panose="020B0604020202020204" pitchFamily="34" charset="0"/>
                <a:cs typeface="Arial" panose="020B0604020202020204" pitchFamily="34" charset="0"/>
              </a:rPr>
              <a:t>Faune sauvage</a:t>
            </a:r>
          </a:p>
        </p:txBody>
      </p:sp>
      <p:sp>
        <p:nvSpPr>
          <p:cNvPr id="39" name="object 39"/>
          <p:cNvSpPr txBox="1"/>
          <p:nvPr/>
        </p:nvSpPr>
        <p:spPr>
          <a:xfrm>
            <a:off x="14704297" y="5643182"/>
            <a:ext cx="3194190" cy="1190134"/>
          </a:xfrm>
          <a:prstGeom prst="rect">
            <a:avLst/>
          </a:prstGeom>
        </p:spPr>
        <p:txBody>
          <a:bodyPr vert="horz" wrap="square" lIns="0" tIns="67310" rIns="0" bIns="0" rtlCol="0">
            <a:spAutoFit/>
          </a:bodyPr>
          <a:lstStyle/>
          <a:p>
            <a:pPr marL="271145" marR="5080" algn="ctr">
              <a:lnSpc>
                <a:spcPts val="2140"/>
              </a:lnSpc>
              <a:spcBef>
                <a:spcPts val="530"/>
              </a:spcBef>
            </a:pPr>
            <a:r>
              <a:rPr lang="fr-FR" sz="2150" b="1" spc="-10">
                <a:solidFill>
                  <a:srgbClr val="F15732"/>
                </a:solidFill>
                <a:latin typeface="Arial" panose="020B0604020202020204" pitchFamily="34" charset="0"/>
                <a:cs typeface="Arial" panose="020B0604020202020204" pitchFamily="34" charset="0"/>
              </a:rPr>
              <a:t>Préparation des recommandations sur des sujets précis</a:t>
            </a:r>
          </a:p>
          <a:p>
            <a:pPr marL="271145" marR="5080" algn="l">
              <a:lnSpc>
                <a:spcPts val="2140"/>
              </a:lnSpc>
              <a:spcBef>
                <a:spcPts val="530"/>
              </a:spcBef>
            </a:pPr>
            <a:r>
              <a:rPr sz="1650" spc="-10" err="1">
                <a:latin typeface="Arial" panose="020B0604020202020204" pitchFamily="34" charset="0"/>
                <a:cs typeface="Arial" panose="020B0604020202020204" pitchFamily="34" charset="0"/>
              </a:rPr>
              <a:t>Ex</a:t>
            </a:r>
            <a:r>
              <a:rPr lang="en-US" sz="1650" spc="-10" err="1">
                <a:latin typeface="Arial" panose="020B0604020202020204" pitchFamily="34" charset="0"/>
                <a:cs typeface="Arial" panose="020B0604020202020204" pitchFamily="34" charset="0"/>
              </a:rPr>
              <a:t>e</a:t>
            </a:r>
            <a:r>
              <a:rPr sz="1650" spc="-10" err="1">
                <a:latin typeface="Arial" panose="020B0604020202020204" pitchFamily="34" charset="0"/>
                <a:cs typeface="Arial" panose="020B0604020202020204" pitchFamily="34" charset="0"/>
              </a:rPr>
              <a:t>mples</a:t>
            </a:r>
            <a:r>
              <a:rPr sz="1650" spc="-10">
                <a:latin typeface="Arial" panose="020B0604020202020204" pitchFamily="34" charset="0"/>
                <a:cs typeface="Arial" panose="020B0604020202020204" pitchFamily="34" charset="0"/>
              </a:rPr>
              <a:t>:</a:t>
            </a:r>
            <a:endParaRPr sz="1650">
              <a:latin typeface="Arial" panose="020B0604020202020204" pitchFamily="34" charset="0"/>
              <a:cs typeface="Arial" panose="020B0604020202020204" pitchFamily="34" charset="0"/>
            </a:endParaRPr>
          </a:p>
        </p:txBody>
      </p:sp>
      <p:sp>
        <p:nvSpPr>
          <p:cNvPr id="40" name="object 40"/>
          <p:cNvSpPr txBox="1"/>
          <p:nvPr/>
        </p:nvSpPr>
        <p:spPr>
          <a:xfrm>
            <a:off x="14782660" y="6891749"/>
            <a:ext cx="3013710" cy="1304268"/>
          </a:xfrm>
          <a:prstGeom prst="rect">
            <a:avLst/>
          </a:prstGeom>
        </p:spPr>
        <p:txBody>
          <a:bodyPr vert="horz" wrap="square" lIns="0" tIns="12065" rIns="0" bIns="0" rtlCol="0">
            <a:spAutoFit/>
          </a:bodyPr>
          <a:lstStyle/>
          <a:p>
            <a:pPr marL="326390" indent="-314325">
              <a:lnSpc>
                <a:spcPts val="1980"/>
              </a:lnSpc>
              <a:spcBef>
                <a:spcPts val="95"/>
              </a:spcBef>
              <a:buChar char="•"/>
              <a:tabLst>
                <a:tab pos="326390" algn="l"/>
                <a:tab pos="327025" algn="l"/>
              </a:tabLst>
            </a:pPr>
            <a:r>
              <a:rPr lang="fr-FR" sz="1650" spc="-20" err="1">
                <a:latin typeface="Arial" panose="020B0604020202020204" pitchFamily="34" charset="0"/>
                <a:cs typeface="Arial" panose="020B0604020202020204" pitchFamily="34" charset="0"/>
              </a:rPr>
              <a:t>Paraprofessionnels</a:t>
            </a:r>
            <a:r>
              <a:rPr lang="fr-FR" sz="1650" spc="-20">
                <a:latin typeface="Arial" panose="020B0604020202020204" pitchFamily="34" charset="0"/>
                <a:cs typeface="Arial" panose="020B0604020202020204" pitchFamily="34" charset="0"/>
              </a:rPr>
              <a:t> vétérinaires</a:t>
            </a:r>
          </a:p>
          <a:p>
            <a:pPr marL="326390" indent="-314325">
              <a:lnSpc>
                <a:spcPts val="1980"/>
              </a:lnSpc>
              <a:spcBef>
                <a:spcPts val="95"/>
              </a:spcBef>
              <a:buChar char="•"/>
              <a:tabLst>
                <a:tab pos="326390" algn="l"/>
                <a:tab pos="327025" algn="l"/>
              </a:tabLst>
            </a:pPr>
            <a:r>
              <a:rPr lang="fr-FR" sz="1650" spc="-20">
                <a:latin typeface="Arial" panose="020B0604020202020204" pitchFamily="34" charset="0"/>
                <a:cs typeface="Arial" panose="020B0604020202020204" pitchFamily="34" charset="0"/>
              </a:rPr>
              <a:t>Législation vétérinaire</a:t>
            </a:r>
          </a:p>
          <a:p>
            <a:pPr marL="326390" indent="-314325">
              <a:lnSpc>
                <a:spcPts val="1980"/>
              </a:lnSpc>
              <a:spcBef>
                <a:spcPts val="95"/>
              </a:spcBef>
              <a:buChar char="•"/>
              <a:tabLst>
                <a:tab pos="326390" algn="l"/>
                <a:tab pos="327025" algn="l"/>
              </a:tabLst>
            </a:pPr>
            <a:r>
              <a:rPr lang="fr-FR" sz="1650" spc="-20">
                <a:latin typeface="Arial" panose="020B0604020202020204" pitchFamily="34" charset="0"/>
                <a:cs typeface="Arial" panose="020B0604020202020204" pitchFamily="34" charset="0"/>
              </a:rPr>
              <a:t>COVID-19 et interface humain-animal-écosystème</a:t>
            </a:r>
          </a:p>
        </p:txBody>
      </p:sp>
      <p:sp>
        <p:nvSpPr>
          <p:cNvPr id="41" name="object 41"/>
          <p:cNvSpPr/>
          <p:nvPr/>
        </p:nvSpPr>
        <p:spPr>
          <a:xfrm>
            <a:off x="9420799" y="9282301"/>
            <a:ext cx="377190" cy="416559"/>
          </a:xfrm>
          <a:custGeom>
            <a:avLst/>
            <a:gdLst/>
            <a:ahLst/>
            <a:cxnLst/>
            <a:rect l="l" t="t" r="r" b="b"/>
            <a:pathLst>
              <a:path w="377190" h="416559">
                <a:moveTo>
                  <a:pt x="377004" y="416029"/>
                </a:moveTo>
                <a:lnTo>
                  <a:pt x="331368" y="404590"/>
                </a:lnTo>
                <a:lnTo>
                  <a:pt x="287615" y="388834"/>
                </a:lnTo>
                <a:lnTo>
                  <a:pt x="245987" y="369004"/>
                </a:lnTo>
                <a:lnTo>
                  <a:pt x="206727" y="345342"/>
                </a:lnTo>
                <a:lnTo>
                  <a:pt x="170077" y="318091"/>
                </a:lnTo>
                <a:lnTo>
                  <a:pt x="136281" y="287494"/>
                </a:lnTo>
                <a:lnTo>
                  <a:pt x="105581" y="253793"/>
                </a:lnTo>
                <a:lnTo>
                  <a:pt x="78220" y="217231"/>
                </a:lnTo>
                <a:lnTo>
                  <a:pt x="54441" y="178050"/>
                </a:lnTo>
                <a:lnTo>
                  <a:pt x="34486" y="136494"/>
                </a:lnTo>
                <a:lnTo>
                  <a:pt x="18600" y="92805"/>
                </a:lnTo>
                <a:lnTo>
                  <a:pt x="7023" y="47226"/>
                </a:lnTo>
                <a:lnTo>
                  <a:pt x="0" y="0"/>
                </a:lnTo>
              </a:path>
            </a:pathLst>
          </a:custGeom>
          <a:ln w="31412">
            <a:solidFill>
              <a:srgbClr val="F15732"/>
            </a:solidFill>
            <a:prstDash val="dot"/>
          </a:ln>
        </p:spPr>
        <p:txBody>
          <a:bodyPr wrap="square" lIns="0" tIns="0" rIns="0" bIns="0" rtlCol="0"/>
          <a:lstStyle/>
          <a:p>
            <a:endParaRPr/>
          </a:p>
        </p:txBody>
      </p:sp>
      <p:sp>
        <p:nvSpPr>
          <p:cNvPr id="42" name="object 42"/>
          <p:cNvSpPr/>
          <p:nvPr/>
        </p:nvSpPr>
        <p:spPr>
          <a:xfrm>
            <a:off x="16086225" y="9282383"/>
            <a:ext cx="377190" cy="416559"/>
          </a:xfrm>
          <a:custGeom>
            <a:avLst/>
            <a:gdLst/>
            <a:ahLst/>
            <a:cxnLst/>
            <a:rect l="l" t="t" r="r" b="b"/>
            <a:pathLst>
              <a:path w="377190" h="416559">
                <a:moveTo>
                  <a:pt x="0" y="416029"/>
                </a:moveTo>
                <a:lnTo>
                  <a:pt x="45635" y="404590"/>
                </a:lnTo>
                <a:lnTo>
                  <a:pt x="89388" y="388834"/>
                </a:lnTo>
                <a:lnTo>
                  <a:pt x="131016" y="369004"/>
                </a:lnTo>
                <a:lnTo>
                  <a:pt x="170277" y="345342"/>
                </a:lnTo>
                <a:lnTo>
                  <a:pt x="206926" y="318091"/>
                </a:lnTo>
                <a:lnTo>
                  <a:pt x="240722" y="287494"/>
                </a:lnTo>
                <a:lnTo>
                  <a:pt x="271422" y="253793"/>
                </a:lnTo>
                <a:lnTo>
                  <a:pt x="298783" y="217231"/>
                </a:lnTo>
                <a:lnTo>
                  <a:pt x="322562" y="178050"/>
                </a:lnTo>
                <a:lnTo>
                  <a:pt x="342517" y="136494"/>
                </a:lnTo>
                <a:lnTo>
                  <a:pt x="358404" y="92805"/>
                </a:lnTo>
                <a:lnTo>
                  <a:pt x="369980" y="47226"/>
                </a:lnTo>
                <a:lnTo>
                  <a:pt x="377004" y="0"/>
                </a:lnTo>
              </a:path>
            </a:pathLst>
          </a:custGeom>
          <a:ln w="31412">
            <a:solidFill>
              <a:srgbClr val="F15732"/>
            </a:solidFill>
            <a:prstDash val="dot"/>
          </a:ln>
        </p:spPr>
        <p:txBody>
          <a:bodyPr wrap="square" lIns="0" tIns="0" rIns="0" bIns="0" rtlCol="0"/>
          <a:lstStyle/>
          <a:p>
            <a:endParaRPr/>
          </a:p>
        </p:txBody>
      </p:sp>
      <p:grpSp>
        <p:nvGrpSpPr>
          <p:cNvPr id="43" name="object 43"/>
          <p:cNvGrpSpPr/>
          <p:nvPr/>
        </p:nvGrpSpPr>
        <p:grpSpPr>
          <a:xfrm>
            <a:off x="9402854" y="8481419"/>
            <a:ext cx="7078345" cy="291465"/>
            <a:chOff x="9402854" y="8481419"/>
            <a:chExt cx="7078345" cy="291465"/>
          </a:xfrm>
        </p:grpSpPr>
        <p:sp>
          <p:nvSpPr>
            <p:cNvPr id="44" name="object 44"/>
            <p:cNvSpPr/>
            <p:nvPr/>
          </p:nvSpPr>
          <p:spPr>
            <a:xfrm>
              <a:off x="9418561" y="8543299"/>
              <a:ext cx="0" cy="229870"/>
            </a:xfrm>
            <a:custGeom>
              <a:avLst/>
              <a:gdLst/>
              <a:ahLst/>
              <a:cxnLst/>
              <a:rect l="l" t="t" r="r" b="b"/>
              <a:pathLst>
                <a:path h="229870">
                  <a:moveTo>
                    <a:pt x="0" y="0"/>
                  </a:moveTo>
                  <a:lnTo>
                    <a:pt x="0" y="229501"/>
                  </a:lnTo>
                </a:path>
              </a:pathLst>
            </a:custGeom>
            <a:ln w="31412">
              <a:solidFill>
                <a:srgbClr val="F15732"/>
              </a:solidFill>
              <a:prstDash val="dot"/>
            </a:ln>
          </p:spPr>
          <p:txBody>
            <a:bodyPr wrap="square" lIns="0" tIns="0" rIns="0" bIns="0" rtlCol="0"/>
            <a:lstStyle/>
            <a:p>
              <a:endParaRPr/>
            </a:p>
          </p:txBody>
        </p:sp>
        <p:sp>
          <p:nvSpPr>
            <p:cNvPr id="45" name="object 45"/>
            <p:cNvSpPr/>
            <p:nvPr/>
          </p:nvSpPr>
          <p:spPr>
            <a:xfrm>
              <a:off x="9402854" y="848141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sp>
          <p:nvSpPr>
            <p:cNvPr id="46" name="object 46"/>
            <p:cNvSpPr/>
            <p:nvPr/>
          </p:nvSpPr>
          <p:spPr>
            <a:xfrm>
              <a:off x="16465467" y="8594474"/>
              <a:ext cx="0" cy="178435"/>
            </a:xfrm>
            <a:custGeom>
              <a:avLst/>
              <a:gdLst/>
              <a:ahLst/>
              <a:cxnLst/>
              <a:rect l="l" t="t" r="r" b="b"/>
              <a:pathLst>
                <a:path h="178434">
                  <a:moveTo>
                    <a:pt x="0" y="0"/>
                  </a:moveTo>
                  <a:lnTo>
                    <a:pt x="0" y="178326"/>
                  </a:lnTo>
                </a:path>
              </a:pathLst>
            </a:custGeom>
            <a:ln w="31412">
              <a:solidFill>
                <a:srgbClr val="F15732"/>
              </a:solidFill>
              <a:prstDash val="dot"/>
            </a:ln>
          </p:spPr>
          <p:txBody>
            <a:bodyPr wrap="square" lIns="0" tIns="0" rIns="0" bIns="0" rtlCol="0"/>
            <a:lstStyle/>
            <a:p>
              <a:endParaRPr/>
            </a:p>
          </p:txBody>
        </p:sp>
        <p:sp>
          <p:nvSpPr>
            <p:cNvPr id="47" name="object 47"/>
            <p:cNvSpPr/>
            <p:nvPr/>
          </p:nvSpPr>
          <p:spPr>
            <a:xfrm>
              <a:off x="16449760" y="852940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48" name="object 48"/>
          <p:cNvGrpSpPr/>
          <p:nvPr/>
        </p:nvGrpSpPr>
        <p:grpSpPr>
          <a:xfrm>
            <a:off x="9874044" y="9423797"/>
            <a:ext cx="6136005" cy="581025"/>
            <a:chOff x="9874044" y="9423797"/>
            <a:chExt cx="6136005" cy="581025"/>
          </a:xfrm>
        </p:grpSpPr>
        <p:sp>
          <p:nvSpPr>
            <p:cNvPr id="49" name="object 49"/>
            <p:cNvSpPr/>
            <p:nvPr/>
          </p:nvSpPr>
          <p:spPr>
            <a:xfrm>
              <a:off x="14635854" y="9707379"/>
              <a:ext cx="1310005" cy="0"/>
            </a:xfrm>
            <a:custGeom>
              <a:avLst/>
              <a:gdLst/>
              <a:ahLst/>
              <a:cxnLst/>
              <a:rect l="l" t="t" r="r" b="b"/>
              <a:pathLst>
                <a:path w="1310005">
                  <a:moveTo>
                    <a:pt x="0" y="0"/>
                  </a:moveTo>
                  <a:lnTo>
                    <a:pt x="1309907" y="0"/>
                  </a:lnTo>
                </a:path>
              </a:pathLst>
            </a:custGeom>
            <a:ln w="31412">
              <a:solidFill>
                <a:srgbClr val="F15732"/>
              </a:solidFill>
              <a:prstDash val="dot"/>
            </a:ln>
          </p:spPr>
          <p:txBody>
            <a:bodyPr wrap="square" lIns="0" tIns="0" rIns="0" bIns="0" rtlCol="0"/>
            <a:lstStyle/>
            <a:p>
              <a:endParaRPr/>
            </a:p>
          </p:txBody>
        </p:sp>
        <p:sp>
          <p:nvSpPr>
            <p:cNvPr id="50" name="object 50"/>
            <p:cNvSpPr/>
            <p:nvPr/>
          </p:nvSpPr>
          <p:spPr>
            <a:xfrm>
              <a:off x="14523110" y="9691680"/>
              <a:ext cx="1487170" cy="31750"/>
            </a:xfrm>
            <a:custGeom>
              <a:avLst/>
              <a:gdLst/>
              <a:ahLst/>
              <a:cxnLst/>
              <a:rect l="l" t="t" r="r" b="b"/>
              <a:pathLst>
                <a:path w="1487169" h="31750">
                  <a:moveTo>
                    <a:pt x="31419" y="15709"/>
                  </a:moveTo>
                  <a:lnTo>
                    <a:pt x="26809" y="4597"/>
                  </a:lnTo>
                  <a:lnTo>
                    <a:pt x="15709" y="0"/>
                  </a:lnTo>
                  <a:lnTo>
                    <a:pt x="4597" y="4597"/>
                  </a:lnTo>
                  <a:lnTo>
                    <a:pt x="0" y="15709"/>
                  </a:lnTo>
                  <a:lnTo>
                    <a:pt x="4597" y="26809"/>
                  </a:lnTo>
                  <a:lnTo>
                    <a:pt x="15709" y="31407"/>
                  </a:lnTo>
                  <a:lnTo>
                    <a:pt x="26809" y="26809"/>
                  </a:lnTo>
                  <a:lnTo>
                    <a:pt x="31419" y="15709"/>
                  </a:lnTo>
                  <a:close/>
                </a:path>
                <a:path w="1487169" h="31750">
                  <a:moveTo>
                    <a:pt x="1486865" y="15709"/>
                  </a:moveTo>
                  <a:lnTo>
                    <a:pt x="1482267" y="4597"/>
                  </a:lnTo>
                  <a:lnTo>
                    <a:pt x="1471155" y="0"/>
                  </a:lnTo>
                  <a:lnTo>
                    <a:pt x="1460055" y="4597"/>
                  </a:lnTo>
                  <a:lnTo>
                    <a:pt x="1455458" y="15709"/>
                  </a:lnTo>
                  <a:lnTo>
                    <a:pt x="1460055" y="26809"/>
                  </a:lnTo>
                  <a:lnTo>
                    <a:pt x="1471155" y="31407"/>
                  </a:lnTo>
                  <a:lnTo>
                    <a:pt x="1482267" y="26809"/>
                  </a:lnTo>
                  <a:lnTo>
                    <a:pt x="1486865" y="15709"/>
                  </a:lnTo>
                  <a:close/>
                </a:path>
              </a:pathLst>
            </a:custGeom>
            <a:solidFill>
              <a:srgbClr val="F15732"/>
            </a:solidFill>
          </p:spPr>
          <p:txBody>
            <a:bodyPr wrap="square" lIns="0" tIns="0" rIns="0" bIns="0" rtlCol="0"/>
            <a:lstStyle/>
            <a:p>
              <a:endParaRPr/>
            </a:p>
          </p:txBody>
        </p:sp>
        <p:sp>
          <p:nvSpPr>
            <p:cNvPr id="51" name="object 51"/>
            <p:cNvSpPr/>
            <p:nvPr/>
          </p:nvSpPr>
          <p:spPr>
            <a:xfrm>
              <a:off x="14386996" y="9423797"/>
              <a:ext cx="283845" cy="581025"/>
            </a:xfrm>
            <a:custGeom>
              <a:avLst/>
              <a:gdLst/>
              <a:ahLst/>
              <a:cxnLst/>
              <a:rect l="l" t="t" r="r" b="b"/>
              <a:pathLst>
                <a:path w="283844" h="581025">
                  <a:moveTo>
                    <a:pt x="271709" y="0"/>
                  </a:moveTo>
                  <a:lnTo>
                    <a:pt x="0" y="290305"/>
                  </a:lnTo>
                  <a:lnTo>
                    <a:pt x="271709" y="580610"/>
                  </a:lnTo>
                  <a:lnTo>
                    <a:pt x="283771" y="569312"/>
                  </a:lnTo>
                  <a:lnTo>
                    <a:pt x="22638" y="290305"/>
                  </a:lnTo>
                  <a:lnTo>
                    <a:pt x="283771" y="11298"/>
                  </a:lnTo>
                  <a:lnTo>
                    <a:pt x="271709" y="0"/>
                  </a:lnTo>
                  <a:close/>
                </a:path>
              </a:pathLst>
            </a:custGeom>
            <a:solidFill>
              <a:srgbClr val="F15732"/>
            </a:solidFill>
          </p:spPr>
          <p:txBody>
            <a:bodyPr wrap="square" lIns="0" tIns="0" rIns="0" bIns="0" rtlCol="0"/>
            <a:lstStyle/>
            <a:p>
              <a:endParaRPr/>
            </a:p>
          </p:txBody>
        </p:sp>
        <p:sp>
          <p:nvSpPr>
            <p:cNvPr id="52" name="object 52"/>
            <p:cNvSpPr/>
            <p:nvPr/>
          </p:nvSpPr>
          <p:spPr>
            <a:xfrm>
              <a:off x="9938178" y="9707287"/>
              <a:ext cx="1404620" cy="0"/>
            </a:xfrm>
            <a:custGeom>
              <a:avLst/>
              <a:gdLst/>
              <a:ahLst/>
              <a:cxnLst/>
              <a:rect l="l" t="t" r="r" b="b"/>
              <a:pathLst>
                <a:path w="1404620">
                  <a:moveTo>
                    <a:pt x="1404407" y="0"/>
                  </a:moveTo>
                  <a:lnTo>
                    <a:pt x="0" y="0"/>
                  </a:lnTo>
                </a:path>
              </a:pathLst>
            </a:custGeom>
            <a:ln w="31412">
              <a:solidFill>
                <a:srgbClr val="F15732"/>
              </a:solidFill>
              <a:prstDash val="dot"/>
            </a:ln>
          </p:spPr>
          <p:txBody>
            <a:bodyPr wrap="square" lIns="0" tIns="0" rIns="0" bIns="0" rtlCol="0"/>
            <a:lstStyle/>
            <a:p>
              <a:endParaRPr/>
            </a:p>
          </p:txBody>
        </p:sp>
        <p:sp>
          <p:nvSpPr>
            <p:cNvPr id="53" name="object 53"/>
            <p:cNvSpPr/>
            <p:nvPr/>
          </p:nvSpPr>
          <p:spPr>
            <a:xfrm>
              <a:off x="9874034" y="9691591"/>
              <a:ext cx="1581150" cy="31750"/>
            </a:xfrm>
            <a:custGeom>
              <a:avLst/>
              <a:gdLst/>
              <a:ahLst/>
              <a:cxnLst/>
              <a:rect l="l" t="t" r="r" b="b"/>
              <a:pathLst>
                <a:path w="1581150" h="31750">
                  <a:moveTo>
                    <a:pt x="31419" y="15697"/>
                  </a:moveTo>
                  <a:lnTo>
                    <a:pt x="26822" y="4597"/>
                  </a:lnTo>
                  <a:lnTo>
                    <a:pt x="15709" y="0"/>
                  </a:lnTo>
                  <a:lnTo>
                    <a:pt x="4610" y="4597"/>
                  </a:lnTo>
                  <a:lnTo>
                    <a:pt x="0" y="15697"/>
                  </a:lnTo>
                  <a:lnTo>
                    <a:pt x="4610" y="26809"/>
                  </a:lnTo>
                  <a:lnTo>
                    <a:pt x="15709" y="31407"/>
                  </a:lnTo>
                  <a:lnTo>
                    <a:pt x="26822" y="26809"/>
                  </a:lnTo>
                  <a:lnTo>
                    <a:pt x="31419" y="15697"/>
                  </a:lnTo>
                  <a:close/>
                </a:path>
                <a:path w="1581150" h="31750">
                  <a:moveTo>
                    <a:pt x="1581111" y="15697"/>
                  </a:moveTo>
                  <a:lnTo>
                    <a:pt x="1576501" y="4597"/>
                  </a:lnTo>
                  <a:lnTo>
                    <a:pt x="1565402" y="0"/>
                  </a:lnTo>
                  <a:lnTo>
                    <a:pt x="1554289" y="4597"/>
                  </a:lnTo>
                  <a:lnTo>
                    <a:pt x="1549692" y="15697"/>
                  </a:lnTo>
                  <a:lnTo>
                    <a:pt x="1554289" y="26809"/>
                  </a:lnTo>
                  <a:lnTo>
                    <a:pt x="1565402" y="31407"/>
                  </a:lnTo>
                  <a:lnTo>
                    <a:pt x="1576501" y="26809"/>
                  </a:lnTo>
                  <a:lnTo>
                    <a:pt x="1581111" y="15697"/>
                  </a:lnTo>
                  <a:close/>
                </a:path>
              </a:pathLst>
            </a:custGeom>
            <a:solidFill>
              <a:srgbClr val="F15732"/>
            </a:solidFill>
          </p:spPr>
          <p:txBody>
            <a:bodyPr wrap="square" lIns="0" tIns="0" rIns="0" bIns="0" rtlCol="0"/>
            <a:lstStyle/>
            <a:p>
              <a:endParaRPr/>
            </a:p>
          </p:txBody>
        </p:sp>
        <p:sp>
          <p:nvSpPr>
            <p:cNvPr id="54" name="object 54"/>
            <p:cNvSpPr/>
            <p:nvPr/>
          </p:nvSpPr>
          <p:spPr>
            <a:xfrm>
              <a:off x="11308555" y="9423797"/>
              <a:ext cx="272415" cy="581025"/>
            </a:xfrm>
            <a:custGeom>
              <a:avLst/>
              <a:gdLst/>
              <a:ahLst/>
              <a:cxnLst/>
              <a:rect l="l" t="t" r="r" b="b"/>
              <a:pathLst>
                <a:path w="272415" h="581025">
                  <a:moveTo>
                    <a:pt x="11570" y="0"/>
                  </a:moveTo>
                  <a:lnTo>
                    <a:pt x="0" y="11298"/>
                  </a:lnTo>
                  <a:lnTo>
                    <a:pt x="250526" y="290305"/>
                  </a:lnTo>
                  <a:lnTo>
                    <a:pt x="0" y="569312"/>
                  </a:lnTo>
                  <a:lnTo>
                    <a:pt x="11570" y="580610"/>
                  </a:lnTo>
                  <a:lnTo>
                    <a:pt x="272243" y="290305"/>
                  </a:lnTo>
                  <a:lnTo>
                    <a:pt x="11570" y="0"/>
                  </a:lnTo>
                  <a:close/>
                </a:path>
              </a:pathLst>
            </a:custGeom>
            <a:solidFill>
              <a:srgbClr val="F15732"/>
            </a:solidFill>
          </p:spPr>
          <p:txBody>
            <a:bodyPr wrap="square" lIns="0" tIns="0" rIns="0" bIns="0" rtlCol="0"/>
            <a:lstStyle/>
            <a:p>
              <a:endParaRPr/>
            </a:p>
          </p:txBody>
        </p:sp>
      </p:grpSp>
      <p:sp>
        <p:nvSpPr>
          <p:cNvPr id="57" name="object 57"/>
          <p:cNvSpPr txBox="1"/>
          <p:nvPr/>
        </p:nvSpPr>
        <p:spPr>
          <a:xfrm>
            <a:off x="19280916" y="954362"/>
            <a:ext cx="30226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29</a:t>
            </a:r>
            <a:endParaRPr sz="1900">
              <a:latin typeface="Söhne"/>
              <a:cs typeface="Söhne"/>
            </a:endParaRPr>
          </a:p>
        </p:txBody>
      </p:sp>
      <p:sp>
        <p:nvSpPr>
          <p:cNvPr id="58" name="Ellipse 57">
            <a:extLst>
              <a:ext uri="{FF2B5EF4-FFF2-40B4-BE49-F238E27FC236}">
                <a16:creationId xmlns:a16="http://schemas.microsoft.com/office/drawing/2014/main" id="{FD2B9A2A-21A0-0062-C8D2-8E11F4F88A48}"/>
              </a:ext>
            </a:extLst>
          </p:cNvPr>
          <p:cNvSpPr/>
          <p:nvPr/>
        </p:nvSpPr>
        <p:spPr>
          <a:xfrm>
            <a:off x="7095067" y="4346170"/>
            <a:ext cx="1111776" cy="10569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object 35"/>
          <p:cNvSpPr txBox="1"/>
          <p:nvPr/>
        </p:nvSpPr>
        <p:spPr>
          <a:xfrm>
            <a:off x="7387035" y="4668376"/>
            <a:ext cx="591779" cy="403765"/>
          </a:xfrm>
          <a:prstGeom prst="rect">
            <a:avLst/>
          </a:prstGeom>
        </p:spPr>
        <p:txBody>
          <a:bodyPr vert="horz" wrap="square" lIns="0" tIns="12065" rIns="0" bIns="0" rtlCol="0">
            <a:spAutoFit/>
          </a:bodyPr>
          <a:lstStyle/>
          <a:p>
            <a:pPr marL="12700" marR="5080" indent="1270">
              <a:lnSpc>
                <a:spcPct val="101499"/>
              </a:lnSpc>
              <a:spcBef>
                <a:spcPts val="95"/>
              </a:spcBef>
            </a:pPr>
            <a:r>
              <a:rPr sz="1300" spc="-20">
                <a:latin typeface="Arial" panose="020B0604020202020204" pitchFamily="34" charset="0"/>
                <a:cs typeface="Arial" panose="020B0604020202020204" pitchFamily="34" charset="0"/>
              </a:rPr>
              <a:t>LONG TERM</a:t>
            </a:r>
            <a:r>
              <a:rPr lang="en-US" sz="1300" spc="-20">
                <a:latin typeface="Arial" panose="020B0604020202020204" pitchFamily="34" charset="0"/>
                <a:cs typeface="Arial" panose="020B0604020202020204" pitchFamily="34" charset="0"/>
              </a:rPr>
              <a:t>E</a:t>
            </a:r>
            <a:endParaRPr sz="1300">
              <a:latin typeface="Arial" panose="020B0604020202020204" pitchFamily="34" charset="0"/>
              <a:cs typeface="Arial" panose="020B0604020202020204" pitchFamily="34" charset="0"/>
            </a:endParaRPr>
          </a:p>
        </p:txBody>
      </p:sp>
      <p:sp>
        <p:nvSpPr>
          <p:cNvPr id="59" name="Ellipse 58">
            <a:extLst>
              <a:ext uri="{FF2B5EF4-FFF2-40B4-BE49-F238E27FC236}">
                <a16:creationId xmlns:a16="http://schemas.microsoft.com/office/drawing/2014/main" id="{880AC7CB-16B1-09CC-72D3-8B2D714B4A38}"/>
              </a:ext>
            </a:extLst>
          </p:cNvPr>
          <p:cNvSpPr/>
          <p:nvPr/>
        </p:nvSpPr>
        <p:spPr>
          <a:xfrm>
            <a:off x="17586138" y="4370793"/>
            <a:ext cx="1076512" cy="102346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object 36"/>
          <p:cNvSpPr txBox="1"/>
          <p:nvPr/>
        </p:nvSpPr>
        <p:spPr>
          <a:xfrm>
            <a:off x="17620818" y="4798342"/>
            <a:ext cx="1076513" cy="186013"/>
          </a:xfrm>
          <a:prstGeom prst="rect">
            <a:avLst/>
          </a:prstGeom>
        </p:spPr>
        <p:txBody>
          <a:bodyPr vert="horz" wrap="square" lIns="0" tIns="12065" rIns="0" bIns="0" rtlCol="0">
            <a:spAutoFit/>
          </a:bodyPr>
          <a:lstStyle/>
          <a:p>
            <a:pPr marL="56515" marR="5080" indent="-44450">
              <a:lnSpc>
                <a:spcPct val="101499"/>
              </a:lnSpc>
              <a:spcBef>
                <a:spcPts val="95"/>
              </a:spcBef>
            </a:pPr>
            <a:r>
              <a:rPr lang="en-US" sz="1200" spc="-20">
                <a:latin typeface="Arial" panose="020B0604020202020204" pitchFamily="34" charset="0"/>
                <a:cs typeface="Arial" panose="020B0604020202020204" pitchFamily="34" charset="0"/>
              </a:rPr>
              <a:t>TEMPORAIRE</a:t>
            </a:r>
            <a:endParaRPr sz="1200">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B62156DE-7813-32FA-9A6E-DAB25CB95F1D}"/>
              </a:ext>
            </a:extLst>
          </p:cNvPr>
          <p:cNvSpPr/>
          <p:nvPr/>
        </p:nvSpPr>
        <p:spPr>
          <a:xfrm>
            <a:off x="15350873" y="3155571"/>
            <a:ext cx="1901039" cy="4355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object 32">
            <a:extLst>
              <a:ext uri="{FF2B5EF4-FFF2-40B4-BE49-F238E27FC236}">
                <a16:creationId xmlns:a16="http://schemas.microsoft.com/office/drawing/2014/main" id="{62733C1B-6AF6-A733-F727-9DD8641A01B2}"/>
              </a:ext>
            </a:extLst>
          </p:cNvPr>
          <p:cNvSpPr txBox="1"/>
          <p:nvPr/>
        </p:nvSpPr>
        <p:spPr>
          <a:xfrm>
            <a:off x="15350873" y="3213834"/>
            <a:ext cx="1669791" cy="284693"/>
          </a:xfrm>
          <a:prstGeom prst="rect">
            <a:avLst/>
          </a:prstGeom>
          <a:noFill/>
        </p:spPr>
        <p:txBody>
          <a:bodyPr vert="horz" wrap="square" lIns="0" tIns="60960" rIns="0" bIns="0" rtlCol="0">
            <a:spAutoFit/>
          </a:bodyPr>
          <a:lstStyle/>
          <a:p>
            <a:pPr marL="250825" algn="ctr">
              <a:lnSpc>
                <a:spcPct val="100000"/>
              </a:lnSpc>
              <a:spcBef>
                <a:spcPts val="480"/>
              </a:spcBef>
            </a:pPr>
            <a:r>
              <a:rPr lang="en-US" sz="1450" spc="105">
                <a:latin typeface="Söhne"/>
                <a:cs typeface="Söhne"/>
              </a:rPr>
              <a:t>CONSTITUE</a:t>
            </a:r>
            <a:r>
              <a:rPr sz="1450" spc="105">
                <a:latin typeface="Söhne"/>
                <a:cs typeface="Söhne"/>
              </a:rPr>
              <a:t> </a:t>
            </a:r>
            <a:endParaRPr sz="1450">
              <a:latin typeface="Söhne"/>
              <a:cs typeface="Söhne"/>
            </a:endParaRPr>
          </a:p>
        </p:txBody>
      </p:sp>
      <p:sp>
        <p:nvSpPr>
          <p:cNvPr id="61" name="Rectangle 60">
            <a:extLst>
              <a:ext uri="{FF2B5EF4-FFF2-40B4-BE49-F238E27FC236}">
                <a16:creationId xmlns:a16="http://schemas.microsoft.com/office/drawing/2014/main" id="{8C817679-7B16-4B9E-1F1A-FA721B6D705D}"/>
              </a:ext>
            </a:extLst>
          </p:cNvPr>
          <p:cNvSpPr/>
          <p:nvPr/>
        </p:nvSpPr>
        <p:spPr>
          <a:xfrm>
            <a:off x="8238596" y="8698453"/>
            <a:ext cx="2114778" cy="5838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ZoneTexte 59">
            <a:extLst>
              <a:ext uri="{FF2B5EF4-FFF2-40B4-BE49-F238E27FC236}">
                <a16:creationId xmlns:a16="http://schemas.microsoft.com/office/drawing/2014/main" id="{39273F02-2FBD-A0D5-00AB-6706813ED371}"/>
              </a:ext>
            </a:extLst>
          </p:cNvPr>
          <p:cNvSpPr txBox="1"/>
          <p:nvPr/>
        </p:nvSpPr>
        <p:spPr>
          <a:xfrm>
            <a:off x="8299450" y="8785376"/>
            <a:ext cx="1981200" cy="430887"/>
          </a:xfrm>
          <a:prstGeom prst="rect">
            <a:avLst/>
          </a:prstGeom>
          <a:noFill/>
        </p:spPr>
        <p:txBody>
          <a:bodyPr wrap="square" rtlCol="0">
            <a:spAutoFit/>
          </a:bodyPr>
          <a:lstStyle/>
          <a:p>
            <a:pPr algn="ctr"/>
            <a:r>
              <a:rPr lang="fr-FR" sz="1100"/>
              <a:t>CONSEILLENT SUR LES QUESTIONS D'ACTUALITÉ</a:t>
            </a:r>
          </a:p>
        </p:txBody>
      </p:sp>
      <p:sp>
        <p:nvSpPr>
          <p:cNvPr id="62" name="Rectangle 61">
            <a:extLst>
              <a:ext uri="{FF2B5EF4-FFF2-40B4-BE49-F238E27FC236}">
                <a16:creationId xmlns:a16="http://schemas.microsoft.com/office/drawing/2014/main" id="{68F3FC11-BDB0-6451-B391-BD561D2651B8}"/>
              </a:ext>
            </a:extLst>
          </p:cNvPr>
          <p:cNvSpPr/>
          <p:nvPr/>
        </p:nvSpPr>
        <p:spPr>
          <a:xfrm>
            <a:off x="15398306" y="8781124"/>
            <a:ext cx="2114778" cy="5838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ZoneTexte 62">
            <a:extLst>
              <a:ext uri="{FF2B5EF4-FFF2-40B4-BE49-F238E27FC236}">
                <a16:creationId xmlns:a16="http://schemas.microsoft.com/office/drawing/2014/main" id="{18AB792D-B41F-5F98-11AA-A19F132731C7}"/>
              </a:ext>
            </a:extLst>
          </p:cNvPr>
          <p:cNvSpPr txBox="1"/>
          <p:nvPr/>
        </p:nvSpPr>
        <p:spPr>
          <a:xfrm>
            <a:off x="15459160" y="8868047"/>
            <a:ext cx="1981200" cy="430887"/>
          </a:xfrm>
          <a:prstGeom prst="rect">
            <a:avLst/>
          </a:prstGeom>
          <a:noFill/>
        </p:spPr>
        <p:txBody>
          <a:bodyPr wrap="square" rtlCol="0">
            <a:spAutoFit/>
          </a:bodyPr>
          <a:lstStyle/>
          <a:p>
            <a:pPr algn="ctr"/>
            <a:r>
              <a:rPr lang="fr-FR" sz="1100"/>
              <a:t>FORMULENT DES RECOMMANDATIONS</a:t>
            </a:r>
          </a:p>
        </p:txBody>
      </p:sp>
      <p:sp>
        <p:nvSpPr>
          <p:cNvPr id="64" name="ZoneTexte 63">
            <a:extLst>
              <a:ext uri="{FF2B5EF4-FFF2-40B4-BE49-F238E27FC236}">
                <a16:creationId xmlns:a16="http://schemas.microsoft.com/office/drawing/2014/main" id="{5D8B3B19-F1AB-FF36-D735-A61B1B18AF7C}"/>
              </a:ext>
            </a:extLst>
          </p:cNvPr>
          <p:cNvSpPr txBox="1"/>
          <p:nvPr/>
        </p:nvSpPr>
        <p:spPr>
          <a:xfrm>
            <a:off x="11820660" y="9216263"/>
            <a:ext cx="2362200" cy="830997"/>
          </a:xfrm>
          <a:prstGeom prst="rect">
            <a:avLst/>
          </a:prstGeom>
          <a:noFill/>
        </p:spPr>
        <p:txBody>
          <a:bodyPr wrap="square" rtlCol="0">
            <a:spAutoFit/>
          </a:bodyPr>
          <a:lstStyle/>
          <a:p>
            <a:pPr algn="ctr"/>
            <a:r>
              <a:rPr lang="en-US" sz="2400">
                <a:latin typeface="Arial" panose="020B0604020202020204" pitchFamily="34" charset="0"/>
                <a:cs typeface="Arial" panose="020B0604020202020204" pitchFamily="34" charset="0"/>
              </a:rPr>
              <a:t>Commissions </a:t>
            </a:r>
            <a:r>
              <a:rPr lang="en-US" sz="2400" err="1">
                <a:latin typeface="Arial" panose="020B0604020202020204" pitchFamily="34" charset="0"/>
                <a:cs typeface="Arial" panose="020B0604020202020204" pitchFamily="34" charset="0"/>
              </a:rPr>
              <a:t>spécialisées</a:t>
            </a:r>
            <a:endParaRPr lang="fr-FR" sz="240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CDECD15F-6261-FB99-ED38-2B68B408A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0" y="0"/>
            <a:ext cx="20121219" cy="11309350"/>
          </a:xfrm>
          <a:prstGeom prst="rect">
            <a:avLst/>
          </a:prstGeom>
        </p:spPr>
      </p:pic>
      <p:sp>
        <p:nvSpPr>
          <p:cNvPr id="5" name="object 5"/>
          <p:cNvSpPr/>
          <p:nvPr/>
        </p:nvSpPr>
        <p:spPr>
          <a:xfrm>
            <a:off x="-8560" y="5715"/>
            <a:ext cx="20091400" cy="11303635"/>
          </a:xfrm>
          <a:custGeom>
            <a:avLst/>
            <a:gdLst/>
            <a:ahLst/>
            <a:cxnLst/>
            <a:rect l="l" t="t" r="r" b="b"/>
            <a:pathLst>
              <a:path w="20091400" h="11303635">
                <a:moveTo>
                  <a:pt x="20091011" y="0"/>
                </a:moveTo>
                <a:lnTo>
                  <a:pt x="0" y="0"/>
                </a:lnTo>
                <a:lnTo>
                  <a:pt x="0" y="11303320"/>
                </a:lnTo>
                <a:lnTo>
                  <a:pt x="20091011" y="11303320"/>
                </a:lnTo>
                <a:lnTo>
                  <a:pt x="20091011" y="0"/>
                </a:lnTo>
                <a:close/>
              </a:path>
            </a:pathLst>
          </a:custGeom>
          <a:solidFill>
            <a:srgbClr val="000000">
              <a:alpha val="41000"/>
            </a:srgbClr>
          </a:solidFill>
        </p:spPr>
        <p:txBody>
          <a:bodyPr wrap="square" lIns="0" tIns="0" rIns="0" bIns="0" rtlCol="0"/>
          <a:lstStyle/>
          <a:p>
            <a:endParaRPr/>
          </a:p>
        </p:txBody>
      </p:sp>
      <p:grpSp>
        <p:nvGrpSpPr>
          <p:cNvPr id="7" name="object 7"/>
          <p:cNvGrpSpPr/>
          <p:nvPr/>
        </p:nvGrpSpPr>
        <p:grpSpPr>
          <a:xfrm>
            <a:off x="662283" y="6910784"/>
            <a:ext cx="18910935" cy="2115119"/>
            <a:chOff x="662283" y="6910784"/>
            <a:chExt cx="18910935" cy="2115119"/>
          </a:xfrm>
        </p:grpSpPr>
        <p:sp>
          <p:nvSpPr>
            <p:cNvPr id="8" name="object 8"/>
            <p:cNvSpPr/>
            <p:nvPr/>
          </p:nvSpPr>
          <p:spPr>
            <a:xfrm>
              <a:off x="662283" y="6910784"/>
              <a:ext cx="18910935" cy="0"/>
            </a:xfrm>
            <a:custGeom>
              <a:avLst/>
              <a:gdLst/>
              <a:ahLst/>
              <a:cxnLst/>
              <a:rect l="l" t="t" r="r" b="b"/>
              <a:pathLst>
                <a:path w="18910935">
                  <a:moveTo>
                    <a:pt x="0" y="0"/>
                  </a:moveTo>
                  <a:lnTo>
                    <a:pt x="18910418" y="0"/>
                  </a:lnTo>
                </a:path>
              </a:pathLst>
            </a:custGeom>
            <a:ln w="10470">
              <a:solidFill>
                <a:srgbClr val="FFFFFF"/>
              </a:solidFill>
            </a:ln>
          </p:spPr>
          <p:txBody>
            <a:bodyPr wrap="square" lIns="0" tIns="0" rIns="0" bIns="0" rtlCol="0"/>
            <a:lstStyle/>
            <a:p>
              <a:endParaRPr/>
            </a:p>
          </p:txBody>
        </p:sp>
        <p:sp>
          <p:nvSpPr>
            <p:cNvPr id="9" name="object 9"/>
            <p:cNvSpPr/>
            <p:nvPr/>
          </p:nvSpPr>
          <p:spPr>
            <a:xfrm>
              <a:off x="662283" y="9025903"/>
              <a:ext cx="18910935" cy="0"/>
            </a:xfrm>
            <a:custGeom>
              <a:avLst/>
              <a:gdLst/>
              <a:ahLst/>
              <a:cxnLst/>
              <a:rect l="l" t="t" r="r" b="b"/>
              <a:pathLst>
                <a:path w="18910935">
                  <a:moveTo>
                    <a:pt x="0" y="0"/>
                  </a:moveTo>
                  <a:lnTo>
                    <a:pt x="18910418" y="0"/>
                  </a:lnTo>
                </a:path>
              </a:pathLst>
            </a:custGeom>
            <a:ln w="10470">
              <a:solidFill>
                <a:srgbClr val="FFFFFF"/>
              </a:solidFill>
            </a:ln>
          </p:spPr>
          <p:txBody>
            <a:bodyPr wrap="square" lIns="0" tIns="0" rIns="0" bIns="0" rtlCol="0"/>
            <a:lstStyle/>
            <a:p>
              <a:endParaRPr/>
            </a:p>
          </p:txBody>
        </p:sp>
      </p:grpSp>
      <p:sp>
        <p:nvSpPr>
          <p:cNvPr id="19" name="object 6">
            <a:extLst>
              <a:ext uri="{FF2B5EF4-FFF2-40B4-BE49-F238E27FC236}">
                <a16:creationId xmlns:a16="http://schemas.microsoft.com/office/drawing/2014/main" id="{2727A201-DE97-FE4C-DD94-C7619CE65122}"/>
              </a:ext>
            </a:extLst>
          </p:cNvPr>
          <p:cNvSpPr txBox="1">
            <a:spLocks noGrp="1"/>
          </p:cNvSpPr>
          <p:nvPr>
            <p:ph type="title"/>
          </p:nvPr>
        </p:nvSpPr>
        <p:spPr>
          <a:xfrm>
            <a:off x="603250" y="625475"/>
            <a:ext cx="18516600" cy="2633413"/>
          </a:xfrm>
          <a:prstGeom prst="rect">
            <a:avLst/>
          </a:prstGeom>
        </p:spPr>
        <p:txBody>
          <a:bodyPr vert="horz" wrap="square" lIns="0" tIns="17145" rIns="0" bIns="0" rtlCol="0">
            <a:spAutoFit/>
          </a:bodyPr>
          <a:lstStyle/>
          <a:p>
            <a:pPr marL="12700">
              <a:lnSpc>
                <a:spcPct val="100000"/>
              </a:lnSpc>
              <a:spcBef>
                <a:spcPts val="135"/>
              </a:spcBef>
            </a:pPr>
            <a:r>
              <a:rPr lang="fr-FR" sz="17000" b="0">
                <a:solidFill>
                  <a:srgbClr val="FFFFFF"/>
                </a:solidFill>
                <a:latin typeface="Franklin Gothic Medium Cond" panose="020B0606030402020204" pitchFamily="34" charset="0"/>
                <a:cs typeface="Söhne Schmal Kräftig"/>
              </a:rPr>
              <a:t>Titre de la p</a:t>
            </a:r>
            <a:r>
              <a:rPr sz="17000" b="0">
                <a:solidFill>
                  <a:srgbClr val="FFFFFF"/>
                </a:solidFill>
                <a:latin typeface="Franklin Gothic Medium Cond" panose="020B0606030402020204" pitchFamily="34" charset="0"/>
                <a:cs typeface="Söhne Schmal Kräftig"/>
              </a:rPr>
              <a:t>r</a:t>
            </a:r>
            <a:r>
              <a:rPr lang="fr-FR" sz="17000" b="0">
                <a:solidFill>
                  <a:srgbClr val="FFFFFF"/>
                </a:solidFill>
                <a:latin typeface="Franklin Gothic Medium Cond" panose="020B0606030402020204" pitchFamily="34" charset="0"/>
                <a:cs typeface="Söhne Schmal Kräftig"/>
              </a:rPr>
              <a:t>é</a:t>
            </a:r>
            <a:r>
              <a:rPr sz="17000" b="0" err="1">
                <a:solidFill>
                  <a:srgbClr val="FFFFFF"/>
                </a:solidFill>
                <a:latin typeface="Franklin Gothic Medium Cond" panose="020B0606030402020204" pitchFamily="34" charset="0"/>
                <a:cs typeface="Söhne Schmal Kräftig"/>
              </a:rPr>
              <a:t>sentation</a:t>
            </a:r>
            <a:r>
              <a:rPr sz="17000" b="0" spc="-250">
                <a:solidFill>
                  <a:srgbClr val="FFFFFF"/>
                </a:solidFill>
                <a:latin typeface="Franklin Gothic Medium Cond" panose="020B0606030402020204" pitchFamily="34" charset="0"/>
                <a:cs typeface="Söhne Schmal Kräftig"/>
              </a:rPr>
              <a:t> </a:t>
            </a:r>
            <a:endParaRPr sz="17000">
              <a:latin typeface="Franklin Gothic Medium Cond" panose="020B0606030402020204" pitchFamily="34" charset="0"/>
              <a:cs typeface="Söhne Schmal Kräftig"/>
            </a:endParaRPr>
          </a:p>
        </p:txBody>
      </p:sp>
      <p:sp>
        <p:nvSpPr>
          <p:cNvPr id="2" name="object 11">
            <a:extLst>
              <a:ext uri="{FF2B5EF4-FFF2-40B4-BE49-F238E27FC236}">
                <a16:creationId xmlns:a16="http://schemas.microsoft.com/office/drawing/2014/main" id="{613C570D-E4A2-5540-0025-64B76A581AC6}"/>
              </a:ext>
            </a:extLst>
          </p:cNvPr>
          <p:cNvSpPr txBox="1"/>
          <p:nvPr/>
        </p:nvSpPr>
        <p:spPr>
          <a:xfrm>
            <a:off x="678378" y="7005649"/>
            <a:ext cx="2972872" cy="759182"/>
          </a:xfrm>
          <a:prstGeom prst="rect">
            <a:avLst/>
          </a:prstGeom>
        </p:spPr>
        <p:txBody>
          <a:bodyPr vert="horz" wrap="square" lIns="0" tIns="91440" rIns="0" bIns="0" rtlCol="0">
            <a:spAutoFit/>
          </a:bodyPr>
          <a:lstStyle/>
          <a:p>
            <a:pPr marL="12700">
              <a:lnSpc>
                <a:spcPct val="100000"/>
              </a:lnSpc>
              <a:spcBef>
                <a:spcPts val="720"/>
              </a:spcBef>
            </a:pPr>
            <a:r>
              <a:rPr sz="1950" b="1">
                <a:solidFill>
                  <a:srgbClr val="FFFFFF"/>
                </a:solidFill>
                <a:latin typeface="Arial"/>
                <a:cs typeface="Arial"/>
              </a:rPr>
              <a:t>N</a:t>
            </a:r>
            <a:r>
              <a:rPr lang="fr-FR" sz="1800" b="1">
                <a:solidFill>
                  <a:srgbClr val="FFFFFF"/>
                </a:solidFill>
                <a:effectLst/>
                <a:latin typeface="Arial" panose="020B0604020202020204" pitchFamily="34" charset="0"/>
                <a:ea typeface="Söhne" panose="020B0503030202060203" pitchFamily="34" charset="0"/>
                <a:cs typeface="Söhne" panose="020B0503030202060203" pitchFamily="34" charset="0"/>
              </a:rPr>
              <a:t>om de l’intervenant</a:t>
            </a:r>
            <a:endParaRPr lang="fr-FR" b="1">
              <a:solidFill>
                <a:srgbClr val="FFFFFF"/>
              </a:solidFill>
              <a:latin typeface="Arial" panose="020B0604020202020204" pitchFamily="34" charset="0"/>
              <a:ea typeface="Söhne" panose="020B0503030202060203" pitchFamily="34" charset="0"/>
              <a:cs typeface="Söhne" panose="020B0503030202060203" pitchFamily="34" charset="0"/>
            </a:endParaRPr>
          </a:p>
          <a:p>
            <a:pPr marL="12700">
              <a:lnSpc>
                <a:spcPct val="100000"/>
              </a:lnSpc>
              <a:spcBef>
                <a:spcPts val="720"/>
              </a:spcBef>
            </a:pPr>
            <a:r>
              <a:rPr lang="fr-FR" sz="1800">
                <a:solidFill>
                  <a:srgbClr val="FFFFFF"/>
                </a:solidFill>
                <a:effectLst/>
                <a:latin typeface="Arial" panose="020B0604020202020204" pitchFamily="34" charset="0"/>
                <a:ea typeface="Söhne" panose="020B0503030202060203" pitchFamily="34" charset="0"/>
                <a:cs typeface="Söhne" panose="020B0503030202060203" pitchFamily="34" charset="0"/>
              </a:rPr>
              <a:t>Fonction de l’intervenant</a:t>
            </a:r>
            <a:endParaRPr lang="fr-FR" sz="1800">
              <a:effectLst/>
              <a:latin typeface="Söhne" panose="020B0503030202060203" pitchFamily="34" charset="0"/>
              <a:ea typeface="Söhne" panose="020B0503030202060203" pitchFamily="34" charset="0"/>
              <a:cs typeface="Söhne" panose="020B0503030202060203" pitchFamily="34" charset="0"/>
            </a:endParaRPr>
          </a:p>
        </p:txBody>
      </p:sp>
      <p:sp>
        <p:nvSpPr>
          <p:cNvPr id="3" name="object 12">
            <a:extLst>
              <a:ext uri="{FF2B5EF4-FFF2-40B4-BE49-F238E27FC236}">
                <a16:creationId xmlns:a16="http://schemas.microsoft.com/office/drawing/2014/main" id="{6D572F62-107F-A4B9-FF7C-51ECA504B9D2}"/>
              </a:ext>
            </a:extLst>
          </p:cNvPr>
          <p:cNvSpPr txBox="1"/>
          <p:nvPr/>
        </p:nvSpPr>
        <p:spPr>
          <a:xfrm>
            <a:off x="4866816" y="7081039"/>
            <a:ext cx="1784985" cy="327025"/>
          </a:xfrm>
          <a:prstGeom prst="rect">
            <a:avLst/>
          </a:prstGeom>
        </p:spPr>
        <p:txBody>
          <a:bodyPr vert="horz" wrap="square" lIns="0" tIns="15875" rIns="0" bIns="0" rtlCol="0">
            <a:spAutoFit/>
          </a:bodyPr>
          <a:lstStyle/>
          <a:p>
            <a:pPr marL="12700">
              <a:lnSpc>
                <a:spcPct val="100000"/>
              </a:lnSpc>
              <a:spcBef>
                <a:spcPts val="125"/>
              </a:spcBef>
            </a:pPr>
            <a:r>
              <a:rPr lang="en-US" sz="1950">
                <a:solidFill>
                  <a:srgbClr val="FFFFFF"/>
                </a:solidFill>
                <a:latin typeface="Arial"/>
                <a:cs typeface="Arial"/>
              </a:rPr>
              <a:t>Date </a:t>
            </a:r>
            <a:r>
              <a:rPr lang="en-US" sz="1950" err="1">
                <a:solidFill>
                  <a:srgbClr val="FFFFFF"/>
                </a:solidFill>
                <a:latin typeface="Arial"/>
                <a:cs typeface="Arial"/>
              </a:rPr>
              <a:t>ou</a:t>
            </a:r>
            <a:r>
              <a:rPr lang="en-US" sz="1950">
                <a:solidFill>
                  <a:srgbClr val="FFFFFF"/>
                </a:solidFill>
                <a:latin typeface="Arial"/>
                <a:cs typeface="Arial"/>
              </a:rPr>
              <a:t> lieu</a:t>
            </a:r>
            <a:endParaRPr sz="1950">
              <a:latin typeface="Arial"/>
              <a:cs typeface="Arial"/>
            </a:endParaRPr>
          </a:p>
        </p:txBody>
      </p:sp>
      <p:pic>
        <p:nvPicPr>
          <p:cNvPr id="4" name="Image 3">
            <a:extLst>
              <a:ext uri="{FF2B5EF4-FFF2-40B4-BE49-F238E27FC236}">
                <a16:creationId xmlns:a16="http://schemas.microsoft.com/office/drawing/2014/main" id="{5665AECD-0042-A017-17A1-EBFAC8B56A4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70136" y="9592493"/>
            <a:ext cx="3857256" cy="77656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grpSp>
        <p:nvGrpSpPr>
          <p:cNvPr id="5" name="object 5"/>
          <p:cNvGrpSpPr/>
          <p:nvPr/>
        </p:nvGrpSpPr>
        <p:grpSpPr>
          <a:xfrm>
            <a:off x="15956798" y="5848156"/>
            <a:ext cx="3141345" cy="1314450"/>
            <a:chOff x="15956798" y="5848156"/>
            <a:chExt cx="3141345" cy="1314450"/>
          </a:xfrm>
        </p:grpSpPr>
        <p:sp>
          <p:nvSpPr>
            <p:cNvPr id="6" name="object 6"/>
            <p:cNvSpPr/>
            <p:nvPr/>
          </p:nvSpPr>
          <p:spPr>
            <a:xfrm>
              <a:off x="15967275" y="5858634"/>
              <a:ext cx="3120390" cy="1293495"/>
            </a:xfrm>
            <a:custGeom>
              <a:avLst/>
              <a:gdLst/>
              <a:ahLst/>
              <a:cxnLst/>
              <a:rect l="l" t="t" r="r" b="b"/>
              <a:pathLst>
                <a:path w="3120390" h="1293495">
                  <a:moveTo>
                    <a:pt x="264913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close/>
                </a:path>
              </a:pathLst>
            </a:custGeom>
            <a:solidFill>
              <a:srgbClr val="F15732">
                <a:alpha val="3999"/>
              </a:srgbClr>
            </a:solidFill>
          </p:spPr>
          <p:txBody>
            <a:bodyPr wrap="square" lIns="0" tIns="0" rIns="0" bIns="0" rtlCol="0"/>
            <a:lstStyle/>
            <a:p>
              <a:endParaRPr/>
            </a:p>
          </p:txBody>
        </p:sp>
        <p:sp>
          <p:nvSpPr>
            <p:cNvPr id="7" name="object 7"/>
            <p:cNvSpPr/>
            <p:nvPr/>
          </p:nvSpPr>
          <p:spPr>
            <a:xfrm>
              <a:off x="15967275" y="5858634"/>
              <a:ext cx="3120390" cy="1293495"/>
            </a:xfrm>
            <a:custGeom>
              <a:avLst/>
              <a:gdLst/>
              <a:ahLst/>
              <a:cxnLst/>
              <a:rect l="l" t="t" r="r" b="b"/>
              <a:pathLst>
                <a:path w="3120390"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lnTo>
                    <a:pt x="471189" y="0"/>
                  </a:lnTo>
                  <a:close/>
                </a:path>
              </a:pathLst>
            </a:custGeom>
            <a:ln w="20941">
              <a:solidFill>
                <a:srgbClr val="F15732"/>
              </a:solidFill>
            </a:ln>
          </p:spPr>
          <p:txBody>
            <a:bodyPr wrap="square" lIns="0" tIns="0" rIns="0" bIns="0" rtlCol="0"/>
            <a:lstStyle/>
            <a:p>
              <a:endParaRPr/>
            </a:p>
          </p:txBody>
        </p:sp>
      </p:grpSp>
      <p:grpSp>
        <p:nvGrpSpPr>
          <p:cNvPr id="8" name="object 8"/>
          <p:cNvGrpSpPr/>
          <p:nvPr/>
        </p:nvGrpSpPr>
        <p:grpSpPr>
          <a:xfrm>
            <a:off x="5895108" y="2257232"/>
            <a:ext cx="12816642" cy="6734597"/>
            <a:chOff x="5895108" y="2257232"/>
            <a:chExt cx="12816642" cy="6734597"/>
          </a:xfrm>
        </p:grpSpPr>
        <p:sp>
          <p:nvSpPr>
            <p:cNvPr id="9" name="object 9"/>
            <p:cNvSpPr/>
            <p:nvPr/>
          </p:nvSpPr>
          <p:spPr>
            <a:xfrm>
              <a:off x="10618798" y="2257232"/>
              <a:ext cx="5385950" cy="1047115"/>
            </a:xfrm>
            <a:custGeom>
              <a:avLst/>
              <a:gdLst/>
              <a:ahLst/>
              <a:cxnLst/>
              <a:rect l="l" t="t" r="r" b="b"/>
              <a:pathLst>
                <a:path w="5401944" h="1047114">
                  <a:moveTo>
                    <a:pt x="493046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close/>
                </a:path>
              </a:pathLst>
            </a:custGeom>
            <a:solidFill>
              <a:srgbClr val="F15732">
                <a:alpha val="3999"/>
              </a:srgbClr>
            </a:solidFill>
          </p:spPr>
          <p:txBody>
            <a:bodyPr wrap="square" lIns="0" tIns="0" rIns="0" bIns="0" rtlCol="0"/>
            <a:lstStyle/>
            <a:p>
              <a:endParaRPr/>
            </a:p>
          </p:txBody>
        </p:sp>
        <p:sp>
          <p:nvSpPr>
            <p:cNvPr id="10" name="object 10"/>
            <p:cNvSpPr/>
            <p:nvPr/>
          </p:nvSpPr>
          <p:spPr>
            <a:xfrm>
              <a:off x="10618797" y="2257232"/>
              <a:ext cx="5401945" cy="1047115"/>
            </a:xfrm>
            <a:custGeom>
              <a:avLst/>
              <a:gdLst/>
              <a:ahLst/>
              <a:cxnLst/>
              <a:rect l="l" t="t" r="r" b="b"/>
              <a:pathLst>
                <a:path w="5401944" h="1047114">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lnTo>
                    <a:pt x="471189" y="0"/>
                  </a:lnTo>
                  <a:close/>
                </a:path>
              </a:pathLst>
            </a:custGeom>
            <a:ln w="20941">
              <a:solidFill>
                <a:srgbClr val="F15732"/>
              </a:solidFill>
            </a:ln>
          </p:spPr>
          <p:txBody>
            <a:bodyPr wrap="square" lIns="0" tIns="0" rIns="0" bIns="0" rtlCol="0"/>
            <a:lstStyle/>
            <a:p>
              <a:endParaRPr/>
            </a:p>
          </p:txBody>
        </p:sp>
        <p:sp>
          <p:nvSpPr>
            <p:cNvPr id="11" name="object 11"/>
            <p:cNvSpPr/>
            <p:nvPr/>
          </p:nvSpPr>
          <p:spPr>
            <a:xfrm>
              <a:off x="7800805" y="3579120"/>
              <a:ext cx="2450465" cy="712470"/>
            </a:xfrm>
            <a:custGeom>
              <a:avLst/>
              <a:gdLst/>
              <a:ahLst/>
              <a:cxnLst/>
              <a:rect l="l" t="t" r="r" b="b"/>
              <a:pathLst>
                <a:path w="2450465" h="712470">
                  <a:moveTo>
                    <a:pt x="2094114" y="0"/>
                  </a:moveTo>
                  <a:lnTo>
                    <a:pt x="356083" y="0"/>
                  </a:ln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close/>
                </a:path>
              </a:pathLst>
            </a:custGeom>
            <a:solidFill>
              <a:srgbClr val="F15732">
                <a:alpha val="5999"/>
              </a:srgbClr>
            </a:solidFill>
          </p:spPr>
          <p:txBody>
            <a:bodyPr wrap="square" lIns="0" tIns="0" rIns="0" bIns="0" rtlCol="0"/>
            <a:lstStyle/>
            <a:p>
              <a:endParaRPr/>
            </a:p>
          </p:txBody>
        </p:sp>
        <p:sp>
          <p:nvSpPr>
            <p:cNvPr id="12" name="object 12"/>
            <p:cNvSpPr/>
            <p:nvPr/>
          </p:nvSpPr>
          <p:spPr>
            <a:xfrm>
              <a:off x="7800805" y="3579120"/>
              <a:ext cx="2450465" cy="712470"/>
            </a:xfrm>
            <a:custGeom>
              <a:avLst/>
              <a:gdLst/>
              <a:ahLst/>
              <a:cxnLst/>
              <a:rect l="l" t="t" r="r" b="b"/>
              <a:pathLst>
                <a:path w="2450465" h="712470">
                  <a:moveTo>
                    <a:pt x="356083" y="0"/>
                  </a:move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lnTo>
                    <a:pt x="356083" y="0"/>
                  </a:lnTo>
                  <a:close/>
                </a:path>
              </a:pathLst>
            </a:custGeom>
            <a:ln w="20941">
              <a:solidFill>
                <a:srgbClr val="F15732"/>
              </a:solidFill>
            </a:ln>
          </p:spPr>
          <p:txBody>
            <a:bodyPr wrap="square" lIns="0" tIns="0" rIns="0" bIns="0" rtlCol="0"/>
            <a:lstStyle/>
            <a:p>
              <a:endParaRPr/>
            </a:p>
          </p:txBody>
        </p:sp>
        <p:sp>
          <p:nvSpPr>
            <p:cNvPr id="13" name="object 13"/>
            <p:cNvSpPr/>
            <p:nvPr/>
          </p:nvSpPr>
          <p:spPr>
            <a:xfrm>
              <a:off x="12199901" y="3718779"/>
              <a:ext cx="2450465" cy="1292860"/>
            </a:xfrm>
            <a:custGeom>
              <a:avLst/>
              <a:gdLst/>
              <a:ahLst/>
              <a:cxnLst/>
              <a:rect l="l" t="t" r="r" b="b"/>
              <a:pathLst>
                <a:path w="2450465" h="129286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solidFill>
          </p:spPr>
          <p:txBody>
            <a:bodyPr wrap="square" lIns="0" tIns="0" rIns="0" bIns="0" rtlCol="0"/>
            <a:lstStyle/>
            <a:p>
              <a:endParaRPr/>
            </a:p>
          </p:txBody>
        </p:sp>
        <p:sp>
          <p:nvSpPr>
            <p:cNvPr id="14" name="object 14"/>
            <p:cNvSpPr/>
            <p:nvPr/>
          </p:nvSpPr>
          <p:spPr>
            <a:xfrm>
              <a:off x="5895108" y="4602127"/>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5" name="object 15"/>
            <p:cNvSpPr/>
            <p:nvPr/>
          </p:nvSpPr>
          <p:spPr>
            <a:xfrm>
              <a:off x="5895108" y="4602127"/>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6" name="object 16"/>
            <p:cNvSpPr/>
            <p:nvPr/>
          </p:nvSpPr>
          <p:spPr>
            <a:xfrm>
              <a:off x="16261285" y="3710374"/>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7" name="object 17"/>
            <p:cNvSpPr/>
            <p:nvPr/>
          </p:nvSpPr>
          <p:spPr>
            <a:xfrm>
              <a:off x="16261285" y="3710374"/>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8" name="object 18"/>
            <p:cNvSpPr/>
            <p:nvPr/>
          </p:nvSpPr>
          <p:spPr>
            <a:xfrm>
              <a:off x="5895108" y="5858634"/>
              <a:ext cx="2450465" cy="1293495"/>
            </a:xfrm>
            <a:custGeom>
              <a:avLst/>
              <a:gdLst/>
              <a:ahLst/>
              <a:cxnLst/>
              <a:rect l="l" t="t" r="r" b="b"/>
              <a:pathLst>
                <a:path w="2450465" h="1293495">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9" name="object 19"/>
            <p:cNvSpPr/>
            <p:nvPr/>
          </p:nvSpPr>
          <p:spPr>
            <a:xfrm>
              <a:off x="5895108" y="5858634"/>
              <a:ext cx="2450465" cy="1293495"/>
            </a:xfrm>
            <a:custGeom>
              <a:avLst/>
              <a:gdLst/>
              <a:ahLst/>
              <a:cxnLst/>
              <a:rect l="l" t="t" r="r" b="b"/>
              <a:pathLst>
                <a:path w="2450465"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20" name="object 20"/>
            <p:cNvSpPr/>
            <p:nvPr/>
          </p:nvSpPr>
          <p:spPr>
            <a:xfrm>
              <a:off x="12199901" y="5869688"/>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solidFill>
          </p:spPr>
          <p:txBody>
            <a:bodyPr wrap="square" lIns="0" tIns="0" rIns="0" bIns="0" rtlCol="0"/>
            <a:lstStyle/>
            <a:p>
              <a:endParaRPr/>
            </a:p>
          </p:txBody>
        </p:sp>
        <p:sp>
          <p:nvSpPr>
            <p:cNvPr id="21" name="object 21"/>
            <p:cNvSpPr/>
            <p:nvPr/>
          </p:nvSpPr>
          <p:spPr>
            <a:xfrm>
              <a:off x="12199901" y="7714209"/>
              <a:ext cx="2450465" cy="1277620"/>
            </a:xfrm>
            <a:custGeom>
              <a:avLst/>
              <a:gdLst/>
              <a:ahLst/>
              <a:cxnLst/>
              <a:rect l="l" t="t" r="r" b="b"/>
              <a:pathLst>
                <a:path w="2450465" h="127762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22" name="object 22"/>
            <p:cNvSpPr/>
            <p:nvPr/>
          </p:nvSpPr>
          <p:spPr>
            <a:xfrm>
              <a:off x="12199901" y="7714209"/>
              <a:ext cx="2450465" cy="1277620"/>
            </a:xfrm>
            <a:custGeom>
              <a:avLst/>
              <a:gdLst/>
              <a:ahLst/>
              <a:cxnLst/>
              <a:rect l="l" t="t" r="r" b="b"/>
              <a:pathLst>
                <a:path w="2450465" h="127762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grpSp>
      <p:grpSp>
        <p:nvGrpSpPr>
          <p:cNvPr id="33" name="object 33"/>
          <p:cNvGrpSpPr/>
          <p:nvPr/>
        </p:nvGrpSpPr>
        <p:grpSpPr>
          <a:xfrm>
            <a:off x="14772405" y="6382751"/>
            <a:ext cx="1185545" cy="31750"/>
            <a:chOff x="14772405" y="6382751"/>
            <a:chExt cx="1185545" cy="31750"/>
          </a:xfrm>
        </p:grpSpPr>
        <p:sp>
          <p:nvSpPr>
            <p:cNvPr id="34" name="object 34"/>
            <p:cNvSpPr/>
            <p:nvPr/>
          </p:nvSpPr>
          <p:spPr>
            <a:xfrm>
              <a:off x="14772405" y="6398457"/>
              <a:ext cx="1121410" cy="0"/>
            </a:xfrm>
            <a:custGeom>
              <a:avLst/>
              <a:gdLst/>
              <a:ahLst/>
              <a:cxnLst/>
              <a:rect l="l" t="t" r="r" b="b"/>
              <a:pathLst>
                <a:path w="1121409">
                  <a:moveTo>
                    <a:pt x="0" y="0"/>
                  </a:moveTo>
                  <a:lnTo>
                    <a:pt x="1120782" y="0"/>
                  </a:lnTo>
                </a:path>
              </a:pathLst>
            </a:custGeom>
            <a:ln w="31412">
              <a:solidFill>
                <a:srgbClr val="F15732"/>
              </a:solidFill>
              <a:prstDash val="dot"/>
            </a:ln>
          </p:spPr>
          <p:txBody>
            <a:bodyPr wrap="square" lIns="0" tIns="0" rIns="0" bIns="0" rtlCol="0"/>
            <a:lstStyle/>
            <a:p>
              <a:endParaRPr/>
            </a:p>
          </p:txBody>
        </p:sp>
        <p:sp>
          <p:nvSpPr>
            <p:cNvPr id="35" name="object 35"/>
            <p:cNvSpPr/>
            <p:nvPr/>
          </p:nvSpPr>
          <p:spPr>
            <a:xfrm>
              <a:off x="15926216" y="638275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6" name="object 36"/>
          <p:cNvGrpSpPr/>
          <p:nvPr/>
        </p:nvGrpSpPr>
        <p:grpSpPr>
          <a:xfrm>
            <a:off x="7004050" y="2660363"/>
            <a:ext cx="10381887" cy="5021307"/>
            <a:chOff x="6999782" y="2660363"/>
            <a:chExt cx="10381887" cy="5021307"/>
          </a:xfrm>
        </p:grpSpPr>
        <p:sp>
          <p:nvSpPr>
            <p:cNvPr id="37" name="object 37"/>
            <p:cNvSpPr/>
            <p:nvPr/>
          </p:nvSpPr>
          <p:spPr>
            <a:xfrm>
              <a:off x="8921194" y="2885486"/>
              <a:ext cx="1696720" cy="691515"/>
            </a:xfrm>
            <a:custGeom>
              <a:avLst/>
              <a:gdLst/>
              <a:ahLst/>
              <a:cxnLst/>
              <a:rect l="l" t="t" r="r" b="b"/>
              <a:pathLst>
                <a:path w="1696720" h="691514">
                  <a:moveTo>
                    <a:pt x="1696283" y="0"/>
                  </a:moveTo>
                  <a:lnTo>
                    <a:pt x="335068" y="0"/>
                  </a:lnTo>
                  <a:lnTo>
                    <a:pt x="285554" y="3633"/>
                  </a:lnTo>
                  <a:lnTo>
                    <a:pt x="238296" y="14186"/>
                  </a:lnTo>
                  <a:lnTo>
                    <a:pt x="193812" y="31142"/>
                  </a:lnTo>
                  <a:lnTo>
                    <a:pt x="152620" y="53981"/>
                  </a:lnTo>
                  <a:lnTo>
                    <a:pt x="115239" y="82187"/>
                  </a:lnTo>
                  <a:lnTo>
                    <a:pt x="82187" y="115239"/>
                  </a:lnTo>
                  <a:lnTo>
                    <a:pt x="53981" y="152620"/>
                  </a:lnTo>
                  <a:lnTo>
                    <a:pt x="31142" y="193812"/>
                  </a:lnTo>
                  <a:lnTo>
                    <a:pt x="14186" y="238296"/>
                  </a:lnTo>
                  <a:lnTo>
                    <a:pt x="3633" y="285554"/>
                  </a:lnTo>
                  <a:lnTo>
                    <a:pt x="0" y="335068"/>
                  </a:lnTo>
                  <a:lnTo>
                    <a:pt x="0" y="691078"/>
                  </a:lnTo>
                </a:path>
              </a:pathLst>
            </a:custGeom>
            <a:ln w="41883">
              <a:solidFill>
                <a:srgbClr val="F15732"/>
              </a:solidFill>
            </a:ln>
          </p:spPr>
          <p:txBody>
            <a:bodyPr wrap="square" lIns="0" tIns="0" rIns="0" bIns="0" rtlCol="0"/>
            <a:lstStyle/>
            <a:p>
              <a:endParaRPr/>
            </a:p>
          </p:txBody>
        </p:sp>
        <p:sp>
          <p:nvSpPr>
            <p:cNvPr id="38" name="object 38"/>
            <p:cNvSpPr/>
            <p:nvPr/>
          </p:nvSpPr>
          <p:spPr>
            <a:xfrm>
              <a:off x="10219583" y="4062703"/>
              <a:ext cx="1990089" cy="0"/>
            </a:xfrm>
            <a:custGeom>
              <a:avLst/>
              <a:gdLst/>
              <a:ahLst/>
              <a:cxnLst/>
              <a:rect l="l" t="t" r="r" b="b"/>
              <a:pathLst>
                <a:path w="1990090">
                  <a:moveTo>
                    <a:pt x="0" y="0"/>
                  </a:moveTo>
                  <a:lnTo>
                    <a:pt x="1989468" y="0"/>
                  </a:lnTo>
                </a:path>
              </a:pathLst>
            </a:custGeom>
            <a:ln w="41883">
              <a:solidFill>
                <a:srgbClr val="F15732"/>
              </a:solidFill>
            </a:ln>
          </p:spPr>
          <p:txBody>
            <a:bodyPr wrap="square" lIns="0" tIns="0" rIns="0" bIns="0" rtlCol="0"/>
            <a:lstStyle/>
            <a:p>
              <a:endParaRPr/>
            </a:p>
          </p:txBody>
        </p:sp>
        <p:sp>
          <p:nvSpPr>
            <p:cNvPr id="39" name="object 39"/>
            <p:cNvSpPr/>
            <p:nvPr/>
          </p:nvSpPr>
          <p:spPr>
            <a:xfrm>
              <a:off x="10373767" y="3911622"/>
              <a:ext cx="1787525" cy="0"/>
            </a:xfrm>
            <a:custGeom>
              <a:avLst/>
              <a:gdLst/>
              <a:ahLst/>
              <a:cxnLst/>
              <a:rect l="l" t="t" r="r" b="b"/>
              <a:pathLst>
                <a:path w="1787525">
                  <a:moveTo>
                    <a:pt x="0" y="0"/>
                  </a:moveTo>
                  <a:lnTo>
                    <a:pt x="1786982" y="0"/>
                  </a:lnTo>
                </a:path>
              </a:pathLst>
            </a:custGeom>
            <a:ln w="31412">
              <a:solidFill>
                <a:srgbClr val="F15732"/>
              </a:solidFill>
              <a:prstDash val="dot"/>
            </a:ln>
          </p:spPr>
          <p:txBody>
            <a:bodyPr wrap="square" lIns="0" tIns="0" rIns="0" bIns="0" rtlCol="0"/>
            <a:lstStyle/>
            <a:p>
              <a:endParaRPr/>
            </a:p>
          </p:txBody>
        </p:sp>
        <p:sp>
          <p:nvSpPr>
            <p:cNvPr id="40" name="object 40"/>
            <p:cNvSpPr/>
            <p:nvPr/>
          </p:nvSpPr>
          <p:spPr>
            <a:xfrm>
              <a:off x="10261460" y="3895921"/>
              <a:ext cx="1963420" cy="31750"/>
            </a:xfrm>
            <a:custGeom>
              <a:avLst/>
              <a:gdLst/>
              <a:ahLst/>
              <a:cxnLst/>
              <a:rect l="l" t="t" r="r" b="b"/>
              <a:pathLst>
                <a:path w="1963420" h="31750">
                  <a:moveTo>
                    <a:pt x="31419" y="15709"/>
                  </a:moveTo>
                  <a:lnTo>
                    <a:pt x="26809" y="4597"/>
                  </a:lnTo>
                  <a:lnTo>
                    <a:pt x="15709" y="0"/>
                  </a:lnTo>
                  <a:lnTo>
                    <a:pt x="4597" y="4597"/>
                  </a:lnTo>
                  <a:lnTo>
                    <a:pt x="0" y="15709"/>
                  </a:lnTo>
                  <a:lnTo>
                    <a:pt x="4597" y="26809"/>
                  </a:lnTo>
                  <a:lnTo>
                    <a:pt x="15709" y="31407"/>
                  </a:lnTo>
                  <a:lnTo>
                    <a:pt x="26809" y="26809"/>
                  </a:lnTo>
                  <a:lnTo>
                    <a:pt x="31419" y="15709"/>
                  </a:lnTo>
                  <a:close/>
                </a:path>
                <a:path w="1963420" h="31750">
                  <a:moveTo>
                    <a:pt x="1963293" y="15709"/>
                  </a:moveTo>
                  <a:lnTo>
                    <a:pt x="1958695" y="4597"/>
                  </a:lnTo>
                  <a:lnTo>
                    <a:pt x="1947583" y="0"/>
                  </a:lnTo>
                  <a:lnTo>
                    <a:pt x="1936483" y="4597"/>
                  </a:lnTo>
                  <a:lnTo>
                    <a:pt x="1931873" y="15709"/>
                  </a:lnTo>
                  <a:lnTo>
                    <a:pt x="1936483" y="26809"/>
                  </a:lnTo>
                  <a:lnTo>
                    <a:pt x="1947583" y="31407"/>
                  </a:lnTo>
                  <a:lnTo>
                    <a:pt x="1958695" y="26809"/>
                  </a:lnTo>
                  <a:lnTo>
                    <a:pt x="1963293" y="15709"/>
                  </a:lnTo>
                  <a:close/>
                </a:path>
              </a:pathLst>
            </a:custGeom>
            <a:solidFill>
              <a:srgbClr val="F15732"/>
            </a:solidFill>
          </p:spPr>
          <p:txBody>
            <a:bodyPr wrap="square" lIns="0" tIns="0" rIns="0" bIns="0" rtlCol="0"/>
            <a:lstStyle/>
            <a:p>
              <a:endParaRPr/>
            </a:p>
          </p:txBody>
        </p:sp>
        <p:sp>
          <p:nvSpPr>
            <p:cNvPr id="41" name="object 41"/>
            <p:cNvSpPr/>
            <p:nvPr/>
          </p:nvSpPr>
          <p:spPr>
            <a:xfrm>
              <a:off x="8407511" y="4911591"/>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42" name="object 42"/>
            <p:cNvSpPr/>
            <p:nvPr/>
          </p:nvSpPr>
          <p:spPr>
            <a:xfrm>
              <a:off x="8298167" y="4895894"/>
              <a:ext cx="4057650" cy="31750"/>
            </a:xfrm>
            <a:custGeom>
              <a:avLst/>
              <a:gdLst/>
              <a:ahLst/>
              <a:cxnLst/>
              <a:rect l="l" t="t" r="r" b="b"/>
              <a:pathLst>
                <a:path w="4057650" h="31750">
                  <a:moveTo>
                    <a:pt x="31419" y="15709"/>
                  </a:moveTo>
                  <a:lnTo>
                    <a:pt x="26809" y="4597"/>
                  </a:lnTo>
                  <a:lnTo>
                    <a:pt x="15709" y="0"/>
                  </a:lnTo>
                  <a:lnTo>
                    <a:pt x="4597" y="4597"/>
                  </a:lnTo>
                  <a:lnTo>
                    <a:pt x="0" y="15709"/>
                  </a:lnTo>
                  <a:lnTo>
                    <a:pt x="4597" y="26809"/>
                  </a:lnTo>
                  <a:lnTo>
                    <a:pt x="15709" y="31407"/>
                  </a:lnTo>
                  <a:lnTo>
                    <a:pt x="26809" y="26809"/>
                  </a:lnTo>
                  <a:lnTo>
                    <a:pt x="31419" y="15709"/>
                  </a:lnTo>
                  <a:close/>
                </a:path>
                <a:path w="4057650" h="31750">
                  <a:moveTo>
                    <a:pt x="4057472" y="15709"/>
                  </a:moveTo>
                  <a:lnTo>
                    <a:pt x="4052874" y="4597"/>
                  </a:lnTo>
                  <a:lnTo>
                    <a:pt x="4041762" y="0"/>
                  </a:lnTo>
                  <a:lnTo>
                    <a:pt x="4030662" y="4597"/>
                  </a:lnTo>
                  <a:lnTo>
                    <a:pt x="4026052" y="15709"/>
                  </a:lnTo>
                  <a:lnTo>
                    <a:pt x="4030662" y="26809"/>
                  </a:lnTo>
                  <a:lnTo>
                    <a:pt x="4041762" y="31407"/>
                  </a:lnTo>
                  <a:lnTo>
                    <a:pt x="4052874" y="26809"/>
                  </a:lnTo>
                  <a:lnTo>
                    <a:pt x="4057472" y="15709"/>
                  </a:lnTo>
                  <a:close/>
                </a:path>
              </a:pathLst>
            </a:custGeom>
            <a:solidFill>
              <a:srgbClr val="F15732"/>
            </a:solidFill>
          </p:spPr>
          <p:txBody>
            <a:bodyPr wrap="square" lIns="0" tIns="0" rIns="0" bIns="0" rtlCol="0"/>
            <a:lstStyle/>
            <a:p>
              <a:endParaRPr/>
            </a:p>
          </p:txBody>
        </p:sp>
        <p:sp>
          <p:nvSpPr>
            <p:cNvPr id="43" name="object 43"/>
            <p:cNvSpPr/>
            <p:nvPr/>
          </p:nvSpPr>
          <p:spPr>
            <a:xfrm>
              <a:off x="14766718" y="4183118"/>
              <a:ext cx="1423035" cy="0"/>
            </a:xfrm>
            <a:custGeom>
              <a:avLst/>
              <a:gdLst/>
              <a:ahLst/>
              <a:cxnLst/>
              <a:rect l="l" t="t" r="r" b="b"/>
              <a:pathLst>
                <a:path w="1423034">
                  <a:moveTo>
                    <a:pt x="0" y="0"/>
                  </a:moveTo>
                  <a:lnTo>
                    <a:pt x="1422501" y="0"/>
                  </a:lnTo>
                </a:path>
              </a:pathLst>
            </a:custGeom>
            <a:ln w="31412">
              <a:solidFill>
                <a:srgbClr val="F15732"/>
              </a:solidFill>
              <a:prstDash val="dot"/>
            </a:ln>
          </p:spPr>
          <p:txBody>
            <a:bodyPr wrap="square" lIns="0" tIns="0" rIns="0" bIns="0" rtlCol="0"/>
            <a:lstStyle/>
            <a:p>
              <a:endParaRPr/>
            </a:p>
          </p:txBody>
        </p:sp>
        <p:sp>
          <p:nvSpPr>
            <p:cNvPr id="44" name="object 44"/>
            <p:cNvSpPr/>
            <p:nvPr/>
          </p:nvSpPr>
          <p:spPr>
            <a:xfrm>
              <a:off x="14659229" y="4167422"/>
              <a:ext cx="1591945" cy="31750"/>
            </a:xfrm>
            <a:custGeom>
              <a:avLst/>
              <a:gdLst/>
              <a:ahLst/>
              <a:cxnLst/>
              <a:rect l="l" t="t" r="r" b="b"/>
              <a:pathLst>
                <a:path w="1591944" h="31750">
                  <a:moveTo>
                    <a:pt x="31419" y="15697"/>
                  </a:moveTo>
                  <a:lnTo>
                    <a:pt x="26822" y="4597"/>
                  </a:lnTo>
                  <a:lnTo>
                    <a:pt x="15709" y="0"/>
                  </a:lnTo>
                  <a:lnTo>
                    <a:pt x="4610" y="4597"/>
                  </a:lnTo>
                  <a:lnTo>
                    <a:pt x="0" y="15697"/>
                  </a:lnTo>
                  <a:lnTo>
                    <a:pt x="4610" y="26809"/>
                  </a:lnTo>
                  <a:lnTo>
                    <a:pt x="15709" y="31407"/>
                  </a:lnTo>
                  <a:lnTo>
                    <a:pt x="26822" y="26809"/>
                  </a:lnTo>
                  <a:lnTo>
                    <a:pt x="31419" y="15697"/>
                  </a:lnTo>
                  <a:close/>
                </a:path>
                <a:path w="1591944" h="31750">
                  <a:moveTo>
                    <a:pt x="1591576" y="15697"/>
                  </a:moveTo>
                  <a:lnTo>
                    <a:pt x="1586979" y="4597"/>
                  </a:lnTo>
                  <a:lnTo>
                    <a:pt x="1575866" y="0"/>
                  </a:lnTo>
                  <a:lnTo>
                    <a:pt x="1564767" y="4597"/>
                  </a:lnTo>
                  <a:lnTo>
                    <a:pt x="1560169" y="15697"/>
                  </a:lnTo>
                  <a:lnTo>
                    <a:pt x="1564767" y="26809"/>
                  </a:lnTo>
                  <a:lnTo>
                    <a:pt x="1575866" y="31407"/>
                  </a:lnTo>
                  <a:lnTo>
                    <a:pt x="1586979" y="26809"/>
                  </a:lnTo>
                  <a:lnTo>
                    <a:pt x="1591576" y="15697"/>
                  </a:lnTo>
                  <a:close/>
                </a:path>
              </a:pathLst>
            </a:custGeom>
            <a:solidFill>
              <a:srgbClr val="F15732"/>
            </a:solidFill>
          </p:spPr>
          <p:txBody>
            <a:bodyPr wrap="square" lIns="0" tIns="0" rIns="0" bIns="0" rtlCol="0"/>
            <a:lstStyle/>
            <a:p>
              <a:endParaRPr/>
            </a:p>
          </p:txBody>
        </p:sp>
        <p:sp>
          <p:nvSpPr>
            <p:cNvPr id="45" name="object 45"/>
            <p:cNvSpPr/>
            <p:nvPr/>
          </p:nvSpPr>
          <p:spPr>
            <a:xfrm>
              <a:off x="8355766" y="6450065"/>
              <a:ext cx="3832860" cy="0"/>
            </a:xfrm>
            <a:custGeom>
              <a:avLst/>
              <a:gdLst/>
              <a:ahLst/>
              <a:cxnLst/>
              <a:rect l="l" t="t" r="r" b="b"/>
              <a:pathLst>
                <a:path w="3832859">
                  <a:moveTo>
                    <a:pt x="0" y="0"/>
                  </a:moveTo>
                  <a:lnTo>
                    <a:pt x="3832344" y="0"/>
                  </a:lnTo>
                </a:path>
              </a:pathLst>
            </a:custGeom>
            <a:ln w="41883">
              <a:solidFill>
                <a:srgbClr val="F15732"/>
              </a:solidFill>
            </a:ln>
          </p:spPr>
          <p:txBody>
            <a:bodyPr wrap="square" lIns="0" tIns="0" rIns="0" bIns="0" rtlCol="0"/>
            <a:lstStyle/>
            <a:p>
              <a:endParaRPr/>
            </a:p>
          </p:txBody>
        </p:sp>
        <p:sp>
          <p:nvSpPr>
            <p:cNvPr id="47" name="object 47"/>
            <p:cNvSpPr/>
            <p:nvPr/>
          </p:nvSpPr>
          <p:spPr>
            <a:xfrm>
              <a:off x="13423674" y="5005083"/>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48" name="object 48"/>
            <p:cNvSpPr/>
            <p:nvPr/>
          </p:nvSpPr>
          <p:spPr>
            <a:xfrm>
              <a:off x="13423674" y="6843470"/>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49" name="object 49"/>
            <p:cNvSpPr/>
            <p:nvPr/>
          </p:nvSpPr>
          <p:spPr>
            <a:xfrm>
              <a:off x="7099260" y="5663757"/>
              <a:ext cx="0" cy="146685"/>
            </a:xfrm>
            <a:custGeom>
              <a:avLst/>
              <a:gdLst/>
              <a:ahLst/>
              <a:cxnLst/>
              <a:rect l="l" t="t" r="r" b="b"/>
              <a:pathLst>
                <a:path h="146685">
                  <a:moveTo>
                    <a:pt x="0" y="0"/>
                  </a:moveTo>
                  <a:lnTo>
                    <a:pt x="0" y="146592"/>
                  </a:lnTo>
                </a:path>
              </a:pathLst>
            </a:custGeom>
            <a:ln w="31412">
              <a:solidFill>
                <a:srgbClr val="F15732"/>
              </a:solidFill>
              <a:prstDash val="dot"/>
            </a:ln>
          </p:spPr>
          <p:txBody>
            <a:bodyPr wrap="square" lIns="0" tIns="0" rIns="0" bIns="0" rtlCol="0"/>
            <a:lstStyle/>
            <a:p>
              <a:endParaRPr/>
            </a:p>
          </p:txBody>
        </p:sp>
        <p:sp>
          <p:nvSpPr>
            <p:cNvPr id="50" name="object 50"/>
            <p:cNvSpPr/>
            <p:nvPr/>
          </p:nvSpPr>
          <p:spPr>
            <a:xfrm>
              <a:off x="7083552" y="5550337"/>
              <a:ext cx="31750" cy="325120"/>
            </a:xfrm>
            <a:custGeom>
              <a:avLst/>
              <a:gdLst/>
              <a:ahLst/>
              <a:cxnLst/>
              <a:rect l="l" t="t" r="r" b="b"/>
              <a:pathLst>
                <a:path w="31750" h="325120">
                  <a:moveTo>
                    <a:pt x="31407" y="308889"/>
                  </a:moveTo>
                  <a:lnTo>
                    <a:pt x="26809" y="297776"/>
                  </a:lnTo>
                  <a:lnTo>
                    <a:pt x="15697" y="293179"/>
                  </a:lnTo>
                  <a:lnTo>
                    <a:pt x="4597" y="297776"/>
                  </a:lnTo>
                  <a:lnTo>
                    <a:pt x="0" y="308889"/>
                  </a:lnTo>
                  <a:lnTo>
                    <a:pt x="4597" y="319989"/>
                  </a:lnTo>
                  <a:lnTo>
                    <a:pt x="15697" y="324586"/>
                  </a:lnTo>
                  <a:lnTo>
                    <a:pt x="26809" y="319989"/>
                  </a:lnTo>
                  <a:lnTo>
                    <a:pt x="31407" y="308889"/>
                  </a:lnTo>
                  <a:close/>
                </a:path>
                <a:path w="31750" h="325120">
                  <a:moveTo>
                    <a:pt x="31407" y="15697"/>
                  </a:moveTo>
                  <a:lnTo>
                    <a:pt x="26809" y="4597"/>
                  </a:lnTo>
                  <a:lnTo>
                    <a:pt x="15697" y="0"/>
                  </a:lnTo>
                  <a:lnTo>
                    <a:pt x="4597" y="4597"/>
                  </a:lnTo>
                  <a:lnTo>
                    <a:pt x="0" y="15697"/>
                  </a:lnTo>
                  <a:lnTo>
                    <a:pt x="4597" y="26809"/>
                  </a:lnTo>
                  <a:lnTo>
                    <a:pt x="15697" y="31407"/>
                  </a:lnTo>
                  <a:lnTo>
                    <a:pt x="26809" y="26809"/>
                  </a:lnTo>
                  <a:lnTo>
                    <a:pt x="31407" y="15697"/>
                  </a:lnTo>
                  <a:close/>
                </a:path>
              </a:pathLst>
            </a:custGeom>
            <a:solidFill>
              <a:srgbClr val="F15732"/>
            </a:solidFill>
          </p:spPr>
          <p:txBody>
            <a:bodyPr wrap="square" lIns="0" tIns="0" rIns="0" bIns="0" rtlCol="0"/>
            <a:lstStyle/>
            <a:p>
              <a:endParaRPr/>
            </a:p>
          </p:txBody>
        </p:sp>
        <p:sp>
          <p:nvSpPr>
            <p:cNvPr id="51" name="object 51"/>
            <p:cNvSpPr/>
            <p:nvPr/>
          </p:nvSpPr>
          <p:spPr>
            <a:xfrm>
              <a:off x="7534120" y="2676068"/>
              <a:ext cx="2988945" cy="0"/>
            </a:xfrm>
            <a:custGeom>
              <a:avLst/>
              <a:gdLst/>
              <a:ahLst/>
              <a:cxnLst/>
              <a:rect l="l" t="t" r="r" b="b"/>
              <a:pathLst>
                <a:path w="2988945">
                  <a:moveTo>
                    <a:pt x="2988484" y="0"/>
                  </a:moveTo>
                  <a:lnTo>
                    <a:pt x="0" y="0"/>
                  </a:lnTo>
                </a:path>
              </a:pathLst>
            </a:custGeom>
            <a:ln w="31412">
              <a:solidFill>
                <a:srgbClr val="F15732"/>
              </a:solidFill>
              <a:prstDash val="dot"/>
            </a:ln>
          </p:spPr>
          <p:txBody>
            <a:bodyPr wrap="square" lIns="0" tIns="0" rIns="0" bIns="0" rtlCol="0"/>
            <a:lstStyle/>
            <a:p>
              <a:endParaRPr/>
            </a:p>
          </p:txBody>
        </p:sp>
        <p:sp>
          <p:nvSpPr>
            <p:cNvPr id="52" name="object 52"/>
            <p:cNvSpPr/>
            <p:nvPr/>
          </p:nvSpPr>
          <p:spPr>
            <a:xfrm>
              <a:off x="7017730" y="2685035"/>
              <a:ext cx="377190" cy="416559"/>
            </a:xfrm>
            <a:custGeom>
              <a:avLst/>
              <a:gdLst/>
              <a:ahLst/>
              <a:cxnLst/>
              <a:rect l="l" t="t" r="r" b="b"/>
              <a:pathLst>
                <a:path w="377190" h="416560">
                  <a:moveTo>
                    <a:pt x="377004" y="0"/>
                  </a:moveTo>
                  <a:lnTo>
                    <a:pt x="331368" y="11436"/>
                  </a:lnTo>
                  <a:lnTo>
                    <a:pt x="287615" y="27190"/>
                  </a:lnTo>
                  <a:lnTo>
                    <a:pt x="245987" y="47020"/>
                  </a:lnTo>
                  <a:lnTo>
                    <a:pt x="206727" y="70681"/>
                  </a:lnTo>
                  <a:lnTo>
                    <a:pt x="170077" y="97932"/>
                  </a:lnTo>
                  <a:lnTo>
                    <a:pt x="136281" y="128529"/>
                  </a:lnTo>
                  <a:lnTo>
                    <a:pt x="105581" y="162230"/>
                  </a:lnTo>
                  <a:lnTo>
                    <a:pt x="78220" y="198792"/>
                  </a:lnTo>
                  <a:lnTo>
                    <a:pt x="54441" y="237972"/>
                  </a:lnTo>
                  <a:lnTo>
                    <a:pt x="34486" y="279528"/>
                  </a:lnTo>
                  <a:lnTo>
                    <a:pt x="18600" y="323216"/>
                  </a:lnTo>
                  <a:lnTo>
                    <a:pt x="7023" y="368794"/>
                  </a:lnTo>
                  <a:lnTo>
                    <a:pt x="0" y="416018"/>
                  </a:lnTo>
                </a:path>
              </a:pathLst>
            </a:custGeom>
            <a:ln w="31412">
              <a:solidFill>
                <a:srgbClr val="F15732"/>
              </a:solidFill>
              <a:prstDash val="dot"/>
            </a:ln>
          </p:spPr>
          <p:txBody>
            <a:bodyPr wrap="square" lIns="0" tIns="0" rIns="0" bIns="0" rtlCol="0"/>
            <a:lstStyle/>
            <a:p>
              <a:endParaRPr/>
            </a:p>
          </p:txBody>
        </p:sp>
        <p:sp>
          <p:nvSpPr>
            <p:cNvPr id="53" name="object 53"/>
            <p:cNvSpPr/>
            <p:nvPr/>
          </p:nvSpPr>
          <p:spPr>
            <a:xfrm>
              <a:off x="7015493" y="3243193"/>
              <a:ext cx="0" cy="1295400"/>
            </a:xfrm>
            <a:custGeom>
              <a:avLst/>
              <a:gdLst/>
              <a:ahLst/>
              <a:cxnLst/>
              <a:rect l="l" t="t" r="r" b="b"/>
              <a:pathLst>
                <a:path h="1295400">
                  <a:moveTo>
                    <a:pt x="0" y="0"/>
                  </a:moveTo>
                  <a:lnTo>
                    <a:pt x="0" y="1295101"/>
                  </a:lnTo>
                </a:path>
              </a:pathLst>
            </a:custGeom>
            <a:ln w="31412">
              <a:solidFill>
                <a:srgbClr val="F15732"/>
              </a:solidFill>
              <a:prstDash val="dot"/>
            </a:ln>
          </p:spPr>
          <p:txBody>
            <a:bodyPr wrap="square" lIns="0" tIns="0" rIns="0" bIns="0" rtlCol="0"/>
            <a:lstStyle/>
            <a:p>
              <a:endParaRPr/>
            </a:p>
          </p:txBody>
        </p:sp>
        <p:sp>
          <p:nvSpPr>
            <p:cNvPr id="54" name="object 54"/>
            <p:cNvSpPr/>
            <p:nvPr/>
          </p:nvSpPr>
          <p:spPr>
            <a:xfrm>
              <a:off x="6999782" y="2660363"/>
              <a:ext cx="3633470" cy="1941830"/>
            </a:xfrm>
            <a:custGeom>
              <a:avLst/>
              <a:gdLst/>
              <a:ahLst/>
              <a:cxnLst/>
              <a:rect l="l" t="t" r="r" b="b"/>
              <a:pathLst>
                <a:path w="3633470" h="1941829">
                  <a:moveTo>
                    <a:pt x="31407" y="1925891"/>
                  </a:moveTo>
                  <a:lnTo>
                    <a:pt x="26809" y="1914791"/>
                  </a:lnTo>
                  <a:lnTo>
                    <a:pt x="15709" y="1910181"/>
                  </a:lnTo>
                  <a:lnTo>
                    <a:pt x="4597" y="1914791"/>
                  </a:lnTo>
                  <a:lnTo>
                    <a:pt x="0" y="1925891"/>
                  </a:lnTo>
                  <a:lnTo>
                    <a:pt x="4597" y="1937004"/>
                  </a:lnTo>
                  <a:lnTo>
                    <a:pt x="15709" y="1941601"/>
                  </a:lnTo>
                  <a:lnTo>
                    <a:pt x="26809" y="1937004"/>
                  </a:lnTo>
                  <a:lnTo>
                    <a:pt x="31407" y="1925891"/>
                  </a:lnTo>
                  <a:close/>
                </a:path>
                <a:path w="3633470" h="1941829">
                  <a:moveTo>
                    <a:pt x="31407" y="486905"/>
                  </a:moveTo>
                  <a:lnTo>
                    <a:pt x="26809" y="475792"/>
                  </a:lnTo>
                  <a:lnTo>
                    <a:pt x="15709" y="471195"/>
                  </a:lnTo>
                  <a:lnTo>
                    <a:pt x="4597" y="475792"/>
                  </a:lnTo>
                  <a:lnTo>
                    <a:pt x="0" y="486905"/>
                  </a:lnTo>
                  <a:lnTo>
                    <a:pt x="4597" y="498005"/>
                  </a:lnTo>
                  <a:lnTo>
                    <a:pt x="15709" y="502602"/>
                  </a:lnTo>
                  <a:lnTo>
                    <a:pt x="26809" y="498005"/>
                  </a:lnTo>
                  <a:lnTo>
                    <a:pt x="31407" y="486905"/>
                  </a:lnTo>
                  <a:close/>
                </a:path>
                <a:path w="3633470" h="1941829">
                  <a:moveTo>
                    <a:pt x="502602" y="15709"/>
                  </a:moveTo>
                  <a:lnTo>
                    <a:pt x="498005" y="4610"/>
                  </a:lnTo>
                  <a:lnTo>
                    <a:pt x="486892" y="0"/>
                  </a:lnTo>
                  <a:lnTo>
                    <a:pt x="475792" y="4610"/>
                  </a:lnTo>
                  <a:lnTo>
                    <a:pt x="471182" y="15709"/>
                  </a:lnTo>
                  <a:lnTo>
                    <a:pt x="475792" y="26822"/>
                  </a:lnTo>
                  <a:lnTo>
                    <a:pt x="486892" y="31419"/>
                  </a:lnTo>
                  <a:lnTo>
                    <a:pt x="498005" y="26822"/>
                  </a:lnTo>
                  <a:lnTo>
                    <a:pt x="502602" y="15709"/>
                  </a:lnTo>
                  <a:close/>
                </a:path>
                <a:path w="3633470" h="1941829">
                  <a:moveTo>
                    <a:pt x="3633393" y="15709"/>
                  </a:moveTo>
                  <a:lnTo>
                    <a:pt x="3628796" y="4610"/>
                  </a:lnTo>
                  <a:lnTo>
                    <a:pt x="3617684" y="0"/>
                  </a:lnTo>
                  <a:lnTo>
                    <a:pt x="3606584" y="4610"/>
                  </a:lnTo>
                  <a:lnTo>
                    <a:pt x="3601986" y="15709"/>
                  </a:lnTo>
                  <a:lnTo>
                    <a:pt x="3606584" y="26822"/>
                  </a:lnTo>
                  <a:lnTo>
                    <a:pt x="3617684" y="31419"/>
                  </a:lnTo>
                  <a:lnTo>
                    <a:pt x="3628796" y="26822"/>
                  </a:lnTo>
                  <a:lnTo>
                    <a:pt x="3633393" y="15709"/>
                  </a:lnTo>
                  <a:close/>
                </a:path>
              </a:pathLst>
            </a:custGeom>
            <a:solidFill>
              <a:srgbClr val="F15732"/>
            </a:solidFill>
          </p:spPr>
          <p:txBody>
            <a:bodyPr wrap="square" lIns="0" tIns="0" rIns="0" bIns="0" rtlCol="0"/>
            <a:lstStyle/>
            <a:p>
              <a:endParaRPr/>
            </a:p>
          </p:txBody>
        </p:sp>
        <p:sp>
          <p:nvSpPr>
            <p:cNvPr id="55" name="object 55"/>
            <p:cNvSpPr/>
            <p:nvPr/>
          </p:nvSpPr>
          <p:spPr>
            <a:xfrm>
              <a:off x="16068096" y="2780777"/>
              <a:ext cx="805815" cy="0"/>
            </a:xfrm>
            <a:custGeom>
              <a:avLst/>
              <a:gdLst/>
              <a:ahLst/>
              <a:cxnLst/>
              <a:rect l="l" t="t" r="r" b="b"/>
              <a:pathLst>
                <a:path w="805815">
                  <a:moveTo>
                    <a:pt x="0" y="0"/>
                  </a:moveTo>
                  <a:lnTo>
                    <a:pt x="805472" y="0"/>
                  </a:lnTo>
                </a:path>
              </a:pathLst>
            </a:custGeom>
            <a:ln w="31412">
              <a:solidFill>
                <a:srgbClr val="F15732"/>
              </a:solidFill>
              <a:prstDash val="dot"/>
            </a:ln>
          </p:spPr>
          <p:txBody>
            <a:bodyPr wrap="square" lIns="0" tIns="0" rIns="0" bIns="0" rtlCol="0"/>
            <a:lstStyle/>
            <a:p>
              <a:endParaRPr/>
            </a:p>
          </p:txBody>
        </p:sp>
        <p:sp>
          <p:nvSpPr>
            <p:cNvPr id="56" name="object 56"/>
            <p:cNvSpPr/>
            <p:nvPr/>
          </p:nvSpPr>
          <p:spPr>
            <a:xfrm>
              <a:off x="17010855" y="2789540"/>
              <a:ext cx="368935" cy="407034"/>
            </a:xfrm>
            <a:custGeom>
              <a:avLst/>
              <a:gdLst/>
              <a:ahLst/>
              <a:cxnLst/>
              <a:rect l="l" t="t" r="r" b="b"/>
              <a:pathLst>
                <a:path w="368934" h="407035">
                  <a:moveTo>
                    <a:pt x="0" y="0"/>
                  </a:moveTo>
                  <a:lnTo>
                    <a:pt x="48258" y="12309"/>
                  </a:lnTo>
                  <a:lnTo>
                    <a:pt x="94334" y="29549"/>
                  </a:lnTo>
                  <a:lnTo>
                    <a:pt x="137925" y="51419"/>
                  </a:lnTo>
                  <a:lnTo>
                    <a:pt x="178729" y="77617"/>
                  </a:lnTo>
                  <a:lnTo>
                    <a:pt x="216445" y="107840"/>
                  </a:lnTo>
                  <a:lnTo>
                    <a:pt x="250771" y="141788"/>
                  </a:lnTo>
                  <a:lnTo>
                    <a:pt x="281404" y="179159"/>
                  </a:lnTo>
                  <a:lnTo>
                    <a:pt x="308044" y="219651"/>
                  </a:lnTo>
                  <a:lnTo>
                    <a:pt x="330388" y="262962"/>
                  </a:lnTo>
                  <a:lnTo>
                    <a:pt x="348134" y="308790"/>
                  </a:lnTo>
                  <a:lnTo>
                    <a:pt x="360981" y="356835"/>
                  </a:lnTo>
                  <a:lnTo>
                    <a:pt x="368627" y="406793"/>
                  </a:lnTo>
                </a:path>
              </a:pathLst>
            </a:custGeom>
            <a:ln w="31412">
              <a:solidFill>
                <a:srgbClr val="F15732"/>
              </a:solidFill>
              <a:prstDash val="dot"/>
            </a:ln>
          </p:spPr>
          <p:txBody>
            <a:bodyPr wrap="square" lIns="0" tIns="0" rIns="0" bIns="0" rtlCol="0"/>
            <a:lstStyle/>
            <a:p>
              <a:endParaRPr/>
            </a:p>
          </p:txBody>
        </p:sp>
        <p:sp>
          <p:nvSpPr>
            <p:cNvPr id="57" name="object 57"/>
            <p:cNvSpPr/>
            <p:nvPr/>
          </p:nvSpPr>
          <p:spPr>
            <a:xfrm>
              <a:off x="17381669" y="3337830"/>
              <a:ext cx="0" cy="337185"/>
            </a:xfrm>
            <a:custGeom>
              <a:avLst/>
              <a:gdLst/>
              <a:ahLst/>
              <a:cxnLst/>
              <a:rect l="l" t="t" r="r" b="b"/>
              <a:pathLst>
                <a:path h="337185">
                  <a:moveTo>
                    <a:pt x="0" y="0"/>
                  </a:moveTo>
                  <a:lnTo>
                    <a:pt x="0" y="337162"/>
                  </a:lnTo>
                </a:path>
              </a:pathLst>
            </a:custGeom>
            <a:ln w="31412">
              <a:solidFill>
                <a:srgbClr val="F15732"/>
              </a:solidFill>
              <a:prstDash val="dot"/>
            </a:ln>
          </p:spPr>
          <p:txBody>
            <a:bodyPr wrap="square" lIns="0" tIns="0" rIns="0" bIns="0" rtlCol="0"/>
            <a:lstStyle/>
            <a:p>
              <a:endParaRPr/>
            </a:p>
          </p:txBody>
        </p:sp>
      </p:grpSp>
      <p:sp>
        <p:nvSpPr>
          <p:cNvPr id="60" name="object 60"/>
          <p:cNvSpPr/>
          <p:nvPr/>
        </p:nvSpPr>
        <p:spPr>
          <a:xfrm>
            <a:off x="16020454" y="9633214"/>
            <a:ext cx="1235710" cy="0"/>
          </a:xfrm>
          <a:custGeom>
            <a:avLst/>
            <a:gdLst/>
            <a:ahLst/>
            <a:cxnLst/>
            <a:rect l="l" t="t" r="r" b="b"/>
            <a:pathLst>
              <a:path w="1235709">
                <a:moveTo>
                  <a:pt x="0" y="0"/>
                </a:moveTo>
                <a:lnTo>
                  <a:pt x="1235564" y="0"/>
                </a:lnTo>
              </a:path>
            </a:pathLst>
          </a:custGeom>
          <a:ln w="41883">
            <a:solidFill>
              <a:srgbClr val="F15732"/>
            </a:solidFill>
          </a:ln>
        </p:spPr>
        <p:txBody>
          <a:bodyPr wrap="square" lIns="0" tIns="0" rIns="0" bIns="0" rtlCol="0"/>
          <a:lstStyle/>
          <a:p>
            <a:endParaRPr/>
          </a:p>
        </p:txBody>
      </p:sp>
      <p:sp>
        <p:nvSpPr>
          <p:cNvPr id="61" name="object 61"/>
          <p:cNvSpPr/>
          <p:nvPr/>
        </p:nvSpPr>
        <p:spPr>
          <a:xfrm>
            <a:off x="16004748" y="991069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62" name="object 62"/>
          <p:cNvGrpSpPr/>
          <p:nvPr/>
        </p:nvGrpSpPr>
        <p:grpSpPr>
          <a:xfrm>
            <a:off x="16115498" y="9910692"/>
            <a:ext cx="1156335" cy="31750"/>
            <a:chOff x="16115498" y="9910692"/>
            <a:chExt cx="1156335" cy="31750"/>
          </a:xfrm>
        </p:grpSpPr>
        <p:sp>
          <p:nvSpPr>
            <p:cNvPr id="63" name="object 63"/>
            <p:cNvSpPr/>
            <p:nvPr/>
          </p:nvSpPr>
          <p:spPr>
            <a:xfrm>
              <a:off x="16115498" y="9926399"/>
              <a:ext cx="1093470" cy="0"/>
            </a:xfrm>
            <a:custGeom>
              <a:avLst/>
              <a:gdLst/>
              <a:ahLst/>
              <a:cxnLst/>
              <a:rect l="l" t="t" r="r" b="b"/>
              <a:pathLst>
                <a:path w="1093469">
                  <a:moveTo>
                    <a:pt x="0" y="0"/>
                  </a:moveTo>
                  <a:lnTo>
                    <a:pt x="1093003" y="0"/>
                  </a:lnTo>
                </a:path>
              </a:pathLst>
            </a:custGeom>
            <a:ln w="31412">
              <a:solidFill>
                <a:srgbClr val="F15732"/>
              </a:solidFill>
              <a:prstDash val="dot"/>
            </a:ln>
          </p:spPr>
          <p:txBody>
            <a:bodyPr wrap="square" lIns="0" tIns="0" rIns="0" bIns="0" rtlCol="0"/>
            <a:lstStyle/>
            <a:p>
              <a:endParaRPr/>
            </a:p>
          </p:txBody>
        </p:sp>
        <p:sp>
          <p:nvSpPr>
            <p:cNvPr id="64" name="object 64"/>
            <p:cNvSpPr/>
            <p:nvPr/>
          </p:nvSpPr>
          <p:spPr>
            <a:xfrm>
              <a:off x="17240313" y="991069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65" name="object 65"/>
          <p:cNvSpPr txBox="1"/>
          <p:nvPr/>
        </p:nvSpPr>
        <p:spPr>
          <a:xfrm>
            <a:off x="19281995" y="939521"/>
            <a:ext cx="30988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30</a:t>
            </a:r>
            <a:endParaRPr sz="1900">
              <a:latin typeface="Söhne"/>
              <a:cs typeface="Söhne"/>
            </a:endParaRPr>
          </a:p>
        </p:txBody>
      </p:sp>
      <p:sp>
        <p:nvSpPr>
          <p:cNvPr id="66" name="object 42">
            <a:extLst>
              <a:ext uri="{FF2B5EF4-FFF2-40B4-BE49-F238E27FC236}">
                <a16:creationId xmlns:a16="http://schemas.microsoft.com/office/drawing/2014/main" id="{2474E422-C285-98D3-CA3B-BC89A08B9FBF}"/>
              </a:ext>
            </a:extLst>
          </p:cNvPr>
          <p:cNvSpPr/>
          <p:nvPr/>
        </p:nvSpPr>
        <p:spPr>
          <a:xfrm>
            <a:off x="8375650" y="6264275"/>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27" name="object 31">
            <a:extLst>
              <a:ext uri="{FF2B5EF4-FFF2-40B4-BE49-F238E27FC236}">
                <a16:creationId xmlns:a16="http://schemas.microsoft.com/office/drawing/2014/main" id="{F24ECB44-DFCA-78C8-8489-74B1214325D4}"/>
              </a:ext>
            </a:extLst>
          </p:cNvPr>
          <p:cNvSpPr txBox="1"/>
          <p:nvPr/>
        </p:nvSpPr>
        <p:spPr>
          <a:xfrm>
            <a:off x="6109139" y="4788687"/>
            <a:ext cx="2000092"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a:solidFill>
                  <a:schemeClr val="tx1"/>
                </a:solidFill>
                <a:latin typeface="Arial" panose="020B0604020202020204" pitchFamily="34" charset="0"/>
                <a:cs typeface="Arial" panose="020B0604020202020204" pitchFamily="34" charset="0"/>
              </a:rPr>
              <a:t>Commissions </a:t>
            </a:r>
            <a:r>
              <a:rPr lang="en-US" sz="1900" b="1" spc="-20" err="1">
                <a:solidFill>
                  <a:schemeClr val="tx1"/>
                </a:solidFill>
                <a:latin typeface="Arial" panose="020B0604020202020204" pitchFamily="34" charset="0"/>
                <a:cs typeface="Arial" panose="020B0604020202020204" pitchFamily="34" charset="0"/>
              </a:rPr>
              <a:t>spécialisées</a:t>
            </a:r>
            <a:endParaRPr sz="1900" b="1">
              <a:solidFill>
                <a:schemeClr val="tx1"/>
              </a:solidFill>
              <a:latin typeface="Arial" panose="020B0604020202020204" pitchFamily="34" charset="0"/>
              <a:cs typeface="Arial" panose="020B0604020202020204" pitchFamily="34" charset="0"/>
            </a:endParaRPr>
          </a:p>
        </p:txBody>
      </p:sp>
      <p:sp>
        <p:nvSpPr>
          <p:cNvPr id="46" name="object 24">
            <a:extLst>
              <a:ext uri="{FF2B5EF4-FFF2-40B4-BE49-F238E27FC236}">
                <a16:creationId xmlns:a16="http://schemas.microsoft.com/office/drawing/2014/main" id="{CC7F0A8B-FA76-EFA3-AA2F-279D4CDB1FAE}"/>
              </a:ext>
            </a:extLst>
          </p:cNvPr>
          <p:cNvSpPr txBox="1"/>
          <p:nvPr/>
        </p:nvSpPr>
        <p:spPr>
          <a:xfrm>
            <a:off x="11038629" y="2576302"/>
            <a:ext cx="4619934" cy="367408"/>
          </a:xfrm>
          <a:prstGeom prst="rect">
            <a:avLst/>
          </a:prstGeom>
        </p:spPr>
        <p:txBody>
          <a:bodyPr vert="horz" wrap="square" lIns="0" tIns="13335" rIns="0" bIns="0" rtlCol="0">
            <a:spAutoFit/>
          </a:bodyPr>
          <a:lstStyle/>
          <a:p>
            <a:pPr marL="12700">
              <a:lnSpc>
                <a:spcPct val="100000"/>
              </a:lnSpc>
              <a:spcBef>
                <a:spcPts val="105"/>
              </a:spcBef>
            </a:pPr>
            <a:r>
              <a:rPr lang="fr-FR" sz="2300" b="0" spc="-10">
                <a:solidFill>
                  <a:schemeClr val="tx1"/>
                </a:solidFill>
                <a:latin typeface="Arial" panose="020B0604020202020204" pitchFamily="34" charset="0"/>
                <a:cs typeface="Arial" panose="020B0604020202020204" pitchFamily="34" charset="0"/>
              </a:rPr>
              <a:t>Assemblée mondiale des Délégués</a:t>
            </a:r>
            <a:endParaRPr sz="2300">
              <a:solidFill>
                <a:schemeClr val="tx1"/>
              </a:solidFill>
              <a:latin typeface="Arial" panose="020B0604020202020204" pitchFamily="34" charset="0"/>
              <a:cs typeface="Arial" panose="020B0604020202020204" pitchFamily="34" charset="0"/>
            </a:endParaRPr>
          </a:p>
        </p:txBody>
      </p:sp>
      <p:sp>
        <p:nvSpPr>
          <p:cNvPr id="58" name="object 25">
            <a:extLst>
              <a:ext uri="{FF2B5EF4-FFF2-40B4-BE49-F238E27FC236}">
                <a16:creationId xmlns:a16="http://schemas.microsoft.com/office/drawing/2014/main" id="{3E9E7E42-8612-5CE3-1FD0-67B301AAF9C0}"/>
              </a:ext>
            </a:extLst>
          </p:cNvPr>
          <p:cNvSpPr txBox="1"/>
          <p:nvPr/>
        </p:nvSpPr>
        <p:spPr>
          <a:xfrm>
            <a:off x="8610123" y="3750305"/>
            <a:ext cx="961306" cy="304571"/>
          </a:xfrm>
          <a:prstGeom prst="rect">
            <a:avLst/>
          </a:prstGeom>
        </p:spPr>
        <p:txBody>
          <a:bodyPr vert="horz" wrap="square" lIns="0" tIns="12065" rIns="0" bIns="0" rtlCol="0">
            <a:spAutoFit/>
          </a:bodyPr>
          <a:lstStyle/>
          <a:p>
            <a:pPr marL="12700">
              <a:lnSpc>
                <a:spcPct val="100000"/>
              </a:lnSpc>
              <a:spcBef>
                <a:spcPts val="95"/>
              </a:spcBef>
            </a:pPr>
            <a:r>
              <a:rPr lang="en-US" sz="1900" b="1" spc="-10">
                <a:latin typeface="Arial" panose="020B0604020202020204" pitchFamily="34" charset="0"/>
                <a:cs typeface="Arial" panose="020B0604020202020204" pitchFamily="34" charset="0"/>
              </a:rPr>
              <a:t>Conseil</a:t>
            </a:r>
            <a:endParaRPr sz="1900" b="1">
              <a:latin typeface="Arial" panose="020B0604020202020204" pitchFamily="34" charset="0"/>
              <a:cs typeface="Arial" panose="020B0604020202020204" pitchFamily="34" charset="0"/>
            </a:endParaRPr>
          </a:p>
        </p:txBody>
      </p:sp>
      <p:sp>
        <p:nvSpPr>
          <p:cNvPr id="67" name="object 26">
            <a:extLst>
              <a:ext uri="{FF2B5EF4-FFF2-40B4-BE49-F238E27FC236}">
                <a16:creationId xmlns:a16="http://schemas.microsoft.com/office/drawing/2014/main" id="{7565B83E-995D-9BCC-A263-8C7ADCC2D5F9}"/>
              </a:ext>
            </a:extLst>
          </p:cNvPr>
          <p:cNvSpPr txBox="1"/>
          <p:nvPr/>
        </p:nvSpPr>
        <p:spPr>
          <a:xfrm>
            <a:off x="16306047" y="3860607"/>
            <a:ext cx="2042160" cy="613629"/>
          </a:xfrm>
          <a:prstGeom prst="rect">
            <a:avLst/>
          </a:prstGeom>
        </p:spPr>
        <p:txBody>
          <a:bodyPr vert="horz" wrap="square" lIns="0" tIns="36194" rIns="0" bIns="0" rtlCol="0">
            <a:spAutoFit/>
          </a:bodyPr>
          <a:lstStyle/>
          <a:p>
            <a:pPr marL="12700" marR="5080" indent="257175" algn="ctr">
              <a:lnSpc>
                <a:spcPts val="2140"/>
              </a:lnSpc>
              <a:spcBef>
                <a:spcPts val="284"/>
              </a:spcBef>
            </a:pPr>
            <a:r>
              <a:rPr lang="en-US" sz="1900" b="1" err="1">
                <a:solidFill>
                  <a:schemeClr val="tx1"/>
                </a:solidFill>
                <a:latin typeface="Arial" panose="020B0604020202020204" pitchFamily="34" charset="0"/>
                <a:cs typeface="Arial" panose="020B0604020202020204" pitchFamily="34" charset="0"/>
              </a:rPr>
              <a:t>Comissions</a:t>
            </a:r>
            <a:r>
              <a:rPr lang="en-US" sz="1900" b="1">
                <a:solidFill>
                  <a:schemeClr val="tx1"/>
                </a:solidFill>
                <a:latin typeface="Arial" panose="020B0604020202020204" pitchFamily="34" charset="0"/>
                <a:cs typeface="Arial" panose="020B0604020202020204" pitchFamily="34" charset="0"/>
              </a:rPr>
              <a:t>   </a:t>
            </a:r>
          </a:p>
          <a:p>
            <a:pPr marL="12700" marR="5080" indent="257175" algn="ctr">
              <a:lnSpc>
                <a:spcPts val="2140"/>
              </a:lnSpc>
              <a:spcBef>
                <a:spcPts val="284"/>
              </a:spcBef>
            </a:pPr>
            <a:r>
              <a:rPr lang="en-US" sz="1900" b="1">
                <a:solidFill>
                  <a:schemeClr val="tx1"/>
                </a:solidFill>
                <a:latin typeface="Arial" panose="020B0604020202020204" pitchFamily="34" charset="0"/>
                <a:cs typeface="Arial" panose="020B0604020202020204" pitchFamily="34" charset="0"/>
              </a:rPr>
              <a:t> </a:t>
            </a:r>
            <a:r>
              <a:rPr lang="en-US" sz="1900" b="1" err="1">
                <a:solidFill>
                  <a:schemeClr val="tx1"/>
                </a:solidFill>
                <a:latin typeface="Arial" panose="020B0604020202020204" pitchFamily="34" charset="0"/>
                <a:cs typeface="Arial" panose="020B0604020202020204" pitchFamily="34" charset="0"/>
              </a:rPr>
              <a:t>régionales</a:t>
            </a:r>
            <a:endParaRPr sz="1900" b="1">
              <a:solidFill>
                <a:schemeClr val="tx1"/>
              </a:solidFill>
              <a:latin typeface="Arial" panose="020B0604020202020204" pitchFamily="34" charset="0"/>
              <a:cs typeface="Arial" panose="020B0604020202020204" pitchFamily="34" charset="0"/>
            </a:endParaRPr>
          </a:p>
        </p:txBody>
      </p:sp>
      <p:sp>
        <p:nvSpPr>
          <p:cNvPr id="68" name="object 29">
            <a:extLst>
              <a:ext uri="{FF2B5EF4-FFF2-40B4-BE49-F238E27FC236}">
                <a16:creationId xmlns:a16="http://schemas.microsoft.com/office/drawing/2014/main" id="{702D7B17-0B38-E17A-A59A-A033CCBB5BCB}"/>
              </a:ext>
            </a:extLst>
          </p:cNvPr>
          <p:cNvSpPr txBox="1"/>
          <p:nvPr/>
        </p:nvSpPr>
        <p:spPr>
          <a:xfrm>
            <a:off x="5959829" y="6039064"/>
            <a:ext cx="2278597" cy="964495"/>
          </a:xfrm>
          <a:prstGeom prst="rect">
            <a:avLst/>
          </a:prstGeom>
        </p:spPr>
        <p:txBody>
          <a:bodyPr vert="horz" wrap="square" lIns="0" tIns="30480" rIns="0" bIns="0" rtlCol="0">
            <a:spAutoFit/>
          </a:bodyPr>
          <a:lstStyle/>
          <a:p>
            <a:pPr marL="12700" marR="5080" indent="15240" algn="ctr">
              <a:lnSpc>
                <a:spcPct val="111200"/>
              </a:lnSpc>
              <a:spcBef>
                <a:spcPts val="240"/>
              </a:spcBef>
            </a:pPr>
            <a:r>
              <a:rPr lang="fr-FR" sz="1900" b="1">
                <a:latin typeface="Arial" panose="020B0604020202020204" pitchFamily="34" charset="0"/>
                <a:cs typeface="Arial" panose="020B0604020202020204" pitchFamily="34" charset="0"/>
              </a:rPr>
              <a:t>Groupes d’experts</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ad hoc</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de travail</a:t>
            </a:r>
            <a:endParaRPr sz="1700">
              <a:latin typeface="Arial" panose="020B0604020202020204" pitchFamily="34" charset="0"/>
              <a:cs typeface="Arial" panose="020B0604020202020204" pitchFamily="34" charset="0"/>
            </a:endParaRPr>
          </a:p>
        </p:txBody>
      </p:sp>
      <p:sp>
        <p:nvSpPr>
          <p:cNvPr id="69" name="object 30">
            <a:extLst>
              <a:ext uri="{FF2B5EF4-FFF2-40B4-BE49-F238E27FC236}">
                <a16:creationId xmlns:a16="http://schemas.microsoft.com/office/drawing/2014/main" id="{F2431EBE-AD7D-E62A-EAF0-6854DC268471}"/>
              </a:ext>
            </a:extLst>
          </p:cNvPr>
          <p:cNvSpPr txBox="1"/>
          <p:nvPr/>
        </p:nvSpPr>
        <p:spPr>
          <a:xfrm>
            <a:off x="16253951" y="5997282"/>
            <a:ext cx="2577362" cy="938206"/>
          </a:xfrm>
          <a:prstGeom prst="rect">
            <a:avLst/>
          </a:prstGeom>
        </p:spPr>
        <p:txBody>
          <a:bodyPr vert="horz" wrap="square" lIns="0" tIns="29845" rIns="0" bIns="0" rtlCol="0">
            <a:spAutoFit/>
          </a:bodyPr>
          <a:lstStyle/>
          <a:p>
            <a:pPr marL="12065" marR="5080" indent="-635" algn="ctr">
              <a:lnSpc>
                <a:spcPct val="111200"/>
              </a:lnSpc>
              <a:spcBef>
                <a:spcPts val="235"/>
              </a:spcBef>
            </a:pPr>
            <a:r>
              <a:rPr sz="1900" b="1" spc="-10" err="1">
                <a:latin typeface="Arial" panose="020B0604020202020204" pitchFamily="34" charset="0"/>
                <a:cs typeface="Arial" panose="020B0604020202020204" pitchFamily="34" charset="0"/>
              </a:rPr>
              <a:t>Centres</a:t>
            </a:r>
            <a:r>
              <a:rPr lang="en-US" sz="1900" b="1" spc="-10">
                <a:latin typeface="Arial" panose="020B0604020202020204" pitchFamily="34" charset="0"/>
                <a:cs typeface="Arial" panose="020B0604020202020204" pitchFamily="34" charset="0"/>
              </a:rPr>
              <a:t> de </a:t>
            </a:r>
            <a:r>
              <a:rPr lang="en-US" sz="1900" b="1" spc="-10" err="1">
                <a:latin typeface="Arial" panose="020B0604020202020204" pitchFamily="34" charset="0"/>
                <a:cs typeface="Arial" panose="020B0604020202020204" pitchFamily="34" charset="0"/>
              </a:rPr>
              <a:t>référence</a:t>
            </a:r>
            <a:r>
              <a:rPr sz="1900" b="1" spc="-10">
                <a:latin typeface="Arial" panose="020B0604020202020204" pitchFamily="34" charset="0"/>
                <a:cs typeface="Arial" panose="020B0604020202020204" pitchFamily="34" charset="0"/>
              </a:rPr>
              <a:t> </a:t>
            </a:r>
            <a:r>
              <a:rPr sz="1700" spc="-10" err="1">
                <a:latin typeface="Arial" panose="020B0604020202020204" pitchFamily="34" charset="0"/>
                <a:cs typeface="Arial" panose="020B0604020202020204" pitchFamily="34" charset="0"/>
              </a:rPr>
              <a:t>Centres</a:t>
            </a:r>
            <a:r>
              <a:rPr sz="1700" spc="-10">
                <a:latin typeface="Arial" panose="020B0604020202020204" pitchFamily="34" charset="0"/>
                <a:cs typeface="Arial" panose="020B0604020202020204" pitchFamily="34" charset="0"/>
              </a:rPr>
              <a:t> </a:t>
            </a:r>
            <a:r>
              <a:rPr lang="en-US" sz="1700" spc="-10" err="1">
                <a:latin typeface="Arial" panose="020B0604020202020204" pitchFamily="34" charset="0"/>
                <a:cs typeface="Arial" panose="020B0604020202020204" pitchFamily="34" charset="0"/>
              </a:rPr>
              <a:t>collaborateurs</a:t>
            </a:r>
            <a:endParaRPr lang="en-US" sz="1700" spc="-10">
              <a:latin typeface="Arial" panose="020B0604020202020204" pitchFamily="34" charset="0"/>
              <a:cs typeface="Arial" panose="020B0604020202020204" pitchFamily="34" charset="0"/>
            </a:endParaRPr>
          </a:p>
          <a:p>
            <a:pPr marL="12065" marR="5080" indent="-635" algn="ctr">
              <a:lnSpc>
                <a:spcPct val="111200"/>
              </a:lnSpc>
              <a:spcBef>
                <a:spcPts val="235"/>
              </a:spcBef>
            </a:pPr>
            <a:r>
              <a:rPr sz="1700" spc="-10" err="1">
                <a:latin typeface="Arial" panose="020B0604020202020204" pitchFamily="34" charset="0"/>
                <a:cs typeface="Arial" panose="020B0604020202020204" pitchFamily="34" charset="0"/>
              </a:rPr>
              <a:t>Laborato</a:t>
            </a:r>
            <a:r>
              <a:rPr lang="en-US" sz="1700" spc="-10" err="1">
                <a:latin typeface="Arial" panose="020B0604020202020204" pitchFamily="34" charset="0"/>
                <a:cs typeface="Arial" panose="020B0604020202020204" pitchFamily="34" charset="0"/>
              </a:rPr>
              <a:t>ir</a:t>
            </a:r>
            <a:r>
              <a:rPr sz="1700" spc="-10" err="1">
                <a:latin typeface="Arial" panose="020B0604020202020204" pitchFamily="34" charset="0"/>
                <a:cs typeface="Arial" panose="020B0604020202020204" pitchFamily="34" charset="0"/>
              </a:rPr>
              <a:t>es</a:t>
            </a:r>
            <a:r>
              <a:rPr lang="en-US" sz="1700" spc="-10">
                <a:latin typeface="Arial" panose="020B0604020202020204" pitchFamily="34" charset="0"/>
                <a:cs typeface="Arial" panose="020B0604020202020204" pitchFamily="34" charset="0"/>
              </a:rPr>
              <a:t> de </a:t>
            </a:r>
            <a:r>
              <a:rPr lang="en-US" sz="1700" spc="-10" err="1">
                <a:latin typeface="Arial" panose="020B0604020202020204" pitchFamily="34" charset="0"/>
                <a:cs typeface="Arial" panose="020B0604020202020204" pitchFamily="34" charset="0"/>
              </a:rPr>
              <a:t>référence</a:t>
            </a:r>
            <a:endParaRPr sz="1700">
              <a:latin typeface="Arial" panose="020B0604020202020204" pitchFamily="34" charset="0"/>
              <a:cs typeface="Arial" panose="020B0604020202020204" pitchFamily="34" charset="0"/>
            </a:endParaRPr>
          </a:p>
        </p:txBody>
      </p:sp>
      <p:sp>
        <p:nvSpPr>
          <p:cNvPr id="70" name="object 31">
            <a:extLst>
              <a:ext uri="{FF2B5EF4-FFF2-40B4-BE49-F238E27FC236}">
                <a16:creationId xmlns:a16="http://schemas.microsoft.com/office/drawing/2014/main" id="{3C0D6F33-00F5-B7A1-F22E-C4BDBAA6C816}"/>
              </a:ext>
            </a:extLst>
          </p:cNvPr>
          <p:cNvSpPr txBox="1"/>
          <p:nvPr/>
        </p:nvSpPr>
        <p:spPr>
          <a:xfrm>
            <a:off x="12808121" y="4054475"/>
            <a:ext cx="1282529"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err="1">
                <a:solidFill>
                  <a:schemeClr val="bg1"/>
                </a:solidFill>
                <a:latin typeface="Arial" panose="020B0604020202020204" pitchFamily="34" charset="0"/>
                <a:cs typeface="Arial" panose="020B0604020202020204" pitchFamily="34" charset="0"/>
              </a:rPr>
              <a:t>Directrice</a:t>
            </a:r>
            <a:r>
              <a:rPr lang="en-US" sz="1900" b="1" spc="-20">
                <a:solidFill>
                  <a:schemeClr val="bg1"/>
                </a:solidFill>
                <a:latin typeface="Arial" panose="020B0604020202020204" pitchFamily="34" charset="0"/>
                <a:cs typeface="Arial" panose="020B0604020202020204" pitchFamily="34" charset="0"/>
              </a:rPr>
              <a:t> </a:t>
            </a:r>
            <a:r>
              <a:rPr lang="en-US" sz="1900" b="1" spc="-20" err="1">
                <a:solidFill>
                  <a:schemeClr val="bg1"/>
                </a:solidFill>
                <a:latin typeface="Arial" panose="020B0604020202020204" pitchFamily="34" charset="0"/>
                <a:cs typeface="Arial" panose="020B0604020202020204" pitchFamily="34" charset="0"/>
              </a:rPr>
              <a:t>générale</a:t>
            </a:r>
            <a:endParaRPr sz="1900" b="1">
              <a:solidFill>
                <a:schemeClr val="bg1"/>
              </a:solidFill>
              <a:latin typeface="Arial" panose="020B0604020202020204" pitchFamily="34" charset="0"/>
              <a:cs typeface="Arial" panose="020B0604020202020204" pitchFamily="34" charset="0"/>
            </a:endParaRPr>
          </a:p>
        </p:txBody>
      </p:sp>
      <p:sp>
        <p:nvSpPr>
          <p:cNvPr id="71" name="object 32">
            <a:extLst>
              <a:ext uri="{FF2B5EF4-FFF2-40B4-BE49-F238E27FC236}">
                <a16:creationId xmlns:a16="http://schemas.microsoft.com/office/drawing/2014/main" id="{7C8D8120-BA5A-A6A4-E57C-519990F6E64E}"/>
              </a:ext>
            </a:extLst>
          </p:cNvPr>
          <p:cNvSpPr txBox="1"/>
          <p:nvPr/>
        </p:nvSpPr>
        <p:spPr>
          <a:xfrm>
            <a:off x="12659830" y="6161814"/>
            <a:ext cx="1579199" cy="304571"/>
          </a:xfrm>
          <a:prstGeom prst="rect">
            <a:avLst/>
          </a:prstGeom>
        </p:spPr>
        <p:txBody>
          <a:bodyPr vert="horz" wrap="square" lIns="0" tIns="12065" rIns="0" bIns="0" rtlCol="0">
            <a:spAutoFit/>
          </a:bodyPr>
          <a:lstStyle/>
          <a:p>
            <a:pPr marL="12700" algn="ctr">
              <a:lnSpc>
                <a:spcPct val="100000"/>
              </a:lnSpc>
              <a:spcBef>
                <a:spcPts val="95"/>
              </a:spcBef>
            </a:pPr>
            <a:r>
              <a:rPr lang="en-US" sz="1900" b="1" spc="-10" err="1">
                <a:solidFill>
                  <a:schemeClr val="bg1"/>
                </a:solidFill>
                <a:latin typeface="Arial" panose="020B0604020202020204" pitchFamily="34" charset="0"/>
                <a:cs typeface="Arial" panose="020B0604020202020204" pitchFamily="34" charset="0"/>
              </a:rPr>
              <a:t>Siège</a:t>
            </a:r>
            <a:endParaRPr sz="1900" b="1">
              <a:solidFill>
                <a:schemeClr val="bg1"/>
              </a:solidFill>
              <a:latin typeface="Arial" panose="020B0604020202020204" pitchFamily="34" charset="0"/>
              <a:cs typeface="Arial" panose="020B0604020202020204" pitchFamily="34" charset="0"/>
            </a:endParaRPr>
          </a:p>
        </p:txBody>
      </p:sp>
      <p:sp>
        <p:nvSpPr>
          <p:cNvPr id="72" name="object 33">
            <a:extLst>
              <a:ext uri="{FF2B5EF4-FFF2-40B4-BE49-F238E27FC236}">
                <a16:creationId xmlns:a16="http://schemas.microsoft.com/office/drawing/2014/main" id="{05556076-2A59-238D-3698-111AECB1D289}"/>
              </a:ext>
            </a:extLst>
          </p:cNvPr>
          <p:cNvSpPr txBox="1"/>
          <p:nvPr/>
        </p:nvSpPr>
        <p:spPr>
          <a:xfrm>
            <a:off x="12561331" y="7917226"/>
            <a:ext cx="1906298" cy="844461"/>
          </a:xfrm>
          <a:prstGeom prst="rect">
            <a:avLst/>
          </a:prstGeom>
        </p:spPr>
        <p:txBody>
          <a:bodyPr vert="horz" wrap="square" lIns="0" tIns="36194" rIns="0" bIns="0" rtlCol="0">
            <a:spAutoFit/>
          </a:bodyPr>
          <a:lstStyle/>
          <a:p>
            <a:pPr marL="12065" marR="5080" indent="-635" algn="ctr">
              <a:lnSpc>
                <a:spcPts val="2140"/>
              </a:lnSpc>
              <a:spcBef>
                <a:spcPts val="284"/>
              </a:spcBef>
            </a:pPr>
            <a:r>
              <a:rPr lang="fr-FR" sz="1900" b="1" spc="-10">
                <a:latin typeface="Arial" panose="020B0604020202020204" pitchFamily="34" charset="0"/>
                <a:cs typeface="Arial" panose="020B0604020202020204" pitchFamily="34" charset="0"/>
              </a:rPr>
              <a:t>Représentations régionales et sous-régionales</a:t>
            </a:r>
            <a:endParaRPr sz="1900" b="1">
              <a:latin typeface="Arial" panose="020B0604020202020204" pitchFamily="34" charset="0"/>
              <a:cs typeface="Arial" panose="020B0604020202020204" pitchFamily="34" charset="0"/>
            </a:endParaRPr>
          </a:p>
        </p:txBody>
      </p:sp>
      <p:sp>
        <p:nvSpPr>
          <p:cNvPr id="73" name="object 60">
            <a:extLst>
              <a:ext uri="{FF2B5EF4-FFF2-40B4-BE49-F238E27FC236}">
                <a16:creationId xmlns:a16="http://schemas.microsoft.com/office/drawing/2014/main" id="{3AFA0DEA-BCD9-CE39-B526-D44C063A263B}"/>
              </a:ext>
            </a:extLst>
          </p:cNvPr>
          <p:cNvSpPr txBox="1"/>
          <p:nvPr/>
        </p:nvSpPr>
        <p:spPr>
          <a:xfrm>
            <a:off x="17488839" y="9464675"/>
            <a:ext cx="2316811" cy="629275"/>
          </a:xfrm>
          <a:prstGeom prst="rect">
            <a:avLst/>
          </a:prstGeom>
        </p:spPr>
        <p:txBody>
          <a:bodyPr vert="horz" wrap="square" lIns="0" tIns="12700" rIns="0" bIns="0" rtlCol="0">
            <a:spAutoFit/>
          </a:bodyPr>
          <a:lstStyle/>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d’autorité</a:t>
            </a:r>
            <a:endParaRPr lang="en-US" sz="1650" spc="-10">
              <a:latin typeface="Arial" panose="020B0604020202020204" pitchFamily="34" charset="0"/>
              <a:cs typeface="Arial" panose="020B0604020202020204" pitchFamily="34" charset="0"/>
            </a:endParaRPr>
          </a:p>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fonctionnelles</a:t>
            </a:r>
            <a:endParaRPr sz="1650">
              <a:latin typeface="Arial" panose="020B060402020202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80488"/>
            <a:ext cx="2996716" cy="894476"/>
          </a:xfrm>
          <a:prstGeom prst="rect">
            <a:avLst/>
          </a:prstGeom>
        </p:spPr>
        <p:txBody>
          <a:bodyPr vert="horz" wrap="square" lIns="0" tIns="17145" rIns="0" bIns="0" rtlCol="0">
            <a:spAutoFit/>
          </a:bodyPr>
          <a:lstStyle/>
          <a:p>
            <a:pPr marL="12700">
              <a:lnSpc>
                <a:spcPct val="100000"/>
              </a:lnSpc>
              <a:spcBef>
                <a:spcPts val="135"/>
              </a:spcBef>
            </a:pPr>
            <a:r>
              <a:rPr lang="fr-FR" sz="2850" b="1">
                <a:latin typeface="Arial" panose="020B0604020202020204" pitchFamily="34" charset="0"/>
                <a:cs typeface="Arial" panose="020B0604020202020204" pitchFamily="34" charset="0"/>
              </a:rPr>
              <a:t>Directrice</a:t>
            </a:r>
            <a:r>
              <a:rPr lang="fr-FR" sz="2850" b="1" spc="10">
                <a:latin typeface="Arial" panose="020B0604020202020204" pitchFamily="34" charset="0"/>
                <a:cs typeface="Arial" panose="020B0604020202020204" pitchFamily="34" charset="0"/>
              </a:rPr>
              <a:t> </a:t>
            </a:r>
            <a:r>
              <a:rPr lang="fr-FR" sz="2850" b="1" spc="-10">
                <a:latin typeface="Arial" panose="020B0604020202020204" pitchFamily="34" charset="0"/>
                <a:cs typeface="Arial" panose="020B0604020202020204" pitchFamily="34" charset="0"/>
              </a:rPr>
              <a:t>générale</a:t>
            </a:r>
            <a:endParaRPr lang="fr-FR" sz="2850" b="1">
              <a:latin typeface="Arial" panose="020B0604020202020204" pitchFamily="34" charset="0"/>
              <a:cs typeface="Arial" panose="020B0604020202020204" pitchFamily="34" charset="0"/>
            </a:endParaRPr>
          </a:p>
        </p:txBody>
      </p:sp>
      <p:sp>
        <p:nvSpPr>
          <p:cNvPr id="4" name="object 4"/>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37983"/>
            <a:ext cx="835576" cy="790413"/>
          </a:xfrm>
          <a:prstGeom prst="rect">
            <a:avLst/>
          </a:prstGeom>
        </p:spPr>
      </p:pic>
      <p:sp>
        <p:nvSpPr>
          <p:cNvPr id="6" name="object 6"/>
          <p:cNvSpPr txBox="1"/>
          <p:nvPr/>
        </p:nvSpPr>
        <p:spPr>
          <a:xfrm>
            <a:off x="5976646" y="2175580"/>
            <a:ext cx="5294604" cy="455894"/>
          </a:xfrm>
          <a:prstGeom prst="rect">
            <a:avLst/>
          </a:prstGeom>
        </p:spPr>
        <p:txBody>
          <a:bodyPr vert="horz" wrap="square" lIns="0" tIns="17145" rIns="0" bIns="0" rtlCol="0">
            <a:spAutoFit/>
          </a:bodyPr>
          <a:lstStyle/>
          <a:p>
            <a:pPr marL="12700">
              <a:lnSpc>
                <a:spcPct val="100000"/>
              </a:lnSpc>
              <a:spcBef>
                <a:spcPts val="135"/>
              </a:spcBef>
            </a:pPr>
            <a:r>
              <a:rPr lang="fr-FR" sz="2850" b="1">
                <a:latin typeface="Arial" panose="020B0604020202020204" pitchFamily="34" charset="0"/>
                <a:cs typeface="Arial" panose="020B0604020202020204" pitchFamily="34" charset="0"/>
              </a:rPr>
              <a:t>Depuis le 1er août 2024</a:t>
            </a:r>
            <a:endParaRPr sz="2850" b="1">
              <a:latin typeface="Arial" panose="020B0604020202020204" pitchFamily="34" charset="0"/>
              <a:cs typeface="Arial" panose="020B0604020202020204" pitchFamily="34" charset="0"/>
            </a:endParaRPr>
          </a:p>
        </p:txBody>
      </p:sp>
      <p:sp>
        <p:nvSpPr>
          <p:cNvPr id="7" name="object 7"/>
          <p:cNvSpPr txBox="1"/>
          <p:nvPr/>
        </p:nvSpPr>
        <p:spPr>
          <a:xfrm>
            <a:off x="9620566" y="3141460"/>
            <a:ext cx="5121099" cy="5312160"/>
          </a:xfrm>
          <a:prstGeom prst="rect">
            <a:avLst/>
          </a:prstGeom>
        </p:spPr>
        <p:txBody>
          <a:bodyPr vert="horz" wrap="square" lIns="0" tIns="11430" rIns="0" bIns="0" rtlCol="0" anchor="t">
            <a:spAutoFit/>
          </a:bodyPr>
          <a:lstStyle/>
          <a:p>
            <a:pPr marL="326390" marR="140970" indent="-314325" algn="l">
              <a:lnSpc>
                <a:spcPct val="101299"/>
              </a:lnSpc>
              <a:spcBef>
                <a:spcPts val="90"/>
              </a:spcBef>
              <a:buClr>
                <a:srgbClr val="F05224"/>
              </a:buClr>
              <a:buChar char="•"/>
              <a:tabLst>
                <a:tab pos="327025" algn="l"/>
              </a:tabLst>
            </a:pPr>
            <a:r>
              <a:rPr lang="fr-FR" sz="2850">
                <a:latin typeface="Arial" panose="020B0604020202020204" pitchFamily="34" charset="0"/>
                <a:cs typeface="Arial" panose="020B0604020202020204" pitchFamily="34" charset="0"/>
              </a:rPr>
              <a:t>Élue en mai 2024 par l’Assemblée mondiale des Délégués. Exerce actuellement son premier mandat.</a:t>
            </a:r>
          </a:p>
          <a:p>
            <a:pPr marL="326390" marR="140970" indent="-314325" algn="l">
              <a:lnSpc>
                <a:spcPct val="101299"/>
              </a:lnSpc>
              <a:spcBef>
                <a:spcPts val="90"/>
              </a:spcBef>
              <a:buClr>
                <a:srgbClr val="F05224"/>
              </a:buClr>
              <a:buChar char="•"/>
              <a:tabLst>
                <a:tab pos="327025" algn="l"/>
              </a:tabLst>
            </a:pPr>
            <a:r>
              <a:rPr lang="fr-FR" sz="2850">
                <a:latin typeface="Arial"/>
                <a:cs typeface="Arial"/>
              </a:rPr>
              <a:t>Responsable de la mise en œuvre du Plan stratégique de l'OMSA et de la supervision des activités du Siège et des Représentations régionales et sous-régionales.</a:t>
            </a:r>
            <a:endParaRPr sz="2850">
              <a:latin typeface="Arial"/>
              <a:cs typeface="Arial"/>
            </a:endParaRPr>
          </a:p>
        </p:txBody>
      </p:sp>
      <p:pic>
        <p:nvPicPr>
          <p:cNvPr id="8" name="object 8"/>
          <p:cNvPicPr/>
          <p:nvPr/>
        </p:nvPicPr>
        <p:blipFill>
          <a:blip r:embed="rId3" cstate="print">
            <a:extLst>
              <a:ext uri="{28A0092B-C50C-407E-A947-70E740481C1C}">
                <a14:useLocalDpi xmlns:a14="http://schemas.microsoft.com/office/drawing/2010/main" val="0"/>
              </a:ext>
            </a:extLst>
          </a:blip>
          <a:srcRect/>
          <a:stretch/>
        </p:blipFill>
        <p:spPr>
          <a:xfrm>
            <a:off x="5626913" y="3245735"/>
            <a:ext cx="3803837" cy="4618740"/>
          </a:xfrm>
          <a:prstGeom prst="rect">
            <a:avLst/>
          </a:prstGeom>
        </p:spPr>
      </p:pic>
      <p:sp>
        <p:nvSpPr>
          <p:cNvPr id="9" name="object 9"/>
          <p:cNvSpPr txBox="1"/>
          <p:nvPr/>
        </p:nvSpPr>
        <p:spPr>
          <a:xfrm>
            <a:off x="5626913" y="7954359"/>
            <a:ext cx="2697665" cy="798295"/>
          </a:xfrm>
          <a:prstGeom prst="rect">
            <a:avLst/>
          </a:prstGeom>
        </p:spPr>
        <p:txBody>
          <a:bodyPr vert="horz" wrap="square" lIns="0" tIns="13335" rIns="0" bIns="0" rtlCol="0">
            <a:spAutoFit/>
          </a:bodyPr>
          <a:lstStyle/>
          <a:p>
            <a:pPr marL="12700">
              <a:lnSpc>
                <a:spcPct val="100000"/>
              </a:lnSpc>
              <a:spcBef>
                <a:spcPts val="105"/>
              </a:spcBef>
            </a:pPr>
            <a:r>
              <a:rPr sz="2550" b="0">
                <a:solidFill>
                  <a:srgbClr val="F15732"/>
                </a:solidFill>
                <a:latin typeface="Arial" panose="020B0604020202020204" pitchFamily="34" charset="0"/>
                <a:cs typeface="Arial" panose="020B0604020202020204" pitchFamily="34" charset="0"/>
              </a:rPr>
              <a:t>Dr</a:t>
            </a:r>
            <a:r>
              <a:rPr lang="en-US" sz="2550" b="0">
                <a:solidFill>
                  <a:srgbClr val="F15732"/>
                </a:solidFill>
                <a:latin typeface="Arial" panose="020B0604020202020204" pitchFamily="34" charset="0"/>
                <a:cs typeface="Arial" panose="020B0604020202020204" pitchFamily="34" charset="0"/>
              </a:rPr>
              <a:t>e</a:t>
            </a:r>
            <a:r>
              <a:rPr sz="2550" b="0">
                <a:solidFill>
                  <a:srgbClr val="F15732"/>
                </a:solidFill>
                <a:latin typeface="Arial" panose="020B0604020202020204" pitchFamily="34" charset="0"/>
                <a:cs typeface="Arial" panose="020B0604020202020204" pitchFamily="34" charset="0"/>
              </a:rPr>
              <a:t> </a:t>
            </a:r>
            <a:r>
              <a:rPr lang="fr-FR" sz="2550" b="0">
                <a:solidFill>
                  <a:srgbClr val="F15732"/>
                </a:solidFill>
                <a:latin typeface="Arial" panose="020B0604020202020204" pitchFamily="34" charset="0"/>
                <a:cs typeface="Arial" panose="020B0604020202020204" pitchFamily="34" charset="0"/>
              </a:rPr>
              <a:t>Emmanuelle Soubeyran</a:t>
            </a:r>
            <a:endParaRPr sz="2550">
              <a:latin typeface="Arial" panose="020B0604020202020204" pitchFamily="34" charset="0"/>
              <a:cs typeface="Arial" panose="020B0604020202020204" pitchFamily="34" charset="0"/>
            </a:endParaRPr>
          </a:p>
        </p:txBody>
      </p:sp>
      <p:sp>
        <p:nvSpPr>
          <p:cNvPr id="10" name="object 10"/>
          <p:cNvSpPr txBox="1"/>
          <p:nvPr/>
        </p:nvSpPr>
        <p:spPr>
          <a:xfrm>
            <a:off x="16517745" y="6168378"/>
            <a:ext cx="1606908" cy="1517723"/>
          </a:xfrm>
          <a:prstGeom prst="rect">
            <a:avLst/>
          </a:prstGeom>
        </p:spPr>
        <p:txBody>
          <a:bodyPr vert="horz" wrap="square" lIns="0" tIns="17145" rIns="0" bIns="0" rtlCol="0">
            <a:spAutoFit/>
          </a:bodyPr>
          <a:lstStyle/>
          <a:p>
            <a:pPr algn="ctr">
              <a:lnSpc>
                <a:spcPts val="8725"/>
              </a:lnSpc>
              <a:spcBef>
                <a:spcPts val="135"/>
              </a:spcBef>
            </a:pPr>
            <a:r>
              <a:rPr lang="en-US" sz="4000" spc="-45">
                <a:solidFill>
                  <a:srgbClr val="F15732"/>
                </a:solidFill>
                <a:latin typeface="Franklin Gothic Medium Cond" panose="020B0606030402020204" pitchFamily="34" charset="0"/>
                <a:cs typeface="Söhne Schmal"/>
              </a:rPr>
              <a:t>Mandat</a:t>
            </a:r>
            <a:endParaRPr sz="4000">
              <a:latin typeface="Franklin Gothic Medium Cond" panose="020B0606030402020204" pitchFamily="34" charset="0"/>
              <a:cs typeface="Söhne Schmal"/>
            </a:endParaRPr>
          </a:p>
          <a:p>
            <a:pPr marR="5715" algn="ctr">
              <a:lnSpc>
                <a:spcPts val="3025"/>
              </a:lnSpc>
            </a:pPr>
            <a:r>
              <a:rPr lang="en-US" sz="2700" spc="-20">
                <a:latin typeface="Arial" panose="020B0604020202020204" pitchFamily="34" charset="0"/>
                <a:cs typeface="Arial" panose="020B0604020202020204" pitchFamily="34" charset="0"/>
              </a:rPr>
              <a:t>de 5 </a:t>
            </a:r>
            <a:r>
              <a:rPr lang="en-US" sz="2700" spc="-20" err="1">
                <a:latin typeface="Arial" panose="020B0604020202020204" pitchFamily="34" charset="0"/>
                <a:cs typeface="Arial" panose="020B0604020202020204" pitchFamily="34" charset="0"/>
              </a:rPr>
              <a:t>ans</a:t>
            </a:r>
            <a:endParaRPr sz="2700">
              <a:latin typeface="Arial" panose="020B0604020202020204" pitchFamily="34" charset="0"/>
              <a:cs typeface="Arial" panose="020B0604020202020204" pitchFamily="34" charset="0"/>
            </a:endParaRPr>
          </a:p>
        </p:txBody>
      </p:sp>
      <p:grpSp>
        <p:nvGrpSpPr>
          <p:cNvPr id="11" name="object 11"/>
          <p:cNvGrpSpPr/>
          <p:nvPr/>
        </p:nvGrpSpPr>
        <p:grpSpPr>
          <a:xfrm>
            <a:off x="16555372" y="3225527"/>
            <a:ext cx="1848485" cy="1789430"/>
            <a:chOff x="16555372" y="3225527"/>
            <a:chExt cx="1848485" cy="1789430"/>
          </a:xfrm>
        </p:grpSpPr>
        <p:sp>
          <p:nvSpPr>
            <p:cNvPr id="12" name="object 12"/>
            <p:cNvSpPr/>
            <p:nvPr/>
          </p:nvSpPr>
          <p:spPr>
            <a:xfrm>
              <a:off x="16571078" y="3358424"/>
              <a:ext cx="1464945" cy="1289685"/>
            </a:xfrm>
            <a:custGeom>
              <a:avLst/>
              <a:gdLst/>
              <a:ahLst/>
              <a:cxnLst/>
              <a:rect l="l" t="t" r="r" b="b"/>
              <a:pathLst>
                <a:path w="1464944" h="1289685">
                  <a:moveTo>
                    <a:pt x="1464876" y="820331"/>
                  </a:moveTo>
                  <a:lnTo>
                    <a:pt x="1464876" y="117190"/>
                  </a:lnTo>
                  <a:lnTo>
                    <a:pt x="1455667" y="71575"/>
                  </a:lnTo>
                  <a:lnTo>
                    <a:pt x="1430551" y="34324"/>
                  </a:lnTo>
                  <a:lnTo>
                    <a:pt x="1393301" y="9209"/>
                  </a:lnTo>
                  <a:lnTo>
                    <a:pt x="1347686" y="0"/>
                  </a:lnTo>
                </a:path>
                <a:path w="1464944" h="1289685">
                  <a:moveTo>
                    <a:pt x="117190" y="0"/>
                  </a:moveTo>
                  <a:lnTo>
                    <a:pt x="71575" y="9209"/>
                  </a:lnTo>
                  <a:lnTo>
                    <a:pt x="34324" y="34324"/>
                  </a:lnTo>
                  <a:lnTo>
                    <a:pt x="9209" y="71575"/>
                  </a:lnTo>
                  <a:lnTo>
                    <a:pt x="0" y="117190"/>
                  </a:lnTo>
                  <a:lnTo>
                    <a:pt x="0" y="1171901"/>
                  </a:lnTo>
                  <a:lnTo>
                    <a:pt x="9209" y="1217516"/>
                  </a:lnTo>
                  <a:lnTo>
                    <a:pt x="34324" y="1254766"/>
                  </a:lnTo>
                  <a:lnTo>
                    <a:pt x="71575" y="1279882"/>
                  </a:lnTo>
                  <a:lnTo>
                    <a:pt x="117190" y="1289091"/>
                  </a:lnTo>
                  <a:lnTo>
                    <a:pt x="996116" y="1289091"/>
                  </a:lnTo>
                </a:path>
                <a:path w="1464944" h="1289685">
                  <a:moveTo>
                    <a:pt x="1230496" y="0"/>
                  </a:moveTo>
                  <a:lnTo>
                    <a:pt x="351570" y="0"/>
                  </a:lnTo>
                </a:path>
                <a:path w="1464944" h="1289685">
                  <a:moveTo>
                    <a:pt x="0" y="175785"/>
                  </a:moveTo>
                  <a:lnTo>
                    <a:pt x="1464876" y="175785"/>
                  </a:lnTo>
                </a:path>
              </a:pathLst>
            </a:custGeom>
            <a:ln w="31412">
              <a:solidFill>
                <a:srgbClr val="F15732"/>
              </a:solidFill>
            </a:ln>
          </p:spPr>
          <p:txBody>
            <a:bodyPr wrap="square" lIns="0" tIns="0" rIns="0" bIns="0" rtlCol="0"/>
            <a:lstStyle/>
            <a:p>
              <a:endParaRPr/>
            </a:p>
          </p:txBody>
        </p:sp>
        <p:pic>
          <p:nvPicPr>
            <p:cNvPr id="13" name="object 13"/>
            <p:cNvPicPr/>
            <p:nvPr/>
          </p:nvPicPr>
          <p:blipFill>
            <a:blip r:embed="rId4" cstate="print"/>
            <a:stretch>
              <a:fillRect/>
            </a:stretch>
          </p:blipFill>
          <p:spPr>
            <a:xfrm>
              <a:off x="16672562" y="3225527"/>
              <a:ext cx="148602" cy="207197"/>
            </a:xfrm>
            <a:prstGeom prst="rect">
              <a:avLst/>
            </a:prstGeom>
          </p:spPr>
        </p:pic>
        <p:pic>
          <p:nvPicPr>
            <p:cNvPr id="14" name="object 14"/>
            <p:cNvPicPr/>
            <p:nvPr/>
          </p:nvPicPr>
          <p:blipFill>
            <a:blip r:embed="rId5" cstate="print"/>
            <a:stretch>
              <a:fillRect/>
            </a:stretch>
          </p:blipFill>
          <p:spPr>
            <a:xfrm>
              <a:off x="17785869" y="3225527"/>
              <a:ext cx="148602" cy="207197"/>
            </a:xfrm>
            <a:prstGeom prst="rect">
              <a:avLst/>
            </a:prstGeom>
          </p:spPr>
        </p:pic>
        <p:sp>
          <p:nvSpPr>
            <p:cNvPr id="15" name="object 15"/>
            <p:cNvSpPr/>
            <p:nvPr/>
          </p:nvSpPr>
          <p:spPr>
            <a:xfrm>
              <a:off x="17684385" y="4295945"/>
              <a:ext cx="703580" cy="703580"/>
            </a:xfrm>
            <a:custGeom>
              <a:avLst/>
              <a:gdLst/>
              <a:ahLst/>
              <a:cxnLst/>
              <a:rect l="l" t="t" r="r" b="b"/>
              <a:pathLst>
                <a:path w="703580" h="703579">
                  <a:moveTo>
                    <a:pt x="703140" y="351570"/>
                  </a:moveTo>
                  <a:lnTo>
                    <a:pt x="699931" y="303865"/>
                  </a:lnTo>
                  <a:lnTo>
                    <a:pt x="690582" y="258110"/>
                  </a:lnTo>
                  <a:lnTo>
                    <a:pt x="675513" y="214725"/>
                  </a:lnTo>
                  <a:lnTo>
                    <a:pt x="655142" y="174128"/>
                  </a:lnTo>
                  <a:lnTo>
                    <a:pt x="629888" y="136738"/>
                  </a:lnTo>
                  <a:lnTo>
                    <a:pt x="600170" y="102974"/>
                  </a:lnTo>
                  <a:lnTo>
                    <a:pt x="566406" y="73255"/>
                  </a:lnTo>
                  <a:lnTo>
                    <a:pt x="529017" y="48000"/>
                  </a:lnTo>
                  <a:lnTo>
                    <a:pt x="488419" y="27628"/>
                  </a:lnTo>
                  <a:lnTo>
                    <a:pt x="445033" y="12558"/>
                  </a:lnTo>
                  <a:lnTo>
                    <a:pt x="399277" y="3209"/>
                  </a:lnTo>
                  <a:lnTo>
                    <a:pt x="351570" y="0"/>
                  </a:lnTo>
                  <a:lnTo>
                    <a:pt x="303863" y="3209"/>
                  </a:lnTo>
                  <a:lnTo>
                    <a:pt x="258107" y="12558"/>
                  </a:lnTo>
                  <a:lnTo>
                    <a:pt x="214721" y="27628"/>
                  </a:lnTo>
                  <a:lnTo>
                    <a:pt x="174123" y="48000"/>
                  </a:lnTo>
                  <a:lnTo>
                    <a:pt x="136734" y="73255"/>
                  </a:lnTo>
                  <a:lnTo>
                    <a:pt x="102970" y="102974"/>
                  </a:lnTo>
                  <a:lnTo>
                    <a:pt x="73252" y="136738"/>
                  </a:lnTo>
                  <a:lnTo>
                    <a:pt x="47998" y="174128"/>
                  </a:lnTo>
                  <a:lnTo>
                    <a:pt x="27627" y="214725"/>
                  </a:lnTo>
                  <a:lnTo>
                    <a:pt x="12558" y="258110"/>
                  </a:lnTo>
                  <a:lnTo>
                    <a:pt x="3209" y="303865"/>
                  </a:lnTo>
                  <a:lnTo>
                    <a:pt x="0" y="351570"/>
                  </a:lnTo>
                  <a:lnTo>
                    <a:pt x="3209" y="399275"/>
                  </a:lnTo>
                  <a:lnTo>
                    <a:pt x="12558" y="445029"/>
                  </a:lnTo>
                  <a:lnTo>
                    <a:pt x="27627" y="488415"/>
                  </a:lnTo>
                  <a:lnTo>
                    <a:pt x="47998" y="529012"/>
                  </a:lnTo>
                  <a:lnTo>
                    <a:pt x="73252" y="566402"/>
                  </a:lnTo>
                  <a:lnTo>
                    <a:pt x="102970" y="600166"/>
                  </a:lnTo>
                  <a:lnTo>
                    <a:pt x="136734" y="629885"/>
                  </a:lnTo>
                  <a:lnTo>
                    <a:pt x="174123" y="655140"/>
                  </a:lnTo>
                  <a:lnTo>
                    <a:pt x="214721" y="675511"/>
                  </a:lnTo>
                  <a:lnTo>
                    <a:pt x="258107" y="690582"/>
                  </a:lnTo>
                  <a:lnTo>
                    <a:pt x="303863" y="699931"/>
                  </a:lnTo>
                  <a:lnTo>
                    <a:pt x="351570" y="703140"/>
                  </a:lnTo>
                  <a:lnTo>
                    <a:pt x="399277" y="699931"/>
                  </a:lnTo>
                  <a:lnTo>
                    <a:pt x="445033" y="690582"/>
                  </a:lnTo>
                  <a:lnTo>
                    <a:pt x="488419" y="675511"/>
                  </a:lnTo>
                  <a:lnTo>
                    <a:pt x="529017" y="655140"/>
                  </a:lnTo>
                  <a:lnTo>
                    <a:pt x="566406" y="629885"/>
                  </a:lnTo>
                  <a:lnTo>
                    <a:pt x="600170" y="600166"/>
                  </a:lnTo>
                  <a:lnTo>
                    <a:pt x="629888" y="566402"/>
                  </a:lnTo>
                  <a:lnTo>
                    <a:pt x="655142" y="529012"/>
                  </a:lnTo>
                  <a:lnTo>
                    <a:pt x="675513" y="488415"/>
                  </a:lnTo>
                  <a:lnTo>
                    <a:pt x="690582" y="445029"/>
                  </a:lnTo>
                  <a:lnTo>
                    <a:pt x="699931" y="399275"/>
                  </a:lnTo>
                  <a:lnTo>
                    <a:pt x="703140" y="351570"/>
                  </a:lnTo>
                  <a:close/>
                </a:path>
              </a:pathLst>
            </a:custGeom>
            <a:ln w="31412">
              <a:solidFill>
                <a:srgbClr val="F15732"/>
              </a:solidFill>
            </a:ln>
          </p:spPr>
          <p:txBody>
            <a:bodyPr wrap="square" lIns="0" tIns="0" rIns="0" bIns="0" rtlCol="0"/>
            <a:lstStyle/>
            <a:p>
              <a:endParaRPr/>
            </a:p>
          </p:txBody>
        </p:sp>
        <p:pic>
          <p:nvPicPr>
            <p:cNvPr id="16" name="object 16"/>
            <p:cNvPicPr/>
            <p:nvPr/>
          </p:nvPicPr>
          <p:blipFill>
            <a:blip r:embed="rId6" cstate="print"/>
            <a:stretch>
              <a:fillRect/>
            </a:stretch>
          </p:blipFill>
          <p:spPr>
            <a:xfrm>
              <a:off x="17961654" y="4485322"/>
              <a:ext cx="236495" cy="367276"/>
            </a:xfrm>
            <a:prstGeom prst="rect">
              <a:avLst/>
            </a:prstGeom>
          </p:spPr>
        </p:pic>
        <p:pic>
          <p:nvPicPr>
            <p:cNvPr id="17" name="object 17"/>
            <p:cNvPicPr/>
            <p:nvPr/>
          </p:nvPicPr>
          <p:blipFill>
            <a:blip r:embed="rId7" cstate="print"/>
            <a:stretch>
              <a:fillRect/>
            </a:stretch>
          </p:blipFill>
          <p:spPr>
            <a:xfrm>
              <a:off x="16701860" y="3694288"/>
              <a:ext cx="236495" cy="207197"/>
            </a:xfrm>
            <a:prstGeom prst="rect">
              <a:avLst/>
            </a:prstGeom>
          </p:spPr>
        </p:pic>
        <p:pic>
          <p:nvPicPr>
            <p:cNvPr id="18" name="object 18"/>
            <p:cNvPicPr/>
            <p:nvPr/>
          </p:nvPicPr>
          <p:blipFill>
            <a:blip r:embed="rId8" cstate="print"/>
            <a:stretch>
              <a:fillRect/>
            </a:stretch>
          </p:blipFill>
          <p:spPr>
            <a:xfrm>
              <a:off x="16701860" y="3987263"/>
              <a:ext cx="236495" cy="207197"/>
            </a:xfrm>
            <a:prstGeom prst="rect">
              <a:avLst/>
            </a:prstGeom>
          </p:spPr>
        </p:pic>
        <p:pic>
          <p:nvPicPr>
            <p:cNvPr id="19" name="object 19"/>
            <p:cNvPicPr/>
            <p:nvPr/>
          </p:nvPicPr>
          <p:blipFill>
            <a:blip r:embed="rId9" cstate="print"/>
            <a:stretch>
              <a:fillRect/>
            </a:stretch>
          </p:blipFill>
          <p:spPr>
            <a:xfrm>
              <a:off x="17024133" y="3694288"/>
              <a:ext cx="236495" cy="207197"/>
            </a:xfrm>
            <a:prstGeom prst="rect">
              <a:avLst/>
            </a:prstGeom>
          </p:spPr>
        </p:pic>
        <p:pic>
          <p:nvPicPr>
            <p:cNvPr id="20" name="object 20"/>
            <p:cNvPicPr/>
            <p:nvPr/>
          </p:nvPicPr>
          <p:blipFill>
            <a:blip r:embed="rId10" cstate="print"/>
            <a:stretch>
              <a:fillRect/>
            </a:stretch>
          </p:blipFill>
          <p:spPr>
            <a:xfrm>
              <a:off x="17024133" y="3987263"/>
              <a:ext cx="236495" cy="207197"/>
            </a:xfrm>
            <a:prstGeom prst="rect">
              <a:avLst/>
            </a:prstGeom>
          </p:spPr>
        </p:pic>
        <p:pic>
          <p:nvPicPr>
            <p:cNvPr id="21" name="object 21"/>
            <p:cNvPicPr/>
            <p:nvPr/>
          </p:nvPicPr>
          <p:blipFill>
            <a:blip r:embed="rId11" cstate="print"/>
            <a:stretch>
              <a:fillRect/>
            </a:stretch>
          </p:blipFill>
          <p:spPr>
            <a:xfrm>
              <a:off x="17346405" y="3694288"/>
              <a:ext cx="236495" cy="207197"/>
            </a:xfrm>
            <a:prstGeom prst="rect">
              <a:avLst/>
            </a:prstGeom>
          </p:spPr>
        </p:pic>
        <p:pic>
          <p:nvPicPr>
            <p:cNvPr id="22" name="object 22"/>
            <p:cNvPicPr/>
            <p:nvPr/>
          </p:nvPicPr>
          <p:blipFill>
            <a:blip r:embed="rId12" cstate="print"/>
            <a:stretch>
              <a:fillRect/>
            </a:stretch>
          </p:blipFill>
          <p:spPr>
            <a:xfrm>
              <a:off x="17346405" y="3987263"/>
              <a:ext cx="236495" cy="207197"/>
            </a:xfrm>
            <a:prstGeom prst="rect">
              <a:avLst/>
            </a:prstGeom>
          </p:spPr>
        </p:pic>
        <p:pic>
          <p:nvPicPr>
            <p:cNvPr id="23" name="object 23"/>
            <p:cNvPicPr/>
            <p:nvPr/>
          </p:nvPicPr>
          <p:blipFill>
            <a:blip r:embed="rId13" cstate="print"/>
            <a:stretch>
              <a:fillRect/>
            </a:stretch>
          </p:blipFill>
          <p:spPr>
            <a:xfrm>
              <a:off x="17668678" y="3694288"/>
              <a:ext cx="236495" cy="207197"/>
            </a:xfrm>
            <a:prstGeom prst="rect">
              <a:avLst/>
            </a:prstGeom>
          </p:spPr>
        </p:pic>
        <p:pic>
          <p:nvPicPr>
            <p:cNvPr id="24" name="object 24"/>
            <p:cNvPicPr/>
            <p:nvPr/>
          </p:nvPicPr>
          <p:blipFill>
            <a:blip r:embed="rId14" cstate="print"/>
            <a:stretch>
              <a:fillRect/>
            </a:stretch>
          </p:blipFill>
          <p:spPr>
            <a:xfrm>
              <a:off x="17668678" y="3987263"/>
              <a:ext cx="236495" cy="207197"/>
            </a:xfrm>
            <a:prstGeom prst="rect">
              <a:avLst/>
            </a:prstGeom>
          </p:spPr>
        </p:pic>
        <p:pic>
          <p:nvPicPr>
            <p:cNvPr id="25" name="object 25"/>
            <p:cNvPicPr/>
            <p:nvPr/>
          </p:nvPicPr>
          <p:blipFill>
            <a:blip r:embed="rId15" cstate="print"/>
            <a:stretch>
              <a:fillRect/>
            </a:stretch>
          </p:blipFill>
          <p:spPr>
            <a:xfrm>
              <a:off x="16701860" y="4280239"/>
              <a:ext cx="236495" cy="207197"/>
            </a:xfrm>
            <a:prstGeom prst="rect">
              <a:avLst/>
            </a:prstGeom>
          </p:spPr>
        </p:pic>
        <p:pic>
          <p:nvPicPr>
            <p:cNvPr id="26" name="object 26"/>
            <p:cNvPicPr/>
            <p:nvPr/>
          </p:nvPicPr>
          <p:blipFill>
            <a:blip r:embed="rId16" cstate="print"/>
            <a:stretch>
              <a:fillRect/>
            </a:stretch>
          </p:blipFill>
          <p:spPr>
            <a:xfrm>
              <a:off x="17024133" y="4280239"/>
              <a:ext cx="236495" cy="207197"/>
            </a:xfrm>
            <a:prstGeom prst="rect">
              <a:avLst/>
            </a:prstGeom>
          </p:spPr>
        </p:pic>
        <p:pic>
          <p:nvPicPr>
            <p:cNvPr id="27" name="object 27"/>
            <p:cNvPicPr/>
            <p:nvPr/>
          </p:nvPicPr>
          <p:blipFill>
            <a:blip r:embed="rId17" cstate="print"/>
            <a:stretch>
              <a:fillRect/>
            </a:stretch>
          </p:blipFill>
          <p:spPr>
            <a:xfrm>
              <a:off x="17346405" y="4280239"/>
              <a:ext cx="236495" cy="207197"/>
            </a:xfrm>
            <a:prstGeom prst="rect">
              <a:avLst/>
            </a:prstGeom>
          </p:spPr>
        </p:pic>
      </p:grpSp>
      <p:sp>
        <p:nvSpPr>
          <p:cNvPr id="28" name="object 28"/>
          <p:cNvSpPr/>
          <p:nvPr/>
        </p:nvSpPr>
        <p:spPr>
          <a:xfrm>
            <a:off x="17281194" y="5100968"/>
            <a:ext cx="40005" cy="40005"/>
          </a:xfrm>
          <a:custGeom>
            <a:avLst/>
            <a:gdLst/>
            <a:ahLst/>
            <a:cxnLst/>
            <a:rect l="l" t="t" r="r" b="b"/>
            <a:pathLst>
              <a:path w="40005" h="40004">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nvGrpSpPr>
          <p:cNvPr id="29" name="object 29"/>
          <p:cNvGrpSpPr/>
          <p:nvPr/>
        </p:nvGrpSpPr>
        <p:grpSpPr>
          <a:xfrm>
            <a:off x="17281194" y="5237689"/>
            <a:ext cx="40005" cy="1072515"/>
            <a:chOff x="17281194" y="5237689"/>
            <a:chExt cx="40005" cy="1072515"/>
          </a:xfrm>
        </p:grpSpPr>
        <p:sp>
          <p:nvSpPr>
            <p:cNvPr id="30" name="object 30"/>
            <p:cNvSpPr/>
            <p:nvPr/>
          </p:nvSpPr>
          <p:spPr>
            <a:xfrm>
              <a:off x="17301010" y="5237689"/>
              <a:ext cx="0" cy="993775"/>
            </a:xfrm>
            <a:custGeom>
              <a:avLst/>
              <a:gdLst/>
              <a:ahLst/>
              <a:cxnLst/>
              <a:rect l="l" t="t" r="r" b="b"/>
              <a:pathLst>
                <a:path h="993775">
                  <a:moveTo>
                    <a:pt x="0" y="0"/>
                  </a:moveTo>
                  <a:lnTo>
                    <a:pt x="0" y="993687"/>
                  </a:lnTo>
                </a:path>
              </a:pathLst>
            </a:custGeom>
            <a:ln w="39632">
              <a:solidFill>
                <a:srgbClr val="F15732"/>
              </a:solidFill>
              <a:prstDash val="dot"/>
            </a:ln>
          </p:spPr>
          <p:txBody>
            <a:bodyPr wrap="square" lIns="0" tIns="0" rIns="0" bIns="0" rtlCol="0"/>
            <a:lstStyle/>
            <a:p>
              <a:endParaRPr/>
            </a:p>
          </p:txBody>
        </p:sp>
        <p:sp>
          <p:nvSpPr>
            <p:cNvPr id="31" name="object 31"/>
            <p:cNvSpPr/>
            <p:nvPr/>
          </p:nvSpPr>
          <p:spPr>
            <a:xfrm>
              <a:off x="17281194" y="6270011"/>
              <a:ext cx="40005" cy="40005"/>
            </a:xfrm>
            <a:custGeom>
              <a:avLst/>
              <a:gdLst/>
              <a:ahLst/>
              <a:cxnLst/>
              <a:rect l="l" t="t" r="r" b="b"/>
              <a:pathLst>
                <a:path w="40005" h="40004">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sp>
        <p:nvSpPr>
          <p:cNvPr id="32" name="object 32"/>
          <p:cNvSpPr txBox="1"/>
          <p:nvPr/>
        </p:nvSpPr>
        <p:spPr>
          <a:xfrm>
            <a:off x="19331970" y="939521"/>
            <a:ext cx="24892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31</a:t>
            </a:r>
            <a:endParaRPr sz="1900">
              <a:latin typeface="Söhne"/>
              <a:cs typeface="Söhne"/>
            </a:endParaRPr>
          </a:p>
        </p:txBody>
      </p:sp>
      <p:sp>
        <p:nvSpPr>
          <p:cNvPr id="33" name="object 33"/>
          <p:cNvSpPr/>
          <p:nvPr/>
        </p:nvSpPr>
        <p:spPr>
          <a:xfrm>
            <a:off x="15087776" y="2450187"/>
            <a:ext cx="196215" cy="0"/>
          </a:xfrm>
          <a:custGeom>
            <a:avLst/>
            <a:gdLst/>
            <a:ahLst/>
            <a:cxnLst/>
            <a:rect l="l" t="t" r="r" b="b"/>
            <a:pathLst>
              <a:path w="196215">
                <a:moveTo>
                  <a:pt x="0" y="0"/>
                </a:moveTo>
                <a:lnTo>
                  <a:pt x="196056" y="0"/>
                </a:lnTo>
              </a:path>
            </a:pathLst>
          </a:custGeom>
          <a:ln w="39632">
            <a:solidFill>
              <a:srgbClr val="F15732"/>
            </a:solidFill>
            <a:prstDash val="dot"/>
          </a:ln>
        </p:spPr>
        <p:txBody>
          <a:bodyPr wrap="square" lIns="0" tIns="0" rIns="0" bIns="0" rtlCol="0"/>
          <a:lstStyle/>
          <a:p>
            <a:endParaRPr/>
          </a:p>
        </p:txBody>
      </p:sp>
      <p:sp>
        <p:nvSpPr>
          <p:cNvPr id="34" name="object 34"/>
          <p:cNvSpPr/>
          <p:nvPr/>
        </p:nvSpPr>
        <p:spPr>
          <a:xfrm>
            <a:off x="15017613" y="8650055"/>
            <a:ext cx="199390" cy="0"/>
          </a:xfrm>
          <a:custGeom>
            <a:avLst/>
            <a:gdLst/>
            <a:ahLst/>
            <a:cxnLst/>
            <a:rect l="l" t="t" r="r" b="b"/>
            <a:pathLst>
              <a:path w="199390">
                <a:moveTo>
                  <a:pt x="198946" y="0"/>
                </a:moveTo>
                <a:lnTo>
                  <a:pt x="0" y="0"/>
                </a:lnTo>
              </a:path>
            </a:pathLst>
          </a:custGeom>
          <a:ln w="39632">
            <a:solidFill>
              <a:srgbClr val="F15732"/>
            </a:solidFill>
            <a:prstDash val="dot"/>
          </a:ln>
        </p:spPr>
        <p:txBody>
          <a:bodyPr wrap="square" lIns="0" tIns="0" rIns="0" bIns="0" rtlCol="0"/>
          <a:lstStyle/>
          <a:p>
            <a:endParaRPr/>
          </a:p>
        </p:txBody>
      </p:sp>
      <p:sp>
        <p:nvSpPr>
          <p:cNvPr id="35" name="object 35"/>
          <p:cNvSpPr/>
          <p:nvPr/>
        </p:nvSpPr>
        <p:spPr>
          <a:xfrm>
            <a:off x="14937252" y="2430371"/>
            <a:ext cx="40005" cy="40005"/>
          </a:xfrm>
          <a:custGeom>
            <a:avLst/>
            <a:gdLst/>
            <a:ahLst/>
            <a:cxnLst/>
            <a:rect l="l" t="t" r="r" b="b"/>
            <a:pathLst>
              <a:path w="40005" h="40005">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sp>
        <p:nvSpPr>
          <p:cNvPr id="36" name="object 36"/>
          <p:cNvSpPr/>
          <p:nvPr/>
        </p:nvSpPr>
        <p:spPr>
          <a:xfrm>
            <a:off x="15329375" y="2430371"/>
            <a:ext cx="40005" cy="40005"/>
          </a:xfrm>
          <a:custGeom>
            <a:avLst/>
            <a:gdLst/>
            <a:ahLst/>
            <a:cxnLst/>
            <a:rect l="l" t="t" r="r" b="b"/>
            <a:pathLst>
              <a:path w="40005" h="40005">
                <a:moveTo>
                  <a:pt x="0" y="19816"/>
                </a:moveTo>
                <a:lnTo>
                  <a:pt x="5804" y="5804"/>
                </a:lnTo>
                <a:lnTo>
                  <a:pt x="19816" y="0"/>
                </a:lnTo>
                <a:lnTo>
                  <a:pt x="33828" y="5804"/>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nvGrpSpPr>
          <p:cNvPr id="37" name="object 37"/>
          <p:cNvGrpSpPr/>
          <p:nvPr/>
        </p:nvGrpSpPr>
        <p:grpSpPr>
          <a:xfrm>
            <a:off x="15329374" y="2569416"/>
            <a:ext cx="40005" cy="6100445"/>
            <a:chOff x="15329374" y="2569416"/>
            <a:chExt cx="40005" cy="6100445"/>
          </a:xfrm>
        </p:grpSpPr>
        <p:sp>
          <p:nvSpPr>
            <p:cNvPr id="38" name="object 38"/>
            <p:cNvSpPr/>
            <p:nvPr/>
          </p:nvSpPr>
          <p:spPr>
            <a:xfrm>
              <a:off x="15349190" y="2569416"/>
              <a:ext cx="0" cy="6021070"/>
            </a:xfrm>
            <a:custGeom>
              <a:avLst/>
              <a:gdLst/>
              <a:ahLst/>
              <a:cxnLst/>
              <a:rect l="l" t="t" r="r" b="b"/>
              <a:pathLst>
                <a:path h="6021070">
                  <a:moveTo>
                    <a:pt x="0" y="0"/>
                  </a:moveTo>
                  <a:lnTo>
                    <a:pt x="0" y="6021041"/>
                  </a:lnTo>
                </a:path>
              </a:pathLst>
            </a:custGeom>
            <a:ln w="39632">
              <a:solidFill>
                <a:srgbClr val="F15732"/>
              </a:solidFill>
              <a:prstDash val="dot"/>
            </a:ln>
          </p:spPr>
          <p:txBody>
            <a:bodyPr wrap="square" lIns="0" tIns="0" rIns="0" bIns="0" rtlCol="0"/>
            <a:lstStyle/>
            <a:p>
              <a:endParaRPr/>
            </a:p>
          </p:txBody>
        </p:sp>
        <p:sp>
          <p:nvSpPr>
            <p:cNvPr id="39" name="object 39"/>
            <p:cNvSpPr/>
            <p:nvPr/>
          </p:nvSpPr>
          <p:spPr>
            <a:xfrm>
              <a:off x="15329376" y="8630234"/>
              <a:ext cx="40005" cy="40005"/>
            </a:xfrm>
            <a:custGeom>
              <a:avLst/>
              <a:gdLst/>
              <a:ahLst/>
              <a:cxnLst/>
              <a:rect l="l" t="t" r="r" b="b"/>
              <a:pathLst>
                <a:path w="40005" h="40004">
                  <a:moveTo>
                    <a:pt x="0" y="19816"/>
                  </a:moveTo>
                  <a:lnTo>
                    <a:pt x="5804" y="5803"/>
                  </a:lnTo>
                  <a:lnTo>
                    <a:pt x="19816" y="0"/>
                  </a:lnTo>
                  <a:lnTo>
                    <a:pt x="33828" y="5803"/>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grpSp>
      <p:sp>
        <p:nvSpPr>
          <p:cNvPr id="40" name="object 40"/>
          <p:cNvSpPr/>
          <p:nvPr/>
        </p:nvSpPr>
        <p:spPr>
          <a:xfrm>
            <a:off x="14931482" y="8630234"/>
            <a:ext cx="40005" cy="40005"/>
          </a:xfrm>
          <a:custGeom>
            <a:avLst/>
            <a:gdLst/>
            <a:ahLst/>
            <a:cxnLst/>
            <a:rect l="l" t="t" r="r" b="b"/>
            <a:pathLst>
              <a:path w="40005" h="40004">
                <a:moveTo>
                  <a:pt x="0" y="19816"/>
                </a:moveTo>
                <a:lnTo>
                  <a:pt x="5804" y="5803"/>
                </a:lnTo>
                <a:lnTo>
                  <a:pt x="19816" y="0"/>
                </a:lnTo>
                <a:lnTo>
                  <a:pt x="33828" y="5803"/>
                </a:lnTo>
                <a:lnTo>
                  <a:pt x="39632" y="19816"/>
                </a:lnTo>
                <a:lnTo>
                  <a:pt x="33828" y="33828"/>
                </a:lnTo>
                <a:lnTo>
                  <a:pt x="19816" y="39632"/>
                </a:lnTo>
                <a:lnTo>
                  <a:pt x="5804" y="33828"/>
                </a:lnTo>
                <a:lnTo>
                  <a:pt x="0" y="19816"/>
                </a:lnTo>
                <a:close/>
              </a:path>
            </a:pathLst>
          </a:custGeom>
          <a:solidFill>
            <a:srgbClr val="F15732"/>
          </a:solidFill>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object 59"/>
          <p:cNvSpPr/>
          <p:nvPr/>
        </p:nvSpPr>
        <p:spPr>
          <a:xfrm rot="10800000">
            <a:off x="18372699" y="9000562"/>
            <a:ext cx="293370" cy="481965"/>
          </a:xfrm>
          <a:custGeom>
            <a:avLst/>
            <a:gdLst/>
            <a:ahLst/>
            <a:cxnLst/>
            <a:rect l="l" t="t" r="r" b="b"/>
            <a:pathLst>
              <a:path w="293370" h="481965">
                <a:moveTo>
                  <a:pt x="0" y="0"/>
                </a:moveTo>
                <a:lnTo>
                  <a:pt x="0" y="481660"/>
                </a:lnTo>
                <a:lnTo>
                  <a:pt x="293184" y="481660"/>
                </a:lnTo>
              </a:path>
            </a:pathLst>
          </a:custGeom>
          <a:ln w="20941">
            <a:solidFill>
              <a:srgbClr val="F15732"/>
            </a:solidFill>
          </a:ln>
        </p:spPr>
        <p:txBody>
          <a:bodyPr wrap="square" lIns="0" tIns="0" rIns="0" bIns="0" rtlCol="0"/>
          <a:lstStyle/>
          <a:p>
            <a:endParaRPr/>
          </a:p>
        </p:txBody>
      </p:sp>
      <p:sp>
        <p:nvSpPr>
          <p:cNvPr id="65" name="Rectangle 64">
            <a:extLst>
              <a:ext uri="{FF2B5EF4-FFF2-40B4-BE49-F238E27FC236}">
                <a16:creationId xmlns:a16="http://schemas.microsoft.com/office/drawing/2014/main" id="{C1C463DE-528B-6902-8745-A8B95EFAAF95}"/>
              </a:ext>
            </a:extLst>
          </p:cNvPr>
          <p:cNvSpPr/>
          <p:nvPr/>
        </p:nvSpPr>
        <p:spPr>
          <a:xfrm>
            <a:off x="16429447" y="8766961"/>
            <a:ext cx="2989148" cy="465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a:extLst>
              <a:ext uri="{FF2B5EF4-FFF2-40B4-BE49-F238E27FC236}">
                <a16:creationId xmlns:a16="http://schemas.microsoft.com/office/drawing/2014/main" id="{A308D08F-68FD-4688-F286-6EBFB2DB11B4}"/>
              </a:ext>
            </a:extLst>
          </p:cNvPr>
          <p:cNvSpPr/>
          <p:nvPr/>
        </p:nvSpPr>
        <p:spPr>
          <a:xfrm>
            <a:off x="16429447" y="8143768"/>
            <a:ext cx="2989148" cy="465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53BF841A-6279-DFCD-9ED7-5F227A7EC14A}"/>
              </a:ext>
            </a:extLst>
          </p:cNvPr>
          <p:cNvSpPr/>
          <p:nvPr/>
        </p:nvSpPr>
        <p:spPr>
          <a:xfrm>
            <a:off x="16445525" y="7004383"/>
            <a:ext cx="934183" cy="3670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object 20"/>
          <p:cNvSpPr/>
          <p:nvPr/>
        </p:nvSpPr>
        <p:spPr>
          <a:xfrm>
            <a:off x="16034930" y="5900221"/>
            <a:ext cx="3570604" cy="963930"/>
          </a:xfrm>
          <a:custGeom>
            <a:avLst/>
            <a:gdLst/>
            <a:ahLst/>
            <a:cxnLst/>
            <a:rect l="l" t="t" r="r" b="b"/>
            <a:pathLst>
              <a:path w="3570604" h="963929">
                <a:moveTo>
                  <a:pt x="3099382"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3099382" y="963321"/>
                </a:lnTo>
                <a:lnTo>
                  <a:pt x="3147558" y="960888"/>
                </a:lnTo>
                <a:lnTo>
                  <a:pt x="3194343" y="953748"/>
                </a:lnTo>
                <a:lnTo>
                  <a:pt x="3239500" y="942137"/>
                </a:lnTo>
                <a:lnTo>
                  <a:pt x="3282791" y="926293"/>
                </a:lnTo>
                <a:lnTo>
                  <a:pt x="3323979" y="906451"/>
                </a:lnTo>
                <a:lnTo>
                  <a:pt x="3362829" y="882850"/>
                </a:lnTo>
                <a:lnTo>
                  <a:pt x="3399103" y="855725"/>
                </a:lnTo>
                <a:lnTo>
                  <a:pt x="3432564" y="825313"/>
                </a:lnTo>
                <a:lnTo>
                  <a:pt x="3462975" y="791852"/>
                </a:lnTo>
                <a:lnTo>
                  <a:pt x="3490100" y="755579"/>
                </a:lnTo>
                <a:lnTo>
                  <a:pt x="3513702" y="716729"/>
                </a:lnTo>
                <a:lnTo>
                  <a:pt x="3533543" y="675540"/>
                </a:lnTo>
                <a:lnTo>
                  <a:pt x="3549388" y="632249"/>
                </a:lnTo>
                <a:lnTo>
                  <a:pt x="3560999" y="587093"/>
                </a:lnTo>
                <a:lnTo>
                  <a:pt x="3568139" y="540308"/>
                </a:lnTo>
                <a:lnTo>
                  <a:pt x="3570571" y="492131"/>
                </a:lnTo>
                <a:lnTo>
                  <a:pt x="3570571" y="471189"/>
                </a:lnTo>
                <a:lnTo>
                  <a:pt x="3568139" y="423013"/>
                </a:lnTo>
                <a:lnTo>
                  <a:pt x="3560999" y="376228"/>
                </a:lnTo>
                <a:lnTo>
                  <a:pt x="3549388" y="331071"/>
                </a:lnTo>
                <a:lnTo>
                  <a:pt x="3533543" y="287780"/>
                </a:lnTo>
                <a:lnTo>
                  <a:pt x="3513702" y="246591"/>
                </a:lnTo>
                <a:lnTo>
                  <a:pt x="3490100" y="207742"/>
                </a:lnTo>
                <a:lnTo>
                  <a:pt x="3462975" y="171468"/>
                </a:lnTo>
                <a:lnTo>
                  <a:pt x="3432564" y="138007"/>
                </a:lnTo>
                <a:lnTo>
                  <a:pt x="3399103" y="107596"/>
                </a:lnTo>
                <a:lnTo>
                  <a:pt x="3362829" y="80471"/>
                </a:lnTo>
                <a:lnTo>
                  <a:pt x="3323979" y="56869"/>
                </a:lnTo>
                <a:lnTo>
                  <a:pt x="3282791" y="37028"/>
                </a:lnTo>
                <a:lnTo>
                  <a:pt x="3239500" y="21183"/>
                </a:lnTo>
                <a:lnTo>
                  <a:pt x="3194343" y="9572"/>
                </a:lnTo>
                <a:lnTo>
                  <a:pt x="3147558" y="2432"/>
                </a:lnTo>
                <a:lnTo>
                  <a:pt x="3099382" y="0"/>
                </a:lnTo>
                <a:close/>
              </a:path>
            </a:pathLst>
          </a:custGeom>
          <a:solidFill>
            <a:srgbClr val="F37351"/>
          </a:solidFill>
        </p:spPr>
        <p:txBody>
          <a:bodyPr wrap="square" lIns="0" tIns="0" rIns="0" bIns="0" rtlCol="0"/>
          <a:lstStyle/>
          <a:p>
            <a:endParaRPr/>
          </a:p>
        </p:txBody>
      </p:sp>
      <p:sp>
        <p:nvSpPr>
          <p:cNvPr id="29" name="object 29"/>
          <p:cNvSpPr txBox="1"/>
          <p:nvPr/>
        </p:nvSpPr>
        <p:spPr>
          <a:xfrm>
            <a:off x="16164597" y="6016867"/>
            <a:ext cx="3062605" cy="766877"/>
          </a:xfrm>
          <a:prstGeom prst="rect">
            <a:avLst/>
          </a:prstGeom>
        </p:spPr>
        <p:txBody>
          <a:bodyPr vert="horz" wrap="square" lIns="0" tIns="48260" rIns="0" bIns="0" rtlCol="0">
            <a:spAutoFit/>
          </a:bodyPr>
          <a:lstStyle/>
          <a:p>
            <a:pPr algn="ctr">
              <a:lnSpc>
                <a:spcPct val="100000"/>
              </a:lnSpc>
              <a:spcBef>
                <a:spcPts val="380"/>
              </a:spcBef>
            </a:pPr>
            <a:r>
              <a:rPr sz="1900" b="0" spc="-10">
                <a:latin typeface="Arial" panose="020B0604020202020204" pitchFamily="34" charset="0"/>
                <a:cs typeface="Arial" panose="020B0604020202020204" pitchFamily="34" charset="0"/>
              </a:rPr>
              <a:t>Direct</a:t>
            </a:r>
            <a:r>
              <a:rPr lang="en-US" sz="1900" b="0" spc="-10">
                <a:latin typeface="Arial" panose="020B0604020202020204" pitchFamily="34" charset="0"/>
                <a:cs typeface="Arial" panose="020B0604020202020204" pitchFamily="34" charset="0"/>
              </a:rPr>
              <a:t>eu</a:t>
            </a:r>
            <a:r>
              <a:rPr sz="1900" b="0" spc="-10">
                <a:latin typeface="Arial" panose="020B0604020202020204" pitchFamily="34" charset="0"/>
                <a:cs typeface="Arial" panose="020B0604020202020204" pitchFamily="34" charset="0"/>
              </a:rPr>
              <a:t>r</a:t>
            </a:r>
            <a:r>
              <a:rPr sz="1900" b="0" spc="-60">
                <a:latin typeface="Arial" panose="020B0604020202020204" pitchFamily="34" charset="0"/>
                <a:cs typeface="Arial" panose="020B0604020202020204" pitchFamily="34" charset="0"/>
              </a:rPr>
              <a:t> </a:t>
            </a:r>
            <a:r>
              <a:rPr lang="en-US" sz="1900" b="0" spc="-10">
                <a:latin typeface="Arial" panose="020B0604020202020204" pitchFamily="34" charset="0"/>
                <a:cs typeface="Arial" panose="020B0604020202020204" pitchFamily="34" charset="0"/>
              </a:rPr>
              <a:t>general adjoint</a:t>
            </a:r>
            <a:endParaRPr sz="1900">
              <a:latin typeface="Arial" panose="020B0604020202020204" pitchFamily="34" charset="0"/>
              <a:cs typeface="Arial" panose="020B0604020202020204" pitchFamily="34" charset="0"/>
            </a:endParaRPr>
          </a:p>
          <a:p>
            <a:pPr algn="ctr">
              <a:lnSpc>
                <a:spcPct val="100000"/>
              </a:lnSpc>
              <a:spcBef>
                <a:spcPts val="215"/>
              </a:spcBef>
            </a:pPr>
            <a:r>
              <a:rPr lang="fr-FR" sz="1300">
                <a:latin typeface="Arial" panose="020B0604020202020204" pitchFamily="34" charset="0"/>
                <a:cs typeface="Arial" panose="020B0604020202020204" pitchFamily="34" charset="0"/>
              </a:rPr>
              <a:t>Affaires institutionnelles et actions régionales</a:t>
            </a:r>
            <a:endParaRPr sz="1300">
              <a:latin typeface="Arial" panose="020B0604020202020204" pitchFamily="34" charset="0"/>
              <a:cs typeface="Arial" panose="020B0604020202020204" pitchFamily="34" charset="0"/>
            </a:endParaRPr>
          </a:p>
        </p:txBody>
      </p:sp>
      <p:sp>
        <p:nvSpPr>
          <p:cNvPr id="38" name="object 38"/>
          <p:cNvSpPr/>
          <p:nvPr/>
        </p:nvSpPr>
        <p:spPr>
          <a:xfrm>
            <a:off x="16423590" y="6785133"/>
            <a:ext cx="0" cy="2497455"/>
          </a:xfrm>
          <a:custGeom>
            <a:avLst/>
            <a:gdLst/>
            <a:ahLst/>
            <a:cxnLst/>
            <a:rect l="l" t="t" r="r" b="b"/>
            <a:pathLst>
              <a:path h="2497454">
                <a:moveTo>
                  <a:pt x="0" y="0"/>
                </a:moveTo>
                <a:lnTo>
                  <a:pt x="0" y="2497180"/>
                </a:lnTo>
              </a:path>
            </a:pathLst>
          </a:custGeom>
          <a:ln w="20941">
            <a:solidFill>
              <a:srgbClr val="F15732"/>
            </a:solidFill>
          </a:ln>
        </p:spPr>
        <p:txBody>
          <a:bodyPr wrap="square" lIns="0" tIns="0" rIns="0" bIns="0" rtlCol="0"/>
          <a:lstStyle/>
          <a:p>
            <a:endParaRPr/>
          </a:p>
        </p:txBody>
      </p:sp>
      <p:sp>
        <p:nvSpPr>
          <p:cNvPr id="47" name="object 47"/>
          <p:cNvSpPr txBox="1"/>
          <p:nvPr/>
        </p:nvSpPr>
        <p:spPr>
          <a:xfrm>
            <a:off x="16169350" y="8025100"/>
            <a:ext cx="2973070" cy="583493"/>
          </a:xfrm>
          <a:prstGeom prst="rect">
            <a:avLst/>
          </a:prstGeom>
          <a:noFill/>
        </p:spPr>
        <p:txBody>
          <a:bodyPr vert="horz" wrap="square" lIns="0" tIns="135890" rIns="0" bIns="0" rtlCol="0">
            <a:spAutoFit/>
          </a:bodyPr>
          <a:lstStyle/>
          <a:p>
            <a:pPr marL="475615" algn="ctr">
              <a:lnSpc>
                <a:spcPct val="100000"/>
              </a:lnSpc>
              <a:spcBef>
                <a:spcPts val="1070"/>
              </a:spcBef>
            </a:pPr>
            <a:r>
              <a:rPr lang="fr-FR" sz="1450" b="0">
                <a:latin typeface="Arial" panose="020B0604020202020204" pitchFamily="34" charset="0"/>
                <a:cs typeface="Arial" panose="020B0604020202020204" pitchFamily="34" charset="0"/>
              </a:rPr>
              <a:t>Unité de coordination des évènements</a:t>
            </a:r>
            <a:endParaRPr sz="1450">
              <a:latin typeface="Arial" panose="020B0604020202020204" pitchFamily="34" charset="0"/>
              <a:cs typeface="Arial" panose="020B0604020202020204" pitchFamily="34" charset="0"/>
            </a:endParaRPr>
          </a:p>
        </p:txBody>
      </p:sp>
      <p:sp>
        <p:nvSpPr>
          <p:cNvPr id="49" name="object 49"/>
          <p:cNvSpPr txBox="1"/>
          <p:nvPr/>
        </p:nvSpPr>
        <p:spPr>
          <a:xfrm>
            <a:off x="16366948" y="6937576"/>
            <a:ext cx="920644" cy="360355"/>
          </a:xfrm>
          <a:prstGeom prst="rect">
            <a:avLst/>
          </a:prstGeom>
          <a:noFill/>
        </p:spPr>
        <p:txBody>
          <a:bodyPr vert="horz" wrap="square" lIns="0" tIns="135890" rIns="0" bIns="0" rtlCol="0">
            <a:spAutoFit/>
          </a:bodyPr>
          <a:lstStyle/>
          <a:p>
            <a:pPr marL="205104" algn="ctr">
              <a:lnSpc>
                <a:spcPct val="100000"/>
              </a:lnSpc>
              <a:spcBef>
                <a:spcPts val="1070"/>
              </a:spcBef>
            </a:pPr>
            <a:r>
              <a:rPr lang="en-GB" sz="1450" dirty="0">
                <a:latin typeface="Arial" panose="020B0604020202020204" pitchFamily="34" charset="0"/>
                <a:cs typeface="Arial" panose="020B0604020202020204" pitchFamily="34" charset="0"/>
              </a:rPr>
              <a:t>Genre</a:t>
            </a:r>
            <a:endParaRPr sz="1450" dirty="0">
              <a:latin typeface="Arial" panose="020B0604020202020204" pitchFamily="34" charset="0"/>
              <a:cs typeface="Arial" panose="020B0604020202020204" pitchFamily="34" charset="0"/>
            </a:endParaRPr>
          </a:p>
        </p:txBody>
      </p:sp>
      <p:sp>
        <p:nvSpPr>
          <p:cNvPr id="51" name="object 51"/>
          <p:cNvSpPr txBox="1"/>
          <p:nvPr/>
        </p:nvSpPr>
        <p:spPr>
          <a:xfrm>
            <a:off x="15785016" y="8737702"/>
            <a:ext cx="3570603" cy="360355"/>
          </a:xfrm>
          <a:prstGeom prst="rect">
            <a:avLst/>
          </a:prstGeom>
          <a:noFill/>
        </p:spPr>
        <p:txBody>
          <a:bodyPr vert="horz" wrap="square" lIns="0" tIns="135890" rIns="0" bIns="0" rtlCol="0">
            <a:spAutoFit/>
          </a:bodyPr>
          <a:lstStyle/>
          <a:p>
            <a:pPr marL="759460" algn="ctr">
              <a:spcBef>
                <a:spcPts val="1030"/>
              </a:spcBef>
              <a:spcAft>
                <a:spcPts val="0"/>
              </a:spcAft>
            </a:pPr>
            <a:r>
              <a:rPr lang="fr-FR" sz="1450">
                <a:effectLst/>
                <a:latin typeface="Tahoma" panose="020B0604030504040204" pitchFamily="34" charset="0"/>
                <a:ea typeface="Söhne" panose="020B0503030202060203" pitchFamily="34" charset="0"/>
                <a:cs typeface="Söhne" panose="020B0503030202060203" pitchFamily="34" charset="0"/>
              </a:rPr>
              <a:t>Unité des Affaires juridiques</a:t>
            </a:r>
            <a:endParaRPr lang="fr-FR" sz="1450">
              <a:effectLst/>
              <a:latin typeface="Söhne" panose="020B0503030202060203" pitchFamily="34" charset="0"/>
              <a:ea typeface="Söhne" panose="020B0503030202060203" pitchFamily="34" charset="0"/>
              <a:cs typeface="Söhne" panose="020B0503030202060203" pitchFamily="34" charset="0"/>
            </a:endParaRPr>
          </a:p>
        </p:txBody>
      </p:sp>
      <p:sp>
        <p:nvSpPr>
          <p:cNvPr id="92" name="object 58">
            <a:extLst>
              <a:ext uri="{FF2B5EF4-FFF2-40B4-BE49-F238E27FC236}">
                <a16:creationId xmlns:a16="http://schemas.microsoft.com/office/drawing/2014/main" id="{A349655E-73FE-35DE-CDD9-9ECCF39552E1}"/>
              </a:ext>
            </a:extLst>
          </p:cNvPr>
          <p:cNvSpPr/>
          <p:nvPr/>
        </p:nvSpPr>
        <p:spPr>
          <a:xfrm>
            <a:off x="13517905" y="8158463"/>
            <a:ext cx="869210" cy="251460"/>
          </a:xfrm>
          <a:custGeom>
            <a:avLst/>
            <a:gdLst/>
            <a:ahLst/>
            <a:cxnLst/>
            <a:rect l="l" t="t" r="r" b="b"/>
            <a:pathLst>
              <a:path w="880109" h="251459">
                <a:moveTo>
                  <a:pt x="0" y="0"/>
                </a:moveTo>
                <a:lnTo>
                  <a:pt x="879554" y="0"/>
                </a:lnTo>
                <a:lnTo>
                  <a:pt x="879554" y="251301"/>
                </a:lnTo>
              </a:path>
            </a:pathLst>
          </a:custGeom>
          <a:ln w="20941">
            <a:solidFill>
              <a:srgbClr val="F15732"/>
            </a:solidFill>
          </a:ln>
        </p:spPr>
        <p:txBody>
          <a:bodyPr wrap="square" lIns="0" tIns="0" rIns="0" bIns="0" rtlCol="0"/>
          <a:lstStyle/>
          <a:p>
            <a:endParaRPr/>
          </a:p>
        </p:txBody>
      </p:sp>
      <p:sp>
        <p:nvSpPr>
          <p:cNvPr id="70" name="Rectangle 69">
            <a:extLst>
              <a:ext uri="{FF2B5EF4-FFF2-40B4-BE49-F238E27FC236}">
                <a16:creationId xmlns:a16="http://schemas.microsoft.com/office/drawing/2014/main" id="{540153A5-3C66-763D-9FAA-39A1F0F23FF9}"/>
              </a:ext>
            </a:extLst>
          </p:cNvPr>
          <p:cNvSpPr/>
          <p:nvPr/>
        </p:nvSpPr>
        <p:spPr>
          <a:xfrm>
            <a:off x="12006402" y="7783534"/>
            <a:ext cx="2592825" cy="465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object 52">
            <a:extLst>
              <a:ext uri="{FF2B5EF4-FFF2-40B4-BE49-F238E27FC236}">
                <a16:creationId xmlns:a16="http://schemas.microsoft.com/office/drawing/2014/main" id="{EB75EDEB-BE9C-2C84-05D1-45A49D5B7245}"/>
              </a:ext>
            </a:extLst>
          </p:cNvPr>
          <p:cNvSpPr txBox="1"/>
          <p:nvPr/>
        </p:nvSpPr>
        <p:spPr>
          <a:xfrm>
            <a:off x="12012982" y="7787276"/>
            <a:ext cx="2586355" cy="360355"/>
          </a:xfrm>
          <a:prstGeom prst="rect">
            <a:avLst/>
          </a:prstGeom>
          <a:solidFill>
            <a:srgbClr val="FFFFFF"/>
          </a:solidFill>
        </p:spPr>
        <p:txBody>
          <a:bodyPr vert="horz" wrap="square" lIns="0" tIns="135890" rIns="0" bIns="0" rtlCol="0">
            <a:spAutoFit/>
          </a:bodyPr>
          <a:lstStyle/>
          <a:p>
            <a:pPr marL="479425">
              <a:lnSpc>
                <a:spcPct val="100000"/>
              </a:lnSpc>
              <a:spcBef>
                <a:spcPts val="1070"/>
              </a:spcBef>
            </a:pPr>
            <a:r>
              <a:rPr lang="en-US" sz="1450" b="0">
                <a:latin typeface="Arial" panose="020B0604020202020204" pitchFamily="34" charset="0"/>
                <a:cs typeface="Arial" panose="020B0604020202020204" pitchFamily="34" charset="0"/>
              </a:rPr>
              <a:t>Service </a:t>
            </a:r>
            <a:r>
              <a:rPr lang="en-US" sz="1450" b="0" err="1">
                <a:latin typeface="Arial" panose="020B0604020202020204" pitchFamily="34" charset="0"/>
                <a:cs typeface="Arial" panose="020B0604020202020204" pitchFamily="34" charset="0"/>
              </a:rPr>
              <a:t>scientifique</a:t>
            </a:r>
            <a:endParaRPr sz="1450">
              <a:latin typeface="Arial" panose="020B0604020202020204" pitchFamily="34" charset="0"/>
              <a:cs typeface="Arial" panose="020B0604020202020204" pitchFamily="34" charset="0"/>
            </a:endParaRPr>
          </a:p>
        </p:txBody>
      </p:sp>
      <p:sp>
        <p:nvSpPr>
          <p:cNvPr id="78" name="Rectangle 77">
            <a:extLst>
              <a:ext uri="{FF2B5EF4-FFF2-40B4-BE49-F238E27FC236}">
                <a16:creationId xmlns:a16="http://schemas.microsoft.com/office/drawing/2014/main" id="{ABF8D30D-4B31-CE8C-E0EF-DD37242B044B}"/>
              </a:ext>
            </a:extLst>
          </p:cNvPr>
          <p:cNvSpPr/>
          <p:nvPr/>
        </p:nvSpPr>
        <p:spPr>
          <a:xfrm>
            <a:off x="17817708" y="9461831"/>
            <a:ext cx="1626882" cy="5488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a:extLst>
              <a:ext uri="{FF2B5EF4-FFF2-40B4-BE49-F238E27FC236}">
                <a16:creationId xmlns:a16="http://schemas.microsoft.com/office/drawing/2014/main" id="{A1C08F33-119A-2BAB-2049-1C293B295A37}"/>
              </a:ext>
            </a:extLst>
          </p:cNvPr>
          <p:cNvSpPr/>
          <p:nvPr/>
        </p:nvSpPr>
        <p:spPr>
          <a:xfrm>
            <a:off x="16450392" y="7502022"/>
            <a:ext cx="2989148" cy="465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object 2"/>
          <p:cNvSpPr txBox="1">
            <a:spLocks noGrp="1"/>
          </p:cNvSpPr>
          <p:nvPr>
            <p:ph type="title"/>
          </p:nvPr>
        </p:nvSpPr>
        <p:spPr>
          <a:xfrm>
            <a:off x="678378" y="2099904"/>
            <a:ext cx="3161665" cy="1074012"/>
          </a:xfrm>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70017"/>
            <a:ext cx="2308860" cy="465455"/>
          </a:xfrm>
          <a:prstGeom prst="rect">
            <a:avLst/>
          </a:prstGeom>
        </p:spPr>
        <p:txBody>
          <a:bodyPr vert="horz" wrap="square" lIns="0" tIns="17145" rIns="0" bIns="0" rtlCol="0">
            <a:spAutoFit/>
          </a:bodyPr>
          <a:lstStyle/>
          <a:p>
            <a:pPr marL="12700">
              <a:lnSpc>
                <a:spcPct val="100000"/>
              </a:lnSpc>
              <a:spcBef>
                <a:spcPts val="135"/>
              </a:spcBef>
            </a:pPr>
            <a:r>
              <a:rPr lang="en-US" sz="2850" b="1" spc="-10" err="1">
                <a:latin typeface="Arial" panose="020B0604020202020204" pitchFamily="34" charset="0"/>
                <a:cs typeface="Arial" panose="020B0604020202020204" pitchFamily="34" charset="0"/>
              </a:rPr>
              <a:t>Siège</a:t>
            </a:r>
            <a:endParaRPr sz="2850" b="1">
              <a:latin typeface="Arial" panose="020B0604020202020204" pitchFamily="34" charset="0"/>
              <a:cs typeface="Arial" panose="020B0604020202020204" pitchFamily="34" charset="0"/>
            </a:endParaRPr>
          </a:p>
        </p:txBody>
      </p:sp>
      <p:sp>
        <p:nvSpPr>
          <p:cNvPr id="4" name="object 4"/>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3" cstate="print"/>
          <a:stretch>
            <a:fillRect/>
          </a:stretch>
        </p:blipFill>
        <p:spPr>
          <a:xfrm>
            <a:off x="670136" y="527512"/>
            <a:ext cx="835576" cy="790413"/>
          </a:xfrm>
          <a:prstGeom prst="rect">
            <a:avLst/>
          </a:prstGeom>
        </p:spPr>
      </p:pic>
      <p:sp>
        <p:nvSpPr>
          <p:cNvPr id="7" name="object 7"/>
          <p:cNvSpPr/>
          <p:nvPr/>
        </p:nvSpPr>
        <p:spPr>
          <a:xfrm>
            <a:off x="10449944" y="3031383"/>
            <a:ext cx="3912870" cy="758825"/>
          </a:xfrm>
          <a:custGeom>
            <a:avLst/>
            <a:gdLst/>
            <a:ahLst/>
            <a:cxnLst/>
            <a:rect l="l" t="t" r="r" b="b"/>
            <a:pathLst>
              <a:path w="3912869" h="758825">
                <a:moveTo>
                  <a:pt x="3533128" y="0"/>
                </a:moveTo>
                <a:lnTo>
                  <a:pt x="379192" y="0"/>
                </a:lnTo>
                <a:lnTo>
                  <a:pt x="331628" y="2954"/>
                </a:lnTo>
                <a:lnTo>
                  <a:pt x="285827" y="11581"/>
                </a:lnTo>
                <a:lnTo>
                  <a:pt x="242143" y="25524"/>
                </a:lnTo>
                <a:lnTo>
                  <a:pt x="200934" y="44429"/>
                </a:lnTo>
                <a:lnTo>
                  <a:pt x="162553" y="67939"/>
                </a:lnTo>
                <a:lnTo>
                  <a:pt x="127357" y="95701"/>
                </a:lnTo>
                <a:lnTo>
                  <a:pt x="95701" y="127357"/>
                </a:lnTo>
                <a:lnTo>
                  <a:pt x="67939" y="162553"/>
                </a:lnTo>
                <a:lnTo>
                  <a:pt x="44429" y="200934"/>
                </a:lnTo>
                <a:lnTo>
                  <a:pt x="25524" y="242143"/>
                </a:lnTo>
                <a:lnTo>
                  <a:pt x="11581" y="285827"/>
                </a:lnTo>
                <a:lnTo>
                  <a:pt x="2954" y="331628"/>
                </a:lnTo>
                <a:lnTo>
                  <a:pt x="0" y="379192"/>
                </a:lnTo>
                <a:lnTo>
                  <a:pt x="2954" y="426758"/>
                </a:lnTo>
                <a:lnTo>
                  <a:pt x="11581" y="472561"/>
                </a:lnTo>
                <a:lnTo>
                  <a:pt x="25524" y="516245"/>
                </a:lnTo>
                <a:lnTo>
                  <a:pt x="44429" y="557455"/>
                </a:lnTo>
                <a:lnTo>
                  <a:pt x="67939" y="595836"/>
                </a:lnTo>
                <a:lnTo>
                  <a:pt x="95701" y="631031"/>
                </a:lnTo>
                <a:lnTo>
                  <a:pt x="127357" y="662687"/>
                </a:lnTo>
                <a:lnTo>
                  <a:pt x="162553" y="690448"/>
                </a:lnTo>
                <a:lnTo>
                  <a:pt x="200934" y="713958"/>
                </a:lnTo>
                <a:lnTo>
                  <a:pt x="242143" y="732862"/>
                </a:lnTo>
                <a:lnTo>
                  <a:pt x="285827" y="746804"/>
                </a:lnTo>
                <a:lnTo>
                  <a:pt x="331628" y="755430"/>
                </a:lnTo>
                <a:lnTo>
                  <a:pt x="379192" y="758385"/>
                </a:lnTo>
                <a:lnTo>
                  <a:pt x="3533128" y="758385"/>
                </a:lnTo>
                <a:lnTo>
                  <a:pt x="3580692" y="755430"/>
                </a:lnTo>
                <a:lnTo>
                  <a:pt x="3626493" y="746804"/>
                </a:lnTo>
                <a:lnTo>
                  <a:pt x="3670176" y="732862"/>
                </a:lnTo>
                <a:lnTo>
                  <a:pt x="3711386" y="713958"/>
                </a:lnTo>
                <a:lnTo>
                  <a:pt x="3749766" y="690448"/>
                </a:lnTo>
                <a:lnTo>
                  <a:pt x="3784963" y="662687"/>
                </a:lnTo>
                <a:lnTo>
                  <a:pt x="3816619" y="631031"/>
                </a:lnTo>
                <a:lnTo>
                  <a:pt x="3844380" y="595836"/>
                </a:lnTo>
                <a:lnTo>
                  <a:pt x="3867891" y="557455"/>
                </a:lnTo>
                <a:lnTo>
                  <a:pt x="3886796" y="516245"/>
                </a:lnTo>
                <a:lnTo>
                  <a:pt x="3900739" y="472561"/>
                </a:lnTo>
                <a:lnTo>
                  <a:pt x="3909366" y="426758"/>
                </a:lnTo>
                <a:lnTo>
                  <a:pt x="3912320" y="379192"/>
                </a:lnTo>
                <a:lnTo>
                  <a:pt x="3909366" y="331628"/>
                </a:lnTo>
                <a:lnTo>
                  <a:pt x="3900739" y="285827"/>
                </a:lnTo>
                <a:lnTo>
                  <a:pt x="3886796" y="242143"/>
                </a:lnTo>
                <a:lnTo>
                  <a:pt x="3867891" y="200934"/>
                </a:lnTo>
                <a:lnTo>
                  <a:pt x="3844380" y="162553"/>
                </a:lnTo>
                <a:lnTo>
                  <a:pt x="3816619" y="127357"/>
                </a:lnTo>
                <a:lnTo>
                  <a:pt x="3784963" y="95701"/>
                </a:lnTo>
                <a:lnTo>
                  <a:pt x="3749766" y="67939"/>
                </a:lnTo>
                <a:lnTo>
                  <a:pt x="3711386" y="44429"/>
                </a:lnTo>
                <a:lnTo>
                  <a:pt x="3670176" y="25524"/>
                </a:lnTo>
                <a:lnTo>
                  <a:pt x="3626493" y="11581"/>
                </a:lnTo>
                <a:lnTo>
                  <a:pt x="3580692" y="2954"/>
                </a:lnTo>
                <a:lnTo>
                  <a:pt x="3533128" y="0"/>
                </a:lnTo>
                <a:close/>
              </a:path>
            </a:pathLst>
          </a:custGeom>
          <a:solidFill>
            <a:srgbClr val="F15732"/>
          </a:solidFill>
        </p:spPr>
        <p:txBody>
          <a:bodyPr wrap="square" lIns="0" tIns="0" rIns="0" bIns="0" rtlCol="0"/>
          <a:lstStyle/>
          <a:p>
            <a:endParaRPr/>
          </a:p>
        </p:txBody>
      </p:sp>
      <p:sp>
        <p:nvSpPr>
          <p:cNvPr id="8" name="object 8"/>
          <p:cNvSpPr/>
          <p:nvPr/>
        </p:nvSpPr>
        <p:spPr>
          <a:xfrm>
            <a:off x="6649012" y="3151736"/>
            <a:ext cx="2450465" cy="481965"/>
          </a:xfrm>
          <a:custGeom>
            <a:avLst/>
            <a:gdLst/>
            <a:ahLst/>
            <a:cxnLst/>
            <a:rect l="l" t="t" r="r" b="b"/>
            <a:pathLst>
              <a:path w="2450465" h="481964">
                <a:moveTo>
                  <a:pt x="2209356" y="0"/>
                </a:moveTo>
                <a:lnTo>
                  <a:pt x="240830" y="0"/>
                </a:lnTo>
                <a:lnTo>
                  <a:pt x="192293" y="4893"/>
                </a:lnTo>
                <a:lnTo>
                  <a:pt x="147086" y="18926"/>
                </a:lnTo>
                <a:lnTo>
                  <a:pt x="106177" y="41131"/>
                </a:lnTo>
                <a:lnTo>
                  <a:pt x="70535" y="70539"/>
                </a:lnTo>
                <a:lnTo>
                  <a:pt x="41128" y="106182"/>
                </a:lnTo>
                <a:lnTo>
                  <a:pt x="18924" y="147090"/>
                </a:lnTo>
                <a:lnTo>
                  <a:pt x="4892" y="192296"/>
                </a:lnTo>
                <a:lnTo>
                  <a:pt x="0" y="240830"/>
                </a:lnTo>
                <a:lnTo>
                  <a:pt x="4892" y="289364"/>
                </a:lnTo>
                <a:lnTo>
                  <a:pt x="18924" y="334569"/>
                </a:lnTo>
                <a:lnTo>
                  <a:pt x="41128" y="375478"/>
                </a:lnTo>
                <a:lnTo>
                  <a:pt x="70535" y="411120"/>
                </a:lnTo>
                <a:lnTo>
                  <a:pt x="106177" y="440529"/>
                </a:lnTo>
                <a:lnTo>
                  <a:pt x="147086" y="462734"/>
                </a:lnTo>
                <a:lnTo>
                  <a:pt x="192293" y="476767"/>
                </a:lnTo>
                <a:lnTo>
                  <a:pt x="240830" y="481660"/>
                </a:lnTo>
                <a:lnTo>
                  <a:pt x="2209356" y="481660"/>
                </a:lnTo>
                <a:lnTo>
                  <a:pt x="2257893" y="476767"/>
                </a:lnTo>
                <a:lnTo>
                  <a:pt x="2303100" y="462734"/>
                </a:lnTo>
                <a:lnTo>
                  <a:pt x="2344009" y="440529"/>
                </a:lnTo>
                <a:lnTo>
                  <a:pt x="2379651" y="411120"/>
                </a:lnTo>
                <a:lnTo>
                  <a:pt x="2409058" y="375478"/>
                </a:lnTo>
                <a:lnTo>
                  <a:pt x="2431262" y="334569"/>
                </a:lnTo>
                <a:lnTo>
                  <a:pt x="2445294" y="289364"/>
                </a:lnTo>
                <a:lnTo>
                  <a:pt x="2450187" y="240830"/>
                </a:lnTo>
                <a:lnTo>
                  <a:pt x="2445294" y="192296"/>
                </a:lnTo>
                <a:lnTo>
                  <a:pt x="2431262" y="147090"/>
                </a:lnTo>
                <a:lnTo>
                  <a:pt x="2409058" y="106182"/>
                </a:lnTo>
                <a:lnTo>
                  <a:pt x="2379651" y="70539"/>
                </a:lnTo>
                <a:lnTo>
                  <a:pt x="2344009" y="41131"/>
                </a:lnTo>
                <a:lnTo>
                  <a:pt x="2303100" y="18926"/>
                </a:lnTo>
                <a:lnTo>
                  <a:pt x="2257893" y="4893"/>
                </a:lnTo>
                <a:lnTo>
                  <a:pt x="2209356" y="0"/>
                </a:lnTo>
                <a:close/>
              </a:path>
            </a:pathLst>
          </a:custGeom>
          <a:solidFill>
            <a:srgbClr val="F15732">
              <a:alpha val="5999"/>
            </a:srgbClr>
          </a:solidFill>
        </p:spPr>
        <p:txBody>
          <a:bodyPr wrap="square" lIns="0" tIns="0" rIns="0" bIns="0" rtlCol="0"/>
          <a:lstStyle/>
          <a:p>
            <a:endParaRPr/>
          </a:p>
        </p:txBody>
      </p:sp>
      <p:sp>
        <p:nvSpPr>
          <p:cNvPr id="9" name="object 9"/>
          <p:cNvSpPr/>
          <p:nvPr/>
        </p:nvSpPr>
        <p:spPr>
          <a:xfrm>
            <a:off x="6649012" y="3151736"/>
            <a:ext cx="2450465" cy="481965"/>
          </a:xfrm>
          <a:custGeom>
            <a:avLst/>
            <a:gdLst/>
            <a:ahLst/>
            <a:cxnLst/>
            <a:rect l="l" t="t" r="r" b="b"/>
            <a:pathLst>
              <a:path w="2450465" h="481964">
                <a:moveTo>
                  <a:pt x="240830" y="0"/>
                </a:moveTo>
                <a:lnTo>
                  <a:pt x="192293" y="4893"/>
                </a:lnTo>
                <a:lnTo>
                  <a:pt x="147086" y="18926"/>
                </a:lnTo>
                <a:lnTo>
                  <a:pt x="106177" y="41131"/>
                </a:lnTo>
                <a:lnTo>
                  <a:pt x="70535" y="70539"/>
                </a:lnTo>
                <a:lnTo>
                  <a:pt x="41128" y="106182"/>
                </a:lnTo>
                <a:lnTo>
                  <a:pt x="18924" y="147090"/>
                </a:lnTo>
                <a:lnTo>
                  <a:pt x="4892" y="192296"/>
                </a:lnTo>
                <a:lnTo>
                  <a:pt x="0" y="240830"/>
                </a:lnTo>
                <a:lnTo>
                  <a:pt x="4892" y="289364"/>
                </a:lnTo>
                <a:lnTo>
                  <a:pt x="18924" y="334569"/>
                </a:lnTo>
                <a:lnTo>
                  <a:pt x="41128" y="375478"/>
                </a:lnTo>
                <a:lnTo>
                  <a:pt x="70535" y="411120"/>
                </a:lnTo>
                <a:lnTo>
                  <a:pt x="106177" y="440529"/>
                </a:lnTo>
                <a:lnTo>
                  <a:pt x="147086" y="462734"/>
                </a:lnTo>
                <a:lnTo>
                  <a:pt x="192293" y="476767"/>
                </a:lnTo>
                <a:lnTo>
                  <a:pt x="240830" y="481660"/>
                </a:lnTo>
                <a:lnTo>
                  <a:pt x="2209356" y="481660"/>
                </a:lnTo>
                <a:lnTo>
                  <a:pt x="2257893" y="476767"/>
                </a:lnTo>
                <a:lnTo>
                  <a:pt x="2303100" y="462734"/>
                </a:lnTo>
                <a:lnTo>
                  <a:pt x="2344009" y="440529"/>
                </a:lnTo>
                <a:lnTo>
                  <a:pt x="2379651" y="411120"/>
                </a:lnTo>
                <a:lnTo>
                  <a:pt x="2409058" y="375478"/>
                </a:lnTo>
                <a:lnTo>
                  <a:pt x="2431262" y="334569"/>
                </a:lnTo>
                <a:lnTo>
                  <a:pt x="2445294" y="289364"/>
                </a:lnTo>
                <a:lnTo>
                  <a:pt x="2450187" y="240830"/>
                </a:lnTo>
                <a:lnTo>
                  <a:pt x="2445294" y="192296"/>
                </a:lnTo>
                <a:lnTo>
                  <a:pt x="2431262" y="147090"/>
                </a:lnTo>
                <a:lnTo>
                  <a:pt x="2409058" y="106182"/>
                </a:lnTo>
                <a:lnTo>
                  <a:pt x="2379651" y="70539"/>
                </a:lnTo>
                <a:lnTo>
                  <a:pt x="2344009" y="41131"/>
                </a:lnTo>
                <a:lnTo>
                  <a:pt x="2303100" y="18926"/>
                </a:lnTo>
                <a:lnTo>
                  <a:pt x="2257893" y="4893"/>
                </a:lnTo>
                <a:lnTo>
                  <a:pt x="2209356" y="0"/>
                </a:lnTo>
                <a:lnTo>
                  <a:pt x="240830" y="0"/>
                </a:lnTo>
                <a:close/>
              </a:path>
            </a:pathLst>
          </a:custGeom>
          <a:ln w="20941">
            <a:solidFill>
              <a:srgbClr val="F15732"/>
            </a:solidFill>
          </a:ln>
        </p:spPr>
        <p:txBody>
          <a:bodyPr wrap="square" lIns="0" tIns="0" rIns="0" bIns="0" rtlCol="0"/>
          <a:lstStyle/>
          <a:p>
            <a:endParaRPr/>
          </a:p>
        </p:txBody>
      </p:sp>
      <p:sp>
        <p:nvSpPr>
          <p:cNvPr id="10" name="object 10"/>
          <p:cNvSpPr/>
          <p:nvPr/>
        </p:nvSpPr>
        <p:spPr>
          <a:xfrm>
            <a:off x="15674094" y="3151736"/>
            <a:ext cx="3519170" cy="511809"/>
          </a:xfrm>
          <a:custGeom>
            <a:avLst/>
            <a:gdLst/>
            <a:ahLst/>
            <a:cxnLst/>
            <a:rect l="l" t="t" r="r" b="b"/>
            <a:pathLst>
              <a:path w="3519169" h="511810">
                <a:moveTo>
                  <a:pt x="3263366" y="0"/>
                </a:moveTo>
                <a:lnTo>
                  <a:pt x="255667" y="0"/>
                </a:lnTo>
                <a:lnTo>
                  <a:pt x="209711" y="4119"/>
                </a:lnTo>
                <a:lnTo>
                  <a:pt x="166457" y="15995"/>
                </a:lnTo>
                <a:lnTo>
                  <a:pt x="126627" y="34906"/>
                </a:lnTo>
                <a:lnTo>
                  <a:pt x="90944" y="60130"/>
                </a:lnTo>
                <a:lnTo>
                  <a:pt x="60130" y="90944"/>
                </a:lnTo>
                <a:lnTo>
                  <a:pt x="34906" y="126627"/>
                </a:lnTo>
                <a:lnTo>
                  <a:pt x="15995" y="166457"/>
                </a:lnTo>
                <a:lnTo>
                  <a:pt x="4119" y="209711"/>
                </a:lnTo>
                <a:lnTo>
                  <a:pt x="0" y="255667"/>
                </a:lnTo>
                <a:lnTo>
                  <a:pt x="4119" y="301624"/>
                </a:lnTo>
                <a:lnTo>
                  <a:pt x="15995" y="344879"/>
                </a:lnTo>
                <a:lnTo>
                  <a:pt x="34906" y="384710"/>
                </a:lnTo>
                <a:lnTo>
                  <a:pt x="60130" y="420394"/>
                </a:lnTo>
                <a:lnTo>
                  <a:pt x="90944" y="451211"/>
                </a:lnTo>
                <a:lnTo>
                  <a:pt x="126627" y="476436"/>
                </a:lnTo>
                <a:lnTo>
                  <a:pt x="166457" y="495348"/>
                </a:lnTo>
                <a:lnTo>
                  <a:pt x="209711" y="507226"/>
                </a:lnTo>
                <a:lnTo>
                  <a:pt x="255667" y="511345"/>
                </a:lnTo>
                <a:lnTo>
                  <a:pt x="3263366" y="511345"/>
                </a:lnTo>
                <a:lnTo>
                  <a:pt x="3309322" y="507226"/>
                </a:lnTo>
                <a:lnTo>
                  <a:pt x="3352576" y="495348"/>
                </a:lnTo>
                <a:lnTo>
                  <a:pt x="3392406" y="476436"/>
                </a:lnTo>
                <a:lnTo>
                  <a:pt x="3428089" y="451211"/>
                </a:lnTo>
                <a:lnTo>
                  <a:pt x="3458903" y="420394"/>
                </a:lnTo>
                <a:lnTo>
                  <a:pt x="3484127" y="384710"/>
                </a:lnTo>
                <a:lnTo>
                  <a:pt x="3503038" y="344879"/>
                </a:lnTo>
                <a:lnTo>
                  <a:pt x="3514915" y="301624"/>
                </a:lnTo>
                <a:lnTo>
                  <a:pt x="3519034" y="255667"/>
                </a:lnTo>
                <a:lnTo>
                  <a:pt x="3514915" y="209711"/>
                </a:lnTo>
                <a:lnTo>
                  <a:pt x="3503038" y="166457"/>
                </a:lnTo>
                <a:lnTo>
                  <a:pt x="3484127" y="126627"/>
                </a:lnTo>
                <a:lnTo>
                  <a:pt x="3458903" y="90944"/>
                </a:lnTo>
                <a:lnTo>
                  <a:pt x="3428089" y="60130"/>
                </a:lnTo>
                <a:lnTo>
                  <a:pt x="3392406" y="34906"/>
                </a:lnTo>
                <a:lnTo>
                  <a:pt x="3352576" y="15995"/>
                </a:lnTo>
                <a:lnTo>
                  <a:pt x="3309322" y="4119"/>
                </a:lnTo>
                <a:lnTo>
                  <a:pt x="3263366" y="0"/>
                </a:lnTo>
                <a:close/>
              </a:path>
            </a:pathLst>
          </a:custGeom>
          <a:solidFill>
            <a:srgbClr val="F15732">
              <a:alpha val="3999"/>
            </a:srgbClr>
          </a:solidFill>
        </p:spPr>
        <p:txBody>
          <a:bodyPr wrap="square" lIns="0" tIns="0" rIns="0" bIns="0" rtlCol="0"/>
          <a:lstStyle/>
          <a:p>
            <a:endParaRPr/>
          </a:p>
        </p:txBody>
      </p:sp>
      <p:sp>
        <p:nvSpPr>
          <p:cNvPr id="11" name="object 11"/>
          <p:cNvSpPr/>
          <p:nvPr/>
        </p:nvSpPr>
        <p:spPr>
          <a:xfrm>
            <a:off x="15674094" y="3151736"/>
            <a:ext cx="3519170" cy="511809"/>
          </a:xfrm>
          <a:custGeom>
            <a:avLst/>
            <a:gdLst/>
            <a:ahLst/>
            <a:cxnLst/>
            <a:rect l="l" t="t" r="r" b="b"/>
            <a:pathLst>
              <a:path w="3519169" h="511810">
                <a:moveTo>
                  <a:pt x="255667" y="0"/>
                </a:moveTo>
                <a:lnTo>
                  <a:pt x="209711" y="4119"/>
                </a:lnTo>
                <a:lnTo>
                  <a:pt x="166457" y="15995"/>
                </a:lnTo>
                <a:lnTo>
                  <a:pt x="126627" y="34906"/>
                </a:lnTo>
                <a:lnTo>
                  <a:pt x="90944" y="60130"/>
                </a:lnTo>
                <a:lnTo>
                  <a:pt x="60130" y="90944"/>
                </a:lnTo>
                <a:lnTo>
                  <a:pt x="34906" y="126627"/>
                </a:lnTo>
                <a:lnTo>
                  <a:pt x="15995" y="166457"/>
                </a:lnTo>
                <a:lnTo>
                  <a:pt x="4119" y="209711"/>
                </a:lnTo>
                <a:lnTo>
                  <a:pt x="0" y="255667"/>
                </a:lnTo>
                <a:lnTo>
                  <a:pt x="4119" y="301624"/>
                </a:lnTo>
                <a:lnTo>
                  <a:pt x="15995" y="344879"/>
                </a:lnTo>
                <a:lnTo>
                  <a:pt x="34906" y="384710"/>
                </a:lnTo>
                <a:lnTo>
                  <a:pt x="60130" y="420394"/>
                </a:lnTo>
                <a:lnTo>
                  <a:pt x="90944" y="451211"/>
                </a:lnTo>
                <a:lnTo>
                  <a:pt x="126627" y="476436"/>
                </a:lnTo>
                <a:lnTo>
                  <a:pt x="166457" y="495348"/>
                </a:lnTo>
                <a:lnTo>
                  <a:pt x="209711" y="507226"/>
                </a:lnTo>
                <a:lnTo>
                  <a:pt x="255667" y="511345"/>
                </a:lnTo>
                <a:lnTo>
                  <a:pt x="3263366" y="511345"/>
                </a:lnTo>
                <a:lnTo>
                  <a:pt x="3309322" y="507226"/>
                </a:lnTo>
                <a:lnTo>
                  <a:pt x="3352576" y="495348"/>
                </a:lnTo>
                <a:lnTo>
                  <a:pt x="3392406" y="476436"/>
                </a:lnTo>
                <a:lnTo>
                  <a:pt x="3428089" y="451211"/>
                </a:lnTo>
                <a:lnTo>
                  <a:pt x="3458903" y="420394"/>
                </a:lnTo>
                <a:lnTo>
                  <a:pt x="3484127" y="384710"/>
                </a:lnTo>
                <a:lnTo>
                  <a:pt x="3503038" y="344879"/>
                </a:lnTo>
                <a:lnTo>
                  <a:pt x="3514915" y="301624"/>
                </a:lnTo>
                <a:lnTo>
                  <a:pt x="3519034" y="255667"/>
                </a:lnTo>
                <a:lnTo>
                  <a:pt x="3514915" y="209711"/>
                </a:lnTo>
                <a:lnTo>
                  <a:pt x="3503038" y="166457"/>
                </a:lnTo>
                <a:lnTo>
                  <a:pt x="3484127" y="126627"/>
                </a:lnTo>
                <a:lnTo>
                  <a:pt x="3458903" y="90944"/>
                </a:lnTo>
                <a:lnTo>
                  <a:pt x="3428089" y="60130"/>
                </a:lnTo>
                <a:lnTo>
                  <a:pt x="3392406" y="34906"/>
                </a:lnTo>
                <a:lnTo>
                  <a:pt x="3352576" y="15995"/>
                </a:lnTo>
                <a:lnTo>
                  <a:pt x="3309322" y="4119"/>
                </a:lnTo>
                <a:lnTo>
                  <a:pt x="3263366" y="0"/>
                </a:lnTo>
                <a:lnTo>
                  <a:pt x="255667" y="0"/>
                </a:lnTo>
                <a:close/>
              </a:path>
            </a:pathLst>
          </a:custGeom>
          <a:ln w="20941">
            <a:solidFill>
              <a:srgbClr val="F15732"/>
            </a:solidFill>
          </a:ln>
        </p:spPr>
        <p:txBody>
          <a:bodyPr wrap="square" lIns="0" tIns="0" rIns="0" bIns="0" rtlCol="0"/>
          <a:lstStyle/>
          <a:p>
            <a:endParaRPr/>
          </a:p>
        </p:txBody>
      </p:sp>
      <p:sp>
        <p:nvSpPr>
          <p:cNvPr id="12" name="object 12"/>
          <p:cNvSpPr/>
          <p:nvPr/>
        </p:nvSpPr>
        <p:spPr>
          <a:xfrm>
            <a:off x="5706628" y="3941286"/>
            <a:ext cx="3392804" cy="712470"/>
          </a:xfrm>
          <a:custGeom>
            <a:avLst/>
            <a:gdLst/>
            <a:ahLst/>
            <a:cxnLst/>
            <a:rect l="l" t="t" r="r" b="b"/>
            <a:pathLst>
              <a:path w="3392804" h="712470">
                <a:moveTo>
                  <a:pt x="3036493" y="0"/>
                </a:moveTo>
                <a:lnTo>
                  <a:pt x="356083" y="0"/>
                </a:ln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3036493" y="712156"/>
                </a:lnTo>
                <a:lnTo>
                  <a:pt x="3084810" y="708905"/>
                </a:lnTo>
                <a:lnTo>
                  <a:pt x="3131152" y="699437"/>
                </a:lnTo>
                <a:lnTo>
                  <a:pt x="3175093" y="684174"/>
                </a:lnTo>
                <a:lnTo>
                  <a:pt x="3216210" y="663541"/>
                </a:lnTo>
                <a:lnTo>
                  <a:pt x="3254079" y="637964"/>
                </a:lnTo>
                <a:lnTo>
                  <a:pt x="3288275" y="607864"/>
                </a:lnTo>
                <a:lnTo>
                  <a:pt x="3318374" y="573668"/>
                </a:lnTo>
                <a:lnTo>
                  <a:pt x="3343952" y="535800"/>
                </a:lnTo>
                <a:lnTo>
                  <a:pt x="3364584" y="494683"/>
                </a:lnTo>
                <a:lnTo>
                  <a:pt x="3379847" y="450741"/>
                </a:lnTo>
                <a:lnTo>
                  <a:pt x="3389316" y="404400"/>
                </a:lnTo>
                <a:lnTo>
                  <a:pt x="3392566" y="356083"/>
                </a:lnTo>
                <a:lnTo>
                  <a:pt x="3389316" y="307766"/>
                </a:lnTo>
                <a:lnTo>
                  <a:pt x="3379847" y="261424"/>
                </a:lnTo>
                <a:lnTo>
                  <a:pt x="3364584" y="217482"/>
                </a:lnTo>
                <a:lnTo>
                  <a:pt x="3343952" y="176363"/>
                </a:lnTo>
                <a:lnTo>
                  <a:pt x="3318374" y="138493"/>
                </a:lnTo>
                <a:lnTo>
                  <a:pt x="3288275" y="104296"/>
                </a:lnTo>
                <a:lnTo>
                  <a:pt x="3254079" y="74196"/>
                </a:lnTo>
                <a:lnTo>
                  <a:pt x="3216210" y="48617"/>
                </a:lnTo>
                <a:lnTo>
                  <a:pt x="3175093" y="27983"/>
                </a:lnTo>
                <a:lnTo>
                  <a:pt x="3131152" y="12720"/>
                </a:lnTo>
                <a:lnTo>
                  <a:pt x="3084810" y="3250"/>
                </a:lnTo>
                <a:lnTo>
                  <a:pt x="3036493" y="0"/>
                </a:lnTo>
                <a:close/>
              </a:path>
            </a:pathLst>
          </a:custGeom>
          <a:solidFill>
            <a:srgbClr val="F15732">
              <a:alpha val="5999"/>
            </a:srgbClr>
          </a:solidFill>
        </p:spPr>
        <p:txBody>
          <a:bodyPr wrap="square" lIns="0" tIns="0" rIns="0" bIns="0" rtlCol="0"/>
          <a:lstStyle/>
          <a:p>
            <a:endParaRPr/>
          </a:p>
        </p:txBody>
      </p:sp>
      <p:sp>
        <p:nvSpPr>
          <p:cNvPr id="13" name="object 13"/>
          <p:cNvSpPr/>
          <p:nvPr/>
        </p:nvSpPr>
        <p:spPr>
          <a:xfrm>
            <a:off x="5706628" y="3941286"/>
            <a:ext cx="3392804" cy="712470"/>
          </a:xfrm>
          <a:custGeom>
            <a:avLst/>
            <a:gdLst/>
            <a:ahLst/>
            <a:cxnLst/>
            <a:rect l="l" t="t" r="r" b="b"/>
            <a:pathLst>
              <a:path w="3392804" h="712470">
                <a:moveTo>
                  <a:pt x="356083" y="0"/>
                </a:move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3036493" y="712156"/>
                </a:lnTo>
                <a:lnTo>
                  <a:pt x="3084810" y="708905"/>
                </a:lnTo>
                <a:lnTo>
                  <a:pt x="3131152" y="699437"/>
                </a:lnTo>
                <a:lnTo>
                  <a:pt x="3175093" y="684174"/>
                </a:lnTo>
                <a:lnTo>
                  <a:pt x="3216210" y="663541"/>
                </a:lnTo>
                <a:lnTo>
                  <a:pt x="3254079" y="637964"/>
                </a:lnTo>
                <a:lnTo>
                  <a:pt x="3288275" y="607864"/>
                </a:lnTo>
                <a:lnTo>
                  <a:pt x="3318374" y="573668"/>
                </a:lnTo>
                <a:lnTo>
                  <a:pt x="3343952" y="535800"/>
                </a:lnTo>
                <a:lnTo>
                  <a:pt x="3364584" y="494683"/>
                </a:lnTo>
                <a:lnTo>
                  <a:pt x="3379847" y="450741"/>
                </a:lnTo>
                <a:lnTo>
                  <a:pt x="3389316" y="404400"/>
                </a:lnTo>
                <a:lnTo>
                  <a:pt x="3392566" y="356083"/>
                </a:lnTo>
                <a:lnTo>
                  <a:pt x="3389316" y="307766"/>
                </a:lnTo>
                <a:lnTo>
                  <a:pt x="3379847" y="261424"/>
                </a:lnTo>
                <a:lnTo>
                  <a:pt x="3364584" y="217482"/>
                </a:lnTo>
                <a:lnTo>
                  <a:pt x="3343952" y="176363"/>
                </a:lnTo>
                <a:lnTo>
                  <a:pt x="3318374" y="138493"/>
                </a:lnTo>
                <a:lnTo>
                  <a:pt x="3288275" y="104296"/>
                </a:lnTo>
                <a:lnTo>
                  <a:pt x="3254079" y="74196"/>
                </a:lnTo>
                <a:lnTo>
                  <a:pt x="3216210" y="48617"/>
                </a:lnTo>
                <a:lnTo>
                  <a:pt x="3175093" y="27983"/>
                </a:lnTo>
                <a:lnTo>
                  <a:pt x="3131152" y="12720"/>
                </a:lnTo>
                <a:lnTo>
                  <a:pt x="3084810" y="3250"/>
                </a:lnTo>
                <a:lnTo>
                  <a:pt x="3036493" y="0"/>
                </a:lnTo>
                <a:lnTo>
                  <a:pt x="356083" y="0"/>
                </a:lnTo>
                <a:close/>
              </a:path>
            </a:pathLst>
          </a:custGeom>
          <a:ln w="20941">
            <a:solidFill>
              <a:srgbClr val="F15732"/>
            </a:solidFill>
          </a:ln>
        </p:spPr>
        <p:txBody>
          <a:bodyPr wrap="square" lIns="0" tIns="0" rIns="0" bIns="0" rtlCol="0"/>
          <a:lstStyle/>
          <a:p>
            <a:endParaRPr/>
          </a:p>
        </p:txBody>
      </p:sp>
      <p:sp>
        <p:nvSpPr>
          <p:cNvPr id="14" name="object 14"/>
          <p:cNvSpPr/>
          <p:nvPr/>
        </p:nvSpPr>
        <p:spPr>
          <a:xfrm>
            <a:off x="15674086" y="3949671"/>
            <a:ext cx="3896360" cy="563880"/>
          </a:xfrm>
          <a:custGeom>
            <a:avLst/>
            <a:gdLst/>
            <a:ahLst/>
            <a:cxnLst/>
            <a:rect l="l" t="t" r="r" b="b"/>
            <a:pathLst>
              <a:path w="3896359" h="563879">
                <a:moveTo>
                  <a:pt x="3614361" y="0"/>
                </a:moveTo>
                <a:lnTo>
                  <a:pt x="281645" y="0"/>
                </a:lnTo>
                <a:lnTo>
                  <a:pt x="235962" y="3686"/>
                </a:lnTo>
                <a:lnTo>
                  <a:pt x="192625" y="14358"/>
                </a:lnTo>
                <a:lnTo>
                  <a:pt x="152215" y="31437"/>
                </a:lnTo>
                <a:lnTo>
                  <a:pt x="115311" y="54341"/>
                </a:lnTo>
                <a:lnTo>
                  <a:pt x="82493" y="82492"/>
                </a:lnTo>
                <a:lnTo>
                  <a:pt x="54342" y="115308"/>
                </a:lnTo>
                <a:lnTo>
                  <a:pt x="31437" y="152211"/>
                </a:lnTo>
                <a:lnTo>
                  <a:pt x="14358" y="192620"/>
                </a:lnTo>
                <a:lnTo>
                  <a:pt x="3686" y="235954"/>
                </a:lnTo>
                <a:lnTo>
                  <a:pt x="0" y="281635"/>
                </a:lnTo>
                <a:lnTo>
                  <a:pt x="3686" y="327321"/>
                </a:lnTo>
                <a:lnTo>
                  <a:pt x="14358" y="370659"/>
                </a:lnTo>
                <a:lnTo>
                  <a:pt x="31437" y="411070"/>
                </a:lnTo>
                <a:lnTo>
                  <a:pt x="54342" y="447974"/>
                </a:lnTo>
                <a:lnTo>
                  <a:pt x="82493" y="480791"/>
                </a:lnTo>
                <a:lnTo>
                  <a:pt x="115311" y="508941"/>
                </a:lnTo>
                <a:lnTo>
                  <a:pt x="152215" y="531845"/>
                </a:lnTo>
                <a:lnTo>
                  <a:pt x="192625" y="548923"/>
                </a:lnTo>
                <a:lnTo>
                  <a:pt x="235962" y="559595"/>
                </a:lnTo>
                <a:lnTo>
                  <a:pt x="281645" y="563281"/>
                </a:lnTo>
                <a:lnTo>
                  <a:pt x="3614361" y="563281"/>
                </a:lnTo>
                <a:lnTo>
                  <a:pt x="3660044" y="559595"/>
                </a:lnTo>
                <a:lnTo>
                  <a:pt x="3703380" y="548923"/>
                </a:lnTo>
                <a:lnTo>
                  <a:pt x="3743789" y="531845"/>
                </a:lnTo>
                <a:lnTo>
                  <a:pt x="3780692" y="508941"/>
                </a:lnTo>
                <a:lnTo>
                  <a:pt x="3813508" y="480791"/>
                </a:lnTo>
                <a:lnTo>
                  <a:pt x="3841657" y="447974"/>
                </a:lnTo>
                <a:lnTo>
                  <a:pt x="3864561" y="411070"/>
                </a:lnTo>
                <a:lnTo>
                  <a:pt x="3881638" y="370659"/>
                </a:lnTo>
                <a:lnTo>
                  <a:pt x="3892310" y="327321"/>
                </a:lnTo>
                <a:lnTo>
                  <a:pt x="3895996" y="281635"/>
                </a:lnTo>
                <a:lnTo>
                  <a:pt x="3892310" y="235954"/>
                </a:lnTo>
                <a:lnTo>
                  <a:pt x="3881638" y="192620"/>
                </a:lnTo>
                <a:lnTo>
                  <a:pt x="3864561" y="152211"/>
                </a:lnTo>
                <a:lnTo>
                  <a:pt x="3841657" y="115308"/>
                </a:lnTo>
                <a:lnTo>
                  <a:pt x="3813508" y="82492"/>
                </a:lnTo>
                <a:lnTo>
                  <a:pt x="3780692" y="54341"/>
                </a:lnTo>
                <a:lnTo>
                  <a:pt x="3743789" y="31437"/>
                </a:lnTo>
                <a:lnTo>
                  <a:pt x="3703380" y="14358"/>
                </a:lnTo>
                <a:lnTo>
                  <a:pt x="3660044" y="3686"/>
                </a:lnTo>
                <a:lnTo>
                  <a:pt x="3614361" y="0"/>
                </a:lnTo>
                <a:close/>
              </a:path>
            </a:pathLst>
          </a:custGeom>
          <a:solidFill>
            <a:srgbClr val="F15732">
              <a:alpha val="3999"/>
            </a:srgbClr>
          </a:solidFill>
        </p:spPr>
        <p:txBody>
          <a:bodyPr wrap="square" lIns="0" tIns="0" rIns="0" bIns="0" rtlCol="0"/>
          <a:lstStyle/>
          <a:p>
            <a:endParaRPr/>
          </a:p>
        </p:txBody>
      </p:sp>
      <p:sp>
        <p:nvSpPr>
          <p:cNvPr id="15" name="object 15"/>
          <p:cNvSpPr/>
          <p:nvPr/>
        </p:nvSpPr>
        <p:spPr>
          <a:xfrm>
            <a:off x="15674086" y="3949671"/>
            <a:ext cx="3896360" cy="563880"/>
          </a:xfrm>
          <a:custGeom>
            <a:avLst/>
            <a:gdLst/>
            <a:ahLst/>
            <a:cxnLst/>
            <a:rect l="l" t="t" r="r" b="b"/>
            <a:pathLst>
              <a:path w="3896359" h="563879">
                <a:moveTo>
                  <a:pt x="281645" y="0"/>
                </a:moveTo>
                <a:lnTo>
                  <a:pt x="235962" y="3686"/>
                </a:lnTo>
                <a:lnTo>
                  <a:pt x="192625" y="14358"/>
                </a:lnTo>
                <a:lnTo>
                  <a:pt x="152215" y="31437"/>
                </a:lnTo>
                <a:lnTo>
                  <a:pt x="115311" y="54341"/>
                </a:lnTo>
                <a:lnTo>
                  <a:pt x="82493" y="82492"/>
                </a:lnTo>
                <a:lnTo>
                  <a:pt x="54342" y="115308"/>
                </a:lnTo>
                <a:lnTo>
                  <a:pt x="31437" y="152211"/>
                </a:lnTo>
                <a:lnTo>
                  <a:pt x="14358" y="192620"/>
                </a:lnTo>
                <a:lnTo>
                  <a:pt x="3686" y="235954"/>
                </a:lnTo>
                <a:lnTo>
                  <a:pt x="0" y="281635"/>
                </a:lnTo>
                <a:lnTo>
                  <a:pt x="3686" y="327321"/>
                </a:lnTo>
                <a:lnTo>
                  <a:pt x="14358" y="370659"/>
                </a:lnTo>
                <a:lnTo>
                  <a:pt x="31437" y="411070"/>
                </a:lnTo>
                <a:lnTo>
                  <a:pt x="54342" y="447974"/>
                </a:lnTo>
                <a:lnTo>
                  <a:pt x="82493" y="480791"/>
                </a:lnTo>
                <a:lnTo>
                  <a:pt x="115311" y="508941"/>
                </a:lnTo>
                <a:lnTo>
                  <a:pt x="152215" y="531845"/>
                </a:lnTo>
                <a:lnTo>
                  <a:pt x="192625" y="548923"/>
                </a:lnTo>
                <a:lnTo>
                  <a:pt x="235962" y="559595"/>
                </a:lnTo>
                <a:lnTo>
                  <a:pt x="281645" y="563281"/>
                </a:lnTo>
                <a:lnTo>
                  <a:pt x="3614361" y="563281"/>
                </a:lnTo>
                <a:lnTo>
                  <a:pt x="3660044" y="559595"/>
                </a:lnTo>
                <a:lnTo>
                  <a:pt x="3703380" y="548923"/>
                </a:lnTo>
                <a:lnTo>
                  <a:pt x="3743789" y="531845"/>
                </a:lnTo>
                <a:lnTo>
                  <a:pt x="3780692" y="508941"/>
                </a:lnTo>
                <a:lnTo>
                  <a:pt x="3813508" y="480791"/>
                </a:lnTo>
                <a:lnTo>
                  <a:pt x="3841657" y="447974"/>
                </a:lnTo>
                <a:lnTo>
                  <a:pt x="3864561" y="411070"/>
                </a:lnTo>
                <a:lnTo>
                  <a:pt x="3881638" y="370659"/>
                </a:lnTo>
                <a:lnTo>
                  <a:pt x="3892310" y="327321"/>
                </a:lnTo>
                <a:lnTo>
                  <a:pt x="3895996" y="281635"/>
                </a:lnTo>
                <a:lnTo>
                  <a:pt x="3892310" y="235954"/>
                </a:lnTo>
                <a:lnTo>
                  <a:pt x="3881638" y="192620"/>
                </a:lnTo>
                <a:lnTo>
                  <a:pt x="3864561" y="152211"/>
                </a:lnTo>
                <a:lnTo>
                  <a:pt x="3841657" y="115308"/>
                </a:lnTo>
                <a:lnTo>
                  <a:pt x="3813508" y="82492"/>
                </a:lnTo>
                <a:lnTo>
                  <a:pt x="3780692" y="54341"/>
                </a:lnTo>
                <a:lnTo>
                  <a:pt x="3743789" y="31437"/>
                </a:lnTo>
                <a:lnTo>
                  <a:pt x="3703380" y="14358"/>
                </a:lnTo>
                <a:lnTo>
                  <a:pt x="3660044" y="3686"/>
                </a:lnTo>
                <a:lnTo>
                  <a:pt x="3614361" y="0"/>
                </a:lnTo>
                <a:lnTo>
                  <a:pt x="281645" y="0"/>
                </a:lnTo>
                <a:close/>
              </a:path>
            </a:pathLst>
          </a:custGeom>
          <a:ln w="20941">
            <a:solidFill>
              <a:srgbClr val="F15732"/>
            </a:solidFill>
          </a:ln>
        </p:spPr>
        <p:txBody>
          <a:bodyPr wrap="square" lIns="0" tIns="0" rIns="0" bIns="0" rtlCol="0"/>
          <a:lstStyle/>
          <a:p>
            <a:endParaRPr/>
          </a:p>
        </p:txBody>
      </p:sp>
      <p:sp>
        <p:nvSpPr>
          <p:cNvPr id="16" name="object 16"/>
          <p:cNvSpPr/>
          <p:nvPr/>
        </p:nvSpPr>
        <p:spPr>
          <a:xfrm>
            <a:off x="15674090" y="4821802"/>
            <a:ext cx="3896360" cy="627086"/>
          </a:xfrm>
          <a:custGeom>
            <a:avLst/>
            <a:gdLst/>
            <a:ahLst/>
            <a:cxnLst/>
            <a:rect l="l" t="t" r="r" b="b"/>
            <a:pathLst>
              <a:path w="3896359" h="467360">
                <a:moveTo>
                  <a:pt x="3662338" y="0"/>
                </a:moveTo>
                <a:lnTo>
                  <a:pt x="233657" y="0"/>
                </a:lnTo>
                <a:lnTo>
                  <a:pt x="186568" y="4747"/>
                </a:lnTo>
                <a:lnTo>
                  <a:pt x="142708" y="18362"/>
                </a:lnTo>
                <a:lnTo>
                  <a:pt x="103018" y="39905"/>
                </a:lnTo>
                <a:lnTo>
                  <a:pt x="68437" y="68437"/>
                </a:lnTo>
                <a:lnTo>
                  <a:pt x="39905" y="103018"/>
                </a:lnTo>
                <a:lnTo>
                  <a:pt x="18362" y="142708"/>
                </a:lnTo>
                <a:lnTo>
                  <a:pt x="4747" y="186568"/>
                </a:lnTo>
                <a:lnTo>
                  <a:pt x="0" y="233657"/>
                </a:lnTo>
                <a:lnTo>
                  <a:pt x="4747" y="280750"/>
                </a:lnTo>
                <a:lnTo>
                  <a:pt x="18362" y="324611"/>
                </a:lnTo>
                <a:lnTo>
                  <a:pt x="39905" y="364301"/>
                </a:lnTo>
                <a:lnTo>
                  <a:pt x="68437" y="398881"/>
                </a:lnTo>
                <a:lnTo>
                  <a:pt x="103018" y="427412"/>
                </a:lnTo>
                <a:lnTo>
                  <a:pt x="142708" y="448954"/>
                </a:lnTo>
                <a:lnTo>
                  <a:pt x="186568" y="462568"/>
                </a:lnTo>
                <a:lnTo>
                  <a:pt x="233657" y="467315"/>
                </a:lnTo>
                <a:lnTo>
                  <a:pt x="3662338" y="467315"/>
                </a:lnTo>
                <a:lnTo>
                  <a:pt x="3709428" y="462568"/>
                </a:lnTo>
                <a:lnTo>
                  <a:pt x="3753287" y="448954"/>
                </a:lnTo>
                <a:lnTo>
                  <a:pt x="3792977" y="427412"/>
                </a:lnTo>
                <a:lnTo>
                  <a:pt x="3827558" y="398881"/>
                </a:lnTo>
                <a:lnTo>
                  <a:pt x="3856090" y="364301"/>
                </a:lnTo>
                <a:lnTo>
                  <a:pt x="3877634" y="324611"/>
                </a:lnTo>
                <a:lnTo>
                  <a:pt x="3891249" y="280750"/>
                </a:lnTo>
                <a:lnTo>
                  <a:pt x="3895996" y="233657"/>
                </a:lnTo>
                <a:lnTo>
                  <a:pt x="3891249" y="186568"/>
                </a:lnTo>
                <a:lnTo>
                  <a:pt x="3877634" y="142708"/>
                </a:lnTo>
                <a:lnTo>
                  <a:pt x="3856090" y="103018"/>
                </a:lnTo>
                <a:lnTo>
                  <a:pt x="3827558" y="68437"/>
                </a:lnTo>
                <a:lnTo>
                  <a:pt x="3792977" y="39905"/>
                </a:lnTo>
                <a:lnTo>
                  <a:pt x="3753287" y="18362"/>
                </a:lnTo>
                <a:lnTo>
                  <a:pt x="3709428" y="4747"/>
                </a:lnTo>
                <a:lnTo>
                  <a:pt x="3662338" y="0"/>
                </a:lnTo>
                <a:close/>
              </a:path>
            </a:pathLst>
          </a:custGeom>
          <a:solidFill>
            <a:srgbClr val="F15732">
              <a:alpha val="3999"/>
            </a:srgbClr>
          </a:solidFill>
        </p:spPr>
        <p:txBody>
          <a:bodyPr wrap="square" lIns="0" tIns="0" rIns="0" bIns="0" rtlCol="0"/>
          <a:lstStyle/>
          <a:p>
            <a:endParaRPr/>
          </a:p>
        </p:txBody>
      </p:sp>
      <p:sp>
        <p:nvSpPr>
          <p:cNvPr id="17" name="object 17"/>
          <p:cNvSpPr/>
          <p:nvPr/>
        </p:nvSpPr>
        <p:spPr>
          <a:xfrm>
            <a:off x="15674090" y="4821802"/>
            <a:ext cx="3896360" cy="590876"/>
          </a:xfrm>
          <a:custGeom>
            <a:avLst/>
            <a:gdLst/>
            <a:ahLst/>
            <a:cxnLst/>
            <a:rect l="l" t="t" r="r" b="b"/>
            <a:pathLst>
              <a:path w="3896359" h="467360">
                <a:moveTo>
                  <a:pt x="233657" y="0"/>
                </a:moveTo>
                <a:lnTo>
                  <a:pt x="186568" y="4747"/>
                </a:lnTo>
                <a:lnTo>
                  <a:pt x="142708" y="18362"/>
                </a:lnTo>
                <a:lnTo>
                  <a:pt x="103018" y="39905"/>
                </a:lnTo>
                <a:lnTo>
                  <a:pt x="68437" y="68437"/>
                </a:lnTo>
                <a:lnTo>
                  <a:pt x="39905" y="103018"/>
                </a:lnTo>
                <a:lnTo>
                  <a:pt x="18362" y="142708"/>
                </a:lnTo>
                <a:lnTo>
                  <a:pt x="4747" y="186568"/>
                </a:lnTo>
                <a:lnTo>
                  <a:pt x="0" y="233657"/>
                </a:lnTo>
                <a:lnTo>
                  <a:pt x="4747" y="280750"/>
                </a:lnTo>
                <a:lnTo>
                  <a:pt x="18362" y="324611"/>
                </a:lnTo>
                <a:lnTo>
                  <a:pt x="39905" y="364301"/>
                </a:lnTo>
                <a:lnTo>
                  <a:pt x="68437" y="398881"/>
                </a:lnTo>
                <a:lnTo>
                  <a:pt x="103018" y="427412"/>
                </a:lnTo>
                <a:lnTo>
                  <a:pt x="142708" y="448954"/>
                </a:lnTo>
                <a:lnTo>
                  <a:pt x="186568" y="462568"/>
                </a:lnTo>
                <a:lnTo>
                  <a:pt x="233657" y="467315"/>
                </a:lnTo>
                <a:lnTo>
                  <a:pt x="3662338" y="467315"/>
                </a:lnTo>
                <a:lnTo>
                  <a:pt x="3709428" y="462568"/>
                </a:lnTo>
                <a:lnTo>
                  <a:pt x="3753287" y="448954"/>
                </a:lnTo>
                <a:lnTo>
                  <a:pt x="3792977" y="427412"/>
                </a:lnTo>
                <a:lnTo>
                  <a:pt x="3827558" y="398881"/>
                </a:lnTo>
                <a:lnTo>
                  <a:pt x="3856090" y="364301"/>
                </a:lnTo>
                <a:lnTo>
                  <a:pt x="3877634" y="324611"/>
                </a:lnTo>
                <a:lnTo>
                  <a:pt x="3891249" y="280750"/>
                </a:lnTo>
                <a:lnTo>
                  <a:pt x="3895996" y="233657"/>
                </a:lnTo>
                <a:lnTo>
                  <a:pt x="3891249" y="186568"/>
                </a:lnTo>
                <a:lnTo>
                  <a:pt x="3877634" y="142708"/>
                </a:lnTo>
                <a:lnTo>
                  <a:pt x="3856090" y="103018"/>
                </a:lnTo>
                <a:lnTo>
                  <a:pt x="3827558" y="68437"/>
                </a:lnTo>
                <a:lnTo>
                  <a:pt x="3792977" y="39905"/>
                </a:lnTo>
                <a:lnTo>
                  <a:pt x="3753287" y="18362"/>
                </a:lnTo>
                <a:lnTo>
                  <a:pt x="3709428" y="4747"/>
                </a:lnTo>
                <a:lnTo>
                  <a:pt x="3662338" y="0"/>
                </a:lnTo>
                <a:lnTo>
                  <a:pt x="233657" y="0"/>
                </a:lnTo>
                <a:close/>
              </a:path>
            </a:pathLst>
          </a:custGeom>
          <a:ln w="20941">
            <a:solidFill>
              <a:srgbClr val="F15732"/>
            </a:solidFill>
          </a:ln>
        </p:spPr>
        <p:txBody>
          <a:bodyPr wrap="square" lIns="0" tIns="0" rIns="0" bIns="0" rtlCol="0"/>
          <a:lstStyle/>
          <a:p>
            <a:endParaRPr/>
          </a:p>
        </p:txBody>
      </p:sp>
      <p:sp>
        <p:nvSpPr>
          <p:cNvPr id="18" name="object 18"/>
          <p:cNvSpPr/>
          <p:nvPr/>
        </p:nvSpPr>
        <p:spPr>
          <a:xfrm>
            <a:off x="3316699" y="5900221"/>
            <a:ext cx="2750185" cy="963930"/>
          </a:xfrm>
          <a:custGeom>
            <a:avLst/>
            <a:gdLst/>
            <a:ahLst/>
            <a:cxnLst/>
            <a:rect l="l" t="t" r="r" b="b"/>
            <a:pathLst>
              <a:path w="2750184" h="963929">
                <a:moveTo>
                  <a:pt x="2278695"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2278695" y="963321"/>
                </a:lnTo>
                <a:lnTo>
                  <a:pt x="2326871" y="960888"/>
                </a:lnTo>
                <a:lnTo>
                  <a:pt x="2373656" y="953748"/>
                </a:lnTo>
                <a:lnTo>
                  <a:pt x="2418813" y="942137"/>
                </a:lnTo>
                <a:lnTo>
                  <a:pt x="2462104" y="926293"/>
                </a:lnTo>
                <a:lnTo>
                  <a:pt x="2503292" y="906451"/>
                </a:lnTo>
                <a:lnTo>
                  <a:pt x="2542142" y="882850"/>
                </a:lnTo>
                <a:lnTo>
                  <a:pt x="2578416" y="855725"/>
                </a:lnTo>
                <a:lnTo>
                  <a:pt x="2611877" y="825313"/>
                </a:lnTo>
                <a:lnTo>
                  <a:pt x="2642288" y="791852"/>
                </a:lnTo>
                <a:lnTo>
                  <a:pt x="2669413" y="755579"/>
                </a:lnTo>
                <a:lnTo>
                  <a:pt x="2693015" y="716729"/>
                </a:lnTo>
                <a:lnTo>
                  <a:pt x="2712856" y="675540"/>
                </a:lnTo>
                <a:lnTo>
                  <a:pt x="2728701" y="632249"/>
                </a:lnTo>
                <a:lnTo>
                  <a:pt x="2740312" y="587093"/>
                </a:lnTo>
                <a:lnTo>
                  <a:pt x="2747452" y="540308"/>
                </a:lnTo>
                <a:lnTo>
                  <a:pt x="2749884" y="492131"/>
                </a:lnTo>
                <a:lnTo>
                  <a:pt x="2749884" y="471189"/>
                </a:lnTo>
                <a:lnTo>
                  <a:pt x="2747452" y="423013"/>
                </a:lnTo>
                <a:lnTo>
                  <a:pt x="2740312" y="376228"/>
                </a:lnTo>
                <a:lnTo>
                  <a:pt x="2728701" y="331071"/>
                </a:lnTo>
                <a:lnTo>
                  <a:pt x="2712856" y="287780"/>
                </a:lnTo>
                <a:lnTo>
                  <a:pt x="2693015" y="246591"/>
                </a:lnTo>
                <a:lnTo>
                  <a:pt x="2669413" y="207742"/>
                </a:lnTo>
                <a:lnTo>
                  <a:pt x="2642288" y="171468"/>
                </a:lnTo>
                <a:lnTo>
                  <a:pt x="2611877" y="138007"/>
                </a:lnTo>
                <a:lnTo>
                  <a:pt x="2578416" y="107596"/>
                </a:lnTo>
                <a:lnTo>
                  <a:pt x="2542142" y="80471"/>
                </a:lnTo>
                <a:lnTo>
                  <a:pt x="2503292" y="56869"/>
                </a:lnTo>
                <a:lnTo>
                  <a:pt x="2462104" y="37028"/>
                </a:lnTo>
                <a:lnTo>
                  <a:pt x="2418813" y="21183"/>
                </a:lnTo>
                <a:lnTo>
                  <a:pt x="2373656" y="9572"/>
                </a:lnTo>
                <a:lnTo>
                  <a:pt x="2326871" y="2432"/>
                </a:lnTo>
                <a:lnTo>
                  <a:pt x="2278695" y="0"/>
                </a:lnTo>
                <a:close/>
              </a:path>
            </a:pathLst>
          </a:custGeom>
          <a:solidFill>
            <a:srgbClr val="F79C87"/>
          </a:solidFill>
        </p:spPr>
        <p:txBody>
          <a:bodyPr wrap="square" lIns="0" tIns="0" rIns="0" bIns="0" rtlCol="0"/>
          <a:lstStyle/>
          <a:p>
            <a:endParaRPr/>
          </a:p>
        </p:txBody>
      </p:sp>
      <p:sp>
        <p:nvSpPr>
          <p:cNvPr id="21" name="object 21"/>
          <p:cNvSpPr txBox="1"/>
          <p:nvPr/>
        </p:nvSpPr>
        <p:spPr>
          <a:xfrm>
            <a:off x="11195533" y="3227091"/>
            <a:ext cx="2544606" cy="367408"/>
          </a:xfrm>
          <a:prstGeom prst="rect">
            <a:avLst/>
          </a:prstGeom>
        </p:spPr>
        <p:txBody>
          <a:bodyPr vert="horz" wrap="square" lIns="0" tIns="13335" rIns="0" bIns="0" rtlCol="0">
            <a:spAutoFit/>
          </a:bodyPr>
          <a:lstStyle/>
          <a:p>
            <a:pPr marL="12700">
              <a:lnSpc>
                <a:spcPct val="100000"/>
              </a:lnSpc>
              <a:spcBef>
                <a:spcPts val="105"/>
              </a:spcBef>
            </a:pPr>
            <a:r>
              <a:rPr sz="2300" b="0" err="1">
                <a:solidFill>
                  <a:srgbClr val="FFFFFF"/>
                </a:solidFill>
                <a:latin typeface="Arial" panose="020B0604020202020204" pitchFamily="34" charset="0"/>
                <a:cs typeface="Arial" panose="020B0604020202020204" pitchFamily="34" charset="0"/>
              </a:rPr>
              <a:t>Direct</a:t>
            </a:r>
            <a:r>
              <a:rPr lang="en-US" sz="2300" b="0" err="1">
                <a:solidFill>
                  <a:srgbClr val="FFFFFF"/>
                </a:solidFill>
                <a:latin typeface="Arial" panose="020B0604020202020204" pitchFamily="34" charset="0"/>
                <a:cs typeface="Arial" panose="020B0604020202020204" pitchFamily="34" charset="0"/>
              </a:rPr>
              <a:t>rice</a:t>
            </a:r>
            <a:r>
              <a:rPr sz="2300" b="0" spc="-75">
                <a:solidFill>
                  <a:srgbClr val="FFFFFF"/>
                </a:solidFill>
                <a:latin typeface="Arial" panose="020B0604020202020204" pitchFamily="34" charset="0"/>
                <a:cs typeface="Arial" panose="020B0604020202020204" pitchFamily="34" charset="0"/>
              </a:rPr>
              <a:t> </a:t>
            </a:r>
            <a:r>
              <a:rPr lang="en-US" sz="2300" b="0" spc="-10" err="1">
                <a:solidFill>
                  <a:srgbClr val="FFFFFF"/>
                </a:solidFill>
                <a:latin typeface="Arial" panose="020B0604020202020204" pitchFamily="34" charset="0"/>
                <a:cs typeface="Arial" panose="020B0604020202020204" pitchFamily="34" charset="0"/>
              </a:rPr>
              <a:t>générale</a:t>
            </a:r>
            <a:endParaRPr sz="2300">
              <a:latin typeface="Arial" panose="020B0604020202020204" pitchFamily="34" charset="0"/>
              <a:cs typeface="Arial" panose="020B0604020202020204" pitchFamily="34" charset="0"/>
            </a:endParaRPr>
          </a:p>
        </p:txBody>
      </p:sp>
      <p:sp>
        <p:nvSpPr>
          <p:cNvPr id="22" name="object 22"/>
          <p:cNvSpPr txBox="1"/>
          <p:nvPr/>
        </p:nvSpPr>
        <p:spPr>
          <a:xfrm>
            <a:off x="7210939" y="3255316"/>
            <a:ext cx="1366738" cy="240450"/>
          </a:xfrm>
          <a:prstGeom prst="rect">
            <a:avLst/>
          </a:prstGeom>
        </p:spPr>
        <p:txBody>
          <a:bodyPr vert="horz" wrap="square" lIns="0" tIns="17145" rIns="0" bIns="0" rtlCol="0">
            <a:spAutoFit/>
          </a:bodyPr>
          <a:lstStyle/>
          <a:p>
            <a:pPr marL="12700">
              <a:lnSpc>
                <a:spcPct val="100000"/>
              </a:lnSpc>
              <a:spcBef>
                <a:spcPts val="135"/>
              </a:spcBef>
            </a:pPr>
            <a:r>
              <a:rPr lang="en-US" sz="1450" b="0">
                <a:latin typeface="Arial" panose="020B0604020202020204" pitchFamily="34" charset="0"/>
                <a:cs typeface="Arial" panose="020B0604020202020204" pitchFamily="34" charset="0"/>
              </a:rPr>
              <a:t>Chef de Cabinet</a:t>
            </a:r>
            <a:endParaRPr sz="1450">
              <a:latin typeface="Arial" panose="020B0604020202020204" pitchFamily="34" charset="0"/>
              <a:cs typeface="Arial" panose="020B0604020202020204" pitchFamily="34" charset="0"/>
            </a:endParaRPr>
          </a:p>
        </p:txBody>
      </p:sp>
      <p:sp>
        <p:nvSpPr>
          <p:cNvPr id="24" name="object 24"/>
          <p:cNvSpPr txBox="1"/>
          <p:nvPr/>
        </p:nvSpPr>
        <p:spPr>
          <a:xfrm>
            <a:off x="16170366" y="3284037"/>
            <a:ext cx="2423160" cy="240450"/>
          </a:xfrm>
          <a:prstGeom prst="rect">
            <a:avLst/>
          </a:prstGeom>
        </p:spPr>
        <p:txBody>
          <a:bodyPr vert="horz" wrap="square" lIns="0" tIns="17145" rIns="0" bIns="0" rtlCol="0">
            <a:spAutoFit/>
          </a:bodyPr>
          <a:lstStyle/>
          <a:p>
            <a:pPr marL="12700">
              <a:lnSpc>
                <a:spcPct val="100000"/>
              </a:lnSpc>
              <a:spcBef>
                <a:spcPts val="135"/>
              </a:spcBef>
            </a:pPr>
            <a:r>
              <a:rPr lang="en-US" sz="1450" b="0">
                <a:latin typeface="Arial" panose="020B0604020202020204" pitchFamily="34" charset="0"/>
                <a:cs typeface="Arial" panose="020B0604020202020204" pitchFamily="34" charset="0"/>
              </a:rPr>
              <a:t>Service de la </a:t>
            </a:r>
            <a:r>
              <a:rPr sz="1450" b="0">
                <a:latin typeface="Arial" panose="020B0604020202020204" pitchFamily="34" charset="0"/>
                <a:cs typeface="Arial" panose="020B0604020202020204" pitchFamily="34" charset="0"/>
              </a:rPr>
              <a:t>Communication</a:t>
            </a:r>
            <a:endParaRPr sz="1450">
              <a:latin typeface="Arial" panose="020B0604020202020204" pitchFamily="34" charset="0"/>
              <a:cs typeface="Arial" panose="020B0604020202020204" pitchFamily="34" charset="0"/>
            </a:endParaRPr>
          </a:p>
        </p:txBody>
      </p:sp>
      <p:sp>
        <p:nvSpPr>
          <p:cNvPr id="25" name="object 25"/>
          <p:cNvSpPr txBox="1"/>
          <p:nvPr/>
        </p:nvSpPr>
        <p:spPr>
          <a:xfrm>
            <a:off x="15853698" y="3997240"/>
            <a:ext cx="3708874" cy="463588"/>
          </a:xfrm>
          <a:prstGeom prst="rect">
            <a:avLst/>
          </a:prstGeom>
        </p:spPr>
        <p:txBody>
          <a:bodyPr vert="horz" wrap="square" lIns="0" tIns="17145" rIns="0" bIns="0" rtlCol="0">
            <a:spAutoFit/>
          </a:bodyPr>
          <a:lstStyle/>
          <a:p>
            <a:pPr marL="12700" algn="ctr">
              <a:lnSpc>
                <a:spcPct val="100000"/>
              </a:lnSpc>
              <a:spcBef>
                <a:spcPts val="135"/>
              </a:spcBef>
            </a:pPr>
            <a:r>
              <a:rPr lang="fr-FR" sz="1450" b="0">
                <a:latin typeface="Arial" panose="020B0604020202020204" pitchFamily="34" charset="0"/>
                <a:cs typeface="Arial" panose="020B0604020202020204" pitchFamily="34" charset="0"/>
              </a:rPr>
              <a:t>Services des Engagements et des investissements</a:t>
            </a:r>
            <a:endParaRPr sz="1450">
              <a:latin typeface="Arial" panose="020B0604020202020204" pitchFamily="34" charset="0"/>
              <a:cs typeface="Arial" panose="020B0604020202020204" pitchFamily="34" charset="0"/>
            </a:endParaRPr>
          </a:p>
        </p:txBody>
      </p:sp>
      <p:sp>
        <p:nvSpPr>
          <p:cNvPr id="26" name="object 26"/>
          <p:cNvSpPr txBox="1"/>
          <p:nvPr/>
        </p:nvSpPr>
        <p:spPr>
          <a:xfrm>
            <a:off x="15931810" y="4899164"/>
            <a:ext cx="3329940" cy="463588"/>
          </a:xfrm>
          <a:prstGeom prst="rect">
            <a:avLst/>
          </a:prstGeom>
        </p:spPr>
        <p:txBody>
          <a:bodyPr vert="horz" wrap="square" lIns="0" tIns="17145" rIns="0" bIns="0" rtlCol="0">
            <a:spAutoFit/>
          </a:bodyPr>
          <a:lstStyle/>
          <a:p>
            <a:pPr marL="12700" algn="ctr">
              <a:lnSpc>
                <a:spcPct val="100000"/>
              </a:lnSpc>
              <a:spcBef>
                <a:spcPts val="135"/>
              </a:spcBef>
            </a:pPr>
            <a:r>
              <a:rPr lang="fr-FR" sz="1450" b="0">
                <a:latin typeface="Arial" panose="020B0604020202020204" pitchFamily="34" charset="0"/>
                <a:cs typeface="Arial" panose="020B0604020202020204" pitchFamily="34" charset="0"/>
              </a:rPr>
              <a:t>Service de la Transformation numérique et SI</a:t>
            </a:r>
            <a:endParaRPr sz="1450">
              <a:latin typeface="Arial" panose="020B0604020202020204" pitchFamily="34" charset="0"/>
              <a:cs typeface="Arial" panose="020B0604020202020204" pitchFamily="34" charset="0"/>
            </a:endParaRPr>
          </a:p>
        </p:txBody>
      </p:sp>
      <p:sp>
        <p:nvSpPr>
          <p:cNvPr id="27" name="object 27"/>
          <p:cNvSpPr txBox="1"/>
          <p:nvPr/>
        </p:nvSpPr>
        <p:spPr>
          <a:xfrm>
            <a:off x="3912759" y="6046735"/>
            <a:ext cx="1786905" cy="575156"/>
          </a:xfrm>
          <a:prstGeom prst="rect">
            <a:avLst/>
          </a:prstGeom>
        </p:spPr>
        <p:txBody>
          <a:bodyPr vert="horz" wrap="square" lIns="0" tIns="36194" rIns="0" bIns="0" rtlCol="0">
            <a:spAutoFit/>
          </a:bodyPr>
          <a:lstStyle/>
          <a:p>
            <a:pPr marL="12700" marR="5080" indent="231140">
              <a:lnSpc>
                <a:spcPts val="2140"/>
              </a:lnSpc>
              <a:spcBef>
                <a:spcPts val="284"/>
              </a:spcBef>
            </a:pPr>
            <a:r>
              <a:rPr sz="1900" b="0" spc="-10">
                <a:latin typeface="Arial" panose="020B0604020202020204" pitchFamily="34" charset="0"/>
                <a:cs typeface="Arial" panose="020B0604020202020204" pitchFamily="34" charset="0"/>
              </a:rPr>
              <a:t>Direct</a:t>
            </a:r>
            <a:r>
              <a:rPr lang="en-US" sz="1900" b="0" spc="-10">
                <a:latin typeface="Arial" panose="020B0604020202020204" pitchFamily="34" charset="0"/>
                <a:cs typeface="Arial" panose="020B0604020202020204" pitchFamily="34" charset="0"/>
              </a:rPr>
              <a:t>eu</a:t>
            </a:r>
            <a:r>
              <a:rPr sz="1900" b="0" spc="-10">
                <a:latin typeface="Arial" panose="020B0604020202020204" pitchFamily="34" charset="0"/>
                <a:cs typeface="Arial" panose="020B0604020202020204" pitchFamily="34" charset="0"/>
              </a:rPr>
              <a:t>r</a:t>
            </a:r>
            <a:r>
              <a:rPr sz="1900" b="0" spc="-55">
                <a:latin typeface="Arial" panose="020B0604020202020204" pitchFamily="34" charset="0"/>
                <a:cs typeface="Arial" panose="020B0604020202020204" pitchFamily="34" charset="0"/>
              </a:rPr>
              <a:t> </a:t>
            </a:r>
            <a:r>
              <a:rPr lang="en-US" sz="1900" b="0" spc="-25">
                <a:latin typeface="Arial" panose="020B0604020202020204" pitchFamily="34" charset="0"/>
                <a:cs typeface="Arial" panose="020B0604020202020204" pitchFamily="34" charset="0"/>
              </a:rPr>
              <a:t>de</a:t>
            </a:r>
            <a:r>
              <a:rPr sz="1900" b="0" spc="-25">
                <a:latin typeface="Arial" panose="020B0604020202020204" pitchFamily="34" charset="0"/>
                <a:cs typeface="Arial" panose="020B0604020202020204" pitchFamily="34" charset="0"/>
              </a:rPr>
              <a:t> </a:t>
            </a:r>
            <a:r>
              <a:rPr lang="en-US" sz="1900" b="0" spc="-10" err="1">
                <a:latin typeface="Arial" panose="020B0604020202020204" pitchFamily="34" charset="0"/>
                <a:cs typeface="Arial" panose="020B0604020202020204" pitchFamily="34" charset="0"/>
              </a:rPr>
              <a:t>l’A</a:t>
            </a:r>
            <a:r>
              <a:rPr sz="1900" b="0" spc="-10" err="1">
                <a:latin typeface="Arial" panose="020B0604020202020204" pitchFamily="34" charset="0"/>
                <a:cs typeface="Arial" panose="020B0604020202020204" pitchFamily="34" charset="0"/>
              </a:rPr>
              <a:t>dministration</a:t>
            </a:r>
            <a:endParaRPr sz="1900">
              <a:latin typeface="Arial" panose="020B0604020202020204" pitchFamily="34" charset="0"/>
              <a:cs typeface="Arial" panose="020B0604020202020204" pitchFamily="34" charset="0"/>
            </a:endParaRPr>
          </a:p>
        </p:txBody>
      </p:sp>
      <p:sp>
        <p:nvSpPr>
          <p:cNvPr id="31" name="object 31"/>
          <p:cNvSpPr/>
          <p:nvPr/>
        </p:nvSpPr>
        <p:spPr>
          <a:xfrm>
            <a:off x="9088728" y="3376860"/>
            <a:ext cx="1387475" cy="0"/>
          </a:xfrm>
          <a:custGeom>
            <a:avLst/>
            <a:gdLst/>
            <a:ahLst/>
            <a:cxnLst/>
            <a:rect l="l" t="t" r="r" b="b"/>
            <a:pathLst>
              <a:path w="1387475">
                <a:moveTo>
                  <a:pt x="0" y="0"/>
                </a:moveTo>
                <a:lnTo>
                  <a:pt x="1387392" y="0"/>
                </a:lnTo>
              </a:path>
            </a:pathLst>
          </a:custGeom>
          <a:ln w="20941">
            <a:solidFill>
              <a:srgbClr val="F15732"/>
            </a:solidFill>
          </a:ln>
        </p:spPr>
        <p:txBody>
          <a:bodyPr wrap="square" lIns="0" tIns="0" rIns="0" bIns="0" rtlCol="0"/>
          <a:lstStyle/>
          <a:p>
            <a:endParaRPr/>
          </a:p>
        </p:txBody>
      </p:sp>
      <p:sp>
        <p:nvSpPr>
          <p:cNvPr id="32" name="object 32"/>
          <p:cNvSpPr/>
          <p:nvPr/>
        </p:nvSpPr>
        <p:spPr>
          <a:xfrm>
            <a:off x="14339877" y="3376860"/>
            <a:ext cx="1351280" cy="0"/>
          </a:xfrm>
          <a:custGeom>
            <a:avLst/>
            <a:gdLst/>
            <a:ahLst/>
            <a:cxnLst/>
            <a:rect l="l" t="t" r="r" b="b"/>
            <a:pathLst>
              <a:path w="1351280">
                <a:moveTo>
                  <a:pt x="0" y="0"/>
                </a:moveTo>
                <a:lnTo>
                  <a:pt x="1350744" y="0"/>
                </a:lnTo>
              </a:path>
            </a:pathLst>
          </a:custGeom>
          <a:ln w="20941">
            <a:solidFill>
              <a:srgbClr val="F15732"/>
            </a:solidFill>
          </a:ln>
        </p:spPr>
        <p:txBody>
          <a:bodyPr wrap="square" lIns="0" tIns="0" rIns="0" bIns="0" rtlCol="0"/>
          <a:lstStyle/>
          <a:p>
            <a:endParaRPr/>
          </a:p>
        </p:txBody>
      </p:sp>
      <p:sp>
        <p:nvSpPr>
          <p:cNvPr id="33" name="object 33"/>
          <p:cNvSpPr/>
          <p:nvPr/>
        </p:nvSpPr>
        <p:spPr>
          <a:xfrm>
            <a:off x="12376586" y="3769518"/>
            <a:ext cx="0" cy="1885314"/>
          </a:xfrm>
          <a:custGeom>
            <a:avLst/>
            <a:gdLst/>
            <a:ahLst/>
            <a:cxnLst/>
            <a:rect l="l" t="t" r="r" b="b"/>
            <a:pathLst>
              <a:path h="1885314">
                <a:moveTo>
                  <a:pt x="0" y="0"/>
                </a:moveTo>
                <a:lnTo>
                  <a:pt x="0" y="1884759"/>
                </a:lnTo>
              </a:path>
            </a:pathLst>
          </a:custGeom>
          <a:ln w="20941">
            <a:solidFill>
              <a:srgbClr val="F15732"/>
            </a:solidFill>
          </a:ln>
        </p:spPr>
        <p:txBody>
          <a:bodyPr wrap="square" lIns="0" tIns="0" rIns="0" bIns="0" rtlCol="0"/>
          <a:lstStyle/>
          <a:p>
            <a:endParaRPr/>
          </a:p>
        </p:txBody>
      </p:sp>
      <p:sp>
        <p:nvSpPr>
          <p:cNvPr id="34" name="object 34"/>
          <p:cNvSpPr/>
          <p:nvPr/>
        </p:nvSpPr>
        <p:spPr>
          <a:xfrm>
            <a:off x="9041609" y="3643867"/>
            <a:ext cx="1623060" cy="487045"/>
          </a:xfrm>
          <a:custGeom>
            <a:avLst/>
            <a:gdLst/>
            <a:ahLst/>
            <a:cxnLst/>
            <a:rect l="l" t="t" r="r" b="b"/>
            <a:pathLst>
              <a:path w="1623059" h="487045">
                <a:moveTo>
                  <a:pt x="1622987" y="0"/>
                </a:moveTo>
                <a:lnTo>
                  <a:pt x="1622987" y="486896"/>
                </a:lnTo>
                <a:lnTo>
                  <a:pt x="0" y="486896"/>
                </a:lnTo>
              </a:path>
            </a:pathLst>
          </a:custGeom>
          <a:ln w="20941">
            <a:solidFill>
              <a:srgbClr val="F15732"/>
            </a:solidFill>
          </a:ln>
        </p:spPr>
        <p:txBody>
          <a:bodyPr wrap="square" lIns="0" tIns="0" rIns="0" bIns="0" rtlCol="0"/>
          <a:lstStyle/>
          <a:p>
            <a:endParaRPr/>
          </a:p>
        </p:txBody>
      </p:sp>
      <p:sp>
        <p:nvSpPr>
          <p:cNvPr id="35" name="object 35"/>
          <p:cNvSpPr/>
          <p:nvPr/>
        </p:nvSpPr>
        <p:spPr>
          <a:xfrm>
            <a:off x="14114753" y="3769518"/>
            <a:ext cx="1570990" cy="502920"/>
          </a:xfrm>
          <a:custGeom>
            <a:avLst/>
            <a:gdLst/>
            <a:ahLst/>
            <a:cxnLst/>
            <a:rect l="l" t="t" r="r" b="b"/>
            <a:pathLst>
              <a:path w="1570990" h="502920">
                <a:moveTo>
                  <a:pt x="0" y="0"/>
                </a:moveTo>
                <a:lnTo>
                  <a:pt x="0" y="502602"/>
                </a:lnTo>
                <a:lnTo>
                  <a:pt x="1570632" y="502602"/>
                </a:lnTo>
              </a:path>
            </a:pathLst>
          </a:custGeom>
          <a:ln w="20941">
            <a:solidFill>
              <a:srgbClr val="F15732"/>
            </a:solidFill>
          </a:ln>
        </p:spPr>
        <p:txBody>
          <a:bodyPr wrap="square" lIns="0" tIns="0" rIns="0" bIns="0" rtlCol="0"/>
          <a:lstStyle/>
          <a:p>
            <a:endParaRPr/>
          </a:p>
        </p:txBody>
      </p:sp>
      <p:sp>
        <p:nvSpPr>
          <p:cNvPr id="36" name="object 36"/>
          <p:cNvSpPr/>
          <p:nvPr/>
        </p:nvSpPr>
        <p:spPr>
          <a:xfrm>
            <a:off x="13884394" y="3769518"/>
            <a:ext cx="1801495" cy="1361440"/>
          </a:xfrm>
          <a:custGeom>
            <a:avLst/>
            <a:gdLst/>
            <a:ahLst/>
            <a:cxnLst/>
            <a:rect l="l" t="t" r="r" b="b"/>
            <a:pathLst>
              <a:path w="1801494" h="1361439">
                <a:moveTo>
                  <a:pt x="0" y="0"/>
                </a:moveTo>
                <a:lnTo>
                  <a:pt x="0" y="1361215"/>
                </a:lnTo>
                <a:lnTo>
                  <a:pt x="1800992" y="1361215"/>
                </a:lnTo>
              </a:path>
            </a:pathLst>
          </a:custGeom>
          <a:ln w="20941">
            <a:solidFill>
              <a:srgbClr val="F15732"/>
            </a:solidFill>
          </a:ln>
        </p:spPr>
        <p:txBody>
          <a:bodyPr wrap="square" lIns="0" tIns="0" rIns="0" bIns="0" rtlCol="0"/>
          <a:lstStyle/>
          <a:p>
            <a:endParaRPr/>
          </a:p>
        </p:txBody>
      </p:sp>
      <p:sp>
        <p:nvSpPr>
          <p:cNvPr id="39" name="object 39"/>
          <p:cNvSpPr/>
          <p:nvPr/>
        </p:nvSpPr>
        <p:spPr>
          <a:xfrm>
            <a:off x="4739424" y="5653296"/>
            <a:ext cx="13123971" cy="332158"/>
          </a:xfrm>
          <a:custGeom>
            <a:avLst/>
            <a:gdLst/>
            <a:ahLst/>
            <a:cxnLst/>
            <a:rect l="l" t="t" r="r" b="b"/>
            <a:pathLst>
              <a:path w="9780269" h="251460">
                <a:moveTo>
                  <a:pt x="0" y="251301"/>
                </a:moveTo>
                <a:lnTo>
                  <a:pt x="0" y="0"/>
                </a:lnTo>
                <a:lnTo>
                  <a:pt x="9779806" y="0"/>
                </a:lnTo>
                <a:lnTo>
                  <a:pt x="9779806" y="251301"/>
                </a:lnTo>
              </a:path>
            </a:pathLst>
          </a:custGeom>
          <a:ln w="20941">
            <a:solidFill>
              <a:srgbClr val="F15732"/>
            </a:solidFill>
          </a:ln>
        </p:spPr>
        <p:txBody>
          <a:bodyPr wrap="square" lIns="0" tIns="0" rIns="0" bIns="0" rtlCol="0"/>
          <a:lstStyle/>
          <a:p>
            <a:endParaRPr/>
          </a:p>
        </p:txBody>
      </p:sp>
      <p:sp>
        <p:nvSpPr>
          <p:cNvPr id="40" name="object 40"/>
          <p:cNvSpPr txBox="1"/>
          <p:nvPr/>
        </p:nvSpPr>
        <p:spPr>
          <a:xfrm>
            <a:off x="6290772" y="2179903"/>
            <a:ext cx="8861425" cy="402590"/>
          </a:xfrm>
          <a:prstGeom prst="rect">
            <a:avLst/>
          </a:prstGeom>
        </p:spPr>
        <p:txBody>
          <a:bodyPr vert="horz" wrap="square" lIns="0" tIns="15240" rIns="0" bIns="0" rtlCol="0">
            <a:spAutoFit/>
          </a:bodyPr>
          <a:lstStyle/>
          <a:p>
            <a:pPr marL="12700">
              <a:lnSpc>
                <a:spcPct val="100000"/>
              </a:lnSpc>
              <a:spcBef>
                <a:spcPts val="120"/>
              </a:spcBef>
            </a:pPr>
            <a:r>
              <a:rPr lang="fr-FR" sz="2450" b="0">
                <a:latin typeface="Arial" panose="020B0604020202020204" pitchFamily="34" charset="0"/>
                <a:cs typeface="Arial" panose="020B0604020202020204" pitchFamily="34" charset="0"/>
              </a:rPr>
              <a:t>Le Siège est sous l’autorité de la Directrice générale.</a:t>
            </a:r>
            <a:endParaRPr sz="2450">
              <a:latin typeface="Arial" panose="020B0604020202020204" pitchFamily="34" charset="0"/>
              <a:cs typeface="Arial" panose="020B0604020202020204" pitchFamily="34" charset="0"/>
            </a:endParaRPr>
          </a:p>
        </p:txBody>
      </p:sp>
      <p:sp>
        <p:nvSpPr>
          <p:cNvPr id="41" name="object 41"/>
          <p:cNvSpPr txBox="1"/>
          <p:nvPr/>
        </p:nvSpPr>
        <p:spPr>
          <a:xfrm>
            <a:off x="16445525" y="7511598"/>
            <a:ext cx="2973070" cy="360355"/>
          </a:xfrm>
          <a:prstGeom prst="rect">
            <a:avLst/>
          </a:prstGeom>
          <a:solidFill>
            <a:srgbClr val="FFFFFF"/>
          </a:solidFill>
        </p:spPr>
        <p:txBody>
          <a:bodyPr vert="horz" wrap="square" lIns="0" tIns="135890" rIns="0" bIns="0" rtlCol="0" anchor="ctr">
            <a:spAutoFit/>
          </a:bodyPr>
          <a:lstStyle/>
          <a:p>
            <a:pPr marL="161925">
              <a:lnSpc>
                <a:spcPct val="100000"/>
              </a:lnSpc>
              <a:spcBef>
                <a:spcPts val="1070"/>
              </a:spcBef>
            </a:pPr>
            <a:r>
              <a:rPr lang="fr-FR" sz="1450" b="0" dirty="0">
                <a:latin typeface="Arial" panose="020B0604020202020204" pitchFamily="34" charset="0"/>
                <a:cs typeface="Arial" panose="020B0604020202020204" pitchFamily="34" charset="0"/>
              </a:rPr>
              <a:t>Service des Actions régionales</a:t>
            </a:r>
            <a:endParaRPr sz="1450" dirty="0">
              <a:latin typeface="Arial" panose="020B0604020202020204" pitchFamily="34" charset="0"/>
              <a:cs typeface="Arial" panose="020B0604020202020204" pitchFamily="34" charset="0"/>
            </a:endParaRPr>
          </a:p>
        </p:txBody>
      </p:sp>
      <p:sp>
        <p:nvSpPr>
          <p:cNvPr id="45" name="object 45"/>
          <p:cNvSpPr txBox="1"/>
          <p:nvPr/>
        </p:nvSpPr>
        <p:spPr>
          <a:xfrm>
            <a:off x="17863396" y="9540870"/>
            <a:ext cx="1717675" cy="328294"/>
          </a:xfrm>
          <a:prstGeom prst="rect">
            <a:avLst/>
          </a:prstGeom>
          <a:noFill/>
        </p:spPr>
        <p:txBody>
          <a:bodyPr vert="horz" wrap="square" lIns="0" tIns="104139" rIns="0" bIns="0" rtlCol="0">
            <a:spAutoFit/>
          </a:bodyPr>
          <a:lstStyle/>
          <a:p>
            <a:pPr marL="196215">
              <a:lnSpc>
                <a:spcPct val="100000"/>
              </a:lnSpc>
              <a:spcBef>
                <a:spcPts val="819"/>
              </a:spcBef>
            </a:pPr>
            <a:r>
              <a:rPr sz="1450" b="0" spc="-10">
                <a:latin typeface="Arial" panose="020B0604020202020204" pitchFamily="34" charset="0"/>
                <a:cs typeface="Arial" panose="020B0604020202020204" pitchFamily="34" charset="0"/>
              </a:rPr>
              <a:t>Documentation</a:t>
            </a:r>
            <a:endParaRPr sz="1450">
              <a:latin typeface="Arial" panose="020B0604020202020204" pitchFamily="34" charset="0"/>
              <a:cs typeface="Arial" panose="020B0604020202020204" pitchFamily="34" charset="0"/>
            </a:endParaRPr>
          </a:p>
        </p:txBody>
      </p:sp>
      <p:graphicFrame>
        <p:nvGraphicFramePr>
          <p:cNvPr id="54" name="object 54"/>
          <p:cNvGraphicFramePr>
            <a:graphicFrameLocks noGrp="1"/>
          </p:cNvGraphicFramePr>
          <p:nvPr>
            <p:extLst>
              <p:ext uri="{D42A27DB-BD31-4B8C-83A1-F6EECF244321}">
                <p14:modId xmlns:p14="http://schemas.microsoft.com/office/powerpoint/2010/main" val="1024127673"/>
              </p:ext>
            </p:extLst>
          </p:nvPr>
        </p:nvGraphicFramePr>
        <p:xfrm>
          <a:off x="3865142" y="6853071"/>
          <a:ext cx="2284095" cy="4042645"/>
        </p:xfrm>
        <a:graphic>
          <a:graphicData uri="http://schemas.openxmlformats.org/drawingml/2006/table">
            <a:tbl>
              <a:tblPr firstRow="1" bandRow="1">
                <a:tableStyleId>{2D5ABB26-0587-4C30-8999-92F81FD0307C}</a:tableStyleId>
              </a:tblPr>
              <a:tblGrid>
                <a:gridCol w="2284095">
                  <a:extLst>
                    <a:ext uri="{9D8B030D-6E8A-4147-A177-3AD203B41FA5}">
                      <a16:colId xmlns:a16="http://schemas.microsoft.com/office/drawing/2014/main" val="20000"/>
                    </a:ext>
                  </a:extLst>
                </a:gridCol>
              </a:tblGrid>
              <a:tr h="173255">
                <a:tc>
                  <a:txBody>
                    <a:bodyPr/>
                    <a:lstStyle/>
                    <a:p>
                      <a:pPr>
                        <a:lnSpc>
                          <a:spcPct val="100000"/>
                        </a:lnSpc>
                      </a:pPr>
                      <a:endParaRPr sz="700">
                        <a:latin typeface="Times New Roman"/>
                        <a:cs typeface="Times New Roman"/>
                      </a:endParaRPr>
                    </a:p>
                  </a:txBody>
                  <a:tcPr marL="0" marR="0" marT="0" marB="0">
                    <a:lnL w="28575">
                      <a:solidFill>
                        <a:srgbClr val="F15732"/>
                      </a:solidFill>
                      <a:prstDash val="solid"/>
                    </a:lnL>
                    <a:solidFill>
                      <a:srgbClr val="D3EBDE"/>
                    </a:solidFill>
                  </a:tcPr>
                </a:tc>
                <a:extLst>
                  <a:ext uri="{0D108BD9-81ED-4DB2-BD59-A6C34878D82A}">
                    <a16:rowId xmlns:a16="http://schemas.microsoft.com/office/drawing/2014/main" val="10000"/>
                  </a:ext>
                </a:extLst>
              </a:tr>
              <a:tr h="658204">
                <a:tc>
                  <a:txBody>
                    <a:bodyPr/>
                    <a:lstStyle/>
                    <a:p>
                      <a:pPr marL="635" algn="ctr">
                        <a:lnSpc>
                          <a:spcPct val="100000"/>
                        </a:lnSpc>
                        <a:spcBef>
                          <a:spcPts val="1070"/>
                        </a:spcBef>
                      </a:pPr>
                      <a:r>
                        <a:rPr lang="en-US" sz="1450" b="0" err="1">
                          <a:latin typeface="Arial" panose="020B0604020202020204" pitchFamily="34" charset="0"/>
                          <a:cs typeface="Arial" panose="020B0604020202020204" pitchFamily="34" charset="0"/>
                        </a:rPr>
                        <a:t>Unité</a:t>
                      </a:r>
                      <a:r>
                        <a:rPr lang="en-US" sz="1450" b="0">
                          <a:latin typeface="Arial" panose="020B0604020202020204" pitchFamily="34" charset="0"/>
                          <a:cs typeface="Arial" panose="020B0604020202020204" pitchFamily="34" charset="0"/>
                        </a:rPr>
                        <a:t> des </a:t>
                      </a:r>
                      <a:r>
                        <a:rPr lang="en-US" sz="1450" b="0" err="1">
                          <a:latin typeface="Arial" panose="020B0604020202020204" pitchFamily="34" charset="0"/>
                          <a:cs typeface="Arial" panose="020B0604020202020204" pitchFamily="34" charset="0"/>
                        </a:rPr>
                        <a:t>Ressources</a:t>
                      </a:r>
                      <a:r>
                        <a:rPr lang="en-US" sz="1450" b="0">
                          <a:latin typeface="Arial" panose="020B0604020202020204" pitchFamily="34" charset="0"/>
                          <a:cs typeface="Arial" panose="020B0604020202020204" pitchFamily="34" charset="0"/>
                        </a:rPr>
                        <a:t> </a:t>
                      </a:r>
                      <a:r>
                        <a:rPr lang="en-US" sz="1450" b="0" err="1">
                          <a:latin typeface="Arial" panose="020B0604020202020204" pitchFamily="34" charset="0"/>
                          <a:cs typeface="Arial" panose="020B0604020202020204" pitchFamily="34" charset="0"/>
                        </a:rPr>
                        <a:t>humaines</a:t>
                      </a:r>
                      <a:endParaRPr sz="1450">
                        <a:latin typeface="Arial" panose="020B0604020202020204" pitchFamily="34" charset="0"/>
                        <a:cs typeface="Arial" panose="020B0604020202020204" pitchFamily="34" charset="0"/>
                      </a:endParaRPr>
                    </a:p>
                  </a:txBody>
                  <a:tcPr marL="0" marR="0" marT="135890" marB="0">
                    <a:lnL w="28575">
                      <a:solidFill>
                        <a:srgbClr val="F15732"/>
                      </a:solidFill>
                      <a:prstDash val="solid"/>
                    </a:lnL>
                    <a:solidFill>
                      <a:srgbClr val="FFFFFF"/>
                    </a:solidFill>
                  </a:tcPr>
                </a:tc>
                <a:extLst>
                  <a:ext uri="{0D108BD9-81ED-4DB2-BD59-A6C34878D82A}">
                    <a16:rowId xmlns:a16="http://schemas.microsoft.com/office/drawing/2014/main" val="10001"/>
                  </a:ext>
                </a:extLst>
              </a:tr>
              <a:tr h="141832">
                <a:tc>
                  <a:txBody>
                    <a:bodyPr/>
                    <a:lstStyle/>
                    <a:p>
                      <a:pPr>
                        <a:lnSpc>
                          <a:spcPct val="100000"/>
                        </a:lnSpc>
                      </a:pPr>
                      <a:endParaRPr sz="500">
                        <a:latin typeface="Arial" panose="020B0604020202020204" pitchFamily="34" charset="0"/>
                        <a:cs typeface="Arial" panose="020B0604020202020204" pitchFamily="34" charset="0"/>
                      </a:endParaRPr>
                    </a:p>
                  </a:txBody>
                  <a:tcPr marL="0" marR="0" marT="0" marB="0">
                    <a:lnL w="28575">
                      <a:solidFill>
                        <a:srgbClr val="F15732"/>
                      </a:solidFill>
                      <a:prstDash val="solid"/>
                    </a:lnL>
                    <a:solidFill>
                      <a:srgbClr val="D3EBDE"/>
                    </a:solidFill>
                  </a:tcPr>
                </a:tc>
                <a:extLst>
                  <a:ext uri="{0D108BD9-81ED-4DB2-BD59-A6C34878D82A}">
                    <a16:rowId xmlns:a16="http://schemas.microsoft.com/office/drawing/2014/main" val="10002"/>
                  </a:ext>
                </a:extLst>
              </a:tr>
              <a:tr h="658204">
                <a:tc>
                  <a:txBody>
                    <a:bodyPr/>
                    <a:lstStyle/>
                    <a:p>
                      <a:pPr marL="635" algn="ctr">
                        <a:lnSpc>
                          <a:spcPct val="100000"/>
                        </a:lnSpc>
                        <a:spcBef>
                          <a:spcPts val="1070"/>
                        </a:spcBef>
                      </a:pPr>
                      <a:r>
                        <a:rPr lang="en-US" sz="1450" b="0" err="1">
                          <a:latin typeface="Arial" panose="020B0604020202020204" pitchFamily="34" charset="0"/>
                          <a:cs typeface="Arial" panose="020B0604020202020204" pitchFamily="34" charset="0"/>
                        </a:rPr>
                        <a:t>Unité</a:t>
                      </a:r>
                      <a:r>
                        <a:rPr lang="en-US" sz="1450" b="0">
                          <a:latin typeface="Arial" panose="020B0604020202020204" pitchFamily="34" charset="0"/>
                          <a:cs typeface="Arial" panose="020B0604020202020204" pitchFamily="34" charset="0"/>
                        </a:rPr>
                        <a:t> Budget</a:t>
                      </a:r>
                      <a:endParaRPr sz="1450">
                        <a:latin typeface="Arial" panose="020B0604020202020204" pitchFamily="34" charset="0"/>
                        <a:cs typeface="Arial" panose="020B0604020202020204" pitchFamily="34" charset="0"/>
                      </a:endParaRPr>
                    </a:p>
                  </a:txBody>
                  <a:tcPr marL="0" marR="0" marT="135890" marB="0">
                    <a:lnL w="28575">
                      <a:solidFill>
                        <a:srgbClr val="F15732"/>
                      </a:solidFill>
                      <a:prstDash val="solid"/>
                    </a:lnL>
                    <a:solidFill>
                      <a:srgbClr val="FFFFFF"/>
                    </a:solidFill>
                  </a:tcPr>
                </a:tc>
                <a:extLst>
                  <a:ext uri="{0D108BD9-81ED-4DB2-BD59-A6C34878D82A}">
                    <a16:rowId xmlns:a16="http://schemas.microsoft.com/office/drawing/2014/main" val="10003"/>
                  </a:ext>
                </a:extLst>
              </a:tr>
              <a:tr h="157120">
                <a:tc>
                  <a:txBody>
                    <a:bodyPr/>
                    <a:lstStyle/>
                    <a:p>
                      <a:pPr>
                        <a:lnSpc>
                          <a:spcPct val="100000"/>
                        </a:lnSpc>
                      </a:pPr>
                      <a:endParaRPr sz="600">
                        <a:latin typeface="Arial" panose="020B0604020202020204" pitchFamily="34" charset="0"/>
                        <a:cs typeface="Arial" panose="020B0604020202020204" pitchFamily="34" charset="0"/>
                      </a:endParaRPr>
                    </a:p>
                  </a:txBody>
                  <a:tcPr marL="0" marR="0" marT="0" marB="0">
                    <a:lnL w="28575">
                      <a:solidFill>
                        <a:srgbClr val="F15732"/>
                      </a:solidFill>
                      <a:prstDash val="solid"/>
                    </a:lnL>
                    <a:solidFill>
                      <a:srgbClr val="D3EBDE"/>
                    </a:solidFill>
                  </a:tcPr>
                </a:tc>
                <a:extLst>
                  <a:ext uri="{0D108BD9-81ED-4DB2-BD59-A6C34878D82A}">
                    <a16:rowId xmlns:a16="http://schemas.microsoft.com/office/drawing/2014/main" val="10004"/>
                  </a:ext>
                </a:extLst>
              </a:tr>
              <a:tr h="658204">
                <a:tc>
                  <a:txBody>
                    <a:bodyPr/>
                    <a:lstStyle/>
                    <a:p>
                      <a:pPr marL="635" algn="ctr">
                        <a:lnSpc>
                          <a:spcPct val="100000"/>
                        </a:lnSpc>
                        <a:spcBef>
                          <a:spcPts val="1070"/>
                        </a:spcBef>
                      </a:pPr>
                      <a:r>
                        <a:rPr lang="en-US" sz="1450" b="0" err="1">
                          <a:latin typeface="Arial" panose="020B0604020202020204" pitchFamily="34" charset="0"/>
                          <a:cs typeface="Arial" panose="020B0604020202020204" pitchFamily="34" charset="0"/>
                        </a:rPr>
                        <a:t>Unité</a:t>
                      </a:r>
                      <a:r>
                        <a:rPr lang="en-US" sz="1450" b="0">
                          <a:latin typeface="Arial" panose="020B0604020202020204" pitchFamily="34" charset="0"/>
                          <a:cs typeface="Arial" panose="020B0604020202020204" pitchFamily="34" charset="0"/>
                        </a:rPr>
                        <a:t> </a:t>
                      </a:r>
                      <a:r>
                        <a:rPr lang="en-US" sz="1450" b="0" err="1">
                          <a:latin typeface="Arial" panose="020B0604020202020204" pitchFamily="34" charset="0"/>
                          <a:cs typeface="Arial" panose="020B0604020202020204" pitchFamily="34" charset="0"/>
                        </a:rPr>
                        <a:t>Comptabilité</a:t>
                      </a:r>
                      <a:endParaRPr sz="1450">
                        <a:latin typeface="Arial" panose="020B0604020202020204" pitchFamily="34" charset="0"/>
                        <a:cs typeface="Arial" panose="020B0604020202020204" pitchFamily="34" charset="0"/>
                      </a:endParaRPr>
                    </a:p>
                  </a:txBody>
                  <a:tcPr marL="0" marR="0" marT="135890" marB="0">
                    <a:lnL w="28575">
                      <a:solidFill>
                        <a:srgbClr val="F15732"/>
                      </a:solidFill>
                      <a:prstDash val="solid"/>
                    </a:lnL>
                    <a:solidFill>
                      <a:srgbClr val="FFFFFF"/>
                    </a:solidFill>
                  </a:tcPr>
                </a:tc>
                <a:extLst>
                  <a:ext uri="{0D108BD9-81ED-4DB2-BD59-A6C34878D82A}">
                    <a16:rowId xmlns:a16="http://schemas.microsoft.com/office/drawing/2014/main" val="10005"/>
                  </a:ext>
                </a:extLst>
              </a:tr>
              <a:tr h="141832">
                <a:tc>
                  <a:txBody>
                    <a:bodyPr/>
                    <a:lstStyle/>
                    <a:p>
                      <a:pPr>
                        <a:lnSpc>
                          <a:spcPct val="100000"/>
                        </a:lnSpc>
                      </a:pPr>
                      <a:endParaRPr sz="500">
                        <a:latin typeface="Arial" panose="020B0604020202020204" pitchFamily="34" charset="0"/>
                        <a:cs typeface="Arial" panose="020B0604020202020204" pitchFamily="34" charset="0"/>
                      </a:endParaRPr>
                    </a:p>
                  </a:txBody>
                  <a:tcPr marL="0" marR="0" marT="0" marB="0">
                    <a:lnL w="28575">
                      <a:solidFill>
                        <a:srgbClr val="F15732"/>
                      </a:solidFill>
                      <a:prstDash val="solid"/>
                    </a:lnL>
                    <a:solidFill>
                      <a:srgbClr val="D3EBDE"/>
                    </a:solidFill>
                  </a:tcPr>
                </a:tc>
                <a:extLst>
                  <a:ext uri="{0D108BD9-81ED-4DB2-BD59-A6C34878D82A}">
                    <a16:rowId xmlns:a16="http://schemas.microsoft.com/office/drawing/2014/main" val="10006"/>
                  </a:ext>
                </a:extLst>
              </a:tr>
              <a:tr h="658204">
                <a:tc>
                  <a:txBody>
                    <a:bodyPr/>
                    <a:lstStyle/>
                    <a:p>
                      <a:pPr marL="635" algn="ctr">
                        <a:lnSpc>
                          <a:spcPct val="100000"/>
                        </a:lnSpc>
                        <a:spcBef>
                          <a:spcPts val="1070"/>
                        </a:spcBef>
                      </a:pPr>
                      <a:r>
                        <a:rPr lang="en-US" sz="1450" b="0" err="1">
                          <a:latin typeface="Arial" panose="020B0604020202020204" pitchFamily="34" charset="0"/>
                          <a:cs typeface="Arial" panose="020B0604020202020204" pitchFamily="34" charset="0"/>
                        </a:rPr>
                        <a:t>Unité</a:t>
                      </a:r>
                      <a:r>
                        <a:rPr lang="en-US" sz="1450" b="0">
                          <a:latin typeface="Arial" panose="020B0604020202020204" pitchFamily="34" charset="0"/>
                          <a:cs typeface="Arial" panose="020B0604020202020204" pitchFamily="34" charset="0"/>
                        </a:rPr>
                        <a:t> des Services </a:t>
                      </a:r>
                      <a:r>
                        <a:rPr lang="en-US" sz="1450" b="0" err="1">
                          <a:latin typeface="Arial" panose="020B0604020202020204" pitchFamily="34" charset="0"/>
                          <a:cs typeface="Arial" panose="020B0604020202020204" pitchFamily="34" charset="0"/>
                        </a:rPr>
                        <a:t>généraux</a:t>
                      </a:r>
                      <a:endParaRPr sz="1450">
                        <a:latin typeface="Arial" panose="020B0604020202020204" pitchFamily="34" charset="0"/>
                        <a:cs typeface="Arial" panose="020B0604020202020204" pitchFamily="34" charset="0"/>
                      </a:endParaRPr>
                    </a:p>
                  </a:txBody>
                  <a:tcPr marL="0" marR="0" marT="135890" marB="0">
                    <a:lnL w="28575">
                      <a:solidFill>
                        <a:srgbClr val="F15732"/>
                      </a:solidFill>
                      <a:prstDash val="solid"/>
                    </a:lnL>
                    <a:solidFill>
                      <a:srgbClr val="FFFFFF"/>
                    </a:solidFill>
                  </a:tcPr>
                </a:tc>
                <a:extLst>
                  <a:ext uri="{0D108BD9-81ED-4DB2-BD59-A6C34878D82A}">
                    <a16:rowId xmlns:a16="http://schemas.microsoft.com/office/drawing/2014/main" val="10007"/>
                  </a:ext>
                </a:extLst>
              </a:tr>
              <a:tr h="137586">
                <a:tc>
                  <a:txBody>
                    <a:bodyPr/>
                    <a:lstStyle/>
                    <a:p>
                      <a:pPr>
                        <a:lnSpc>
                          <a:spcPct val="100000"/>
                        </a:lnSpc>
                      </a:pPr>
                      <a:endParaRPr sz="500">
                        <a:latin typeface="Arial" panose="020B0604020202020204" pitchFamily="34" charset="0"/>
                        <a:cs typeface="Arial" panose="020B0604020202020204" pitchFamily="34" charset="0"/>
                      </a:endParaRPr>
                    </a:p>
                  </a:txBody>
                  <a:tcPr marL="0" marR="0" marT="0" marB="0">
                    <a:lnL w="28575">
                      <a:solidFill>
                        <a:srgbClr val="F15732"/>
                      </a:solidFill>
                      <a:prstDash val="solid"/>
                    </a:lnL>
                    <a:solidFill>
                      <a:srgbClr val="D3EBDE"/>
                    </a:solidFill>
                  </a:tcPr>
                </a:tc>
                <a:extLst>
                  <a:ext uri="{0D108BD9-81ED-4DB2-BD59-A6C34878D82A}">
                    <a16:rowId xmlns:a16="http://schemas.microsoft.com/office/drawing/2014/main" val="10008"/>
                  </a:ext>
                </a:extLst>
              </a:tr>
              <a:tr h="658204">
                <a:tc>
                  <a:txBody>
                    <a:bodyPr/>
                    <a:lstStyle/>
                    <a:p>
                      <a:pPr marL="635" algn="ctr">
                        <a:lnSpc>
                          <a:spcPct val="100000"/>
                        </a:lnSpc>
                        <a:spcBef>
                          <a:spcPts val="1070"/>
                        </a:spcBef>
                      </a:pPr>
                      <a:r>
                        <a:rPr lang="en-US" sz="1450" b="0" err="1">
                          <a:latin typeface="Arial" panose="020B0604020202020204" pitchFamily="34" charset="0"/>
                          <a:cs typeface="Arial" panose="020B0604020202020204" pitchFamily="34" charset="0"/>
                        </a:rPr>
                        <a:t>Unité</a:t>
                      </a:r>
                      <a:r>
                        <a:rPr lang="en-US" sz="1450" b="0">
                          <a:latin typeface="Arial" panose="020B0604020202020204" pitchFamily="34" charset="0"/>
                          <a:cs typeface="Arial" panose="020B0604020202020204" pitchFamily="34" charset="0"/>
                        </a:rPr>
                        <a:t> des </a:t>
                      </a:r>
                      <a:r>
                        <a:rPr lang="en-US" sz="1450" b="0" err="1">
                          <a:latin typeface="Arial" panose="020B0604020202020204" pitchFamily="34" charset="0"/>
                          <a:cs typeface="Arial" panose="020B0604020202020204" pitchFamily="34" charset="0"/>
                        </a:rPr>
                        <a:t>Achats</a:t>
                      </a:r>
                      <a:endParaRPr sz="1450">
                        <a:latin typeface="Arial" panose="020B0604020202020204" pitchFamily="34" charset="0"/>
                        <a:cs typeface="Arial" panose="020B0604020202020204" pitchFamily="34" charset="0"/>
                      </a:endParaRPr>
                    </a:p>
                  </a:txBody>
                  <a:tcPr marL="0" marR="0" marT="135890" marB="0">
                    <a:lnL w="28575">
                      <a:solidFill>
                        <a:srgbClr val="F15732"/>
                      </a:solidFill>
                      <a:prstDash val="solid"/>
                    </a:lnL>
                    <a:solidFill>
                      <a:srgbClr val="FFFFFF"/>
                    </a:solidFill>
                  </a:tcPr>
                </a:tc>
                <a:extLst>
                  <a:ext uri="{0D108BD9-81ED-4DB2-BD59-A6C34878D82A}">
                    <a16:rowId xmlns:a16="http://schemas.microsoft.com/office/drawing/2014/main" val="10009"/>
                  </a:ext>
                </a:extLst>
              </a:tr>
            </a:tbl>
          </a:graphicData>
        </a:graphic>
      </p:graphicFrame>
      <p:sp>
        <p:nvSpPr>
          <p:cNvPr id="61" name="object 61"/>
          <p:cNvSpPr txBox="1"/>
          <p:nvPr/>
        </p:nvSpPr>
        <p:spPr>
          <a:xfrm>
            <a:off x="19297408" y="939521"/>
            <a:ext cx="29464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32</a:t>
            </a:r>
            <a:endParaRPr sz="1900">
              <a:latin typeface="Söhne"/>
              <a:cs typeface="Söhne"/>
            </a:endParaRPr>
          </a:p>
        </p:txBody>
      </p:sp>
      <p:sp>
        <p:nvSpPr>
          <p:cNvPr id="72" name="ZoneTexte 71">
            <a:extLst>
              <a:ext uri="{FF2B5EF4-FFF2-40B4-BE49-F238E27FC236}">
                <a16:creationId xmlns:a16="http://schemas.microsoft.com/office/drawing/2014/main" id="{E73DED2A-47C1-77FA-0CA0-2BA3324A1EBD}"/>
              </a:ext>
            </a:extLst>
          </p:cNvPr>
          <p:cNvSpPr txBox="1"/>
          <p:nvPr/>
        </p:nvSpPr>
        <p:spPr>
          <a:xfrm>
            <a:off x="6120044" y="4037314"/>
            <a:ext cx="2680954" cy="815608"/>
          </a:xfrm>
          <a:prstGeom prst="rect">
            <a:avLst/>
          </a:prstGeom>
          <a:noFill/>
        </p:spPr>
        <p:txBody>
          <a:bodyPr wrap="square" rtlCol="0">
            <a:spAutoFit/>
          </a:bodyPr>
          <a:lstStyle/>
          <a:p>
            <a:pPr algn="ctr"/>
            <a:r>
              <a:rPr lang="fr-FR" sz="1450">
                <a:latin typeface="Arial" panose="020B0604020202020204" pitchFamily="34" charset="0"/>
                <a:cs typeface="Arial" panose="020B0604020202020204" pitchFamily="34" charset="0"/>
              </a:rPr>
              <a:t>Unité Gestion de la performance et contrôle</a:t>
            </a:r>
          </a:p>
          <a:p>
            <a:endParaRPr lang="fr-FR"/>
          </a:p>
        </p:txBody>
      </p:sp>
      <p:sp>
        <p:nvSpPr>
          <p:cNvPr id="71" name="Rectangle 70">
            <a:extLst>
              <a:ext uri="{FF2B5EF4-FFF2-40B4-BE49-F238E27FC236}">
                <a16:creationId xmlns:a16="http://schemas.microsoft.com/office/drawing/2014/main" id="{21E5EC46-395D-B5DB-8008-0DC90ABD2B8F}"/>
              </a:ext>
            </a:extLst>
          </p:cNvPr>
          <p:cNvSpPr/>
          <p:nvPr/>
        </p:nvSpPr>
        <p:spPr>
          <a:xfrm>
            <a:off x="7684900" y="9644024"/>
            <a:ext cx="2573776" cy="465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Rectangle 67">
            <a:extLst>
              <a:ext uri="{FF2B5EF4-FFF2-40B4-BE49-F238E27FC236}">
                <a16:creationId xmlns:a16="http://schemas.microsoft.com/office/drawing/2014/main" id="{0F14E96C-749E-46BA-64FE-6C27E675DBA0}"/>
              </a:ext>
            </a:extLst>
          </p:cNvPr>
          <p:cNvSpPr/>
          <p:nvPr/>
        </p:nvSpPr>
        <p:spPr>
          <a:xfrm>
            <a:off x="7667120" y="8195585"/>
            <a:ext cx="2573776" cy="465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ectangle 66">
            <a:extLst>
              <a:ext uri="{FF2B5EF4-FFF2-40B4-BE49-F238E27FC236}">
                <a16:creationId xmlns:a16="http://schemas.microsoft.com/office/drawing/2014/main" id="{94F6E446-DD37-CD29-26AE-7944E1DE37B2}"/>
              </a:ext>
            </a:extLst>
          </p:cNvPr>
          <p:cNvSpPr/>
          <p:nvPr/>
        </p:nvSpPr>
        <p:spPr>
          <a:xfrm>
            <a:off x="7667120" y="7619334"/>
            <a:ext cx="2573776" cy="465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65">
            <a:extLst>
              <a:ext uri="{FF2B5EF4-FFF2-40B4-BE49-F238E27FC236}">
                <a16:creationId xmlns:a16="http://schemas.microsoft.com/office/drawing/2014/main" id="{7DF05BF5-CE64-E082-B4C2-B7534C712BC5}"/>
              </a:ext>
            </a:extLst>
          </p:cNvPr>
          <p:cNvSpPr/>
          <p:nvPr/>
        </p:nvSpPr>
        <p:spPr>
          <a:xfrm>
            <a:off x="7695167" y="6999830"/>
            <a:ext cx="2573776" cy="465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object 19"/>
          <p:cNvSpPr/>
          <p:nvPr/>
        </p:nvSpPr>
        <p:spPr>
          <a:xfrm>
            <a:off x="7283123" y="5926531"/>
            <a:ext cx="3434715" cy="963930"/>
          </a:xfrm>
          <a:custGeom>
            <a:avLst/>
            <a:gdLst/>
            <a:ahLst/>
            <a:cxnLst/>
            <a:rect l="l" t="t" r="r" b="b"/>
            <a:pathLst>
              <a:path w="3434715" h="963929">
                <a:moveTo>
                  <a:pt x="2963260"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2963260" y="963321"/>
                </a:lnTo>
                <a:lnTo>
                  <a:pt x="3011437" y="960888"/>
                </a:lnTo>
                <a:lnTo>
                  <a:pt x="3058222" y="953748"/>
                </a:lnTo>
                <a:lnTo>
                  <a:pt x="3103378" y="942137"/>
                </a:lnTo>
                <a:lnTo>
                  <a:pt x="3146669" y="926293"/>
                </a:lnTo>
                <a:lnTo>
                  <a:pt x="3187858" y="906451"/>
                </a:lnTo>
                <a:lnTo>
                  <a:pt x="3226708" y="882850"/>
                </a:lnTo>
                <a:lnTo>
                  <a:pt x="3262981" y="855725"/>
                </a:lnTo>
                <a:lnTo>
                  <a:pt x="3296442" y="825313"/>
                </a:lnTo>
                <a:lnTo>
                  <a:pt x="3326854" y="791852"/>
                </a:lnTo>
                <a:lnTo>
                  <a:pt x="3353979" y="755579"/>
                </a:lnTo>
                <a:lnTo>
                  <a:pt x="3377580" y="716729"/>
                </a:lnTo>
                <a:lnTo>
                  <a:pt x="3397422" y="675540"/>
                </a:lnTo>
                <a:lnTo>
                  <a:pt x="3413266" y="632249"/>
                </a:lnTo>
                <a:lnTo>
                  <a:pt x="3424877" y="587093"/>
                </a:lnTo>
                <a:lnTo>
                  <a:pt x="3432017" y="540308"/>
                </a:lnTo>
                <a:lnTo>
                  <a:pt x="3434450" y="492131"/>
                </a:lnTo>
                <a:lnTo>
                  <a:pt x="3434450" y="471189"/>
                </a:lnTo>
                <a:lnTo>
                  <a:pt x="3432017" y="423013"/>
                </a:lnTo>
                <a:lnTo>
                  <a:pt x="3424877" y="376228"/>
                </a:lnTo>
                <a:lnTo>
                  <a:pt x="3413266" y="331071"/>
                </a:lnTo>
                <a:lnTo>
                  <a:pt x="3397422" y="287780"/>
                </a:lnTo>
                <a:lnTo>
                  <a:pt x="3377580" y="246591"/>
                </a:lnTo>
                <a:lnTo>
                  <a:pt x="3353979" y="207742"/>
                </a:lnTo>
                <a:lnTo>
                  <a:pt x="3326854" y="171468"/>
                </a:lnTo>
                <a:lnTo>
                  <a:pt x="3296442" y="138007"/>
                </a:lnTo>
                <a:lnTo>
                  <a:pt x="3262981" y="107596"/>
                </a:lnTo>
                <a:lnTo>
                  <a:pt x="3226708" y="80471"/>
                </a:lnTo>
                <a:lnTo>
                  <a:pt x="3187858" y="56869"/>
                </a:lnTo>
                <a:lnTo>
                  <a:pt x="3146669" y="37028"/>
                </a:lnTo>
                <a:lnTo>
                  <a:pt x="3103378" y="21183"/>
                </a:lnTo>
                <a:lnTo>
                  <a:pt x="3058222" y="9572"/>
                </a:lnTo>
                <a:lnTo>
                  <a:pt x="3011437" y="2432"/>
                </a:lnTo>
                <a:lnTo>
                  <a:pt x="2963260" y="0"/>
                </a:lnTo>
                <a:close/>
              </a:path>
            </a:pathLst>
          </a:custGeom>
          <a:solidFill>
            <a:srgbClr val="FCD2C7"/>
          </a:solidFill>
        </p:spPr>
        <p:txBody>
          <a:bodyPr wrap="square" lIns="0" tIns="0" rIns="0" bIns="0" rtlCol="0"/>
          <a:lstStyle/>
          <a:p>
            <a:endParaRPr/>
          </a:p>
        </p:txBody>
      </p:sp>
      <p:sp>
        <p:nvSpPr>
          <p:cNvPr id="28" name="object 28"/>
          <p:cNvSpPr txBox="1"/>
          <p:nvPr/>
        </p:nvSpPr>
        <p:spPr>
          <a:xfrm>
            <a:off x="7357583" y="6113933"/>
            <a:ext cx="3244930" cy="592470"/>
          </a:xfrm>
          <a:prstGeom prst="rect">
            <a:avLst/>
          </a:prstGeom>
        </p:spPr>
        <p:txBody>
          <a:bodyPr vert="horz" wrap="square" lIns="0" tIns="48260" rIns="0" bIns="0" rtlCol="0">
            <a:spAutoFit/>
          </a:bodyPr>
          <a:lstStyle/>
          <a:p>
            <a:pPr marL="53975" algn="ctr">
              <a:lnSpc>
                <a:spcPct val="100000"/>
              </a:lnSpc>
              <a:spcBef>
                <a:spcPts val="380"/>
              </a:spcBef>
            </a:pPr>
            <a:r>
              <a:rPr lang="en-US" sz="1900" b="0" dirty="0" err="1">
                <a:latin typeface="Arial" panose="020B0604020202020204" pitchFamily="34" charset="0"/>
                <a:cs typeface="Arial" panose="020B0604020202020204" pitchFamily="34" charset="0"/>
              </a:rPr>
              <a:t>Directrice</a:t>
            </a:r>
            <a:r>
              <a:rPr lang="en-US" sz="1900" b="0" dirty="0">
                <a:latin typeface="Arial" panose="020B0604020202020204" pitchFamily="34" charset="0"/>
                <a:cs typeface="Arial" panose="020B0604020202020204" pitchFamily="34" charset="0"/>
              </a:rPr>
              <a:t> </a:t>
            </a:r>
            <a:r>
              <a:rPr lang="en-US" sz="1900" dirty="0">
                <a:latin typeface="Arial" panose="020B0604020202020204" pitchFamily="34" charset="0"/>
                <a:cs typeface="Arial" panose="020B0604020202020204" pitchFamily="34" charset="0"/>
              </a:rPr>
              <a:t>Générale </a:t>
            </a:r>
            <a:r>
              <a:rPr lang="en-US" sz="1900" dirty="0" err="1">
                <a:latin typeface="Arial" panose="020B0604020202020204" pitchFamily="34" charset="0"/>
                <a:cs typeface="Arial" panose="020B0604020202020204" pitchFamily="34" charset="0"/>
              </a:rPr>
              <a:t>adjointe</a:t>
            </a:r>
            <a:endParaRPr lang="en-US" sz="1900" dirty="0">
              <a:latin typeface="Arial" panose="020B0604020202020204" pitchFamily="34" charset="0"/>
              <a:cs typeface="Arial" panose="020B0604020202020204" pitchFamily="34" charset="0"/>
            </a:endParaRPr>
          </a:p>
          <a:p>
            <a:pPr marL="53975" algn="ctr">
              <a:lnSpc>
                <a:spcPct val="100000"/>
              </a:lnSpc>
              <a:spcBef>
                <a:spcPts val="380"/>
              </a:spcBef>
            </a:pPr>
            <a:r>
              <a:rPr lang="en-US" sz="1300" dirty="0" err="1">
                <a:latin typeface="Arial" panose="020B0604020202020204" pitchFamily="34" charset="0"/>
                <a:cs typeface="Arial" panose="020B0604020202020204" pitchFamily="34" charset="0"/>
              </a:rPr>
              <a:t>Normes</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inernationales</a:t>
            </a:r>
            <a:r>
              <a:rPr lang="en-US" sz="1300" dirty="0">
                <a:latin typeface="Arial" panose="020B0604020202020204" pitchFamily="34" charset="0"/>
                <a:cs typeface="Arial" panose="020B0604020202020204" pitchFamily="34" charset="0"/>
              </a:rPr>
              <a:t> et Sciences</a:t>
            </a:r>
            <a:endParaRPr sz="1300" dirty="0">
              <a:latin typeface="Arial" panose="020B0604020202020204" pitchFamily="34" charset="0"/>
              <a:cs typeface="Arial" panose="020B0604020202020204" pitchFamily="34" charset="0"/>
            </a:endParaRPr>
          </a:p>
        </p:txBody>
      </p:sp>
      <p:sp>
        <p:nvSpPr>
          <p:cNvPr id="37" name="object 37"/>
          <p:cNvSpPr/>
          <p:nvPr/>
        </p:nvSpPr>
        <p:spPr>
          <a:xfrm>
            <a:off x="7661642" y="6879383"/>
            <a:ext cx="45719" cy="3213810"/>
          </a:xfrm>
          <a:custGeom>
            <a:avLst/>
            <a:gdLst/>
            <a:ahLst/>
            <a:cxnLst/>
            <a:rect l="l" t="t" r="r" b="b"/>
            <a:pathLst>
              <a:path h="3827779">
                <a:moveTo>
                  <a:pt x="0" y="0"/>
                </a:moveTo>
                <a:lnTo>
                  <a:pt x="0" y="3827234"/>
                </a:lnTo>
              </a:path>
            </a:pathLst>
          </a:custGeom>
          <a:ln w="20941">
            <a:solidFill>
              <a:srgbClr val="F15732"/>
            </a:solidFill>
          </a:ln>
        </p:spPr>
        <p:txBody>
          <a:bodyPr wrap="square" lIns="0" tIns="0" rIns="0" bIns="0" rtlCol="0"/>
          <a:lstStyle/>
          <a:p>
            <a:endParaRPr/>
          </a:p>
        </p:txBody>
      </p:sp>
      <p:sp>
        <p:nvSpPr>
          <p:cNvPr id="42" name="object 42"/>
          <p:cNvSpPr txBox="1"/>
          <p:nvPr/>
        </p:nvSpPr>
        <p:spPr>
          <a:xfrm>
            <a:off x="7682589" y="7009406"/>
            <a:ext cx="2586355" cy="360355"/>
          </a:xfrm>
          <a:prstGeom prst="rect">
            <a:avLst/>
          </a:prstGeom>
          <a:solidFill>
            <a:srgbClr val="FFFFFF"/>
          </a:solidFill>
        </p:spPr>
        <p:txBody>
          <a:bodyPr vert="horz" wrap="square" lIns="0" tIns="135890" rIns="0" bIns="0" rtlCol="0">
            <a:spAutoFit/>
          </a:bodyPr>
          <a:lstStyle/>
          <a:p>
            <a:pPr marL="377825">
              <a:lnSpc>
                <a:spcPct val="100000"/>
              </a:lnSpc>
              <a:spcBef>
                <a:spcPts val="1070"/>
              </a:spcBef>
            </a:pPr>
            <a:r>
              <a:rPr lang="en-US" sz="1450" b="0">
                <a:latin typeface="Arial" panose="020B0604020202020204" pitchFamily="34" charset="0"/>
                <a:cs typeface="Arial" panose="020B0604020202020204" pitchFamily="34" charset="0"/>
              </a:rPr>
              <a:t>Service des </a:t>
            </a:r>
            <a:r>
              <a:rPr lang="en-US" sz="1450" b="0" err="1">
                <a:latin typeface="Arial" panose="020B0604020202020204" pitchFamily="34" charset="0"/>
                <a:cs typeface="Arial" panose="020B0604020202020204" pitchFamily="34" charset="0"/>
              </a:rPr>
              <a:t>Normes</a:t>
            </a:r>
            <a:endParaRPr sz="1450">
              <a:latin typeface="Arial" panose="020B0604020202020204" pitchFamily="34" charset="0"/>
              <a:cs typeface="Arial" panose="020B0604020202020204" pitchFamily="34" charset="0"/>
            </a:endParaRPr>
          </a:p>
        </p:txBody>
      </p:sp>
      <p:sp>
        <p:nvSpPr>
          <p:cNvPr id="48" name="object 48"/>
          <p:cNvSpPr txBox="1"/>
          <p:nvPr/>
        </p:nvSpPr>
        <p:spPr>
          <a:xfrm>
            <a:off x="7682589" y="8217892"/>
            <a:ext cx="2586355" cy="360355"/>
          </a:xfrm>
          <a:prstGeom prst="rect">
            <a:avLst/>
          </a:prstGeom>
          <a:solidFill>
            <a:srgbClr val="FFFFFF"/>
          </a:solidFill>
        </p:spPr>
        <p:txBody>
          <a:bodyPr vert="horz" wrap="square" lIns="0" tIns="135890" rIns="0" bIns="0" rtlCol="0">
            <a:spAutoFit/>
          </a:bodyPr>
          <a:lstStyle/>
          <a:p>
            <a:pPr marL="94615" algn="ctr">
              <a:lnSpc>
                <a:spcPct val="100000"/>
              </a:lnSpc>
              <a:spcBef>
                <a:spcPts val="1070"/>
              </a:spcBef>
            </a:pPr>
            <a:r>
              <a:rPr lang="en-US" sz="1450" b="0" spc="-10" dirty="0">
                <a:latin typeface="Arial" panose="020B0604020202020204" pitchFamily="34" charset="0"/>
                <a:cs typeface="Arial" panose="020B0604020202020204" pitchFamily="34" charset="0"/>
              </a:rPr>
              <a:t>Service WAHIAD</a:t>
            </a:r>
            <a:endParaRPr sz="1450" dirty="0">
              <a:latin typeface="Arial" panose="020B0604020202020204" pitchFamily="34" charset="0"/>
              <a:cs typeface="Arial" panose="020B0604020202020204" pitchFamily="34" charset="0"/>
            </a:endParaRPr>
          </a:p>
        </p:txBody>
      </p:sp>
      <p:sp>
        <p:nvSpPr>
          <p:cNvPr id="50" name="object 50"/>
          <p:cNvSpPr txBox="1"/>
          <p:nvPr/>
        </p:nvSpPr>
        <p:spPr>
          <a:xfrm>
            <a:off x="7682589" y="7607964"/>
            <a:ext cx="2586355" cy="360355"/>
          </a:xfrm>
          <a:prstGeom prst="rect">
            <a:avLst/>
          </a:prstGeom>
          <a:solidFill>
            <a:srgbClr val="FFFFFF"/>
          </a:solidFill>
        </p:spPr>
        <p:txBody>
          <a:bodyPr vert="horz" wrap="square" lIns="0" tIns="135890" rIns="0" bIns="0" rtlCol="0">
            <a:spAutoFit/>
          </a:bodyPr>
          <a:lstStyle/>
          <a:p>
            <a:pPr marL="542290">
              <a:lnSpc>
                <a:spcPct val="100000"/>
              </a:lnSpc>
              <a:spcBef>
                <a:spcPts val="1070"/>
              </a:spcBef>
            </a:pPr>
            <a:r>
              <a:rPr lang="en-US" sz="1450" b="0">
                <a:latin typeface="Arial" panose="020B0604020202020204" pitchFamily="34" charset="0"/>
                <a:cs typeface="Arial" panose="020B0604020202020204" pitchFamily="34" charset="0"/>
              </a:rPr>
              <a:t>Service des </a:t>
            </a:r>
            <a:r>
              <a:rPr lang="en-US" sz="1450" b="0" err="1">
                <a:latin typeface="Arial" panose="020B0604020202020204" pitchFamily="34" charset="0"/>
                <a:cs typeface="Arial" panose="020B0604020202020204" pitchFamily="34" charset="0"/>
              </a:rPr>
              <a:t>Statuts</a:t>
            </a:r>
            <a:endParaRPr sz="1450">
              <a:latin typeface="Arial" panose="020B0604020202020204" pitchFamily="34" charset="0"/>
              <a:cs typeface="Arial" panose="020B0604020202020204" pitchFamily="34" charset="0"/>
            </a:endParaRPr>
          </a:p>
        </p:txBody>
      </p:sp>
      <p:sp>
        <p:nvSpPr>
          <p:cNvPr id="53" name="object 53"/>
          <p:cNvSpPr txBox="1"/>
          <p:nvPr/>
        </p:nvSpPr>
        <p:spPr>
          <a:xfrm>
            <a:off x="7651164" y="9509699"/>
            <a:ext cx="2586355" cy="583493"/>
          </a:xfrm>
          <a:prstGeom prst="rect">
            <a:avLst/>
          </a:prstGeom>
          <a:noFill/>
        </p:spPr>
        <p:txBody>
          <a:bodyPr vert="horz" wrap="square" lIns="0" tIns="135890" rIns="0" bIns="0" rtlCol="0">
            <a:spAutoFit/>
          </a:bodyPr>
          <a:lstStyle/>
          <a:p>
            <a:pPr marL="132080" algn="ctr">
              <a:lnSpc>
                <a:spcPct val="100000"/>
              </a:lnSpc>
              <a:spcBef>
                <a:spcPts val="1070"/>
              </a:spcBef>
            </a:pPr>
            <a:r>
              <a:rPr lang="en-US" sz="1450" b="0" dirty="0">
                <a:latin typeface="Arial" panose="020B0604020202020204" pitchFamily="34" charset="0"/>
                <a:cs typeface="Arial" panose="020B0604020202020204" pitchFamily="34" charset="0"/>
              </a:rPr>
              <a:t>Service de </a:t>
            </a:r>
            <a:r>
              <a:rPr lang="en-US" sz="1450" b="0" dirty="0" err="1">
                <a:latin typeface="Arial" panose="020B0604020202020204" pitchFamily="34" charset="0"/>
                <a:cs typeface="Arial" panose="020B0604020202020204" pitchFamily="34" charset="0"/>
              </a:rPr>
              <a:t>l’intégration</a:t>
            </a:r>
            <a:r>
              <a:rPr lang="en-US" sz="1450" b="0" dirty="0">
                <a:latin typeface="Arial" panose="020B0604020202020204" pitchFamily="34" charset="0"/>
                <a:cs typeface="Arial" panose="020B0604020202020204" pitchFamily="34" charset="0"/>
              </a:rPr>
              <a:t> de la données</a:t>
            </a:r>
            <a:endParaRPr sz="1450" dirty="0">
              <a:latin typeface="Arial" panose="020B0604020202020204" pitchFamily="34" charset="0"/>
              <a:cs typeface="Arial" panose="020B0604020202020204" pitchFamily="34" charset="0"/>
            </a:endParaRPr>
          </a:p>
        </p:txBody>
      </p:sp>
      <p:sp>
        <p:nvSpPr>
          <p:cNvPr id="74" name="Rectangle 73">
            <a:extLst>
              <a:ext uri="{FF2B5EF4-FFF2-40B4-BE49-F238E27FC236}">
                <a16:creationId xmlns:a16="http://schemas.microsoft.com/office/drawing/2014/main" id="{276F9C81-39B0-2A63-B7DD-52243FCDE3EE}"/>
              </a:ext>
            </a:extLst>
          </p:cNvPr>
          <p:cNvSpPr/>
          <p:nvPr/>
        </p:nvSpPr>
        <p:spPr>
          <a:xfrm>
            <a:off x="7682588" y="8802226"/>
            <a:ext cx="2567187" cy="6802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ZoneTexte 72">
            <a:extLst>
              <a:ext uri="{FF2B5EF4-FFF2-40B4-BE49-F238E27FC236}">
                <a16:creationId xmlns:a16="http://schemas.microsoft.com/office/drawing/2014/main" id="{4EA4D459-76EE-3684-5ED0-2466F817A653}"/>
              </a:ext>
            </a:extLst>
          </p:cNvPr>
          <p:cNvSpPr txBox="1"/>
          <p:nvPr/>
        </p:nvSpPr>
        <p:spPr>
          <a:xfrm>
            <a:off x="7707332" y="8876138"/>
            <a:ext cx="2438400" cy="538609"/>
          </a:xfrm>
          <a:prstGeom prst="rect">
            <a:avLst/>
          </a:prstGeom>
          <a:noFill/>
        </p:spPr>
        <p:txBody>
          <a:bodyPr wrap="square" rtlCol="0">
            <a:spAutoFit/>
          </a:bodyPr>
          <a:lstStyle/>
          <a:p>
            <a:pPr algn="ctr"/>
            <a:r>
              <a:rPr lang="fr-FR" sz="1450" b="0" dirty="0">
                <a:latin typeface="Arial" panose="020B0604020202020204" pitchFamily="34" charset="0"/>
                <a:cs typeface="Arial" panose="020B0604020202020204" pitchFamily="34" charset="0"/>
              </a:rPr>
              <a:t>Service RAM et produits vétérinaires</a:t>
            </a:r>
            <a:endParaRPr lang="fr-FR" dirty="0"/>
          </a:p>
        </p:txBody>
      </p:sp>
      <p:sp>
        <p:nvSpPr>
          <p:cNvPr id="55" name="Rectangle 54">
            <a:extLst>
              <a:ext uri="{FF2B5EF4-FFF2-40B4-BE49-F238E27FC236}">
                <a16:creationId xmlns:a16="http://schemas.microsoft.com/office/drawing/2014/main" id="{050CCEB3-F21E-6B7B-258A-90D19E92F704}"/>
              </a:ext>
            </a:extLst>
          </p:cNvPr>
          <p:cNvSpPr/>
          <p:nvPr/>
        </p:nvSpPr>
        <p:spPr>
          <a:xfrm>
            <a:off x="12005668" y="9892913"/>
            <a:ext cx="2573776" cy="465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Rectangle 81">
            <a:extLst>
              <a:ext uri="{FF2B5EF4-FFF2-40B4-BE49-F238E27FC236}">
                <a16:creationId xmlns:a16="http://schemas.microsoft.com/office/drawing/2014/main" id="{009217A4-EDFD-C15D-99C7-23AB5705F2C3}"/>
              </a:ext>
            </a:extLst>
          </p:cNvPr>
          <p:cNvSpPr/>
          <p:nvPr/>
        </p:nvSpPr>
        <p:spPr>
          <a:xfrm>
            <a:off x="12006403" y="6994299"/>
            <a:ext cx="2592933" cy="6283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object 19">
            <a:extLst>
              <a:ext uri="{FF2B5EF4-FFF2-40B4-BE49-F238E27FC236}">
                <a16:creationId xmlns:a16="http://schemas.microsoft.com/office/drawing/2014/main" id="{C1E40E68-B975-8A8E-CBBA-B280BECBA16A}"/>
              </a:ext>
            </a:extLst>
          </p:cNvPr>
          <p:cNvSpPr/>
          <p:nvPr/>
        </p:nvSpPr>
        <p:spPr>
          <a:xfrm>
            <a:off x="11540364" y="5926531"/>
            <a:ext cx="3640463" cy="963930"/>
          </a:xfrm>
          <a:custGeom>
            <a:avLst/>
            <a:gdLst/>
            <a:ahLst/>
            <a:cxnLst/>
            <a:rect l="l" t="t" r="r" b="b"/>
            <a:pathLst>
              <a:path w="3434715" h="963929">
                <a:moveTo>
                  <a:pt x="2963260"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2963260" y="963321"/>
                </a:lnTo>
                <a:lnTo>
                  <a:pt x="3011437" y="960888"/>
                </a:lnTo>
                <a:lnTo>
                  <a:pt x="3058222" y="953748"/>
                </a:lnTo>
                <a:lnTo>
                  <a:pt x="3103378" y="942137"/>
                </a:lnTo>
                <a:lnTo>
                  <a:pt x="3146669" y="926293"/>
                </a:lnTo>
                <a:lnTo>
                  <a:pt x="3187858" y="906451"/>
                </a:lnTo>
                <a:lnTo>
                  <a:pt x="3226708" y="882850"/>
                </a:lnTo>
                <a:lnTo>
                  <a:pt x="3262981" y="855725"/>
                </a:lnTo>
                <a:lnTo>
                  <a:pt x="3296442" y="825313"/>
                </a:lnTo>
                <a:lnTo>
                  <a:pt x="3326854" y="791852"/>
                </a:lnTo>
                <a:lnTo>
                  <a:pt x="3353979" y="755579"/>
                </a:lnTo>
                <a:lnTo>
                  <a:pt x="3377580" y="716729"/>
                </a:lnTo>
                <a:lnTo>
                  <a:pt x="3397422" y="675540"/>
                </a:lnTo>
                <a:lnTo>
                  <a:pt x="3413266" y="632249"/>
                </a:lnTo>
                <a:lnTo>
                  <a:pt x="3424877" y="587093"/>
                </a:lnTo>
                <a:lnTo>
                  <a:pt x="3432017" y="540308"/>
                </a:lnTo>
                <a:lnTo>
                  <a:pt x="3434450" y="492131"/>
                </a:lnTo>
                <a:lnTo>
                  <a:pt x="3434450" y="471189"/>
                </a:lnTo>
                <a:lnTo>
                  <a:pt x="3432017" y="423013"/>
                </a:lnTo>
                <a:lnTo>
                  <a:pt x="3424877" y="376228"/>
                </a:lnTo>
                <a:lnTo>
                  <a:pt x="3413266" y="331071"/>
                </a:lnTo>
                <a:lnTo>
                  <a:pt x="3397422" y="287780"/>
                </a:lnTo>
                <a:lnTo>
                  <a:pt x="3377580" y="246591"/>
                </a:lnTo>
                <a:lnTo>
                  <a:pt x="3353979" y="207742"/>
                </a:lnTo>
                <a:lnTo>
                  <a:pt x="3326854" y="171468"/>
                </a:lnTo>
                <a:lnTo>
                  <a:pt x="3296442" y="138007"/>
                </a:lnTo>
                <a:lnTo>
                  <a:pt x="3262981" y="107596"/>
                </a:lnTo>
                <a:lnTo>
                  <a:pt x="3226708" y="80471"/>
                </a:lnTo>
                <a:lnTo>
                  <a:pt x="3187858" y="56869"/>
                </a:lnTo>
                <a:lnTo>
                  <a:pt x="3146669" y="37028"/>
                </a:lnTo>
                <a:lnTo>
                  <a:pt x="3103378" y="21183"/>
                </a:lnTo>
                <a:lnTo>
                  <a:pt x="3058222" y="9572"/>
                </a:lnTo>
                <a:lnTo>
                  <a:pt x="3011437" y="2432"/>
                </a:lnTo>
                <a:lnTo>
                  <a:pt x="2963260" y="0"/>
                </a:lnTo>
                <a:close/>
              </a:path>
            </a:pathLst>
          </a:custGeom>
          <a:solidFill>
            <a:srgbClr val="FCD2C7"/>
          </a:solidFill>
        </p:spPr>
        <p:txBody>
          <a:bodyPr wrap="square" lIns="0" tIns="0" rIns="0" bIns="0" rtlCol="0"/>
          <a:lstStyle/>
          <a:p>
            <a:endParaRPr/>
          </a:p>
        </p:txBody>
      </p:sp>
      <p:sp>
        <p:nvSpPr>
          <p:cNvPr id="84" name="object 28">
            <a:extLst>
              <a:ext uri="{FF2B5EF4-FFF2-40B4-BE49-F238E27FC236}">
                <a16:creationId xmlns:a16="http://schemas.microsoft.com/office/drawing/2014/main" id="{B8E9A6C0-6B30-791B-128E-781DAB084296}"/>
              </a:ext>
            </a:extLst>
          </p:cNvPr>
          <p:cNvSpPr txBox="1"/>
          <p:nvPr/>
        </p:nvSpPr>
        <p:spPr>
          <a:xfrm>
            <a:off x="11724552" y="6040781"/>
            <a:ext cx="3244930" cy="792525"/>
          </a:xfrm>
          <a:prstGeom prst="rect">
            <a:avLst/>
          </a:prstGeom>
        </p:spPr>
        <p:txBody>
          <a:bodyPr vert="horz" wrap="square" lIns="0" tIns="48260" rIns="0" bIns="0" rtlCol="0">
            <a:spAutoFit/>
          </a:bodyPr>
          <a:lstStyle/>
          <a:p>
            <a:pPr marL="53975" algn="ctr">
              <a:lnSpc>
                <a:spcPct val="100000"/>
              </a:lnSpc>
              <a:spcBef>
                <a:spcPts val="380"/>
              </a:spcBef>
            </a:pPr>
            <a:r>
              <a:rPr lang="en-US" sz="1900" b="0" dirty="0" err="1">
                <a:latin typeface="Arial" panose="020B0604020202020204" pitchFamily="34" charset="0"/>
                <a:cs typeface="Arial" panose="020B0604020202020204" pitchFamily="34" charset="0"/>
              </a:rPr>
              <a:t>Directrice</a:t>
            </a:r>
            <a:r>
              <a:rPr lang="en-US" sz="1900" b="0" dirty="0">
                <a:latin typeface="Arial" panose="020B0604020202020204" pitchFamily="34" charset="0"/>
                <a:cs typeface="Arial" panose="020B0604020202020204" pitchFamily="34" charset="0"/>
              </a:rPr>
              <a:t> </a:t>
            </a:r>
            <a:r>
              <a:rPr lang="en-US" sz="1900" dirty="0">
                <a:latin typeface="Arial" panose="020B0604020202020204" pitchFamily="34" charset="0"/>
                <a:cs typeface="Arial" panose="020B0604020202020204" pitchFamily="34" charset="0"/>
              </a:rPr>
              <a:t>Générale </a:t>
            </a:r>
            <a:r>
              <a:rPr lang="en-US" sz="1900" dirty="0" err="1">
                <a:latin typeface="Arial" panose="020B0604020202020204" pitchFamily="34" charset="0"/>
                <a:cs typeface="Arial" panose="020B0604020202020204" pitchFamily="34" charset="0"/>
              </a:rPr>
              <a:t>adjointe</a:t>
            </a:r>
            <a:endParaRPr lang="en-US" sz="1900" dirty="0">
              <a:latin typeface="Arial" panose="020B0604020202020204" pitchFamily="34" charset="0"/>
              <a:cs typeface="Arial" panose="020B0604020202020204" pitchFamily="34" charset="0"/>
            </a:endParaRPr>
          </a:p>
          <a:p>
            <a:pPr marL="53975" algn="ctr">
              <a:lnSpc>
                <a:spcPct val="100000"/>
              </a:lnSpc>
              <a:spcBef>
                <a:spcPts val="380"/>
              </a:spcBef>
            </a:pPr>
            <a:r>
              <a:rPr lang="en-US" sz="1300" dirty="0">
                <a:latin typeface="Arial" panose="020B0604020202020204" pitchFamily="34" charset="0"/>
                <a:cs typeface="Arial" panose="020B0604020202020204" pitchFamily="34" charset="0"/>
              </a:rPr>
              <a:t>Coordination </a:t>
            </a:r>
            <a:r>
              <a:rPr lang="en-US" sz="1300" dirty="0" err="1">
                <a:latin typeface="Arial" panose="020B0604020202020204" pitchFamily="34" charset="0"/>
                <a:cs typeface="Arial" panose="020B0604020202020204" pitchFamily="34" charset="0"/>
              </a:rPr>
              <a:t>mondiale</a:t>
            </a:r>
            <a:r>
              <a:rPr lang="en-US" sz="1300" dirty="0">
                <a:latin typeface="Arial" panose="020B0604020202020204" pitchFamily="34" charset="0"/>
                <a:cs typeface="Arial" panose="020B0604020202020204" pitchFamily="34" charset="0"/>
              </a:rPr>
              <a:t> et </a:t>
            </a:r>
            <a:r>
              <a:rPr lang="en-US" sz="1300" dirty="0" err="1">
                <a:latin typeface="Arial" panose="020B0604020202020204" pitchFamily="34" charset="0"/>
                <a:cs typeface="Arial" panose="020B0604020202020204" pitchFamily="34" charset="0"/>
              </a:rPr>
              <a:t>renforcement</a:t>
            </a:r>
            <a:r>
              <a:rPr lang="en-US" sz="1300" dirty="0">
                <a:latin typeface="Arial" panose="020B0604020202020204" pitchFamily="34" charset="0"/>
                <a:cs typeface="Arial" panose="020B0604020202020204" pitchFamily="34" charset="0"/>
              </a:rPr>
              <a:t> des </a:t>
            </a:r>
            <a:r>
              <a:rPr lang="en-US" sz="1300" dirty="0" err="1">
                <a:latin typeface="Arial" panose="020B0604020202020204" pitchFamily="34" charset="0"/>
                <a:cs typeface="Arial" panose="020B0604020202020204" pitchFamily="34" charset="0"/>
              </a:rPr>
              <a:t>capacités</a:t>
            </a:r>
            <a:endParaRPr sz="1300" dirty="0">
              <a:latin typeface="Arial" panose="020B0604020202020204" pitchFamily="34" charset="0"/>
              <a:cs typeface="Arial" panose="020B0604020202020204" pitchFamily="34" charset="0"/>
            </a:endParaRPr>
          </a:p>
        </p:txBody>
      </p:sp>
      <p:sp>
        <p:nvSpPr>
          <p:cNvPr id="85" name="object 37">
            <a:extLst>
              <a:ext uri="{FF2B5EF4-FFF2-40B4-BE49-F238E27FC236}">
                <a16:creationId xmlns:a16="http://schemas.microsoft.com/office/drawing/2014/main" id="{CF3756D2-5704-CC87-6D2E-D2E576017602}"/>
              </a:ext>
            </a:extLst>
          </p:cNvPr>
          <p:cNvSpPr/>
          <p:nvPr/>
        </p:nvSpPr>
        <p:spPr>
          <a:xfrm>
            <a:off x="11988493" y="6879382"/>
            <a:ext cx="49262" cy="3478986"/>
          </a:xfrm>
          <a:custGeom>
            <a:avLst/>
            <a:gdLst/>
            <a:ahLst/>
            <a:cxnLst/>
            <a:rect l="l" t="t" r="r" b="b"/>
            <a:pathLst>
              <a:path h="3827779">
                <a:moveTo>
                  <a:pt x="0" y="0"/>
                </a:moveTo>
                <a:lnTo>
                  <a:pt x="0" y="3827234"/>
                </a:lnTo>
              </a:path>
            </a:pathLst>
          </a:custGeom>
          <a:ln w="20941">
            <a:solidFill>
              <a:srgbClr val="F15732"/>
            </a:solidFill>
          </a:ln>
        </p:spPr>
        <p:txBody>
          <a:bodyPr wrap="square" lIns="0" tIns="0" rIns="0" bIns="0" rtlCol="0"/>
          <a:lstStyle/>
          <a:p>
            <a:endParaRPr/>
          </a:p>
        </p:txBody>
      </p:sp>
      <p:sp>
        <p:nvSpPr>
          <p:cNvPr id="86" name="object 42">
            <a:extLst>
              <a:ext uri="{FF2B5EF4-FFF2-40B4-BE49-F238E27FC236}">
                <a16:creationId xmlns:a16="http://schemas.microsoft.com/office/drawing/2014/main" id="{EC7971A1-518B-1F75-4656-6F36C19A50AC}"/>
              </a:ext>
            </a:extLst>
          </p:cNvPr>
          <p:cNvSpPr txBox="1"/>
          <p:nvPr/>
        </p:nvSpPr>
        <p:spPr>
          <a:xfrm>
            <a:off x="12012983" y="7010860"/>
            <a:ext cx="2374138" cy="583493"/>
          </a:xfrm>
          <a:prstGeom prst="rect">
            <a:avLst/>
          </a:prstGeom>
          <a:solidFill>
            <a:srgbClr val="FFFFFF"/>
          </a:solidFill>
        </p:spPr>
        <p:txBody>
          <a:bodyPr vert="horz" wrap="square" lIns="0" tIns="135890" rIns="0" bIns="0" rtlCol="0">
            <a:spAutoFit/>
          </a:bodyPr>
          <a:lstStyle/>
          <a:p>
            <a:pPr marL="377825" algn="ctr">
              <a:lnSpc>
                <a:spcPct val="100000"/>
              </a:lnSpc>
              <a:spcBef>
                <a:spcPts val="1070"/>
              </a:spcBef>
            </a:pPr>
            <a:r>
              <a:rPr lang="fr-FR" sz="1450" b="0" noProof="0" dirty="0">
                <a:latin typeface="Arial" panose="020B0604020202020204" pitchFamily="34" charset="0"/>
                <a:cs typeface="Arial" panose="020B0604020202020204" pitchFamily="34" charset="0"/>
              </a:rPr>
              <a:t>Coordonnateur « Une seule santé »</a:t>
            </a:r>
            <a:endParaRPr lang="fr-FR" sz="1450" noProof="0" dirty="0">
              <a:latin typeface="Arial" panose="020B0604020202020204" pitchFamily="34" charset="0"/>
              <a:cs typeface="Arial" panose="020B0604020202020204" pitchFamily="34" charset="0"/>
            </a:endParaRPr>
          </a:p>
        </p:txBody>
      </p:sp>
      <p:sp>
        <p:nvSpPr>
          <p:cNvPr id="91" name="object 53">
            <a:extLst>
              <a:ext uri="{FF2B5EF4-FFF2-40B4-BE49-F238E27FC236}">
                <a16:creationId xmlns:a16="http://schemas.microsoft.com/office/drawing/2014/main" id="{411AB5EB-5BBB-FCDC-C942-637219F9F032}"/>
              </a:ext>
            </a:extLst>
          </p:cNvPr>
          <p:cNvSpPr txBox="1"/>
          <p:nvPr/>
        </p:nvSpPr>
        <p:spPr>
          <a:xfrm>
            <a:off x="11981557" y="9758588"/>
            <a:ext cx="2586355" cy="583493"/>
          </a:xfrm>
          <a:prstGeom prst="rect">
            <a:avLst/>
          </a:prstGeom>
          <a:noFill/>
        </p:spPr>
        <p:txBody>
          <a:bodyPr vert="horz" wrap="square" lIns="0" tIns="135890" rIns="0" bIns="0" rtlCol="0">
            <a:spAutoFit/>
          </a:bodyPr>
          <a:lstStyle/>
          <a:p>
            <a:pPr marL="132080" algn="ctr">
              <a:lnSpc>
                <a:spcPct val="100000"/>
              </a:lnSpc>
              <a:spcBef>
                <a:spcPts val="1070"/>
              </a:spcBef>
            </a:pPr>
            <a:r>
              <a:rPr lang="en-US" sz="1450" b="0" dirty="0">
                <a:latin typeface="Arial" panose="020B0604020202020204" pitchFamily="34" charset="0"/>
                <a:cs typeface="Arial" panose="020B0604020202020204" pitchFamily="34" charset="0"/>
              </a:rPr>
              <a:t>Département de </a:t>
            </a:r>
            <a:r>
              <a:rPr lang="en-US" sz="1450" dirty="0" err="1">
                <a:latin typeface="Arial" panose="020B0604020202020204" pitchFamily="34" charset="0"/>
                <a:cs typeface="Arial" panose="020B0604020202020204" pitchFamily="34" charset="0"/>
              </a:rPr>
              <a:t>r</a:t>
            </a:r>
            <a:r>
              <a:rPr lang="en-US" sz="1450" b="0" dirty="0" err="1">
                <a:latin typeface="Arial" panose="020B0604020202020204" pitchFamily="34" charset="0"/>
                <a:cs typeface="Arial" panose="020B0604020202020204" pitchFamily="34" charset="0"/>
              </a:rPr>
              <a:t>enforcement</a:t>
            </a:r>
            <a:r>
              <a:rPr lang="en-US" sz="1450" b="0" dirty="0">
                <a:latin typeface="Arial" panose="020B0604020202020204" pitchFamily="34" charset="0"/>
                <a:cs typeface="Arial" panose="020B0604020202020204" pitchFamily="34" charset="0"/>
              </a:rPr>
              <a:t> des </a:t>
            </a:r>
            <a:r>
              <a:rPr lang="en-US" sz="1450" b="0" dirty="0" err="1">
                <a:latin typeface="Arial" panose="020B0604020202020204" pitchFamily="34" charset="0"/>
                <a:cs typeface="Arial" panose="020B0604020202020204" pitchFamily="34" charset="0"/>
              </a:rPr>
              <a:t>capacités</a:t>
            </a:r>
            <a:endParaRPr sz="1450" dirty="0">
              <a:latin typeface="Arial" panose="020B0604020202020204" pitchFamily="34" charset="0"/>
              <a:cs typeface="Arial" panose="020B0604020202020204" pitchFamily="34" charset="0"/>
            </a:endParaRPr>
          </a:p>
        </p:txBody>
      </p:sp>
      <p:sp>
        <p:nvSpPr>
          <p:cNvPr id="94" name="Rectangle 93">
            <a:extLst>
              <a:ext uri="{FF2B5EF4-FFF2-40B4-BE49-F238E27FC236}">
                <a16:creationId xmlns:a16="http://schemas.microsoft.com/office/drawing/2014/main" id="{7EF53878-6532-863A-9757-4ADBEEA7D658}"/>
              </a:ext>
            </a:extLst>
          </p:cNvPr>
          <p:cNvSpPr/>
          <p:nvPr/>
        </p:nvSpPr>
        <p:spPr>
          <a:xfrm>
            <a:off x="12012981" y="9086903"/>
            <a:ext cx="2567187" cy="6802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ZoneTexte 72">
            <a:extLst>
              <a:ext uri="{FF2B5EF4-FFF2-40B4-BE49-F238E27FC236}">
                <a16:creationId xmlns:a16="http://schemas.microsoft.com/office/drawing/2014/main" id="{5FCCAEF8-F6BC-E1C2-D7FA-3B5B0B806BFD}"/>
              </a:ext>
            </a:extLst>
          </p:cNvPr>
          <p:cNvSpPr txBox="1"/>
          <p:nvPr/>
        </p:nvSpPr>
        <p:spPr>
          <a:xfrm>
            <a:off x="12037725" y="9160815"/>
            <a:ext cx="2438400" cy="815608"/>
          </a:xfrm>
          <a:prstGeom prst="rect">
            <a:avLst/>
          </a:prstGeom>
          <a:noFill/>
        </p:spPr>
        <p:txBody>
          <a:bodyPr wrap="square" rtlCol="0">
            <a:spAutoFit/>
          </a:bodyPr>
          <a:lstStyle/>
          <a:p>
            <a:pPr algn="ctr"/>
            <a:r>
              <a:rPr lang="fr-FR" sz="1450" b="0">
                <a:latin typeface="Arial" panose="020B0604020202020204" pitchFamily="34" charset="0"/>
                <a:cs typeface="Arial" panose="020B0604020202020204" pitchFamily="34" charset="0"/>
              </a:rPr>
              <a:t>Service de la préparation et de la résilience</a:t>
            </a:r>
            <a:endParaRPr lang="fr-FR" sz="1450">
              <a:latin typeface="Arial" panose="020B0604020202020204" pitchFamily="34" charset="0"/>
              <a:cs typeface="Arial" panose="020B0604020202020204" pitchFamily="34" charset="0"/>
            </a:endParaRPr>
          </a:p>
          <a:p>
            <a:endParaRPr lang="fr-FR"/>
          </a:p>
        </p:txBody>
      </p:sp>
      <p:sp>
        <p:nvSpPr>
          <p:cNvPr id="96" name="Rectangle 95">
            <a:extLst>
              <a:ext uri="{FF2B5EF4-FFF2-40B4-BE49-F238E27FC236}">
                <a16:creationId xmlns:a16="http://schemas.microsoft.com/office/drawing/2014/main" id="{E6F91EDB-9DB9-3ED2-4EB3-8D88FA2F54CE}"/>
              </a:ext>
            </a:extLst>
          </p:cNvPr>
          <p:cNvSpPr/>
          <p:nvPr/>
        </p:nvSpPr>
        <p:spPr>
          <a:xfrm>
            <a:off x="13261014" y="8406393"/>
            <a:ext cx="1338214" cy="5488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ZoneTexte 76">
            <a:extLst>
              <a:ext uri="{FF2B5EF4-FFF2-40B4-BE49-F238E27FC236}">
                <a16:creationId xmlns:a16="http://schemas.microsoft.com/office/drawing/2014/main" id="{F1332DB9-892E-A61C-4BD5-DE47B525F4B4}"/>
              </a:ext>
            </a:extLst>
          </p:cNvPr>
          <p:cNvSpPr txBox="1"/>
          <p:nvPr/>
        </p:nvSpPr>
        <p:spPr>
          <a:xfrm>
            <a:off x="13346608" y="8399285"/>
            <a:ext cx="1225249" cy="538609"/>
          </a:xfrm>
          <a:prstGeom prst="rect">
            <a:avLst/>
          </a:prstGeom>
          <a:noFill/>
        </p:spPr>
        <p:txBody>
          <a:bodyPr wrap="square" rtlCol="0">
            <a:spAutoFit/>
          </a:bodyPr>
          <a:lstStyle/>
          <a:p>
            <a:pPr algn="ctr"/>
            <a:r>
              <a:rPr lang="en-US" sz="1450" err="1"/>
              <a:t>Unité</a:t>
            </a:r>
            <a:r>
              <a:rPr lang="en-US" sz="1450"/>
              <a:t> des publications</a:t>
            </a:r>
            <a:endParaRPr lang="fr-FR" sz="145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8378" y="2099904"/>
            <a:ext cx="3358936" cy="1081405"/>
          </a:xfrm>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grpSp>
        <p:nvGrpSpPr>
          <p:cNvPr id="5" name="object 5"/>
          <p:cNvGrpSpPr/>
          <p:nvPr/>
        </p:nvGrpSpPr>
        <p:grpSpPr>
          <a:xfrm>
            <a:off x="15831148" y="5918457"/>
            <a:ext cx="3141345" cy="1314450"/>
            <a:chOff x="15831148" y="5918457"/>
            <a:chExt cx="3141345" cy="1314450"/>
          </a:xfrm>
        </p:grpSpPr>
        <p:sp>
          <p:nvSpPr>
            <p:cNvPr id="6" name="object 6"/>
            <p:cNvSpPr/>
            <p:nvPr/>
          </p:nvSpPr>
          <p:spPr>
            <a:xfrm>
              <a:off x="15841625" y="5928934"/>
              <a:ext cx="3120390" cy="1293495"/>
            </a:xfrm>
            <a:custGeom>
              <a:avLst/>
              <a:gdLst/>
              <a:ahLst/>
              <a:cxnLst/>
              <a:rect l="l" t="t" r="r" b="b"/>
              <a:pathLst>
                <a:path w="3120390" h="1293495">
                  <a:moveTo>
                    <a:pt x="264913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close/>
                </a:path>
              </a:pathLst>
            </a:custGeom>
            <a:solidFill>
              <a:srgbClr val="F15732">
                <a:alpha val="3999"/>
              </a:srgbClr>
            </a:solidFill>
          </p:spPr>
          <p:txBody>
            <a:bodyPr wrap="square" lIns="0" tIns="0" rIns="0" bIns="0" rtlCol="0"/>
            <a:lstStyle/>
            <a:p>
              <a:endParaRPr/>
            </a:p>
          </p:txBody>
        </p:sp>
        <p:sp>
          <p:nvSpPr>
            <p:cNvPr id="7" name="object 7"/>
            <p:cNvSpPr/>
            <p:nvPr/>
          </p:nvSpPr>
          <p:spPr>
            <a:xfrm>
              <a:off x="15841625" y="5928934"/>
              <a:ext cx="3120390" cy="1293495"/>
            </a:xfrm>
            <a:custGeom>
              <a:avLst/>
              <a:gdLst/>
              <a:ahLst/>
              <a:cxnLst/>
              <a:rect l="l" t="t" r="r" b="b"/>
              <a:pathLst>
                <a:path w="3120390"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lnTo>
                    <a:pt x="471189" y="0"/>
                  </a:lnTo>
                  <a:close/>
                </a:path>
              </a:pathLst>
            </a:custGeom>
            <a:ln w="20941">
              <a:solidFill>
                <a:srgbClr val="F15732"/>
              </a:solidFill>
            </a:ln>
          </p:spPr>
          <p:txBody>
            <a:bodyPr wrap="square" lIns="0" tIns="0" rIns="0" bIns="0" rtlCol="0"/>
            <a:lstStyle/>
            <a:p>
              <a:endParaRPr/>
            </a:p>
          </p:txBody>
        </p:sp>
      </p:grpSp>
      <p:grpSp>
        <p:nvGrpSpPr>
          <p:cNvPr id="8" name="object 8"/>
          <p:cNvGrpSpPr/>
          <p:nvPr/>
        </p:nvGrpSpPr>
        <p:grpSpPr>
          <a:xfrm>
            <a:off x="5758980" y="2317054"/>
            <a:ext cx="12837795" cy="6744970"/>
            <a:chOff x="5758980" y="2317054"/>
            <a:chExt cx="12837795" cy="6744970"/>
          </a:xfrm>
        </p:grpSpPr>
        <p:sp>
          <p:nvSpPr>
            <p:cNvPr id="9" name="object 9"/>
            <p:cNvSpPr/>
            <p:nvPr/>
          </p:nvSpPr>
          <p:spPr>
            <a:xfrm>
              <a:off x="10493146" y="2327532"/>
              <a:ext cx="5401945" cy="1047115"/>
            </a:xfrm>
            <a:custGeom>
              <a:avLst/>
              <a:gdLst/>
              <a:ahLst/>
              <a:cxnLst/>
              <a:rect l="l" t="t" r="r" b="b"/>
              <a:pathLst>
                <a:path w="5401944" h="1047114">
                  <a:moveTo>
                    <a:pt x="493046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close/>
                </a:path>
              </a:pathLst>
            </a:custGeom>
            <a:solidFill>
              <a:srgbClr val="F15732">
                <a:alpha val="3999"/>
              </a:srgbClr>
            </a:solidFill>
          </p:spPr>
          <p:txBody>
            <a:bodyPr wrap="square" lIns="0" tIns="0" rIns="0" bIns="0" rtlCol="0"/>
            <a:lstStyle/>
            <a:p>
              <a:endParaRPr/>
            </a:p>
          </p:txBody>
        </p:sp>
        <p:sp>
          <p:nvSpPr>
            <p:cNvPr id="10" name="object 10"/>
            <p:cNvSpPr/>
            <p:nvPr/>
          </p:nvSpPr>
          <p:spPr>
            <a:xfrm>
              <a:off x="10493146" y="2327532"/>
              <a:ext cx="5401945" cy="1047115"/>
            </a:xfrm>
            <a:custGeom>
              <a:avLst/>
              <a:gdLst/>
              <a:ahLst/>
              <a:cxnLst/>
              <a:rect l="l" t="t" r="r" b="b"/>
              <a:pathLst>
                <a:path w="5401944" h="1047114">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lnTo>
                    <a:pt x="471189" y="0"/>
                  </a:lnTo>
                  <a:close/>
                </a:path>
              </a:pathLst>
            </a:custGeom>
            <a:ln w="20941">
              <a:solidFill>
                <a:srgbClr val="F15732"/>
              </a:solidFill>
            </a:ln>
          </p:spPr>
          <p:txBody>
            <a:bodyPr wrap="square" lIns="0" tIns="0" rIns="0" bIns="0" rtlCol="0"/>
            <a:lstStyle/>
            <a:p>
              <a:endParaRPr/>
            </a:p>
          </p:txBody>
        </p:sp>
        <p:sp>
          <p:nvSpPr>
            <p:cNvPr id="11" name="object 11"/>
            <p:cNvSpPr/>
            <p:nvPr/>
          </p:nvSpPr>
          <p:spPr>
            <a:xfrm>
              <a:off x="7675154" y="3649420"/>
              <a:ext cx="2450465" cy="712470"/>
            </a:xfrm>
            <a:custGeom>
              <a:avLst/>
              <a:gdLst/>
              <a:ahLst/>
              <a:cxnLst/>
              <a:rect l="l" t="t" r="r" b="b"/>
              <a:pathLst>
                <a:path w="2450465" h="712470">
                  <a:moveTo>
                    <a:pt x="2094114" y="0"/>
                  </a:moveTo>
                  <a:lnTo>
                    <a:pt x="356083" y="0"/>
                  </a:ln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close/>
                </a:path>
              </a:pathLst>
            </a:custGeom>
            <a:solidFill>
              <a:srgbClr val="F15732">
                <a:alpha val="3999"/>
              </a:srgbClr>
            </a:solidFill>
          </p:spPr>
          <p:txBody>
            <a:bodyPr wrap="square" lIns="0" tIns="0" rIns="0" bIns="0" rtlCol="0"/>
            <a:lstStyle/>
            <a:p>
              <a:endParaRPr/>
            </a:p>
          </p:txBody>
        </p:sp>
        <p:sp>
          <p:nvSpPr>
            <p:cNvPr id="12" name="object 12"/>
            <p:cNvSpPr/>
            <p:nvPr/>
          </p:nvSpPr>
          <p:spPr>
            <a:xfrm>
              <a:off x="7675154" y="3649420"/>
              <a:ext cx="2450465" cy="712470"/>
            </a:xfrm>
            <a:custGeom>
              <a:avLst/>
              <a:gdLst/>
              <a:ahLst/>
              <a:cxnLst/>
              <a:rect l="l" t="t" r="r" b="b"/>
              <a:pathLst>
                <a:path w="2450465" h="712470">
                  <a:moveTo>
                    <a:pt x="356083" y="0"/>
                  </a:move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lnTo>
                    <a:pt x="356083" y="0"/>
                  </a:lnTo>
                  <a:close/>
                </a:path>
              </a:pathLst>
            </a:custGeom>
            <a:ln w="20941">
              <a:solidFill>
                <a:srgbClr val="F15732"/>
              </a:solidFill>
            </a:ln>
          </p:spPr>
          <p:txBody>
            <a:bodyPr wrap="square" lIns="0" tIns="0" rIns="0" bIns="0" rtlCol="0"/>
            <a:lstStyle/>
            <a:p>
              <a:endParaRPr/>
            </a:p>
          </p:txBody>
        </p:sp>
        <p:sp>
          <p:nvSpPr>
            <p:cNvPr id="13" name="object 13"/>
            <p:cNvSpPr/>
            <p:nvPr/>
          </p:nvSpPr>
          <p:spPr>
            <a:xfrm>
              <a:off x="12074250" y="3789080"/>
              <a:ext cx="2450465" cy="1292860"/>
            </a:xfrm>
            <a:custGeom>
              <a:avLst/>
              <a:gdLst/>
              <a:ahLst/>
              <a:cxnLst/>
              <a:rect l="l" t="t" r="r" b="b"/>
              <a:pathLst>
                <a:path w="2450465" h="129286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4" name="object 14"/>
            <p:cNvSpPr/>
            <p:nvPr/>
          </p:nvSpPr>
          <p:spPr>
            <a:xfrm>
              <a:off x="12074250" y="3789080"/>
              <a:ext cx="2450465" cy="1292860"/>
            </a:xfrm>
            <a:custGeom>
              <a:avLst/>
              <a:gdLst/>
              <a:ahLst/>
              <a:cxnLst/>
              <a:rect l="l" t="t" r="r" b="b"/>
              <a:pathLst>
                <a:path w="2450465" h="129286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5" name="object 15"/>
            <p:cNvSpPr/>
            <p:nvPr/>
          </p:nvSpPr>
          <p:spPr>
            <a:xfrm>
              <a:off x="5769457" y="4672428"/>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6" name="object 16"/>
            <p:cNvSpPr/>
            <p:nvPr/>
          </p:nvSpPr>
          <p:spPr>
            <a:xfrm>
              <a:off x="5769457" y="4672428"/>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7" name="object 17"/>
            <p:cNvSpPr/>
            <p:nvPr/>
          </p:nvSpPr>
          <p:spPr>
            <a:xfrm>
              <a:off x="16135634" y="3780674"/>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8" name="object 18"/>
            <p:cNvSpPr/>
            <p:nvPr/>
          </p:nvSpPr>
          <p:spPr>
            <a:xfrm>
              <a:off x="16135634" y="3780674"/>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9" name="object 19"/>
            <p:cNvSpPr/>
            <p:nvPr/>
          </p:nvSpPr>
          <p:spPr>
            <a:xfrm>
              <a:off x="5769457" y="5928934"/>
              <a:ext cx="2450465" cy="1293495"/>
            </a:xfrm>
            <a:custGeom>
              <a:avLst/>
              <a:gdLst/>
              <a:ahLst/>
              <a:cxnLst/>
              <a:rect l="l" t="t" r="r" b="b"/>
              <a:pathLst>
                <a:path w="2450465" h="1293495">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20" name="object 20"/>
            <p:cNvSpPr/>
            <p:nvPr/>
          </p:nvSpPr>
          <p:spPr>
            <a:xfrm>
              <a:off x="5769457" y="5928934"/>
              <a:ext cx="2450465" cy="1293495"/>
            </a:xfrm>
            <a:custGeom>
              <a:avLst/>
              <a:gdLst/>
              <a:ahLst/>
              <a:cxnLst/>
              <a:rect l="l" t="t" r="r" b="b"/>
              <a:pathLst>
                <a:path w="2450465"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21" name="object 21"/>
            <p:cNvSpPr/>
            <p:nvPr/>
          </p:nvSpPr>
          <p:spPr>
            <a:xfrm>
              <a:off x="12074250" y="5939987"/>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22" name="object 22"/>
            <p:cNvSpPr/>
            <p:nvPr/>
          </p:nvSpPr>
          <p:spPr>
            <a:xfrm>
              <a:off x="12074250" y="5939987"/>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23" name="object 23"/>
            <p:cNvSpPr/>
            <p:nvPr/>
          </p:nvSpPr>
          <p:spPr>
            <a:xfrm>
              <a:off x="12074250" y="7784510"/>
              <a:ext cx="2450465" cy="1277620"/>
            </a:xfrm>
            <a:custGeom>
              <a:avLst/>
              <a:gdLst/>
              <a:ahLst/>
              <a:cxnLst/>
              <a:rect l="l" t="t" r="r" b="b"/>
              <a:pathLst>
                <a:path w="2450465" h="127762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solidFill>
          </p:spPr>
          <p:txBody>
            <a:bodyPr wrap="square" lIns="0" tIns="0" rIns="0" bIns="0" rtlCol="0"/>
            <a:lstStyle/>
            <a:p>
              <a:endParaRPr/>
            </a:p>
          </p:txBody>
        </p:sp>
      </p:grpSp>
      <p:grpSp>
        <p:nvGrpSpPr>
          <p:cNvPr id="34" name="object 34"/>
          <p:cNvGrpSpPr/>
          <p:nvPr/>
        </p:nvGrpSpPr>
        <p:grpSpPr>
          <a:xfrm>
            <a:off x="14646755" y="6453051"/>
            <a:ext cx="1185545" cy="31750"/>
            <a:chOff x="14646755" y="6453051"/>
            <a:chExt cx="1185545" cy="31750"/>
          </a:xfrm>
        </p:grpSpPr>
        <p:sp>
          <p:nvSpPr>
            <p:cNvPr id="35" name="object 35"/>
            <p:cNvSpPr/>
            <p:nvPr/>
          </p:nvSpPr>
          <p:spPr>
            <a:xfrm>
              <a:off x="14646755" y="6468758"/>
              <a:ext cx="1121410" cy="0"/>
            </a:xfrm>
            <a:custGeom>
              <a:avLst/>
              <a:gdLst/>
              <a:ahLst/>
              <a:cxnLst/>
              <a:rect l="l" t="t" r="r" b="b"/>
              <a:pathLst>
                <a:path w="1121409">
                  <a:moveTo>
                    <a:pt x="0" y="0"/>
                  </a:moveTo>
                  <a:lnTo>
                    <a:pt x="1120782" y="0"/>
                  </a:lnTo>
                </a:path>
              </a:pathLst>
            </a:custGeom>
            <a:ln w="31412">
              <a:solidFill>
                <a:srgbClr val="F15732"/>
              </a:solidFill>
              <a:prstDash val="dot"/>
            </a:ln>
          </p:spPr>
          <p:txBody>
            <a:bodyPr wrap="square" lIns="0" tIns="0" rIns="0" bIns="0" rtlCol="0"/>
            <a:lstStyle/>
            <a:p>
              <a:endParaRPr/>
            </a:p>
          </p:txBody>
        </p:sp>
        <p:sp>
          <p:nvSpPr>
            <p:cNvPr id="36" name="object 36"/>
            <p:cNvSpPr/>
            <p:nvPr/>
          </p:nvSpPr>
          <p:spPr>
            <a:xfrm>
              <a:off x="15800566" y="645305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7" name="object 37"/>
          <p:cNvGrpSpPr/>
          <p:nvPr/>
        </p:nvGrpSpPr>
        <p:grpSpPr>
          <a:xfrm>
            <a:off x="6874129" y="2730671"/>
            <a:ext cx="10397998" cy="5021299"/>
            <a:chOff x="6874129" y="2730671"/>
            <a:chExt cx="10397998" cy="5021299"/>
          </a:xfrm>
        </p:grpSpPr>
        <p:sp>
          <p:nvSpPr>
            <p:cNvPr id="38" name="object 38"/>
            <p:cNvSpPr/>
            <p:nvPr/>
          </p:nvSpPr>
          <p:spPr>
            <a:xfrm>
              <a:off x="8795543" y="2955785"/>
              <a:ext cx="1696720" cy="691515"/>
            </a:xfrm>
            <a:custGeom>
              <a:avLst/>
              <a:gdLst/>
              <a:ahLst/>
              <a:cxnLst/>
              <a:rect l="l" t="t" r="r" b="b"/>
              <a:pathLst>
                <a:path w="1696720" h="691514">
                  <a:moveTo>
                    <a:pt x="1696283" y="0"/>
                  </a:moveTo>
                  <a:lnTo>
                    <a:pt x="335068" y="0"/>
                  </a:lnTo>
                  <a:lnTo>
                    <a:pt x="285554" y="3633"/>
                  </a:lnTo>
                  <a:lnTo>
                    <a:pt x="238296" y="14186"/>
                  </a:lnTo>
                  <a:lnTo>
                    <a:pt x="193812" y="31142"/>
                  </a:lnTo>
                  <a:lnTo>
                    <a:pt x="152620" y="53981"/>
                  </a:lnTo>
                  <a:lnTo>
                    <a:pt x="115239" y="82187"/>
                  </a:lnTo>
                  <a:lnTo>
                    <a:pt x="82187" y="115239"/>
                  </a:lnTo>
                  <a:lnTo>
                    <a:pt x="53981" y="152620"/>
                  </a:lnTo>
                  <a:lnTo>
                    <a:pt x="31142" y="193812"/>
                  </a:lnTo>
                  <a:lnTo>
                    <a:pt x="14186" y="238296"/>
                  </a:lnTo>
                  <a:lnTo>
                    <a:pt x="3633" y="285554"/>
                  </a:lnTo>
                  <a:lnTo>
                    <a:pt x="0" y="335068"/>
                  </a:lnTo>
                  <a:lnTo>
                    <a:pt x="0" y="691078"/>
                  </a:lnTo>
                </a:path>
              </a:pathLst>
            </a:custGeom>
            <a:ln w="41883">
              <a:solidFill>
                <a:srgbClr val="F15732"/>
              </a:solidFill>
            </a:ln>
          </p:spPr>
          <p:txBody>
            <a:bodyPr wrap="square" lIns="0" tIns="0" rIns="0" bIns="0" rtlCol="0"/>
            <a:lstStyle/>
            <a:p>
              <a:endParaRPr/>
            </a:p>
          </p:txBody>
        </p:sp>
        <p:sp>
          <p:nvSpPr>
            <p:cNvPr id="39" name="object 39"/>
            <p:cNvSpPr/>
            <p:nvPr/>
          </p:nvSpPr>
          <p:spPr>
            <a:xfrm>
              <a:off x="10093933" y="4133004"/>
              <a:ext cx="1990089" cy="0"/>
            </a:xfrm>
            <a:custGeom>
              <a:avLst/>
              <a:gdLst/>
              <a:ahLst/>
              <a:cxnLst/>
              <a:rect l="l" t="t" r="r" b="b"/>
              <a:pathLst>
                <a:path w="1990090">
                  <a:moveTo>
                    <a:pt x="0" y="0"/>
                  </a:moveTo>
                  <a:lnTo>
                    <a:pt x="1989468" y="0"/>
                  </a:lnTo>
                </a:path>
              </a:pathLst>
            </a:custGeom>
            <a:ln w="41883">
              <a:solidFill>
                <a:srgbClr val="F15732"/>
              </a:solidFill>
            </a:ln>
          </p:spPr>
          <p:txBody>
            <a:bodyPr wrap="square" lIns="0" tIns="0" rIns="0" bIns="0" rtlCol="0"/>
            <a:lstStyle/>
            <a:p>
              <a:endParaRPr/>
            </a:p>
          </p:txBody>
        </p:sp>
        <p:sp>
          <p:nvSpPr>
            <p:cNvPr id="40" name="object 40"/>
            <p:cNvSpPr/>
            <p:nvPr/>
          </p:nvSpPr>
          <p:spPr>
            <a:xfrm>
              <a:off x="10248117" y="3981922"/>
              <a:ext cx="1787525" cy="0"/>
            </a:xfrm>
            <a:custGeom>
              <a:avLst/>
              <a:gdLst/>
              <a:ahLst/>
              <a:cxnLst/>
              <a:rect l="l" t="t" r="r" b="b"/>
              <a:pathLst>
                <a:path w="1787525">
                  <a:moveTo>
                    <a:pt x="0" y="0"/>
                  </a:moveTo>
                  <a:lnTo>
                    <a:pt x="1786982" y="0"/>
                  </a:lnTo>
                </a:path>
              </a:pathLst>
            </a:custGeom>
            <a:ln w="31412">
              <a:solidFill>
                <a:srgbClr val="F15732"/>
              </a:solidFill>
              <a:prstDash val="dot"/>
            </a:ln>
          </p:spPr>
          <p:txBody>
            <a:bodyPr wrap="square" lIns="0" tIns="0" rIns="0" bIns="0" rtlCol="0"/>
            <a:lstStyle/>
            <a:p>
              <a:endParaRPr/>
            </a:p>
          </p:txBody>
        </p:sp>
        <p:sp>
          <p:nvSpPr>
            <p:cNvPr id="41" name="object 41"/>
            <p:cNvSpPr/>
            <p:nvPr/>
          </p:nvSpPr>
          <p:spPr>
            <a:xfrm>
              <a:off x="10135806" y="3966228"/>
              <a:ext cx="1963420" cy="31750"/>
            </a:xfrm>
            <a:custGeom>
              <a:avLst/>
              <a:gdLst/>
              <a:ahLst/>
              <a:cxnLst/>
              <a:rect l="l" t="t" r="r" b="b"/>
              <a:pathLst>
                <a:path w="1963420" h="31750">
                  <a:moveTo>
                    <a:pt x="31419" y="15697"/>
                  </a:moveTo>
                  <a:lnTo>
                    <a:pt x="26822" y="4597"/>
                  </a:lnTo>
                  <a:lnTo>
                    <a:pt x="15709" y="0"/>
                  </a:lnTo>
                  <a:lnTo>
                    <a:pt x="4610" y="4597"/>
                  </a:lnTo>
                  <a:lnTo>
                    <a:pt x="0" y="15697"/>
                  </a:lnTo>
                  <a:lnTo>
                    <a:pt x="4610" y="26809"/>
                  </a:lnTo>
                  <a:lnTo>
                    <a:pt x="15709" y="31407"/>
                  </a:lnTo>
                  <a:lnTo>
                    <a:pt x="26822" y="26809"/>
                  </a:lnTo>
                  <a:lnTo>
                    <a:pt x="31419" y="15697"/>
                  </a:lnTo>
                  <a:close/>
                </a:path>
                <a:path w="1963420" h="31750">
                  <a:moveTo>
                    <a:pt x="1963293" y="15697"/>
                  </a:moveTo>
                  <a:lnTo>
                    <a:pt x="1958695" y="4597"/>
                  </a:lnTo>
                  <a:lnTo>
                    <a:pt x="1947583" y="0"/>
                  </a:lnTo>
                  <a:lnTo>
                    <a:pt x="1936483" y="4597"/>
                  </a:lnTo>
                  <a:lnTo>
                    <a:pt x="1931885" y="15697"/>
                  </a:lnTo>
                  <a:lnTo>
                    <a:pt x="1936483" y="26809"/>
                  </a:lnTo>
                  <a:lnTo>
                    <a:pt x="1947583" y="31407"/>
                  </a:lnTo>
                  <a:lnTo>
                    <a:pt x="1958695" y="26809"/>
                  </a:lnTo>
                  <a:lnTo>
                    <a:pt x="1963293" y="15697"/>
                  </a:lnTo>
                  <a:close/>
                </a:path>
              </a:pathLst>
            </a:custGeom>
            <a:solidFill>
              <a:srgbClr val="F15732"/>
            </a:solidFill>
          </p:spPr>
          <p:txBody>
            <a:bodyPr wrap="square" lIns="0" tIns="0" rIns="0" bIns="0" rtlCol="0"/>
            <a:lstStyle/>
            <a:p>
              <a:endParaRPr/>
            </a:p>
          </p:txBody>
        </p:sp>
        <p:sp>
          <p:nvSpPr>
            <p:cNvPr id="42" name="object 42"/>
            <p:cNvSpPr/>
            <p:nvPr/>
          </p:nvSpPr>
          <p:spPr>
            <a:xfrm>
              <a:off x="8281860" y="4981892"/>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43" name="object 43"/>
            <p:cNvSpPr/>
            <p:nvPr/>
          </p:nvSpPr>
          <p:spPr>
            <a:xfrm>
              <a:off x="8172513" y="4966188"/>
              <a:ext cx="4057650" cy="31750"/>
            </a:xfrm>
            <a:custGeom>
              <a:avLst/>
              <a:gdLst/>
              <a:ahLst/>
              <a:cxnLst/>
              <a:rect l="l" t="t" r="r" b="b"/>
              <a:pathLst>
                <a:path w="4057650" h="31750">
                  <a:moveTo>
                    <a:pt x="31419" y="15709"/>
                  </a:moveTo>
                  <a:lnTo>
                    <a:pt x="26822" y="4597"/>
                  </a:lnTo>
                  <a:lnTo>
                    <a:pt x="15709" y="0"/>
                  </a:lnTo>
                  <a:lnTo>
                    <a:pt x="4610" y="4597"/>
                  </a:lnTo>
                  <a:lnTo>
                    <a:pt x="0" y="15709"/>
                  </a:lnTo>
                  <a:lnTo>
                    <a:pt x="4610" y="26809"/>
                  </a:lnTo>
                  <a:lnTo>
                    <a:pt x="15709" y="31419"/>
                  </a:lnTo>
                  <a:lnTo>
                    <a:pt x="26822" y="26809"/>
                  </a:lnTo>
                  <a:lnTo>
                    <a:pt x="31419" y="15709"/>
                  </a:lnTo>
                  <a:close/>
                </a:path>
                <a:path w="4057650" h="31750">
                  <a:moveTo>
                    <a:pt x="4057472" y="15709"/>
                  </a:moveTo>
                  <a:lnTo>
                    <a:pt x="4052874" y="4597"/>
                  </a:lnTo>
                  <a:lnTo>
                    <a:pt x="4041762" y="0"/>
                  </a:lnTo>
                  <a:lnTo>
                    <a:pt x="4030662" y="4597"/>
                  </a:lnTo>
                  <a:lnTo>
                    <a:pt x="4026065" y="15709"/>
                  </a:lnTo>
                  <a:lnTo>
                    <a:pt x="4030662" y="26809"/>
                  </a:lnTo>
                  <a:lnTo>
                    <a:pt x="4041762" y="31419"/>
                  </a:lnTo>
                  <a:lnTo>
                    <a:pt x="4052874" y="26809"/>
                  </a:lnTo>
                  <a:lnTo>
                    <a:pt x="4057472" y="15709"/>
                  </a:lnTo>
                  <a:close/>
                </a:path>
              </a:pathLst>
            </a:custGeom>
            <a:solidFill>
              <a:srgbClr val="F15732"/>
            </a:solidFill>
          </p:spPr>
          <p:txBody>
            <a:bodyPr wrap="square" lIns="0" tIns="0" rIns="0" bIns="0" rtlCol="0"/>
            <a:lstStyle/>
            <a:p>
              <a:endParaRPr/>
            </a:p>
          </p:txBody>
        </p:sp>
        <p:sp>
          <p:nvSpPr>
            <p:cNvPr id="44" name="object 44"/>
            <p:cNvSpPr/>
            <p:nvPr/>
          </p:nvSpPr>
          <p:spPr>
            <a:xfrm>
              <a:off x="14641068" y="4253419"/>
              <a:ext cx="1423035" cy="0"/>
            </a:xfrm>
            <a:custGeom>
              <a:avLst/>
              <a:gdLst/>
              <a:ahLst/>
              <a:cxnLst/>
              <a:rect l="l" t="t" r="r" b="b"/>
              <a:pathLst>
                <a:path w="1423034">
                  <a:moveTo>
                    <a:pt x="0" y="0"/>
                  </a:moveTo>
                  <a:lnTo>
                    <a:pt x="1422501" y="0"/>
                  </a:lnTo>
                </a:path>
              </a:pathLst>
            </a:custGeom>
            <a:ln w="31412">
              <a:solidFill>
                <a:srgbClr val="F15732"/>
              </a:solidFill>
              <a:prstDash val="dot"/>
            </a:ln>
          </p:spPr>
          <p:txBody>
            <a:bodyPr wrap="square" lIns="0" tIns="0" rIns="0" bIns="0" rtlCol="0"/>
            <a:lstStyle/>
            <a:p>
              <a:endParaRPr/>
            </a:p>
          </p:txBody>
        </p:sp>
        <p:sp>
          <p:nvSpPr>
            <p:cNvPr id="45" name="object 45"/>
            <p:cNvSpPr/>
            <p:nvPr/>
          </p:nvSpPr>
          <p:spPr>
            <a:xfrm>
              <a:off x="14533588" y="4237716"/>
              <a:ext cx="1591945" cy="31750"/>
            </a:xfrm>
            <a:custGeom>
              <a:avLst/>
              <a:gdLst/>
              <a:ahLst/>
              <a:cxnLst/>
              <a:rect l="l" t="t" r="r" b="b"/>
              <a:pathLst>
                <a:path w="1591944" h="31750">
                  <a:moveTo>
                    <a:pt x="31407" y="15709"/>
                  </a:moveTo>
                  <a:lnTo>
                    <a:pt x="26809" y="4597"/>
                  </a:lnTo>
                  <a:lnTo>
                    <a:pt x="15697" y="0"/>
                  </a:lnTo>
                  <a:lnTo>
                    <a:pt x="4597" y="4597"/>
                  </a:lnTo>
                  <a:lnTo>
                    <a:pt x="0" y="15709"/>
                  </a:lnTo>
                  <a:lnTo>
                    <a:pt x="4597" y="26809"/>
                  </a:lnTo>
                  <a:lnTo>
                    <a:pt x="15697" y="31419"/>
                  </a:lnTo>
                  <a:lnTo>
                    <a:pt x="26809" y="26809"/>
                  </a:lnTo>
                  <a:lnTo>
                    <a:pt x="31407" y="15709"/>
                  </a:lnTo>
                  <a:close/>
                </a:path>
                <a:path w="1591944" h="31750">
                  <a:moveTo>
                    <a:pt x="1591564" y="15709"/>
                  </a:moveTo>
                  <a:lnTo>
                    <a:pt x="1586966" y="4597"/>
                  </a:lnTo>
                  <a:lnTo>
                    <a:pt x="1575866" y="0"/>
                  </a:lnTo>
                  <a:lnTo>
                    <a:pt x="1564754" y="4597"/>
                  </a:lnTo>
                  <a:lnTo>
                    <a:pt x="1560156" y="15709"/>
                  </a:lnTo>
                  <a:lnTo>
                    <a:pt x="1564754" y="26809"/>
                  </a:lnTo>
                  <a:lnTo>
                    <a:pt x="1575866" y="31419"/>
                  </a:lnTo>
                  <a:lnTo>
                    <a:pt x="1586966" y="26809"/>
                  </a:lnTo>
                  <a:lnTo>
                    <a:pt x="1591564" y="15709"/>
                  </a:lnTo>
                  <a:close/>
                </a:path>
              </a:pathLst>
            </a:custGeom>
            <a:solidFill>
              <a:srgbClr val="F15732"/>
            </a:solidFill>
          </p:spPr>
          <p:txBody>
            <a:bodyPr wrap="square" lIns="0" tIns="0" rIns="0" bIns="0" rtlCol="0"/>
            <a:lstStyle/>
            <a:p>
              <a:endParaRPr/>
            </a:p>
          </p:txBody>
        </p:sp>
        <p:sp>
          <p:nvSpPr>
            <p:cNvPr id="46" name="object 46"/>
            <p:cNvSpPr/>
            <p:nvPr/>
          </p:nvSpPr>
          <p:spPr>
            <a:xfrm>
              <a:off x="8230115" y="6520365"/>
              <a:ext cx="3832860" cy="0"/>
            </a:xfrm>
            <a:custGeom>
              <a:avLst/>
              <a:gdLst/>
              <a:ahLst/>
              <a:cxnLst/>
              <a:rect l="l" t="t" r="r" b="b"/>
              <a:pathLst>
                <a:path w="3832859">
                  <a:moveTo>
                    <a:pt x="0" y="0"/>
                  </a:moveTo>
                  <a:lnTo>
                    <a:pt x="3832344" y="0"/>
                  </a:lnTo>
                </a:path>
              </a:pathLst>
            </a:custGeom>
            <a:ln w="41883">
              <a:solidFill>
                <a:srgbClr val="F15732"/>
              </a:solidFill>
            </a:ln>
          </p:spPr>
          <p:txBody>
            <a:bodyPr wrap="square" lIns="0" tIns="0" rIns="0" bIns="0" rtlCol="0"/>
            <a:lstStyle/>
            <a:p>
              <a:endParaRPr/>
            </a:p>
          </p:txBody>
        </p:sp>
        <p:sp>
          <p:nvSpPr>
            <p:cNvPr id="48" name="object 48"/>
            <p:cNvSpPr/>
            <p:nvPr/>
          </p:nvSpPr>
          <p:spPr>
            <a:xfrm>
              <a:off x="13298024" y="5075383"/>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49" name="object 49"/>
            <p:cNvSpPr/>
            <p:nvPr/>
          </p:nvSpPr>
          <p:spPr>
            <a:xfrm>
              <a:off x="13298024" y="6913770"/>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50" name="object 50"/>
            <p:cNvSpPr/>
            <p:nvPr/>
          </p:nvSpPr>
          <p:spPr>
            <a:xfrm>
              <a:off x="6973609" y="5734056"/>
              <a:ext cx="0" cy="146685"/>
            </a:xfrm>
            <a:custGeom>
              <a:avLst/>
              <a:gdLst/>
              <a:ahLst/>
              <a:cxnLst/>
              <a:rect l="l" t="t" r="r" b="b"/>
              <a:pathLst>
                <a:path h="146685">
                  <a:moveTo>
                    <a:pt x="0" y="0"/>
                  </a:moveTo>
                  <a:lnTo>
                    <a:pt x="0" y="146592"/>
                  </a:lnTo>
                </a:path>
              </a:pathLst>
            </a:custGeom>
            <a:ln w="31412">
              <a:solidFill>
                <a:srgbClr val="F15732"/>
              </a:solidFill>
              <a:prstDash val="dot"/>
            </a:ln>
          </p:spPr>
          <p:txBody>
            <a:bodyPr wrap="square" lIns="0" tIns="0" rIns="0" bIns="0" rtlCol="0"/>
            <a:lstStyle/>
            <a:p>
              <a:endParaRPr/>
            </a:p>
          </p:txBody>
        </p:sp>
        <p:sp>
          <p:nvSpPr>
            <p:cNvPr id="51" name="object 51"/>
            <p:cNvSpPr/>
            <p:nvPr/>
          </p:nvSpPr>
          <p:spPr>
            <a:xfrm>
              <a:off x="6957898" y="5620632"/>
              <a:ext cx="31750" cy="325120"/>
            </a:xfrm>
            <a:custGeom>
              <a:avLst/>
              <a:gdLst/>
              <a:ahLst/>
              <a:cxnLst/>
              <a:rect l="l" t="t" r="r" b="b"/>
              <a:pathLst>
                <a:path w="31750" h="325120">
                  <a:moveTo>
                    <a:pt x="31407" y="308889"/>
                  </a:moveTo>
                  <a:lnTo>
                    <a:pt x="26809" y="297789"/>
                  </a:lnTo>
                  <a:lnTo>
                    <a:pt x="15709" y="293179"/>
                  </a:lnTo>
                  <a:lnTo>
                    <a:pt x="4597" y="297789"/>
                  </a:lnTo>
                  <a:lnTo>
                    <a:pt x="0" y="308889"/>
                  </a:lnTo>
                  <a:lnTo>
                    <a:pt x="4597" y="320001"/>
                  </a:lnTo>
                  <a:lnTo>
                    <a:pt x="15709" y="324599"/>
                  </a:lnTo>
                  <a:lnTo>
                    <a:pt x="26809" y="320001"/>
                  </a:lnTo>
                  <a:lnTo>
                    <a:pt x="31407" y="308889"/>
                  </a:lnTo>
                  <a:close/>
                </a:path>
                <a:path w="31750" h="325120">
                  <a:moveTo>
                    <a:pt x="31407" y="15709"/>
                  </a:moveTo>
                  <a:lnTo>
                    <a:pt x="26809" y="4597"/>
                  </a:lnTo>
                  <a:lnTo>
                    <a:pt x="15709" y="0"/>
                  </a:lnTo>
                  <a:lnTo>
                    <a:pt x="4597" y="4597"/>
                  </a:lnTo>
                  <a:lnTo>
                    <a:pt x="0" y="15709"/>
                  </a:lnTo>
                  <a:lnTo>
                    <a:pt x="4597" y="26809"/>
                  </a:lnTo>
                  <a:lnTo>
                    <a:pt x="15709" y="31407"/>
                  </a:lnTo>
                  <a:lnTo>
                    <a:pt x="26809" y="26809"/>
                  </a:lnTo>
                  <a:lnTo>
                    <a:pt x="31407" y="15709"/>
                  </a:lnTo>
                  <a:close/>
                </a:path>
              </a:pathLst>
            </a:custGeom>
            <a:solidFill>
              <a:srgbClr val="F15732"/>
            </a:solidFill>
          </p:spPr>
          <p:txBody>
            <a:bodyPr wrap="square" lIns="0" tIns="0" rIns="0" bIns="0" rtlCol="0"/>
            <a:lstStyle/>
            <a:p>
              <a:endParaRPr/>
            </a:p>
          </p:txBody>
        </p:sp>
        <p:sp>
          <p:nvSpPr>
            <p:cNvPr id="52" name="object 52"/>
            <p:cNvSpPr/>
            <p:nvPr/>
          </p:nvSpPr>
          <p:spPr>
            <a:xfrm>
              <a:off x="7408469" y="2746367"/>
              <a:ext cx="2988945" cy="0"/>
            </a:xfrm>
            <a:custGeom>
              <a:avLst/>
              <a:gdLst/>
              <a:ahLst/>
              <a:cxnLst/>
              <a:rect l="l" t="t" r="r" b="b"/>
              <a:pathLst>
                <a:path w="2988945">
                  <a:moveTo>
                    <a:pt x="2988484" y="0"/>
                  </a:moveTo>
                  <a:lnTo>
                    <a:pt x="0" y="0"/>
                  </a:lnTo>
                </a:path>
              </a:pathLst>
            </a:custGeom>
            <a:ln w="31412">
              <a:solidFill>
                <a:srgbClr val="F15732"/>
              </a:solidFill>
              <a:prstDash val="dot"/>
            </a:ln>
          </p:spPr>
          <p:txBody>
            <a:bodyPr wrap="square" lIns="0" tIns="0" rIns="0" bIns="0" rtlCol="0"/>
            <a:lstStyle/>
            <a:p>
              <a:endParaRPr/>
            </a:p>
          </p:txBody>
        </p:sp>
        <p:sp>
          <p:nvSpPr>
            <p:cNvPr id="53" name="object 53"/>
            <p:cNvSpPr/>
            <p:nvPr/>
          </p:nvSpPr>
          <p:spPr>
            <a:xfrm>
              <a:off x="6892080" y="2755336"/>
              <a:ext cx="377190" cy="416559"/>
            </a:xfrm>
            <a:custGeom>
              <a:avLst/>
              <a:gdLst/>
              <a:ahLst/>
              <a:cxnLst/>
              <a:rect l="l" t="t" r="r" b="b"/>
              <a:pathLst>
                <a:path w="377190" h="416560">
                  <a:moveTo>
                    <a:pt x="377004" y="0"/>
                  </a:moveTo>
                  <a:lnTo>
                    <a:pt x="331368" y="11436"/>
                  </a:lnTo>
                  <a:lnTo>
                    <a:pt x="287615" y="27190"/>
                  </a:lnTo>
                  <a:lnTo>
                    <a:pt x="245987" y="47020"/>
                  </a:lnTo>
                  <a:lnTo>
                    <a:pt x="206727" y="70681"/>
                  </a:lnTo>
                  <a:lnTo>
                    <a:pt x="170077" y="97932"/>
                  </a:lnTo>
                  <a:lnTo>
                    <a:pt x="136281" y="128529"/>
                  </a:lnTo>
                  <a:lnTo>
                    <a:pt x="105581" y="162230"/>
                  </a:lnTo>
                  <a:lnTo>
                    <a:pt x="78220" y="198792"/>
                  </a:lnTo>
                  <a:lnTo>
                    <a:pt x="54441" y="237972"/>
                  </a:lnTo>
                  <a:lnTo>
                    <a:pt x="34486" y="279528"/>
                  </a:lnTo>
                  <a:lnTo>
                    <a:pt x="18600" y="323216"/>
                  </a:lnTo>
                  <a:lnTo>
                    <a:pt x="7023" y="368794"/>
                  </a:lnTo>
                  <a:lnTo>
                    <a:pt x="0" y="416018"/>
                  </a:lnTo>
                </a:path>
              </a:pathLst>
            </a:custGeom>
            <a:ln w="31412">
              <a:solidFill>
                <a:srgbClr val="F15732"/>
              </a:solidFill>
              <a:prstDash val="dot"/>
            </a:ln>
          </p:spPr>
          <p:txBody>
            <a:bodyPr wrap="square" lIns="0" tIns="0" rIns="0" bIns="0" rtlCol="0"/>
            <a:lstStyle/>
            <a:p>
              <a:endParaRPr/>
            </a:p>
          </p:txBody>
        </p:sp>
        <p:sp>
          <p:nvSpPr>
            <p:cNvPr id="54" name="object 54"/>
            <p:cNvSpPr/>
            <p:nvPr/>
          </p:nvSpPr>
          <p:spPr>
            <a:xfrm>
              <a:off x="6889842" y="3313492"/>
              <a:ext cx="0" cy="1295400"/>
            </a:xfrm>
            <a:custGeom>
              <a:avLst/>
              <a:gdLst/>
              <a:ahLst/>
              <a:cxnLst/>
              <a:rect l="l" t="t" r="r" b="b"/>
              <a:pathLst>
                <a:path h="1295400">
                  <a:moveTo>
                    <a:pt x="0" y="0"/>
                  </a:moveTo>
                  <a:lnTo>
                    <a:pt x="0" y="1295101"/>
                  </a:lnTo>
                </a:path>
              </a:pathLst>
            </a:custGeom>
            <a:ln w="31412">
              <a:solidFill>
                <a:srgbClr val="F15732"/>
              </a:solidFill>
              <a:prstDash val="dot"/>
            </a:ln>
          </p:spPr>
          <p:txBody>
            <a:bodyPr wrap="square" lIns="0" tIns="0" rIns="0" bIns="0" rtlCol="0"/>
            <a:lstStyle/>
            <a:p>
              <a:endParaRPr/>
            </a:p>
          </p:txBody>
        </p:sp>
        <p:sp>
          <p:nvSpPr>
            <p:cNvPr id="55" name="object 55"/>
            <p:cNvSpPr/>
            <p:nvPr/>
          </p:nvSpPr>
          <p:spPr>
            <a:xfrm>
              <a:off x="6874129" y="2730671"/>
              <a:ext cx="3633470" cy="1941830"/>
            </a:xfrm>
            <a:custGeom>
              <a:avLst/>
              <a:gdLst/>
              <a:ahLst/>
              <a:cxnLst/>
              <a:rect l="l" t="t" r="r" b="b"/>
              <a:pathLst>
                <a:path w="3633470" h="1941829">
                  <a:moveTo>
                    <a:pt x="31419" y="1925891"/>
                  </a:moveTo>
                  <a:lnTo>
                    <a:pt x="26809" y="1914779"/>
                  </a:lnTo>
                  <a:lnTo>
                    <a:pt x="15709" y="1910181"/>
                  </a:lnTo>
                  <a:lnTo>
                    <a:pt x="4597" y="1914779"/>
                  </a:lnTo>
                  <a:lnTo>
                    <a:pt x="0" y="1925891"/>
                  </a:lnTo>
                  <a:lnTo>
                    <a:pt x="4597" y="1936991"/>
                  </a:lnTo>
                  <a:lnTo>
                    <a:pt x="15709" y="1941588"/>
                  </a:lnTo>
                  <a:lnTo>
                    <a:pt x="26809" y="1936991"/>
                  </a:lnTo>
                  <a:lnTo>
                    <a:pt x="31419" y="1925891"/>
                  </a:lnTo>
                  <a:close/>
                </a:path>
                <a:path w="3633470" h="1941829">
                  <a:moveTo>
                    <a:pt x="31419" y="486892"/>
                  </a:moveTo>
                  <a:lnTo>
                    <a:pt x="26809" y="475780"/>
                  </a:lnTo>
                  <a:lnTo>
                    <a:pt x="15709" y="471182"/>
                  </a:lnTo>
                  <a:lnTo>
                    <a:pt x="4597" y="475780"/>
                  </a:lnTo>
                  <a:lnTo>
                    <a:pt x="0" y="486892"/>
                  </a:lnTo>
                  <a:lnTo>
                    <a:pt x="4597" y="497992"/>
                  </a:lnTo>
                  <a:lnTo>
                    <a:pt x="15709" y="502602"/>
                  </a:lnTo>
                  <a:lnTo>
                    <a:pt x="26809" y="497992"/>
                  </a:lnTo>
                  <a:lnTo>
                    <a:pt x="31419" y="486892"/>
                  </a:lnTo>
                  <a:close/>
                </a:path>
                <a:path w="3633470" h="1941829">
                  <a:moveTo>
                    <a:pt x="502602" y="15697"/>
                  </a:moveTo>
                  <a:lnTo>
                    <a:pt x="498005" y="4597"/>
                  </a:lnTo>
                  <a:lnTo>
                    <a:pt x="486892" y="0"/>
                  </a:lnTo>
                  <a:lnTo>
                    <a:pt x="475792" y="4597"/>
                  </a:lnTo>
                  <a:lnTo>
                    <a:pt x="471195" y="15697"/>
                  </a:lnTo>
                  <a:lnTo>
                    <a:pt x="475792" y="26809"/>
                  </a:lnTo>
                  <a:lnTo>
                    <a:pt x="486892" y="31407"/>
                  </a:lnTo>
                  <a:lnTo>
                    <a:pt x="498005" y="26809"/>
                  </a:lnTo>
                  <a:lnTo>
                    <a:pt x="502602" y="15697"/>
                  </a:lnTo>
                  <a:close/>
                </a:path>
                <a:path w="3633470" h="1941829">
                  <a:moveTo>
                    <a:pt x="3633393" y="15697"/>
                  </a:moveTo>
                  <a:lnTo>
                    <a:pt x="3628796" y="4597"/>
                  </a:lnTo>
                  <a:lnTo>
                    <a:pt x="3617696" y="0"/>
                  </a:lnTo>
                  <a:lnTo>
                    <a:pt x="3606584" y="4597"/>
                  </a:lnTo>
                  <a:lnTo>
                    <a:pt x="3601986" y="15697"/>
                  </a:lnTo>
                  <a:lnTo>
                    <a:pt x="3606584" y="26809"/>
                  </a:lnTo>
                  <a:lnTo>
                    <a:pt x="3617696" y="31407"/>
                  </a:lnTo>
                  <a:lnTo>
                    <a:pt x="3628796" y="26809"/>
                  </a:lnTo>
                  <a:lnTo>
                    <a:pt x="3633393" y="15697"/>
                  </a:lnTo>
                  <a:close/>
                </a:path>
              </a:pathLst>
            </a:custGeom>
            <a:solidFill>
              <a:srgbClr val="F15732"/>
            </a:solidFill>
          </p:spPr>
          <p:txBody>
            <a:bodyPr wrap="square" lIns="0" tIns="0" rIns="0" bIns="0" rtlCol="0"/>
            <a:lstStyle/>
            <a:p>
              <a:endParaRPr/>
            </a:p>
          </p:txBody>
        </p:sp>
        <p:sp>
          <p:nvSpPr>
            <p:cNvPr id="56" name="object 56"/>
            <p:cNvSpPr/>
            <p:nvPr/>
          </p:nvSpPr>
          <p:spPr>
            <a:xfrm>
              <a:off x="15980141" y="2851076"/>
              <a:ext cx="770255" cy="0"/>
            </a:xfrm>
            <a:custGeom>
              <a:avLst/>
              <a:gdLst/>
              <a:ahLst/>
              <a:cxnLst/>
              <a:rect l="l" t="t" r="r" b="b"/>
              <a:pathLst>
                <a:path w="770255">
                  <a:moveTo>
                    <a:pt x="0" y="0"/>
                  </a:moveTo>
                  <a:lnTo>
                    <a:pt x="769871" y="0"/>
                  </a:lnTo>
                </a:path>
              </a:pathLst>
            </a:custGeom>
            <a:ln w="31412">
              <a:solidFill>
                <a:srgbClr val="F15732"/>
              </a:solidFill>
              <a:prstDash val="dot"/>
            </a:ln>
          </p:spPr>
          <p:txBody>
            <a:bodyPr wrap="square" lIns="0" tIns="0" rIns="0" bIns="0" rtlCol="0"/>
            <a:lstStyle/>
            <a:p>
              <a:endParaRPr/>
            </a:p>
          </p:txBody>
        </p:sp>
        <p:sp>
          <p:nvSpPr>
            <p:cNvPr id="57" name="object 57"/>
            <p:cNvSpPr/>
            <p:nvPr/>
          </p:nvSpPr>
          <p:spPr>
            <a:xfrm>
              <a:off x="16885205" y="2859839"/>
              <a:ext cx="368935" cy="407034"/>
            </a:xfrm>
            <a:custGeom>
              <a:avLst/>
              <a:gdLst/>
              <a:ahLst/>
              <a:cxnLst/>
              <a:rect l="l" t="t" r="r" b="b"/>
              <a:pathLst>
                <a:path w="368934" h="407035">
                  <a:moveTo>
                    <a:pt x="0" y="0"/>
                  </a:moveTo>
                  <a:lnTo>
                    <a:pt x="48258" y="12309"/>
                  </a:lnTo>
                  <a:lnTo>
                    <a:pt x="94334" y="29549"/>
                  </a:lnTo>
                  <a:lnTo>
                    <a:pt x="137925" y="51419"/>
                  </a:lnTo>
                  <a:lnTo>
                    <a:pt x="178729" y="77617"/>
                  </a:lnTo>
                  <a:lnTo>
                    <a:pt x="216445" y="107840"/>
                  </a:lnTo>
                  <a:lnTo>
                    <a:pt x="250771" y="141788"/>
                  </a:lnTo>
                  <a:lnTo>
                    <a:pt x="281404" y="179159"/>
                  </a:lnTo>
                  <a:lnTo>
                    <a:pt x="308044" y="219651"/>
                  </a:lnTo>
                  <a:lnTo>
                    <a:pt x="330388" y="262962"/>
                  </a:lnTo>
                  <a:lnTo>
                    <a:pt x="348134" y="308790"/>
                  </a:lnTo>
                  <a:lnTo>
                    <a:pt x="360981" y="356835"/>
                  </a:lnTo>
                  <a:lnTo>
                    <a:pt x="368627" y="406793"/>
                  </a:lnTo>
                </a:path>
              </a:pathLst>
            </a:custGeom>
            <a:ln w="31412">
              <a:solidFill>
                <a:srgbClr val="F15732"/>
              </a:solidFill>
              <a:prstDash val="dot"/>
            </a:ln>
          </p:spPr>
          <p:txBody>
            <a:bodyPr wrap="square" lIns="0" tIns="0" rIns="0" bIns="0" rtlCol="0"/>
            <a:lstStyle/>
            <a:p>
              <a:endParaRPr/>
            </a:p>
          </p:txBody>
        </p:sp>
        <p:sp>
          <p:nvSpPr>
            <p:cNvPr id="58" name="object 58"/>
            <p:cNvSpPr/>
            <p:nvPr/>
          </p:nvSpPr>
          <p:spPr>
            <a:xfrm>
              <a:off x="17256018" y="3408129"/>
              <a:ext cx="0" cy="337185"/>
            </a:xfrm>
            <a:custGeom>
              <a:avLst/>
              <a:gdLst/>
              <a:ahLst/>
              <a:cxnLst/>
              <a:rect l="l" t="t" r="r" b="b"/>
              <a:pathLst>
                <a:path h="337185">
                  <a:moveTo>
                    <a:pt x="0" y="0"/>
                  </a:moveTo>
                  <a:lnTo>
                    <a:pt x="0" y="337162"/>
                  </a:lnTo>
                </a:path>
              </a:pathLst>
            </a:custGeom>
            <a:ln w="31412">
              <a:solidFill>
                <a:srgbClr val="F15732"/>
              </a:solidFill>
              <a:prstDash val="dot"/>
            </a:ln>
          </p:spPr>
          <p:txBody>
            <a:bodyPr wrap="square" lIns="0" tIns="0" rIns="0" bIns="0" rtlCol="0"/>
            <a:lstStyle/>
            <a:p>
              <a:endParaRPr/>
            </a:p>
          </p:txBody>
        </p:sp>
        <p:sp>
          <p:nvSpPr>
            <p:cNvPr id="59" name="object 59"/>
            <p:cNvSpPr/>
            <p:nvPr/>
          </p:nvSpPr>
          <p:spPr>
            <a:xfrm>
              <a:off x="15873857" y="2835369"/>
              <a:ext cx="1398270" cy="974090"/>
            </a:xfrm>
            <a:custGeom>
              <a:avLst/>
              <a:gdLst/>
              <a:ahLst/>
              <a:cxnLst/>
              <a:rect l="l" t="t" r="r" b="b"/>
              <a:pathLst>
                <a:path w="1398269" h="974089">
                  <a:moveTo>
                    <a:pt x="31407" y="15709"/>
                  </a:moveTo>
                  <a:lnTo>
                    <a:pt x="26809" y="4610"/>
                  </a:lnTo>
                  <a:lnTo>
                    <a:pt x="15709" y="0"/>
                  </a:lnTo>
                  <a:lnTo>
                    <a:pt x="4597" y="4610"/>
                  </a:lnTo>
                  <a:lnTo>
                    <a:pt x="0" y="15709"/>
                  </a:lnTo>
                  <a:lnTo>
                    <a:pt x="4597" y="26822"/>
                  </a:lnTo>
                  <a:lnTo>
                    <a:pt x="15709" y="31419"/>
                  </a:lnTo>
                  <a:lnTo>
                    <a:pt x="26809" y="26822"/>
                  </a:lnTo>
                  <a:lnTo>
                    <a:pt x="31407" y="15709"/>
                  </a:lnTo>
                  <a:close/>
                </a:path>
                <a:path w="1398269" h="974089">
                  <a:moveTo>
                    <a:pt x="937145" y="15709"/>
                  </a:moveTo>
                  <a:lnTo>
                    <a:pt x="932548" y="4610"/>
                  </a:lnTo>
                  <a:lnTo>
                    <a:pt x="921435" y="0"/>
                  </a:lnTo>
                  <a:lnTo>
                    <a:pt x="910336" y="4610"/>
                  </a:lnTo>
                  <a:lnTo>
                    <a:pt x="905725" y="15709"/>
                  </a:lnTo>
                  <a:lnTo>
                    <a:pt x="910336" y="26822"/>
                  </a:lnTo>
                  <a:lnTo>
                    <a:pt x="921435" y="31419"/>
                  </a:lnTo>
                  <a:lnTo>
                    <a:pt x="932548" y="26822"/>
                  </a:lnTo>
                  <a:lnTo>
                    <a:pt x="937145" y="15709"/>
                  </a:lnTo>
                  <a:close/>
                </a:path>
                <a:path w="1398269" h="974089">
                  <a:moveTo>
                    <a:pt x="1397863" y="958088"/>
                  </a:moveTo>
                  <a:lnTo>
                    <a:pt x="1393266" y="946988"/>
                  </a:lnTo>
                  <a:lnTo>
                    <a:pt x="1382153" y="942390"/>
                  </a:lnTo>
                  <a:lnTo>
                    <a:pt x="1371053" y="946988"/>
                  </a:lnTo>
                  <a:lnTo>
                    <a:pt x="1366443" y="958088"/>
                  </a:lnTo>
                  <a:lnTo>
                    <a:pt x="1371053" y="969200"/>
                  </a:lnTo>
                  <a:lnTo>
                    <a:pt x="1382153" y="973797"/>
                  </a:lnTo>
                  <a:lnTo>
                    <a:pt x="1393266" y="969200"/>
                  </a:lnTo>
                  <a:lnTo>
                    <a:pt x="1397863" y="958088"/>
                  </a:lnTo>
                  <a:close/>
                </a:path>
                <a:path w="1398269" h="974089">
                  <a:moveTo>
                    <a:pt x="1397863" y="476427"/>
                  </a:moveTo>
                  <a:lnTo>
                    <a:pt x="1393266" y="465328"/>
                  </a:lnTo>
                  <a:lnTo>
                    <a:pt x="1382153" y="460730"/>
                  </a:lnTo>
                  <a:lnTo>
                    <a:pt x="1371053" y="465328"/>
                  </a:lnTo>
                  <a:lnTo>
                    <a:pt x="1366443" y="476427"/>
                  </a:lnTo>
                  <a:lnTo>
                    <a:pt x="1371053" y="487540"/>
                  </a:lnTo>
                  <a:lnTo>
                    <a:pt x="1382153" y="492137"/>
                  </a:lnTo>
                  <a:lnTo>
                    <a:pt x="1393266" y="487540"/>
                  </a:lnTo>
                  <a:lnTo>
                    <a:pt x="1397863" y="476427"/>
                  </a:lnTo>
                  <a:close/>
                </a:path>
              </a:pathLst>
            </a:custGeom>
            <a:solidFill>
              <a:srgbClr val="F15732"/>
            </a:solidFill>
          </p:spPr>
          <p:txBody>
            <a:bodyPr wrap="square" lIns="0" tIns="0" rIns="0" bIns="0" rtlCol="0"/>
            <a:lstStyle/>
            <a:p>
              <a:endParaRPr/>
            </a:p>
          </p:txBody>
        </p:sp>
      </p:grpSp>
      <p:sp>
        <p:nvSpPr>
          <p:cNvPr id="61" name="object 61"/>
          <p:cNvSpPr/>
          <p:nvPr/>
        </p:nvSpPr>
        <p:spPr>
          <a:xfrm>
            <a:off x="15906662" y="9693275"/>
            <a:ext cx="1235710" cy="0"/>
          </a:xfrm>
          <a:custGeom>
            <a:avLst/>
            <a:gdLst/>
            <a:ahLst/>
            <a:cxnLst/>
            <a:rect l="l" t="t" r="r" b="b"/>
            <a:pathLst>
              <a:path w="1235709">
                <a:moveTo>
                  <a:pt x="0" y="0"/>
                </a:moveTo>
                <a:lnTo>
                  <a:pt x="1235564" y="0"/>
                </a:lnTo>
              </a:path>
            </a:pathLst>
          </a:custGeom>
          <a:ln w="41883">
            <a:solidFill>
              <a:srgbClr val="F15732"/>
            </a:solidFill>
          </a:ln>
        </p:spPr>
        <p:txBody>
          <a:bodyPr wrap="square" lIns="0" tIns="0" rIns="0" bIns="0" rtlCol="0"/>
          <a:lstStyle/>
          <a:p>
            <a:endParaRPr/>
          </a:p>
        </p:txBody>
      </p:sp>
      <p:sp>
        <p:nvSpPr>
          <p:cNvPr id="62" name="object 62"/>
          <p:cNvSpPr/>
          <p:nvPr/>
        </p:nvSpPr>
        <p:spPr>
          <a:xfrm>
            <a:off x="15879097" y="947840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63" name="object 63"/>
          <p:cNvGrpSpPr/>
          <p:nvPr/>
        </p:nvGrpSpPr>
        <p:grpSpPr>
          <a:xfrm>
            <a:off x="16001706" y="9970753"/>
            <a:ext cx="1156335" cy="31750"/>
            <a:chOff x="15989847" y="9478400"/>
            <a:chExt cx="1156335" cy="31750"/>
          </a:xfrm>
        </p:grpSpPr>
        <p:sp>
          <p:nvSpPr>
            <p:cNvPr id="64" name="object 64"/>
            <p:cNvSpPr/>
            <p:nvPr/>
          </p:nvSpPr>
          <p:spPr>
            <a:xfrm>
              <a:off x="15989847" y="9494106"/>
              <a:ext cx="1093470" cy="0"/>
            </a:xfrm>
            <a:custGeom>
              <a:avLst/>
              <a:gdLst/>
              <a:ahLst/>
              <a:cxnLst/>
              <a:rect l="l" t="t" r="r" b="b"/>
              <a:pathLst>
                <a:path w="1093469">
                  <a:moveTo>
                    <a:pt x="0" y="0"/>
                  </a:moveTo>
                  <a:lnTo>
                    <a:pt x="1093003" y="0"/>
                  </a:lnTo>
                </a:path>
              </a:pathLst>
            </a:custGeom>
            <a:ln w="31412">
              <a:solidFill>
                <a:srgbClr val="F15732"/>
              </a:solidFill>
              <a:prstDash val="dot"/>
            </a:ln>
          </p:spPr>
          <p:txBody>
            <a:bodyPr wrap="square" lIns="0" tIns="0" rIns="0" bIns="0" rtlCol="0"/>
            <a:lstStyle/>
            <a:p>
              <a:endParaRPr/>
            </a:p>
          </p:txBody>
        </p:sp>
        <p:sp>
          <p:nvSpPr>
            <p:cNvPr id="65" name="object 65"/>
            <p:cNvSpPr/>
            <p:nvPr/>
          </p:nvSpPr>
          <p:spPr>
            <a:xfrm>
              <a:off x="17114662" y="947840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66" name="object 66"/>
          <p:cNvSpPr txBox="1"/>
          <p:nvPr/>
        </p:nvSpPr>
        <p:spPr>
          <a:xfrm>
            <a:off x="19303784" y="939521"/>
            <a:ext cx="30035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33</a:t>
            </a:r>
            <a:endParaRPr sz="1900">
              <a:latin typeface="Söhne"/>
              <a:cs typeface="Söhne"/>
            </a:endParaRPr>
          </a:p>
        </p:txBody>
      </p:sp>
      <p:sp>
        <p:nvSpPr>
          <p:cNvPr id="67" name="object 42">
            <a:extLst>
              <a:ext uri="{FF2B5EF4-FFF2-40B4-BE49-F238E27FC236}">
                <a16:creationId xmlns:a16="http://schemas.microsoft.com/office/drawing/2014/main" id="{CCCADE37-8E62-B7CA-6D6B-9C802D4430A0}"/>
              </a:ext>
            </a:extLst>
          </p:cNvPr>
          <p:cNvSpPr/>
          <p:nvPr/>
        </p:nvSpPr>
        <p:spPr>
          <a:xfrm>
            <a:off x="8223250" y="6340475"/>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28" name="object 31">
            <a:extLst>
              <a:ext uri="{FF2B5EF4-FFF2-40B4-BE49-F238E27FC236}">
                <a16:creationId xmlns:a16="http://schemas.microsoft.com/office/drawing/2014/main" id="{47DA2B0E-8323-4BCC-1590-FF68337424B4}"/>
              </a:ext>
            </a:extLst>
          </p:cNvPr>
          <p:cNvSpPr txBox="1"/>
          <p:nvPr/>
        </p:nvSpPr>
        <p:spPr>
          <a:xfrm>
            <a:off x="5934160" y="4845212"/>
            <a:ext cx="2000092"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a:solidFill>
                  <a:schemeClr val="tx1"/>
                </a:solidFill>
                <a:latin typeface="Arial" panose="020B0604020202020204" pitchFamily="34" charset="0"/>
                <a:cs typeface="Arial" panose="020B0604020202020204" pitchFamily="34" charset="0"/>
              </a:rPr>
              <a:t>Commissions </a:t>
            </a:r>
            <a:r>
              <a:rPr lang="en-US" sz="1900" b="1" spc="-20" err="1">
                <a:solidFill>
                  <a:schemeClr val="tx1"/>
                </a:solidFill>
                <a:latin typeface="Arial" panose="020B0604020202020204" pitchFamily="34" charset="0"/>
                <a:cs typeface="Arial" panose="020B0604020202020204" pitchFamily="34" charset="0"/>
              </a:rPr>
              <a:t>spécialisées</a:t>
            </a:r>
            <a:endParaRPr sz="1900" b="1">
              <a:solidFill>
                <a:schemeClr val="tx1"/>
              </a:solidFill>
              <a:latin typeface="Arial" panose="020B0604020202020204" pitchFamily="34" charset="0"/>
              <a:cs typeface="Arial" panose="020B0604020202020204" pitchFamily="34" charset="0"/>
            </a:endParaRPr>
          </a:p>
        </p:txBody>
      </p:sp>
      <p:sp>
        <p:nvSpPr>
          <p:cNvPr id="47" name="object 24">
            <a:extLst>
              <a:ext uri="{FF2B5EF4-FFF2-40B4-BE49-F238E27FC236}">
                <a16:creationId xmlns:a16="http://schemas.microsoft.com/office/drawing/2014/main" id="{90139F35-57A8-44C2-E774-C3A1D309E18C}"/>
              </a:ext>
            </a:extLst>
          </p:cNvPr>
          <p:cNvSpPr txBox="1"/>
          <p:nvPr/>
        </p:nvSpPr>
        <p:spPr>
          <a:xfrm>
            <a:off x="10863650" y="2632827"/>
            <a:ext cx="4619934" cy="367408"/>
          </a:xfrm>
          <a:prstGeom prst="rect">
            <a:avLst/>
          </a:prstGeom>
        </p:spPr>
        <p:txBody>
          <a:bodyPr vert="horz" wrap="square" lIns="0" tIns="13335" rIns="0" bIns="0" rtlCol="0">
            <a:spAutoFit/>
          </a:bodyPr>
          <a:lstStyle/>
          <a:p>
            <a:pPr marL="12700">
              <a:lnSpc>
                <a:spcPct val="100000"/>
              </a:lnSpc>
              <a:spcBef>
                <a:spcPts val="105"/>
              </a:spcBef>
            </a:pPr>
            <a:r>
              <a:rPr lang="fr-FR" sz="2300" b="0" spc="-10">
                <a:solidFill>
                  <a:schemeClr val="tx1"/>
                </a:solidFill>
                <a:latin typeface="Arial" panose="020B0604020202020204" pitchFamily="34" charset="0"/>
                <a:cs typeface="Arial" panose="020B0604020202020204" pitchFamily="34" charset="0"/>
              </a:rPr>
              <a:t>Assemblée mondiale des Délégués</a:t>
            </a:r>
            <a:endParaRPr sz="2300">
              <a:solidFill>
                <a:schemeClr val="tx1"/>
              </a:solidFill>
              <a:latin typeface="Arial" panose="020B0604020202020204" pitchFamily="34" charset="0"/>
              <a:cs typeface="Arial" panose="020B0604020202020204" pitchFamily="34" charset="0"/>
            </a:endParaRPr>
          </a:p>
        </p:txBody>
      </p:sp>
      <p:sp>
        <p:nvSpPr>
          <p:cNvPr id="68" name="object 25">
            <a:extLst>
              <a:ext uri="{FF2B5EF4-FFF2-40B4-BE49-F238E27FC236}">
                <a16:creationId xmlns:a16="http://schemas.microsoft.com/office/drawing/2014/main" id="{F1AB7171-8581-631C-5565-3A41E596745D}"/>
              </a:ext>
            </a:extLst>
          </p:cNvPr>
          <p:cNvSpPr txBox="1"/>
          <p:nvPr/>
        </p:nvSpPr>
        <p:spPr>
          <a:xfrm>
            <a:off x="8435144" y="3806830"/>
            <a:ext cx="961306" cy="304571"/>
          </a:xfrm>
          <a:prstGeom prst="rect">
            <a:avLst/>
          </a:prstGeom>
        </p:spPr>
        <p:txBody>
          <a:bodyPr vert="horz" wrap="square" lIns="0" tIns="12065" rIns="0" bIns="0" rtlCol="0">
            <a:spAutoFit/>
          </a:bodyPr>
          <a:lstStyle/>
          <a:p>
            <a:pPr marL="12700">
              <a:lnSpc>
                <a:spcPct val="100000"/>
              </a:lnSpc>
              <a:spcBef>
                <a:spcPts val="95"/>
              </a:spcBef>
            </a:pPr>
            <a:r>
              <a:rPr lang="en-US" sz="1900" b="1" spc="-10">
                <a:latin typeface="Arial" panose="020B0604020202020204" pitchFamily="34" charset="0"/>
                <a:cs typeface="Arial" panose="020B0604020202020204" pitchFamily="34" charset="0"/>
              </a:rPr>
              <a:t>Conseil</a:t>
            </a:r>
            <a:endParaRPr sz="1900" b="1">
              <a:latin typeface="Arial" panose="020B0604020202020204" pitchFamily="34" charset="0"/>
              <a:cs typeface="Arial" panose="020B0604020202020204" pitchFamily="34" charset="0"/>
            </a:endParaRPr>
          </a:p>
        </p:txBody>
      </p:sp>
      <p:sp>
        <p:nvSpPr>
          <p:cNvPr id="69" name="object 26">
            <a:extLst>
              <a:ext uri="{FF2B5EF4-FFF2-40B4-BE49-F238E27FC236}">
                <a16:creationId xmlns:a16="http://schemas.microsoft.com/office/drawing/2014/main" id="{5B61E411-1786-160A-1377-3897F484981D}"/>
              </a:ext>
            </a:extLst>
          </p:cNvPr>
          <p:cNvSpPr txBox="1"/>
          <p:nvPr/>
        </p:nvSpPr>
        <p:spPr>
          <a:xfrm>
            <a:off x="16131068" y="3917132"/>
            <a:ext cx="2042160" cy="613629"/>
          </a:xfrm>
          <a:prstGeom prst="rect">
            <a:avLst/>
          </a:prstGeom>
        </p:spPr>
        <p:txBody>
          <a:bodyPr vert="horz" wrap="square" lIns="0" tIns="36194" rIns="0" bIns="0" rtlCol="0">
            <a:spAutoFit/>
          </a:bodyPr>
          <a:lstStyle/>
          <a:p>
            <a:pPr marL="12700" marR="5080" indent="257175" algn="ctr">
              <a:lnSpc>
                <a:spcPts val="2140"/>
              </a:lnSpc>
              <a:spcBef>
                <a:spcPts val="284"/>
              </a:spcBef>
            </a:pPr>
            <a:r>
              <a:rPr lang="en-US" sz="1900" b="1" err="1">
                <a:solidFill>
                  <a:schemeClr val="tx1"/>
                </a:solidFill>
                <a:latin typeface="Arial" panose="020B0604020202020204" pitchFamily="34" charset="0"/>
                <a:cs typeface="Arial" panose="020B0604020202020204" pitchFamily="34" charset="0"/>
              </a:rPr>
              <a:t>Comissions</a:t>
            </a:r>
            <a:r>
              <a:rPr lang="en-US" sz="1900" b="1">
                <a:solidFill>
                  <a:schemeClr val="tx1"/>
                </a:solidFill>
                <a:latin typeface="Arial" panose="020B0604020202020204" pitchFamily="34" charset="0"/>
                <a:cs typeface="Arial" panose="020B0604020202020204" pitchFamily="34" charset="0"/>
              </a:rPr>
              <a:t>   </a:t>
            </a:r>
          </a:p>
          <a:p>
            <a:pPr marL="12700" marR="5080" indent="257175" algn="ctr">
              <a:lnSpc>
                <a:spcPts val="2140"/>
              </a:lnSpc>
              <a:spcBef>
                <a:spcPts val="284"/>
              </a:spcBef>
            </a:pPr>
            <a:r>
              <a:rPr lang="en-US" sz="1900" b="1">
                <a:solidFill>
                  <a:schemeClr val="tx1"/>
                </a:solidFill>
                <a:latin typeface="Arial" panose="020B0604020202020204" pitchFamily="34" charset="0"/>
                <a:cs typeface="Arial" panose="020B0604020202020204" pitchFamily="34" charset="0"/>
              </a:rPr>
              <a:t> </a:t>
            </a:r>
            <a:r>
              <a:rPr lang="en-US" sz="1900" b="1" err="1">
                <a:solidFill>
                  <a:schemeClr val="tx1"/>
                </a:solidFill>
                <a:latin typeface="Arial" panose="020B0604020202020204" pitchFamily="34" charset="0"/>
                <a:cs typeface="Arial" panose="020B0604020202020204" pitchFamily="34" charset="0"/>
              </a:rPr>
              <a:t>régionales</a:t>
            </a:r>
            <a:endParaRPr sz="1900" b="1">
              <a:solidFill>
                <a:schemeClr val="tx1"/>
              </a:solidFill>
              <a:latin typeface="Arial" panose="020B0604020202020204" pitchFamily="34" charset="0"/>
              <a:cs typeface="Arial" panose="020B0604020202020204" pitchFamily="34" charset="0"/>
            </a:endParaRPr>
          </a:p>
        </p:txBody>
      </p:sp>
      <p:sp>
        <p:nvSpPr>
          <p:cNvPr id="70" name="object 29">
            <a:extLst>
              <a:ext uri="{FF2B5EF4-FFF2-40B4-BE49-F238E27FC236}">
                <a16:creationId xmlns:a16="http://schemas.microsoft.com/office/drawing/2014/main" id="{83E170B7-C1B9-0EA7-43A5-C5A3EAB9E235}"/>
              </a:ext>
            </a:extLst>
          </p:cNvPr>
          <p:cNvSpPr txBox="1"/>
          <p:nvPr/>
        </p:nvSpPr>
        <p:spPr>
          <a:xfrm>
            <a:off x="5784850" y="6095589"/>
            <a:ext cx="2278597" cy="964495"/>
          </a:xfrm>
          <a:prstGeom prst="rect">
            <a:avLst/>
          </a:prstGeom>
        </p:spPr>
        <p:txBody>
          <a:bodyPr vert="horz" wrap="square" lIns="0" tIns="30480" rIns="0" bIns="0" rtlCol="0">
            <a:spAutoFit/>
          </a:bodyPr>
          <a:lstStyle/>
          <a:p>
            <a:pPr marL="12700" marR="5080" indent="15240" algn="ctr">
              <a:lnSpc>
                <a:spcPct val="111200"/>
              </a:lnSpc>
              <a:spcBef>
                <a:spcPts val="240"/>
              </a:spcBef>
            </a:pPr>
            <a:r>
              <a:rPr lang="fr-FR" sz="1900" b="1">
                <a:latin typeface="Arial" panose="020B0604020202020204" pitchFamily="34" charset="0"/>
                <a:cs typeface="Arial" panose="020B0604020202020204" pitchFamily="34" charset="0"/>
              </a:rPr>
              <a:t>Groupes d’experts</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ad hoc</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de travail</a:t>
            </a:r>
            <a:endParaRPr sz="1700">
              <a:latin typeface="Arial" panose="020B0604020202020204" pitchFamily="34" charset="0"/>
              <a:cs typeface="Arial" panose="020B0604020202020204" pitchFamily="34" charset="0"/>
            </a:endParaRPr>
          </a:p>
        </p:txBody>
      </p:sp>
      <p:sp>
        <p:nvSpPr>
          <p:cNvPr id="71" name="object 30">
            <a:extLst>
              <a:ext uri="{FF2B5EF4-FFF2-40B4-BE49-F238E27FC236}">
                <a16:creationId xmlns:a16="http://schemas.microsoft.com/office/drawing/2014/main" id="{C4C8C2E5-B559-E5D4-9F2B-11E21A0EAB08}"/>
              </a:ext>
            </a:extLst>
          </p:cNvPr>
          <p:cNvSpPr txBox="1"/>
          <p:nvPr/>
        </p:nvSpPr>
        <p:spPr>
          <a:xfrm>
            <a:off x="16078972" y="6053807"/>
            <a:ext cx="2577362" cy="938206"/>
          </a:xfrm>
          <a:prstGeom prst="rect">
            <a:avLst/>
          </a:prstGeom>
        </p:spPr>
        <p:txBody>
          <a:bodyPr vert="horz" wrap="square" lIns="0" tIns="29845" rIns="0" bIns="0" rtlCol="0">
            <a:spAutoFit/>
          </a:bodyPr>
          <a:lstStyle/>
          <a:p>
            <a:pPr marL="12065" marR="5080" indent="-635" algn="ctr">
              <a:lnSpc>
                <a:spcPct val="111200"/>
              </a:lnSpc>
              <a:spcBef>
                <a:spcPts val="235"/>
              </a:spcBef>
            </a:pPr>
            <a:r>
              <a:rPr sz="1900" b="1" spc="-10" err="1">
                <a:latin typeface="Arial" panose="020B0604020202020204" pitchFamily="34" charset="0"/>
                <a:cs typeface="Arial" panose="020B0604020202020204" pitchFamily="34" charset="0"/>
              </a:rPr>
              <a:t>Centres</a:t>
            </a:r>
            <a:r>
              <a:rPr lang="en-US" sz="1900" b="1" spc="-10">
                <a:latin typeface="Arial" panose="020B0604020202020204" pitchFamily="34" charset="0"/>
                <a:cs typeface="Arial" panose="020B0604020202020204" pitchFamily="34" charset="0"/>
              </a:rPr>
              <a:t> de </a:t>
            </a:r>
            <a:r>
              <a:rPr lang="en-US" sz="1900" b="1" spc="-10" err="1">
                <a:latin typeface="Arial" panose="020B0604020202020204" pitchFamily="34" charset="0"/>
                <a:cs typeface="Arial" panose="020B0604020202020204" pitchFamily="34" charset="0"/>
              </a:rPr>
              <a:t>référence</a:t>
            </a:r>
            <a:r>
              <a:rPr sz="1900" b="1" spc="-10">
                <a:latin typeface="Arial" panose="020B0604020202020204" pitchFamily="34" charset="0"/>
                <a:cs typeface="Arial" panose="020B0604020202020204" pitchFamily="34" charset="0"/>
              </a:rPr>
              <a:t> </a:t>
            </a:r>
            <a:r>
              <a:rPr sz="1700" spc="-10" err="1">
                <a:latin typeface="Arial" panose="020B0604020202020204" pitchFamily="34" charset="0"/>
                <a:cs typeface="Arial" panose="020B0604020202020204" pitchFamily="34" charset="0"/>
              </a:rPr>
              <a:t>Centres</a:t>
            </a:r>
            <a:r>
              <a:rPr sz="1700" spc="-10">
                <a:latin typeface="Arial" panose="020B0604020202020204" pitchFamily="34" charset="0"/>
                <a:cs typeface="Arial" panose="020B0604020202020204" pitchFamily="34" charset="0"/>
              </a:rPr>
              <a:t> </a:t>
            </a:r>
            <a:r>
              <a:rPr lang="en-US" sz="1700" spc="-10" err="1">
                <a:latin typeface="Arial" panose="020B0604020202020204" pitchFamily="34" charset="0"/>
                <a:cs typeface="Arial" panose="020B0604020202020204" pitchFamily="34" charset="0"/>
              </a:rPr>
              <a:t>collaborateurs</a:t>
            </a:r>
            <a:endParaRPr lang="en-US" sz="1700" spc="-10">
              <a:latin typeface="Arial" panose="020B0604020202020204" pitchFamily="34" charset="0"/>
              <a:cs typeface="Arial" panose="020B0604020202020204" pitchFamily="34" charset="0"/>
            </a:endParaRPr>
          </a:p>
          <a:p>
            <a:pPr marL="12065" marR="5080" indent="-635" algn="ctr">
              <a:lnSpc>
                <a:spcPct val="111200"/>
              </a:lnSpc>
              <a:spcBef>
                <a:spcPts val="235"/>
              </a:spcBef>
            </a:pPr>
            <a:r>
              <a:rPr sz="1700" spc="-10" err="1">
                <a:latin typeface="Arial" panose="020B0604020202020204" pitchFamily="34" charset="0"/>
                <a:cs typeface="Arial" panose="020B0604020202020204" pitchFamily="34" charset="0"/>
              </a:rPr>
              <a:t>Laborato</a:t>
            </a:r>
            <a:r>
              <a:rPr lang="en-US" sz="1700" spc="-10" err="1">
                <a:latin typeface="Arial" panose="020B0604020202020204" pitchFamily="34" charset="0"/>
                <a:cs typeface="Arial" panose="020B0604020202020204" pitchFamily="34" charset="0"/>
              </a:rPr>
              <a:t>ir</a:t>
            </a:r>
            <a:r>
              <a:rPr sz="1700" spc="-10" err="1">
                <a:latin typeface="Arial" panose="020B0604020202020204" pitchFamily="34" charset="0"/>
                <a:cs typeface="Arial" panose="020B0604020202020204" pitchFamily="34" charset="0"/>
              </a:rPr>
              <a:t>es</a:t>
            </a:r>
            <a:r>
              <a:rPr lang="en-US" sz="1700" spc="-10">
                <a:latin typeface="Arial" panose="020B0604020202020204" pitchFamily="34" charset="0"/>
                <a:cs typeface="Arial" panose="020B0604020202020204" pitchFamily="34" charset="0"/>
              </a:rPr>
              <a:t> de </a:t>
            </a:r>
            <a:r>
              <a:rPr lang="en-US" sz="1700" spc="-10" err="1">
                <a:latin typeface="Arial" panose="020B0604020202020204" pitchFamily="34" charset="0"/>
                <a:cs typeface="Arial" panose="020B0604020202020204" pitchFamily="34" charset="0"/>
              </a:rPr>
              <a:t>référence</a:t>
            </a:r>
            <a:endParaRPr sz="1700">
              <a:latin typeface="Arial" panose="020B0604020202020204" pitchFamily="34" charset="0"/>
              <a:cs typeface="Arial" panose="020B0604020202020204" pitchFamily="34" charset="0"/>
            </a:endParaRPr>
          </a:p>
        </p:txBody>
      </p:sp>
      <p:sp>
        <p:nvSpPr>
          <p:cNvPr id="72" name="object 31">
            <a:extLst>
              <a:ext uri="{FF2B5EF4-FFF2-40B4-BE49-F238E27FC236}">
                <a16:creationId xmlns:a16="http://schemas.microsoft.com/office/drawing/2014/main" id="{38DA9B6F-4F10-BC11-4F95-70A8BF7ECE65}"/>
              </a:ext>
            </a:extLst>
          </p:cNvPr>
          <p:cNvSpPr txBox="1"/>
          <p:nvPr/>
        </p:nvSpPr>
        <p:spPr>
          <a:xfrm>
            <a:off x="12633142" y="4111000"/>
            <a:ext cx="1282529"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err="1">
                <a:solidFill>
                  <a:schemeClr val="tx1"/>
                </a:solidFill>
                <a:latin typeface="Arial" panose="020B0604020202020204" pitchFamily="34" charset="0"/>
                <a:cs typeface="Arial" panose="020B0604020202020204" pitchFamily="34" charset="0"/>
              </a:rPr>
              <a:t>Directrice</a:t>
            </a:r>
            <a:r>
              <a:rPr lang="en-US" sz="1900" b="1" spc="-20">
                <a:solidFill>
                  <a:schemeClr val="tx1"/>
                </a:solidFill>
                <a:latin typeface="Arial" panose="020B0604020202020204" pitchFamily="34" charset="0"/>
                <a:cs typeface="Arial" panose="020B0604020202020204" pitchFamily="34" charset="0"/>
              </a:rPr>
              <a:t> </a:t>
            </a:r>
            <a:r>
              <a:rPr lang="en-US" sz="1900" b="1" spc="-20" err="1">
                <a:solidFill>
                  <a:schemeClr val="tx1"/>
                </a:solidFill>
                <a:latin typeface="Arial" panose="020B0604020202020204" pitchFamily="34" charset="0"/>
                <a:cs typeface="Arial" panose="020B0604020202020204" pitchFamily="34" charset="0"/>
              </a:rPr>
              <a:t>générale</a:t>
            </a:r>
            <a:endParaRPr sz="1900" b="1">
              <a:solidFill>
                <a:schemeClr val="tx1"/>
              </a:solidFill>
              <a:latin typeface="Arial" panose="020B0604020202020204" pitchFamily="34" charset="0"/>
              <a:cs typeface="Arial" panose="020B0604020202020204" pitchFamily="34" charset="0"/>
            </a:endParaRPr>
          </a:p>
        </p:txBody>
      </p:sp>
      <p:sp>
        <p:nvSpPr>
          <p:cNvPr id="73" name="object 32">
            <a:extLst>
              <a:ext uri="{FF2B5EF4-FFF2-40B4-BE49-F238E27FC236}">
                <a16:creationId xmlns:a16="http://schemas.microsoft.com/office/drawing/2014/main" id="{7C70D1BA-05AE-3E8F-06BF-DE587568A086}"/>
              </a:ext>
            </a:extLst>
          </p:cNvPr>
          <p:cNvSpPr txBox="1"/>
          <p:nvPr/>
        </p:nvSpPr>
        <p:spPr>
          <a:xfrm>
            <a:off x="12484851" y="6218339"/>
            <a:ext cx="1579199" cy="304571"/>
          </a:xfrm>
          <a:prstGeom prst="rect">
            <a:avLst/>
          </a:prstGeom>
        </p:spPr>
        <p:txBody>
          <a:bodyPr vert="horz" wrap="square" lIns="0" tIns="12065" rIns="0" bIns="0" rtlCol="0">
            <a:spAutoFit/>
          </a:bodyPr>
          <a:lstStyle/>
          <a:p>
            <a:pPr marL="12700" algn="ctr">
              <a:lnSpc>
                <a:spcPct val="100000"/>
              </a:lnSpc>
              <a:spcBef>
                <a:spcPts val="95"/>
              </a:spcBef>
            </a:pPr>
            <a:r>
              <a:rPr lang="en-US" sz="1900" b="1" spc="-10" err="1">
                <a:solidFill>
                  <a:schemeClr val="tx1"/>
                </a:solidFill>
                <a:latin typeface="Arial" panose="020B0604020202020204" pitchFamily="34" charset="0"/>
                <a:cs typeface="Arial" panose="020B0604020202020204" pitchFamily="34" charset="0"/>
              </a:rPr>
              <a:t>Siège</a:t>
            </a:r>
            <a:endParaRPr sz="1900" b="1">
              <a:solidFill>
                <a:schemeClr val="tx1"/>
              </a:solidFill>
              <a:latin typeface="Arial" panose="020B0604020202020204" pitchFamily="34" charset="0"/>
              <a:cs typeface="Arial" panose="020B0604020202020204" pitchFamily="34" charset="0"/>
            </a:endParaRPr>
          </a:p>
        </p:txBody>
      </p:sp>
      <p:sp>
        <p:nvSpPr>
          <p:cNvPr id="74" name="object 33">
            <a:extLst>
              <a:ext uri="{FF2B5EF4-FFF2-40B4-BE49-F238E27FC236}">
                <a16:creationId xmlns:a16="http://schemas.microsoft.com/office/drawing/2014/main" id="{ABD3D1A2-1853-36A3-1629-22B91DBE9486}"/>
              </a:ext>
            </a:extLst>
          </p:cNvPr>
          <p:cNvSpPr txBox="1"/>
          <p:nvPr/>
        </p:nvSpPr>
        <p:spPr>
          <a:xfrm>
            <a:off x="12386352" y="7973751"/>
            <a:ext cx="1906298" cy="844461"/>
          </a:xfrm>
          <a:prstGeom prst="rect">
            <a:avLst/>
          </a:prstGeom>
        </p:spPr>
        <p:txBody>
          <a:bodyPr vert="horz" wrap="square" lIns="0" tIns="36194" rIns="0" bIns="0" rtlCol="0">
            <a:spAutoFit/>
          </a:bodyPr>
          <a:lstStyle/>
          <a:p>
            <a:pPr marL="12065" marR="5080" indent="-635" algn="ctr">
              <a:lnSpc>
                <a:spcPts val="2140"/>
              </a:lnSpc>
              <a:spcBef>
                <a:spcPts val="284"/>
              </a:spcBef>
            </a:pPr>
            <a:r>
              <a:rPr lang="fr-FR" sz="1900" b="1" spc="-10">
                <a:solidFill>
                  <a:schemeClr val="bg1"/>
                </a:solidFill>
                <a:latin typeface="Arial" panose="020B0604020202020204" pitchFamily="34" charset="0"/>
                <a:cs typeface="Arial" panose="020B0604020202020204" pitchFamily="34" charset="0"/>
              </a:rPr>
              <a:t>Représentations régionales et sous-régionales</a:t>
            </a:r>
            <a:endParaRPr sz="1900" b="1">
              <a:solidFill>
                <a:schemeClr val="bg1"/>
              </a:solidFill>
              <a:latin typeface="Arial" panose="020B0604020202020204" pitchFamily="34" charset="0"/>
              <a:cs typeface="Arial" panose="020B0604020202020204" pitchFamily="34" charset="0"/>
            </a:endParaRPr>
          </a:p>
        </p:txBody>
      </p:sp>
      <p:sp>
        <p:nvSpPr>
          <p:cNvPr id="75" name="object 60">
            <a:extLst>
              <a:ext uri="{FF2B5EF4-FFF2-40B4-BE49-F238E27FC236}">
                <a16:creationId xmlns:a16="http://schemas.microsoft.com/office/drawing/2014/main" id="{EEBD6854-46D1-7413-6BD6-CA221CCF4329}"/>
              </a:ext>
            </a:extLst>
          </p:cNvPr>
          <p:cNvSpPr txBox="1"/>
          <p:nvPr/>
        </p:nvSpPr>
        <p:spPr>
          <a:xfrm>
            <a:off x="17313860" y="9521200"/>
            <a:ext cx="2316811" cy="629275"/>
          </a:xfrm>
          <a:prstGeom prst="rect">
            <a:avLst/>
          </a:prstGeom>
        </p:spPr>
        <p:txBody>
          <a:bodyPr vert="horz" wrap="square" lIns="0" tIns="12700" rIns="0" bIns="0" rtlCol="0">
            <a:spAutoFit/>
          </a:bodyPr>
          <a:lstStyle/>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d’autorité</a:t>
            </a:r>
            <a:endParaRPr lang="en-US" sz="1650" spc="-10">
              <a:latin typeface="Arial" panose="020B0604020202020204" pitchFamily="34" charset="0"/>
              <a:cs typeface="Arial" panose="020B0604020202020204" pitchFamily="34" charset="0"/>
            </a:endParaRPr>
          </a:p>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fonctionnelles</a:t>
            </a:r>
            <a:endParaRPr sz="1650">
              <a:latin typeface="Arial" panose="020B0604020202020204" pitchFamily="34" charset="0"/>
              <a:cs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235"/>
            <a:ext cx="20104100" cy="11303635"/>
          </a:xfrm>
          <a:custGeom>
            <a:avLst/>
            <a:gdLst/>
            <a:ahLst/>
            <a:cxnLst/>
            <a:rect l="l" t="t" r="r" b="b"/>
            <a:pathLst>
              <a:path w="20104100" h="11303635">
                <a:moveTo>
                  <a:pt x="20104099" y="0"/>
                </a:moveTo>
                <a:lnTo>
                  <a:pt x="0" y="0"/>
                </a:lnTo>
                <a:lnTo>
                  <a:pt x="0" y="11303320"/>
                </a:lnTo>
                <a:lnTo>
                  <a:pt x="20104099" y="11303320"/>
                </a:lnTo>
                <a:lnTo>
                  <a:pt x="20104099" y="0"/>
                </a:lnTo>
                <a:close/>
              </a:path>
            </a:pathLst>
          </a:custGeom>
          <a:solidFill>
            <a:srgbClr val="D3EBDE"/>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4" name="object 4"/>
          <p:cNvSpPr txBox="1"/>
          <p:nvPr/>
        </p:nvSpPr>
        <p:spPr>
          <a:xfrm>
            <a:off x="678378" y="3580488"/>
            <a:ext cx="3506272" cy="1755802"/>
          </a:xfrm>
          <a:prstGeom prst="rect">
            <a:avLst/>
          </a:prstGeom>
        </p:spPr>
        <p:txBody>
          <a:bodyPr vert="horz" wrap="square" lIns="0" tIns="11430" rIns="0" bIns="0" rtlCol="0">
            <a:spAutoFit/>
          </a:bodyPr>
          <a:lstStyle/>
          <a:p>
            <a:pPr marL="12700" marR="5080">
              <a:lnSpc>
                <a:spcPct val="101299"/>
              </a:lnSpc>
              <a:spcBef>
                <a:spcPts val="90"/>
              </a:spcBef>
            </a:pPr>
            <a:r>
              <a:rPr lang="fr-FR" sz="2850" b="1">
                <a:latin typeface="Arial" panose="020B0604020202020204" pitchFamily="34" charset="0"/>
                <a:cs typeface="Arial" panose="020B0604020202020204" pitchFamily="34" charset="0"/>
              </a:rPr>
              <a:t>Représentations régionales (RR) et sous-régionales (RSR)</a:t>
            </a:r>
            <a:endParaRPr sz="2850" b="1">
              <a:latin typeface="Arial" panose="020B0604020202020204" pitchFamily="34" charset="0"/>
              <a:cs typeface="Arial" panose="020B0604020202020204" pitchFamily="34" charset="0"/>
            </a:endParaRPr>
          </a:p>
        </p:txBody>
      </p:sp>
      <p:sp>
        <p:nvSpPr>
          <p:cNvPr id="5" name="object 5"/>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70136" y="537983"/>
            <a:ext cx="835576" cy="790413"/>
          </a:xfrm>
          <a:prstGeom prst="rect">
            <a:avLst/>
          </a:prstGeom>
        </p:spPr>
      </p:pic>
      <p:sp>
        <p:nvSpPr>
          <p:cNvPr id="7" name="object 7"/>
          <p:cNvSpPr txBox="1"/>
          <p:nvPr/>
        </p:nvSpPr>
        <p:spPr>
          <a:xfrm>
            <a:off x="6248889" y="2175580"/>
            <a:ext cx="4927600" cy="1768626"/>
          </a:xfrm>
          <a:prstGeom prst="rect">
            <a:avLst/>
          </a:prstGeom>
        </p:spPr>
        <p:txBody>
          <a:bodyPr vert="horz" wrap="square" lIns="0" tIns="11430" rIns="0" bIns="0" rtlCol="0">
            <a:spAutoFit/>
          </a:bodyPr>
          <a:lstStyle/>
          <a:p>
            <a:pPr marL="326390" marR="5080" indent="-314325">
              <a:lnSpc>
                <a:spcPct val="101299"/>
              </a:lnSpc>
              <a:spcBef>
                <a:spcPts val="9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Sous l’autorité directe de la Directrice générale</a:t>
            </a:r>
          </a:p>
          <a:p>
            <a:pPr marL="326390" marR="5080" indent="-314325">
              <a:lnSpc>
                <a:spcPct val="101299"/>
              </a:lnSpc>
              <a:spcBef>
                <a:spcPts val="9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Collaboration étroite avec les Commissions régionales</a:t>
            </a:r>
          </a:p>
        </p:txBody>
      </p:sp>
      <p:sp>
        <p:nvSpPr>
          <p:cNvPr id="8" name="object 8"/>
          <p:cNvSpPr txBox="1"/>
          <p:nvPr/>
        </p:nvSpPr>
        <p:spPr>
          <a:xfrm>
            <a:off x="19274415" y="939521"/>
            <a:ext cx="30924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34</a:t>
            </a:r>
            <a:endParaRPr sz="1900">
              <a:latin typeface="Söhne"/>
              <a:cs typeface="Söhne"/>
            </a:endParaRPr>
          </a:p>
        </p:txBody>
      </p:sp>
      <p:pic>
        <p:nvPicPr>
          <p:cNvPr id="9" name="object 9"/>
          <p:cNvPicPr/>
          <p:nvPr/>
        </p:nvPicPr>
        <p:blipFill>
          <a:blip r:embed="rId3" cstate="print"/>
          <a:stretch>
            <a:fillRect/>
          </a:stretch>
        </p:blipFill>
        <p:spPr>
          <a:xfrm>
            <a:off x="12606945" y="2261711"/>
            <a:ext cx="7015493" cy="802943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80488"/>
            <a:ext cx="1296472" cy="455894"/>
          </a:xfrm>
          <a:prstGeom prst="rect">
            <a:avLst/>
          </a:prstGeom>
        </p:spPr>
        <p:txBody>
          <a:bodyPr vert="horz" wrap="square" lIns="0" tIns="17145" rIns="0" bIns="0" rtlCol="0">
            <a:spAutoFit/>
          </a:bodyPr>
          <a:lstStyle/>
          <a:p>
            <a:pPr marL="12700">
              <a:lnSpc>
                <a:spcPct val="100000"/>
              </a:lnSpc>
              <a:spcBef>
                <a:spcPts val="135"/>
              </a:spcBef>
            </a:pPr>
            <a:r>
              <a:rPr sz="2850" b="1" spc="-10">
                <a:latin typeface="Arial" panose="020B0604020202020204" pitchFamily="34" charset="0"/>
                <a:cs typeface="Arial" panose="020B0604020202020204" pitchFamily="34" charset="0"/>
              </a:rPr>
              <a:t>Afri</a:t>
            </a:r>
            <a:r>
              <a:rPr lang="en-US" sz="2850" b="1" spc="-10">
                <a:latin typeface="Arial" panose="020B0604020202020204" pitchFamily="34" charset="0"/>
                <a:cs typeface="Arial" panose="020B0604020202020204" pitchFamily="34" charset="0"/>
              </a:rPr>
              <a:t>que</a:t>
            </a:r>
            <a:endParaRPr sz="2850" b="1">
              <a:latin typeface="Arial" panose="020B0604020202020204" pitchFamily="34" charset="0"/>
              <a:cs typeface="Arial" panose="020B0604020202020204" pitchFamily="34" charset="0"/>
            </a:endParaRPr>
          </a:p>
        </p:txBody>
      </p:sp>
      <p:sp>
        <p:nvSpPr>
          <p:cNvPr id="4" name="object 4"/>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37983"/>
            <a:ext cx="835576" cy="790413"/>
          </a:xfrm>
          <a:prstGeom prst="rect">
            <a:avLst/>
          </a:prstGeom>
        </p:spPr>
      </p:pic>
      <p:sp>
        <p:nvSpPr>
          <p:cNvPr id="6" name="object 6"/>
          <p:cNvSpPr txBox="1"/>
          <p:nvPr/>
        </p:nvSpPr>
        <p:spPr>
          <a:xfrm>
            <a:off x="6445296" y="3302300"/>
            <a:ext cx="3073354" cy="316112"/>
          </a:xfrm>
          <a:prstGeom prst="rect">
            <a:avLst/>
          </a:prstGeom>
        </p:spPr>
        <p:txBody>
          <a:bodyPr vert="horz" wrap="square" lIns="0" tIns="15875" rIns="0" bIns="0" rtlCol="0">
            <a:spAutoFit/>
          </a:bodyPr>
          <a:lstStyle/>
          <a:p>
            <a:pPr marL="12700">
              <a:lnSpc>
                <a:spcPct val="100000"/>
              </a:lnSpc>
              <a:spcBef>
                <a:spcPts val="125"/>
              </a:spcBef>
            </a:pPr>
            <a:r>
              <a:rPr lang="fr-FR" sz="1950" b="1">
                <a:solidFill>
                  <a:srgbClr val="F15732"/>
                </a:solidFill>
                <a:latin typeface="Arial" panose="020B0604020202020204" pitchFamily="34" charset="0"/>
                <a:cs typeface="Arial" panose="020B0604020202020204" pitchFamily="34" charset="0"/>
              </a:rPr>
              <a:t>Représentant régional</a:t>
            </a:r>
            <a:endParaRPr sz="1950" b="1">
              <a:latin typeface="Arial" panose="020B0604020202020204" pitchFamily="34" charset="0"/>
              <a:cs typeface="Arial" panose="020B0604020202020204" pitchFamily="34" charset="0"/>
            </a:endParaRPr>
          </a:p>
        </p:txBody>
      </p:sp>
      <p:sp>
        <p:nvSpPr>
          <p:cNvPr id="7" name="object 7"/>
          <p:cNvSpPr/>
          <p:nvPr/>
        </p:nvSpPr>
        <p:spPr>
          <a:xfrm>
            <a:off x="6397747" y="5238794"/>
            <a:ext cx="5738495" cy="1800225"/>
          </a:xfrm>
          <a:custGeom>
            <a:avLst/>
            <a:gdLst/>
            <a:ahLst/>
            <a:cxnLst/>
            <a:rect l="l" t="t" r="r" b="b"/>
            <a:pathLst>
              <a:path w="5738495" h="1800225">
                <a:moveTo>
                  <a:pt x="5738045" y="0"/>
                </a:moveTo>
                <a:lnTo>
                  <a:pt x="0" y="0"/>
                </a:lnTo>
                <a:lnTo>
                  <a:pt x="0" y="1799599"/>
                </a:lnTo>
                <a:lnTo>
                  <a:pt x="5738045" y="1799599"/>
                </a:lnTo>
                <a:lnTo>
                  <a:pt x="5738045" y="0"/>
                </a:lnTo>
                <a:close/>
              </a:path>
            </a:pathLst>
          </a:custGeom>
          <a:solidFill>
            <a:srgbClr val="FCD0C7">
              <a:alpha val="31999"/>
            </a:srgbClr>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8" name="object 8"/>
          <p:cNvSpPr txBox="1"/>
          <p:nvPr/>
        </p:nvSpPr>
        <p:spPr>
          <a:xfrm>
            <a:off x="6405988" y="4834347"/>
            <a:ext cx="3874661" cy="316112"/>
          </a:xfrm>
          <a:prstGeom prst="rect">
            <a:avLst/>
          </a:prstGeom>
        </p:spPr>
        <p:txBody>
          <a:bodyPr vert="horz" wrap="square" lIns="0" tIns="15875" rIns="0" bIns="0" rtlCol="0">
            <a:spAutoFit/>
          </a:bodyPr>
          <a:lstStyle/>
          <a:p>
            <a:pPr marL="12700">
              <a:lnSpc>
                <a:spcPct val="100000"/>
              </a:lnSpc>
              <a:spcBef>
                <a:spcPts val="125"/>
              </a:spcBef>
            </a:pPr>
            <a:r>
              <a:rPr lang="fr-FR" sz="1950" b="1">
                <a:solidFill>
                  <a:srgbClr val="F15732"/>
                </a:solidFill>
                <a:latin typeface="Arial" panose="020B0604020202020204" pitchFamily="34" charset="0"/>
                <a:cs typeface="Arial" panose="020B0604020202020204" pitchFamily="34" charset="0"/>
              </a:rPr>
              <a:t>Représentants sous-régionaux</a:t>
            </a:r>
            <a:endParaRPr sz="1950" b="1">
              <a:latin typeface="Arial" panose="020B0604020202020204" pitchFamily="34" charset="0"/>
              <a:cs typeface="Arial" panose="020B0604020202020204" pitchFamily="34" charset="0"/>
            </a:endParaRPr>
          </a:p>
        </p:txBody>
      </p:sp>
      <p:sp>
        <p:nvSpPr>
          <p:cNvPr id="9" name="object 9"/>
          <p:cNvSpPr txBox="1"/>
          <p:nvPr/>
        </p:nvSpPr>
        <p:spPr>
          <a:xfrm>
            <a:off x="6607165" y="5448276"/>
            <a:ext cx="1372912" cy="1279004"/>
          </a:xfrm>
          <a:prstGeom prst="rect">
            <a:avLst/>
          </a:prstGeom>
        </p:spPr>
        <p:txBody>
          <a:bodyPr vert="horz" wrap="square" lIns="0" tIns="11430" rIns="0" bIns="0" rtlCol="0">
            <a:spAutoFit/>
          </a:bodyPr>
          <a:lstStyle/>
          <a:p>
            <a:pPr marR="231775">
              <a:lnSpc>
                <a:spcPct val="101499"/>
              </a:lnSpc>
              <a:spcBef>
                <a:spcPts val="90"/>
              </a:spcBef>
            </a:pPr>
            <a:r>
              <a:rPr lang="en-US" sz="1950" b="1" spc="-10">
                <a:latin typeface="Arial" panose="020B0604020202020204" pitchFamily="34" charset="0"/>
                <a:cs typeface="Arial" panose="020B0604020202020204" pitchFamily="34" charset="0"/>
              </a:rPr>
              <a:t>Afrique </a:t>
            </a:r>
            <a:r>
              <a:rPr lang="en-US" sz="1950" b="1" spc="-10" err="1">
                <a:latin typeface="Arial" panose="020B0604020202020204" pitchFamily="34" charset="0"/>
                <a:cs typeface="Arial" panose="020B0604020202020204" pitchFamily="34" charset="0"/>
              </a:rPr>
              <a:t>australe</a:t>
            </a:r>
            <a:r>
              <a:rPr sz="1950" b="1" spc="-10">
                <a:latin typeface="Arial" panose="020B0604020202020204" pitchFamily="34" charset="0"/>
                <a:cs typeface="Arial" panose="020B0604020202020204" pitchFamily="34" charset="0"/>
              </a:rPr>
              <a:t>:</a:t>
            </a:r>
            <a:endParaRPr sz="1950" b="1">
              <a:latin typeface="Arial" panose="020B0604020202020204" pitchFamily="34" charset="0"/>
              <a:cs typeface="Arial" panose="020B0604020202020204" pitchFamily="34" charset="0"/>
            </a:endParaRPr>
          </a:p>
          <a:p>
            <a:pPr marR="5080">
              <a:lnSpc>
                <a:spcPct val="112400"/>
              </a:lnSpc>
              <a:spcBef>
                <a:spcPts val="850"/>
              </a:spcBef>
            </a:pPr>
            <a:r>
              <a:rPr sz="1650">
                <a:latin typeface="Arial" panose="020B0604020202020204" pitchFamily="34" charset="0"/>
                <a:cs typeface="Arial" panose="020B0604020202020204" pitchFamily="34" charset="0"/>
              </a:rPr>
              <a:t>Dr</a:t>
            </a:r>
            <a:r>
              <a:rPr sz="1650" spc="-25">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Moetapele Letshwenyo</a:t>
            </a:r>
            <a:endParaRPr sz="1650">
              <a:latin typeface="Arial" panose="020B0604020202020204" pitchFamily="34" charset="0"/>
              <a:cs typeface="Arial" panose="020B0604020202020204" pitchFamily="34" charset="0"/>
            </a:endParaRPr>
          </a:p>
        </p:txBody>
      </p:sp>
      <p:sp>
        <p:nvSpPr>
          <p:cNvPr id="10" name="object 10"/>
          <p:cNvSpPr txBox="1"/>
          <p:nvPr/>
        </p:nvSpPr>
        <p:spPr>
          <a:xfrm>
            <a:off x="8384248" y="5448171"/>
            <a:ext cx="1551603" cy="1279004"/>
          </a:xfrm>
          <a:prstGeom prst="rect">
            <a:avLst/>
          </a:prstGeom>
        </p:spPr>
        <p:txBody>
          <a:bodyPr vert="horz" wrap="square" lIns="0" tIns="11430" rIns="0" bIns="0" rtlCol="0">
            <a:spAutoFit/>
          </a:bodyPr>
          <a:lstStyle/>
          <a:p>
            <a:pPr marR="435609">
              <a:lnSpc>
                <a:spcPct val="101499"/>
              </a:lnSpc>
              <a:spcBef>
                <a:spcPts val="90"/>
              </a:spcBef>
            </a:pPr>
            <a:r>
              <a:rPr lang="en-US" sz="1950" b="1" spc="-20">
                <a:latin typeface="Arial" panose="020B0604020202020204" pitchFamily="34" charset="0"/>
                <a:cs typeface="Arial" panose="020B0604020202020204" pitchFamily="34" charset="0"/>
              </a:rPr>
              <a:t>Afrique du Nord</a:t>
            </a:r>
            <a:r>
              <a:rPr sz="1950" b="1" spc="-10">
                <a:latin typeface="Arial" panose="020B0604020202020204" pitchFamily="34" charset="0"/>
                <a:cs typeface="Arial" panose="020B0604020202020204" pitchFamily="34" charset="0"/>
              </a:rPr>
              <a:t>:</a:t>
            </a:r>
            <a:endParaRPr sz="1950" b="1">
              <a:latin typeface="Arial" panose="020B0604020202020204" pitchFamily="34" charset="0"/>
              <a:cs typeface="Arial" panose="020B0604020202020204" pitchFamily="34" charset="0"/>
            </a:endParaRPr>
          </a:p>
          <a:p>
            <a:pPr marR="5080">
              <a:lnSpc>
                <a:spcPct val="112400"/>
              </a:lnSpc>
              <a:spcBef>
                <a:spcPts val="850"/>
              </a:spcBef>
            </a:pPr>
            <a:r>
              <a:rPr sz="1650">
                <a:latin typeface="Arial" panose="020B0604020202020204" pitchFamily="34" charset="0"/>
                <a:cs typeface="Arial" panose="020B0604020202020204" pitchFamily="34" charset="0"/>
              </a:rPr>
              <a:t>Dr</a:t>
            </a:r>
            <a:r>
              <a:rPr sz="1650" spc="-25">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Rachid Bouguedour</a:t>
            </a:r>
            <a:endParaRPr sz="1650">
              <a:latin typeface="Arial" panose="020B0604020202020204" pitchFamily="34" charset="0"/>
              <a:cs typeface="Arial" panose="020B0604020202020204" pitchFamily="34" charset="0"/>
            </a:endParaRPr>
          </a:p>
        </p:txBody>
      </p:sp>
      <p:sp>
        <p:nvSpPr>
          <p:cNvPr id="11" name="object 11"/>
          <p:cNvSpPr txBox="1"/>
          <p:nvPr/>
        </p:nvSpPr>
        <p:spPr>
          <a:xfrm>
            <a:off x="10015068" y="5459339"/>
            <a:ext cx="1864360" cy="1277466"/>
          </a:xfrm>
          <a:prstGeom prst="rect">
            <a:avLst/>
          </a:prstGeom>
        </p:spPr>
        <p:txBody>
          <a:bodyPr vert="horz" wrap="square" lIns="0" tIns="15875" rIns="0" bIns="0" rtlCol="0">
            <a:spAutoFit/>
          </a:bodyPr>
          <a:lstStyle/>
          <a:p>
            <a:pPr>
              <a:lnSpc>
                <a:spcPct val="100000"/>
              </a:lnSpc>
              <a:spcBef>
                <a:spcPts val="125"/>
              </a:spcBef>
            </a:pPr>
            <a:r>
              <a:rPr lang="en-US" sz="1950" b="1">
                <a:latin typeface="Arial" panose="020B0604020202020204" pitchFamily="34" charset="0"/>
                <a:cs typeface="Arial" panose="020B0604020202020204" pitchFamily="34" charset="0"/>
              </a:rPr>
              <a:t>Afrique de </a:t>
            </a:r>
            <a:r>
              <a:rPr lang="en-US" sz="1950" b="1" err="1">
                <a:latin typeface="Arial" panose="020B0604020202020204" pitchFamily="34" charset="0"/>
                <a:cs typeface="Arial" panose="020B0604020202020204" pitchFamily="34" charset="0"/>
              </a:rPr>
              <a:t>l’Ouest</a:t>
            </a:r>
            <a:r>
              <a:rPr sz="1950" b="1" spc="-10">
                <a:latin typeface="Arial" panose="020B0604020202020204" pitchFamily="34" charset="0"/>
                <a:cs typeface="Arial" panose="020B0604020202020204" pitchFamily="34" charset="0"/>
              </a:rPr>
              <a:t>:</a:t>
            </a:r>
            <a:endParaRPr sz="1950" b="1">
              <a:latin typeface="Arial" panose="020B0604020202020204" pitchFamily="34" charset="0"/>
              <a:cs typeface="Arial" panose="020B0604020202020204" pitchFamily="34" charset="0"/>
            </a:endParaRPr>
          </a:p>
          <a:p>
            <a:pPr marR="709295">
              <a:lnSpc>
                <a:spcPct val="112400"/>
              </a:lnSpc>
              <a:spcBef>
                <a:spcPts val="850"/>
              </a:spcBef>
            </a:pPr>
            <a:r>
              <a:rPr sz="1650">
                <a:latin typeface="Arial" panose="020B0604020202020204" pitchFamily="34" charset="0"/>
                <a:cs typeface="Arial" panose="020B0604020202020204" pitchFamily="34" charset="0"/>
              </a:rPr>
              <a:t>Dr</a:t>
            </a:r>
            <a:r>
              <a:rPr sz="1650" spc="-25">
                <a:latin typeface="Arial" panose="020B0604020202020204" pitchFamily="34" charset="0"/>
                <a:cs typeface="Arial" panose="020B0604020202020204" pitchFamily="34" charset="0"/>
              </a:rPr>
              <a:t> </a:t>
            </a:r>
            <a:r>
              <a:rPr lang="fr-FR" sz="1650" spc="-25" err="1">
                <a:latin typeface="Arial" panose="020B0604020202020204" pitchFamily="34" charset="0"/>
                <a:cs typeface="Arial" panose="020B0604020202020204" pitchFamily="34" charset="0"/>
              </a:rPr>
              <a:t>Neo</a:t>
            </a:r>
            <a:r>
              <a:rPr lang="fr-FR" sz="1650" spc="-25">
                <a:latin typeface="Arial" panose="020B0604020202020204" pitchFamily="34" charset="0"/>
                <a:cs typeface="Arial" panose="020B0604020202020204" pitchFamily="34" charset="0"/>
              </a:rPr>
              <a:t> </a:t>
            </a:r>
            <a:r>
              <a:rPr lang="fr-FR" sz="1650" spc="-25" err="1">
                <a:latin typeface="Arial" panose="020B0604020202020204" pitchFamily="34" charset="0"/>
                <a:cs typeface="Arial" panose="020B0604020202020204" pitchFamily="34" charset="0"/>
              </a:rPr>
              <a:t>Mapitse</a:t>
            </a:r>
            <a:endParaRPr sz="1650">
              <a:latin typeface="Arial" panose="020B0604020202020204" pitchFamily="34" charset="0"/>
              <a:cs typeface="Arial" panose="020B0604020202020204" pitchFamily="34" charset="0"/>
            </a:endParaRPr>
          </a:p>
        </p:txBody>
      </p:sp>
      <p:sp>
        <p:nvSpPr>
          <p:cNvPr id="13" name="object 13"/>
          <p:cNvSpPr txBox="1"/>
          <p:nvPr/>
        </p:nvSpPr>
        <p:spPr>
          <a:xfrm>
            <a:off x="19293313" y="939521"/>
            <a:ext cx="30035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35</a:t>
            </a:r>
            <a:endParaRPr sz="1900">
              <a:latin typeface="Söhne"/>
              <a:cs typeface="Söhne"/>
            </a:endParaRPr>
          </a:p>
        </p:txBody>
      </p:sp>
      <p:sp>
        <p:nvSpPr>
          <p:cNvPr id="27" name="object 27"/>
          <p:cNvSpPr/>
          <p:nvPr/>
        </p:nvSpPr>
        <p:spPr>
          <a:xfrm>
            <a:off x="6401661" y="7186295"/>
            <a:ext cx="5759450" cy="754380"/>
          </a:xfrm>
          <a:custGeom>
            <a:avLst/>
            <a:gdLst/>
            <a:ahLst/>
            <a:cxnLst/>
            <a:rect l="l" t="t" r="r" b="b"/>
            <a:pathLst>
              <a:path w="5759450" h="754379">
                <a:moveTo>
                  <a:pt x="5758986" y="0"/>
                </a:moveTo>
                <a:lnTo>
                  <a:pt x="0" y="0"/>
                </a:lnTo>
                <a:lnTo>
                  <a:pt x="0" y="753903"/>
                </a:lnTo>
                <a:lnTo>
                  <a:pt x="5758986" y="753903"/>
                </a:lnTo>
                <a:lnTo>
                  <a:pt x="5758986" y="0"/>
                </a:lnTo>
                <a:close/>
              </a:path>
            </a:pathLst>
          </a:custGeom>
          <a:solidFill>
            <a:srgbClr val="F15732"/>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28" name="object 28"/>
          <p:cNvSpPr txBox="1"/>
          <p:nvPr/>
        </p:nvSpPr>
        <p:spPr>
          <a:xfrm>
            <a:off x="6391643" y="7186295"/>
            <a:ext cx="5759450" cy="537968"/>
          </a:xfrm>
          <a:prstGeom prst="rect">
            <a:avLst/>
          </a:prstGeom>
        </p:spPr>
        <p:txBody>
          <a:bodyPr vert="horz" wrap="square" lIns="0" tIns="159385" rIns="0" bIns="0" rtlCol="0">
            <a:spAutoFit/>
          </a:bodyPr>
          <a:lstStyle/>
          <a:p>
            <a:pPr marL="234315">
              <a:lnSpc>
                <a:spcPct val="100000"/>
              </a:lnSpc>
              <a:spcBef>
                <a:spcPts val="1255"/>
              </a:spcBef>
              <a:tabLst>
                <a:tab pos="3313429" algn="l"/>
              </a:tabLst>
            </a:pPr>
            <a:r>
              <a:rPr sz="2450" spc="-25">
                <a:solidFill>
                  <a:srgbClr val="FFFFFF"/>
                </a:solidFill>
                <a:latin typeface="Arial" panose="020B0604020202020204" pitchFamily="34" charset="0"/>
                <a:cs typeface="Arial" panose="020B0604020202020204" pitchFamily="34" charset="0"/>
              </a:rPr>
              <a:t>rr-</a:t>
            </a:r>
            <a:r>
              <a:rPr sz="2450" spc="-10">
                <a:solidFill>
                  <a:srgbClr val="FFFFFF"/>
                </a:solidFill>
                <a:latin typeface="Arial" panose="020B0604020202020204" pitchFamily="34" charset="0"/>
                <a:cs typeface="Arial" panose="020B0604020202020204" pitchFamily="34" charset="0"/>
              </a:rPr>
              <a:t>africa-woah.org</a:t>
            </a:r>
            <a:r>
              <a:rPr sz="2450">
                <a:solidFill>
                  <a:srgbClr val="FFFFFF"/>
                </a:solidFill>
                <a:latin typeface="Arial" panose="020B0604020202020204" pitchFamily="34" charset="0"/>
                <a:cs typeface="Arial" panose="020B0604020202020204" pitchFamily="34" charset="0"/>
              </a:rPr>
              <a:t>	</a:t>
            </a:r>
            <a:r>
              <a:rPr sz="2400" spc="-10">
                <a:solidFill>
                  <a:srgbClr val="FFFFFF"/>
                </a:solidFill>
                <a:latin typeface="Arial" panose="020B0604020202020204" pitchFamily="34" charset="0"/>
                <a:cs typeface="Arial" panose="020B0604020202020204" pitchFamily="34" charset="0"/>
              </a:rPr>
              <a:t>@WOAH_Africa</a:t>
            </a:r>
            <a:endParaRPr sz="2400">
              <a:latin typeface="Arial" panose="020B0604020202020204" pitchFamily="34" charset="0"/>
              <a:cs typeface="Arial" panose="020B0604020202020204" pitchFamily="34" charset="0"/>
            </a:endParaRPr>
          </a:p>
        </p:txBody>
      </p:sp>
      <p:sp>
        <p:nvSpPr>
          <p:cNvPr id="30" name="object 30"/>
          <p:cNvSpPr/>
          <p:nvPr/>
        </p:nvSpPr>
        <p:spPr>
          <a:xfrm>
            <a:off x="6318250" y="734829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5" name="object 35"/>
          <p:cNvSpPr txBox="1"/>
          <p:nvPr/>
        </p:nvSpPr>
        <p:spPr>
          <a:xfrm>
            <a:off x="6401213" y="3761331"/>
            <a:ext cx="5738495" cy="643766"/>
          </a:xfrm>
          <a:prstGeom prst="rect">
            <a:avLst/>
          </a:prstGeom>
          <a:solidFill>
            <a:srgbClr val="FCD0C7">
              <a:alpha val="31999"/>
            </a:srgbClr>
          </a:solidFill>
        </p:spPr>
        <p:txBody>
          <a:bodyPr vert="horz" wrap="square" lIns="0" tIns="63500" rIns="0" bIns="0" rtlCol="0">
            <a:spAutoFit/>
          </a:bodyPr>
          <a:lstStyle/>
          <a:p>
            <a:pPr marL="216535">
              <a:lnSpc>
                <a:spcPct val="100000"/>
              </a:lnSpc>
              <a:spcBef>
                <a:spcPts val="500"/>
              </a:spcBef>
            </a:pPr>
            <a:r>
              <a:rPr sz="1950">
                <a:latin typeface="Arial" panose="020B0604020202020204" pitchFamily="34" charset="0"/>
                <a:cs typeface="Arial" panose="020B0604020202020204" pitchFamily="34" charset="0"/>
              </a:rPr>
              <a:t>Dr</a:t>
            </a:r>
            <a:r>
              <a:rPr sz="1950" spc="35">
                <a:latin typeface="Arial" panose="020B0604020202020204" pitchFamily="34" charset="0"/>
                <a:cs typeface="Arial" panose="020B0604020202020204" pitchFamily="34" charset="0"/>
              </a:rPr>
              <a:t> </a:t>
            </a:r>
            <a:r>
              <a:rPr sz="1950">
                <a:latin typeface="Arial" panose="020B0604020202020204" pitchFamily="34" charset="0"/>
                <a:cs typeface="Arial" panose="020B0604020202020204" pitchFamily="34" charset="0"/>
              </a:rPr>
              <a:t>Karim</a:t>
            </a:r>
            <a:r>
              <a:rPr sz="1950" spc="35">
                <a:latin typeface="Arial" panose="020B0604020202020204" pitchFamily="34" charset="0"/>
                <a:cs typeface="Arial" panose="020B0604020202020204" pitchFamily="34" charset="0"/>
              </a:rPr>
              <a:t> </a:t>
            </a:r>
            <a:r>
              <a:rPr sz="1950" spc="-10">
                <a:latin typeface="Arial" panose="020B0604020202020204" pitchFamily="34" charset="0"/>
                <a:cs typeface="Arial" panose="020B0604020202020204" pitchFamily="34" charset="0"/>
              </a:rPr>
              <a:t>Tounkara</a:t>
            </a:r>
            <a:endParaRPr sz="1950">
              <a:latin typeface="Arial" panose="020B0604020202020204" pitchFamily="34" charset="0"/>
              <a:cs typeface="Arial" panose="020B0604020202020204" pitchFamily="34" charset="0"/>
            </a:endParaRPr>
          </a:p>
          <a:p>
            <a:pPr marL="216535">
              <a:lnSpc>
                <a:spcPct val="100000"/>
              </a:lnSpc>
              <a:spcBef>
                <a:spcPts val="185"/>
              </a:spcBef>
            </a:pPr>
            <a:r>
              <a:rPr sz="1650" spc="-10">
                <a:latin typeface="Arial" panose="020B0604020202020204" pitchFamily="34" charset="0"/>
                <a:cs typeface="Arial" panose="020B0604020202020204" pitchFamily="34" charset="0"/>
              </a:rPr>
              <a:t>Bamako</a:t>
            </a:r>
            <a:r>
              <a:rPr sz="1650" spc="-45">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(Mali)</a:t>
            </a:r>
            <a:endParaRPr sz="1650">
              <a:latin typeface="Arial" panose="020B0604020202020204" pitchFamily="34" charset="0"/>
              <a:cs typeface="Arial" panose="020B0604020202020204" pitchFamily="34" charset="0"/>
            </a:endParaRPr>
          </a:p>
        </p:txBody>
      </p:sp>
      <p:grpSp>
        <p:nvGrpSpPr>
          <p:cNvPr id="36" name="object 16">
            <a:extLst>
              <a:ext uri="{FF2B5EF4-FFF2-40B4-BE49-F238E27FC236}">
                <a16:creationId xmlns:a16="http://schemas.microsoft.com/office/drawing/2014/main" id="{92734866-8907-6B58-AD9D-08E9F5D867A9}"/>
              </a:ext>
            </a:extLst>
          </p:cNvPr>
          <p:cNvGrpSpPr/>
          <p:nvPr/>
        </p:nvGrpSpPr>
        <p:grpSpPr>
          <a:xfrm>
            <a:off x="13423675" y="2497142"/>
            <a:ext cx="73660" cy="7451090"/>
            <a:chOff x="13423675" y="2497142"/>
            <a:chExt cx="73660" cy="7451090"/>
          </a:xfrm>
        </p:grpSpPr>
        <p:sp>
          <p:nvSpPr>
            <p:cNvPr id="37" name="object 17">
              <a:extLst>
                <a:ext uri="{FF2B5EF4-FFF2-40B4-BE49-F238E27FC236}">
                  <a16:creationId xmlns:a16="http://schemas.microsoft.com/office/drawing/2014/main" id="{94B06969-246A-7888-FF2C-A4124656DEDF}"/>
                </a:ext>
              </a:extLst>
            </p:cNvPr>
            <p:cNvSpPr/>
            <p:nvPr/>
          </p:nvSpPr>
          <p:spPr>
            <a:xfrm>
              <a:off x="13439381" y="2497142"/>
              <a:ext cx="0" cy="7388859"/>
            </a:xfrm>
            <a:custGeom>
              <a:avLst/>
              <a:gdLst/>
              <a:ahLst/>
              <a:cxnLst/>
              <a:rect l="l" t="t" r="r" b="b"/>
              <a:pathLst>
                <a:path h="7388859">
                  <a:moveTo>
                    <a:pt x="0" y="0"/>
                  </a:moveTo>
                  <a:lnTo>
                    <a:pt x="0" y="7388277"/>
                  </a:lnTo>
                </a:path>
              </a:pathLst>
            </a:custGeom>
            <a:ln w="31412">
              <a:solidFill>
                <a:srgbClr val="F15732"/>
              </a:solidFill>
              <a:prstDash val="dot"/>
            </a:ln>
          </p:spPr>
          <p:txBody>
            <a:bodyPr wrap="square" lIns="0" tIns="0" rIns="0" bIns="0" rtlCol="0"/>
            <a:lstStyle/>
            <a:p>
              <a:endParaRPr/>
            </a:p>
          </p:txBody>
        </p:sp>
        <p:sp>
          <p:nvSpPr>
            <p:cNvPr id="38" name="object 18">
              <a:extLst>
                <a:ext uri="{FF2B5EF4-FFF2-40B4-BE49-F238E27FC236}">
                  <a16:creationId xmlns:a16="http://schemas.microsoft.com/office/drawing/2014/main" id="{64DD3D2D-E24D-04C7-2B98-730544D0D5A0}"/>
                </a:ext>
              </a:extLst>
            </p:cNvPr>
            <p:cNvSpPr/>
            <p:nvPr/>
          </p:nvSpPr>
          <p:spPr>
            <a:xfrm>
              <a:off x="13423672" y="6156889"/>
              <a:ext cx="73660" cy="3791585"/>
            </a:xfrm>
            <a:custGeom>
              <a:avLst/>
              <a:gdLst/>
              <a:ahLst/>
              <a:cxnLst/>
              <a:rect l="l" t="t" r="r" b="b"/>
              <a:pathLst>
                <a:path w="73659" h="3791584">
                  <a:moveTo>
                    <a:pt x="31407" y="3775570"/>
                  </a:moveTo>
                  <a:lnTo>
                    <a:pt x="26809" y="3764457"/>
                  </a:lnTo>
                  <a:lnTo>
                    <a:pt x="15709" y="3759860"/>
                  </a:lnTo>
                  <a:lnTo>
                    <a:pt x="4597" y="3764457"/>
                  </a:lnTo>
                  <a:lnTo>
                    <a:pt x="0" y="3775570"/>
                  </a:lnTo>
                  <a:lnTo>
                    <a:pt x="4597" y="3786670"/>
                  </a:lnTo>
                  <a:lnTo>
                    <a:pt x="15709" y="3791280"/>
                  </a:lnTo>
                  <a:lnTo>
                    <a:pt x="26809" y="3786670"/>
                  </a:lnTo>
                  <a:lnTo>
                    <a:pt x="31407" y="3775570"/>
                  </a:lnTo>
                  <a:close/>
                </a:path>
                <a:path w="73659" h="3791584">
                  <a:moveTo>
                    <a:pt x="73291" y="15697"/>
                  </a:moveTo>
                  <a:lnTo>
                    <a:pt x="68694" y="4597"/>
                  </a:lnTo>
                  <a:lnTo>
                    <a:pt x="57581" y="0"/>
                  </a:lnTo>
                  <a:lnTo>
                    <a:pt x="46482" y="4597"/>
                  </a:lnTo>
                  <a:lnTo>
                    <a:pt x="41884" y="15697"/>
                  </a:lnTo>
                  <a:lnTo>
                    <a:pt x="46482" y="26809"/>
                  </a:lnTo>
                  <a:lnTo>
                    <a:pt x="57581" y="31407"/>
                  </a:lnTo>
                  <a:lnTo>
                    <a:pt x="68694" y="26809"/>
                  </a:lnTo>
                  <a:lnTo>
                    <a:pt x="73291" y="15697"/>
                  </a:lnTo>
                  <a:close/>
                </a:path>
              </a:pathLst>
            </a:custGeom>
            <a:solidFill>
              <a:srgbClr val="F15732"/>
            </a:solidFill>
          </p:spPr>
          <p:txBody>
            <a:bodyPr wrap="square" lIns="0" tIns="0" rIns="0" bIns="0" rtlCol="0"/>
            <a:lstStyle/>
            <a:p>
              <a:endParaRPr/>
            </a:p>
          </p:txBody>
        </p:sp>
      </p:grpSp>
      <p:grpSp>
        <p:nvGrpSpPr>
          <p:cNvPr id="39" name="object 19">
            <a:extLst>
              <a:ext uri="{FF2B5EF4-FFF2-40B4-BE49-F238E27FC236}">
                <a16:creationId xmlns:a16="http://schemas.microsoft.com/office/drawing/2014/main" id="{82A0D40E-AA68-64F6-4414-C7D543D9C911}"/>
              </a:ext>
            </a:extLst>
          </p:cNvPr>
          <p:cNvGrpSpPr/>
          <p:nvPr/>
        </p:nvGrpSpPr>
        <p:grpSpPr>
          <a:xfrm>
            <a:off x="13576549" y="6156880"/>
            <a:ext cx="873760" cy="31750"/>
            <a:chOff x="13576549" y="6156880"/>
            <a:chExt cx="873760" cy="31750"/>
          </a:xfrm>
        </p:grpSpPr>
        <p:sp>
          <p:nvSpPr>
            <p:cNvPr id="40" name="object 20">
              <a:extLst>
                <a:ext uri="{FF2B5EF4-FFF2-40B4-BE49-F238E27FC236}">
                  <a16:creationId xmlns:a16="http://schemas.microsoft.com/office/drawing/2014/main" id="{680A5DAF-5E1E-A8B1-B590-7F036507FAE0}"/>
                </a:ext>
              </a:extLst>
            </p:cNvPr>
            <p:cNvSpPr/>
            <p:nvPr/>
          </p:nvSpPr>
          <p:spPr>
            <a:xfrm>
              <a:off x="13576549" y="6172587"/>
              <a:ext cx="810260" cy="0"/>
            </a:xfrm>
            <a:custGeom>
              <a:avLst/>
              <a:gdLst/>
              <a:ahLst/>
              <a:cxnLst/>
              <a:rect l="l" t="t" r="r" b="b"/>
              <a:pathLst>
                <a:path w="810259">
                  <a:moveTo>
                    <a:pt x="0" y="0"/>
                  </a:moveTo>
                  <a:lnTo>
                    <a:pt x="809922" y="0"/>
                  </a:lnTo>
                </a:path>
              </a:pathLst>
            </a:custGeom>
            <a:ln w="31412">
              <a:solidFill>
                <a:srgbClr val="F15732"/>
              </a:solidFill>
              <a:prstDash val="dot"/>
            </a:ln>
          </p:spPr>
          <p:txBody>
            <a:bodyPr wrap="square" lIns="0" tIns="0" rIns="0" bIns="0" rtlCol="0"/>
            <a:lstStyle/>
            <a:p>
              <a:endParaRPr/>
            </a:p>
          </p:txBody>
        </p:sp>
        <p:sp>
          <p:nvSpPr>
            <p:cNvPr id="41" name="object 21">
              <a:extLst>
                <a:ext uri="{FF2B5EF4-FFF2-40B4-BE49-F238E27FC236}">
                  <a16:creationId xmlns:a16="http://schemas.microsoft.com/office/drawing/2014/main" id="{A4438680-8306-1BAB-444A-FC06A4485CD0}"/>
                </a:ext>
              </a:extLst>
            </p:cNvPr>
            <p:cNvSpPr/>
            <p:nvPr/>
          </p:nvSpPr>
          <p:spPr>
            <a:xfrm>
              <a:off x="14418408" y="615688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42" name="object 25">
            <a:extLst>
              <a:ext uri="{FF2B5EF4-FFF2-40B4-BE49-F238E27FC236}">
                <a16:creationId xmlns:a16="http://schemas.microsoft.com/office/drawing/2014/main" id="{641E57BE-878A-2D75-B8F6-C79A75DF1734}"/>
              </a:ext>
            </a:extLst>
          </p:cNvPr>
          <p:cNvSpPr/>
          <p:nvPr/>
        </p:nvSpPr>
        <p:spPr>
          <a:xfrm>
            <a:off x="14842473" y="4355338"/>
            <a:ext cx="3603625" cy="3603625"/>
          </a:xfrm>
          <a:custGeom>
            <a:avLst/>
            <a:gdLst/>
            <a:ahLst/>
            <a:cxnLst/>
            <a:rect l="l" t="t" r="r" b="b"/>
            <a:pathLst>
              <a:path w="3603625" h="3603625">
                <a:moveTo>
                  <a:pt x="2037822" y="235511"/>
                </a:moveTo>
                <a:lnTo>
                  <a:pt x="2015261" y="305985"/>
                </a:lnTo>
                <a:lnTo>
                  <a:pt x="2003674" y="342176"/>
                </a:lnTo>
                <a:lnTo>
                  <a:pt x="1999403" y="355512"/>
                </a:lnTo>
                <a:lnTo>
                  <a:pt x="1998787" y="357423"/>
                </a:lnTo>
                <a:lnTo>
                  <a:pt x="1985327" y="403165"/>
                </a:lnTo>
                <a:lnTo>
                  <a:pt x="1973470" y="448915"/>
                </a:lnTo>
                <a:lnTo>
                  <a:pt x="1964161" y="494768"/>
                </a:lnTo>
                <a:lnTo>
                  <a:pt x="1958346" y="540818"/>
                </a:lnTo>
                <a:lnTo>
                  <a:pt x="1956967" y="587157"/>
                </a:lnTo>
                <a:lnTo>
                  <a:pt x="1960971" y="633879"/>
                </a:lnTo>
                <a:lnTo>
                  <a:pt x="1971301" y="681078"/>
                </a:lnTo>
                <a:lnTo>
                  <a:pt x="1988743" y="729576"/>
                </a:lnTo>
                <a:lnTo>
                  <a:pt x="2010957" y="772857"/>
                </a:lnTo>
                <a:lnTo>
                  <a:pt x="2037509" y="811358"/>
                </a:lnTo>
                <a:lnTo>
                  <a:pt x="2067965" y="845510"/>
                </a:lnTo>
                <a:lnTo>
                  <a:pt x="2101889" y="875749"/>
                </a:lnTo>
                <a:lnTo>
                  <a:pt x="2138849" y="902507"/>
                </a:lnTo>
                <a:lnTo>
                  <a:pt x="2178410" y="926219"/>
                </a:lnTo>
                <a:lnTo>
                  <a:pt x="2220137" y="947319"/>
                </a:lnTo>
                <a:lnTo>
                  <a:pt x="2263597" y="966240"/>
                </a:lnTo>
                <a:lnTo>
                  <a:pt x="2308354" y="983417"/>
                </a:lnTo>
                <a:lnTo>
                  <a:pt x="2353975" y="999282"/>
                </a:lnTo>
                <a:lnTo>
                  <a:pt x="2400026" y="1014271"/>
                </a:lnTo>
                <a:lnTo>
                  <a:pt x="2446072" y="1028817"/>
                </a:lnTo>
                <a:lnTo>
                  <a:pt x="2491678" y="1043354"/>
                </a:lnTo>
                <a:lnTo>
                  <a:pt x="2536412" y="1058315"/>
                </a:lnTo>
                <a:lnTo>
                  <a:pt x="2579837" y="1074134"/>
                </a:lnTo>
                <a:lnTo>
                  <a:pt x="2627729" y="1094352"/>
                </a:lnTo>
                <a:lnTo>
                  <a:pt x="2673504" y="1117474"/>
                </a:lnTo>
                <a:lnTo>
                  <a:pt x="2716826" y="1143561"/>
                </a:lnTo>
                <a:lnTo>
                  <a:pt x="2757359" y="1172671"/>
                </a:lnTo>
                <a:lnTo>
                  <a:pt x="2794768" y="1204863"/>
                </a:lnTo>
                <a:lnTo>
                  <a:pt x="2828716" y="1240197"/>
                </a:lnTo>
                <a:lnTo>
                  <a:pt x="2858867" y="1278732"/>
                </a:lnTo>
                <a:lnTo>
                  <a:pt x="2884886" y="1320526"/>
                </a:lnTo>
                <a:lnTo>
                  <a:pt x="2906437" y="1365639"/>
                </a:lnTo>
                <a:lnTo>
                  <a:pt x="2923184" y="1414131"/>
                </a:lnTo>
                <a:lnTo>
                  <a:pt x="2934790" y="1466060"/>
                </a:lnTo>
                <a:lnTo>
                  <a:pt x="2941442" y="1517254"/>
                </a:lnTo>
                <a:lnTo>
                  <a:pt x="2944607" y="1568853"/>
                </a:lnTo>
                <a:lnTo>
                  <a:pt x="2944499" y="1620703"/>
                </a:lnTo>
                <a:lnTo>
                  <a:pt x="2941334" y="1672648"/>
                </a:lnTo>
                <a:lnTo>
                  <a:pt x="2935326" y="1724535"/>
                </a:lnTo>
                <a:lnTo>
                  <a:pt x="2926692" y="1776210"/>
                </a:lnTo>
                <a:lnTo>
                  <a:pt x="2915646" y="1827517"/>
                </a:lnTo>
                <a:lnTo>
                  <a:pt x="2902404" y="1878304"/>
                </a:lnTo>
                <a:lnTo>
                  <a:pt x="2887180" y="1928415"/>
                </a:lnTo>
                <a:lnTo>
                  <a:pt x="2870191" y="1977696"/>
                </a:lnTo>
                <a:lnTo>
                  <a:pt x="2851652" y="2025993"/>
                </a:lnTo>
                <a:lnTo>
                  <a:pt x="2831777" y="2073151"/>
                </a:lnTo>
                <a:lnTo>
                  <a:pt x="2812155" y="2115488"/>
                </a:lnTo>
                <a:lnTo>
                  <a:pt x="2790468" y="2157797"/>
                </a:lnTo>
                <a:lnTo>
                  <a:pt x="2766751" y="2199711"/>
                </a:lnTo>
                <a:lnTo>
                  <a:pt x="2741039" y="2240863"/>
                </a:lnTo>
                <a:lnTo>
                  <a:pt x="2713366" y="2280886"/>
                </a:lnTo>
                <a:lnTo>
                  <a:pt x="2683768" y="2319411"/>
                </a:lnTo>
                <a:lnTo>
                  <a:pt x="2652279" y="2356071"/>
                </a:lnTo>
                <a:lnTo>
                  <a:pt x="2618936" y="2390500"/>
                </a:lnTo>
                <a:lnTo>
                  <a:pt x="2583772" y="2422329"/>
                </a:lnTo>
                <a:lnTo>
                  <a:pt x="2546822" y="2451192"/>
                </a:lnTo>
                <a:lnTo>
                  <a:pt x="2504343" y="2478201"/>
                </a:lnTo>
                <a:lnTo>
                  <a:pt x="2459839" y="2499598"/>
                </a:lnTo>
                <a:lnTo>
                  <a:pt x="2413785" y="2515229"/>
                </a:lnTo>
                <a:lnTo>
                  <a:pt x="2366657" y="2524942"/>
                </a:lnTo>
                <a:lnTo>
                  <a:pt x="2318931" y="2528584"/>
                </a:lnTo>
                <a:lnTo>
                  <a:pt x="2271084" y="2526002"/>
                </a:lnTo>
                <a:lnTo>
                  <a:pt x="2223590" y="2517044"/>
                </a:lnTo>
                <a:lnTo>
                  <a:pt x="2176926" y="2501558"/>
                </a:lnTo>
                <a:lnTo>
                  <a:pt x="2131568" y="2479390"/>
                </a:lnTo>
                <a:lnTo>
                  <a:pt x="2092770" y="2454022"/>
                </a:lnTo>
                <a:lnTo>
                  <a:pt x="2056619" y="2424140"/>
                </a:lnTo>
                <a:lnTo>
                  <a:pt x="2023648" y="2390306"/>
                </a:lnTo>
                <a:lnTo>
                  <a:pt x="1994391" y="2353084"/>
                </a:lnTo>
                <a:lnTo>
                  <a:pt x="1969383" y="2313038"/>
                </a:lnTo>
                <a:lnTo>
                  <a:pt x="1949156" y="2270731"/>
                </a:lnTo>
                <a:lnTo>
                  <a:pt x="1934244" y="2226728"/>
                </a:lnTo>
                <a:lnTo>
                  <a:pt x="1923650" y="2176395"/>
                </a:lnTo>
                <a:lnTo>
                  <a:pt x="1917998" y="2125114"/>
                </a:lnTo>
                <a:lnTo>
                  <a:pt x="1916118" y="2073117"/>
                </a:lnTo>
                <a:lnTo>
                  <a:pt x="1916843" y="2020633"/>
                </a:lnTo>
                <a:lnTo>
                  <a:pt x="1919003" y="1967893"/>
                </a:lnTo>
                <a:lnTo>
                  <a:pt x="1921429" y="1915127"/>
                </a:lnTo>
                <a:lnTo>
                  <a:pt x="1922951" y="1862567"/>
                </a:lnTo>
                <a:lnTo>
                  <a:pt x="1922402" y="1810442"/>
                </a:lnTo>
                <a:lnTo>
                  <a:pt x="1918611" y="1758983"/>
                </a:lnTo>
                <a:lnTo>
                  <a:pt x="1911597" y="1707573"/>
                </a:lnTo>
                <a:lnTo>
                  <a:pt x="1902368" y="1657163"/>
                </a:lnTo>
                <a:lnTo>
                  <a:pt x="1890934" y="1607793"/>
                </a:lnTo>
                <a:lnTo>
                  <a:pt x="1877308" y="1559503"/>
                </a:lnTo>
                <a:lnTo>
                  <a:pt x="1861501" y="1512334"/>
                </a:lnTo>
                <a:lnTo>
                  <a:pt x="1843524" y="1466326"/>
                </a:lnTo>
                <a:lnTo>
                  <a:pt x="1823389" y="1421520"/>
                </a:lnTo>
                <a:lnTo>
                  <a:pt x="1801107" y="1377956"/>
                </a:lnTo>
                <a:lnTo>
                  <a:pt x="1776690" y="1335675"/>
                </a:lnTo>
                <a:lnTo>
                  <a:pt x="1750150" y="1294717"/>
                </a:lnTo>
                <a:lnTo>
                  <a:pt x="1721497" y="1255122"/>
                </a:lnTo>
                <a:lnTo>
                  <a:pt x="1690745" y="1216931"/>
                </a:lnTo>
                <a:lnTo>
                  <a:pt x="1657903" y="1180185"/>
                </a:lnTo>
                <a:lnTo>
                  <a:pt x="1622983" y="1144924"/>
                </a:lnTo>
                <a:lnTo>
                  <a:pt x="1585998" y="1111188"/>
                </a:lnTo>
                <a:lnTo>
                  <a:pt x="1546958" y="1079019"/>
                </a:lnTo>
                <a:lnTo>
                  <a:pt x="1505875" y="1048455"/>
                </a:lnTo>
                <a:lnTo>
                  <a:pt x="1462761" y="1019539"/>
                </a:lnTo>
                <a:lnTo>
                  <a:pt x="1420158" y="993561"/>
                </a:lnTo>
                <a:lnTo>
                  <a:pt x="1377115" y="969321"/>
                </a:lnTo>
                <a:lnTo>
                  <a:pt x="1333736" y="946519"/>
                </a:lnTo>
                <a:lnTo>
                  <a:pt x="1290125" y="924854"/>
                </a:lnTo>
                <a:lnTo>
                  <a:pt x="1246385" y="904025"/>
                </a:lnTo>
                <a:lnTo>
                  <a:pt x="1202618" y="883730"/>
                </a:lnTo>
                <a:lnTo>
                  <a:pt x="1158929" y="863669"/>
                </a:lnTo>
                <a:lnTo>
                  <a:pt x="1115419" y="843540"/>
                </a:lnTo>
                <a:lnTo>
                  <a:pt x="1072194" y="823043"/>
                </a:lnTo>
                <a:lnTo>
                  <a:pt x="1029354" y="801876"/>
                </a:lnTo>
                <a:lnTo>
                  <a:pt x="987005" y="779738"/>
                </a:lnTo>
                <a:lnTo>
                  <a:pt x="945248" y="756329"/>
                </a:lnTo>
                <a:lnTo>
                  <a:pt x="904187" y="731346"/>
                </a:lnTo>
                <a:lnTo>
                  <a:pt x="863926" y="704490"/>
                </a:lnTo>
                <a:lnTo>
                  <a:pt x="824568" y="675459"/>
                </a:lnTo>
                <a:lnTo>
                  <a:pt x="786215" y="643951"/>
                </a:lnTo>
                <a:lnTo>
                  <a:pt x="748971" y="609667"/>
                </a:lnTo>
              </a:path>
              <a:path w="3603625" h="3603625">
                <a:moveTo>
                  <a:pt x="240673" y="2071130"/>
                </a:moveTo>
                <a:lnTo>
                  <a:pt x="297116" y="2057144"/>
                </a:lnTo>
                <a:lnTo>
                  <a:pt x="346531" y="2039046"/>
                </a:lnTo>
                <a:lnTo>
                  <a:pt x="390256" y="2016969"/>
                </a:lnTo>
                <a:lnTo>
                  <a:pt x="429628" y="1991045"/>
                </a:lnTo>
                <a:lnTo>
                  <a:pt x="465983" y="1961407"/>
                </a:lnTo>
                <a:lnTo>
                  <a:pt x="500658" y="1928187"/>
                </a:lnTo>
                <a:lnTo>
                  <a:pt x="534990" y="1891519"/>
                </a:lnTo>
                <a:lnTo>
                  <a:pt x="570317" y="1851535"/>
                </a:lnTo>
                <a:lnTo>
                  <a:pt x="602108" y="1816386"/>
                </a:lnTo>
                <a:lnTo>
                  <a:pt x="635218" y="1782872"/>
                </a:lnTo>
                <a:lnTo>
                  <a:pt x="669803" y="1751622"/>
                </a:lnTo>
                <a:lnTo>
                  <a:pt x="706017" y="1723267"/>
                </a:lnTo>
                <a:lnTo>
                  <a:pt x="744016" y="1698436"/>
                </a:lnTo>
                <a:lnTo>
                  <a:pt x="783956" y="1677758"/>
                </a:lnTo>
                <a:lnTo>
                  <a:pt x="825992" y="1661862"/>
                </a:lnTo>
                <a:lnTo>
                  <a:pt x="870280" y="1651378"/>
                </a:lnTo>
                <a:lnTo>
                  <a:pt x="916975" y="1646936"/>
                </a:lnTo>
                <a:lnTo>
                  <a:pt x="966232" y="1649164"/>
                </a:lnTo>
                <a:lnTo>
                  <a:pt x="1017744" y="1658982"/>
                </a:lnTo>
                <a:lnTo>
                  <a:pt x="1066131" y="1675947"/>
                </a:lnTo>
                <a:lnTo>
                  <a:pt x="1111035" y="1699454"/>
                </a:lnTo>
                <a:lnTo>
                  <a:pt x="1152095" y="1728897"/>
                </a:lnTo>
                <a:lnTo>
                  <a:pt x="1188952" y="1763672"/>
                </a:lnTo>
                <a:lnTo>
                  <a:pt x="1221246" y="1803172"/>
                </a:lnTo>
                <a:lnTo>
                  <a:pt x="1248616" y="1846794"/>
                </a:lnTo>
                <a:lnTo>
                  <a:pt x="1270704" y="1893931"/>
                </a:lnTo>
                <a:lnTo>
                  <a:pt x="1287015" y="1943641"/>
                </a:lnTo>
                <a:lnTo>
                  <a:pt x="1296758" y="1992994"/>
                </a:lnTo>
                <a:lnTo>
                  <a:pt x="1300549" y="2041984"/>
                </a:lnTo>
                <a:lnTo>
                  <a:pt x="1299001" y="2090606"/>
                </a:lnTo>
                <a:lnTo>
                  <a:pt x="1292730" y="2138853"/>
                </a:lnTo>
                <a:lnTo>
                  <a:pt x="1282350" y="2186720"/>
                </a:lnTo>
                <a:lnTo>
                  <a:pt x="1268476" y="2234202"/>
                </a:lnTo>
                <a:lnTo>
                  <a:pt x="1251722" y="2281291"/>
                </a:lnTo>
                <a:lnTo>
                  <a:pt x="1232704" y="2327984"/>
                </a:lnTo>
                <a:lnTo>
                  <a:pt x="1212036" y="2374273"/>
                </a:lnTo>
                <a:lnTo>
                  <a:pt x="1191354" y="2421482"/>
                </a:lnTo>
                <a:lnTo>
                  <a:pt x="1173219" y="2469546"/>
                </a:lnTo>
                <a:lnTo>
                  <a:pt x="1158791" y="2518241"/>
                </a:lnTo>
                <a:lnTo>
                  <a:pt x="1149229" y="2567341"/>
                </a:lnTo>
                <a:lnTo>
                  <a:pt x="1145693" y="2616623"/>
                </a:lnTo>
                <a:lnTo>
                  <a:pt x="1149344" y="2665861"/>
                </a:lnTo>
                <a:lnTo>
                  <a:pt x="1161341" y="2714831"/>
                </a:lnTo>
                <a:lnTo>
                  <a:pt x="1182843" y="2763308"/>
                </a:lnTo>
                <a:lnTo>
                  <a:pt x="1208640" y="2803652"/>
                </a:lnTo>
                <a:lnTo>
                  <a:pt x="1238393" y="2840901"/>
                </a:lnTo>
                <a:lnTo>
                  <a:pt x="1270753" y="2876118"/>
                </a:lnTo>
                <a:lnTo>
                  <a:pt x="1304375" y="2910368"/>
                </a:lnTo>
                <a:lnTo>
                  <a:pt x="1337911" y="2944712"/>
                </a:lnTo>
                <a:lnTo>
                  <a:pt x="1370015" y="2980215"/>
                </a:lnTo>
                <a:lnTo>
                  <a:pt x="1399339" y="3017939"/>
                </a:lnTo>
                <a:lnTo>
                  <a:pt x="1426857" y="3062890"/>
                </a:lnTo>
                <a:lnTo>
                  <a:pt x="1446018" y="3106954"/>
                </a:lnTo>
                <a:lnTo>
                  <a:pt x="1457720" y="3150846"/>
                </a:lnTo>
                <a:lnTo>
                  <a:pt x="1462864" y="3195285"/>
                </a:lnTo>
                <a:lnTo>
                  <a:pt x="1462346" y="3240985"/>
                </a:lnTo>
                <a:lnTo>
                  <a:pt x="1457067" y="3288665"/>
                </a:lnTo>
                <a:lnTo>
                  <a:pt x="1447924" y="3339039"/>
                </a:lnTo>
              </a:path>
              <a:path w="3603625" h="3603625">
                <a:moveTo>
                  <a:pt x="3603094" y="1801547"/>
                </a:moveTo>
                <a:lnTo>
                  <a:pt x="3602467" y="1849541"/>
                </a:lnTo>
                <a:lnTo>
                  <a:pt x="3600597" y="1897225"/>
                </a:lnTo>
                <a:lnTo>
                  <a:pt x="3597499" y="1944584"/>
                </a:lnTo>
                <a:lnTo>
                  <a:pt x="3593188" y="1991602"/>
                </a:lnTo>
                <a:lnTo>
                  <a:pt x="3587681" y="2038264"/>
                </a:lnTo>
                <a:lnTo>
                  <a:pt x="3580993" y="2084554"/>
                </a:lnTo>
                <a:lnTo>
                  <a:pt x="3573139" y="2130457"/>
                </a:lnTo>
                <a:lnTo>
                  <a:pt x="3564135" y="2175956"/>
                </a:lnTo>
                <a:lnTo>
                  <a:pt x="3553996" y="2221038"/>
                </a:lnTo>
                <a:lnTo>
                  <a:pt x="3542739" y="2265685"/>
                </a:lnTo>
                <a:lnTo>
                  <a:pt x="3530379" y="2309882"/>
                </a:lnTo>
                <a:lnTo>
                  <a:pt x="3516930" y="2353614"/>
                </a:lnTo>
                <a:lnTo>
                  <a:pt x="3502409" y="2396865"/>
                </a:lnTo>
                <a:lnTo>
                  <a:pt x="3486832" y="2439620"/>
                </a:lnTo>
                <a:lnTo>
                  <a:pt x="3470214" y="2481863"/>
                </a:lnTo>
                <a:lnTo>
                  <a:pt x="3452570" y="2523578"/>
                </a:lnTo>
                <a:lnTo>
                  <a:pt x="3433916" y="2564751"/>
                </a:lnTo>
                <a:lnTo>
                  <a:pt x="3414268" y="2605364"/>
                </a:lnTo>
                <a:lnTo>
                  <a:pt x="3393641" y="2645404"/>
                </a:lnTo>
                <a:lnTo>
                  <a:pt x="3372050" y="2684854"/>
                </a:lnTo>
                <a:lnTo>
                  <a:pt x="3349512" y="2723698"/>
                </a:lnTo>
                <a:lnTo>
                  <a:pt x="3326042" y="2761922"/>
                </a:lnTo>
                <a:lnTo>
                  <a:pt x="3301655" y="2799509"/>
                </a:lnTo>
                <a:lnTo>
                  <a:pt x="3276368" y="2836444"/>
                </a:lnTo>
                <a:lnTo>
                  <a:pt x="3250194" y="2872712"/>
                </a:lnTo>
                <a:lnTo>
                  <a:pt x="3223151" y="2908296"/>
                </a:lnTo>
                <a:lnTo>
                  <a:pt x="3195254" y="2943182"/>
                </a:lnTo>
                <a:lnTo>
                  <a:pt x="3166518" y="2977353"/>
                </a:lnTo>
                <a:lnTo>
                  <a:pt x="3136958" y="3010795"/>
                </a:lnTo>
                <a:lnTo>
                  <a:pt x="3106591" y="3043491"/>
                </a:lnTo>
                <a:lnTo>
                  <a:pt x="3075432" y="3075427"/>
                </a:lnTo>
                <a:lnTo>
                  <a:pt x="3043496" y="3106586"/>
                </a:lnTo>
                <a:lnTo>
                  <a:pt x="3010800" y="3136952"/>
                </a:lnTo>
                <a:lnTo>
                  <a:pt x="2977358" y="3166512"/>
                </a:lnTo>
                <a:lnTo>
                  <a:pt x="2943186" y="3195248"/>
                </a:lnTo>
                <a:lnTo>
                  <a:pt x="2908300" y="3223145"/>
                </a:lnTo>
                <a:lnTo>
                  <a:pt x="2872715" y="3250188"/>
                </a:lnTo>
                <a:lnTo>
                  <a:pt x="2836448" y="3276361"/>
                </a:lnTo>
                <a:lnTo>
                  <a:pt x="2799512" y="3301648"/>
                </a:lnTo>
                <a:lnTo>
                  <a:pt x="2761925" y="3326035"/>
                </a:lnTo>
                <a:lnTo>
                  <a:pt x="2723701" y="3349505"/>
                </a:lnTo>
                <a:lnTo>
                  <a:pt x="2684856" y="3372043"/>
                </a:lnTo>
                <a:lnTo>
                  <a:pt x="2645406" y="3393633"/>
                </a:lnTo>
                <a:lnTo>
                  <a:pt x="2605367" y="3414260"/>
                </a:lnTo>
                <a:lnTo>
                  <a:pt x="2564753" y="3433908"/>
                </a:lnTo>
                <a:lnTo>
                  <a:pt x="2523580" y="3452561"/>
                </a:lnTo>
                <a:lnTo>
                  <a:pt x="2481864" y="3470205"/>
                </a:lnTo>
                <a:lnTo>
                  <a:pt x="2439621" y="3486823"/>
                </a:lnTo>
                <a:lnTo>
                  <a:pt x="2396866" y="3502400"/>
                </a:lnTo>
                <a:lnTo>
                  <a:pt x="2353615" y="3516921"/>
                </a:lnTo>
                <a:lnTo>
                  <a:pt x="2309883" y="3530369"/>
                </a:lnTo>
                <a:lnTo>
                  <a:pt x="2265685" y="3542729"/>
                </a:lnTo>
                <a:lnTo>
                  <a:pt x="2221038" y="3553987"/>
                </a:lnTo>
                <a:lnTo>
                  <a:pt x="2175957" y="3564125"/>
                </a:lnTo>
                <a:lnTo>
                  <a:pt x="2130457" y="3573129"/>
                </a:lnTo>
                <a:lnTo>
                  <a:pt x="2084554" y="3580983"/>
                </a:lnTo>
                <a:lnTo>
                  <a:pt x="2038264" y="3587671"/>
                </a:lnTo>
                <a:lnTo>
                  <a:pt x="1991602" y="3593178"/>
                </a:lnTo>
                <a:lnTo>
                  <a:pt x="1944584" y="3597488"/>
                </a:lnTo>
                <a:lnTo>
                  <a:pt x="1897225" y="3600586"/>
                </a:lnTo>
                <a:lnTo>
                  <a:pt x="1849541" y="3602457"/>
                </a:lnTo>
                <a:lnTo>
                  <a:pt x="1801547" y="3603084"/>
                </a:lnTo>
                <a:lnTo>
                  <a:pt x="1753553" y="3602457"/>
                </a:lnTo>
                <a:lnTo>
                  <a:pt x="1705869" y="3600586"/>
                </a:lnTo>
                <a:lnTo>
                  <a:pt x="1658510" y="3597488"/>
                </a:lnTo>
                <a:lnTo>
                  <a:pt x="1611491" y="3593178"/>
                </a:lnTo>
                <a:lnTo>
                  <a:pt x="1564829" y="3587671"/>
                </a:lnTo>
                <a:lnTo>
                  <a:pt x="1518539" y="3580983"/>
                </a:lnTo>
                <a:lnTo>
                  <a:pt x="1472636" y="3573129"/>
                </a:lnTo>
                <a:lnTo>
                  <a:pt x="1427137" y="3564125"/>
                </a:lnTo>
                <a:lnTo>
                  <a:pt x="1382055" y="3553987"/>
                </a:lnTo>
                <a:lnTo>
                  <a:pt x="1337408" y="3542729"/>
                </a:lnTo>
                <a:lnTo>
                  <a:pt x="1293211" y="3530369"/>
                </a:lnTo>
                <a:lnTo>
                  <a:pt x="1249479" y="3516921"/>
                </a:lnTo>
                <a:lnTo>
                  <a:pt x="1206227" y="3502400"/>
                </a:lnTo>
                <a:lnTo>
                  <a:pt x="1163472" y="3486823"/>
                </a:lnTo>
                <a:lnTo>
                  <a:pt x="1121229" y="3470205"/>
                </a:lnTo>
                <a:lnTo>
                  <a:pt x="1079513" y="3452561"/>
                </a:lnTo>
                <a:lnTo>
                  <a:pt x="1038341" y="3433908"/>
                </a:lnTo>
                <a:lnTo>
                  <a:pt x="997727" y="3414260"/>
                </a:lnTo>
                <a:lnTo>
                  <a:pt x="957687" y="3393633"/>
                </a:lnTo>
                <a:lnTo>
                  <a:pt x="918237" y="3372043"/>
                </a:lnTo>
                <a:lnTo>
                  <a:pt x="879392" y="3349505"/>
                </a:lnTo>
                <a:lnTo>
                  <a:pt x="841169" y="3326035"/>
                </a:lnTo>
                <a:lnTo>
                  <a:pt x="803581" y="3301648"/>
                </a:lnTo>
                <a:lnTo>
                  <a:pt x="766646" y="3276361"/>
                </a:lnTo>
                <a:lnTo>
                  <a:pt x="730378" y="3250188"/>
                </a:lnTo>
                <a:lnTo>
                  <a:pt x="694793" y="3223145"/>
                </a:lnTo>
                <a:lnTo>
                  <a:pt x="659907" y="3195248"/>
                </a:lnTo>
                <a:lnTo>
                  <a:pt x="625736" y="3166512"/>
                </a:lnTo>
                <a:lnTo>
                  <a:pt x="592294" y="3136952"/>
                </a:lnTo>
                <a:lnTo>
                  <a:pt x="559597" y="3106586"/>
                </a:lnTo>
                <a:lnTo>
                  <a:pt x="527661" y="3075427"/>
                </a:lnTo>
                <a:lnTo>
                  <a:pt x="496502" y="3043491"/>
                </a:lnTo>
                <a:lnTo>
                  <a:pt x="466135" y="3010795"/>
                </a:lnTo>
                <a:lnTo>
                  <a:pt x="436576" y="2977353"/>
                </a:lnTo>
                <a:lnTo>
                  <a:pt x="407840" y="2943182"/>
                </a:lnTo>
                <a:lnTo>
                  <a:pt x="379942" y="2908296"/>
                </a:lnTo>
                <a:lnTo>
                  <a:pt x="352899" y="2872712"/>
                </a:lnTo>
                <a:lnTo>
                  <a:pt x="326726" y="2836444"/>
                </a:lnTo>
                <a:lnTo>
                  <a:pt x="301438" y="2799509"/>
                </a:lnTo>
                <a:lnTo>
                  <a:pt x="277051" y="2761922"/>
                </a:lnTo>
                <a:lnTo>
                  <a:pt x="253581" y="2723698"/>
                </a:lnTo>
                <a:lnTo>
                  <a:pt x="231043" y="2684854"/>
                </a:lnTo>
                <a:lnTo>
                  <a:pt x="209453" y="2645404"/>
                </a:lnTo>
                <a:lnTo>
                  <a:pt x="188826" y="2605364"/>
                </a:lnTo>
                <a:lnTo>
                  <a:pt x="169177" y="2564751"/>
                </a:lnTo>
                <a:lnTo>
                  <a:pt x="150524" y="2523578"/>
                </a:lnTo>
                <a:lnTo>
                  <a:pt x="132880" y="2481863"/>
                </a:lnTo>
                <a:lnTo>
                  <a:pt x="116261" y="2439620"/>
                </a:lnTo>
                <a:lnTo>
                  <a:pt x="100684" y="2396865"/>
                </a:lnTo>
                <a:lnTo>
                  <a:pt x="86163" y="2353614"/>
                </a:lnTo>
                <a:lnTo>
                  <a:pt x="72715" y="2309882"/>
                </a:lnTo>
                <a:lnTo>
                  <a:pt x="60354" y="2265685"/>
                </a:lnTo>
                <a:lnTo>
                  <a:pt x="49097" y="2221038"/>
                </a:lnTo>
                <a:lnTo>
                  <a:pt x="38959" y="2175956"/>
                </a:lnTo>
                <a:lnTo>
                  <a:pt x="29955" y="2130457"/>
                </a:lnTo>
                <a:lnTo>
                  <a:pt x="22101" y="2084554"/>
                </a:lnTo>
                <a:lnTo>
                  <a:pt x="15412" y="2038264"/>
                </a:lnTo>
                <a:lnTo>
                  <a:pt x="9905" y="1991602"/>
                </a:lnTo>
                <a:lnTo>
                  <a:pt x="5595" y="1944584"/>
                </a:lnTo>
                <a:lnTo>
                  <a:pt x="2497" y="1897225"/>
                </a:lnTo>
                <a:lnTo>
                  <a:pt x="626" y="1849541"/>
                </a:lnTo>
                <a:lnTo>
                  <a:pt x="0" y="1801547"/>
                </a:lnTo>
                <a:lnTo>
                  <a:pt x="626" y="1753552"/>
                </a:lnTo>
                <a:lnTo>
                  <a:pt x="2497" y="1705868"/>
                </a:lnTo>
                <a:lnTo>
                  <a:pt x="5595" y="1658508"/>
                </a:lnTo>
                <a:lnTo>
                  <a:pt x="9905" y="1611490"/>
                </a:lnTo>
                <a:lnTo>
                  <a:pt x="15412" y="1564827"/>
                </a:lnTo>
                <a:lnTo>
                  <a:pt x="22101" y="1518537"/>
                </a:lnTo>
                <a:lnTo>
                  <a:pt x="29955" y="1472634"/>
                </a:lnTo>
                <a:lnTo>
                  <a:pt x="38959" y="1427133"/>
                </a:lnTo>
                <a:lnTo>
                  <a:pt x="49097" y="1382052"/>
                </a:lnTo>
                <a:lnTo>
                  <a:pt x="60354" y="1337405"/>
                </a:lnTo>
                <a:lnTo>
                  <a:pt x="72715" y="1293207"/>
                </a:lnTo>
                <a:lnTo>
                  <a:pt x="86163" y="1249475"/>
                </a:lnTo>
                <a:lnTo>
                  <a:pt x="100684" y="1206223"/>
                </a:lnTo>
                <a:lnTo>
                  <a:pt x="116261" y="1163468"/>
                </a:lnTo>
                <a:lnTo>
                  <a:pt x="132880" y="1121225"/>
                </a:lnTo>
                <a:lnTo>
                  <a:pt x="150524" y="1079509"/>
                </a:lnTo>
                <a:lnTo>
                  <a:pt x="169177" y="1038336"/>
                </a:lnTo>
                <a:lnTo>
                  <a:pt x="188826" y="997722"/>
                </a:lnTo>
                <a:lnTo>
                  <a:pt x="209453" y="957683"/>
                </a:lnTo>
                <a:lnTo>
                  <a:pt x="231043" y="918233"/>
                </a:lnTo>
                <a:lnTo>
                  <a:pt x="253581" y="879388"/>
                </a:lnTo>
                <a:lnTo>
                  <a:pt x="277051" y="841164"/>
                </a:lnTo>
                <a:lnTo>
                  <a:pt x="301438" y="803577"/>
                </a:lnTo>
                <a:lnTo>
                  <a:pt x="326726" y="766641"/>
                </a:lnTo>
                <a:lnTo>
                  <a:pt x="352899" y="730374"/>
                </a:lnTo>
                <a:lnTo>
                  <a:pt x="379942" y="694789"/>
                </a:lnTo>
                <a:lnTo>
                  <a:pt x="407840" y="659903"/>
                </a:lnTo>
                <a:lnTo>
                  <a:pt x="436576" y="625731"/>
                </a:lnTo>
                <a:lnTo>
                  <a:pt x="466135" y="592289"/>
                </a:lnTo>
                <a:lnTo>
                  <a:pt x="496502" y="559593"/>
                </a:lnTo>
                <a:lnTo>
                  <a:pt x="527661" y="527658"/>
                </a:lnTo>
                <a:lnTo>
                  <a:pt x="559597" y="496499"/>
                </a:lnTo>
                <a:lnTo>
                  <a:pt x="592294" y="466132"/>
                </a:lnTo>
                <a:lnTo>
                  <a:pt x="625736" y="436572"/>
                </a:lnTo>
                <a:lnTo>
                  <a:pt x="659907" y="407836"/>
                </a:lnTo>
                <a:lnTo>
                  <a:pt x="694793" y="379939"/>
                </a:lnTo>
                <a:lnTo>
                  <a:pt x="730378" y="352896"/>
                </a:lnTo>
                <a:lnTo>
                  <a:pt x="766646" y="326723"/>
                </a:lnTo>
                <a:lnTo>
                  <a:pt x="803581" y="301435"/>
                </a:lnTo>
                <a:lnTo>
                  <a:pt x="841169" y="277049"/>
                </a:lnTo>
                <a:lnTo>
                  <a:pt x="879392" y="253579"/>
                </a:lnTo>
                <a:lnTo>
                  <a:pt x="918237" y="231041"/>
                </a:lnTo>
                <a:lnTo>
                  <a:pt x="957687" y="209451"/>
                </a:lnTo>
                <a:lnTo>
                  <a:pt x="997727" y="188824"/>
                </a:lnTo>
                <a:lnTo>
                  <a:pt x="1038341" y="169176"/>
                </a:lnTo>
                <a:lnTo>
                  <a:pt x="1079513" y="150522"/>
                </a:lnTo>
                <a:lnTo>
                  <a:pt x="1121229" y="132878"/>
                </a:lnTo>
                <a:lnTo>
                  <a:pt x="1163472" y="116260"/>
                </a:lnTo>
                <a:lnTo>
                  <a:pt x="1206227" y="100683"/>
                </a:lnTo>
                <a:lnTo>
                  <a:pt x="1249479" y="86162"/>
                </a:lnTo>
                <a:lnTo>
                  <a:pt x="1293211" y="72714"/>
                </a:lnTo>
                <a:lnTo>
                  <a:pt x="1337408" y="60354"/>
                </a:lnTo>
                <a:lnTo>
                  <a:pt x="1382055" y="49096"/>
                </a:lnTo>
                <a:lnTo>
                  <a:pt x="1427137" y="38958"/>
                </a:lnTo>
                <a:lnTo>
                  <a:pt x="1472636" y="29954"/>
                </a:lnTo>
                <a:lnTo>
                  <a:pt x="1518539" y="22100"/>
                </a:lnTo>
                <a:lnTo>
                  <a:pt x="1564829" y="15412"/>
                </a:lnTo>
                <a:lnTo>
                  <a:pt x="1611491" y="9905"/>
                </a:lnTo>
                <a:lnTo>
                  <a:pt x="1658510" y="5595"/>
                </a:lnTo>
                <a:lnTo>
                  <a:pt x="1705869" y="2497"/>
                </a:lnTo>
                <a:lnTo>
                  <a:pt x="1753553" y="626"/>
                </a:lnTo>
                <a:lnTo>
                  <a:pt x="1801547" y="0"/>
                </a:lnTo>
                <a:lnTo>
                  <a:pt x="1849541" y="626"/>
                </a:lnTo>
                <a:lnTo>
                  <a:pt x="1897225" y="2497"/>
                </a:lnTo>
                <a:lnTo>
                  <a:pt x="1944584" y="5595"/>
                </a:lnTo>
                <a:lnTo>
                  <a:pt x="1991602" y="9905"/>
                </a:lnTo>
                <a:lnTo>
                  <a:pt x="2038264" y="15412"/>
                </a:lnTo>
                <a:lnTo>
                  <a:pt x="2084554" y="22100"/>
                </a:lnTo>
                <a:lnTo>
                  <a:pt x="2130457" y="29954"/>
                </a:lnTo>
                <a:lnTo>
                  <a:pt x="2175957" y="38958"/>
                </a:lnTo>
                <a:lnTo>
                  <a:pt x="2221038" y="49096"/>
                </a:lnTo>
                <a:lnTo>
                  <a:pt x="2265685" y="60354"/>
                </a:lnTo>
                <a:lnTo>
                  <a:pt x="2309883" y="72714"/>
                </a:lnTo>
                <a:lnTo>
                  <a:pt x="2353615" y="86162"/>
                </a:lnTo>
                <a:lnTo>
                  <a:pt x="2396866" y="100683"/>
                </a:lnTo>
                <a:lnTo>
                  <a:pt x="2439621" y="116260"/>
                </a:lnTo>
                <a:lnTo>
                  <a:pt x="2481864" y="132878"/>
                </a:lnTo>
                <a:lnTo>
                  <a:pt x="2523580" y="150522"/>
                </a:lnTo>
                <a:lnTo>
                  <a:pt x="2564753" y="169176"/>
                </a:lnTo>
                <a:lnTo>
                  <a:pt x="2605367" y="188824"/>
                </a:lnTo>
                <a:lnTo>
                  <a:pt x="2645406" y="209451"/>
                </a:lnTo>
                <a:lnTo>
                  <a:pt x="2684856" y="231041"/>
                </a:lnTo>
                <a:lnTo>
                  <a:pt x="2723701" y="253579"/>
                </a:lnTo>
                <a:lnTo>
                  <a:pt x="2761925" y="277049"/>
                </a:lnTo>
                <a:lnTo>
                  <a:pt x="2799512" y="301435"/>
                </a:lnTo>
                <a:lnTo>
                  <a:pt x="2836448" y="326723"/>
                </a:lnTo>
                <a:lnTo>
                  <a:pt x="2872715" y="352896"/>
                </a:lnTo>
                <a:lnTo>
                  <a:pt x="2908300" y="379939"/>
                </a:lnTo>
                <a:lnTo>
                  <a:pt x="2943186" y="407836"/>
                </a:lnTo>
                <a:lnTo>
                  <a:pt x="2977358" y="436572"/>
                </a:lnTo>
                <a:lnTo>
                  <a:pt x="3010800" y="466132"/>
                </a:lnTo>
                <a:lnTo>
                  <a:pt x="3043496" y="496499"/>
                </a:lnTo>
                <a:lnTo>
                  <a:pt x="3075432" y="527658"/>
                </a:lnTo>
                <a:lnTo>
                  <a:pt x="3106591" y="559593"/>
                </a:lnTo>
                <a:lnTo>
                  <a:pt x="3136958" y="592289"/>
                </a:lnTo>
                <a:lnTo>
                  <a:pt x="3166518" y="625731"/>
                </a:lnTo>
                <a:lnTo>
                  <a:pt x="3195254" y="659903"/>
                </a:lnTo>
                <a:lnTo>
                  <a:pt x="3223151" y="694789"/>
                </a:lnTo>
                <a:lnTo>
                  <a:pt x="3250194" y="730374"/>
                </a:lnTo>
                <a:lnTo>
                  <a:pt x="3276368" y="766641"/>
                </a:lnTo>
                <a:lnTo>
                  <a:pt x="3301655" y="803577"/>
                </a:lnTo>
                <a:lnTo>
                  <a:pt x="3326042" y="841164"/>
                </a:lnTo>
                <a:lnTo>
                  <a:pt x="3349512" y="879388"/>
                </a:lnTo>
                <a:lnTo>
                  <a:pt x="3372050" y="918233"/>
                </a:lnTo>
                <a:lnTo>
                  <a:pt x="3393641" y="957683"/>
                </a:lnTo>
                <a:lnTo>
                  <a:pt x="3414268" y="997722"/>
                </a:lnTo>
                <a:lnTo>
                  <a:pt x="3433916" y="1038336"/>
                </a:lnTo>
                <a:lnTo>
                  <a:pt x="3452570" y="1079509"/>
                </a:lnTo>
                <a:lnTo>
                  <a:pt x="3470214" y="1121225"/>
                </a:lnTo>
                <a:lnTo>
                  <a:pt x="3486832" y="1163468"/>
                </a:lnTo>
                <a:lnTo>
                  <a:pt x="3502409" y="1206223"/>
                </a:lnTo>
                <a:lnTo>
                  <a:pt x="3516930" y="1249475"/>
                </a:lnTo>
                <a:lnTo>
                  <a:pt x="3530379" y="1293207"/>
                </a:lnTo>
                <a:lnTo>
                  <a:pt x="3542739" y="1337405"/>
                </a:lnTo>
                <a:lnTo>
                  <a:pt x="3553996" y="1382052"/>
                </a:lnTo>
                <a:lnTo>
                  <a:pt x="3564135" y="1427133"/>
                </a:lnTo>
                <a:lnTo>
                  <a:pt x="3573139" y="1472634"/>
                </a:lnTo>
                <a:lnTo>
                  <a:pt x="3580993" y="1518537"/>
                </a:lnTo>
                <a:lnTo>
                  <a:pt x="3587681" y="1564827"/>
                </a:lnTo>
                <a:lnTo>
                  <a:pt x="3593188" y="1611490"/>
                </a:lnTo>
                <a:lnTo>
                  <a:pt x="3597499" y="1658508"/>
                </a:lnTo>
                <a:lnTo>
                  <a:pt x="3600597" y="1705868"/>
                </a:lnTo>
                <a:lnTo>
                  <a:pt x="3602467" y="1753552"/>
                </a:lnTo>
                <a:lnTo>
                  <a:pt x="3603094" y="1801547"/>
                </a:lnTo>
                <a:close/>
              </a:path>
            </a:pathLst>
          </a:custGeom>
          <a:ln w="31412">
            <a:solidFill>
              <a:srgbClr val="F15732"/>
            </a:solidFill>
          </a:ln>
        </p:spPr>
        <p:txBody>
          <a:bodyPr wrap="square" lIns="0" tIns="0" rIns="0" bIns="0" rtlCol="0"/>
          <a:lstStyle/>
          <a:p>
            <a:endParaRPr/>
          </a:p>
        </p:txBody>
      </p:sp>
      <p:sp>
        <p:nvSpPr>
          <p:cNvPr id="43" name="object 24">
            <a:extLst>
              <a:ext uri="{FF2B5EF4-FFF2-40B4-BE49-F238E27FC236}">
                <a16:creationId xmlns:a16="http://schemas.microsoft.com/office/drawing/2014/main" id="{676B7205-578A-302F-AB7F-30C05BFF7B84}"/>
              </a:ext>
            </a:extLst>
          </p:cNvPr>
          <p:cNvSpPr/>
          <p:nvPr/>
        </p:nvSpPr>
        <p:spPr>
          <a:xfrm>
            <a:off x="9366250" y="7380044"/>
            <a:ext cx="0" cy="377190"/>
          </a:xfrm>
          <a:custGeom>
            <a:avLst/>
            <a:gdLst/>
            <a:ahLst/>
            <a:cxnLst/>
            <a:rect l="l" t="t" r="r" b="b"/>
            <a:pathLst>
              <a:path h="377189">
                <a:moveTo>
                  <a:pt x="0" y="0"/>
                </a:moveTo>
                <a:lnTo>
                  <a:pt x="0" y="376951"/>
                </a:lnTo>
              </a:path>
            </a:pathLst>
          </a:custGeom>
          <a:ln w="10470">
            <a:solidFill>
              <a:srgbClr val="FFFFFF"/>
            </a:solidFill>
          </a:ln>
        </p:spPr>
        <p:txBody>
          <a:bodyPr wrap="square" lIns="0" tIns="0" rIns="0" bIns="0" rtlCol="0"/>
          <a:lstStyle/>
          <a:p>
            <a:endParaRPr>
              <a:latin typeface="Arial" panose="020B0604020202020204" pitchFamily="34" charset="0"/>
              <a:cs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2617"/>
            <a:ext cx="20101560" cy="11303635"/>
          </a:xfrm>
          <a:custGeom>
            <a:avLst/>
            <a:gdLst/>
            <a:ahLst/>
            <a:cxnLst/>
            <a:rect l="l" t="t" r="r" b="b"/>
            <a:pathLst>
              <a:path w="20101560" h="11303635">
                <a:moveTo>
                  <a:pt x="20101209" y="0"/>
                </a:moveTo>
                <a:lnTo>
                  <a:pt x="0" y="0"/>
                </a:lnTo>
                <a:lnTo>
                  <a:pt x="0" y="11303320"/>
                </a:lnTo>
                <a:lnTo>
                  <a:pt x="20101209" y="11303320"/>
                </a:lnTo>
                <a:lnTo>
                  <a:pt x="20101209" y="0"/>
                </a:lnTo>
                <a:close/>
              </a:path>
            </a:pathLst>
          </a:custGeom>
          <a:solidFill>
            <a:srgbClr val="D3EBDE"/>
          </a:solidFill>
        </p:spPr>
        <p:txBody>
          <a:bodyPr wrap="square" lIns="0" tIns="0" rIns="0" bIns="0" rtlCol="0"/>
          <a:lstStyle/>
          <a:p>
            <a:endParaRPr/>
          </a:p>
        </p:txBody>
      </p:sp>
      <p:sp>
        <p:nvSpPr>
          <p:cNvPr id="43" name="object 7">
            <a:extLst>
              <a:ext uri="{FF2B5EF4-FFF2-40B4-BE49-F238E27FC236}">
                <a16:creationId xmlns:a16="http://schemas.microsoft.com/office/drawing/2014/main" id="{58A5C112-C1BB-B503-7558-0E75F3E522AA}"/>
              </a:ext>
            </a:extLst>
          </p:cNvPr>
          <p:cNvSpPr/>
          <p:nvPr/>
        </p:nvSpPr>
        <p:spPr>
          <a:xfrm>
            <a:off x="6380987" y="3680571"/>
            <a:ext cx="6213048" cy="874216"/>
          </a:xfrm>
          <a:custGeom>
            <a:avLst/>
            <a:gdLst/>
            <a:ahLst/>
            <a:cxnLst/>
            <a:rect l="l" t="t" r="r" b="b"/>
            <a:pathLst>
              <a:path w="5738495" h="1800225">
                <a:moveTo>
                  <a:pt x="5738045" y="0"/>
                </a:moveTo>
                <a:lnTo>
                  <a:pt x="0" y="0"/>
                </a:lnTo>
                <a:lnTo>
                  <a:pt x="0" y="1799599"/>
                </a:lnTo>
                <a:lnTo>
                  <a:pt x="5738045" y="1799599"/>
                </a:lnTo>
                <a:lnTo>
                  <a:pt x="5738045" y="0"/>
                </a:lnTo>
                <a:close/>
              </a:path>
            </a:pathLst>
          </a:custGeom>
          <a:solidFill>
            <a:srgbClr val="FCD0C7">
              <a:alpha val="31999"/>
            </a:srgbClr>
          </a:solidFill>
        </p:spPr>
        <p:txBody>
          <a:bodyPr wrap="square" lIns="0" tIns="0" rIns="0" bIns="0" rtlCol="0"/>
          <a:lstStyle/>
          <a:p>
            <a:endParaRPr/>
          </a:p>
        </p:txBody>
      </p:sp>
      <p:sp>
        <p:nvSpPr>
          <p:cNvPr id="42" name="object 7">
            <a:extLst>
              <a:ext uri="{FF2B5EF4-FFF2-40B4-BE49-F238E27FC236}">
                <a16:creationId xmlns:a16="http://schemas.microsoft.com/office/drawing/2014/main" id="{4A31C481-018E-F2E1-4D03-EC9C33AC62BF}"/>
              </a:ext>
            </a:extLst>
          </p:cNvPr>
          <p:cNvSpPr/>
          <p:nvPr/>
        </p:nvSpPr>
        <p:spPr>
          <a:xfrm>
            <a:off x="6380987" y="5137862"/>
            <a:ext cx="6213048" cy="981136"/>
          </a:xfrm>
          <a:custGeom>
            <a:avLst/>
            <a:gdLst/>
            <a:ahLst/>
            <a:cxnLst/>
            <a:rect l="l" t="t" r="r" b="b"/>
            <a:pathLst>
              <a:path w="5738495" h="1800225">
                <a:moveTo>
                  <a:pt x="5738045" y="0"/>
                </a:moveTo>
                <a:lnTo>
                  <a:pt x="0" y="0"/>
                </a:lnTo>
                <a:lnTo>
                  <a:pt x="0" y="1799599"/>
                </a:lnTo>
                <a:lnTo>
                  <a:pt x="5738045" y="1799599"/>
                </a:lnTo>
                <a:lnTo>
                  <a:pt x="5738045" y="0"/>
                </a:lnTo>
                <a:close/>
              </a:path>
            </a:pathLst>
          </a:custGeom>
          <a:solidFill>
            <a:srgbClr val="FCD0C7">
              <a:alpha val="31999"/>
            </a:srgbClr>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9525"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4" name="object 4"/>
          <p:cNvSpPr txBox="1"/>
          <p:nvPr/>
        </p:nvSpPr>
        <p:spPr>
          <a:xfrm>
            <a:off x="675494" y="3583105"/>
            <a:ext cx="1908956" cy="455894"/>
          </a:xfrm>
          <a:prstGeom prst="rect">
            <a:avLst/>
          </a:prstGeom>
        </p:spPr>
        <p:txBody>
          <a:bodyPr vert="horz" wrap="square" lIns="0" tIns="17145" rIns="0" bIns="0" rtlCol="0">
            <a:spAutoFit/>
          </a:bodyPr>
          <a:lstStyle/>
          <a:p>
            <a:pPr marL="12700">
              <a:lnSpc>
                <a:spcPct val="100000"/>
              </a:lnSpc>
              <a:spcBef>
                <a:spcPts val="135"/>
              </a:spcBef>
            </a:pPr>
            <a:r>
              <a:rPr sz="2850" b="1" spc="-10" err="1">
                <a:latin typeface="Arial" panose="020B0604020202020204" pitchFamily="34" charset="0"/>
                <a:cs typeface="Arial" panose="020B0604020202020204" pitchFamily="34" charset="0"/>
              </a:rPr>
              <a:t>Am</a:t>
            </a:r>
            <a:r>
              <a:rPr lang="en-US" sz="2850" b="1" spc="-10" err="1">
                <a:latin typeface="Arial" panose="020B0604020202020204" pitchFamily="34" charset="0"/>
                <a:cs typeface="Arial" panose="020B0604020202020204" pitchFamily="34" charset="0"/>
              </a:rPr>
              <a:t>é</a:t>
            </a:r>
            <a:r>
              <a:rPr sz="2850" b="1" spc="-10" err="1">
                <a:latin typeface="Arial" panose="020B0604020202020204" pitchFamily="34" charset="0"/>
                <a:cs typeface="Arial" panose="020B0604020202020204" pitchFamily="34" charset="0"/>
              </a:rPr>
              <a:t>ri</a:t>
            </a:r>
            <a:r>
              <a:rPr lang="en-US" sz="2850" b="1" spc="-10" err="1">
                <a:latin typeface="Arial" panose="020B0604020202020204" pitchFamily="34" charset="0"/>
                <a:cs typeface="Arial" panose="020B0604020202020204" pitchFamily="34" charset="0"/>
              </a:rPr>
              <a:t>que</a:t>
            </a:r>
            <a:r>
              <a:rPr sz="2850" b="1" spc="-10" err="1">
                <a:latin typeface="Arial" panose="020B0604020202020204" pitchFamily="34" charset="0"/>
                <a:cs typeface="Arial" panose="020B0604020202020204" pitchFamily="34" charset="0"/>
              </a:rPr>
              <a:t>s</a:t>
            </a:r>
            <a:endParaRPr sz="2850" b="1">
              <a:latin typeface="Arial" panose="020B0604020202020204" pitchFamily="34" charset="0"/>
              <a:cs typeface="Arial" panose="020B0604020202020204" pitchFamily="34" charset="0"/>
            </a:endParaRPr>
          </a:p>
        </p:txBody>
      </p:sp>
      <p:sp>
        <p:nvSpPr>
          <p:cNvPr id="5" name="object 5"/>
          <p:cNvSpPr/>
          <p:nvPr/>
        </p:nvSpPr>
        <p:spPr>
          <a:xfrm>
            <a:off x="667252" y="1746020"/>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67257" y="540601"/>
            <a:ext cx="835576" cy="790413"/>
          </a:xfrm>
          <a:prstGeom prst="rect">
            <a:avLst/>
          </a:prstGeom>
        </p:spPr>
      </p:pic>
      <p:sp>
        <p:nvSpPr>
          <p:cNvPr id="8" name="object 8"/>
          <p:cNvSpPr txBox="1"/>
          <p:nvPr/>
        </p:nvSpPr>
        <p:spPr>
          <a:xfrm>
            <a:off x="19286574" y="942139"/>
            <a:ext cx="30353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36</a:t>
            </a:r>
            <a:endParaRPr sz="1900">
              <a:latin typeface="Söhne"/>
              <a:cs typeface="Söhne"/>
            </a:endParaRPr>
          </a:p>
        </p:txBody>
      </p:sp>
      <p:sp>
        <p:nvSpPr>
          <p:cNvPr id="9" name="object 9"/>
          <p:cNvSpPr/>
          <p:nvPr/>
        </p:nvSpPr>
        <p:spPr>
          <a:xfrm>
            <a:off x="12587572" y="334750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sp>
        <p:nvSpPr>
          <p:cNvPr id="22" name="object 22"/>
          <p:cNvSpPr/>
          <p:nvPr/>
        </p:nvSpPr>
        <p:spPr>
          <a:xfrm>
            <a:off x="6399197" y="6271503"/>
            <a:ext cx="6160135" cy="754380"/>
          </a:xfrm>
          <a:custGeom>
            <a:avLst/>
            <a:gdLst/>
            <a:ahLst/>
            <a:cxnLst/>
            <a:rect l="l" t="t" r="r" b="b"/>
            <a:pathLst>
              <a:path w="6160134" h="754379">
                <a:moveTo>
                  <a:pt x="6159760" y="0"/>
                </a:moveTo>
                <a:lnTo>
                  <a:pt x="0" y="0"/>
                </a:lnTo>
                <a:lnTo>
                  <a:pt x="0" y="753903"/>
                </a:lnTo>
                <a:lnTo>
                  <a:pt x="6159760" y="753903"/>
                </a:lnTo>
                <a:lnTo>
                  <a:pt x="6159760" y="0"/>
                </a:lnTo>
                <a:close/>
              </a:path>
            </a:pathLst>
          </a:custGeom>
          <a:solidFill>
            <a:srgbClr val="F15732"/>
          </a:solidFill>
        </p:spPr>
        <p:txBody>
          <a:bodyPr wrap="square" lIns="0" tIns="0" rIns="0" bIns="0" rtlCol="0"/>
          <a:lstStyle/>
          <a:p>
            <a:endParaRPr/>
          </a:p>
        </p:txBody>
      </p:sp>
      <p:sp>
        <p:nvSpPr>
          <p:cNvPr id="23" name="object 23"/>
          <p:cNvSpPr txBox="1"/>
          <p:nvPr/>
        </p:nvSpPr>
        <p:spPr>
          <a:xfrm>
            <a:off x="6399197" y="6271503"/>
            <a:ext cx="6160135" cy="537968"/>
          </a:xfrm>
          <a:prstGeom prst="rect">
            <a:avLst/>
          </a:prstGeom>
        </p:spPr>
        <p:txBody>
          <a:bodyPr vert="horz" wrap="square" lIns="0" tIns="159385" rIns="0" bIns="0" rtlCol="0">
            <a:spAutoFit/>
          </a:bodyPr>
          <a:lstStyle/>
          <a:p>
            <a:pPr marL="234315">
              <a:lnSpc>
                <a:spcPct val="100000"/>
              </a:lnSpc>
              <a:spcBef>
                <a:spcPts val="1255"/>
              </a:spcBef>
              <a:tabLst>
                <a:tab pos="3394710" algn="l"/>
              </a:tabLst>
            </a:pPr>
            <a:r>
              <a:rPr sz="2450" spc="-25">
                <a:solidFill>
                  <a:srgbClr val="FFFFFF"/>
                </a:solidFill>
                <a:latin typeface="Arial" panose="020B0604020202020204" pitchFamily="34" charset="0"/>
                <a:cs typeface="Arial" panose="020B0604020202020204" pitchFamily="34" charset="0"/>
              </a:rPr>
              <a:t>rr-</a:t>
            </a:r>
            <a:r>
              <a:rPr sz="2450" spc="-10">
                <a:solidFill>
                  <a:srgbClr val="FFFFFF"/>
                </a:solidFill>
                <a:latin typeface="Arial" panose="020B0604020202020204" pitchFamily="34" charset="0"/>
                <a:cs typeface="Arial" panose="020B0604020202020204" pitchFamily="34" charset="0"/>
              </a:rPr>
              <a:t>americas-woah.org</a:t>
            </a:r>
            <a:r>
              <a:rPr sz="2450">
                <a:solidFill>
                  <a:srgbClr val="FFFFFF"/>
                </a:solidFill>
                <a:latin typeface="Arial" panose="020B0604020202020204" pitchFamily="34" charset="0"/>
                <a:cs typeface="Arial" panose="020B0604020202020204" pitchFamily="34" charset="0"/>
              </a:rPr>
              <a:t>	</a:t>
            </a:r>
            <a:r>
              <a:rPr sz="2400" spc="-10">
                <a:solidFill>
                  <a:srgbClr val="FFFFFF"/>
                </a:solidFill>
                <a:latin typeface="Arial" panose="020B0604020202020204" pitchFamily="34" charset="0"/>
                <a:cs typeface="Arial" panose="020B0604020202020204" pitchFamily="34" charset="0"/>
              </a:rPr>
              <a:t>@WOAH_Americas</a:t>
            </a:r>
            <a:endParaRPr sz="2400">
              <a:latin typeface="Arial" panose="020B0604020202020204" pitchFamily="34" charset="0"/>
              <a:cs typeface="Arial" panose="020B0604020202020204" pitchFamily="34" charset="0"/>
            </a:endParaRPr>
          </a:p>
        </p:txBody>
      </p:sp>
      <p:sp>
        <p:nvSpPr>
          <p:cNvPr id="24" name="object 24"/>
          <p:cNvSpPr/>
          <p:nvPr/>
        </p:nvSpPr>
        <p:spPr>
          <a:xfrm>
            <a:off x="9671050" y="6463412"/>
            <a:ext cx="0" cy="377190"/>
          </a:xfrm>
          <a:custGeom>
            <a:avLst/>
            <a:gdLst/>
            <a:ahLst/>
            <a:cxnLst/>
            <a:rect l="l" t="t" r="r" b="b"/>
            <a:pathLst>
              <a:path h="377189">
                <a:moveTo>
                  <a:pt x="0" y="0"/>
                </a:moveTo>
                <a:lnTo>
                  <a:pt x="0" y="376951"/>
                </a:lnTo>
              </a:path>
            </a:pathLst>
          </a:custGeom>
          <a:ln w="10470">
            <a:solidFill>
              <a:srgbClr val="FFFF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7" name="object 27"/>
          <p:cNvSpPr txBox="1"/>
          <p:nvPr/>
        </p:nvSpPr>
        <p:spPr>
          <a:xfrm>
            <a:off x="6422086" y="4707293"/>
            <a:ext cx="4087164" cy="316112"/>
          </a:xfrm>
          <a:prstGeom prst="rect">
            <a:avLst/>
          </a:prstGeom>
        </p:spPr>
        <p:txBody>
          <a:bodyPr vert="horz" wrap="square" lIns="0" tIns="15875" rIns="0" bIns="0" rtlCol="0">
            <a:spAutoFit/>
          </a:bodyPr>
          <a:lstStyle/>
          <a:p>
            <a:pPr marL="12700">
              <a:lnSpc>
                <a:spcPct val="100000"/>
              </a:lnSpc>
              <a:spcBef>
                <a:spcPts val="125"/>
              </a:spcBef>
            </a:pPr>
            <a:r>
              <a:rPr lang="fr-FR" sz="1950" b="1">
                <a:solidFill>
                  <a:srgbClr val="F15732"/>
                </a:solidFill>
                <a:latin typeface="Arial" panose="020B0604020202020204" pitchFamily="34" charset="0"/>
                <a:cs typeface="Arial" panose="020B0604020202020204" pitchFamily="34" charset="0"/>
              </a:rPr>
              <a:t>Représentants sous-régionaux</a:t>
            </a:r>
            <a:endParaRPr sz="1950" b="1">
              <a:latin typeface="Arial" panose="020B0604020202020204" pitchFamily="34" charset="0"/>
              <a:cs typeface="Arial" panose="020B0604020202020204" pitchFamily="34" charset="0"/>
            </a:endParaRPr>
          </a:p>
        </p:txBody>
      </p:sp>
      <p:sp>
        <p:nvSpPr>
          <p:cNvPr id="28" name="object 28"/>
          <p:cNvSpPr/>
          <p:nvPr/>
        </p:nvSpPr>
        <p:spPr>
          <a:xfrm>
            <a:off x="6471007" y="752792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latin typeface="Arial" panose="020B0604020202020204" pitchFamily="34" charset="0"/>
              <a:cs typeface="Arial" panose="020B0604020202020204" pitchFamily="34" charset="0"/>
            </a:endParaRPr>
          </a:p>
        </p:txBody>
      </p:sp>
      <p:sp>
        <p:nvSpPr>
          <p:cNvPr id="32" name="object 32"/>
          <p:cNvSpPr txBox="1"/>
          <p:nvPr/>
        </p:nvSpPr>
        <p:spPr>
          <a:xfrm>
            <a:off x="6405543" y="3738197"/>
            <a:ext cx="6097270" cy="889987"/>
          </a:xfrm>
          <a:prstGeom prst="rect">
            <a:avLst/>
          </a:prstGeom>
          <a:noFill/>
        </p:spPr>
        <p:txBody>
          <a:bodyPr vert="horz" wrap="square" lIns="0" tIns="30480" rIns="0" bIns="0" rtlCol="0">
            <a:spAutoFit/>
          </a:bodyPr>
          <a:lstStyle/>
          <a:p>
            <a:pPr marL="132715">
              <a:lnSpc>
                <a:spcPct val="100000"/>
              </a:lnSpc>
              <a:spcBef>
                <a:spcPts val="240"/>
              </a:spcBef>
            </a:pPr>
            <a:r>
              <a:rPr lang="en-US" sz="1950" b="1">
                <a:latin typeface="Arial" panose="020B0604020202020204" pitchFamily="34" charset="0"/>
                <a:cs typeface="Arial" panose="020B0604020202020204" pitchFamily="34" charset="0"/>
              </a:rPr>
              <a:t> </a:t>
            </a:r>
            <a:r>
              <a:rPr sz="1950">
                <a:latin typeface="Arial" panose="020B0604020202020204" pitchFamily="34" charset="0"/>
                <a:cs typeface="Arial" panose="020B0604020202020204" pitchFamily="34" charset="0"/>
              </a:rPr>
              <a:t>Dr</a:t>
            </a:r>
            <a:r>
              <a:rPr sz="1950" spc="-15">
                <a:latin typeface="Arial" panose="020B0604020202020204" pitchFamily="34" charset="0"/>
                <a:cs typeface="Arial" panose="020B0604020202020204" pitchFamily="34" charset="0"/>
              </a:rPr>
              <a:t> </a:t>
            </a:r>
            <a:r>
              <a:rPr sz="1950">
                <a:latin typeface="Arial" panose="020B0604020202020204" pitchFamily="34" charset="0"/>
                <a:cs typeface="Arial" panose="020B0604020202020204" pitchFamily="34" charset="0"/>
              </a:rPr>
              <a:t>Luis</a:t>
            </a:r>
            <a:r>
              <a:rPr sz="1950" spc="-15">
                <a:latin typeface="Arial" panose="020B0604020202020204" pitchFamily="34" charset="0"/>
                <a:cs typeface="Arial" panose="020B0604020202020204" pitchFamily="34" charset="0"/>
              </a:rPr>
              <a:t> </a:t>
            </a:r>
            <a:r>
              <a:rPr sz="1950">
                <a:latin typeface="Arial" panose="020B0604020202020204" pitchFamily="34" charset="0"/>
                <a:cs typeface="Arial" panose="020B0604020202020204" pitchFamily="34" charset="0"/>
              </a:rPr>
              <a:t>O.</a:t>
            </a:r>
            <a:r>
              <a:rPr sz="1950" spc="-15">
                <a:latin typeface="Arial" panose="020B0604020202020204" pitchFamily="34" charset="0"/>
                <a:cs typeface="Arial" panose="020B0604020202020204" pitchFamily="34" charset="0"/>
              </a:rPr>
              <a:t> </a:t>
            </a:r>
            <a:r>
              <a:rPr sz="1950" spc="-10">
                <a:latin typeface="Arial" panose="020B0604020202020204" pitchFamily="34" charset="0"/>
                <a:cs typeface="Arial" panose="020B0604020202020204" pitchFamily="34" charset="0"/>
              </a:rPr>
              <a:t>Barcos</a:t>
            </a:r>
            <a:endParaRPr sz="1950">
              <a:latin typeface="Arial" panose="020B0604020202020204" pitchFamily="34" charset="0"/>
              <a:cs typeface="Arial" panose="020B0604020202020204" pitchFamily="34" charset="0"/>
            </a:endParaRPr>
          </a:p>
          <a:p>
            <a:pPr marL="132715">
              <a:lnSpc>
                <a:spcPct val="100000"/>
              </a:lnSpc>
              <a:spcBef>
                <a:spcPts val="190"/>
              </a:spcBef>
            </a:pPr>
            <a:r>
              <a:rPr lang="en-US" sz="1650">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Buenos</a:t>
            </a:r>
            <a:r>
              <a:rPr sz="1650" spc="-55">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Aires</a:t>
            </a:r>
            <a:r>
              <a:rPr sz="1650" spc="-5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(Argentin</a:t>
            </a:r>
            <a:r>
              <a:rPr lang="en-US" sz="1650" spc="-10">
                <a:latin typeface="Arial" panose="020B0604020202020204" pitchFamily="34" charset="0"/>
                <a:cs typeface="Arial" panose="020B0604020202020204" pitchFamily="34" charset="0"/>
              </a:rPr>
              <a:t>e</a:t>
            </a:r>
            <a:r>
              <a:rPr sz="1650" spc="-10">
                <a:latin typeface="Arial" panose="020B0604020202020204" pitchFamily="34" charset="0"/>
                <a:cs typeface="Arial" panose="020B0604020202020204" pitchFamily="34" charset="0"/>
              </a:rPr>
              <a:t>)</a:t>
            </a:r>
            <a:r>
              <a:rPr lang="en-US" sz="1650" spc="-10">
                <a:latin typeface="Arial" panose="020B0604020202020204" pitchFamily="34" charset="0"/>
                <a:cs typeface="Arial" panose="020B0604020202020204" pitchFamily="34" charset="0"/>
              </a:rPr>
              <a:t>   </a:t>
            </a:r>
          </a:p>
          <a:p>
            <a:pPr marL="132715">
              <a:lnSpc>
                <a:spcPct val="100000"/>
              </a:lnSpc>
              <a:spcBef>
                <a:spcPts val="190"/>
              </a:spcBef>
            </a:pPr>
            <a:endParaRPr sz="1650">
              <a:latin typeface="Arial" panose="020B0604020202020204" pitchFamily="34" charset="0"/>
              <a:cs typeface="Arial" panose="020B0604020202020204" pitchFamily="34" charset="0"/>
            </a:endParaRPr>
          </a:p>
        </p:txBody>
      </p:sp>
      <p:sp>
        <p:nvSpPr>
          <p:cNvPr id="33" name="object 33"/>
          <p:cNvSpPr txBox="1"/>
          <p:nvPr/>
        </p:nvSpPr>
        <p:spPr>
          <a:xfrm>
            <a:off x="6454855" y="5289555"/>
            <a:ext cx="6139180" cy="677750"/>
          </a:xfrm>
          <a:prstGeom prst="rect">
            <a:avLst/>
          </a:prstGeom>
          <a:noFill/>
        </p:spPr>
        <p:txBody>
          <a:bodyPr vert="horz" wrap="square" lIns="0" tIns="59055" rIns="0" bIns="0" rtlCol="0">
            <a:spAutoFit/>
          </a:bodyPr>
          <a:lstStyle/>
          <a:p>
            <a:pPr marL="125095">
              <a:lnSpc>
                <a:spcPct val="100000"/>
              </a:lnSpc>
              <a:spcBef>
                <a:spcPts val="465"/>
              </a:spcBef>
            </a:pPr>
            <a:r>
              <a:rPr lang="en-GB" sz="1950" b="1" err="1">
                <a:latin typeface="Arial" panose="020B0604020202020204" pitchFamily="34" charset="0"/>
                <a:cs typeface="Arial" panose="020B0604020202020204" pitchFamily="34" charset="0"/>
              </a:rPr>
              <a:t>Amérique</a:t>
            </a:r>
            <a:r>
              <a:rPr lang="en-GB" sz="1950" b="1">
                <a:latin typeface="Arial" panose="020B0604020202020204" pitchFamily="34" charset="0"/>
                <a:cs typeface="Arial" panose="020B0604020202020204" pitchFamily="34" charset="0"/>
              </a:rPr>
              <a:t> centrale et </a:t>
            </a:r>
            <a:r>
              <a:rPr lang="en-GB" sz="1950" b="1" err="1">
                <a:latin typeface="Arial" panose="020B0604020202020204" pitchFamily="34" charset="0"/>
                <a:cs typeface="Arial" panose="020B0604020202020204" pitchFamily="34" charset="0"/>
              </a:rPr>
              <a:t>Caraïbes</a:t>
            </a:r>
            <a:endParaRPr lang="en-GB" sz="1950" b="1">
              <a:latin typeface="Arial" panose="020B0604020202020204" pitchFamily="34" charset="0"/>
              <a:cs typeface="Arial" panose="020B0604020202020204" pitchFamily="34" charset="0"/>
            </a:endParaRPr>
          </a:p>
          <a:p>
            <a:pPr marL="125095">
              <a:lnSpc>
                <a:spcPct val="100000"/>
              </a:lnSpc>
              <a:spcBef>
                <a:spcPts val="465"/>
              </a:spcBef>
            </a:pPr>
            <a:r>
              <a:rPr lang="en-GB" sz="1650">
                <a:latin typeface="Arial" panose="020B0604020202020204" pitchFamily="34" charset="0"/>
                <a:cs typeface="Arial" panose="020B0604020202020204" pitchFamily="34" charset="0"/>
              </a:rPr>
              <a:t>Dr</a:t>
            </a:r>
            <a:r>
              <a:rPr lang="en-GB" sz="1650" spc="-40">
                <a:latin typeface="Arial" panose="020B0604020202020204" pitchFamily="34" charset="0"/>
                <a:cs typeface="Arial" panose="020B0604020202020204" pitchFamily="34" charset="0"/>
              </a:rPr>
              <a:t> </a:t>
            </a:r>
            <a:r>
              <a:rPr lang="en-GB" sz="1650" spc="-10">
                <a:latin typeface="Arial" panose="020B0604020202020204" pitchFamily="34" charset="0"/>
                <a:cs typeface="Arial" panose="020B0604020202020204" pitchFamily="34" charset="0"/>
              </a:rPr>
              <a:t>Catya</a:t>
            </a:r>
            <a:r>
              <a:rPr lang="en-GB" sz="1650" spc="-40">
                <a:latin typeface="Arial" panose="020B0604020202020204" pitchFamily="34" charset="0"/>
                <a:cs typeface="Arial" panose="020B0604020202020204" pitchFamily="34" charset="0"/>
              </a:rPr>
              <a:t> </a:t>
            </a:r>
            <a:r>
              <a:rPr lang="en-GB" sz="1650">
                <a:latin typeface="Arial" panose="020B0604020202020204" pitchFamily="34" charset="0"/>
                <a:cs typeface="Arial" panose="020B0604020202020204" pitchFamily="34" charset="0"/>
              </a:rPr>
              <a:t>I.</a:t>
            </a:r>
            <a:r>
              <a:rPr lang="en-GB" sz="1650" spc="-40">
                <a:latin typeface="Arial" panose="020B0604020202020204" pitchFamily="34" charset="0"/>
                <a:cs typeface="Arial" panose="020B0604020202020204" pitchFamily="34" charset="0"/>
              </a:rPr>
              <a:t> </a:t>
            </a:r>
            <a:r>
              <a:rPr lang="en-GB" sz="1650">
                <a:latin typeface="Arial" panose="020B0604020202020204" pitchFamily="34" charset="0"/>
                <a:cs typeface="Arial" panose="020B0604020202020204" pitchFamily="34" charset="0"/>
              </a:rPr>
              <a:t>Martinez</a:t>
            </a:r>
            <a:r>
              <a:rPr lang="en-GB" sz="1650" spc="-40">
                <a:latin typeface="Arial" panose="020B0604020202020204" pitchFamily="34" charset="0"/>
                <a:cs typeface="Arial" panose="020B0604020202020204" pitchFamily="34" charset="0"/>
              </a:rPr>
              <a:t> </a:t>
            </a:r>
            <a:r>
              <a:rPr lang="en-GB" sz="1650" spc="-10">
                <a:latin typeface="Arial" panose="020B0604020202020204" pitchFamily="34" charset="0"/>
                <a:cs typeface="Arial" panose="020B0604020202020204" pitchFamily="34" charset="0"/>
              </a:rPr>
              <a:t>Rivas</a:t>
            </a:r>
            <a:endParaRPr lang="en-GB" sz="1650">
              <a:latin typeface="Arial" panose="020B0604020202020204" pitchFamily="34" charset="0"/>
              <a:cs typeface="Arial" panose="020B0604020202020204" pitchFamily="34" charset="0"/>
            </a:endParaRPr>
          </a:p>
        </p:txBody>
      </p:sp>
      <p:grpSp>
        <p:nvGrpSpPr>
          <p:cNvPr id="34" name="object 16">
            <a:extLst>
              <a:ext uri="{FF2B5EF4-FFF2-40B4-BE49-F238E27FC236}">
                <a16:creationId xmlns:a16="http://schemas.microsoft.com/office/drawing/2014/main" id="{2D52A9C3-50DB-E8D7-D905-E37E4652C7EA}"/>
              </a:ext>
            </a:extLst>
          </p:cNvPr>
          <p:cNvGrpSpPr/>
          <p:nvPr/>
        </p:nvGrpSpPr>
        <p:grpSpPr>
          <a:xfrm>
            <a:off x="13423675" y="2497142"/>
            <a:ext cx="73660" cy="7451090"/>
            <a:chOff x="13423675" y="2497142"/>
            <a:chExt cx="73660" cy="7451090"/>
          </a:xfrm>
        </p:grpSpPr>
        <p:sp>
          <p:nvSpPr>
            <p:cNvPr id="35" name="object 17">
              <a:extLst>
                <a:ext uri="{FF2B5EF4-FFF2-40B4-BE49-F238E27FC236}">
                  <a16:creationId xmlns:a16="http://schemas.microsoft.com/office/drawing/2014/main" id="{EF4DFFB0-5B6A-666A-5C0E-49EAB0399EA6}"/>
                </a:ext>
              </a:extLst>
            </p:cNvPr>
            <p:cNvSpPr/>
            <p:nvPr/>
          </p:nvSpPr>
          <p:spPr>
            <a:xfrm>
              <a:off x="13439381" y="2497142"/>
              <a:ext cx="0" cy="7388859"/>
            </a:xfrm>
            <a:custGeom>
              <a:avLst/>
              <a:gdLst/>
              <a:ahLst/>
              <a:cxnLst/>
              <a:rect l="l" t="t" r="r" b="b"/>
              <a:pathLst>
                <a:path h="7388859">
                  <a:moveTo>
                    <a:pt x="0" y="0"/>
                  </a:moveTo>
                  <a:lnTo>
                    <a:pt x="0" y="7388277"/>
                  </a:lnTo>
                </a:path>
              </a:pathLst>
            </a:custGeom>
            <a:ln w="31412">
              <a:solidFill>
                <a:srgbClr val="F15732"/>
              </a:solidFill>
              <a:prstDash val="dot"/>
            </a:ln>
          </p:spPr>
          <p:txBody>
            <a:bodyPr wrap="square" lIns="0" tIns="0" rIns="0" bIns="0" rtlCol="0"/>
            <a:lstStyle/>
            <a:p>
              <a:endParaRPr/>
            </a:p>
          </p:txBody>
        </p:sp>
        <p:sp>
          <p:nvSpPr>
            <p:cNvPr id="36" name="object 18">
              <a:extLst>
                <a:ext uri="{FF2B5EF4-FFF2-40B4-BE49-F238E27FC236}">
                  <a16:creationId xmlns:a16="http://schemas.microsoft.com/office/drawing/2014/main" id="{AEB71FCC-B4C3-F203-6837-091A07924DB0}"/>
                </a:ext>
              </a:extLst>
            </p:cNvPr>
            <p:cNvSpPr/>
            <p:nvPr/>
          </p:nvSpPr>
          <p:spPr>
            <a:xfrm>
              <a:off x="13423672" y="6156889"/>
              <a:ext cx="73660" cy="3791585"/>
            </a:xfrm>
            <a:custGeom>
              <a:avLst/>
              <a:gdLst/>
              <a:ahLst/>
              <a:cxnLst/>
              <a:rect l="l" t="t" r="r" b="b"/>
              <a:pathLst>
                <a:path w="73659" h="3791584">
                  <a:moveTo>
                    <a:pt x="31407" y="3775570"/>
                  </a:moveTo>
                  <a:lnTo>
                    <a:pt x="26809" y="3764457"/>
                  </a:lnTo>
                  <a:lnTo>
                    <a:pt x="15709" y="3759860"/>
                  </a:lnTo>
                  <a:lnTo>
                    <a:pt x="4597" y="3764457"/>
                  </a:lnTo>
                  <a:lnTo>
                    <a:pt x="0" y="3775570"/>
                  </a:lnTo>
                  <a:lnTo>
                    <a:pt x="4597" y="3786670"/>
                  </a:lnTo>
                  <a:lnTo>
                    <a:pt x="15709" y="3791280"/>
                  </a:lnTo>
                  <a:lnTo>
                    <a:pt x="26809" y="3786670"/>
                  </a:lnTo>
                  <a:lnTo>
                    <a:pt x="31407" y="3775570"/>
                  </a:lnTo>
                  <a:close/>
                </a:path>
                <a:path w="73659" h="3791584">
                  <a:moveTo>
                    <a:pt x="73291" y="15697"/>
                  </a:moveTo>
                  <a:lnTo>
                    <a:pt x="68694" y="4597"/>
                  </a:lnTo>
                  <a:lnTo>
                    <a:pt x="57581" y="0"/>
                  </a:lnTo>
                  <a:lnTo>
                    <a:pt x="46482" y="4597"/>
                  </a:lnTo>
                  <a:lnTo>
                    <a:pt x="41884" y="15697"/>
                  </a:lnTo>
                  <a:lnTo>
                    <a:pt x="46482" y="26809"/>
                  </a:lnTo>
                  <a:lnTo>
                    <a:pt x="57581" y="31407"/>
                  </a:lnTo>
                  <a:lnTo>
                    <a:pt x="68694" y="26809"/>
                  </a:lnTo>
                  <a:lnTo>
                    <a:pt x="73291" y="15697"/>
                  </a:lnTo>
                  <a:close/>
                </a:path>
              </a:pathLst>
            </a:custGeom>
            <a:solidFill>
              <a:srgbClr val="F15732"/>
            </a:solidFill>
          </p:spPr>
          <p:txBody>
            <a:bodyPr wrap="square" lIns="0" tIns="0" rIns="0" bIns="0" rtlCol="0"/>
            <a:lstStyle/>
            <a:p>
              <a:endParaRPr/>
            </a:p>
          </p:txBody>
        </p:sp>
      </p:grpSp>
      <p:grpSp>
        <p:nvGrpSpPr>
          <p:cNvPr id="37" name="object 19">
            <a:extLst>
              <a:ext uri="{FF2B5EF4-FFF2-40B4-BE49-F238E27FC236}">
                <a16:creationId xmlns:a16="http://schemas.microsoft.com/office/drawing/2014/main" id="{FD3467A3-AA0E-BAB0-B928-6E3A0BA8BFE8}"/>
              </a:ext>
            </a:extLst>
          </p:cNvPr>
          <p:cNvGrpSpPr/>
          <p:nvPr/>
        </p:nvGrpSpPr>
        <p:grpSpPr>
          <a:xfrm>
            <a:off x="13576549" y="6156880"/>
            <a:ext cx="873760" cy="31750"/>
            <a:chOff x="13576549" y="6156880"/>
            <a:chExt cx="873760" cy="31750"/>
          </a:xfrm>
        </p:grpSpPr>
        <p:sp>
          <p:nvSpPr>
            <p:cNvPr id="38" name="object 20">
              <a:extLst>
                <a:ext uri="{FF2B5EF4-FFF2-40B4-BE49-F238E27FC236}">
                  <a16:creationId xmlns:a16="http://schemas.microsoft.com/office/drawing/2014/main" id="{559BD95F-DF2B-5599-0CB6-7A61499D7D56}"/>
                </a:ext>
              </a:extLst>
            </p:cNvPr>
            <p:cNvSpPr/>
            <p:nvPr/>
          </p:nvSpPr>
          <p:spPr>
            <a:xfrm>
              <a:off x="13576549" y="6172587"/>
              <a:ext cx="810260" cy="0"/>
            </a:xfrm>
            <a:custGeom>
              <a:avLst/>
              <a:gdLst/>
              <a:ahLst/>
              <a:cxnLst/>
              <a:rect l="l" t="t" r="r" b="b"/>
              <a:pathLst>
                <a:path w="810259">
                  <a:moveTo>
                    <a:pt x="0" y="0"/>
                  </a:moveTo>
                  <a:lnTo>
                    <a:pt x="809922" y="0"/>
                  </a:lnTo>
                </a:path>
              </a:pathLst>
            </a:custGeom>
            <a:ln w="31412">
              <a:solidFill>
                <a:srgbClr val="F15732"/>
              </a:solidFill>
              <a:prstDash val="dot"/>
            </a:ln>
          </p:spPr>
          <p:txBody>
            <a:bodyPr wrap="square" lIns="0" tIns="0" rIns="0" bIns="0" rtlCol="0"/>
            <a:lstStyle/>
            <a:p>
              <a:endParaRPr/>
            </a:p>
          </p:txBody>
        </p:sp>
        <p:sp>
          <p:nvSpPr>
            <p:cNvPr id="39" name="object 21">
              <a:extLst>
                <a:ext uri="{FF2B5EF4-FFF2-40B4-BE49-F238E27FC236}">
                  <a16:creationId xmlns:a16="http://schemas.microsoft.com/office/drawing/2014/main" id="{1A955963-0C11-6842-FBCE-04CA44629F16}"/>
                </a:ext>
              </a:extLst>
            </p:cNvPr>
            <p:cNvSpPr/>
            <p:nvPr/>
          </p:nvSpPr>
          <p:spPr>
            <a:xfrm>
              <a:off x="14418408" y="615688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40" name="object 25">
            <a:extLst>
              <a:ext uri="{FF2B5EF4-FFF2-40B4-BE49-F238E27FC236}">
                <a16:creationId xmlns:a16="http://schemas.microsoft.com/office/drawing/2014/main" id="{CD344392-CB80-F9C6-E770-C6883FD62A83}"/>
              </a:ext>
            </a:extLst>
          </p:cNvPr>
          <p:cNvSpPr/>
          <p:nvPr/>
        </p:nvSpPr>
        <p:spPr>
          <a:xfrm>
            <a:off x="14842473" y="4355338"/>
            <a:ext cx="3603625" cy="3603625"/>
          </a:xfrm>
          <a:custGeom>
            <a:avLst/>
            <a:gdLst/>
            <a:ahLst/>
            <a:cxnLst/>
            <a:rect l="l" t="t" r="r" b="b"/>
            <a:pathLst>
              <a:path w="3603625" h="3603625">
                <a:moveTo>
                  <a:pt x="2037822" y="235511"/>
                </a:moveTo>
                <a:lnTo>
                  <a:pt x="2015261" y="305985"/>
                </a:lnTo>
                <a:lnTo>
                  <a:pt x="2003674" y="342176"/>
                </a:lnTo>
                <a:lnTo>
                  <a:pt x="1999403" y="355512"/>
                </a:lnTo>
                <a:lnTo>
                  <a:pt x="1998787" y="357423"/>
                </a:lnTo>
                <a:lnTo>
                  <a:pt x="1985327" y="403165"/>
                </a:lnTo>
                <a:lnTo>
                  <a:pt x="1973470" y="448915"/>
                </a:lnTo>
                <a:lnTo>
                  <a:pt x="1964161" y="494768"/>
                </a:lnTo>
                <a:lnTo>
                  <a:pt x="1958346" y="540818"/>
                </a:lnTo>
                <a:lnTo>
                  <a:pt x="1956967" y="587157"/>
                </a:lnTo>
                <a:lnTo>
                  <a:pt x="1960971" y="633879"/>
                </a:lnTo>
                <a:lnTo>
                  <a:pt x="1971301" y="681078"/>
                </a:lnTo>
                <a:lnTo>
                  <a:pt x="1988743" y="729576"/>
                </a:lnTo>
                <a:lnTo>
                  <a:pt x="2010957" y="772857"/>
                </a:lnTo>
                <a:lnTo>
                  <a:pt x="2037509" y="811358"/>
                </a:lnTo>
                <a:lnTo>
                  <a:pt x="2067965" y="845510"/>
                </a:lnTo>
                <a:lnTo>
                  <a:pt x="2101889" y="875749"/>
                </a:lnTo>
                <a:lnTo>
                  <a:pt x="2138849" y="902507"/>
                </a:lnTo>
                <a:lnTo>
                  <a:pt x="2178410" y="926219"/>
                </a:lnTo>
                <a:lnTo>
                  <a:pt x="2220137" y="947319"/>
                </a:lnTo>
                <a:lnTo>
                  <a:pt x="2263597" y="966240"/>
                </a:lnTo>
                <a:lnTo>
                  <a:pt x="2308354" y="983417"/>
                </a:lnTo>
                <a:lnTo>
                  <a:pt x="2353975" y="999282"/>
                </a:lnTo>
                <a:lnTo>
                  <a:pt x="2400026" y="1014271"/>
                </a:lnTo>
                <a:lnTo>
                  <a:pt x="2446072" y="1028817"/>
                </a:lnTo>
                <a:lnTo>
                  <a:pt x="2491678" y="1043354"/>
                </a:lnTo>
                <a:lnTo>
                  <a:pt x="2536412" y="1058315"/>
                </a:lnTo>
                <a:lnTo>
                  <a:pt x="2579837" y="1074134"/>
                </a:lnTo>
                <a:lnTo>
                  <a:pt x="2627729" y="1094352"/>
                </a:lnTo>
                <a:lnTo>
                  <a:pt x="2673504" y="1117474"/>
                </a:lnTo>
                <a:lnTo>
                  <a:pt x="2716826" y="1143561"/>
                </a:lnTo>
                <a:lnTo>
                  <a:pt x="2757359" y="1172671"/>
                </a:lnTo>
                <a:lnTo>
                  <a:pt x="2794768" y="1204863"/>
                </a:lnTo>
                <a:lnTo>
                  <a:pt x="2828716" y="1240197"/>
                </a:lnTo>
                <a:lnTo>
                  <a:pt x="2858867" y="1278732"/>
                </a:lnTo>
                <a:lnTo>
                  <a:pt x="2884886" y="1320526"/>
                </a:lnTo>
                <a:lnTo>
                  <a:pt x="2906437" y="1365639"/>
                </a:lnTo>
                <a:lnTo>
                  <a:pt x="2923184" y="1414131"/>
                </a:lnTo>
                <a:lnTo>
                  <a:pt x="2934790" y="1466060"/>
                </a:lnTo>
                <a:lnTo>
                  <a:pt x="2941442" y="1517254"/>
                </a:lnTo>
                <a:lnTo>
                  <a:pt x="2944607" y="1568853"/>
                </a:lnTo>
                <a:lnTo>
                  <a:pt x="2944499" y="1620703"/>
                </a:lnTo>
                <a:lnTo>
                  <a:pt x="2941334" y="1672648"/>
                </a:lnTo>
                <a:lnTo>
                  <a:pt x="2935326" y="1724535"/>
                </a:lnTo>
                <a:lnTo>
                  <a:pt x="2926692" y="1776210"/>
                </a:lnTo>
                <a:lnTo>
                  <a:pt x="2915646" y="1827517"/>
                </a:lnTo>
                <a:lnTo>
                  <a:pt x="2902404" y="1878304"/>
                </a:lnTo>
                <a:lnTo>
                  <a:pt x="2887180" y="1928415"/>
                </a:lnTo>
                <a:lnTo>
                  <a:pt x="2870191" y="1977696"/>
                </a:lnTo>
                <a:lnTo>
                  <a:pt x="2851652" y="2025993"/>
                </a:lnTo>
                <a:lnTo>
                  <a:pt x="2831777" y="2073151"/>
                </a:lnTo>
                <a:lnTo>
                  <a:pt x="2812155" y="2115488"/>
                </a:lnTo>
                <a:lnTo>
                  <a:pt x="2790468" y="2157797"/>
                </a:lnTo>
                <a:lnTo>
                  <a:pt x="2766751" y="2199711"/>
                </a:lnTo>
                <a:lnTo>
                  <a:pt x="2741039" y="2240863"/>
                </a:lnTo>
                <a:lnTo>
                  <a:pt x="2713366" y="2280886"/>
                </a:lnTo>
                <a:lnTo>
                  <a:pt x="2683768" y="2319411"/>
                </a:lnTo>
                <a:lnTo>
                  <a:pt x="2652279" y="2356071"/>
                </a:lnTo>
                <a:lnTo>
                  <a:pt x="2618936" y="2390500"/>
                </a:lnTo>
                <a:lnTo>
                  <a:pt x="2583772" y="2422329"/>
                </a:lnTo>
                <a:lnTo>
                  <a:pt x="2546822" y="2451192"/>
                </a:lnTo>
                <a:lnTo>
                  <a:pt x="2504343" y="2478201"/>
                </a:lnTo>
                <a:lnTo>
                  <a:pt x="2459839" y="2499598"/>
                </a:lnTo>
                <a:lnTo>
                  <a:pt x="2413785" y="2515229"/>
                </a:lnTo>
                <a:lnTo>
                  <a:pt x="2366657" y="2524942"/>
                </a:lnTo>
                <a:lnTo>
                  <a:pt x="2318931" y="2528584"/>
                </a:lnTo>
                <a:lnTo>
                  <a:pt x="2271084" y="2526002"/>
                </a:lnTo>
                <a:lnTo>
                  <a:pt x="2223590" y="2517044"/>
                </a:lnTo>
                <a:lnTo>
                  <a:pt x="2176926" y="2501558"/>
                </a:lnTo>
                <a:lnTo>
                  <a:pt x="2131568" y="2479390"/>
                </a:lnTo>
                <a:lnTo>
                  <a:pt x="2092770" y="2454022"/>
                </a:lnTo>
                <a:lnTo>
                  <a:pt x="2056619" y="2424140"/>
                </a:lnTo>
                <a:lnTo>
                  <a:pt x="2023648" y="2390306"/>
                </a:lnTo>
                <a:lnTo>
                  <a:pt x="1994391" y="2353084"/>
                </a:lnTo>
                <a:lnTo>
                  <a:pt x="1969383" y="2313038"/>
                </a:lnTo>
                <a:lnTo>
                  <a:pt x="1949156" y="2270731"/>
                </a:lnTo>
                <a:lnTo>
                  <a:pt x="1934244" y="2226728"/>
                </a:lnTo>
                <a:lnTo>
                  <a:pt x="1923650" y="2176395"/>
                </a:lnTo>
                <a:lnTo>
                  <a:pt x="1917998" y="2125114"/>
                </a:lnTo>
                <a:lnTo>
                  <a:pt x="1916118" y="2073117"/>
                </a:lnTo>
                <a:lnTo>
                  <a:pt x="1916843" y="2020633"/>
                </a:lnTo>
                <a:lnTo>
                  <a:pt x="1919003" y="1967893"/>
                </a:lnTo>
                <a:lnTo>
                  <a:pt x="1921429" y="1915127"/>
                </a:lnTo>
                <a:lnTo>
                  <a:pt x="1922951" y="1862567"/>
                </a:lnTo>
                <a:lnTo>
                  <a:pt x="1922402" y="1810442"/>
                </a:lnTo>
                <a:lnTo>
                  <a:pt x="1918611" y="1758983"/>
                </a:lnTo>
                <a:lnTo>
                  <a:pt x="1911597" y="1707573"/>
                </a:lnTo>
                <a:lnTo>
                  <a:pt x="1902368" y="1657163"/>
                </a:lnTo>
                <a:lnTo>
                  <a:pt x="1890934" y="1607793"/>
                </a:lnTo>
                <a:lnTo>
                  <a:pt x="1877308" y="1559503"/>
                </a:lnTo>
                <a:lnTo>
                  <a:pt x="1861501" y="1512334"/>
                </a:lnTo>
                <a:lnTo>
                  <a:pt x="1843524" y="1466326"/>
                </a:lnTo>
                <a:lnTo>
                  <a:pt x="1823389" y="1421520"/>
                </a:lnTo>
                <a:lnTo>
                  <a:pt x="1801107" y="1377956"/>
                </a:lnTo>
                <a:lnTo>
                  <a:pt x="1776690" y="1335675"/>
                </a:lnTo>
                <a:lnTo>
                  <a:pt x="1750150" y="1294717"/>
                </a:lnTo>
                <a:lnTo>
                  <a:pt x="1721497" y="1255122"/>
                </a:lnTo>
                <a:lnTo>
                  <a:pt x="1690745" y="1216931"/>
                </a:lnTo>
                <a:lnTo>
                  <a:pt x="1657903" y="1180185"/>
                </a:lnTo>
                <a:lnTo>
                  <a:pt x="1622983" y="1144924"/>
                </a:lnTo>
                <a:lnTo>
                  <a:pt x="1585998" y="1111188"/>
                </a:lnTo>
                <a:lnTo>
                  <a:pt x="1546958" y="1079019"/>
                </a:lnTo>
                <a:lnTo>
                  <a:pt x="1505875" y="1048455"/>
                </a:lnTo>
                <a:lnTo>
                  <a:pt x="1462761" y="1019539"/>
                </a:lnTo>
                <a:lnTo>
                  <a:pt x="1420158" y="993561"/>
                </a:lnTo>
                <a:lnTo>
                  <a:pt x="1377115" y="969321"/>
                </a:lnTo>
                <a:lnTo>
                  <a:pt x="1333736" y="946519"/>
                </a:lnTo>
                <a:lnTo>
                  <a:pt x="1290125" y="924854"/>
                </a:lnTo>
                <a:lnTo>
                  <a:pt x="1246385" y="904025"/>
                </a:lnTo>
                <a:lnTo>
                  <a:pt x="1202618" y="883730"/>
                </a:lnTo>
                <a:lnTo>
                  <a:pt x="1158929" y="863669"/>
                </a:lnTo>
                <a:lnTo>
                  <a:pt x="1115419" y="843540"/>
                </a:lnTo>
                <a:lnTo>
                  <a:pt x="1072194" y="823043"/>
                </a:lnTo>
                <a:lnTo>
                  <a:pt x="1029354" y="801876"/>
                </a:lnTo>
                <a:lnTo>
                  <a:pt x="987005" y="779738"/>
                </a:lnTo>
                <a:lnTo>
                  <a:pt x="945248" y="756329"/>
                </a:lnTo>
                <a:lnTo>
                  <a:pt x="904187" y="731346"/>
                </a:lnTo>
                <a:lnTo>
                  <a:pt x="863926" y="704490"/>
                </a:lnTo>
                <a:lnTo>
                  <a:pt x="824568" y="675459"/>
                </a:lnTo>
                <a:lnTo>
                  <a:pt x="786215" y="643951"/>
                </a:lnTo>
                <a:lnTo>
                  <a:pt x="748971" y="609667"/>
                </a:lnTo>
              </a:path>
              <a:path w="3603625" h="3603625">
                <a:moveTo>
                  <a:pt x="240673" y="2071130"/>
                </a:moveTo>
                <a:lnTo>
                  <a:pt x="297116" y="2057144"/>
                </a:lnTo>
                <a:lnTo>
                  <a:pt x="346531" y="2039046"/>
                </a:lnTo>
                <a:lnTo>
                  <a:pt x="390256" y="2016969"/>
                </a:lnTo>
                <a:lnTo>
                  <a:pt x="429628" y="1991045"/>
                </a:lnTo>
                <a:lnTo>
                  <a:pt x="465983" y="1961407"/>
                </a:lnTo>
                <a:lnTo>
                  <a:pt x="500658" y="1928187"/>
                </a:lnTo>
                <a:lnTo>
                  <a:pt x="534990" y="1891519"/>
                </a:lnTo>
                <a:lnTo>
                  <a:pt x="570317" y="1851535"/>
                </a:lnTo>
                <a:lnTo>
                  <a:pt x="602108" y="1816386"/>
                </a:lnTo>
                <a:lnTo>
                  <a:pt x="635218" y="1782872"/>
                </a:lnTo>
                <a:lnTo>
                  <a:pt x="669803" y="1751622"/>
                </a:lnTo>
                <a:lnTo>
                  <a:pt x="706017" y="1723267"/>
                </a:lnTo>
                <a:lnTo>
                  <a:pt x="744016" y="1698436"/>
                </a:lnTo>
                <a:lnTo>
                  <a:pt x="783956" y="1677758"/>
                </a:lnTo>
                <a:lnTo>
                  <a:pt x="825992" y="1661862"/>
                </a:lnTo>
                <a:lnTo>
                  <a:pt x="870280" y="1651378"/>
                </a:lnTo>
                <a:lnTo>
                  <a:pt x="916975" y="1646936"/>
                </a:lnTo>
                <a:lnTo>
                  <a:pt x="966232" y="1649164"/>
                </a:lnTo>
                <a:lnTo>
                  <a:pt x="1017744" y="1658982"/>
                </a:lnTo>
                <a:lnTo>
                  <a:pt x="1066131" y="1675947"/>
                </a:lnTo>
                <a:lnTo>
                  <a:pt x="1111035" y="1699454"/>
                </a:lnTo>
                <a:lnTo>
                  <a:pt x="1152095" y="1728897"/>
                </a:lnTo>
                <a:lnTo>
                  <a:pt x="1188952" y="1763672"/>
                </a:lnTo>
                <a:lnTo>
                  <a:pt x="1221246" y="1803172"/>
                </a:lnTo>
                <a:lnTo>
                  <a:pt x="1248616" y="1846794"/>
                </a:lnTo>
                <a:lnTo>
                  <a:pt x="1270704" y="1893931"/>
                </a:lnTo>
                <a:lnTo>
                  <a:pt x="1287015" y="1943641"/>
                </a:lnTo>
                <a:lnTo>
                  <a:pt x="1296758" y="1992994"/>
                </a:lnTo>
                <a:lnTo>
                  <a:pt x="1300549" y="2041984"/>
                </a:lnTo>
                <a:lnTo>
                  <a:pt x="1299001" y="2090606"/>
                </a:lnTo>
                <a:lnTo>
                  <a:pt x="1292730" y="2138853"/>
                </a:lnTo>
                <a:lnTo>
                  <a:pt x="1282350" y="2186720"/>
                </a:lnTo>
                <a:lnTo>
                  <a:pt x="1268476" y="2234202"/>
                </a:lnTo>
                <a:lnTo>
                  <a:pt x="1251722" y="2281291"/>
                </a:lnTo>
                <a:lnTo>
                  <a:pt x="1232704" y="2327984"/>
                </a:lnTo>
                <a:lnTo>
                  <a:pt x="1212036" y="2374273"/>
                </a:lnTo>
                <a:lnTo>
                  <a:pt x="1191354" y="2421482"/>
                </a:lnTo>
                <a:lnTo>
                  <a:pt x="1173219" y="2469546"/>
                </a:lnTo>
                <a:lnTo>
                  <a:pt x="1158791" y="2518241"/>
                </a:lnTo>
                <a:lnTo>
                  <a:pt x="1149229" y="2567341"/>
                </a:lnTo>
                <a:lnTo>
                  <a:pt x="1145693" y="2616623"/>
                </a:lnTo>
                <a:lnTo>
                  <a:pt x="1149344" y="2665861"/>
                </a:lnTo>
                <a:lnTo>
                  <a:pt x="1161341" y="2714831"/>
                </a:lnTo>
                <a:lnTo>
                  <a:pt x="1182843" y="2763308"/>
                </a:lnTo>
                <a:lnTo>
                  <a:pt x="1208640" y="2803652"/>
                </a:lnTo>
                <a:lnTo>
                  <a:pt x="1238393" y="2840901"/>
                </a:lnTo>
                <a:lnTo>
                  <a:pt x="1270753" y="2876118"/>
                </a:lnTo>
                <a:lnTo>
                  <a:pt x="1304375" y="2910368"/>
                </a:lnTo>
                <a:lnTo>
                  <a:pt x="1337911" y="2944712"/>
                </a:lnTo>
                <a:lnTo>
                  <a:pt x="1370015" y="2980215"/>
                </a:lnTo>
                <a:lnTo>
                  <a:pt x="1399339" y="3017939"/>
                </a:lnTo>
                <a:lnTo>
                  <a:pt x="1426857" y="3062890"/>
                </a:lnTo>
                <a:lnTo>
                  <a:pt x="1446018" y="3106954"/>
                </a:lnTo>
                <a:lnTo>
                  <a:pt x="1457720" y="3150846"/>
                </a:lnTo>
                <a:lnTo>
                  <a:pt x="1462864" y="3195285"/>
                </a:lnTo>
                <a:lnTo>
                  <a:pt x="1462346" y="3240985"/>
                </a:lnTo>
                <a:lnTo>
                  <a:pt x="1457067" y="3288665"/>
                </a:lnTo>
                <a:lnTo>
                  <a:pt x="1447924" y="3339039"/>
                </a:lnTo>
              </a:path>
              <a:path w="3603625" h="3603625">
                <a:moveTo>
                  <a:pt x="3603094" y="1801547"/>
                </a:moveTo>
                <a:lnTo>
                  <a:pt x="3602467" y="1849541"/>
                </a:lnTo>
                <a:lnTo>
                  <a:pt x="3600597" y="1897225"/>
                </a:lnTo>
                <a:lnTo>
                  <a:pt x="3597499" y="1944584"/>
                </a:lnTo>
                <a:lnTo>
                  <a:pt x="3593188" y="1991602"/>
                </a:lnTo>
                <a:lnTo>
                  <a:pt x="3587681" y="2038264"/>
                </a:lnTo>
                <a:lnTo>
                  <a:pt x="3580993" y="2084554"/>
                </a:lnTo>
                <a:lnTo>
                  <a:pt x="3573139" y="2130457"/>
                </a:lnTo>
                <a:lnTo>
                  <a:pt x="3564135" y="2175956"/>
                </a:lnTo>
                <a:lnTo>
                  <a:pt x="3553996" y="2221038"/>
                </a:lnTo>
                <a:lnTo>
                  <a:pt x="3542739" y="2265685"/>
                </a:lnTo>
                <a:lnTo>
                  <a:pt x="3530379" y="2309882"/>
                </a:lnTo>
                <a:lnTo>
                  <a:pt x="3516930" y="2353614"/>
                </a:lnTo>
                <a:lnTo>
                  <a:pt x="3502409" y="2396865"/>
                </a:lnTo>
                <a:lnTo>
                  <a:pt x="3486832" y="2439620"/>
                </a:lnTo>
                <a:lnTo>
                  <a:pt x="3470214" y="2481863"/>
                </a:lnTo>
                <a:lnTo>
                  <a:pt x="3452570" y="2523578"/>
                </a:lnTo>
                <a:lnTo>
                  <a:pt x="3433916" y="2564751"/>
                </a:lnTo>
                <a:lnTo>
                  <a:pt x="3414268" y="2605364"/>
                </a:lnTo>
                <a:lnTo>
                  <a:pt x="3393641" y="2645404"/>
                </a:lnTo>
                <a:lnTo>
                  <a:pt x="3372050" y="2684854"/>
                </a:lnTo>
                <a:lnTo>
                  <a:pt x="3349512" y="2723698"/>
                </a:lnTo>
                <a:lnTo>
                  <a:pt x="3326042" y="2761922"/>
                </a:lnTo>
                <a:lnTo>
                  <a:pt x="3301655" y="2799509"/>
                </a:lnTo>
                <a:lnTo>
                  <a:pt x="3276368" y="2836444"/>
                </a:lnTo>
                <a:lnTo>
                  <a:pt x="3250194" y="2872712"/>
                </a:lnTo>
                <a:lnTo>
                  <a:pt x="3223151" y="2908296"/>
                </a:lnTo>
                <a:lnTo>
                  <a:pt x="3195254" y="2943182"/>
                </a:lnTo>
                <a:lnTo>
                  <a:pt x="3166518" y="2977353"/>
                </a:lnTo>
                <a:lnTo>
                  <a:pt x="3136958" y="3010795"/>
                </a:lnTo>
                <a:lnTo>
                  <a:pt x="3106591" y="3043491"/>
                </a:lnTo>
                <a:lnTo>
                  <a:pt x="3075432" y="3075427"/>
                </a:lnTo>
                <a:lnTo>
                  <a:pt x="3043496" y="3106586"/>
                </a:lnTo>
                <a:lnTo>
                  <a:pt x="3010800" y="3136952"/>
                </a:lnTo>
                <a:lnTo>
                  <a:pt x="2977358" y="3166512"/>
                </a:lnTo>
                <a:lnTo>
                  <a:pt x="2943186" y="3195248"/>
                </a:lnTo>
                <a:lnTo>
                  <a:pt x="2908300" y="3223145"/>
                </a:lnTo>
                <a:lnTo>
                  <a:pt x="2872715" y="3250188"/>
                </a:lnTo>
                <a:lnTo>
                  <a:pt x="2836448" y="3276361"/>
                </a:lnTo>
                <a:lnTo>
                  <a:pt x="2799512" y="3301648"/>
                </a:lnTo>
                <a:lnTo>
                  <a:pt x="2761925" y="3326035"/>
                </a:lnTo>
                <a:lnTo>
                  <a:pt x="2723701" y="3349505"/>
                </a:lnTo>
                <a:lnTo>
                  <a:pt x="2684856" y="3372043"/>
                </a:lnTo>
                <a:lnTo>
                  <a:pt x="2645406" y="3393633"/>
                </a:lnTo>
                <a:lnTo>
                  <a:pt x="2605367" y="3414260"/>
                </a:lnTo>
                <a:lnTo>
                  <a:pt x="2564753" y="3433908"/>
                </a:lnTo>
                <a:lnTo>
                  <a:pt x="2523580" y="3452561"/>
                </a:lnTo>
                <a:lnTo>
                  <a:pt x="2481864" y="3470205"/>
                </a:lnTo>
                <a:lnTo>
                  <a:pt x="2439621" y="3486823"/>
                </a:lnTo>
                <a:lnTo>
                  <a:pt x="2396866" y="3502400"/>
                </a:lnTo>
                <a:lnTo>
                  <a:pt x="2353615" y="3516921"/>
                </a:lnTo>
                <a:lnTo>
                  <a:pt x="2309883" y="3530369"/>
                </a:lnTo>
                <a:lnTo>
                  <a:pt x="2265685" y="3542729"/>
                </a:lnTo>
                <a:lnTo>
                  <a:pt x="2221038" y="3553987"/>
                </a:lnTo>
                <a:lnTo>
                  <a:pt x="2175957" y="3564125"/>
                </a:lnTo>
                <a:lnTo>
                  <a:pt x="2130457" y="3573129"/>
                </a:lnTo>
                <a:lnTo>
                  <a:pt x="2084554" y="3580983"/>
                </a:lnTo>
                <a:lnTo>
                  <a:pt x="2038264" y="3587671"/>
                </a:lnTo>
                <a:lnTo>
                  <a:pt x="1991602" y="3593178"/>
                </a:lnTo>
                <a:lnTo>
                  <a:pt x="1944584" y="3597488"/>
                </a:lnTo>
                <a:lnTo>
                  <a:pt x="1897225" y="3600586"/>
                </a:lnTo>
                <a:lnTo>
                  <a:pt x="1849541" y="3602457"/>
                </a:lnTo>
                <a:lnTo>
                  <a:pt x="1801547" y="3603084"/>
                </a:lnTo>
                <a:lnTo>
                  <a:pt x="1753553" y="3602457"/>
                </a:lnTo>
                <a:lnTo>
                  <a:pt x="1705869" y="3600586"/>
                </a:lnTo>
                <a:lnTo>
                  <a:pt x="1658510" y="3597488"/>
                </a:lnTo>
                <a:lnTo>
                  <a:pt x="1611491" y="3593178"/>
                </a:lnTo>
                <a:lnTo>
                  <a:pt x="1564829" y="3587671"/>
                </a:lnTo>
                <a:lnTo>
                  <a:pt x="1518539" y="3580983"/>
                </a:lnTo>
                <a:lnTo>
                  <a:pt x="1472636" y="3573129"/>
                </a:lnTo>
                <a:lnTo>
                  <a:pt x="1427137" y="3564125"/>
                </a:lnTo>
                <a:lnTo>
                  <a:pt x="1382055" y="3553987"/>
                </a:lnTo>
                <a:lnTo>
                  <a:pt x="1337408" y="3542729"/>
                </a:lnTo>
                <a:lnTo>
                  <a:pt x="1293211" y="3530369"/>
                </a:lnTo>
                <a:lnTo>
                  <a:pt x="1249479" y="3516921"/>
                </a:lnTo>
                <a:lnTo>
                  <a:pt x="1206227" y="3502400"/>
                </a:lnTo>
                <a:lnTo>
                  <a:pt x="1163472" y="3486823"/>
                </a:lnTo>
                <a:lnTo>
                  <a:pt x="1121229" y="3470205"/>
                </a:lnTo>
                <a:lnTo>
                  <a:pt x="1079513" y="3452561"/>
                </a:lnTo>
                <a:lnTo>
                  <a:pt x="1038341" y="3433908"/>
                </a:lnTo>
                <a:lnTo>
                  <a:pt x="997727" y="3414260"/>
                </a:lnTo>
                <a:lnTo>
                  <a:pt x="957687" y="3393633"/>
                </a:lnTo>
                <a:lnTo>
                  <a:pt x="918237" y="3372043"/>
                </a:lnTo>
                <a:lnTo>
                  <a:pt x="879392" y="3349505"/>
                </a:lnTo>
                <a:lnTo>
                  <a:pt x="841169" y="3326035"/>
                </a:lnTo>
                <a:lnTo>
                  <a:pt x="803581" y="3301648"/>
                </a:lnTo>
                <a:lnTo>
                  <a:pt x="766646" y="3276361"/>
                </a:lnTo>
                <a:lnTo>
                  <a:pt x="730378" y="3250188"/>
                </a:lnTo>
                <a:lnTo>
                  <a:pt x="694793" y="3223145"/>
                </a:lnTo>
                <a:lnTo>
                  <a:pt x="659907" y="3195248"/>
                </a:lnTo>
                <a:lnTo>
                  <a:pt x="625736" y="3166512"/>
                </a:lnTo>
                <a:lnTo>
                  <a:pt x="592294" y="3136952"/>
                </a:lnTo>
                <a:lnTo>
                  <a:pt x="559597" y="3106586"/>
                </a:lnTo>
                <a:lnTo>
                  <a:pt x="527661" y="3075427"/>
                </a:lnTo>
                <a:lnTo>
                  <a:pt x="496502" y="3043491"/>
                </a:lnTo>
                <a:lnTo>
                  <a:pt x="466135" y="3010795"/>
                </a:lnTo>
                <a:lnTo>
                  <a:pt x="436576" y="2977353"/>
                </a:lnTo>
                <a:lnTo>
                  <a:pt x="407840" y="2943182"/>
                </a:lnTo>
                <a:lnTo>
                  <a:pt x="379942" y="2908296"/>
                </a:lnTo>
                <a:lnTo>
                  <a:pt x="352899" y="2872712"/>
                </a:lnTo>
                <a:lnTo>
                  <a:pt x="326726" y="2836444"/>
                </a:lnTo>
                <a:lnTo>
                  <a:pt x="301438" y="2799509"/>
                </a:lnTo>
                <a:lnTo>
                  <a:pt x="277051" y="2761922"/>
                </a:lnTo>
                <a:lnTo>
                  <a:pt x="253581" y="2723698"/>
                </a:lnTo>
                <a:lnTo>
                  <a:pt x="231043" y="2684854"/>
                </a:lnTo>
                <a:lnTo>
                  <a:pt x="209453" y="2645404"/>
                </a:lnTo>
                <a:lnTo>
                  <a:pt x="188826" y="2605364"/>
                </a:lnTo>
                <a:lnTo>
                  <a:pt x="169177" y="2564751"/>
                </a:lnTo>
                <a:lnTo>
                  <a:pt x="150524" y="2523578"/>
                </a:lnTo>
                <a:lnTo>
                  <a:pt x="132880" y="2481863"/>
                </a:lnTo>
                <a:lnTo>
                  <a:pt x="116261" y="2439620"/>
                </a:lnTo>
                <a:lnTo>
                  <a:pt x="100684" y="2396865"/>
                </a:lnTo>
                <a:lnTo>
                  <a:pt x="86163" y="2353614"/>
                </a:lnTo>
                <a:lnTo>
                  <a:pt x="72715" y="2309882"/>
                </a:lnTo>
                <a:lnTo>
                  <a:pt x="60354" y="2265685"/>
                </a:lnTo>
                <a:lnTo>
                  <a:pt x="49097" y="2221038"/>
                </a:lnTo>
                <a:lnTo>
                  <a:pt x="38959" y="2175956"/>
                </a:lnTo>
                <a:lnTo>
                  <a:pt x="29955" y="2130457"/>
                </a:lnTo>
                <a:lnTo>
                  <a:pt x="22101" y="2084554"/>
                </a:lnTo>
                <a:lnTo>
                  <a:pt x="15412" y="2038264"/>
                </a:lnTo>
                <a:lnTo>
                  <a:pt x="9905" y="1991602"/>
                </a:lnTo>
                <a:lnTo>
                  <a:pt x="5595" y="1944584"/>
                </a:lnTo>
                <a:lnTo>
                  <a:pt x="2497" y="1897225"/>
                </a:lnTo>
                <a:lnTo>
                  <a:pt x="626" y="1849541"/>
                </a:lnTo>
                <a:lnTo>
                  <a:pt x="0" y="1801547"/>
                </a:lnTo>
                <a:lnTo>
                  <a:pt x="626" y="1753552"/>
                </a:lnTo>
                <a:lnTo>
                  <a:pt x="2497" y="1705868"/>
                </a:lnTo>
                <a:lnTo>
                  <a:pt x="5595" y="1658508"/>
                </a:lnTo>
                <a:lnTo>
                  <a:pt x="9905" y="1611490"/>
                </a:lnTo>
                <a:lnTo>
                  <a:pt x="15412" y="1564827"/>
                </a:lnTo>
                <a:lnTo>
                  <a:pt x="22101" y="1518537"/>
                </a:lnTo>
                <a:lnTo>
                  <a:pt x="29955" y="1472634"/>
                </a:lnTo>
                <a:lnTo>
                  <a:pt x="38959" y="1427133"/>
                </a:lnTo>
                <a:lnTo>
                  <a:pt x="49097" y="1382052"/>
                </a:lnTo>
                <a:lnTo>
                  <a:pt x="60354" y="1337405"/>
                </a:lnTo>
                <a:lnTo>
                  <a:pt x="72715" y="1293207"/>
                </a:lnTo>
                <a:lnTo>
                  <a:pt x="86163" y="1249475"/>
                </a:lnTo>
                <a:lnTo>
                  <a:pt x="100684" y="1206223"/>
                </a:lnTo>
                <a:lnTo>
                  <a:pt x="116261" y="1163468"/>
                </a:lnTo>
                <a:lnTo>
                  <a:pt x="132880" y="1121225"/>
                </a:lnTo>
                <a:lnTo>
                  <a:pt x="150524" y="1079509"/>
                </a:lnTo>
                <a:lnTo>
                  <a:pt x="169177" y="1038336"/>
                </a:lnTo>
                <a:lnTo>
                  <a:pt x="188826" y="997722"/>
                </a:lnTo>
                <a:lnTo>
                  <a:pt x="209453" y="957683"/>
                </a:lnTo>
                <a:lnTo>
                  <a:pt x="231043" y="918233"/>
                </a:lnTo>
                <a:lnTo>
                  <a:pt x="253581" y="879388"/>
                </a:lnTo>
                <a:lnTo>
                  <a:pt x="277051" y="841164"/>
                </a:lnTo>
                <a:lnTo>
                  <a:pt x="301438" y="803577"/>
                </a:lnTo>
                <a:lnTo>
                  <a:pt x="326726" y="766641"/>
                </a:lnTo>
                <a:lnTo>
                  <a:pt x="352899" y="730374"/>
                </a:lnTo>
                <a:lnTo>
                  <a:pt x="379942" y="694789"/>
                </a:lnTo>
                <a:lnTo>
                  <a:pt x="407840" y="659903"/>
                </a:lnTo>
                <a:lnTo>
                  <a:pt x="436576" y="625731"/>
                </a:lnTo>
                <a:lnTo>
                  <a:pt x="466135" y="592289"/>
                </a:lnTo>
                <a:lnTo>
                  <a:pt x="496502" y="559593"/>
                </a:lnTo>
                <a:lnTo>
                  <a:pt x="527661" y="527658"/>
                </a:lnTo>
                <a:lnTo>
                  <a:pt x="559597" y="496499"/>
                </a:lnTo>
                <a:lnTo>
                  <a:pt x="592294" y="466132"/>
                </a:lnTo>
                <a:lnTo>
                  <a:pt x="625736" y="436572"/>
                </a:lnTo>
                <a:lnTo>
                  <a:pt x="659907" y="407836"/>
                </a:lnTo>
                <a:lnTo>
                  <a:pt x="694793" y="379939"/>
                </a:lnTo>
                <a:lnTo>
                  <a:pt x="730378" y="352896"/>
                </a:lnTo>
                <a:lnTo>
                  <a:pt x="766646" y="326723"/>
                </a:lnTo>
                <a:lnTo>
                  <a:pt x="803581" y="301435"/>
                </a:lnTo>
                <a:lnTo>
                  <a:pt x="841169" y="277049"/>
                </a:lnTo>
                <a:lnTo>
                  <a:pt x="879392" y="253579"/>
                </a:lnTo>
                <a:lnTo>
                  <a:pt x="918237" y="231041"/>
                </a:lnTo>
                <a:lnTo>
                  <a:pt x="957687" y="209451"/>
                </a:lnTo>
                <a:lnTo>
                  <a:pt x="997727" y="188824"/>
                </a:lnTo>
                <a:lnTo>
                  <a:pt x="1038341" y="169176"/>
                </a:lnTo>
                <a:lnTo>
                  <a:pt x="1079513" y="150522"/>
                </a:lnTo>
                <a:lnTo>
                  <a:pt x="1121229" y="132878"/>
                </a:lnTo>
                <a:lnTo>
                  <a:pt x="1163472" y="116260"/>
                </a:lnTo>
                <a:lnTo>
                  <a:pt x="1206227" y="100683"/>
                </a:lnTo>
                <a:lnTo>
                  <a:pt x="1249479" y="86162"/>
                </a:lnTo>
                <a:lnTo>
                  <a:pt x="1293211" y="72714"/>
                </a:lnTo>
                <a:lnTo>
                  <a:pt x="1337408" y="60354"/>
                </a:lnTo>
                <a:lnTo>
                  <a:pt x="1382055" y="49096"/>
                </a:lnTo>
                <a:lnTo>
                  <a:pt x="1427137" y="38958"/>
                </a:lnTo>
                <a:lnTo>
                  <a:pt x="1472636" y="29954"/>
                </a:lnTo>
                <a:lnTo>
                  <a:pt x="1518539" y="22100"/>
                </a:lnTo>
                <a:lnTo>
                  <a:pt x="1564829" y="15412"/>
                </a:lnTo>
                <a:lnTo>
                  <a:pt x="1611491" y="9905"/>
                </a:lnTo>
                <a:lnTo>
                  <a:pt x="1658510" y="5595"/>
                </a:lnTo>
                <a:lnTo>
                  <a:pt x="1705869" y="2497"/>
                </a:lnTo>
                <a:lnTo>
                  <a:pt x="1753553" y="626"/>
                </a:lnTo>
                <a:lnTo>
                  <a:pt x="1801547" y="0"/>
                </a:lnTo>
                <a:lnTo>
                  <a:pt x="1849541" y="626"/>
                </a:lnTo>
                <a:lnTo>
                  <a:pt x="1897225" y="2497"/>
                </a:lnTo>
                <a:lnTo>
                  <a:pt x="1944584" y="5595"/>
                </a:lnTo>
                <a:lnTo>
                  <a:pt x="1991602" y="9905"/>
                </a:lnTo>
                <a:lnTo>
                  <a:pt x="2038264" y="15412"/>
                </a:lnTo>
                <a:lnTo>
                  <a:pt x="2084554" y="22100"/>
                </a:lnTo>
                <a:lnTo>
                  <a:pt x="2130457" y="29954"/>
                </a:lnTo>
                <a:lnTo>
                  <a:pt x="2175957" y="38958"/>
                </a:lnTo>
                <a:lnTo>
                  <a:pt x="2221038" y="49096"/>
                </a:lnTo>
                <a:lnTo>
                  <a:pt x="2265685" y="60354"/>
                </a:lnTo>
                <a:lnTo>
                  <a:pt x="2309883" y="72714"/>
                </a:lnTo>
                <a:lnTo>
                  <a:pt x="2353615" y="86162"/>
                </a:lnTo>
                <a:lnTo>
                  <a:pt x="2396866" y="100683"/>
                </a:lnTo>
                <a:lnTo>
                  <a:pt x="2439621" y="116260"/>
                </a:lnTo>
                <a:lnTo>
                  <a:pt x="2481864" y="132878"/>
                </a:lnTo>
                <a:lnTo>
                  <a:pt x="2523580" y="150522"/>
                </a:lnTo>
                <a:lnTo>
                  <a:pt x="2564753" y="169176"/>
                </a:lnTo>
                <a:lnTo>
                  <a:pt x="2605367" y="188824"/>
                </a:lnTo>
                <a:lnTo>
                  <a:pt x="2645406" y="209451"/>
                </a:lnTo>
                <a:lnTo>
                  <a:pt x="2684856" y="231041"/>
                </a:lnTo>
                <a:lnTo>
                  <a:pt x="2723701" y="253579"/>
                </a:lnTo>
                <a:lnTo>
                  <a:pt x="2761925" y="277049"/>
                </a:lnTo>
                <a:lnTo>
                  <a:pt x="2799512" y="301435"/>
                </a:lnTo>
                <a:lnTo>
                  <a:pt x="2836448" y="326723"/>
                </a:lnTo>
                <a:lnTo>
                  <a:pt x="2872715" y="352896"/>
                </a:lnTo>
                <a:lnTo>
                  <a:pt x="2908300" y="379939"/>
                </a:lnTo>
                <a:lnTo>
                  <a:pt x="2943186" y="407836"/>
                </a:lnTo>
                <a:lnTo>
                  <a:pt x="2977358" y="436572"/>
                </a:lnTo>
                <a:lnTo>
                  <a:pt x="3010800" y="466132"/>
                </a:lnTo>
                <a:lnTo>
                  <a:pt x="3043496" y="496499"/>
                </a:lnTo>
                <a:lnTo>
                  <a:pt x="3075432" y="527658"/>
                </a:lnTo>
                <a:lnTo>
                  <a:pt x="3106591" y="559593"/>
                </a:lnTo>
                <a:lnTo>
                  <a:pt x="3136958" y="592289"/>
                </a:lnTo>
                <a:lnTo>
                  <a:pt x="3166518" y="625731"/>
                </a:lnTo>
                <a:lnTo>
                  <a:pt x="3195254" y="659903"/>
                </a:lnTo>
                <a:lnTo>
                  <a:pt x="3223151" y="694789"/>
                </a:lnTo>
                <a:lnTo>
                  <a:pt x="3250194" y="730374"/>
                </a:lnTo>
                <a:lnTo>
                  <a:pt x="3276368" y="766641"/>
                </a:lnTo>
                <a:lnTo>
                  <a:pt x="3301655" y="803577"/>
                </a:lnTo>
                <a:lnTo>
                  <a:pt x="3326042" y="841164"/>
                </a:lnTo>
                <a:lnTo>
                  <a:pt x="3349512" y="879388"/>
                </a:lnTo>
                <a:lnTo>
                  <a:pt x="3372050" y="918233"/>
                </a:lnTo>
                <a:lnTo>
                  <a:pt x="3393641" y="957683"/>
                </a:lnTo>
                <a:lnTo>
                  <a:pt x="3414268" y="997722"/>
                </a:lnTo>
                <a:lnTo>
                  <a:pt x="3433916" y="1038336"/>
                </a:lnTo>
                <a:lnTo>
                  <a:pt x="3452570" y="1079509"/>
                </a:lnTo>
                <a:lnTo>
                  <a:pt x="3470214" y="1121225"/>
                </a:lnTo>
                <a:lnTo>
                  <a:pt x="3486832" y="1163468"/>
                </a:lnTo>
                <a:lnTo>
                  <a:pt x="3502409" y="1206223"/>
                </a:lnTo>
                <a:lnTo>
                  <a:pt x="3516930" y="1249475"/>
                </a:lnTo>
                <a:lnTo>
                  <a:pt x="3530379" y="1293207"/>
                </a:lnTo>
                <a:lnTo>
                  <a:pt x="3542739" y="1337405"/>
                </a:lnTo>
                <a:lnTo>
                  <a:pt x="3553996" y="1382052"/>
                </a:lnTo>
                <a:lnTo>
                  <a:pt x="3564135" y="1427133"/>
                </a:lnTo>
                <a:lnTo>
                  <a:pt x="3573139" y="1472634"/>
                </a:lnTo>
                <a:lnTo>
                  <a:pt x="3580993" y="1518537"/>
                </a:lnTo>
                <a:lnTo>
                  <a:pt x="3587681" y="1564827"/>
                </a:lnTo>
                <a:lnTo>
                  <a:pt x="3593188" y="1611490"/>
                </a:lnTo>
                <a:lnTo>
                  <a:pt x="3597499" y="1658508"/>
                </a:lnTo>
                <a:lnTo>
                  <a:pt x="3600597" y="1705868"/>
                </a:lnTo>
                <a:lnTo>
                  <a:pt x="3602467" y="1753552"/>
                </a:lnTo>
                <a:lnTo>
                  <a:pt x="3603094" y="1801547"/>
                </a:lnTo>
                <a:close/>
              </a:path>
            </a:pathLst>
          </a:custGeom>
          <a:ln w="31412">
            <a:solidFill>
              <a:srgbClr val="F15732"/>
            </a:solidFill>
          </a:ln>
        </p:spPr>
        <p:txBody>
          <a:bodyPr wrap="square" lIns="0" tIns="0" rIns="0" bIns="0" rtlCol="0"/>
          <a:lstStyle/>
          <a:p>
            <a:endParaRPr/>
          </a:p>
        </p:txBody>
      </p:sp>
      <p:sp>
        <p:nvSpPr>
          <p:cNvPr id="41" name="object 6">
            <a:extLst>
              <a:ext uri="{FF2B5EF4-FFF2-40B4-BE49-F238E27FC236}">
                <a16:creationId xmlns:a16="http://schemas.microsoft.com/office/drawing/2014/main" id="{FF983FCF-B4F6-A362-D90C-3E67DF004182}"/>
              </a:ext>
            </a:extLst>
          </p:cNvPr>
          <p:cNvSpPr txBox="1"/>
          <p:nvPr/>
        </p:nvSpPr>
        <p:spPr>
          <a:xfrm>
            <a:off x="6445295" y="3302300"/>
            <a:ext cx="3285951" cy="316112"/>
          </a:xfrm>
          <a:prstGeom prst="rect">
            <a:avLst/>
          </a:prstGeom>
        </p:spPr>
        <p:txBody>
          <a:bodyPr vert="horz" wrap="square" lIns="0" tIns="15875" rIns="0" bIns="0" rtlCol="0">
            <a:spAutoFit/>
          </a:bodyPr>
          <a:lstStyle/>
          <a:p>
            <a:pPr marL="12700">
              <a:lnSpc>
                <a:spcPct val="100000"/>
              </a:lnSpc>
              <a:spcBef>
                <a:spcPts val="125"/>
              </a:spcBef>
            </a:pPr>
            <a:r>
              <a:rPr lang="fr-FR" sz="1950" b="1">
                <a:solidFill>
                  <a:srgbClr val="F15732"/>
                </a:solidFill>
                <a:latin typeface="Arial" panose="020B0604020202020204" pitchFamily="34" charset="0"/>
                <a:cs typeface="Arial" panose="020B0604020202020204" pitchFamily="34" charset="0"/>
              </a:rPr>
              <a:t>Représentant régional</a:t>
            </a:r>
            <a:endParaRPr sz="1950" b="1">
              <a:latin typeface="Arial" panose="020B0604020202020204" pitchFamily="34" charset="0"/>
              <a:cs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2617"/>
            <a:ext cx="20093940" cy="11303635"/>
          </a:xfrm>
          <a:custGeom>
            <a:avLst/>
            <a:gdLst/>
            <a:ahLst/>
            <a:cxnLst/>
            <a:rect l="l" t="t" r="r" b="b"/>
            <a:pathLst>
              <a:path w="20093940" h="11303635">
                <a:moveTo>
                  <a:pt x="20093796" y="0"/>
                </a:moveTo>
                <a:lnTo>
                  <a:pt x="0" y="0"/>
                </a:lnTo>
                <a:lnTo>
                  <a:pt x="0" y="11303320"/>
                </a:lnTo>
                <a:lnTo>
                  <a:pt x="20093796" y="11303320"/>
                </a:lnTo>
                <a:lnTo>
                  <a:pt x="20093796" y="0"/>
                </a:lnTo>
                <a:close/>
              </a:path>
            </a:pathLst>
          </a:custGeom>
          <a:solidFill>
            <a:srgbClr val="D3EBDE"/>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1905"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4" name="object 4"/>
          <p:cNvSpPr txBox="1"/>
          <p:nvPr/>
        </p:nvSpPr>
        <p:spPr>
          <a:xfrm>
            <a:off x="668074" y="3583105"/>
            <a:ext cx="2317115" cy="869918"/>
          </a:xfrm>
          <a:prstGeom prst="rect">
            <a:avLst/>
          </a:prstGeom>
        </p:spPr>
        <p:txBody>
          <a:bodyPr vert="horz" wrap="square" lIns="0" tIns="11430" rIns="0" bIns="0" rtlCol="0">
            <a:spAutoFit/>
          </a:bodyPr>
          <a:lstStyle/>
          <a:p>
            <a:pPr marL="12700" marR="5080">
              <a:lnSpc>
                <a:spcPct val="101299"/>
              </a:lnSpc>
              <a:spcBef>
                <a:spcPts val="90"/>
              </a:spcBef>
            </a:pPr>
            <a:r>
              <a:rPr lang="en-US" sz="2850" b="1" err="1">
                <a:latin typeface="Arial" panose="020B0604020202020204" pitchFamily="34" charset="0"/>
                <a:cs typeface="Arial" panose="020B0604020202020204" pitchFamily="34" charset="0"/>
              </a:rPr>
              <a:t>Asie</a:t>
            </a:r>
            <a:r>
              <a:rPr lang="en-US" sz="2850" b="1">
                <a:latin typeface="Arial" panose="020B0604020202020204" pitchFamily="34" charset="0"/>
                <a:cs typeface="Arial" panose="020B0604020202020204" pitchFamily="34" charset="0"/>
              </a:rPr>
              <a:t> et </a:t>
            </a:r>
            <a:r>
              <a:rPr lang="en-US" sz="2850" b="1" err="1">
                <a:latin typeface="Arial" panose="020B0604020202020204" pitchFamily="34" charset="0"/>
                <a:cs typeface="Arial" panose="020B0604020202020204" pitchFamily="34" charset="0"/>
              </a:rPr>
              <a:t>Pacifique</a:t>
            </a:r>
            <a:endParaRPr sz="2850" b="1">
              <a:latin typeface="Arial" panose="020B0604020202020204" pitchFamily="34" charset="0"/>
              <a:cs typeface="Arial" panose="020B0604020202020204" pitchFamily="34" charset="0"/>
            </a:endParaRPr>
          </a:p>
        </p:txBody>
      </p:sp>
      <p:sp>
        <p:nvSpPr>
          <p:cNvPr id="5" name="object 5"/>
          <p:cNvSpPr/>
          <p:nvPr/>
        </p:nvSpPr>
        <p:spPr>
          <a:xfrm>
            <a:off x="659832" y="1746020"/>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59833" y="540601"/>
            <a:ext cx="835566" cy="790413"/>
          </a:xfrm>
          <a:prstGeom prst="rect">
            <a:avLst/>
          </a:prstGeom>
        </p:spPr>
      </p:pic>
      <p:sp>
        <p:nvSpPr>
          <p:cNvPr id="8" name="object 8"/>
          <p:cNvSpPr txBox="1"/>
          <p:nvPr/>
        </p:nvSpPr>
        <p:spPr>
          <a:xfrm>
            <a:off x="19292882" y="942139"/>
            <a:ext cx="28956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37</a:t>
            </a:r>
            <a:endParaRPr sz="1900">
              <a:latin typeface="Söhne"/>
              <a:cs typeface="Söhne"/>
            </a:endParaRPr>
          </a:p>
        </p:txBody>
      </p:sp>
      <p:sp>
        <p:nvSpPr>
          <p:cNvPr id="9" name="object 9"/>
          <p:cNvSpPr/>
          <p:nvPr/>
        </p:nvSpPr>
        <p:spPr>
          <a:xfrm>
            <a:off x="12387223" y="236821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sp>
        <p:nvSpPr>
          <p:cNvPr id="22" name="object 22"/>
          <p:cNvSpPr/>
          <p:nvPr/>
        </p:nvSpPr>
        <p:spPr>
          <a:xfrm>
            <a:off x="6409501" y="6329198"/>
            <a:ext cx="5758180" cy="754380"/>
          </a:xfrm>
          <a:custGeom>
            <a:avLst/>
            <a:gdLst/>
            <a:ahLst/>
            <a:cxnLst/>
            <a:rect l="l" t="t" r="r" b="b"/>
            <a:pathLst>
              <a:path w="5758180" h="754379">
                <a:moveTo>
                  <a:pt x="5757667" y="0"/>
                </a:moveTo>
                <a:lnTo>
                  <a:pt x="0" y="0"/>
                </a:lnTo>
                <a:lnTo>
                  <a:pt x="0" y="753903"/>
                </a:lnTo>
                <a:lnTo>
                  <a:pt x="5757667" y="753903"/>
                </a:lnTo>
                <a:lnTo>
                  <a:pt x="5757667" y="0"/>
                </a:lnTo>
                <a:close/>
              </a:path>
            </a:pathLst>
          </a:custGeom>
          <a:solidFill>
            <a:srgbClr val="F15732"/>
          </a:solidFill>
        </p:spPr>
        <p:txBody>
          <a:bodyPr wrap="square" lIns="0" tIns="0" rIns="0" bIns="0" rtlCol="0"/>
          <a:lstStyle/>
          <a:p>
            <a:endParaRPr/>
          </a:p>
        </p:txBody>
      </p:sp>
      <p:sp>
        <p:nvSpPr>
          <p:cNvPr id="23" name="object 23"/>
          <p:cNvSpPr txBox="1"/>
          <p:nvPr/>
        </p:nvSpPr>
        <p:spPr>
          <a:xfrm>
            <a:off x="6409501" y="6329198"/>
            <a:ext cx="5758180" cy="537968"/>
          </a:xfrm>
          <a:prstGeom prst="rect">
            <a:avLst/>
          </a:prstGeom>
        </p:spPr>
        <p:txBody>
          <a:bodyPr vert="horz" wrap="square" lIns="0" tIns="159385" rIns="0" bIns="0" rtlCol="0">
            <a:spAutoFit/>
          </a:bodyPr>
          <a:lstStyle/>
          <a:p>
            <a:pPr marL="234315">
              <a:lnSpc>
                <a:spcPct val="100000"/>
              </a:lnSpc>
              <a:spcBef>
                <a:spcPts val="1255"/>
              </a:spcBef>
              <a:tabLst>
                <a:tab pos="2957195" algn="l"/>
              </a:tabLst>
            </a:pPr>
            <a:r>
              <a:rPr sz="2450" spc="-25">
                <a:solidFill>
                  <a:srgbClr val="FFFFFF"/>
                </a:solidFill>
                <a:latin typeface="Arial" panose="020B0604020202020204" pitchFamily="34" charset="0"/>
                <a:cs typeface="Arial" panose="020B0604020202020204" pitchFamily="34" charset="0"/>
              </a:rPr>
              <a:t>rr-</a:t>
            </a:r>
            <a:r>
              <a:rPr sz="2450" spc="-10">
                <a:solidFill>
                  <a:srgbClr val="FFFFFF"/>
                </a:solidFill>
                <a:latin typeface="Arial" panose="020B0604020202020204" pitchFamily="34" charset="0"/>
                <a:cs typeface="Arial" panose="020B0604020202020204" pitchFamily="34" charset="0"/>
              </a:rPr>
              <a:t>asia-woah.org</a:t>
            </a:r>
            <a:r>
              <a:rPr sz="2450">
                <a:solidFill>
                  <a:srgbClr val="FFFFFF"/>
                </a:solidFill>
                <a:latin typeface="Arial" panose="020B0604020202020204" pitchFamily="34" charset="0"/>
                <a:cs typeface="Arial" panose="020B0604020202020204" pitchFamily="34" charset="0"/>
              </a:rPr>
              <a:t>	</a:t>
            </a:r>
            <a:r>
              <a:rPr sz="2400" spc="-10">
                <a:solidFill>
                  <a:srgbClr val="FFFFFF"/>
                </a:solidFill>
                <a:latin typeface="Arial" panose="020B0604020202020204" pitchFamily="34" charset="0"/>
                <a:cs typeface="Arial" panose="020B0604020202020204" pitchFamily="34" charset="0"/>
              </a:rPr>
              <a:t>@WOAH_Asia</a:t>
            </a:r>
            <a:endParaRPr sz="2400">
              <a:latin typeface="Arial" panose="020B0604020202020204" pitchFamily="34" charset="0"/>
              <a:cs typeface="Arial" panose="020B0604020202020204" pitchFamily="34" charset="0"/>
            </a:endParaRPr>
          </a:p>
        </p:txBody>
      </p:sp>
      <p:sp>
        <p:nvSpPr>
          <p:cNvPr id="24" name="object 24"/>
          <p:cNvSpPr/>
          <p:nvPr/>
        </p:nvSpPr>
        <p:spPr>
          <a:xfrm>
            <a:off x="9103404" y="6521109"/>
            <a:ext cx="0" cy="377190"/>
          </a:xfrm>
          <a:custGeom>
            <a:avLst/>
            <a:gdLst/>
            <a:ahLst/>
            <a:cxnLst/>
            <a:rect l="l" t="t" r="r" b="b"/>
            <a:pathLst>
              <a:path h="377189">
                <a:moveTo>
                  <a:pt x="0" y="0"/>
                </a:moveTo>
                <a:lnTo>
                  <a:pt x="0" y="376951"/>
                </a:lnTo>
              </a:path>
            </a:pathLst>
          </a:custGeom>
          <a:ln w="10470">
            <a:solidFill>
              <a:srgbClr val="FFFFFF"/>
            </a:solidFill>
          </a:ln>
        </p:spPr>
        <p:txBody>
          <a:bodyPr wrap="square" lIns="0" tIns="0" rIns="0" bIns="0" rtlCol="0"/>
          <a:lstStyle/>
          <a:p>
            <a:endParaRPr/>
          </a:p>
        </p:txBody>
      </p:sp>
      <p:sp>
        <p:nvSpPr>
          <p:cNvPr id="27" name="object 27"/>
          <p:cNvSpPr txBox="1"/>
          <p:nvPr/>
        </p:nvSpPr>
        <p:spPr>
          <a:xfrm>
            <a:off x="6424724" y="4718770"/>
            <a:ext cx="4541726" cy="316112"/>
          </a:xfrm>
          <a:prstGeom prst="rect">
            <a:avLst/>
          </a:prstGeom>
        </p:spPr>
        <p:txBody>
          <a:bodyPr vert="horz" wrap="square" lIns="0" tIns="15875" rIns="0" bIns="0" rtlCol="0">
            <a:spAutoFit/>
          </a:bodyPr>
          <a:lstStyle/>
          <a:p>
            <a:pPr marL="12700">
              <a:lnSpc>
                <a:spcPct val="100000"/>
              </a:lnSpc>
              <a:spcBef>
                <a:spcPts val="125"/>
              </a:spcBef>
            </a:pPr>
            <a:r>
              <a:rPr lang="fr-FR" sz="1950" b="1">
                <a:solidFill>
                  <a:srgbClr val="F15732"/>
                </a:solidFill>
                <a:latin typeface="Arial" panose="020B0604020202020204" pitchFamily="34" charset="0"/>
                <a:cs typeface="Arial" panose="020B0604020202020204" pitchFamily="34" charset="0"/>
              </a:rPr>
              <a:t>Représentants sous-régionaux</a:t>
            </a:r>
            <a:endParaRPr sz="1950" b="1">
              <a:latin typeface="Arial" panose="020B0604020202020204" pitchFamily="34" charset="0"/>
              <a:cs typeface="Arial" panose="020B0604020202020204" pitchFamily="34" charset="0"/>
            </a:endParaRPr>
          </a:p>
        </p:txBody>
      </p:sp>
      <p:sp>
        <p:nvSpPr>
          <p:cNvPr id="28" name="object 28"/>
          <p:cNvSpPr/>
          <p:nvPr/>
        </p:nvSpPr>
        <p:spPr>
          <a:xfrm>
            <a:off x="6387239" y="7539403"/>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sp>
        <p:nvSpPr>
          <p:cNvPr id="32" name="object 32"/>
          <p:cNvSpPr txBox="1"/>
          <p:nvPr/>
        </p:nvSpPr>
        <p:spPr>
          <a:xfrm>
            <a:off x="6408181" y="3749675"/>
            <a:ext cx="5738495" cy="632866"/>
          </a:xfrm>
          <a:prstGeom prst="rect">
            <a:avLst/>
          </a:prstGeom>
          <a:solidFill>
            <a:srgbClr val="FCD0C7">
              <a:alpha val="31999"/>
            </a:srgbClr>
          </a:solidFill>
        </p:spPr>
        <p:txBody>
          <a:bodyPr vert="horz" wrap="square" lIns="0" tIns="52705" rIns="0" bIns="0" rtlCol="0">
            <a:spAutoFit/>
          </a:bodyPr>
          <a:lstStyle/>
          <a:p>
            <a:pPr marL="146050">
              <a:lnSpc>
                <a:spcPct val="100000"/>
              </a:lnSpc>
              <a:spcBef>
                <a:spcPts val="415"/>
              </a:spcBef>
            </a:pPr>
            <a:r>
              <a:rPr sz="1950">
                <a:latin typeface="Arial" panose="020B0604020202020204" pitchFamily="34" charset="0"/>
                <a:cs typeface="Arial" panose="020B0604020202020204" pitchFamily="34" charset="0"/>
              </a:rPr>
              <a:t>Dr</a:t>
            </a:r>
            <a:r>
              <a:rPr sz="1950" spc="30">
                <a:latin typeface="Arial" panose="020B0604020202020204" pitchFamily="34" charset="0"/>
                <a:cs typeface="Arial" panose="020B0604020202020204" pitchFamily="34" charset="0"/>
              </a:rPr>
              <a:t> </a:t>
            </a:r>
            <a:r>
              <a:rPr sz="1950">
                <a:latin typeface="Arial" panose="020B0604020202020204" pitchFamily="34" charset="0"/>
                <a:cs typeface="Arial" panose="020B0604020202020204" pitchFamily="34" charset="0"/>
              </a:rPr>
              <a:t>Hirofumi</a:t>
            </a:r>
            <a:r>
              <a:rPr sz="1950" spc="30">
                <a:latin typeface="Arial" panose="020B0604020202020204" pitchFamily="34" charset="0"/>
                <a:cs typeface="Arial" panose="020B0604020202020204" pitchFamily="34" charset="0"/>
              </a:rPr>
              <a:t> </a:t>
            </a:r>
            <a:r>
              <a:rPr sz="1950" spc="-10">
                <a:latin typeface="Arial" panose="020B0604020202020204" pitchFamily="34" charset="0"/>
                <a:cs typeface="Arial" panose="020B0604020202020204" pitchFamily="34" charset="0"/>
              </a:rPr>
              <a:t>Kugita</a:t>
            </a:r>
            <a:endParaRPr sz="1950">
              <a:latin typeface="Arial" panose="020B0604020202020204" pitchFamily="34" charset="0"/>
              <a:cs typeface="Arial" panose="020B0604020202020204" pitchFamily="34" charset="0"/>
            </a:endParaRPr>
          </a:p>
          <a:p>
            <a:pPr marL="146050">
              <a:lnSpc>
                <a:spcPct val="100000"/>
              </a:lnSpc>
              <a:spcBef>
                <a:spcPts val="185"/>
              </a:spcBef>
            </a:pPr>
            <a:r>
              <a:rPr sz="1650" spc="-60">
                <a:latin typeface="Arial" panose="020B0604020202020204" pitchFamily="34" charset="0"/>
                <a:cs typeface="Arial" panose="020B0604020202020204" pitchFamily="34" charset="0"/>
              </a:rPr>
              <a:t>Tokyo</a:t>
            </a:r>
            <a:r>
              <a:rPr sz="165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a:t>
            </a:r>
            <a:r>
              <a:rPr sz="1650" spc="-10" err="1">
                <a:latin typeface="Arial" panose="020B0604020202020204" pitchFamily="34" charset="0"/>
                <a:cs typeface="Arial" panose="020B0604020202020204" pitchFamily="34" charset="0"/>
              </a:rPr>
              <a:t>Jap</a:t>
            </a:r>
            <a:r>
              <a:rPr lang="en-US" sz="1650" spc="-10" err="1">
                <a:latin typeface="Arial" panose="020B0604020202020204" pitchFamily="34" charset="0"/>
                <a:cs typeface="Arial" panose="020B0604020202020204" pitchFamily="34" charset="0"/>
              </a:rPr>
              <a:t>o</a:t>
            </a:r>
            <a:r>
              <a:rPr sz="1650" spc="-10" err="1">
                <a:latin typeface="Arial" panose="020B0604020202020204" pitchFamily="34" charset="0"/>
                <a:cs typeface="Arial" panose="020B0604020202020204" pitchFamily="34" charset="0"/>
              </a:rPr>
              <a:t>n</a:t>
            </a:r>
            <a:r>
              <a:rPr sz="1650" spc="-10">
                <a:latin typeface="Arial" panose="020B0604020202020204" pitchFamily="34" charset="0"/>
                <a:cs typeface="Arial" panose="020B0604020202020204" pitchFamily="34" charset="0"/>
              </a:rPr>
              <a:t>)</a:t>
            </a:r>
            <a:endParaRPr sz="1650">
              <a:latin typeface="Arial" panose="020B0604020202020204" pitchFamily="34" charset="0"/>
              <a:cs typeface="Arial" panose="020B0604020202020204" pitchFamily="34" charset="0"/>
            </a:endParaRPr>
          </a:p>
        </p:txBody>
      </p:sp>
      <p:sp>
        <p:nvSpPr>
          <p:cNvPr id="33" name="object 33"/>
          <p:cNvSpPr txBox="1"/>
          <p:nvPr/>
        </p:nvSpPr>
        <p:spPr>
          <a:xfrm>
            <a:off x="6408181" y="5122811"/>
            <a:ext cx="5738495" cy="760464"/>
          </a:xfrm>
          <a:prstGeom prst="rect">
            <a:avLst/>
          </a:prstGeom>
          <a:solidFill>
            <a:srgbClr val="FCD0C7">
              <a:alpha val="31999"/>
            </a:srgbClr>
          </a:solidFill>
        </p:spPr>
        <p:txBody>
          <a:bodyPr vert="horz" wrap="square" lIns="0" tIns="64769" rIns="0" bIns="0" rtlCol="0">
            <a:spAutoFit/>
          </a:bodyPr>
          <a:lstStyle/>
          <a:p>
            <a:pPr marL="167005">
              <a:lnSpc>
                <a:spcPct val="100000"/>
              </a:lnSpc>
              <a:spcBef>
                <a:spcPts val="509"/>
              </a:spcBef>
            </a:pPr>
            <a:r>
              <a:rPr lang="en-US" sz="1950" b="1" err="1">
                <a:latin typeface="Arial" panose="020B0604020202020204" pitchFamily="34" charset="0"/>
                <a:cs typeface="Arial" panose="020B0604020202020204" pitchFamily="34" charset="0"/>
              </a:rPr>
              <a:t>Asie</a:t>
            </a:r>
            <a:r>
              <a:rPr lang="en-US" sz="1950" b="1">
                <a:latin typeface="Arial" panose="020B0604020202020204" pitchFamily="34" charset="0"/>
                <a:cs typeface="Arial" panose="020B0604020202020204" pitchFamily="34" charset="0"/>
              </a:rPr>
              <a:t> du Sud-Est</a:t>
            </a:r>
            <a:r>
              <a:rPr sz="1950" b="1" spc="-10">
                <a:latin typeface="Arial" panose="020B0604020202020204" pitchFamily="34" charset="0"/>
                <a:cs typeface="Arial" panose="020B0604020202020204" pitchFamily="34" charset="0"/>
              </a:rPr>
              <a:t>:</a:t>
            </a:r>
            <a:endParaRPr sz="1950" b="1">
              <a:latin typeface="Arial" panose="020B0604020202020204" pitchFamily="34" charset="0"/>
              <a:cs typeface="Arial" panose="020B0604020202020204" pitchFamily="34" charset="0"/>
            </a:endParaRPr>
          </a:p>
          <a:p>
            <a:pPr marL="167005">
              <a:lnSpc>
                <a:spcPct val="100000"/>
              </a:lnSpc>
              <a:spcBef>
                <a:spcPts val="1090"/>
              </a:spcBef>
            </a:pPr>
            <a:r>
              <a:rPr sz="1650">
                <a:latin typeface="Arial" panose="020B0604020202020204" pitchFamily="34" charset="0"/>
                <a:cs typeface="Arial" panose="020B0604020202020204" pitchFamily="34" charset="0"/>
              </a:rPr>
              <a:t>Dr</a:t>
            </a:r>
            <a:r>
              <a:rPr sz="1650" spc="-45">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Ronello</a:t>
            </a:r>
            <a:r>
              <a:rPr sz="1650" spc="-40">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C.</a:t>
            </a:r>
            <a:r>
              <a:rPr sz="1650" spc="-4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Abila</a:t>
            </a:r>
            <a:endParaRPr sz="1650">
              <a:latin typeface="Arial" panose="020B0604020202020204" pitchFamily="34" charset="0"/>
              <a:cs typeface="Arial" panose="020B0604020202020204" pitchFamily="34" charset="0"/>
            </a:endParaRPr>
          </a:p>
        </p:txBody>
      </p:sp>
      <p:grpSp>
        <p:nvGrpSpPr>
          <p:cNvPr id="34" name="object 16">
            <a:extLst>
              <a:ext uri="{FF2B5EF4-FFF2-40B4-BE49-F238E27FC236}">
                <a16:creationId xmlns:a16="http://schemas.microsoft.com/office/drawing/2014/main" id="{EB62C7CA-78A1-4B47-D789-6EEBA69CBB89}"/>
              </a:ext>
            </a:extLst>
          </p:cNvPr>
          <p:cNvGrpSpPr/>
          <p:nvPr/>
        </p:nvGrpSpPr>
        <p:grpSpPr>
          <a:xfrm>
            <a:off x="13423675" y="2497142"/>
            <a:ext cx="73660" cy="7451090"/>
            <a:chOff x="13423675" y="2497142"/>
            <a:chExt cx="73660" cy="7451090"/>
          </a:xfrm>
        </p:grpSpPr>
        <p:sp>
          <p:nvSpPr>
            <p:cNvPr id="35" name="object 17">
              <a:extLst>
                <a:ext uri="{FF2B5EF4-FFF2-40B4-BE49-F238E27FC236}">
                  <a16:creationId xmlns:a16="http://schemas.microsoft.com/office/drawing/2014/main" id="{F2B1C0C6-DEFB-257A-D5EB-1763D8A66D22}"/>
                </a:ext>
              </a:extLst>
            </p:cNvPr>
            <p:cNvSpPr/>
            <p:nvPr/>
          </p:nvSpPr>
          <p:spPr>
            <a:xfrm>
              <a:off x="13439381" y="2497142"/>
              <a:ext cx="0" cy="7388859"/>
            </a:xfrm>
            <a:custGeom>
              <a:avLst/>
              <a:gdLst/>
              <a:ahLst/>
              <a:cxnLst/>
              <a:rect l="l" t="t" r="r" b="b"/>
              <a:pathLst>
                <a:path h="7388859">
                  <a:moveTo>
                    <a:pt x="0" y="0"/>
                  </a:moveTo>
                  <a:lnTo>
                    <a:pt x="0" y="7388277"/>
                  </a:lnTo>
                </a:path>
              </a:pathLst>
            </a:custGeom>
            <a:ln w="31412">
              <a:solidFill>
                <a:srgbClr val="F15732"/>
              </a:solidFill>
              <a:prstDash val="dot"/>
            </a:ln>
          </p:spPr>
          <p:txBody>
            <a:bodyPr wrap="square" lIns="0" tIns="0" rIns="0" bIns="0" rtlCol="0"/>
            <a:lstStyle/>
            <a:p>
              <a:endParaRPr/>
            </a:p>
          </p:txBody>
        </p:sp>
        <p:sp>
          <p:nvSpPr>
            <p:cNvPr id="36" name="object 18">
              <a:extLst>
                <a:ext uri="{FF2B5EF4-FFF2-40B4-BE49-F238E27FC236}">
                  <a16:creationId xmlns:a16="http://schemas.microsoft.com/office/drawing/2014/main" id="{D473FCA0-39D5-17AF-FDAC-141D5D8C1971}"/>
                </a:ext>
              </a:extLst>
            </p:cNvPr>
            <p:cNvSpPr/>
            <p:nvPr/>
          </p:nvSpPr>
          <p:spPr>
            <a:xfrm>
              <a:off x="13423672" y="6156889"/>
              <a:ext cx="73660" cy="3791585"/>
            </a:xfrm>
            <a:custGeom>
              <a:avLst/>
              <a:gdLst/>
              <a:ahLst/>
              <a:cxnLst/>
              <a:rect l="l" t="t" r="r" b="b"/>
              <a:pathLst>
                <a:path w="73659" h="3791584">
                  <a:moveTo>
                    <a:pt x="31407" y="3775570"/>
                  </a:moveTo>
                  <a:lnTo>
                    <a:pt x="26809" y="3764457"/>
                  </a:lnTo>
                  <a:lnTo>
                    <a:pt x="15709" y="3759860"/>
                  </a:lnTo>
                  <a:lnTo>
                    <a:pt x="4597" y="3764457"/>
                  </a:lnTo>
                  <a:lnTo>
                    <a:pt x="0" y="3775570"/>
                  </a:lnTo>
                  <a:lnTo>
                    <a:pt x="4597" y="3786670"/>
                  </a:lnTo>
                  <a:lnTo>
                    <a:pt x="15709" y="3791280"/>
                  </a:lnTo>
                  <a:lnTo>
                    <a:pt x="26809" y="3786670"/>
                  </a:lnTo>
                  <a:lnTo>
                    <a:pt x="31407" y="3775570"/>
                  </a:lnTo>
                  <a:close/>
                </a:path>
                <a:path w="73659" h="3791584">
                  <a:moveTo>
                    <a:pt x="73291" y="15697"/>
                  </a:moveTo>
                  <a:lnTo>
                    <a:pt x="68694" y="4597"/>
                  </a:lnTo>
                  <a:lnTo>
                    <a:pt x="57581" y="0"/>
                  </a:lnTo>
                  <a:lnTo>
                    <a:pt x="46482" y="4597"/>
                  </a:lnTo>
                  <a:lnTo>
                    <a:pt x="41884" y="15697"/>
                  </a:lnTo>
                  <a:lnTo>
                    <a:pt x="46482" y="26809"/>
                  </a:lnTo>
                  <a:lnTo>
                    <a:pt x="57581" y="31407"/>
                  </a:lnTo>
                  <a:lnTo>
                    <a:pt x="68694" y="26809"/>
                  </a:lnTo>
                  <a:lnTo>
                    <a:pt x="73291" y="15697"/>
                  </a:lnTo>
                  <a:close/>
                </a:path>
              </a:pathLst>
            </a:custGeom>
            <a:solidFill>
              <a:srgbClr val="F15732"/>
            </a:solidFill>
          </p:spPr>
          <p:txBody>
            <a:bodyPr wrap="square" lIns="0" tIns="0" rIns="0" bIns="0" rtlCol="0"/>
            <a:lstStyle/>
            <a:p>
              <a:endParaRPr/>
            </a:p>
          </p:txBody>
        </p:sp>
      </p:grpSp>
      <p:grpSp>
        <p:nvGrpSpPr>
          <p:cNvPr id="37" name="object 19">
            <a:extLst>
              <a:ext uri="{FF2B5EF4-FFF2-40B4-BE49-F238E27FC236}">
                <a16:creationId xmlns:a16="http://schemas.microsoft.com/office/drawing/2014/main" id="{5E6F4178-9509-306B-CE81-F886FA05F2E7}"/>
              </a:ext>
            </a:extLst>
          </p:cNvPr>
          <p:cNvGrpSpPr/>
          <p:nvPr/>
        </p:nvGrpSpPr>
        <p:grpSpPr>
          <a:xfrm>
            <a:off x="13576549" y="6156880"/>
            <a:ext cx="873760" cy="31750"/>
            <a:chOff x="13576549" y="6156880"/>
            <a:chExt cx="873760" cy="31750"/>
          </a:xfrm>
        </p:grpSpPr>
        <p:sp>
          <p:nvSpPr>
            <p:cNvPr id="38" name="object 20">
              <a:extLst>
                <a:ext uri="{FF2B5EF4-FFF2-40B4-BE49-F238E27FC236}">
                  <a16:creationId xmlns:a16="http://schemas.microsoft.com/office/drawing/2014/main" id="{9AD8607C-8188-FD49-6AF9-CA0FCD6E579E}"/>
                </a:ext>
              </a:extLst>
            </p:cNvPr>
            <p:cNvSpPr/>
            <p:nvPr/>
          </p:nvSpPr>
          <p:spPr>
            <a:xfrm>
              <a:off x="13576549" y="6172587"/>
              <a:ext cx="810260" cy="0"/>
            </a:xfrm>
            <a:custGeom>
              <a:avLst/>
              <a:gdLst/>
              <a:ahLst/>
              <a:cxnLst/>
              <a:rect l="l" t="t" r="r" b="b"/>
              <a:pathLst>
                <a:path w="810259">
                  <a:moveTo>
                    <a:pt x="0" y="0"/>
                  </a:moveTo>
                  <a:lnTo>
                    <a:pt x="809922" y="0"/>
                  </a:lnTo>
                </a:path>
              </a:pathLst>
            </a:custGeom>
            <a:ln w="31412">
              <a:solidFill>
                <a:srgbClr val="F15732"/>
              </a:solidFill>
              <a:prstDash val="dot"/>
            </a:ln>
          </p:spPr>
          <p:txBody>
            <a:bodyPr wrap="square" lIns="0" tIns="0" rIns="0" bIns="0" rtlCol="0"/>
            <a:lstStyle/>
            <a:p>
              <a:endParaRPr/>
            </a:p>
          </p:txBody>
        </p:sp>
        <p:sp>
          <p:nvSpPr>
            <p:cNvPr id="39" name="object 21">
              <a:extLst>
                <a:ext uri="{FF2B5EF4-FFF2-40B4-BE49-F238E27FC236}">
                  <a16:creationId xmlns:a16="http://schemas.microsoft.com/office/drawing/2014/main" id="{3F280B24-E6CA-F196-F899-071F6C1EC9E8}"/>
                </a:ext>
              </a:extLst>
            </p:cNvPr>
            <p:cNvSpPr/>
            <p:nvPr/>
          </p:nvSpPr>
          <p:spPr>
            <a:xfrm>
              <a:off x="14418408" y="615688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40" name="object 25">
            <a:extLst>
              <a:ext uri="{FF2B5EF4-FFF2-40B4-BE49-F238E27FC236}">
                <a16:creationId xmlns:a16="http://schemas.microsoft.com/office/drawing/2014/main" id="{4FF6D6D0-1C72-239C-653A-95E34CBE732C}"/>
              </a:ext>
            </a:extLst>
          </p:cNvPr>
          <p:cNvSpPr/>
          <p:nvPr/>
        </p:nvSpPr>
        <p:spPr>
          <a:xfrm>
            <a:off x="14842473" y="4355338"/>
            <a:ext cx="3603625" cy="3603625"/>
          </a:xfrm>
          <a:custGeom>
            <a:avLst/>
            <a:gdLst/>
            <a:ahLst/>
            <a:cxnLst/>
            <a:rect l="l" t="t" r="r" b="b"/>
            <a:pathLst>
              <a:path w="3603625" h="3603625">
                <a:moveTo>
                  <a:pt x="2037822" y="235511"/>
                </a:moveTo>
                <a:lnTo>
                  <a:pt x="2015261" y="305985"/>
                </a:lnTo>
                <a:lnTo>
                  <a:pt x="2003674" y="342176"/>
                </a:lnTo>
                <a:lnTo>
                  <a:pt x="1999403" y="355512"/>
                </a:lnTo>
                <a:lnTo>
                  <a:pt x="1998787" y="357423"/>
                </a:lnTo>
                <a:lnTo>
                  <a:pt x="1985327" y="403165"/>
                </a:lnTo>
                <a:lnTo>
                  <a:pt x="1973470" y="448915"/>
                </a:lnTo>
                <a:lnTo>
                  <a:pt x="1964161" y="494768"/>
                </a:lnTo>
                <a:lnTo>
                  <a:pt x="1958346" y="540818"/>
                </a:lnTo>
                <a:lnTo>
                  <a:pt x="1956967" y="587157"/>
                </a:lnTo>
                <a:lnTo>
                  <a:pt x="1960971" y="633879"/>
                </a:lnTo>
                <a:lnTo>
                  <a:pt x="1971301" y="681078"/>
                </a:lnTo>
                <a:lnTo>
                  <a:pt x="1988743" y="729576"/>
                </a:lnTo>
                <a:lnTo>
                  <a:pt x="2010957" y="772857"/>
                </a:lnTo>
                <a:lnTo>
                  <a:pt x="2037509" y="811358"/>
                </a:lnTo>
                <a:lnTo>
                  <a:pt x="2067965" y="845510"/>
                </a:lnTo>
                <a:lnTo>
                  <a:pt x="2101889" y="875749"/>
                </a:lnTo>
                <a:lnTo>
                  <a:pt x="2138849" y="902507"/>
                </a:lnTo>
                <a:lnTo>
                  <a:pt x="2178410" y="926219"/>
                </a:lnTo>
                <a:lnTo>
                  <a:pt x="2220137" y="947319"/>
                </a:lnTo>
                <a:lnTo>
                  <a:pt x="2263597" y="966240"/>
                </a:lnTo>
                <a:lnTo>
                  <a:pt x="2308354" y="983417"/>
                </a:lnTo>
                <a:lnTo>
                  <a:pt x="2353975" y="999282"/>
                </a:lnTo>
                <a:lnTo>
                  <a:pt x="2400026" y="1014271"/>
                </a:lnTo>
                <a:lnTo>
                  <a:pt x="2446072" y="1028817"/>
                </a:lnTo>
                <a:lnTo>
                  <a:pt x="2491678" y="1043354"/>
                </a:lnTo>
                <a:lnTo>
                  <a:pt x="2536412" y="1058315"/>
                </a:lnTo>
                <a:lnTo>
                  <a:pt x="2579837" y="1074134"/>
                </a:lnTo>
                <a:lnTo>
                  <a:pt x="2627729" y="1094352"/>
                </a:lnTo>
                <a:lnTo>
                  <a:pt x="2673504" y="1117474"/>
                </a:lnTo>
                <a:lnTo>
                  <a:pt x="2716826" y="1143561"/>
                </a:lnTo>
                <a:lnTo>
                  <a:pt x="2757359" y="1172671"/>
                </a:lnTo>
                <a:lnTo>
                  <a:pt x="2794768" y="1204863"/>
                </a:lnTo>
                <a:lnTo>
                  <a:pt x="2828716" y="1240197"/>
                </a:lnTo>
                <a:lnTo>
                  <a:pt x="2858867" y="1278732"/>
                </a:lnTo>
                <a:lnTo>
                  <a:pt x="2884886" y="1320526"/>
                </a:lnTo>
                <a:lnTo>
                  <a:pt x="2906437" y="1365639"/>
                </a:lnTo>
                <a:lnTo>
                  <a:pt x="2923184" y="1414131"/>
                </a:lnTo>
                <a:lnTo>
                  <a:pt x="2934790" y="1466060"/>
                </a:lnTo>
                <a:lnTo>
                  <a:pt x="2941442" y="1517254"/>
                </a:lnTo>
                <a:lnTo>
                  <a:pt x="2944607" y="1568853"/>
                </a:lnTo>
                <a:lnTo>
                  <a:pt x="2944499" y="1620703"/>
                </a:lnTo>
                <a:lnTo>
                  <a:pt x="2941334" y="1672648"/>
                </a:lnTo>
                <a:lnTo>
                  <a:pt x="2935326" y="1724535"/>
                </a:lnTo>
                <a:lnTo>
                  <a:pt x="2926692" y="1776210"/>
                </a:lnTo>
                <a:lnTo>
                  <a:pt x="2915646" y="1827517"/>
                </a:lnTo>
                <a:lnTo>
                  <a:pt x="2902404" y="1878304"/>
                </a:lnTo>
                <a:lnTo>
                  <a:pt x="2887180" y="1928415"/>
                </a:lnTo>
                <a:lnTo>
                  <a:pt x="2870191" y="1977696"/>
                </a:lnTo>
                <a:lnTo>
                  <a:pt x="2851652" y="2025993"/>
                </a:lnTo>
                <a:lnTo>
                  <a:pt x="2831777" y="2073151"/>
                </a:lnTo>
                <a:lnTo>
                  <a:pt x="2812155" y="2115488"/>
                </a:lnTo>
                <a:lnTo>
                  <a:pt x="2790468" y="2157797"/>
                </a:lnTo>
                <a:lnTo>
                  <a:pt x="2766751" y="2199711"/>
                </a:lnTo>
                <a:lnTo>
                  <a:pt x="2741039" y="2240863"/>
                </a:lnTo>
                <a:lnTo>
                  <a:pt x="2713366" y="2280886"/>
                </a:lnTo>
                <a:lnTo>
                  <a:pt x="2683768" y="2319411"/>
                </a:lnTo>
                <a:lnTo>
                  <a:pt x="2652279" y="2356071"/>
                </a:lnTo>
                <a:lnTo>
                  <a:pt x="2618936" y="2390500"/>
                </a:lnTo>
                <a:lnTo>
                  <a:pt x="2583772" y="2422329"/>
                </a:lnTo>
                <a:lnTo>
                  <a:pt x="2546822" y="2451192"/>
                </a:lnTo>
                <a:lnTo>
                  <a:pt x="2504343" y="2478201"/>
                </a:lnTo>
                <a:lnTo>
                  <a:pt x="2459839" y="2499598"/>
                </a:lnTo>
                <a:lnTo>
                  <a:pt x="2413785" y="2515229"/>
                </a:lnTo>
                <a:lnTo>
                  <a:pt x="2366657" y="2524942"/>
                </a:lnTo>
                <a:lnTo>
                  <a:pt x="2318931" y="2528584"/>
                </a:lnTo>
                <a:lnTo>
                  <a:pt x="2271084" y="2526002"/>
                </a:lnTo>
                <a:lnTo>
                  <a:pt x="2223590" y="2517044"/>
                </a:lnTo>
                <a:lnTo>
                  <a:pt x="2176926" y="2501558"/>
                </a:lnTo>
                <a:lnTo>
                  <a:pt x="2131568" y="2479390"/>
                </a:lnTo>
                <a:lnTo>
                  <a:pt x="2092770" y="2454022"/>
                </a:lnTo>
                <a:lnTo>
                  <a:pt x="2056619" y="2424140"/>
                </a:lnTo>
                <a:lnTo>
                  <a:pt x="2023648" y="2390306"/>
                </a:lnTo>
                <a:lnTo>
                  <a:pt x="1994391" y="2353084"/>
                </a:lnTo>
                <a:lnTo>
                  <a:pt x="1969383" y="2313038"/>
                </a:lnTo>
                <a:lnTo>
                  <a:pt x="1949156" y="2270731"/>
                </a:lnTo>
                <a:lnTo>
                  <a:pt x="1934244" y="2226728"/>
                </a:lnTo>
                <a:lnTo>
                  <a:pt x="1923650" y="2176395"/>
                </a:lnTo>
                <a:lnTo>
                  <a:pt x="1917998" y="2125114"/>
                </a:lnTo>
                <a:lnTo>
                  <a:pt x="1916118" y="2073117"/>
                </a:lnTo>
                <a:lnTo>
                  <a:pt x="1916843" y="2020633"/>
                </a:lnTo>
                <a:lnTo>
                  <a:pt x="1919003" y="1967893"/>
                </a:lnTo>
                <a:lnTo>
                  <a:pt x="1921429" y="1915127"/>
                </a:lnTo>
                <a:lnTo>
                  <a:pt x="1922951" y="1862567"/>
                </a:lnTo>
                <a:lnTo>
                  <a:pt x="1922402" y="1810442"/>
                </a:lnTo>
                <a:lnTo>
                  <a:pt x="1918611" y="1758983"/>
                </a:lnTo>
                <a:lnTo>
                  <a:pt x="1911597" y="1707573"/>
                </a:lnTo>
                <a:lnTo>
                  <a:pt x="1902368" y="1657163"/>
                </a:lnTo>
                <a:lnTo>
                  <a:pt x="1890934" y="1607793"/>
                </a:lnTo>
                <a:lnTo>
                  <a:pt x="1877308" y="1559503"/>
                </a:lnTo>
                <a:lnTo>
                  <a:pt x="1861501" y="1512334"/>
                </a:lnTo>
                <a:lnTo>
                  <a:pt x="1843524" y="1466326"/>
                </a:lnTo>
                <a:lnTo>
                  <a:pt x="1823389" y="1421520"/>
                </a:lnTo>
                <a:lnTo>
                  <a:pt x="1801107" y="1377956"/>
                </a:lnTo>
                <a:lnTo>
                  <a:pt x="1776690" y="1335675"/>
                </a:lnTo>
                <a:lnTo>
                  <a:pt x="1750150" y="1294717"/>
                </a:lnTo>
                <a:lnTo>
                  <a:pt x="1721497" y="1255122"/>
                </a:lnTo>
                <a:lnTo>
                  <a:pt x="1690745" y="1216931"/>
                </a:lnTo>
                <a:lnTo>
                  <a:pt x="1657903" y="1180185"/>
                </a:lnTo>
                <a:lnTo>
                  <a:pt x="1622983" y="1144924"/>
                </a:lnTo>
                <a:lnTo>
                  <a:pt x="1585998" y="1111188"/>
                </a:lnTo>
                <a:lnTo>
                  <a:pt x="1546958" y="1079019"/>
                </a:lnTo>
                <a:lnTo>
                  <a:pt x="1505875" y="1048455"/>
                </a:lnTo>
                <a:lnTo>
                  <a:pt x="1462761" y="1019539"/>
                </a:lnTo>
                <a:lnTo>
                  <a:pt x="1420158" y="993561"/>
                </a:lnTo>
                <a:lnTo>
                  <a:pt x="1377115" y="969321"/>
                </a:lnTo>
                <a:lnTo>
                  <a:pt x="1333736" y="946519"/>
                </a:lnTo>
                <a:lnTo>
                  <a:pt x="1290125" y="924854"/>
                </a:lnTo>
                <a:lnTo>
                  <a:pt x="1246385" y="904025"/>
                </a:lnTo>
                <a:lnTo>
                  <a:pt x="1202618" y="883730"/>
                </a:lnTo>
                <a:lnTo>
                  <a:pt x="1158929" y="863669"/>
                </a:lnTo>
                <a:lnTo>
                  <a:pt x="1115419" y="843540"/>
                </a:lnTo>
                <a:lnTo>
                  <a:pt x="1072194" y="823043"/>
                </a:lnTo>
                <a:lnTo>
                  <a:pt x="1029354" y="801876"/>
                </a:lnTo>
                <a:lnTo>
                  <a:pt x="987005" y="779738"/>
                </a:lnTo>
                <a:lnTo>
                  <a:pt x="945248" y="756329"/>
                </a:lnTo>
                <a:lnTo>
                  <a:pt x="904187" y="731346"/>
                </a:lnTo>
                <a:lnTo>
                  <a:pt x="863926" y="704490"/>
                </a:lnTo>
                <a:lnTo>
                  <a:pt x="824568" y="675459"/>
                </a:lnTo>
                <a:lnTo>
                  <a:pt x="786215" y="643951"/>
                </a:lnTo>
                <a:lnTo>
                  <a:pt x="748971" y="609667"/>
                </a:lnTo>
              </a:path>
              <a:path w="3603625" h="3603625">
                <a:moveTo>
                  <a:pt x="240673" y="2071130"/>
                </a:moveTo>
                <a:lnTo>
                  <a:pt x="297116" y="2057144"/>
                </a:lnTo>
                <a:lnTo>
                  <a:pt x="346531" y="2039046"/>
                </a:lnTo>
                <a:lnTo>
                  <a:pt x="390256" y="2016969"/>
                </a:lnTo>
                <a:lnTo>
                  <a:pt x="429628" y="1991045"/>
                </a:lnTo>
                <a:lnTo>
                  <a:pt x="465983" y="1961407"/>
                </a:lnTo>
                <a:lnTo>
                  <a:pt x="500658" y="1928187"/>
                </a:lnTo>
                <a:lnTo>
                  <a:pt x="534990" y="1891519"/>
                </a:lnTo>
                <a:lnTo>
                  <a:pt x="570317" y="1851535"/>
                </a:lnTo>
                <a:lnTo>
                  <a:pt x="602108" y="1816386"/>
                </a:lnTo>
                <a:lnTo>
                  <a:pt x="635218" y="1782872"/>
                </a:lnTo>
                <a:lnTo>
                  <a:pt x="669803" y="1751622"/>
                </a:lnTo>
                <a:lnTo>
                  <a:pt x="706017" y="1723267"/>
                </a:lnTo>
                <a:lnTo>
                  <a:pt x="744016" y="1698436"/>
                </a:lnTo>
                <a:lnTo>
                  <a:pt x="783956" y="1677758"/>
                </a:lnTo>
                <a:lnTo>
                  <a:pt x="825992" y="1661862"/>
                </a:lnTo>
                <a:lnTo>
                  <a:pt x="870280" y="1651378"/>
                </a:lnTo>
                <a:lnTo>
                  <a:pt x="916975" y="1646936"/>
                </a:lnTo>
                <a:lnTo>
                  <a:pt x="966232" y="1649164"/>
                </a:lnTo>
                <a:lnTo>
                  <a:pt x="1017744" y="1658982"/>
                </a:lnTo>
                <a:lnTo>
                  <a:pt x="1066131" y="1675947"/>
                </a:lnTo>
                <a:lnTo>
                  <a:pt x="1111035" y="1699454"/>
                </a:lnTo>
                <a:lnTo>
                  <a:pt x="1152095" y="1728897"/>
                </a:lnTo>
                <a:lnTo>
                  <a:pt x="1188952" y="1763672"/>
                </a:lnTo>
                <a:lnTo>
                  <a:pt x="1221246" y="1803172"/>
                </a:lnTo>
                <a:lnTo>
                  <a:pt x="1248616" y="1846794"/>
                </a:lnTo>
                <a:lnTo>
                  <a:pt x="1270704" y="1893931"/>
                </a:lnTo>
                <a:lnTo>
                  <a:pt x="1287015" y="1943641"/>
                </a:lnTo>
                <a:lnTo>
                  <a:pt x="1296758" y="1992994"/>
                </a:lnTo>
                <a:lnTo>
                  <a:pt x="1300549" y="2041984"/>
                </a:lnTo>
                <a:lnTo>
                  <a:pt x="1299001" y="2090606"/>
                </a:lnTo>
                <a:lnTo>
                  <a:pt x="1292730" y="2138853"/>
                </a:lnTo>
                <a:lnTo>
                  <a:pt x="1282350" y="2186720"/>
                </a:lnTo>
                <a:lnTo>
                  <a:pt x="1268476" y="2234202"/>
                </a:lnTo>
                <a:lnTo>
                  <a:pt x="1251722" y="2281291"/>
                </a:lnTo>
                <a:lnTo>
                  <a:pt x="1232704" y="2327984"/>
                </a:lnTo>
                <a:lnTo>
                  <a:pt x="1212036" y="2374273"/>
                </a:lnTo>
                <a:lnTo>
                  <a:pt x="1191354" y="2421482"/>
                </a:lnTo>
                <a:lnTo>
                  <a:pt x="1173219" y="2469546"/>
                </a:lnTo>
                <a:lnTo>
                  <a:pt x="1158791" y="2518241"/>
                </a:lnTo>
                <a:lnTo>
                  <a:pt x="1149229" y="2567341"/>
                </a:lnTo>
                <a:lnTo>
                  <a:pt x="1145693" y="2616623"/>
                </a:lnTo>
                <a:lnTo>
                  <a:pt x="1149344" y="2665861"/>
                </a:lnTo>
                <a:lnTo>
                  <a:pt x="1161341" y="2714831"/>
                </a:lnTo>
                <a:lnTo>
                  <a:pt x="1182843" y="2763308"/>
                </a:lnTo>
                <a:lnTo>
                  <a:pt x="1208640" y="2803652"/>
                </a:lnTo>
                <a:lnTo>
                  <a:pt x="1238393" y="2840901"/>
                </a:lnTo>
                <a:lnTo>
                  <a:pt x="1270753" y="2876118"/>
                </a:lnTo>
                <a:lnTo>
                  <a:pt x="1304375" y="2910368"/>
                </a:lnTo>
                <a:lnTo>
                  <a:pt x="1337911" y="2944712"/>
                </a:lnTo>
                <a:lnTo>
                  <a:pt x="1370015" y="2980215"/>
                </a:lnTo>
                <a:lnTo>
                  <a:pt x="1399339" y="3017939"/>
                </a:lnTo>
                <a:lnTo>
                  <a:pt x="1426857" y="3062890"/>
                </a:lnTo>
                <a:lnTo>
                  <a:pt x="1446018" y="3106954"/>
                </a:lnTo>
                <a:lnTo>
                  <a:pt x="1457720" y="3150846"/>
                </a:lnTo>
                <a:lnTo>
                  <a:pt x="1462864" y="3195285"/>
                </a:lnTo>
                <a:lnTo>
                  <a:pt x="1462346" y="3240985"/>
                </a:lnTo>
                <a:lnTo>
                  <a:pt x="1457067" y="3288665"/>
                </a:lnTo>
                <a:lnTo>
                  <a:pt x="1447924" y="3339039"/>
                </a:lnTo>
              </a:path>
              <a:path w="3603625" h="3603625">
                <a:moveTo>
                  <a:pt x="3603094" y="1801547"/>
                </a:moveTo>
                <a:lnTo>
                  <a:pt x="3602467" y="1849541"/>
                </a:lnTo>
                <a:lnTo>
                  <a:pt x="3600597" y="1897225"/>
                </a:lnTo>
                <a:lnTo>
                  <a:pt x="3597499" y="1944584"/>
                </a:lnTo>
                <a:lnTo>
                  <a:pt x="3593188" y="1991602"/>
                </a:lnTo>
                <a:lnTo>
                  <a:pt x="3587681" y="2038264"/>
                </a:lnTo>
                <a:lnTo>
                  <a:pt x="3580993" y="2084554"/>
                </a:lnTo>
                <a:lnTo>
                  <a:pt x="3573139" y="2130457"/>
                </a:lnTo>
                <a:lnTo>
                  <a:pt x="3564135" y="2175956"/>
                </a:lnTo>
                <a:lnTo>
                  <a:pt x="3553996" y="2221038"/>
                </a:lnTo>
                <a:lnTo>
                  <a:pt x="3542739" y="2265685"/>
                </a:lnTo>
                <a:lnTo>
                  <a:pt x="3530379" y="2309882"/>
                </a:lnTo>
                <a:lnTo>
                  <a:pt x="3516930" y="2353614"/>
                </a:lnTo>
                <a:lnTo>
                  <a:pt x="3502409" y="2396865"/>
                </a:lnTo>
                <a:lnTo>
                  <a:pt x="3486832" y="2439620"/>
                </a:lnTo>
                <a:lnTo>
                  <a:pt x="3470214" y="2481863"/>
                </a:lnTo>
                <a:lnTo>
                  <a:pt x="3452570" y="2523578"/>
                </a:lnTo>
                <a:lnTo>
                  <a:pt x="3433916" y="2564751"/>
                </a:lnTo>
                <a:lnTo>
                  <a:pt x="3414268" y="2605364"/>
                </a:lnTo>
                <a:lnTo>
                  <a:pt x="3393641" y="2645404"/>
                </a:lnTo>
                <a:lnTo>
                  <a:pt x="3372050" y="2684854"/>
                </a:lnTo>
                <a:lnTo>
                  <a:pt x="3349512" y="2723698"/>
                </a:lnTo>
                <a:lnTo>
                  <a:pt x="3326042" y="2761922"/>
                </a:lnTo>
                <a:lnTo>
                  <a:pt x="3301655" y="2799509"/>
                </a:lnTo>
                <a:lnTo>
                  <a:pt x="3276368" y="2836444"/>
                </a:lnTo>
                <a:lnTo>
                  <a:pt x="3250194" y="2872712"/>
                </a:lnTo>
                <a:lnTo>
                  <a:pt x="3223151" y="2908296"/>
                </a:lnTo>
                <a:lnTo>
                  <a:pt x="3195254" y="2943182"/>
                </a:lnTo>
                <a:lnTo>
                  <a:pt x="3166518" y="2977353"/>
                </a:lnTo>
                <a:lnTo>
                  <a:pt x="3136958" y="3010795"/>
                </a:lnTo>
                <a:lnTo>
                  <a:pt x="3106591" y="3043491"/>
                </a:lnTo>
                <a:lnTo>
                  <a:pt x="3075432" y="3075427"/>
                </a:lnTo>
                <a:lnTo>
                  <a:pt x="3043496" y="3106586"/>
                </a:lnTo>
                <a:lnTo>
                  <a:pt x="3010800" y="3136952"/>
                </a:lnTo>
                <a:lnTo>
                  <a:pt x="2977358" y="3166512"/>
                </a:lnTo>
                <a:lnTo>
                  <a:pt x="2943186" y="3195248"/>
                </a:lnTo>
                <a:lnTo>
                  <a:pt x="2908300" y="3223145"/>
                </a:lnTo>
                <a:lnTo>
                  <a:pt x="2872715" y="3250188"/>
                </a:lnTo>
                <a:lnTo>
                  <a:pt x="2836448" y="3276361"/>
                </a:lnTo>
                <a:lnTo>
                  <a:pt x="2799512" y="3301648"/>
                </a:lnTo>
                <a:lnTo>
                  <a:pt x="2761925" y="3326035"/>
                </a:lnTo>
                <a:lnTo>
                  <a:pt x="2723701" y="3349505"/>
                </a:lnTo>
                <a:lnTo>
                  <a:pt x="2684856" y="3372043"/>
                </a:lnTo>
                <a:lnTo>
                  <a:pt x="2645406" y="3393633"/>
                </a:lnTo>
                <a:lnTo>
                  <a:pt x="2605367" y="3414260"/>
                </a:lnTo>
                <a:lnTo>
                  <a:pt x="2564753" y="3433908"/>
                </a:lnTo>
                <a:lnTo>
                  <a:pt x="2523580" y="3452561"/>
                </a:lnTo>
                <a:lnTo>
                  <a:pt x="2481864" y="3470205"/>
                </a:lnTo>
                <a:lnTo>
                  <a:pt x="2439621" y="3486823"/>
                </a:lnTo>
                <a:lnTo>
                  <a:pt x="2396866" y="3502400"/>
                </a:lnTo>
                <a:lnTo>
                  <a:pt x="2353615" y="3516921"/>
                </a:lnTo>
                <a:lnTo>
                  <a:pt x="2309883" y="3530369"/>
                </a:lnTo>
                <a:lnTo>
                  <a:pt x="2265685" y="3542729"/>
                </a:lnTo>
                <a:lnTo>
                  <a:pt x="2221038" y="3553987"/>
                </a:lnTo>
                <a:lnTo>
                  <a:pt x="2175957" y="3564125"/>
                </a:lnTo>
                <a:lnTo>
                  <a:pt x="2130457" y="3573129"/>
                </a:lnTo>
                <a:lnTo>
                  <a:pt x="2084554" y="3580983"/>
                </a:lnTo>
                <a:lnTo>
                  <a:pt x="2038264" y="3587671"/>
                </a:lnTo>
                <a:lnTo>
                  <a:pt x="1991602" y="3593178"/>
                </a:lnTo>
                <a:lnTo>
                  <a:pt x="1944584" y="3597488"/>
                </a:lnTo>
                <a:lnTo>
                  <a:pt x="1897225" y="3600586"/>
                </a:lnTo>
                <a:lnTo>
                  <a:pt x="1849541" y="3602457"/>
                </a:lnTo>
                <a:lnTo>
                  <a:pt x="1801547" y="3603084"/>
                </a:lnTo>
                <a:lnTo>
                  <a:pt x="1753553" y="3602457"/>
                </a:lnTo>
                <a:lnTo>
                  <a:pt x="1705869" y="3600586"/>
                </a:lnTo>
                <a:lnTo>
                  <a:pt x="1658510" y="3597488"/>
                </a:lnTo>
                <a:lnTo>
                  <a:pt x="1611491" y="3593178"/>
                </a:lnTo>
                <a:lnTo>
                  <a:pt x="1564829" y="3587671"/>
                </a:lnTo>
                <a:lnTo>
                  <a:pt x="1518539" y="3580983"/>
                </a:lnTo>
                <a:lnTo>
                  <a:pt x="1472636" y="3573129"/>
                </a:lnTo>
                <a:lnTo>
                  <a:pt x="1427137" y="3564125"/>
                </a:lnTo>
                <a:lnTo>
                  <a:pt x="1382055" y="3553987"/>
                </a:lnTo>
                <a:lnTo>
                  <a:pt x="1337408" y="3542729"/>
                </a:lnTo>
                <a:lnTo>
                  <a:pt x="1293211" y="3530369"/>
                </a:lnTo>
                <a:lnTo>
                  <a:pt x="1249479" y="3516921"/>
                </a:lnTo>
                <a:lnTo>
                  <a:pt x="1206227" y="3502400"/>
                </a:lnTo>
                <a:lnTo>
                  <a:pt x="1163472" y="3486823"/>
                </a:lnTo>
                <a:lnTo>
                  <a:pt x="1121229" y="3470205"/>
                </a:lnTo>
                <a:lnTo>
                  <a:pt x="1079513" y="3452561"/>
                </a:lnTo>
                <a:lnTo>
                  <a:pt x="1038341" y="3433908"/>
                </a:lnTo>
                <a:lnTo>
                  <a:pt x="997727" y="3414260"/>
                </a:lnTo>
                <a:lnTo>
                  <a:pt x="957687" y="3393633"/>
                </a:lnTo>
                <a:lnTo>
                  <a:pt x="918237" y="3372043"/>
                </a:lnTo>
                <a:lnTo>
                  <a:pt x="879392" y="3349505"/>
                </a:lnTo>
                <a:lnTo>
                  <a:pt x="841169" y="3326035"/>
                </a:lnTo>
                <a:lnTo>
                  <a:pt x="803581" y="3301648"/>
                </a:lnTo>
                <a:lnTo>
                  <a:pt x="766646" y="3276361"/>
                </a:lnTo>
                <a:lnTo>
                  <a:pt x="730378" y="3250188"/>
                </a:lnTo>
                <a:lnTo>
                  <a:pt x="694793" y="3223145"/>
                </a:lnTo>
                <a:lnTo>
                  <a:pt x="659907" y="3195248"/>
                </a:lnTo>
                <a:lnTo>
                  <a:pt x="625736" y="3166512"/>
                </a:lnTo>
                <a:lnTo>
                  <a:pt x="592294" y="3136952"/>
                </a:lnTo>
                <a:lnTo>
                  <a:pt x="559597" y="3106586"/>
                </a:lnTo>
                <a:lnTo>
                  <a:pt x="527661" y="3075427"/>
                </a:lnTo>
                <a:lnTo>
                  <a:pt x="496502" y="3043491"/>
                </a:lnTo>
                <a:lnTo>
                  <a:pt x="466135" y="3010795"/>
                </a:lnTo>
                <a:lnTo>
                  <a:pt x="436576" y="2977353"/>
                </a:lnTo>
                <a:lnTo>
                  <a:pt x="407840" y="2943182"/>
                </a:lnTo>
                <a:lnTo>
                  <a:pt x="379942" y="2908296"/>
                </a:lnTo>
                <a:lnTo>
                  <a:pt x="352899" y="2872712"/>
                </a:lnTo>
                <a:lnTo>
                  <a:pt x="326726" y="2836444"/>
                </a:lnTo>
                <a:lnTo>
                  <a:pt x="301438" y="2799509"/>
                </a:lnTo>
                <a:lnTo>
                  <a:pt x="277051" y="2761922"/>
                </a:lnTo>
                <a:lnTo>
                  <a:pt x="253581" y="2723698"/>
                </a:lnTo>
                <a:lnTo>
                  <a:pt x="231043" y="2684854"/>
                </a:lnTo>
                <a:lnTo>
                  <a:pt x="209453" y="2645404"/>
                </a:lnTo>
                <a:lnTo>
                  <a:pt x="188826" y="2605364"/>
                </a:lnTo>
                <a:lnTo>
                  <a:pt x="169177" y="2564751"/>
                </a:lnTo>
                <a:lnTo>
                  <a:pt x="150524" y="2523578"/>
                </a:lnTo>
                <a:lnTo>
                  <a:pt x="132880" y="2481863"/>
                </a:lnTo>
                <a:lnTo>
                  <a:pt x="116261" y="2439620"/>
                </a:lnTo>
                <a:lnTo>
                  <a:pt x="100684" y="2396865"/>
                </a:lnTo>
                <a:lnTo>
                  <a:pt x="86163" y="2353614"/>
                </a:lnTo>
                <a:lnTo>
                  <a:pt x="72715" y="2309882"/>
                </a:lnTo>
                <a:lnTo>
                  <a:pt x="60354" y="2265685"/>
                </a:lnTo>
                <a:lnTo>
                  <a:pt x="49097" y="2221038"/>
                </a:lnTo>
                <a:lnTo>
                  <a:pt x="38959" y="2175956"/>
                </a:lnTo>
                <a:lnTo>
                  <a:pt x="29955" y="2130457"/>
                </a:lnTo>
                <a:lnTo>
                  <a:pt x="22101" y="2084554"/>
                </a:lnTo>
                <a:lnTo>
                  <a:pt x="15412" y="2038264"/>
                </a:lnTo>
                <a:lnTo>
                  <a:pt x="9905" y="1991602"/>
                </a:lnTo>
                <a:lnTo>
                  <a:pt x="5595" y="1944584"/>
                </a:lnTo>
                <a:lnTo>
                  <a:pt x="2497" y="1897225"/>
                </a:lnTo>
                <a:lnTo>
                  <a:pt x="626" y="1849541"/>
                </a:lnTo>
                <a:lnTo>
                  <a:pt x="0" y="1801547"/>
                </a:lnTo>
                <a:lnTo>
                  <a:pt x="626" y="1753552"/>
                </a:lnTo>
                <a:lnTo>
                  <a:pt x="2497" y="1705868"/>
                </a:lnTo>
                <a:lnTo>
                  <a:pt x="5595" y="1658508"/>
                </a:lnTo>
                <a:lnTo>
                  <a:pt x="9905" y="1611490"/>
                </a:lnTo>
                <a:lnTo>
                  <a:pt x="15412" y="1564827"/>
                </a:lnTo>
                <a:lnTo>
                  <a:pt x="22101" y="1518537"/>
                </a:lnTo>
                <a:lnTo>
                  <a:pt x="29955" y="1472634"/>
                </a:lnTo>
                <a:lnTo>
                  <a:pt x="38959" y="1427133"/>
                </a:lnTo>
                <a:lnTo>
                  <a:pt x="49097" y="1382052"/>
                </a:lnTo>
                <a:lnTo>
                  <a:pt x="60354" y="1337405"/>
                </a:lnTo>
                <a:lnTo>
                  <a:pt x="72715" y="1293207"/>
                </a:lnTo>
                <a:lnTo>
                  <a:pt x="86163" y="1249475"/>
                </a:lnTo>
                <a:lnTo>
                  <a:pt x="100684" y="1206223"/>
                </a:lnTo>
                <a:lnTo>
                  <a:pt x="116261" y="1163468"/>
                </a:lnTo>
                <a:lnTo>
                  <a:pt x="132880" y="1121225"/>
                </a:lnTo>
                <a:lnTo>
                  <a:pt x="150524" y="1079509"/>
                </a:lnTo>
                <a:lnTo>
                  <a:pt x="169177" y="1038336"/>
                </a:lnTo>
                <a:lnTo>
                  <a:pt x="188826" y="997722"/>
                </a:lnTo>
                <a:lnTo>
                  <a:pt x="209453" y="957683"/>
                </a:lnTo>
                <a:lnTo>
                  <a:pt x="231043" y="918233"/>
                </a:lnTo>
                <a:lnTo>
                  <a:pt x="253581" y="879388"/>
                </a:lnTo>
                <a:lnTo>
                  <a:pt x="277051" y="841164"/>
                </a:lnTo>
                <a:lnTo>
                  <a:pt x="301438" y="803577"/>
                </a:lnTo>
                <a:lnTo>
                  <a:pt x="326726" y="766641"/>
                </a:lnTo>
                <a:lnTo>
                  <a:pt x="352899" y="730374"/>
                </a:lnTo>
                <a:lnTo>
                  <a:pt x="379942" y="694789"/>
                </a:lnTo>
                <a:lnTo>
                  <a:pt x="407840" y="659903"/>
                </a:lnTo>
                <a:lnTo>
                  <a:pt x="436576" y="625731"/>
                </a:lnTo>
                <a:lnTo>
                  <a:pt x="466135" y="592289"/>
                </a:lnTo>
                <a:lnTo>
                  <a:pt x="496502" y="559593"/>
                </a:lnTo>
                <a:lnTo>
                  <a:pt x="527661" y="527658"/>
                </a:lnTo>
                <a:lnTo>
                  <a:pt x="559597" y="496499"/>
                </a:lnTo>
                <a:lnTo>
                  <a:pt x="592294" y="466132"/>
                </a:lnTo>
                <a:lnTo>
                  <a:pt x="625736" y="436572"/>
                </a:lnTo>
                <a:lnTo>
                  <a:pt x="659907" y="407836"/>
                </a:lnTo>
                <a:lnTo>
                  <a:pt x="694793" y="379939"/>
                </a:lnTo>
                <a:lnTo>
                  <a:pt x="730378" y="352896"/>
                </a:lnTo>
                <a:lnTo>
                  <a:pt x="766646" y="326723"/>
                </a:lnTo>
                <a:lnTo>
                  <a:pt x="803581" y="301435"/>
                </a:lnTo>
                <a:lnTo>
                  <a:pt x="841169" y="277049"/>
                </a:lnTo>
                <a:lnTo>
                  <a:pt x="879392" y="253579"/>
                </a:lnTo>
                <a:lnTo>
                  <a:pt x="918237" y="231041"/>
                </a:lnTo>
                <a:lnTo>
                  <a:pt x="957687" y="209451"/>
                </a:lnTo>
                <a:lnTo>
                  <a:pt x="997727" y="188824"/>
                </a:lnTo>
                <a:lnTo>
                  <a:pt x="1038341" y="169176"/>
                </a:lnTo>
                <a:lnTo>
                  <a:pt x="1079513" y="150522"/>
                </a:lnTo>
                <a:lnTo>
                  <a:pt x="1121229" y="132878"/>
                </a:lnTo>
                <a:lnTo>
                  <a:pt x="1163472" y="116260"/>
                </a:lnTo>
                <a:lnTo>
                  <a:pt x="1206227" y="100683"/>
                </a:lnTo>
                <a:lnTo>
                  <a:pt x="1249479" y="86162"/>
                </a:lnTo>
                <a:lnTo>
                  <a:pt x="1293211" y="72714"/>
                </a:lnTo>
                <a:lnTo>
                  <a:pt x="1337408" y="60354"/>
                </a:lnTo>
                <a:lnTo>
                  <a:pt x="1382055" y="49096"/>
                </a:lnTo>
                <a:lnTo>
                  <a:pt x="1427137" y="38958"/>
                </a:lnTo>
                <a:lnTo>
                  <a:pt x="1472636" y="29954"/>
                </a:lnTo>
                <a:lnTo>
                  <a:pt x="1518539" y="22100"/>
                </a:lnTo>
                <a:lnTo>
                  <a:pt x="1564829" y="15412"/>
                </a:lnTo>
                <a:lnTo>
                  <a:pt x="1611491" y="9905"/>
                </a:lnTo>
                <a:lnTo>
                  <a:pt x="1658510" y="5595"/>
                </a:lnTo>
                <a:lnTo>
                  <a:pt x="1705869" y="2497"/>
                </a:lnTo>
                <a:lnTo>
                  <a:pt x="1753553" y="626"/>
                </a:lnTo>
                <a:lnTo>
                  <a:pt x="1801547" y="0"/>
                </a:lnTo>
                <a:lnTo>
                  <a:pt x="1849541" y="626"/>
                </a:lnTo>
                <a:lnTo>
                  <a:pt x="1897225" y="2497"/>
                </a:lnTo>
                <a:lnTo>
                  <a:pt x="1944584" y="5595"/>
                </a:lnTo>
                <a:lnTo>
                  <a:pt x="1991602" y="9905"/>
                </a:lnTo>
                <a:lnTo>
                  <a:pt x="2038264" y="15412"/>
                </a:lnTo>
                <a:lnTo>
                  <a:pt x="2084554" y="22100"/>
                </a:lnTo>
                <a:lnTo>
                  <a:pt x="2130457" y="29954"/>
                </a:lnTo>
                <a:lnTo>
                  <a:pt x="2175957" y="38958"/>
                </a:lnTo>
                <a:lnTo>
                  <a:pt x="2221038" y="49096"/>
                </a:lnTo>
                <a:lnTo>
                  <a:pt x="2265685" y="60354"/>
                </a:lnTo>
                <a:lnTo>
                  <a:pt x="2309883" y="72714"/>
                </a:lnTo>
                <a:lnTo>
                  <a:pt x="2353615" y="86162"/>
                </a:lnTo>
                <a:lnTo>
                  <a:pt x="2396866" y="100683"/>
                </a:lnTo>
                <a:lnTo>
                  <a:pt x="2439621" y="116260"/>
                </a:lnTo>
                <a:lnTo>
                  <a:pt x="2481864" y="132878"/>
                </a:lnTo>
                <a:lnTo>
                  <a:pt x="2523580" y="150522"/>
                </a:lnTo>
                <a:lnTo>
                  <a:pt x="2564753" y="169176"/>
                </a:lnTo>
                <a:lnTo>
                  <a:pt x="2605367" y="188824"/>
                </a:lnTo>
                <a:lnTo>
                  <a:pt x="2645406" y="209451"/>
                </a:lnTo>
                <a:lnTo>
                  <a:pt x="2684856" y="231041"/>
                </a:lnTo>
                <a:lnTo>
                  <a:pt x="2723701" y="253579"/>
                </a:lnTo>
                <a:lnTo>
                  <a:pt x="2761925" y="277049"/>
                </a:lnTo>
                <a:lnTo>
                  <a:pt x="2799512" y="301435"/>
                </a:lnTo>
                <a:lnTo>
                  <a:pt x="2836448" y="326723"/>
                </a:lnTo>
                <a:lnTo>
                  <a:pt x="2872715" y="352896"/>
                </a:lnTo>
                <a:lnTo>
                  <a:pt x="2908300" y="379939"/>
                </a:lnTo>
                <a:lnTo>
                  <a:pt x="2943186" y="407836"/>
                </a:lnTo>
                <a:lnTo>
                  <a:pt x="2977358" y="436572"/>
                </a:lnTo>
                <a:lnTo>
                  <a:pt x="3010800" y="466132"/>
                </a:lnTo>
                <a:lnTo>
                  <a:pt x="3043496" y="496499"/>
                </a:lnTo>
                <a:lnTo>
                  <a:pt x="3075432" y="527658"/>
                </a:lnTo>
                <a:lnTo>
                  <a:pt x="3106591" y="559593"/>
                </a:lnTo>
                <a:lnTo>
                  <a:pt x="3136958" y="592289"/>
                </a:lnTo>
                <a:lnTo>
                  <a:pt x="3166518" y="625731"/>
                </a:lnTo>
                <a:lnTo>
                  <a:pt x="3195254" y="659903"/>
                </a:lnTo>
                <a:lnTo>
                  <a:pt x="3223151" y="694789"/>
                </a:lnTo>
                <a:lnTo>
                  <a:pt x="3250194" y="730374"/>
                </a:lnTo>
                <a:lnTo>
                  <a:pt x="3276368" y="766641"/>
                </a:lnTo>
                <a:lnTo>
                  <a:pt x="3301655" y="803577"/>
                </a:lnTo>
                <a:lnTo>
                  <a:pt x="3326042" y="841164"/>
                </a:lnTo>
                <a:lnTo>
                  <a:pt x="3349512" y="879388"/>
                </a:lnTo>
                <a:lnTo>
                  <a:pt x="3372050" y="918233"/>
                </a:lnTo>
                <a:lnTo>
                  <a:pt x="3393641" y="957683"/>
                </a:lnTo>
                <a:lnTo>
                  <a:pt x="3414268" y="997722"/>
                </a:lnTo>
                <a:lnTo>
                  <a:pt x="3433916" y="1038336"/>
                </a:lnTo>
                <a:lnTo>
                  <a:pt x="3452570" y="1079509"/>
                </a:lnTo>
                <a:lnTo>
                  <a:pt x="3470214" y="1121225"/>
                </a:lnTo>
                <a:lnTo>
                  <a:pt x="3486832" y="1163468"/>
                </a:lnTo>
                <a:lnTo>
                  <a:pt x="3502409" y="1206223"/>
                </a:lnTo>
                <a:lnTo>
                  <a:pt x="3516930" y="1249475"/>
                </a:lnTo>
                <a:lnTo>
                  <a:pt x="3530379" y="1293207"/>
                </a:lnTo>
                <a:lnTo>
                  <a:pt x="3542739" y="1337405"/>
                </a:lnTo>
                <a:lnTo>
                  <a:pt x="3553996" y="1382052"/>
                </a:lnTo>
                <a:lnTo>
                  <a:pt x="3564135" y="1427133"/>
                </a:lnTo>
                <a:lnTo>
                  <a:pt x="3573139" y="1472634"/>
                </a:lnTo>
                <a:lnTo>
                  <a:pt x="3580993" y="1518537"/>
                </a:lnTo>
                <a:lnTo>
                  <a:pt x="3587681" y="1564827"/>
                </a:lnTo>
                <a:lnTo>
                  <a:pt x="3593188" y="1611490"/>
                </a:lnTo>
                <a:lnTo>
                  <a:pt x="3597499" y="1658508"/>
                </a:lnTo>
                <a:lnTo>
                  <a:pt x="3600597" y="1705868"/>
                </a:lnTo>
                <a:lnTo>
                  <a:pt x="3602467" y="1753552"/>
                </a:lnTo>
                <a:lnTo>
                  <a:pt x="3603094" y="1801547"/>
                </a:lnTo>
                <a:close/>
              </a:path>
            </a:pathLst>
          </a:custGeom>
          <a:ln w="31412">
            <a:solidFill>
              <a:srgbClr val="F15732"/>
            </a:solidFill>
          </a:ln>
        </p:spPr>
        <p:txBody>
          <a:bodyPr wrap="square" lIns="0" tIns="0" rIns="0" bIns="0" rtlCol="0"/>
          <a:lstStyle/>
          <a:p>
            <a:endParaRPr/>
          </a:p>
        </p:txBody>
      </p:sp>
      <p:sp>
        <p:nvSpPr>
          <p:cNvPr id="41" name="object 6">
            <a:extLst>
              <a:ext uri="{FF2B5EF4-FFF2-40B4-BE49-F238E27FC236}">
                <a16:creationId xmlns:a16="http://schemas.microsoft.com/office/drawing/2014/main" id="{DB9DAC02-A2B6-8F10-12C2-8B6C0FB42975}"/>
              </a:ext>
            </a:extLst>
          </p:cNvPr>
          <p:cNvSpPr txBox="1"/>
          <p:nvPr/>
        </p:nvSpPr>
        <p:spPr>
          <a:xfrm>
            <a:off x="6445296" y="3302300"/>
            <a:ext cx="3454354" cy="316112"/>
          </a:xfrm>
          <a:prstGeom prst="rect">
            <a:avLst/>
          </a:prstGeom>
        </p:spPr>
        <p:txBody>
          <a:bodyPr vert="horz" wrap="square" lIns="0" tIns="15875" rIns="0" bIns="0" rtlCol="0">
            <a:spAutoFit/>
          </a:bodyPr>
          <a:lstStyle/>
          <a:p>
            <a:pPr marL="12700">
              <a:lnSpc>
                <a:spcPct val="100000"/>
              </a:lnSpc>
              <a:spcBef>
                <a:spcPts val="125"/>
              </a:spcBef>
            </a:pPr>
            <a:r>
              <a:rPr lang="fr-FR" sz="1950" b="1">
                <a:solidFill>
                  <a:srgbClr val="F15732"/>
                </a:solidFill>
                <a:latin typeface="Arial" panose="020B0604020202020204" pitchFamily="34" charset="0"/>
                <a:cs typeface="Arial" panose="020B0604020202020204" pitchFamily="34" charset="0"/>
              </a:rPr>
              <a:t>Représentant régional</a:t>
            </a:r>
            <a:endParaRPr sz="1950" b="1">
              <a:latin typeface="Arial" panose="020B0604020202020204" pitchFamily="34" charset="0"/>
              <a:cs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7108" y="0"/>
            <a:ext cx="20085685" cy="11303635"/>
          </a:xfrm>
          <a:custGeom>
            <a:avLst/>
            <a:gdLst/>
            <a:ahLst/>
            <a:cxnLst/>
            <a:rect l="l" t="t" r="r" b="b"/>
            <a:pathLst>
              <a:path w="20085685" h="11303635">
                <a:moveTo>
                  <a:pt x="20085074" y="0"/>
                </a:moveTo>
                <a:lnTo>
                  <a:pt x="0" y="0"/>
                </a:lnTo>
                <a:lnTo>
                  <a:pt x="0" y="11303320"/>
                </a:lnTo>
                <a:lnTo>
                  <a:pt x="20085074" y="11303320"/>
                </a:lnTo>
                <a:lnTo>
                  <a:pt x="20085074" y="0"/>
                </a:lnTo>
                <a:close/>
              </a:path>
            </a:pathLst>
          </a:custGeom>
          <a:solidFill>
            <a:srgbClr val="D3EBDE"/>
          </a:solidFill>
        </p:spPr>
        <p:txBody>
          <a:bodyPr wrap="square" lIns="0" tIns="0" rIns="0" bIns="0" rtlCol="0"/>
          <a:lstStyle/>
          <a:p>
            <a:endParaRPr/>
          </a:p>
        </p:txBody>
      </p:sp>
      <p:sp>
        <p:nvSpPr>
          <p:cNvPr id="5" name="object 5"/>
          <p:cNvSpPr/>
          <p:nvPr/>
        </p:nvSpPr>
        <p:spPr>
          <a:xfrm>
            <a:off x="651113" y="1746020"/>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51121" y="540601"/>
            <a:ext cx="835566" cy="790413"/>
          </a:xfrm>
          <a:prstGeom prst="rect">
            <a:avLst/>
          </a:prstGeom>
        </p:spPr>
      </p:pic>
      <p:sp>
        <p:nvSpPr>
          <p:cNvPr id="8" name="object 8"/>
          <p:cNvSpPr txBox="1"/>
          <p:nvPr/>
        </p:nvSpPr>
        <p:spPr>
          <a:xfrm>
            <a:off x="19271640" y="942139"/>
            <a:ext cx="30099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39</a:t>
            </a:r>
            <a:endParaRPr sz="1900">
              <a:latin typeface="Söhne"/>
              <a:cs typeface="Söhne"/>
            </a:endParaRPr>
          </a:p>
        </p:txBody>
      </p:sp>
      <p:sp>
        <p:nvSpPr>
          <p:cNvPr id="9" name="object 9"/>
          <p:cNvSpPr/>
          <p:nvPr/>
        </p:nvSpPr>
        <p:spPr>
          <a:xfrm>
            <a:off x="12378504" y="34835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sp>
        <p:nvSpPr>
          <p:cNvPr id="22" name="object 22"/>
          <p:cNvSpPr/>
          <p:nvPr/>
        </p:nvSpPr>
        <p:spPr>
          <a:xfrm>
            <a:off x="6408181" y="6769587"/>
            <a:ext cx="5938572" cy="754380"/>
          </a:xfrm>
          <a:custGeom>
            <a:avLst/>
            <a:gdLst/>
            <a:ahLst/>
            <a:cxnLst/>
            <a:rect l="l" t="t" r="r" b="b"/>
            <a:pathLst>
              <a:path w="5759450" h="754379">
                <a:moveTo>
                  <a:pt x="5758986" y="0"/>
                </a:moveTo>
                <a:lnTo>
                  <a:pt x="0" y="0"/>
                </a:lnTo>
                <a:lnTo>
                  <a:pt x="0" y="753903"/>
                </a:lnTo>
                <a:lnTo>
                  <a:pt x="5758986" y="753903"/>
                </a:lnTo>
                <a:lnTo>
                  <a:pt x="5758986" y="0"/>
                </a:lnTo>
                <a:close/>
              </a:path>
            </a:pathLst>
          </a:custGeom>
          <a:solidFill>
            <a:srgbClr val="F15732"/>
          </a:solidFill>
        </p:spPr>
        <p:txBody>
          <a:bodyPr wrap="square" lIns="0" tIns="0" rIns="0" bIns="0" rtlCol="0"/>
          <a:lstStyle/>
          <a:p>
            <a:endParaRPr/>
          </a:p>
        </p:txBody>
      </p:sp>
      <p:sp>
        <p:nvSpPr>
          <p:cNvPr id="23" name="object 23"/>
          <p:cNvSpPr txBox="1"/>
          <p:nvPr/>
        </p:nvSpPr>
        <p:spPr>
          <a:xfrm>
            <a:off x="6408181" y="6769587"/>
            <a:ext cx="5759450" cy="537968"/>
          </a:xfrm>
          <a:prstGeom prst="rect">
            <a:avLst/>
          </a:prstGeom>
        </p:spPr>
        <p:txBody>
          <a:bodyPr vert="horz" wrap="square" lIns="0" tIns="159385" rIns="0" bIns="0" rtlCol="0">
            <a:spAutoFit/>
          </a:bodyPr>
          <a:lstStyle/>
          <a:p>
            <a:pPr marL="234315">
              <a:lnSpc>
                <a:spcPct val="100000"/>
              </a:lnSpc>
              <a:spcBef>
                <a:spcPts val="1255"/>
              </a:spcBef>
              <a:tabLst>
                <a:tab pos="3313429" algn="l"/>
              </a:tabLst>
            </a:pPr>
            <a:r>
              <a:rPr sz="2450" spc="-10">
                <a:solidFill>
                  <a:srgbClr val="FFFFFF"/>
                </a:solidFill>
                <a:latin typeface="Arial" panose="020B0604020202020204" pitchFamily="34" charset="0"/>
                <a:cs typeface="Arial" panose="020B0604020202020204" pitchFamily="34" charset="0"/>
              </a:rPr>
              <a:t>rr-europe-woah.org</a:t>
            </a:r>
            <a:r>
              <a:rPr sz="2450">
                <a:solidFill>
                  <a:srgbClr val="FFFFFF"/>
                </a:solidFill>
                <a:latin typeface="Arial" panose="020B0604020202020204" pitchFamily="34" charset="0"/>
                <a:cs typeface="Arial" panose="020B0604020202020204" pitchFamily="34" charset="0"/>
              </a:rPr>
              <a:t>	</a:t>
            </a:r>
            <a:r>
              <a:rPr sz="2400" spc="-10">
                <a:solidFill>
                  <a:srgbClr val="FFFFFF"/>
                </a:solidFill>
                <a:latin typeface="Arial" panose="020B0604020202020204" pitchFamily="34" charset="0"/>
                <a:cs typeface="Arial" panose="020B0604020202020204" pitchFamily="34" charset="0"/>
              </a:rPr>
              <a:t>@WOAH_Europe</a:t>
            </a:r>
            <a:endParaRPr sz="2400">
              <a:latin typeface="Arial" panose="020B0604020202020204" pitchFamily="34" charset="0"/>
              <a:cs typeface="Arial" panose="020B0604020202020204" pitchFamily="34" charset="0"/>
            </a:endParaRPr>
          </a:p>
        </p:txBody>
      </p:sp>
      <p:sp>
        <p:nvSpPr>
          <p:cNvPr id="24" name="object 24"/>
          <p:cNvSpPr/>
          <p:nvPr/>
        </p:nvSpPr>
        <p:spPr>
          <a:xfrm>
            <a:off x="9591825" y="6961580"/>
            <a:ext cx="0" cy="377190"/>
          </a:xfrm>
          <a:custGeom>
            <a:avLst/>
            <a:gdLst/>
            <a:ahLst/>
            <a:cxnLst/>
            <a:rect l="l" t="t" r="r" b="b"/>
            <a:pathLst>
              <a:path h="377189">
                <a:moveTo>
                  <a:pt x="0" y="0"/>
                </a:moveTo>
                <a:lnTo>
                  <a:pt x="0" y="376951"/>
                </a:lnTo>
              </a:path>
            </a:pathLst>
          </a:custGeom>
          <a:ln w="10470">
            <a:solidFill>
              <a:srgbClr val="FFFFFF"/>
            </a:solidFill>
          </a:ln>
        </p:spPr>
        <p:txBody>
          <a:bodyPr wrap="square" lIns="0" tIns="0" rIns="0" bIns="0" rtlCol="0"/>
          <a:lstStyle/>
          <a:p>
            <a:endParaRPr/>
          </a:p>
        </p:txBody>
      </p:sp>
      <p:sp>
        <p:nvSpPr>
          <p:cNvPr id="27" name="object 27"/>
          <p:cNvSpPr txBox="1"/>
          <p:nvPr/>
        </p:nvSpPr>
        <p:spPr>
          <a:xfrm>
            <a:off x="6386995" y="4762990"/>
            <a:ext cx="3817453" cy="316112"/>
          </a:xfrm>
          <a:prstGeom prst="rect">
            <a:avLst/>
          </a:prstGeom>
        </p:spPr>
        <p:txBody>
          <a:bodyPr vert="horz" wrap="square" lIns="0" tIns="15875" rIns="0" bIns="0" rtlCol="0">
            <a:spAutoFit/>
          </a:bodyPr>
          <a:lstStyle/>
          <a:p>
            <a:pPr marL="12700">
              <a:lnSpc>
                <a:spcPct val="100000"/>
              </a:lnSpc>
              <a:spcBef>
                <a:spcPts val="125"/>
              </a:spcBef>
            </a:pPr>
            <a:r>
              <a:rPr lang="fr-FR" sz="1950" b="1">
                <a:solidFill>
                  <a:srgbClr val="F15732"/>
                </a:solidFill>
                <a:latin typeface="Arial" panose="020B0604020202020204" pitchFamily="34" charset="0"/>
                <a:cs typeface="Arial" panose="020B0604020202020204" pitchFamily="34" charset="0"/>
              </a:rPr>
              <a:t>Représentants sous-régionaux</a:t>
            </a:r>
            <a:endParaRPr sz="1950" b="1">
              <a:latin typeface="Arial" panose="020B0604020202020204" pitchFamily="34" charset="0"/>
              <a:cs typeface="Arial" panose="020B0604020202020204" pitchFamily="34" charset="0"/>
            </a:endParaRPr>
          </a:p>
        </p:txBody>
      </p:sp>
      <p:sp>
        <p:nvSpPr>
          <p:cNvPr id="28" name="object 28"/>
          <p:cNvSpPr/>
          <p:nvPr/>
        </p:nvSpPr>
        <p:spPr>
          <a:xfrm>
            <a:off x="6408181" y="788473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sp>
        <p:nvSpPr>
          <p:cNvPr id="32" name="object 32"/>
          <p:cNvSpPr/>
          <p:nvPr/>
        </p:nvSpPr>
        <p:spPr>
          <a:xfrm>
            <a:off x="6392841" y="5196252"/>
            <a:ext cx="5938572" cy="1322070"/>
          </a:xfrm>
          <a:custGeom>
            <a:avLst/>
            <a:gdLst/>
            <a:ahLst/>
            <a:cxnLst/>
            <a:rect l="l" t="t" r="r" b="b"/>
            <a:pathLst>
              <a:path w="5738495" h="1322070">
                <a:moveTo>
                  <a:pt x="5738045" y="0"/>
                </a:moveTo>
                <a:lnTo>
                  <a:pt x="0" y="0"/>
                </a:lnTo>
                <a:lnTo>
                  <a:pt x="0" y="1322033"/>
                </a:lnTo>
                <a:lnTo>
                  <a:pt x="5738045" y="1322033"/>
                </a:lnTo>
                <a:lnTo>
                  <a:pt x="5738045" y="0"/>
                </a:lnTo>
                <a:close/>
              </a:path>
            </a:pathLst>
          </a:custGeom>
          <a:solidFill>
            <a:srgbClr val="FCD0C7">
              <a:alpha val="31999"/>
            </a:srgbClr>
          </a:solidFill>
        </p:spPr>
        <p:txBody>
          <a:bodyPr wrap="square" lIns="0" tIns="0" rIns="0" bIns="0" rtlCol="0"/>
          <a:lstStyle/>
          <a:p>
            <a:endParaRPr/>
          </a:p>
        </p:txBody>
      </p:sp>
      <p:sp>
        <p:nvSpPr>
          <p:cNvPr id="33" name="object 33"/>
          <p:cNvSpPr txBox="1"/>
          <p:nvPr/>
        </p:nvSpPr>
        <p:spPr>
          <a:xfrm>
            <a:off x="6392841" y="3793887"/>
            <a:ext cx="5953911" cy="659796"/>
          </a:xfrm>
          <a:prstGeom prst="rect">
            <a:avLst/>
          </a:prstGeom>
          <a:solidFill>
            <a:srgbClr val="FCD0C7">
              <a:alpha val="31999"/>
            </a:srgbClr>
          </a:solidFill>
        </p:spPr>
        <p:txBody>
          <a:bodyPr vert="horz" wrap="square" lIns="0" tIns="79375" rIns="0" bIns="0" rtlCol="0">
            <a:spAutoFit/>
          </a:bodyPr>
          <a:lstStyle/>
          <a:p>
            <a:pPr marL="160020">
              <a:lnSpc>
                <a:spcPct val="100000"/>
              </a:lnSpc>
              <a:spcBef>
                <a:spcPts val="625"/>
              </a:spcBef>
            </a:pPr>
            <a:r>
              <a:rPr sz="1950">
                <a:latin typeface="Arial" panose="020B0604020202020204" pitchFamily="34" charset="0"/>
                <a:cs typeface="Arial" panose="020B0604020202020204" pitchFamily="34" charset="0"/>
              </a:rPr>
              <a:t>Dr</a:t>
            </a:r>
            <a:r>
              <a:rPr sz="1950" spc="45">
                <a:latin typeface="Arial" panose="020B0604020202020204" pitchFamily="34" charset="0"/>
                <a:cs typeface="Arial" panose="020B0604020202020204" pitchFamily="34" charset="0"/>
              </a:rPr>
              <a:t> </a:t>
            </a:r>
            <a:r>
              <a:rPr sz="1950">
                <a:latin typeface="Arial" panose="020B0604020202020204" pitchFamily="34" charset="0"/>
                <a:cs typeface="Arial" panose="020B0604020202020204" pitchFamily="34" charset="0"/>
              </a:rPr>
              <a:t>Budimir</a:t>
            </a:r>
            <a:r>
              <a:rPr sz="1950" spc="50">
                <a:latin typeface="Arial" panose="020B0604020202020204" pitchFamily="34" charset="0"/>
                <a:cs typeface="Arial" panose="020B0604020202020204" pitchFamily="34" charset="0"/>
              </a:rPr>
              <a:t> </a:t>
            </a:r>
            <a:r>
              <a:rPr sz="1950" spc="-10">
                <a:latin typeface="Arial" panose="020B0604020202020204" pitchFamily="34" charset="0"/>
                <a:cs typeface="Arial" panose="020B0604020202020204" pitchFamily="34" charset="0"/>
              </a:rPr>
              <a:t>Plavšić</a:t>
            </a:r>
            <a:endParaRPr sz="1950">
              <a:latin typeface="Arial" panose="020B0604020202020204" pitchFamily="34" charset="0"/>
              <a:cs typeface="Arial" panose="020B0604020202020204" pitchFamily="34" charset="0"/>
            </a:endParaRPr>
          </a:p>
          <a:p>
            <a:pPr marL="160020">
              <a:lnSpc>
                <a:spcPct val="100000"/>
              </a:lnSpc>
              <a:spcBef>
                <a:spcPts val="185"/>
              </a:spcBef>
            </a:pPr>
            <a:r>
              <a:rPr sz="1650" err="1">
                <a:latin typeface="Arial" panose="020B0604020202020204" pitchFamily="34" charset="0"/>
                <a:cs typeface="Arial" panose="020B0604020202020204" pitchFamily="34" charset="0"/>
              </a:rPr>
              <a:t>Mosco</a:t>
            </a:r>
            <a:r>
              <a:rPr lang="en-US" sz="1650" err="1">
                <a:latin typeface="Arial" panose="020B0604020202020204" pitchFamily="34" charset="0"/>
                <a:cs typeface="Arial" panose="020B0604020202020204" pitchFamily="34" charset="0"/>
              </a:rPr>
              <a:t>u</a:t>
            </a:r>
            <a:r>
              <a:rPr sz="1650" spc="-9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(Russi</a:t>
            </a:r>
            <a:r>
              <a:rPr lang="en-US" sz="1650" spc="-10">
                <a:latin typeface="Arial" panose="020B0604020202020204" pitchFamily="34" charset="0"/>
                <a:cs typeface="Arial" panose="020B0604020202020204" pitchFamily="34" charset="0"/>
              </a:rPr>
              <a:t>e</a:t>
            </a:r>
            <a:r>
              <a:rPr sz="1650" spc="-10">
                <a:latin typeface="Arial" panose="020B0604020202020204" pitchFamily="34" charset="0"/>
                <a:cs typeface="Arial" panose="020B0604020202020204" pitchFamily="34" charset="0"/>
              </a:rPr>
              <a:t>)</a:t>
            </a:r>
            <a:endParaRPr sz="1650">
              <a:latin typeface="Arial" panose="020B0604020202020204" pitchFamily="34" charset="0"/>
              <a:cs typeface="Arial" panose="020B0604020202020204" pitchFamily="34" charset="0"/>
            </a:endParaRPr>
          </a:p>
        </p:txBody>
      </p:sp>
      <p:sp>
        <p:nvSpPr>
          <p:cNvPr id="34" name="object 34"/>
          <p:cNvSpPr txBox="1"/>
          <p:nvPr/>
        </p:nvSpPr>
        <p:spPr>
          <a:xfrm>
            <a:off x="6598576" y="5150742"/>
            <a:ext cx="2122170" cy="1179169"/>
          </a:xfrm>
          <a:prstGeom prst="rect">
            <a:avLst/>
          </a:prstGeom>
        </p:spPr>
        <p:txBody>
          <a:bodyPr vert="horz" wrap="square" lIns="0" tIns="182245" rIns="0" bIns="0" rtlCol="0">
            <a:spAutoFit/>
          </a:bodyPr>
          <a:lstStyle/>
          <a:p>
            <a:pPr>
              <a:lnSpc>
                <a:spcPct val="100000"/>
              </a:lnSpc>
              <a:spcBef>
                <a:spcPts val="1435"/>
              </a:spcBef>
            </a:pPr>
            <a:r>
              <a:rPr sz="1950" b="0" err="1">
                <a:latin typeface="Arial" panose="020B0604020202020204" pitchFamily="34" charset="0"/>
                <a:cs typeface="Arial" panose="020B0604020202020204" pitchFamily="34" charset="0"/>
              </a:rPr>
              <a:t>Bru</a:t>
            </a:r>
            <a:r>
              <a:rPr lang="en-US" sz="1950" b="0" err="1">
                <a:latin typeface="Arial" panose="020B0604020202020204" pitchFamily="34" charset="0"/>
                <a:cs typeface="Arial" panose="020B0604020202020204" pitchFamily="34" charset="0"/>
              </a:rPr>
              <a:t>x</a:t>
            </a:r>
            <a:r>
              <a:rPr sz="1950" b="0" err="1">
                <a:latin typeface="Arial" panose="020B0604020202020204" pitchFamily="34" charset="0"/>
                <a:cs typeface="Arial" panose="020B0604020202020204" pitchFamily="34" charset="0"/>
              </a:rPr>
              <a:t>el</a:t>
            </a:r>
            <a:r>
              <a:rPr lang="en-US" sz="1950" b="0" err="1">
                <a:latin typeface="Arial" panose="020B0604020202020204" pitchFamily="34" charset="0"/>
                <a:cs typeface="Arial" panose="020B0604020202020204" pitchFamily="34" charset="0"/>
              </a:rPr>
              <a:t>le</a:t>
            </a:r>
            <a:r>
              <a:rPr sz="1950" b="0" err="1">
                <a:latin typeface="Arial" panose="020B0604020202020204" pitchFamily="34" charset="0"/>
                <a:cs typeface="Arial" panose="020B0604020202020204" pitchFamily="34" charset="0"/>
              </a:rPr>
              <a:t>s</a:t>
            </a:r>
            <a:r>
              <a:rPr sz="1950" b="0" spc="80">
                <a:latin typeface="Arial" panose="020B0604020202020204" pitchFamily="34" charset="0"/>
                <a:cs typeface="Arial" panose="020B0604020202020204" pitchFamily="34" charset="0"/>
              </a:rPr>
              <a:t> </a:t>
            </a:r>
            <a:r>
              <a:rPr sz="1950" b="0" spc="-10">
                <a:latin typeface="Arial" panose="020B0604020202020204" pitchFamily="34" charset="0"/>
                <a:cs typeface="Arial" panose="020B0604020202020204" pitchFamily="34" charset="0"/>
              </a:rPr>
              <a:t>(Belgi</a:t>
            </a:r>
            <a:r>
              <a:rPr lang="en-US" sz="1950" b="0" spc="-10">
                <a:latin typeface="Arial" panose="020B0604020202020204" pitchFamily="34" charset="0"/>
                <a:cs typeface="Arial" panose="020B0604020202020204" pitchFamily="34" charset="0"/>
              </a:rPr>
              <a:t>que</a:t>
            </a:r>
            <a:r>
              <a:rPr sz="1950" b="0" spc="-10">
                <a:latin typeface="Arial" panose="020B0604020202020204" pitchFamily="34" charset="0"/>
                <a:cs typeface="Arial" panose="020B0604020202020204" pitchFamily="34" charset="0"/>
              </a:rPr>
              <a:t>)</a:t>
            </a:r>
            <a:endParaRPr sz="1950">
              <a:latin typeface="Arial" panose="020B0604020202020204" pitchFamily="34" charset="0"/>
              <a:cs typeface="Arial" panose="020B0604020202020204" pitchFamily="34" charset="0"/>
            </a:endParaRPr>
          </a:p>
          <a:p>
            <a:pPr>
              <a:lnSpc>
                <a:spcPct val="100000"/>
              </a:lnSpc>
              <a:spcBef>
                <a:spcPts val="1090"/>
              </a:spcBef>
            </a:pPr>
            <a:r>
              <a:rPr sz="1650">
                <a:latin typeface="Arial" panose="020B0604020202020204" pitchFamily="34" charset="0"/>
                <a:cs typeface="Arial" panose="020B0604020202020204" pitchFamily="34" charset="0"/>
              </a:rPr>
              <a:t>Dr</a:t>
            </a:r>
            <a:r>
              <a:rPr sz="1650" spc="-50">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Estelle</a:t>
            </a:r>
            <a:r>
              <a:rPr sz="1650" spc="-5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Hamelin</a:t>
            </a:r>
            <a:endParaRPr sz="1650">
              <a:latin typeface="Arial" panose="020B0604020202020204" pitchFamily="34" charset="0"/>
              <a:cs typeface="Arial" panose="020B0604020202020204" pitchFamily="34" charset="0"/>
            </a:endParaRPr>
          </a:p>
        </p:txBody>
      </p:sp>
      <p:sp>
        <p:nvSpPr>
          <p:cNvPr id="35" name="object 35"/>
          <p:cNvSpPr txBox="1"/>
          <p:nvPr/>
        </p:nvSpPr>
        <p:spPr>
          <a:xfrm>
            <a:off x="9360970" y="5327771"/>
            <a:ext cx="2367479" cy="1012713"/>
          </a:xfrm>
          <a:prstGeom prst="rect">
            <a:avLst/>
          </a:prstGeom>
        </p:spPr>
        <p:txBody>
          <a:bodyPr vert="horz" wrap="square" lIns="0" tIns="11430" rIns="0" bIns="0" rtlCol="0">
            <a:spAutoFit/>
          </a:bodyPr>
          <a:lstStyle/>
          <a:p>
            <a:pPr marR="547370">
              <a:lnSpc>
                <a:spcPct val="101499"/>
              </a:lnSpc>
              <a:spcBef>
                <a:spcPts val="90"/>
              </a:spcBef>
            </a:pPr>
            <a:r>
              <a:rPr sz="1950" b="0">
                <a:latin typeface="Arial" panose="020B0604020202020204" pitchFamily="34" charset="0"/>
                <a:cs typeface="Arial" panose="020B0604020202020204" pitchFamily="34" charset="0"/>
              </a:rPr>
              <a:t>Nur-</a:t>
            </a:r>
            <a:r>
              <a:rPr sz="1950" b="0" spc="-10">
                <a:latin typeface="Arial" panose="020B0604020202020204" pitchFamily="34" charset="0"/>
                <a:cs typeface="Arial" panose="020B0604020202020204" pitchFamily="34" charset="0"/>
              </a:rPr>
              <a:t>Sultan (</a:t>
            </a:r>
            <a:r>
              <a:rPr lang="en-US" sz="1950" b="0" spc="-10">
                <a:latin typeface="Arial" panose="020B0604020202020204" pitchFamily="34" charset="0"/>
                <a:cs typeface="Arial" panose="020B0604020202020204" pitchFamily="34" charset="0"/>
              </a:rPr>
              <a:t>Asia centrale</a:t>
            </a:r>
            <a:r>
              <a:rPr sz="1950" b="0" spc="-10">
                <a:latin typeface="Arial" panose="020B0604020202020204" pitchFamily="34" charset="0"/>
                <a:cs typeface="Arial" panose="020B0604020202020204" pitchFamily="34" charset="0"/>
              </a:rPr>
              <a:t>)</a:t>
            </a:r>
            <a:endParaRPr sz="1950">
              <a:latin typeface="Arial" panose="020B0604020202020204" pitchFamily="34" charset="0"/>
              <a:cs typeface="Arial" panose="020B0604020202020204" pitchFamily="34" charset="0"/>
            </a:endParaRPr>
          </a:p>
          <a:p>
            <a:pPr>
              <a:lnSpc>
                <a:spcPct val="100000"/>
              </a:lnSpc>
              <a:spcBef>
                <a:spcPts val="1095"/>
              </a:spcBef>
            </a:pPr>
            <a:r>
              <a:rPr sz="1650">
                <a:latin typeface="Arial" panose="020B0604020202020204" pitchFamily="34" charset="0"/>
                <a:cs typeface="Arial" panose="020B0604020202020204" pitchFamily="34" charset="0"/>
              </a:rPr>
              <a:t>Dr</a:t>
            </a:r>
            <a:r>
              <a:rPr sz="1650" spc="-5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Mereke</a:t>
            </a:r>
            <a:r>
              <a:rPr sz="1650" spc="-45">
                <a:latin typeface="Arial" panose="020B0604020202020204" pitchFamily="34" charset="0"/>
                <a:cs typeface="Arial" panose="020B0604020202020204" pitchFamily="34" charset="0"/>
              </a:rPr>
              <a:t> </a:t>
            </a:r>
            <a:r>
              <a:rPr sz="1650" spc="-20">
                <a:latin typeface="Arial" panose="020B0604020202020204" pitchFamily="34" charset="0"/>
                <a:cs typeface="Arial" panose="020B0604020202020204" pitchFamily="34" charset="0"/>
              </a:rPr>
              <a:t>Taitubayev</a:t>
            </a:r>
            <a:endParaRPr sz="1650">
              <a:latin typeface="Arial" panose="020B0604020202020204" pitchFamily="34" charset="0"/>
              <a:cs typeface="Arial" panose="020B0604020202020204" pitchFamily="34" charset="0"/>
            </a:endParaRPr>
          </a:p>
        </p:txBody>
      </p:sp>
      <p:grpSp>
        <p:nvGrpSpPr>
          <p:cNvPr id="36" name="object 16">
            <a:extLst>
              <a:ext uri="{FF2B5EF4-FFF2-40B4-BE49-F238E27FC236}">
                <a16:creationId xmlns:a16="http://schemas.microsoft.com/office/drawing/2014/main" id="{8981B43C-A39F-CBAE-88FD-318A9DABABCF}"/>
              </a:ext>
            </a:extLst>
          </p:cNvPr>
          <p:cNvGrpSpPr/>
          <p:nvPr/>
        </p:nvGrpSpPr>
        <p:grpSpPr>
          <a:xfrm>
            <a:off x="13423675" y="2497142"/>
            <a:ext cx="73660" cy="7451090"/>
            <a:chOff x="13423675" y="2497142"/>
            <a:chExt cx="73660" cy="7451090"/>
          </a:xfrm>
        </p:grpSpPr>
        <p:sp>
          <p:nvSpPr>
            <p:cNvPr id="37" name="object 17">
              <a:extLst>
                <a:ext uri="{FF2B5EF4-FFF2-40B4-BE49-F238E27FC236}">
                  <a16:creationId xmlns:a16="http://schemas.microsoft.com/office/drawing/2014/main" id="{B4AA01D1-149E-6562-750E-6DE9D03C6EFC}"/>
                </a:ext>
              </a:extLst>
            </p:cNvPr>
            <p:cNvSpPr/>
            <p:nvPr/>
          </p:nvSpPr>
          <p:spPr>
            <a:xfrm>
              <a:off x="13439381" y="2497142"/>
              <a:ext cx="0" cy="7388859"/>
            </a:xfrm>
            <a:custGeom>
              <a:avLst/>
              <a:gdLst/>
              <a:ahLst/>
              <a:cxnLst/>
              <a:rect l="l" t="t" r="r" b="b"/>
              <a:pathLst>
                <a:path h="7388859">
                  <a:moveTo>
                    <a:pt x="0" y="0"/>
                  </a:moveTo>
                  <a:lnTo>
                    <a:pt x="0" y="7388277"/>
                  </a:lnTo>
                </a:path>
              </a:pathLst>
            </a:custGeom>
            <a:ln w="31412">
              <a:solidFill>
                <a:srgbClr val="F15732"/>
              </a:solidFill>
              <a:prstDash val="dot"/>
            </a:ln>
          </p:spPr>
          <p:txBody>
            <a:bodyPr wrap="square" lIns="0" tIns="0" rIns="0" bIns="0" rtlCol="0"/>
            <a:lstStyle/>
            <a:p>
              <a:endParaRPr/>
            </a:p>
          </p:txBody>
        </p:sp>
        <p:sp>
          <p:nvSpPr>
            <p:cNvPr id="38" name="object 18">
              <a:extLst>
                <a:ext uri="{FF2B5EF4-FFF2-40B4-BE49-F238E27FC236}">
                  <a16:creationId xmlns:a16="http://schemas.microsoft.com/office/drawing/2014/main" id="{31C78EAE-5B8E-D3E6-8A6B-6F5A08DFF0C4}"/>
                </a:ext>
              </a:extLst>
            </p:cNvPr>
            <p:cNvSpPr/>
            <p:nvPr/>
          </p:nvSpPr>
          <p:spPr>
            <a:xfrm>
              <a:off x="13423672" y="6156889"/>
              <a:ext cx="73660" cy="3791585"/>
            </a:xfrm>
            <a:custGeom>
              <a:avLst/>
              <a:gdLst/>
              <a:ahLst/>
              <a:cxnLst/>
              <a:rect l="l" t="t" r="r" b="b"/>
              <a:pathLst>
                <a:path w="73659" h="3791584">
                  <a:moveTo>
                    <a:pt x="31407" y="3775570"/>
                  </a:moveTo>
                  <a:lnTo>
                    <a:pt x="26809" y="3764457"/>
                  </a:lnTo>
                  <a:lnTo>
                    <a:pt x="15709" y="3759860"/>
                  </a:lnTo>
                  <a:lnTo>
                    <a:pt x="4597" y="3764457"/>
                  </a:lnTo>
                  <a:lnTo>
                    <a:pt x="0" y="3775570"/>
                  </a:lnTo>
                  <a:lnTo>
                    <a:pt x="4597" y="3786670"/>
                  </a:lnTo>
                  <a:lnTo>
                    <a:pt x="15709" y="3791280"/>
                  </a:lnTo>
                  <a:lnTo>
                    <a:pt x="26809" y="3786670"/>
                  </a:lnTo>
                  <a:lnTo>
                    <a:pt x="31407" y="3775570"/>
                  </a:lnTo>
                  <a:close/>
                </a:path>
                <a:path w="73659" h="3791584">
                  <a:moveTo>
                    <a:pt x="73291" y="15697"/>
                  </a:moveTo>
                  <a:lnTo>
                    <a:pt x="68694" y="4597"/>
                  </a:lnTo>
                  <a:lnTo>
                    <a:pt x="57581" y="0"/>
                  </a:lnTo>
                  <a:lnTo>
                    <a:pt x="46482" y="4597"/>
                  </a:lnTo>
                  <a:lnTo>
                    <a:pt x="41884" y="15697"/>
                  </a:lnTo>
                  <a:lnTo>
                    <a:pt x="46482" y="26809"/>
                  </a:lnTo>
                  <a:lnTo>
                    <a:pt x="57581" y="31407"/>
                  </a:lnTo>
                  <a:lnTo>
                    <a:pt x="68694" y="26809"/>
                  </a:lnTo>
                  <a:lnTo>
                    <a:pt x="73291" y="15697"/>
                  </a:lnTo>
                  <a:close/>
                </a:path>
              </a:pathLst>
            </a:custGeom>
            <a:solidFill>
              <a:srgbClr val="F15732"/>
            </a:solidFill>
          </p:spPr>
          <p:txBody>
            <a:bodyPr wrap="square" lIns="0" tIns="0" rIns="0" bIns="0" rtlCol="0"/>
            <a:lstStyle/>
            <a:p>
              <a:endParaRPr/>
            </a:p>
          </p:txBody>
        </p:sp>
      </p:grpSp>
      <p:grpSp>
        <p:nvGrpSpPr>
          <p:cNvPr id="39" name="object 19">
            <a:extLst>
              <a:ext uri="{FF2B5EF4-FFF2-40B4-BE49-F238E27FC236}">
                <a16:creationId xmlns:a16="http://schemas.microsoft.com/office/drawing/2014/main" id="{8B701401-6045-1598-CCA5-E48E06243349}"/>
              </a:ext>
            </a:extLst>
          </p:cNvPr>
          <p:cNvGrpSpPr/>
          <p:nvPr/>
        </p:nvGrpSpPr>
        <p:grpSpPr>
          <a:xfrm>
            <a:off x="13576549" y="6156880"/>
            <a:ext cx="873760" cy="31750"/>
            <a:chOff x="13576549" y="6156880"/>
            <a:chExt cx="873760" cy="31750"/>
          </a:xfrm>
        </p:grpSpPr>
        <p:sp>
          <p:nvSpPr>
            <p:cNvPr id="40" name="object 20">
              <a:extLst>
                <a:ext uri="{FF2B5EF4-FFF2-40B4-BE49-F238E27FC236}">
                  <a16:creationId xmlns:a16="http://schemas.microsoft.com/office/drawing/2014/main" id="{56D5E6BD-9FB4-BACA-CEA5-4674066146F8}"/>
                </a:ext>
              </a:extLst>
            </p:cNvPr>
            <p:cNvSpPr/>
            <p:nvPr/>
          </p:nvSpPr>
          <p:spPr>
            <a:xfrm>
              <a:off x="13576549" y="6172587"/>
              <a:ext cx="810260" cy="0"/>
            </a:xfrm>
            <a:custGeom>
              <a:avLst/>
              <a:gdLst/>
              <a:ahLst/>
              <a:cxnLst/>
              <a:rect l="l" t="t" r="r" b="b"/>
              <a:pathLst>
                <a:path w="810259">
                  <a:moveTo>
                    <a:pt x="0" y="0"/>
                  </a:moveTo>
                  <a:lnTo>
                    <a:pt x="809922" y="0"/>
                  </a:lnTo>
                </a:path>
              </a:pathLst>
            </a:custGeom>
            <a:ln w="31412">
              <a:solidFill>
                <a:srgbClr val="F15732"/>
              </a:solidFill>
              <a:prstDash val="dot"/>
            </a:ln>
          </p:spPr>
          <p:txBody>
            <a:bodyPr wrap="square" lIns="0" tIns="0" rIns="0" bIns="0" rtlCol="0"/>
            <a:lstStyle/>
            <a:p>
              <a:endParaRPr/>
            </a:p>
          </p:txBody>
        </p:sp>
        <p:sp>
          <p:nvSpPr>
            <p:cNvPr id="41" name="object 21">
              <a:extLst>
                <a:ext uri="{FF2B5EF4-FFF2-40B4-BE49-F238E27FC236}">
                  <a16:creationId xmlns:a16="http://schemas.microsoft.com/office/drawing/2014/main" id="{6BA707DD-17D4-3B12-F257-C7EE8D5DCE03}"/>
                </a:ext>
              </a:extLst>
            </p:cNvPr>
            <p:cNvSpPr/>
            <p:nvPr/>
          </p:nvSpPr>
          <p:spPr>
            <a:xfrm>
              <a:off x="14418408" y="615688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42" name="object 25">
            <a:extLst>
              <a:ext uri="{FF2B5EF4-FFF2-40B4-BE49-F238E27FC236}">
                <a16:creationId xmlns:a16="http://schemas.microsoft.com/office/drawing/2014/main" id="{851A4FFC-D961-46E3-664B-63EFA4C13D94}"/>
              </a:ext>
            </a:extLst>
          </p:cNvPr>
          <p:cNvSpPr/>
          <p:nvPr/>
        </p:nvSpPr>
        <p:spPr>
          <a:xfrm>
            <a:off x="14842473" y="4355338"/>
            <a:ext cx="3603625" cy="3603625"/>
          </a:xfrm>
          <a:custGeom>
            <a:avLst/>
            <a:gdLst/>
            <a:ahLst/>
            <a:cxnLst/>
            <a:rect l="l" t="t" r="r" b="b"/>
            <a:pathLst>
              <a:path w="3603625" h="3603625">
                <a:moveTo>
                  <a:pt x="2037822" y="235511"/>
                </a:moveTo>
                <a:lnTo>
                  <a:pt x="2015261" y="305985"/>
                </a:lnTo>
                <a:lnTo>
                  <a:pt x="2003674" y="342176"/>
                </a:lnTo>
                <a:lnTo>
                  <a:pt x="1999403" y="355512"/>
                </a:lnTo>
                <a:lnTo>
                  <a:pt x="1998787" y="357423"/>
                </a:lnTo>
                <a:lnTo>
                  <a:pt x="1985327" y="403165"/>
                </a:lnTo>
                <a:lnTo>
                  <a:pt x="1973470" y="448915"/>
                </a:lnTo>
                <a:lnTo>
                  <a:pt x="1964161" y="494768"/>
                </a:lnTo>
                <a:lnTo>
                  <a:pt x="1958346" y="540818"/>
                </a:lnTo>
                <a:lnTo>
                  <a:pt x="1956967" y="587157"/>
                </a:lnTo>
                <a:lnTo>
                  <a:pt x="1960971" y="633879"/>
                </a:lnTo>
                <a:lnTo>
                  <a:pt x="1971301" y="681078"/>
                </a:lnTo>
                <a:lnTo>
                  <a:pt x="1988743" y="729576"/>
                </a:lnTo>
                <a:lnTo>
                  <a:pt x="2010957" y="772857"/>
                </a:lnTo>
                <a:lnTo>
                  <a:pt x="2037509" y="811358"/>
                </a:lnTo>
                <a:lnTo>
                  <a:pt x="2067965" y="845510"/>
                </a:lnTo>
                <a:lnTo>
                  <a:pt x="2101889" y="875749"/>
                </a:lnTo>
                <a:lnTo>
                  <a:pt x="2138849" y="902507"/>
                </a:lnTo>
                <a:lnTo>
                  <a:pt x="2178410" y="926219"/>
                </a:lnTo>
                <a:lnTo>
                  <a:pt x="2220137" y="947319"/>
                </a:lnTo>
                <a:lnTo>
                  <a:pt x="2263597" y="966240"/>
                </a:lnTo>
                <a:lnTo>
                  <a:pt x="2308354" y="983417"/>
                </a:lnTo>
                <a:lnTo>
                  <a:pt x="2353975" y="999282"/>
                </a:lnTo>
                <a:lnTo>
                  <a:pt x="2400026" y="1014271"/>
                </a:lnTo>
                <a:lnTo>
                  <a:pt x="2446072" y="1028817"/>
                </a:lnTo>
                <a:lnTo>
                  <a:pt x="2491678" y="1043354"/>
                </a:lnTo>
                <a:lnTo>
                  <a:pt x="2536412" y="1058315"/>
                </a:lnTo>
                <a:lnTo>
                  <a:pt x="2579837" y="1074134"/>
                </a:lnTo>
                <a:lnTo>
                  <a:pt x="2627729" y="1094352"/>
                </a:lnTo>
                <a:lnTo>
                  <a:pt x="2673504" y="1117474"/>
                </a:lnTo>
                <a:lnTo>
                  <a:pt x="2716826" y="1143561"/>
                </a:lnTo>
                <a:lnTo>
                  <a:pt x="2757359" y="1172671"/>
                </a:lnTo>
                <a:lnTo>
                  <a:pt x="2794768" y="1204863"/>
                </a:lnTo>
                <a:lnTo>
                  <a:pt x="2828716" y="1240197"/>
                </a:lnTo>
                <a:lnTo>
                  <a:pt x="2858867" y="1278732"/>
                </a:lnTo>
                <a:lnTo>
                  <a:pt x="2884886" y="1320526"/>
                </a:lnTo>
                <a:lnTo>
                  <a:pt x="2906437" y="1365639"/>
                </a:lnTo>
                <a:lnTo>
                  <a:pt x="2923184" y="1414131"/>
                </a:lnTo>
                <a:lnTo>
                  <a:pt x="2934790" y="1466060"/>
                </a:lnTo>
                <a:lnTo>
                  <a:pt x="2941442" y="1517254"/>
                </a:lnTo>
                <a:lnTo>
                  <a:pt x="2944607" y="1568853"/>
                </a:lnTo>
                <a:lnTo>
                  <a:pt x="2944499" y="1620703"/>
                </a:lnTo>
                <a:lnTo>
                  <a:pt x="2941334" y="1672648"/>
                </a:lnTo>
                <a:lnTo>
                  <a:pt x="2935326" y="1724535"/>
                </a:lnTo>
                <a:lnTo>
                  <a:pt x="2926692" y="1776210"/>
                </a:lnTo>
                <a:lnTo>
                  <a:pt x="2915646" y="1827517"/>
                </a:lnTo>
                <a:lnTo>
                  <a:pt x="2902404" y="1878304"/>
                </a:lnTo>
                <a:lnTo>
                  <a:pt x="2887180" y="1928415"/>
                </a:lnTo>
                <a:lnTo>
                  <a:pt x="2870191" y="1977696"/>
                </a:lnTo>
                <a:lnTo>
                  <a:pt x="2851652" y="2025993"/>
                </a:lnTo>
                <a:lnTo>
                  <a:pt x="2831777" y="2073151"/>
                </a:lnTo>
                <a:lnTo>
                  <a:pt x="2812155" y="2115488"/>
                </a:lnTo>
                <a:lnTo>
                  <a:pt x="2790468" y="2157797"/>
                </a:lnTo>
                <a:lnTo>
                  <a:pt x="2766751" y="2199711"/>
                </a:lnTo>
                <a:lnTo>
                  <a:pt x="2741039" y="2240863"/>
                </a:lnTo>
                <a:lnTo>
                  <a:pt x="2713366" y="2280886"/>
                </a:lnTo>
                <a:lnTo>
                  <a:pt x="2683768" y="2319411"/>
                </a:lnTo>
                <a:lnTo>
                  <a:pt x="2652279" y="2356071"/>
                </a:lnTo>
                <a:lnTo>
                  <a:pt x="2618936" y="2390500"/>
                </a:lnTo>
                <a:lnTo>
                  <a:pt x="2583772" y="2422329"/>
                </a:lnTo>
                <a:lnTo>
                  <a:pt x="2546822" y="2451192"/>
                </a:lnTo>
                <a:lnTo>
                  <a:pt x="2504343" y="2478201"/>
                </a:lnTo>
                <a:lnTo>
                  <a:pt x="2459839" y="2499598"/>
                </a:lnTo>
                <a:lnTo>
                  <a:pt x="2413785" y="2515229"/>
                </a:lnTo>
                <a:lnTo>
                  <a:pt x="2366657" y="2524942"/>
                </a:lnTo>
                <a:lnTo>
                  <a:pt x="2318931" y="2528584"/>
                </a:lnTo>
                <a:lnTo>
                  <a:pt x="2271084" y="2526002"/>
                </a:lnTo>
                <a:lnTo>
                  <a:pt x="2223590" y="2517044"/>
                </a:lnTo>
                <a:lnTo>
                  <a:pt x="2176926" y="2501558"/>
                </a:lnTo>
                <a:lnTo>
                  <a:pt x="2131568" y="2479390"/>
                </a:lnTo>
                <a:lnTo>
                  <a:pt x="2092770" y="2454022"/>
                </a:lnTo>
                <a:lnTo>
                  <a:pt x="2056619" y="2424140"/>
                </a:lnTo>
                <a:lnTo>
                  <a:pt x="2023648" y="2390306"/>
                </a:lnTo>
                <a:lnTo>
                  <a:pt x="1994391" y="2353084"/>
                </a:lnTo>
                <a:lnTo>
                  <a:pt x="1969383" y="2313038"/>
                </a:lnTo>
                <a:lnTo>
                  <a:pt x="1949156" y="2270731"/>
                </a:lnTo>
                <a:lnTo>
                  <a:pt x="1934244" y="2226728"/>
                </a:lnTo>
                <a:lnTo>
                  <a:pt x="1923650" y="2176395"/>
                </a:lnTo>
                <a:lnTo>
                  <a:pt x="1917998" y="2125114"/>
                </a:lnTo>
                <a:lnTo>
                  <a:pt x="1916118" y="2073117"/>
                </a:lnTo>
                <a:lnTo>
                  <a:pt x="1916843" y="2020633"/>
                </a:lnTo>
                <a:lnTo>
                  <a:pt x="1919003" y="1967893"/>
                </a:lnTo>
                <a:lnTo>
                  <a:pt x="1921429" y="1915127"/>
                </a:lnTo>
                <a:lnTo>
                  <a:pt x="1922951" y="1862567"/>
                </a:lnTo>
                <a:lnTo>
                  <a:pt x="1922402" y="1810442"/>
                </a:lnTo>
                <a:lnTo>
                  <a:pt x="1918611" y="1758983"/>
                </a:lnTo>
                <a:lnTo>
                  <a:pt x="1911597" y="1707573"/>
                </a:lnTo>
                <a:lnTo>
                  <a:pt x="1902368" y="1657163"/>
                </a:lnTo>
                <a:lnTo>
                  <a:pt x="1890934" y="1607793"/>
                </a:lnTo>
                <a:lnTo>
                  <a:pt x="1877308" y="1559503"/>
                </a:lnTo>
                <a:lnTo>
                  <a:pt x="1861501" y="1512334"/>
                </a:lnTo>
                <a:lnTo>
                  <a:pt x="1843524" y="1466326"/>
                </a:lnTo>
                <a:lnTo>
                  <a:pt x="1823389" y="1421520"/>
                </a:lnTo>
                <a:lnTo>
                  <a:pt x="1801107" y="1377956"/>
                </a:lnTo>
                <a:lnTo>
                  <a:pt x="1776690" y="1335675"/>
                </a:lnTo>
                <a:lnTo>
                  <a:pt x="1750150" y="1294717"/>
                </a:lnTo>
                <a:lnTo>
                  <a:pt x="1721497" y="1255122"/>
                </a:lnTo>
                <a:lnTo>
                  <a:pt x="1690745" y="1216931"/>
                </a:lnTo>
                <a:lnTo>
                  <a:pt x="1657903" y="1180185"/>
                </a:lnTo>
                <a:lnTo>
                  <a:pt x="1622983" y="1144924"/>
                </a:lnTo>
                <a:lnTo>
                  <a:pt x="1585998" y="1111188"/>
                </a:lnTo>
                <a:lnTo>
                  <a:pt x="1546958" y="1079019"/>
                </a:lnTo>
                <a:lnTo>
                  <a:pt x="1505875" y="1048455"/>
                </a:lnTo>
                <a:lnTo>
                  <a:pt x="1462761" y="1019539"/>
                </a:lnTo>
                <a:lnTo>
                  <a:pt x="1420158" y="993561"/>
                </a:lnTo>
                <a:lnTo>
                  <a:pt x="1377115" y="969321"/>
                </a:lnTo>
                <a:lnTo>
                  <a:pt x="1333736" y="946519"/>
                </a:lnTo>
                <a:lnTo>
                  <a:pt x="1290125" y="924854"/>
                </a:lnTo>
                <a:lnTo>
                  <a:pt x="1246385" y="904025"/>
                </a:lnTo>
                <a:lnTo>
                  <a:pt x="1202618" y="883730"/>
                </a:lnTo>
                <a:lnTo>
                  <a:pt x="1158929" y="863669"/>
                </a:lnTo>
                <a:lnTo>
                  <a:pt x="1115419" y="843540"/>
                </a:lnTo>
                <a:lnTo>
                  <a:pt x="1072194" y="823043"/>
                </a:lnTo>
                <a:lnTo>
                  <a:pt x="1029354" y="801876"/>
                </a:lnTo>
                <a:lnTo>
                  <a:pt x="987005" y="779738"/>
                </a:lnTo>
                <a:lnTo>
                  <a:pt x="945248" y="756329"/>
                </a:lnTo>
                <a:lnTo>
                  <a:pt x="904187" y="731346"/>
                </a:lnTo>
                <a:lnTo>
                  <a:pt x="863926" y="704490"/>
                </a:lnTo>
                <a:lnTo>
                  <a:pt x="824568" y="675459"/>
                </a:lnTo>
                <a:lnTo>
                  <a:pt x="786215" y="643951"/>
                </a:lnTo>
                <a:lnTo>
                  <a:pt x="748971" y="609667"/>
                </a:lnTo>
              </a:path>
              <a:path w="3603625" h="3603625">
                <a:moveTo>
                  <a:pt x="240673" y="2071130"/>
                </a:moveTo>
                <a:lnTo>
                  <a:pt x="297116" y="2057144"/>
                </a:lnTo>
                <a:lnTo>
                  <a:pt x="346531" y="2039046"/>
                </a:lnTo>
                <a:lnTo>
                  <a:pt x="390256" y="2016969"/>
                </a:lnTo>
                <a:lnTo>
                  <a:pt x="429628" y="1991045"/>
                </a:lnTo>
                <a:lnTo>
                  <a:pt x="465983" y="1961407"/>
                </a:lnTo>
                <a:lnTo>
                  <a:pt x="500658" y="1928187"/>
                </a:lnTo>
                <a:lnTo>
                  <a:pt x="534990" y="1891519"/>
                </a:lnTo>
                <a:lnTo>
                  <a:pt x="570317" y="1851535"/>
                </a:lnTo>
                <a:lnTo>
                  <a:pt x="602108" y="1816386"/>
                </a:lnTo>
                <a:lnTo>
                  <a:pt x="635218" y="1782872"/>
                </a:lnTo>
                <a:lnTo>
                  <a:pt x="669803" y="1751622"/>
                </a:lnTo>
                <a:lnTo>
                  <a:pt x="706017" y="1723267"/>
                </a:lnTo>
                <a:lnTo>
                  <a:pt x="744016" y="1698436"/>
                </a:lnTo>
                <a:lnTo>
                  <a:pt x="783956" y="1677758"/>
                </a:lnTo>
                <a:lnTo>
                  <a:pt x="825992" y="1661862"/>
                </a:lnTo>
                <a:lnTo>
                  <a:pt x="870280" y="1651378"/>
                </a:lnTo>
                <a:lnTo>
                  <a:pt x="916975" y="1646936"/>
                </a:lnTo>
                <a:lnTo>
                  <a:pt x="966232" y="1649164"/>
                </a:lnTo>
                <a:lnTo>
                  <a:pt x="1017744" y="1658982"/>
                </a:lnTo>
                <a:lnTo>
                  <a:pt x="1066131" y="1675947"/>
                </a:lnTo>
                <a:lnTo>
                  <a:pt x="1111035" y="1699454"/>
                </a:lnTo>
                <a:lnTo>
                  <a:pt x="1152095" y="1728897"/>
                </a:lnTo>
                <a:lnTo>
                  <a:pt x="1188952" y="1763672"/>
                </a:lnTo>
                <a:lnTo>
                  <a:pt x="1221246" y="1803172"/>
                </a:lnTo>
                <a:lnTo>
                  <a:pt x="1248616" y="1846794"/>
                </a:lnTo>
                <a:lnTo>
                  <a:pt x="1270704" y="1893931"/>
                </a:lnTo>
                <a:lnTo>
                  <a:pt x="1287015" y="1943641"/>
                </a:lnTo>
                <a:lnTo>
                  <a:pt x="1296758" y="1992994"/>
                </a:lnTo>
                <a:lnTo>
                  <a:pt x="1300549" y="2041984"/>
                </a:lnTo>
                <a:lnTo>
                  <a:pt x="1299001" y="2090606"/>
                </a:lnTo>
                <a:lnTo>
                  <a:pt x="1292730" y="2138853"/>
                </a:lnTo>
                <a:lnTo>
                  <a:pt x="1282350" y="2186720"/>
                </a:lnTo>
                <a:lnTo>
                  <a:pt x="1268476" y="2234202"/>
                </a:lnTo>
                <a:lnTo>
                  <a:pt x="1251722" y="2281291"/>
                </a:lnTo>
                <a:lnTo>
                  <a:pt x="1232704" y="2327984"/>
                </a:lnTo>
                <a:lnTo>
                  <a:pt x="1212036" y="2374273"/>
                </a:lnTo>
                <a:lnTo>
                  <a:pt x="1191354" y="2421482"/>
                </a:lnTo>
                <a:lnTo>
                  <a:pt x="1173219" y="2469546"/>
                </a:lnTo>
                <a:lnTo>
                  <a:pt x="1158791" y="2518241"/>
                </a:lnTo>
                <a:lnTo>
                  <a:pt x="1149229" y="2567341"/>
                </a:lnTo>
                <a:lnTo>
                  <a:pt x="1145693" y="2616623"/>
                </a:lnTo>
                <a:lnTo>
                  <a:pt x="1149344" y="2665861"/>
                </a:lnTo>
                <a:lnTo>
                  <a:pt x="1161341" y="2714831"/>
                </a:lnTo>
                <a:lnTo>
                  <a:pt x="1182843" y="2763308"/>
                </a:lnTo>
                <a:lnTo>
                  <a:pt x="1208640" y="2803652"/>
                </a:lnTo>
                <a:lnTo>
                  <a:pt x="1238393" y="2840901"/>
                </a:lnTo>
                <a:lnTo>
                  <a:pt x="1270753" y="2876118"/>
                </a:lnTo>
                <a:lnTo>
                  <a:pt x="1304375" y="2910368"/>
                </a:lnTo>
                <a:lnTo>
                  <a:pt x="1337911" y="2944712"/>
                </a:lnTo>
                <a:lnTo>
                  <a:pt x="1370015" y="2980215"/>
                </a:lnTo>
                <a:lnTo>
                  <a:pt x="1399339" y="3017939"/>
                </a:lnTo>
                <a:lnTo>
                  <a:pt x="1426857" y="3062890"/>
                </a:lnTo>
                <a:lnTo>
                  <a:pt x="1446018" y="3106954"/>
                </a:lnTo>
                <a:lnTo>
                  <a:pt x="1457720" y="3150846"/>
                </a:lnTo>
                <a:lnTo>
                  <a:pt x="1462864" y="3195285"/>
                </a:lnTo>
                <a:lnTo>
                  <a:pt x="1462346" y="3240985"/>
                </a:lnTo>
                <a:lnTo>
                  <a:pt x="1457067" y="3288665"/>
                </a:lnTo>
                <a:lnTo>
                  <a:pt x="1447924" y="3339039"/>
                </a:lnTo>
              </a:path>
              <a:path w="3603625" h="3603625">
                <a:moveTo>
                  <a:pt x="3603094" y="1801547"/>
                </a:moveTo>
                <a:lnTo>
                  <a:pt x="3602467" y="1849541"/>
                </a:lnTo>
                <a:lnTo>
                  <a:pt x="3600597" y="1897225"/>
                </a:lnTo>
                <a:lnTo>
                  <a:pt x="3597499" y="1944584"/>
                </a:lnTo>
                <a:lnTo>
                  <a:pt x="3593188" y="1991602"/>
                </a:lnTo>
                <a:lnTo>
                  <a:pt x="3587681" y="2038264"/>
                </a:lnTo>
                <a:lnTo>
                  <a:pt x="3580993" y="2084554"/>
                </a:lnTo>
                <a:lnTo>
                  <a:pt x="3573139" y="2130457"/>
                </a:lnTo>
                <a:lnTo>
                  <a:pt x="3564135" y="2175956"/>
                </a:lnTo>
                <a:lnTo>
                  <a:pt x="3553996" y="2221038"/>
                </a:lnTo>
                <a:lnTo>
                  <a:pt x="3542739" y="2265685"/>
                </a:lnTo>
                <a:lnTo>
                  <a:pt x="3530379" y="2309882"/>
                </a:lnTo>
                <a:lnTo>
                  <a:pt x="3516930" y="2353614"/>
                </a:lnTo>
                <a:lnTo>
                  <a:pt x="3502409" y="2396865"/>
                </a:lnTo>
                <a:lnTo>
                  <a:pt x="3486832" y="2439620"/>
                </a:lnTo>
                <a:lnTo>
                  <a:pt x="3470214" y="2481863"/>
                </a:lnTo>
                <a:lnTo>
                  <a:pt x="3452570" y="2523578"/>
                </a:lnTo>
                <a:lnTo>
                  <a:pt x="3433916" y="2564751"/>
                </a:lnTo>
                <a:lnTo>
                  <a:pt x="3414268" y="2605364"/>
                </a:lnTo>
                <a:lnTo>
                  <a:pt x="3393641" y="2645404"/>
                </a:lnTo>
                <a:lnTo>
                  <a:pt x="3372050" y="2684854"/>
                </a:lnTo>
                <a:lnTo>
                  <a:pt x="3349512" y="2723698"/>
                </a:lnTo>
                <a:lnTo>
                  <a:pt x="3326042" y="2761922"/>
                </a:lnTo>
                <a:lnTo>
                  <a:pt x="3301655" y="2799509"/>
                </a:lnTo>
                <a:lnTo>
                  <a:pt x="3276368" y="2836444"/>
                </a:lnTo>
                <a:lnTo>
                  <a:pt x="3250194" y="2872712"/>
                </a:lnTo>
                <a:lnTo>
                  <a:pt x="3223151" y="2908296"/>
                </a:lnTo>
                <a:lnTo>
                  <a:pt x="3195254" y="2943182"/>
                </a:lnTo>
                <a:lnTo>
                  <a:pt x="3166518" y="2977353"/>
                </a:lnTo>
                <a:lnTo>
                  <a:pt x="3136958" y="3010795"/>
                </a:lnTo>
                <a:lnTo>
                  <a:pt x="3106591" y="3043491"/>
                </a:lnTo>
                <a:lnTo>
                  <a:pt x="3075432" y="3075427"/>
                </a:lnTo>
                <a:lnTo>
                  <a:pt x="3043496" y="3106586"/>
                </a:lnTo>
                <a:lnTo>
                  <a:pt x="3010800" y="3136952"/>
                </a:lnTo>
                <a:lnTo>
                  <a:pt x="2977358" y="3166512"/>
                </a:lnTo>
                <a:lnTo>
                  <a:pt x="2943186" y="3195248"/>
                </a:lnTo>
                <a:lnTo>
                  <a:pt x="2908300" y="3223145"/>
                </a:lnTo>
                <a:lnTo>
                  <a:pt x="2872715" y="3250188"/>
                </a:lnTo>
                <a:lnTo>
                  <a:pt x="2836448" y="3276361"/>
                </a:lnTo>
                <a:lnTo>
                  <a:pt x="2799512" y="3301648"/>
                </a:lnTo>
                <a:lnTo>
                  <a:pt x="2761925" y="3326035"/>
                </a:lnTo>
                <a:lnTo>
                  <a:pt x="2723701" y="3349505"/>
                </a:lnTo>
                <a:lnTo>
                  <a:pt x="2684856" y="3372043"/>
                </a:lnTo>
                <a:lnTo>
                  <a:pt x="2645406" y="3393633"/>
                </a:lnTo>
                <a:lnTo>
                  <a:pt x="2605367" y="3414260"/>
                </a:lnTo>
                <a:lnTo>
                  <a:pt x="2564753" y="3433908"/>
                </a:lnTo>
                <a:lnTo>
                  <a:pt x="2523580" y="3452561"/>
                </a:lnTo>
                <a:lnTo>
                  <a:pt x="2481864" y="3470205"/>
                </a:lnTo>
                <a:lnTo>
                  <a:pt x="2439621" y="3486823"/>
                </a:lnTo>
                <a:lnTo>
                  <a:pt x="2396866" y="3502400"/>
                </a:lnTo>
                <a:lnTo>
                  <a:pt x="2353615" y="3516921"/>
                </a:lnTo>
                <a:lnTo>
                  <a:pt x="2309883" y="3530369"/>
                </a:lnTo>
                <a:lnTo>
                  <a:pt x="2265685" y="3542729"/>
                </a:lnTo>
                <a:lnTo>
                  <a:pt x="2221038" y="3553987"/>
                </a:lnTo>
                <a:lnTo>
                  <a:pt x="2175957" y="3564125"/>
                </a:lnTo>
                <a:lnTo>
                  <a:pt x="2130457" y="3573129"/>
                </a:lnTo>
                <a:lnTo>
                  <a:pt x="2084554" y="3580983"/>
                </a:lnTo>
                <a:lnTo>
                  <a:pt x="2038264" y="3587671"/>
                </a:lnTo>
                <a:lnTo>
                  <a:pt x="1991602" y="3593178"/>
                </a:lnTo>
                <a:lnTo>
                  <a:pt x="1944584" y="3597488"/>
                </a:lnTo>
                <a:lnTo>
                  <a:pt x="1897225" y="3600586"/>
                </a:lnTo>
                <a:lnTo>
                  <a:pt x="1849541" y="3602457"/>
                </a:lnTo>
                <a:lnTo>
                  <a:pt x="1801547" y="3603084"/>
                </a:lnTo>
                <a:lnTo>
                  <a:pt x="1753553" y="3602457"/>
                </a:lnTo>
                <a:lnTo>
                  <a:pt x="1705869" y="3600586"/>
                </a:lnTo>
                <a:lnTo>
                  <a:pt x="1658510" y="3597488"/>
                </a:lnTo>
                <a:lnTo>
                  <a:pt x="1611491" y="3593178"/>
                </a:lnTo>
                <a:lnTo>
                  <a:pt x="1564829" y="3587671"/>
                </a:lnTo>
                <a:lnTo>
                  <a:pt x="1518539" y="3580983"/>
                </a:lnTo>
                <a:lnTo>
                  <a:pt x="1472636" y="3573129"/>
                </a:lnTo>
                <a:lnTo>
                  <a:pt x="1427137" y="3564125"/>
                </a:lnTo>
                <a:lnTo>
                  <a:pt x="1382055" y="3553987"/>
                </a:lnTo>
                <a:lnTo>
                  <a:pt x="1337408" y="3542729"/>
                </a:lnTo>
                <a:lnTo>
                  <a:pt x="1293211" y="3530369"/>
                </a:lnTo>
                <a:lnTo>
                  <a:pt x="1249479" y="3516921"/>
                </a:lnTo>
                <a:lnTo>
                  <a:pt x="1206227" y="3502400"/>
                </a:lnTo>
                <a:lnTo>
                  <a:pt x="1163472" y="3486823"/>
                </a:lnTo>
                <a:lnTo>
                  <a:pt x="1121229" y="3470205"/>
                </a:lnTo>
                <a:lnTo>
                  <a:pt x="1079513" y="3452561"/>
                </a:lnTo>
                <a:lnTo>
                  <a:pt x="1038341" y="3433908"/>
                </a:lnTo>
                <a:lnTo>
                  <a:pt x="997727" y="3414260"/>
                </a:lnTo>
                <a:lnTo>
                  <a:pt x="957687" y="3393633"/>
                </a:lnTo>
                <a:lnTo>
                  <a:pt x="918237" y="3372043"/>
                </a:lnTo>
                <a:lnTo>
                  <a:pt x="879392" y="3349505"/>
                </a:lnTo>
                <a:lnTo>
                  <a:pt x="841169" y="3326035"/>
                </a:lnTo>
                <a:lnTo>
                  <a:pt x="803581" y="3301648"/>
                </a:lnTo>
                <a:lnTo>
                  <a:pt x="766646" y="3276361"/>
                </a:lnTo>
                <a:lnTo>
                  <a:pt x="730378" y="3250188"/>
                </a:lnTo>
                <a:lnTo>
                  <a:pt x="694793" y="3223145"/>
                </a:lnTo>
                <a:lnTo>
                  <a:pt x="659907" y="3195248"/>
                </a:lnTo>
                <a:lnTo>
                  <a:pt x="625736" y="3166512"/>
                </a:lnTo>
                <a:lnTo>
                  <a:pt x="592294" y="3136952"/>
                </a:lnTo>
                <a:lnTo>
                  <a:pt x="559597" y="3106586"/>
                </a:lnTo>
                <a:lnTo>
                  <a:pt x="527661" y="3075427"/>
                </a:lnTo>
                <a:lnTo>
                  <a:pt x="496502" y="3043491"/>
                </a:lnTo>
                <a:lnTo>
                  <a:pt x="466135" y="3010795"/>
                </a:lnTo>
                <a:lnTo>
                  <a:pt x="436576" y="2977353"/>
                </a:lnTo>
                <a:lnTo>
                  <a:pt x="407840" y="2943182"/>
                </a:lnTo>
                <a:lnTo>
                  <a:pt x="379942" y="2908296"/>
                </a:lnTo>
                <a:lnTo>
                  <a:pt x="352899" y="2872712"/>
                </a:lnTo>
                <a:lnTo>
                  <a:pt x="326726" y="2836444"/>
                </a:lnTo>
                <a:lnTo>
                  <a:pt x="301438" y="2799509"/>
                </a:lnTo>
                <a:lnTo>
                  <a:pt x="277051" y="2761922"/>
                </a:lnTo>
                <a:lnTo>
                  <a:pt x="253581" y="2723698"/>
                </a:lnTo>
                <a:lnTo>
                  <a:pt x="231043" y="2684854"/>
                </a:lnTo>
                <a:lnTo>
                  <a:pt x="209453" y="2645404"/>
                </a:lnTo>
                <a:lnTo>
                  <a:pt x="188826" y="2605364"/>
                </a:lnTo>
                <a:lnTo>
                  <a:pt x="169177" y="2564751"/>
                </a:lnTo>
                <a:lnTo>
                  <a:pt x="150524" y="2523578"/>
                </a:lnTo>
                <a:lnTo>
                  <a:pt x="132880" y="2481863"/>
                </a:lnTo>
                <a:lnTo>
                  <a:pt x="116261" y="2439620"/>
                </a:lnTo>
                <a:lnTo>
                  <a:pt x="100684" y="2396865"/>
                </a:lnTo>
                <a:lnTo>
                  <a:pt x="86163" y="2353614"/>
                </a:lnTo>
                <a:lnTo>
                  <a:pt x="72715" y="2309882"/>
                </a:lnTo>
                <a:lnTo>
                  <a:pt x="60354" y="2265685"/>
                </a:lnTo>
                <a:lnTo>
                  <a:pt x="49097" y="2221038"/>
                </a:lnTo>
                <a:lnTo>
                  <a:pt x="38959" y="2175956"/>
                </a:lnTo>
                <a:lnTo>
                  <a:pt x="29955" y="2130457"/>
                </a:lnTo>
                <a:lnTo>
                  <a:pt x="22101" y="2084554"/>
                </a:lnTo>
                <a:lnTo>
                  <a:pt x="15412" y="2038264"/>
                </a:lnTo>
                <a:lnTo>
                  <a:pt x="9905" y="1991602"/>
                </a:lnTo>
                <a:lnTo>
                  <a:pt x="5595" y="1944584"/>
                </a:lnTo>
                <a:lnTo>
                  <a:pt x="2497" y="1897225"/>
                </a:lnTo>
                <a:lnTo>
                  <a:pt x="626" y="1849541"/>
                </a:lnTo>
                <a:lnTo>
                  <a:pt x="0" y="1801547"/>
                </a:lnTo>
                <a:lnTo>
                  <a:pt x="626" y="1753552"/>
                </a:lnTo>
                <a:lnTo>
                  <a:pt x="2497" y="1705868"/>
                </a:lnTo>
                <a:lnTo>
                  <a:pt x="5595" y="1658508"/>
                </a:lnTo>
                <a:lnTo>
                  <a:pt x="9905" y="1611490"/>
                </a:lnTo>
                <a:lnTo>
                  <a:pt x="15412" y="1564827"/>
                </a:lnTo>
                <a:lnTo>
                  <a:pt x="22101" y="1518537"/>
                </a:lnTo>
                <a:lnTo>
                  <a:pt x="29955" y="1472634"/>
                </a:lnTo>
                <a:lnTo>
                  <a:pt x="38959" y="1427133"/>
                </a:lnTo>
                <a:lnTo>
                  <a:pt x="49097" y="1382052"/>
                </a:lnTo>
                <a:lnTo>
                  <a:pt x="60354" y="1337405"/>
                </a:lnTo>
                <a:lnTo>
                  <a:pt x="72715" y="1293207"/>
                </a:lnTo>
                <a:lnTo>
                  <a:pt x="86163" y="1249475"/>
                </a:lnTo>
                <a:lnTo>
                  <a:pt x="100684" y="1206223"/>
                </a:lnTo>
                <a:lnTo>
                  <a:pt x="116261" y="1163468"/>
                </a:lnTo>
                <a:lnTo>
                  <a:pt x="132880" y="1121225"/>
                </a:lnTo>
                <a:lnTo>
                  <a:pt x="150524" y="1079509"/>
                </a:lnTo>
                <a:lnTo>
                  <a:pt x="169177" y="1038336"/>
                </a:lnTo>
                <a:lnTo>
                  <a:pt x="188826" y="997722"/>
                </a:lnTo>
                <a:lnTo>
                  <a:pt x="209453" y="957683"/>
                </a:lnTo>
                <a:lnTo>
                  <a:pt x="231043" y="918233"/>
                </a:lnTo>
                <a:lnTo>
                  <a:pt x="253581" y="879388"/>
                </a:lnTo>
                <a:lnTo>
                  <a:pt x="277051" y="841164"/>
                </a:lnTo>
                <a:lnTo>
                  <a:pt x="301438" y="803577"/>
                </a:lnTo>
                <a:lnTo>
                  <a:pt x="326726" y="766641"/>
                </a:lnTo>
                <a:lnTo>
                  <a:pt x="352899" y="730374"/>
                </a:lnTo>
                <a:lnTo>
                  <a:pt x="379942" y="694789"/>
                </a:lnTo>
                <a:lnTo>
                  <a:pt x="407840" y="659903"/>
                </a:lnTo>
                <a:lnTo>
                  <a:pt x="436576" y="625731"/>
                </a:lnTo>
                <a:lnTo>
                  <a:pt x="466135" y="592289"/>
                </a:lnTo>
                <a:lnTo>
                  <a:pt x="496502" y="559593"/>
                </a:lnTo>
                <a:lnTo>
                  <a:pt x="527661" y="527658"/>
                </a:lnTo>
                <a:lnTo>
                  <a:pt x="559597" y="496499"/>
                </a:lnTo>
                <a:lnTo>
                  <a:pt x="592294" y="466132"/>
                </a:lnTo>
                <a:lnTo>
                  <a:pt x="625736" y="436572"/>
                </a:lnTo>
                <a:lnTo>
                  <a:pt x="659907" y="407836"/>
                </a:lnTo>
                <a:lnTo>
                  <a:pt x="694793" y="379939"/>
                </a:lnTo>
                <a:lnTo>
                  <a:pt x="730378" y="352896"/>
                </a:lnTo>
                <a:lnTo>
                  <a:pt x="766646" y="326723"/>
                </a:lnTo>
                <a:lnTo>
                  <a:pt x="803581" y="301435"/>
                </a:lnTo>
                <a:lnTo>
                  <a:pt x="841169" y="277049"/>
                </a:lnTo>
                <a:lnTo>
                  <a:pt x="879392" y="253579"/>
                </a:lnTo>
                <a:lnTo>
                  <a:pt x="918237" y="231041"/>
                </a:lnTo>
                <a:lnTo>
                  <a:pt x="957687" y="209451"/>
                </a:lnTo>
                <a:lnTo>
                  <a:pt x="997727" y="188824"/>
                </a:lnTo>
                <a:lnTo>
                  <a:pt x="1038341" y="169176"/>
                </a:lnTo>
                <a:lnTo>
                  <a:pt x="1079513" y="150522"/>
                </a:lnTo>
                <a:lnTo>
                  <a:pt x="1121229" y="132878"/>
                </a:lnTo>
                <a:lnTo>
                  <a:pt x="1163472" y="116260"/>
                </a:lnTo>
                <a:lnTo>
                  <a:pt x="1206227" y="100683"/>
                </a:lnTo>
                <a:lnTo>
                  <a:pt x="1249479" y="86162"/>
                </a:lnTo>
                <a:lnTo>
                  <a:pt x="1293211" y="72714"/>
                </a:lnTo>
                <a:lnTo>
                  <a:pt x="1337408" y="60354"/>
                </a:lnTo>
                <a:lnTo>
                  <a:pt x="1382055" y="49096"/>
                </a:lnTo>
                <a:lnTo>
                  <a:pt x="1427137" y="38958"/>
                </a:lnTo>
                <a:lnTo>
                  <a:pt x="1472636" y="29954"/>
                </a:lnTo>
                <a:lnTo>
                  <a:pt x="1518539" y="22100"/>
                </a:lnTo>
                <a:lnTo>
                  <a:pt x="1564829" y="15412"/>
                </a:lnTo>
                <a:lnTo>
                  <a:pt x="1611491" y="9905"/>
                </a:lnTo>
                <a:lnTo>
                  <a:pt x="1658510" y="5595"/>
                </a:lnTo>
                <a:lnTo>
                  <a:pt x="1705869" y="2497"/>
                </a:lnTo>
                <a:lnTo>
                  <a:pt x="1753553" y="626"/>
                </a:lnTo>
                <a:lnTo>
                  <a:pt x="1801547" y="0"/>
                </a:lnTo>
                <a:lnTo>
                  <a:pt x="1849541" y="626"/>
                </a:lnTo>
                <a:lnTo>
                  <a:pt x="1897225" y="2497"/>
                </a:lnTo>
                <a:lnTo>
                  <a:pt x="1944584" y="5595"/>
                </a:lnTo>
                <a:lnTo>
                  <a:pt x="1991602" y="9905"/>
                </a:lnTo>
                <a:lnTo>
                  <a:pt x="2038264" y="15412"/>
                </a:lnTo>
                <a:lnTo>
                  <a:pt x="2084554" y="22100"/>
                </a:lnTo>
                <a:lnTo>
                  <a:pt x="2130457" y="29954"/>
                </a:lnTo>
                <a:lnTo>
                  <a:pt x="2175957" y="38958"/>
                </a:lnTo>
                <a:lnTo>
                  <a:pt x="2221038" y="49096"/>
                </a:lnTo>
                <a:lnTo>
                  <a:pt x="2265685" y="60354"/>
                </a:lnTo>
                <a:lnTo>
                  <a:pt x="2309883" y="72714"/>
                </a:lnTo>
                <a:lnTo>
                  <a:pt x="2353615" y="86162"/>
                </a:lnTo>
                <a:lnTo>
                  <a:pt x="2396866" y="100683"/>
                </a:lnTo>
                <a:lnTo>
                  <a:pt x="2439621" y="116260"/>
                </a:lnTo>
                <a:lnTo>
                  <a:pt x="2481864" y="132878"/>
                </a:lnTo>
                <a:lnTo>
                  <a:pt x="2523580" y="150522"/>
                </a:lnTo>
                <a:lnTo>
                  <a:pt x="2564753" y="169176"/>
                </a:lnTo>
                <a:lnTo>
                  <a:pt x="2605367" y="188824"/>
                </a:lnTo>
                <a:lnTo>
                  <a:pt x="2645406" y="209451"/>
                </a:lnTo>
                <a:lnTo>
                  <a:pt x="2684856" y="231041"/>
                </a:lnTo>
                <a:lnTo>
                  <a:pt x="2723701" y="253579"/>
                </a:lnTo>
                <a:lnTo>
                  <a:pt x="2761925" y="277049"/>
                </a:lnTo>
                <a:lnTo>
                  <a:pt x="2799512" y="301435"/>
                </a:lnTo>
                <a:lnTo>
                  <a:pt x="2836448" y="326723"/>
                </a:lnTo>
                <a:lnTo>
                  <a:pt x="2872715" y="352896"/>
                </a:lnTo>
                <a:lnTo>
                  <a:pt x="2908300" y="379939"/>
                </a:lnTo>
                <a:lnTo>
                  <a:pt x="2943186" y="407836"/>
                </a:lnTo>
                <a:lnTo>
                  <a:pt x="2977358" y="436572"/>
                </a:lnTo>
                <a:lnTo>
                  <a:pt x="3010800" y="466132"/>
                </a:lnTo>
                <a:lnTo>
                  <a:pt x="3043496" y="496499"/>
                </a:lnTo>
                <a:lnTo>
                  <a:pt x="3075432" y="527658"/>
                </a:lnTo>
                <a:lnTo>
                  <a:pt x="3106591" y="559593"/>
                </a:lnTo>
                <a:lnTo>
                  <a:pt x="3136958" y="592289"/>
                </a:lnTo>
                <a:lnTo>
                  <a:pt x="3166518" y="625731"/>
                </a:lnTo>
                <a:lnTo>
                  <a:pt x="3195254" y="659903"/>
                </a:lnTo>
                <a:lnTo>
                  <a:pt x="3223151" y="694789"/>
                </a:lnTo>
                <a:lnTo>
                  <a:pt x="3250194" y="730374"/>
                </a:lnTo>
                <a:lnTo>
                  <a:pt x="3276368" y="766641"/>
                </a:lnTo>
                <a:lnTo>
                  <a:pt x="3301655" y="803577"/>
                </a:lnTo>
                <a:lnTo>
                  <a:pt x="3326042" y="841164"/>
                </a:lnTo>
                <a:lnTo>
                  <a:pt x="3349512" y="879388"/>
                </a:lnTo>
                <a:lnTo>
                  <a:pt x="3372050" y="918233"/>
                </a:lnTo>
                <a:lnTo>
                  <a:pt x="3393641" y="957683"/>
                </a:lnTo>
                <a:lnTo>
                  <a:pt x="3414268" y="997722"/>
                </a:lnTo>
                <a:lnTo>
                  <a:pt x="3433916" y="1038336"/>
                </a:lnTo>
                <a:lnTo>
                  <a:pt x="3452570" y="1079509"/>
                </a:lnTo>
                <a:lnTo>
                  <a:pt x="3470214" y="1121225"/>
                </a:lnTo>
                <a:lnTo>
                  <a:pt x="3486832" y="1163468"/>
                </a:lnTo>
                <a:lnTo>
                  <a:pt x="3502409" y="1206223"/>
                </a:lnTo>
                <a:lnTo>
                  <a:pt x="3516930" y="1249475"/>
                </a:lnTo>
                <a:lnTo>
                  <a:pt x="3530379" y="1293207"/>
                </a:lnTo>
                <a:lnTo>
                  <a:pt x="3542739" y="1337405"/>
                </a:lnTo>
                <a:lnTo>
                  <a:pt x="3553996" y="1382052"/>
                </a:lnTo>
                <a:lnTo>
                  <a:pt x="3564135" y="1427133"/>
                </a:lnTo>
                <a:lnTo>
                  <a:pt x="3573139" y="1472634"/>
                </a:lnTo>
                <a:lnTo>
                  <a:pt x="3580993" y="1518537"/>
                </a:lnTo>
                <a:lnTo>
                  <a:pt x="3587681" y="1564827"/>
                </a:lnTo>
                <a:lnTo>
                  <a:pt x="3593188" y="1611490"/>
                </a:lnTo>
                <a:lnTo>
                  <a:pt x="3597499" y="1658508"/>
                </a:lnTo>
                <a:lnTo>
                  <a:pt x="3600597" y="1705868"/>
                </a:lnTo>
                <a:lnTo>
                  <a:pt x="3602467" y="1753552"/>
                </a:lnTo>
                <a:lnTo>
                  <a:pt x="3603094" y="1801547"/>
                </a:lnTo>
                <a:close/>
              </a:path>
            </a:pathLst>
          </a:custGeom>
          <a:ln w="31412">
            <a:solidFill>
              <a:srgbClr val="F15732"/>
            </a:solidFill>
          </a:ln>
        </p:spPr>
        <p:txBody>
          <a:bodyPr wrap="square" lIns="0" tIns="0" rIns="0" bIns="0" rtlCol="0"/>
          <a:lstStyle/>
          <a:p>
            <a:endParaRPr/>
          </a:p>
        </p:txBody>
      </p:sp>
      <p:sp>
        <p:nvSpPr>
          <p:cNvPr id="43" name="object 6">
            <a:extLst>
              <a:ext uri="{FF2B5EF4-FFF2-40B4-BE49-F238E27FC236}">
                <a16:creationId xmlns:a16="http://schemas.microsoft.com/office/drawing/2014/main" id="{394D1197-5A27-8DAD-4EDF-CB32839EB906}"/>
              </a:ext>
            </a:extLst>
          </p:cNvPr>
          <p:cNvSpPr txBox="1"/>
          <p:nvPr/>
        </p:nvSpPr>
        <p:spPr>
          <a:xfrm>
            <a:off x="6445295" y="3302300"/>
            <a:ext cx="3146529" cy="316112"/>
          </a:xfrm>
          <a:prstGeom prst="rect">
            <a:avLst/>
          </a:prstGeom>
        </p:spPr>
        <p:txBody>
          <a:bodyPr vert="horz" wrap="square" lIns="0" tIns="15875" rIns="0" bIns="0" rtlCol="0">
            <a:spAutoFit/>
          </a:bodyPr>
          <a:lstStyle/>
          <a:p>
            <a:pPr marL="12700">
              <a:lnSpc>
                <a:spcPct val="100000"/>
              </a:lnSpc>
              <a:spcBef>
                <a:spcPts val="125"/>
              </a:spcBef>
            </a:pPr>
            <a:r>
              <a:rPr lang="fr-FR" sz="1950" b="1">
                <a:solidFill>
                  <a:srgbClr val="F15732"/>
                </a:solidFill>
                <a:latin typeface="Arial" panose="020B0604020202020204" pitchFamily="34" charset="0"/>
                <a:cs typeface="Arial" panose="020B0604020202020204" pitchFamily="34" charset="0"/>
              </a:rPr>
              <a:t>Représentant régional</a:t>
            </a:r>
            <a:endParaRPr sz="1950" b="1">
              <a:latin typeface="Arial" panose="020B0604020202020204" pitchFamily="34" charset="0"/>
              <a:cs typeface="Arial" panose="020B0604020202020204" pitchFamily="34" charset="0"/>
            </a:endParaRPr>
          </a:p>
        </p:txBody>
      </p:sp>
      <p:sp>
        <p:nvSpPr>
          <p:cNvPr id="13" name="object 3">
            <a:extLst>
              <a:ext uri="{FF2B5EF4-FFF2-40B4-BE49-F238E27FC236}">
                <a16:creationId xmlns:a16="http://schemas.microsoft.com/office/drawing/2014/main" id="{30FA091D-5E9A-A576-9477-0B3161BC0DEB}"/>
              </a:ext>
            </a:extLst>
          </p:cNvPr>
          <p:cNvSpPr txBox="1">
            <a:spLocks noGrp="1"/>
          </p:cNvSpPr>
          <p:nvPr>
            <p:ph type="title"/>
          </p:nvPr>
        </p:nvSpPr>
        <p:spPr>
          <a:xfrm>
            <a:off x="678378" y="2099904"/>
            <a:ext cx="3161665" cy="1081405"/>
          </a:xfrm>
          <a:prstGeom prst="rect">
            <a:avLst/>
          </a:prstGeom>
        </p:spPr>
        <p:txBody>
          <a:bodyPr vert="horz" wrap="square" lIns="0" tIns="12065" rIns="0" bIns="0" rtlCol="0">
            <a:spAutoFit/>
          </a:bodyPr>
          <a:lstStyle/>
          <a:p>
            <a:pPr marL="1905"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14" name="object 4">
            <a:extLst>
              <a:ext uri="{FF2B5EF4-FFF2-40B4-BE49-F238E27FC236}">
                <a16:creationId xmlns:a16="http://schemas.microsoft.com/office/drawing/2014/main" id="{57C03734-9C9A-F3EF-BB80-1AEA0F72342F}"/>
              </a:ext>
            </a:extLst>
          </p:cNvPr>
          <p:cNvSpPr txBox="1"/>
          <p:nvPr/>
        </p:nvSpPr>
        <p:spPr>
          <a:xfrm>
            <a:off x="668074" y="3583105"/>
            <a:ext cx="2317115" cy="426976"/>
          </a:xfrm>
          <a:prstGeom prst="rect">
            <a:avLst/>
          </a:prstGeom>
        </p:spPr>
        <p:txBody>
          <a:bodyPr vert="horz" wrap="square" lIns="0" tIns="11430" rIns="0" bIns="0" rtlCol="0">
            <a:spAutoFit/>
          </a:bodyPr>
          <a:lstStyle/>
          <a:p>
            <a:pPr marL="12700" marR="5080">
              <a:lnSpc>
                <a:spcPct val="101299"/>
              </a:lnSpc>
              <a:spcBef>
                <a:spcPts val="90"/>
              </a:spcBef>
            </a:pPr>
            <a:r>
              <a:rPr lang="en-US" sz="2850" b="1">
                <a:latin typeface="Arial" panose="020B0604020202020204" pitchFamily="34" charset="0"/>
                <a:cs typeface="Arial" panose="020B0604020202020204" pitchFamily="34" charset="0"/>
              </a:rPr>
              <a:t>Europe</a:t>
            </a:r>
            <a:endParaRPr sz="2850" b="1">
              <a:latin typeface="Arial" panose="020B0604020202020204" pitchFamily="34" charset="0"/>
              <a:cs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2617"/>
            <a:ext cx="20093940" cy="11303635"/>
          </a:xfrm>
          <a:custGeom>
            <a:avLst/>
            <a:gdLst/>
            <a:ahLst/>
            <a:cxnLst/>
            <a:rect l="l" t="t" r="r" b="b"/>
            <a:pathLst>
              <a:path w="20093940" h="11303635">
                <a:moveTo>
                  <a:pt x="20093796" y="0"/>
                </a:moveTo>
                <a:lnTo>
                  <a:pt x="0" y="0"/>
                </a:lnTo>
                <a:lnTo>
                  <a:pt x="0" y="11303320"/>
                </a:lnTo>
                <a:lnTo>
                  <a:pt x="20093796" y="11303320"/>
                </a:lnTo>
                <a:lnTo>
                  <a:pt x="20093796" y="0"/>
                </a:lnTo>
                <a:close/>
              </a:path>
            </a:pathLst>
          </a:custGeom>
          <a:solidFill>
            <a:srgbClr val="D3EBDE"/>
          </a:solidFill>
        </p:spPr>
        <p:txBody>
          <a:bodyPr wrap="square" lIns="0" tIns="0" rIns="0" bIns="0" rtlCol="0"/>
          <a:lstStyle/>
          <a:p>
            <a:endParaRPr/>
          </a:p>
        </p:txBody>
      </p:sp>
      <p:sp>
        <p:nvSpPr>
          <p:cNvPr id="42" name="object 7">
            <a:extLst>
              <a:ext uri="{FF2B5EF4-FFF2-40B4-BE49-F238E27FC236}">
                <a16:creationId xmlns:a16="http://schemas.microsoft.com/office/drawing/2014/main" id="{CE40F1C5-6E0A-0FD7-33B1-861EB28C9471}"/>
              </a:ext>
            </a:extLst>
          </p:cNvPr>
          <p:cNvSpPr/>
          <p:nvPr/>
        </p:nvSpPr>
        <p:spPr>
          <a:xfrm>
            <a:off x="6408366" y="5036985"/>
            <a:ext cx="6700520" cy="1056130"/>
          </a:xfrm>
          <a:custGeom>
            <a:avLst/>
            <a:gdLst/>
            <a:ahLst/>
            <a:cxnLst/>
            <a:rect l="l" t="t" r="r" b="b"/>
            <a:pathLst>
              <a:path w="5738495" h="1800225">
                <a:moveTo>
                  <a:pt x="5738045" y="0"/>
                </a:moveTo>
                <a:lnTo>
                  <a:pt x="0" y="0"/>
                </a:lnTo>
                <a:lnTo>
                  <a:pt x="0" y="1799599"/>
                </a:lnTo>
                <a:lnTo>
                  <a:pt x="5738045" y="1799599"/>
                </a:lnTo>
                <a:lnTo>
                  <a:pt x="5738045" y="0"/>
                </a:lnTo>
                <a:close/>
              </a:path>
            </a:pathLst>
          </a:custGeom>
          <a:solidFill>
            <a:srgbClr val="FCD0C7">
              <a:alpha val="31999"/>
            </a:srgbClr>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1905"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4" name="object 4"/>
          <p:cNvSpPr txBox="1"/>
          <p:nvPr/>
        </p:nvSpPr>
        <p:spPr>
          <a:xfrm>
            <a:off x="668074" y="3583105"/>
            <a:ext cx="2602175" cy="455894"/>
          </a:xfrm>
          <a:prstGeom prst="rect">
            <a:avLst/>
          </a:prstGeom>
        </p:spPr>
        <p:txBody>
          <a:bodyPr vert="horz" wrap="square" lIns="0" tIns="17145" rIns="0" bIns="0" rtlCol="0">
            <a:spAutoFit/>
          </a:bodyPr>
          <a:lstStyle/>
          <a:p>
            <a:pPr marL="12700">
              <a:lnSpc>
                <a:spcPct val="100000"/>
              </a:lnSpc>
              <a:spcBef>
                <a:spcPts val="135"/>
              </a:spcBef>
            </a:pPr>
            <a:r>
              <a:rPr sz="2850" b="1">
                <a:latin typeface="Arial" panose="020B0604020202020204" pitchFamily="34" charset="0"/>
                <a:cs typeface="Arial" panose="020B0604020202020204" pitchFamily="34" charset="0"/>
              </a:rPr>
              <a:t>Middle</a:t>
            </a:r>
            <a:r>
              <a:rPr sz="2850" b="1" spc="85">
                <a:latin typeface="Arial" panose="020B0604020202020204" pitchFamily="34" charset="0"/>
                <a:cs typeface="Arial" panose="020B0604020202020204" pitchFamily="34" charset="0"/>
              </a:rPr>
              <a:t> </a:t>
            </a:r>
            <a:r>
              <a:rPr sz="2850" b="1" spc="-20">
                <a:latin typeface="Arial" panose="020B0604020202020204" pitchFamily="34" charset="0"/>
                <a:cs typeface="Arial" panose="020B0604020202020204" pitchFamily="34" charset="0"/>
              </a:rPr>
              <a:t>East</a:t>
            </a:r>
            <a:endParaRPr sz="2850" b="1">
              <a:latin typeface="Arial" panose="020B0604020202020204" pitchFamily="34" charset="0"/>
              <a:cs typeface="Arial" panose="020B0604020202020204" pitchFamily="34" charset="0"/>
            </a:endParaRPr>
          </a:p>
        </p:txBody>
      </p:sp>
      <p:sp>
        <p:nvSpPr>
          <p:cNvPr id="5" name="object 5"/>
          <p:cNvSpPr/>
          <p:nvPr/>
        </p:nvSpPr>
        <p:spPr>
          <a:xfrm>
            <a:off x="659832" y="1746020"/>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59833" y="540601"/>
            <a:ext cx="835566" cy="790413"/>
          </a:xfrm>
          <a:prstGeom prst="rect">
            <a:avLst/>
          </a:prstGeom>
        </p:spPr>
      </p:pic>
      <p:sp>
        <p:nvSpPr>
          <p:cNvPr id="8" name="object 8"/>
          <p:cNvSpPr txBox="1"/>
          <p:nvPr/>
        </p:nvSpPr>
        <p:spPr>
          <a:xfrm>
            <a:off x="19276265" y="942139"/>
            <a:ext cx="30670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38</a:t>
            </a:r>
            <a:endParaRPr sz="1900">
              <a:latin typeface="Söhne"/>
              <a:cs typeface="Söhne"/>
            </a:endParaRPr>
          </a:p>
        </p:txBody>
      </p:sp>
      <p:sp>
        <p:nvSpPr>
          <p:cNvPr id="9" name="object 9"/>
          <p:cNvSpPr/>
          <p:nvPr/>
        </p:nvSpPr>
        <p:spPr>
          <a:xfrm>
            <a:off x="13151431" y="344964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sp>
        <p:nvSpPr>
          <p:cNvPr id="22" name="object 22"/>
          <p:cNvSpPr/>
          <p:nvPr/>
        </p:nvSpPr>
        <p:spPr>
          <a:xfrm>
            <a:off x="6429123" y="6339605"/>
            <a:ext cx="6680834" cy="754380"/>
          </a:xfrm>
          <a:custGeom>
            <a:avLst/>
            <a:gdLst/>
            <a:ahLst/>
            <a:cxnLst/>
            <a:rect l="l" t="t" r="r" b="b"/>
            <a:pathLst>
              <a:path w="6680834" h="754379">
                <a:moveTo>
                  <a:pt x="6680424" y="0"/>
                </a:moveTo>
                <a:lnTo>
                  <a:pt x="0" y="0"/>
                </a:lnTo>
                <a:lnTo>
                  <a:pt x="0" y="753903"/>
                </a:lnTo>
                <a:lnTo>
                  <a:pt x="6680424" y="753903"/>
                </a:lnTo>
                <a:lnTo>
                  <a:pt x="6680424" y="0"/>
                </a:lnTo>
                <a:close/>
              </a:path>
            </a:pathLst>
          </a:custGeom>
          <a:solidFill>
            <a:srgbClr val="F15732"/>
          </a:solidFill>
        </p:spPr>
        <p:txBody>
          <a:bodyPr wrap="square" lIns="0" tIns="0" rIns="0" bIns="0" rtlCol="0"/>
          <a:lstStyle/>
          <a:p>
            <a:endParaRPr/>
          </a:p>
        </p:txBody>
      </p:sp>
      <p:sp>
        <p:nvSpPr>
          <p:cNvPr id="23" name="object 23"/>
          <p:cNvSpPr txBox="1"/>
          <p:nvPr/>
        </p:nvSpPr>
        <p:spPr>
          <a:xfrm>
            <a:off x="6429123" y="6339605"/>
            <a:ext cx="6680834" cy="537968"/>
          </a:xfrm>
          <a:prstGeom prst="rect">
            <a:avLst/>
          </a:prstGeom>
        </p:spPr>
        <p:txBody>
          <a:bodyPr vert="horz" wrap="square" lIns="0" tIns="159385" rIns="0" bIns="0" rtlCol="0">
            <a:spAutoFit/>
          </a:bodyPr>
          <a:lstStyle/>
          <a:p>
            <a:pPr marL="234315">
              <a:lnSpc>
                <a:spcPct val="100000"/>
              </a:lnSpc>
              <a:spcBef>
                <a:spcPts val="1255"/>
              </a:spcBef>
              <a:tabLst>
                <a:tab pos="3714115" algn="l"/>
              </a:tabLst>
            </a:pPr>
            <a:r>
              <a:rPr sz="2450" spc="-25">
                <a:solidFill>
                  <a:srgbClr val="FFFFFF"/>
                </a:solidFill>
                <a:latin typeface="Arial" panose="020B0604020202020204" pitchFamily="34" charset="0"/>
                <a:cs typeface="Arial" panose="020B0604020202020204" pitchFamily="34" charset="0"/>
              </a:rPr>
              <a:t>rr-</a:t>
            </a:r>
            <a:r>
              <a:rPr sz="2450" spc="-10">
                <a:solidFill>
                  <a:srgbClr val="FFFFFF"/>
                </a:solidFill>
                <a:latin typeface="Arial" panose="020B0604020202020204" pitchFamily="34" charset="0"/>
                <a:cs typeface="Arial" panose="020B0604020202020204" pitchFamily="34" charset="0"/>
              </a:rPr>
              <a:t>middleeast-woah.org</a:t>
            </a:r>
            <a:r>
              <a:rPr sz="2450">
                <a:solidFill>
                  <a:srgbClr val="FFFFFF"/>
                </a:solidFill>
                <a:latin typeface="Arial" panose="020B0604020202020204" pitchFamily="34" charset="0"/>
                <a:cs typeface="Arial" panose="020B0604020202020204" pitchFamily="34" charset="0"/>
              </a:rPr>
              <a:t>	</a:t>
            </a:r>
            <a:r>
              <a:rPr sz="2400" spc="-10">
                <a:solidFill>
                  <a:srgbClr val="FFFFFF"/>
                </a:solidFill>
                <a:latin typeface="Arial" panose="020B0604020202020204" pitchFamily="34" charset="0"/>
                <a:cs typeface="Arial" panose="020B0604020202020204" pitchFamily="34" charset="0"/>
              </a:rPr>
              <a:t>@WOAH_Middleeast</a:t>
            </a:r>
            <a:endParaRPr sz="2400">
              <a:latin typeface="Arial" panose="020B0604020202020204" pitchFamily="34" charset="0"/>
              <a:cs typeface="Arial" panose="020B0604020202020204" pitchFamily="34" charset="0"/>
            </a:endParaRPr>
          </a:p>
        </p:txBody>
      </p:sp>
      <p:sp>
        <p:nvSpPr>
          <p:cNvPr id="24" name="object 24"/>
          <p:cNvSpPr/>
          <p:nvPr/>
        </p:nvSpPr>
        <p:spPr>
          <a:xfrm>
            <a:off x="9975850" y="6531598"/>
            <a:ext cx="0" cy="377190"/>
          </a:xfrm>
          <a:custGeom>
            <a:avLst/>
            <a:gdLst/>
            <a:ahLst/>
            <a:cxnLst/>
            <a:rect l="l" t="t" r="r" b="b"/>
            <a:pathLst>
              <a:path h="377189">
                <a:moveTo>
                  <a:pt x="0" y="0"/>
                </a:moveTo>
                <a:lnTo>
                  <a:pt x="0" y="376951"/>
                </a:lnTo>
              </a:path>
            </a:pathLst>
          </a:custGeom>
          <a:ln w="10470">
            <a:solidFill>
              <a:srgbClr val="FFFFFF"/>
            </a:solidFill>
          </a:ln>
        </p:spPr>
        <p:txBody>
          <a:bodyPr wrap="square" lIns="0" tIns="0" rIns="0" bIns="0" rtlCol="0"/>
          <a:lstStyle/>
          <a:p>
            <a:endParaRPr/>
          </a:p>
        </p:txBody>
      </p:sp>
      <p:sp>
        <p:nvSpPr>
          <p:cNvPr id="27" name="object 27"/>
          <p:cNvSpPr txBox="1"/>
          <p:nvPr/>
        </p:nvSpPr>
        <p:spPr>
          <a:xfrm>
            <a:off x="6426042" y="4709960"/>
            <a:ext cx="4464208" cy="316112"/>
          </a:xfrm>
          <a:prstGeom prst="rect">
            <a:avLst/>
          </a:prstGeom>
        </p:spPr>
        <p:txBody>
          <a:bodyPr vert="horz" wrap="square" lIns="0" tIns="15875" rIns="0" bIns="0" rtlCol="0">
            <a:spAutoFit/>
          </a:bodyPr>
          <a:lstStyle/>
          <a:p>
            <a:pPr marL="12700">
              <a:lnSpc>
                <a:spcPct val="100000"/>
              </a:lnSpc>
              <a:spcBef>
                <a:spcPts val="125"/>
              </a:spcBef>
            </a:pPr>
            <a:r>
              <a:rPr lang="fr-FR" sz="1950" b="1">
                <a:solidFill>
                  <a:srgbClr val="F15732"/>
                </a:solidFill>
                <a:latin typeface="Arial" panose="020B0604020202020204" pitchFamily="34" charset="0"/>
                <a:cs typeface="Arial" panose="020B0604020202020204" pitchFamily="34" charset="0"/>
              </a:rPr>
              <a:t>Représentants sous-régionaux</a:t>
            </a:r>
            <a:endParaRPr sz="1950" b="1">
              <a:latin typeface="Arial" panose="020B0604020202020204" pitchFamily="34" charset="0"/>
              <a:cs typeface="Arial" panose="020B0604020202020204" pitchFamily="34" charset="0"/>
            </a:endParaRPr>
          </a:p>
        </p:txBody>
      </p:sp>
      <p:sp>
        <p:nvSpPr>
          <p:cNvPr id="28" name="object 28"/>
          <p:cNvSpPr/>
          <p:nvPr/>
        </p:nvSpPr>
        <p:spPr>
          <a:xfrm>
            <a:off x="6450065" y="743904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sp>
        <p:nvSpPr>
          <p:cNvPr id="32" name="object 32"/>
          <p:cNvSpPr txBox="1"/>
          <p:nvPr/>
        </p:nvSpPr>
        <p:spPr>
          <a:xfrm>
            <a:off x="6409501" y="3740857"/>
            <a:ext cx="6700520" cy="654666"/>
          </a:xfrm>
          <a:prstGeom prst="rect">
            <a:avLst/>
          </a:prstGeom>
          <a:solidFill>
            <a:srgbClr val="FCD0C7">
              <a:alpha val="31999"/>
            </a:srgbClr>
          </a:solidFill>
        </p:spPr>
        <p:txBody>
          <a:bodyPr vert="horz" wrap="square" lIns="0" tIns="74295" rIns="0" bIns="0" rtlCol="0">
            <a:spAutoFit/>
          </a:bodyPr>
          <a:lstStyle/>
          <a:p>
            <a:pPr marL="165735">
              <a:lnSpc>
                <a:spcPct val="100000"/>
              </a:lnSpc>
              <a:spcBef>
                <a:spcPts val="585"/>
              </a:spcBef>
            </a:pPr>
            <a:r>
              <a:rPr sz="1950">
                <a:latin typeface="Arial" panose="020B0604020202020204" pitchFamily="34" charset="0"/>
                <a:cs typeface="Arial" panose="020B0604020202020204" pitchFamily="34" charset="0"/>
              </a:rPr>
              <a:t>Dr</a:t>
            </a:r>
            <a:r>
              <a:rPr sz="1950" spc="40">
                <a:latin typeface="Arial" panose="020B0604020202020204" pitchFamily="34" charset="0"/>
                <a:cs typeface="Arial" panose="020B0604020202020204" pitchFamily="34" charset="0"/>
              </a:rPr>
              <a:t> </a:t>
            </a:r>
            <a:r>
              <a:rPr sz="1950">
                <a:latin typeface="Arial" panose="020B0604020202020204" pitchFamily="34" charset="0"/>
                <a:cs typeface="Arial" panose="020B0604020202020204" pitchFamily="34" charset="0"/>
              </a:rPr>
              <a:t>Ghazi</a:t>
            </a:r>
            <a:r>
              <a:rPr sz="1950" spc="40">
                <a:latin typeface="Arial" panose="020B0604020202020204" pitchFamily="34" charset="0"/>
                <a:cs typeface="Arial" panose="020B0604020202020204" pitchFamily="34" charset="0"/>
              </a:rPr>
              <a:t> </a:t>
            </a:r>
            <a:r>
              <a:rPr sz="1950" spc="-20">
                <a:latin typeface="Arial" panose="020B0604020202020204" pitchFamily="34" charset="0"/>
                <a:cs typeface="Arial" panose="020B0604020202020204" pitchFamily="34" charset="0"/>
              </a:rPr>
              <a:t>Yehia</a:t>
            </a:r>
            <a:endParaRPr sz="1950">
              <a:latin typeface="Arial" panose="020B0604020202020204" pitchFamily="34" charset="0"/>
              <a:cs typeface="Arial" panose="020B0604020202020204" pitchFamily="34" charset="0"/>
            </a:endParaRPr>
          </a:p>
          <a:p>
            <a:pPr marL="165735">
              <a:lnSpc>
                <a:spcPct val="100000"/>
              </a:lnSpc>
              <a:spcBef>
                <a:spcPts val="185"/>
              </a:spcBef>
            </a:pPr>
            <a:r>
              <a:rPr sz="1650" err="1">
                <a:latin typeface="Arial" panose="020B0604020202020204" pitchFamily="34" charset="0"/>
                <a:cs typeface="Arial" panose="020B0604020202020204" pitchFamily="34" charset="0"/>
              </a:rPr>
              <a:t>Be</a:t>
            </a:r>
            <a:r>
              <a:rPr lang="en-US" sz="1650" err="1">
                <a:latin typeface="Arial" panose="020B0604020202020204" pitchFamily="34" charset="0"/>
                <a:cs typeface="Arial" panose="020B0604020202020204" pitchFamily="34" charset="0"/>
              </a:rPr>
              <a:t>y</a:t>
            </a:r>
            <a:r>
              <a:rPr sz="1650" err="1">
                <a:latin typeface="Arial" panose="020B0604020202020204" pitchFamily="34" charset="0"/>
                <a:cs typeface="Arial" panose="020B0604020202020204" pitchFamily="34" charset="0"/>
              </a:rPr>
              <a:t>r</a:t>
            </a:r>
            <a:r>
              <a:rPr lang="en-US" sz="1650" err="1">
                <a:latin typeface="Arial" panose="020B0604020202020204" pitchFamily="34" charset="0"/>
                <a:cs typeface="Arial" panose="020B0604020202020204" pitchFamily="34" charset="0"/>
              </a:rPr>
              <a:t>o</a:t>
            </a:r>
            <a:r>
              <a:rPr sz="1650" err="1">
                <a:latin typeface="Arial" panose="020B0604020202020204" pitchFamily="34" charset="0"/>
                <a:cs typeface="Arial" panose="020B0604020202020204" pitchFamily="34" charset="0"/>
              </a:rPr>
              <a:t>ut</a:t>
            </a:r>
            <a:r>
              <a:rPr lang="fr-FR" sz="1650">
                <a:latin typeface="Arial" panose="020B0604020202020204" pitchFamily="34" charset="0"/>
                <a:cs typeface="Arial" panose="020B0604020202020204" pitchFamily="34" charset="0"/>
              </a:rPr>
              <a:t>h</a:t>
            </a:r>
            <a:r>
              <a:rPr sz="1650" spc="-5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a:t>
            </a:r>
            <a:r>
              <a:rPr sz="1650" spc="-10" err="1">
                <a:latin typeface="Arial" panose="020B0604020202020204" pitchFamily="34" charset="0"/>
                <a:cs typeface="Arial" panose="020B0604020202020204" pitchFamily="34" charset="0"/>
              </a:rPr>
              <a:t>L</a:t>
            </a:r>
            <a:r>
              <a:rPr lang="en-US" sz="1650" spc="-10" err="1">
                <a:latin typeface="Arial" panose="020B0604020202020204" pitchFamily="34" charset="0"/>
                <a:cs typeface="Arial" panose="020B0604020202020204" pitchFamily="34" charset="0"/>
              </a:rPr>
              <a:t>iban</a:t>
            </a:r>
            <a:r>
              <a:rPr sz="1650" spc="-10">
                <a:latin typeface="Arial" panose="020B0604020202020204" pitchFamily="34" charset="0"/>
                <a:cs typeface="Arial" panose="020B0604020202020204" pitchFamily="34" charset="0"/>
              </a:rPr>
              <a:t>)</a:t>
            </a:r>
            <a:endParaRPr sz="1650">
              <a:latin typeface="Arial" panose="020B0604020202020204" pitchFamily="34" charset="0"/>
              <a:cs typeface="Arial" panose="020B0604020202020204" pitchFamily="34" charset="0"/>
            </a:endParaRPr>
          </a:p>
        </p:txBody>
      </p:sp>
      <p:sp>
        <p:nvSpPr>
          <p:cNvPr id="33" name="object 33"/>
          <p:cNvSpPr txBox="1"/>
          <p:nvPr/>
        </p:nvSpPr>
        <p:spPr>
          <a:xfrm>
            <a:off x="6409501" y="5143222"/>
            <a:ext cx="6700520" cy="757900"/>
          </a:xfrm>
          <a:prstGeom prst="rect">
            <a:avLst/>
          </a:prstGeom>
          <a:noFill/>
        </p:spPr>
        <p:txBody>
          <a:bodyPr vert="horz" wrap="square" lIns="0" tIns="62230" rIns="0" bIns="0" rtlCol="0">
            <a:spAutoFit/>
          </a:bodyPr>
          <a:lstStyle/>
          <a:p>
            <a:pPr marL="186690">
              <a:lnSpc>
                <a:spcPct val="100000"/>
              </a:lnSpc>
              <a:spcBef>
                <a:spcPts val="490"/>
              </a:spcBef>
            </a:pPr>
            <a:r>
              <a:rPr lang="en-US" sz="1950" b="1">
                <a:latin typeface="Arial" panose="020B0604020202020204" pitchFamily="34" charset="0"/>
                <a:cs typeface="Arial" panose="020B0604020202020204" pitchFamily="34" charset="0"/>
              </a:rPr>
              <a:t>Golf </a:t>
            </a:r>
            <a:r>
              <a:rPr lang="en-US" sz="1950" b="1" err="1">
                <a:latin typeface="Arial" panose="020B0604020202020204" pitchFamily="34" charset="0"/>
                <a:cs typeface="Arial" panose="020B0604020202020204" pitchFamily="34" charset="0"/>
              </a:rPr>
              <a:t>Arabique</a:t>
            </a:r>
            <a:r>
              <a:rPr sz="1950" b="1" spc="-10">
                <a:latin typeface="Arial" panose="020B0604020202020204" pitchFamily="34" charset="0"/>
                <a:cs typeface="Arial" panose="020B0604020202020204" pitchFamily="34" charset="0"/>
              </a:rPr>
              <a:t>:</a:t>
            </a:r>
            <a:endParaRPr sz="1950" b="1">
              <a:latin typeface="Arial" panose="020B0604020202020204" pitchFamily="34" charset="0"/>
              <a:cs typeface="Arial" panose="020B0604020202020204" pitchFamily="34" charset="0"/>
            </a:endParaRPr>
          </a:p>
          <a:p>
            <a:pPr marL="186690">
              <a:lnSpc>
                <a:spcPct val="100000"/>
              </a:lnSpc>
              <a:spcBef>
                <a:spcPts val="1090"/>
              </a:spcBef>
            </a:pPr>
            <a:r>
              <a:rPr sz="1650">
                <a:latin typeface="Arial" panose="020B0604020202020204" pitchFamily="34" charset="0"/>
                <a:cs typeface="Arial" panose="020B0604020202020204" pitchFamily="34" charset="0"/>
              </a:rPr>
              <a:t>Dr</a:t>
            </a:r>
            <a:r>
              <a:rPr sz="1650" spc="-3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Mohammed</a:t>
            </a:r>
            <a:r>
              <a:rPr sz="1650" spc="-25">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Ali</a:t>
            </a:r>
            <a:r>
              <a:rPr sz="1650" spc="-25">
                <a:latin typeface="Arial" panose="020B0604020202020204" pitchFamily="34" charset="0"/>
                <a:cs typeface="Arial" panose="020B0604020202020204" pitchFamily="34" charset="0"/>
              </a:rPr>
              <a:t> </a:t>
            </a:r>
            <a:r>
              <a:rPr sz="1650" spc="-10" err="1">
                <a:latin typeface="Arial" panose="020B0604020202020204" pitchFamily="34" charset="0"/>
                <a:cs typeface="Arial" panose="020B0604020202020204" pitchFamily="34" charset="0"/>
              </a:rPr>
              <a:t>Alhosani</a:t>
            </a:r>
            <a:endParaRPr sz="1650">
              <a:latin typeface="Arial" panose="020B0604020202020204" pitchFamily="34" charset="0"/>
              <a:cs typeface="Arial" panose="020B0604020202020204" pitchFamily="34" charset="0"/>
            </a:endParaRPr>
          </a:p>
        </p:txBody>
      </p:sp>
      <p:grpSp>
        <p:nvGrpSpPr>
          <p:cNvPr id="34" name="object 16">
            <a:extLst>
              <a:ext uri="{FF2B5EF4-FFF2-40B4-BE49-F238E27FC236}">
                <a16:creationId xmlns:a16="http://schemas.microsoft.com/office/drawing/2014/main" id="{255FA69A-C7EF-BD62-2510-942022795A55}"/>
              </a:ext>
            </a:extLst>
          </p:cNvPr>
          <p:cNvGrpSpPr/>
          <p:nvPr/>
        </p:nvGrpSpPr>
        <p:grpSpPr>
          <a:xfrm>
            <a:off x="13423675" y="2497142"/>
            <a:ext cx="73660" cy="7451090"/>
            <a:chOff x="13423675" y="2497142"/>
            <a:chExt cx="73660" cy="7451090"/>
          </a:xfrm>
        </p:grpSpPr>
        <p:sp>
          <p:nvSpPr>
            <p:cNvPr id="35" name="object 17">
              <a:extLst>
                <a:ext uri="{FF2B5EF4-FFF2-40B4-BE49-F238E27FC236}">
                  <a16:creationId xmlns:a16="http://schemas.microsoft.com/office/drawing/2014/main" id="{1DFA0159-4994-39CD-1F94-0CCD280D5D67}"/>
                </a:ext>
              </a:extLst>
            </p:cNvPr>
            <p:cNvSpPr/>
            <p:nvPr/>
          </p:nvSpPr>
          <p:spPr>
            <a:xfrm>
              <a:off x="13439381" y="2497142"/>
              <a:ext cx="0" cy="7388859"/>
            </a:xfrm>
            <a:custGeom>
              <a:avLst/>
              <a:gdLst/>
              <a:ahLst/>
              <a:cxnLst/>
              <a:rect l="l" t="t" r="r" b="b"/>
              <a:pathLst>
                <a:path h="7388859">
                  <a:moveTo>
                    <a:pt x="0" y="0"/>
                  </a:moveTo>
                  <a:lnTo>
                    <a:pt x="0" y="7388277"/>
                  </a:lnTo>
                </a:path>
              </a:pathLst>
            </a:custGeom>
            <a:ln w="31412">
              <a:solidFill>
                <a:srgbClr val="F15732"/>
              </a:solidFill>
              <a:prstDash val="dot"/>
            </a:ln>
          </p:spPr>
          <p:txBody>
            <a:bodyPr wrap="square" lIns="0" tIns="0" rIns="0" bIns="0" rtlCol="0"/>
            <a:lstStyle/>
            <a:p>
              <a:endParaRPr/>
            </a:p>
          </p:txBody>
        </p:sp>
        <p:sp>
          <p:nvSpPr>
            <p:cNvPr id="36" name="object 18">
              <a:extLst>
                <a:ext uri="{FF2B5EF4-FFF2-40B4-BE49-F238E27FC236}">
                  <a16:creationId xmlns:a16="http://schemas.microsoft.com/office/drawing/2014/main" id="{7C9EFB5B-CD8A-B2EE-5C62-65DC310F77F8}"/>
                </a:ext>
              </a:extLst>
            </p:cNvPr>
            <p:cNvSpPr/>
            <p:nvPr/>
          </p:nvSpPr>
          <p:spPr>
            <a:xfrm>
              <a:off x="13423672" y="6156889"/>
              <a:ext cx="73660" cy="3791585"/>
            </a:xfrm>
            <a:custGeom>
              <a:avLst/>
              <a:gdLst/>
              <a:ahLst/>
              <a:cxnLst/>
              <a:rect l="l" t="t" r="r" b="b"/>
              <a:pathLst>
                <a:path w="73659" h="3791584">
                  <a:moveTo>
                    <a:pt x="31407" y="3775570"/>
                  </a:moveTo>
                  <a:lnTo>
                    <a:pt x="26809" y="3764457"/>
                  </a:lnTo>
                  <a:lnTo>
                    <a:pt x="15709" y="3759860"/>
                  </a:lnTo>
                  <a:lnTo>
                    <a:pt x="4597" y="3764457"/>
                  </a:lnTo>
                  <a:lnTo>
                    <a:pt x="0" y="3775570"/>
                  </a:lnTo>
                  <a:lnTo>
                    <a:pt x="4597" y="3786670"/>
                  </a:lnTo>
                  <a:lnTo>
                    <a:pt x="15709" y="3791280"/>
                  </a:lnTo>
                  <a:lnTo>
                    <a:pt x="26809" y="3786670"/>
                  </a:lnTo>
                  <a:lnTo>
                    <a:pt x="31407" y="3775570"/>
                  </a:lnTo>
                  <a:close/>
                </a:path>
                <a:path w="73659" h="3791584">
                  <a:moveTo>
                    <a:pt x="73291" y="15697"/>
                  </a:moveTo>
                  <a:lnTo>
                    <a:pt x="68694" y="4597"/>
                  </a:lnTo>
                  <a:lnTo>
                    <a:pt x="57581" y="0"/>
                  </a:lnTo>
                  <a:lnTo>
                    <a:pt x="46482" y="4597"/>
                  </a:lnTo>
                  <a:lnTo>
                    <a:pt x="41884" y="15697"/>
                  </a:lnTo>
                  <a:lnTo>
                    <a:pt x="46482" y="26809"/>
                  </a:lnTo>
                  <a:lnTo>
                    <a:pt x="57581" y="31407"/>
                  </a:lnTo>
                  <a:lnTo>
                    <a:pt x="68694" y="26809"/>
                  </a:lnTo>
                  <a:lnTo>
                    <a:pt x="73291" y="15697"/>
                  </a:lnTo>
                  <a:close/>
                </a:path>
              </a:pathLst>
            </a:custGeom>
            <a:solidFill>
              <a:srgbClr val="F15732"/>
            </a:solidFill>
          </p:spPr>
          <p:txBody>
            <a:bodyPr wrap="square" lIns="0" tIns="0" rIns="0" bIns="0" rtlCol="0"/>
            <a:lstStyle/>
            <a:p>
              <a:endParaRPr/>
            </a:p>
          </p:txBody>
        </p:sp>
      </p:grpSp>
      <p:grpSp>
        <p:nvGrpSpPr>
          <p:cNvPr id="37" name="object 19">
            <a:extLst>
              <a:ext uri="{FF2B5EF4-FFF2-40B4-BE49-F238E27FC236}">
                <a16:creationId xmlns:a16="http://schemas.microsoft.com/office/drawing/2014/main" id="{33BC7285-3EF7-C4C6-628F-4A69CD44BAD4}"/>
              </a:ext>
            </a:extLst>
          </p:cNvPr>
          <p:cNvGrpSpPr/>
          <p:nvPr/>
        </p:nvGrpSpPr>
        <p:grpSpPr>
          <a:xfrm>
            <a:off x="13576549" y="6156880"/>
            <a:ext cx="873760" cy="31750"/>
            <a:chOff x="13576549" y="6156880"/>
            <a:chExt cx="873760" cy="31750"/>
          </a:xfrm>
        </p:grpSpPr>
        <p:sp>
          <p:nvSpPr>
            <p:cNvPr id="38" name="object 20">
              <a:extLst>
                <a:ext uri="{FF2B5EF4-FFF2-40B4-BE49-F238E27FC236}">
                  <a16:creationId xmlns:a16="http://schemas.microsoft.com/office/drawing/2014/main" id="{7E32DE55-2FA2-540F-745D-FF721C871C79}"/>
                </a:ext>
              </a:extLst>
            </p:cNvPr>
            <p:cNvSpPr/>
            <p:nvPr/>
          </p:nvSpPr>
          <p:spPr>
            <a:xfrm>
              <a:off x="13576549" y="6172587"/>
              <a:ext cx="810260" cy="0"/>
            </a:xfrm>
            <a:custGeom>
              <a:avLst/>
              <a:gdLst/>
              <a:ahLst/>
              <a:cxnLst/>
              <a:rect l="l" t="t" r="r" b="b"/>
              <a:pathLst>
                <a:path w="810259">
                  <a:moveTo>
                    <a:pt x="0" y="0"/>
                  </a:moveTo>
                  <a:lnTo>
                    <a:pt x="809922" y="0"/>
                  </a:lnTo>
                </a:path>
              </a:pathLst>
            </a:custGeom>
            <a:ln w="31412">
              <a:solidFill>
                <a:srgbClr val="F15732"/>
              </a:solidFill>
              <a:prstDash val="dot"/>
            </a:ln>
          </p:spPr>
          <p:txBody>
            <a:bodyPr wrap="square" lIns="0" tIns="0" rIns="0" bIns="0" rtlCol="0"/>
            <a:lstStyle/>
            <a:p>
              <a:endParaRPr/>
            </a:p>
          </p:txBody>
        </p:sp>
        <p:sp>
          <p:nvSpPr>
            <p:cNvPr id="39" name="object 21">
              <a:extLst>
                <a:ext uri="{FF2B5EF4-FFF2-40B4-BE49-F238E27FC236}">
                  <a16:creationId xmlns:a16="http://schemas.microsoft.com/office/drawing/2014/main" id="{357427AB-51E6-C291-51E6-084512EB878F}"/>
                </a:ext>
              </a:extLst>
            </p:cNvPr>
            <p:cNvSpPr/>
            <p:nvPr/>
          </p:nvSpPr>
          <p:spPr>
            <a:xfrm>
              <a:off x="14418408" y="615688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40" name="object 25">
            <a:extLst>
              <a:ext uri="{FF2B5EF4-FFF2-40B4-BE49-F238E27FC236}">
                <a16:creationId xmlns:a16="http://schemas.microsoft.com/office/drawing/2014/main" id="{10CBE0B6-A8F4-E75E-2D98-3811C75D3465}"/>
              </a:ext>
            </a:extLst>
          </p:cNvPr>
          <p:cNvSpPr/>
          <p:nvPr/>
        </p:nvSpPr>
        <p:spPr>
          <a:xfrm>
            <a:off x="14842473" y="4355338"/>
            <a:ext cx="3603625" cy="3603625"/>
          </a:xfrm>
          <a:custGeom>
            <a:avLst/>
            <a:gdLst/>
            <a:ahLst/>
            <a:cxnLst/>
            <a:rect l="l" t="t" r="r" b="b"/>
            <a:pathLst>
              <a:path w="3603625" h="3603625">
                <a:moveTo>
                  <a:pt x="2037822" y="235511"/>
                </a:moveTo>
                <a:lnTo>
                  <a:pt x="2015261" y="305985"/>
                </a:lnTo>
                <a:lnTo>
                  <a:pt x="2003674" y="342176"/>
                </a:lnTo>
                <a:lnTo>
                  <a:pt x="1999403" y="355512"/>
                </a:lnTo>
                <a:lnTo>
                  <a:pt x="1998787" y="357423"/>
                </a:lnTo>
                <a:lnTo>
                  <a:pt x="1985327" y="403165"/>
                </a:lnTo>
                <a:lnTo>
                  <a:pt x="1973470" y="448915"/>
                </a:lnTo>
                <a:lnTo>
                  <a:pt x="1964161" y="494768"/>
                </a:lnTo>
                <a:lnTo>
                  <a:pt x="1958346" y="540818"/>
                </a:lnTo>
                <a:lnTo>
                  <a:pt x="1956967" y="587157"/>
                </a:lnTo>
                <a:lnTo>
                  <a:pt x="1960971" y="633879"/>
                </a:lnTo>
                <a:lnTo>
                  <a:pt x="1971301" y="681078"/>
                </a:lnTo>
                <a:lnTo>
                  <a:pt x="1988743" y="729576"/>
                </a:lnTo>
                <a:lnTo>
                  <a:pt x="2010957" y="772857"/>
                </a:lnTo>
                <a:lnTo>
                  <a:pt x="2037509" y="811358"/>
                </a:lnTo>
                <a:lnTo>
                  <a:pt x="2067965" y="845510"/>
                </a:lnTo>
                <a:lnTo>
                  <a:pt x="2101889" y="875749"/>
                </a:lnTo>
                <a:lnTo>
                  <a:pt x="2138849" y="902507"/>
                </a:lnTo>
                <a:lnTo>
                  <a:pt x="2178410" y="926219"/>
                </a:lnTo>
                <a:lnTo>
                  <a:pt x="2220137" y="947319"/>
                </a:lnTo>
                <a:lnTo>
                  <a:pt x="2263597" y="966240"/>
                </a:lnTo>
                <a:lnTo>
                  <a:pt x="2308354" y="983417"/>
                </a:lnTo>
                <a:lnTo>
                  <a:pt x="2353975" y="999282"/>
                </a:lnTo>
                <a:lnTo>
                  <a:pt x="2400026" y="1014271"/>
                </a:lnTo>
                <a:lnTo>
                  <a:pt x="2446072" y="1028817"/>
                </a:lnTo>
                <a:lnTo>
                  <a:pt x="2491678" y="1043354"/>
                </a:lnTo>
                <a:lnTo>
                  <a:pt x="2536412" y="1058315"/>
                </a:lnTo>
                <a:lnTo>
                  <a:pt x="2579837" y="1074134"/>
                </a:lnTo>
                <a:lnTo>
                  <a:pt x="2627729" y="1094352"/>
                </a:lnTo>
                <a:lnTo>
                  <a:pt x="2673504" y="1117474"/>
                </a:lnTo>
                <a:lnTo>
                  <a:pt x="2716826" y="1143561"/>
                </a:lnTo>
                <a:lnTo>
                  <a:pt x="2757359" y="1172671"/>
                </a:lnTo>
                <a:lnTo>
                  <a:pt x="2794768" y="1204863"/>
                </a:lnTo>
                <a:lnTo>
                  <a:pt x="2828716" y="1240197"/>
                </a:lnTo>
                <a:lnTo>
                  <a:pt x="2858867" y="1278732"/>
                </a:lnTo>
                <a:lnTo>
                  <a:pt x="2884886" y="1320526"/>
                </a:lnTo>
                <a:lnTo>
                  <a:pt x="2906437" y="1365639"/>
                </a:lnTo>
                <a:lnTo>
                  <a:pt x="2923184" y="1414131"/>
                </a:lnTo>
                <a:lnTo>
                  <a:pt x="2934790" y="1466060"/>
                </a:lnTo>
                <a:lnTo>
                  <a:pt x="2941442" y="1517254"/>
                </a:lnTo>
                <a:lnTo>
                  <a:pt x="2944607" y="1568853"/>
                </a:lnTo>
                <a:lnTo>
                  <a:pt x="2944499" y="1620703"/>
                </a:lnTo>
                <a:lnTo>
                  <a:pt x="2941334" y="1672648"/>
                </a:lnTo>
                <a:lnTo>
                  <a:pt x="2935326" y="1724535"/>
                </a:lnTo>
                <a:lnTo>
                  <a:pt x="2926692" y="1776210"/>
                </a:lnTo>
                <a:lnTo>
                  <a:pt x="2915646" y="1827517"/>
                </a:lnTo>
                <a:lnTo>
                  <a:pt x="2902404" y="1878304"/>
                </a:lnTo>
                <a:lnTo>
                  <a:pt x="2887180" y="1928415"/>
                </a:lnTo>
                <a:lnTo>
                  <a:pt x="2870191" y="1977696"/>
                </a:lnTo>
                <a:lnTo>
                  <a:pt x="2851652" y="2025993"/>
                </a:lnTo>
                <a:lnTo>
                  <a:pt x="2831777" y="2073151"/>
                </a:lnTo>
                <a:lnTo>
                  <a:pt x="2812155" y="2115488"/>
                </a:lnTo>
                <a:lnTo>
                  <a:pt x="2790468" y="2157797"/>
                </a:lnTo>
                <a:lnTo>
                  <a:pt x="2766751" y="2199711"/>
                </a:lnTo>
                <a:lnTo>
                  <a:pt x="2741039" y="2240863"/>
                </a:lnTo>
                <a:lnTo>
                  <a:pt x="2713366" y="2280886"/>
                </a:lnTo>
                <a:lnTo>
                  <a:pt x="2683768" y="2319411"/>
                </a:lnTo>
                <a:lnTo>
                  <a:pt x="2652279" y="2356071"/>
                </a:lnTo>
                <a:lnTo>
                  <a:pt x="2618936" y="2390500"/>
                </a:lnTo>
                <a:lnTo>
                  <a:pt x="2583772" y="2422329"/>
                </a:lnTo>
                <a:lnTo>
                  <a:pt x="2546822" y="2451192"/>
                </a:lnTo>
                <a:lnTo>
                  <a:pt x="2504343" y="2478201"/>
                </a:lnTo>
                <a:lnTo>
                  <a:pt x="2459839" y="2499598"/>
                </a:lnTo>
                <a:lnTo>
                  <a:pt x="2413785" y="2515229"/>
                </a:lnTo>
                <a:lnTo>
                  <a:pt x="2366657" y="2524942"/>
                </a:lnTo>
                <a:lnTo>
                  <a:pt x="2318931" y="2528584"/>
                </a:lnTo>
                <a:lnTo>
                  <a:pt x="2271084" y="2526002"/>
                </a:lnTo>
                <a:lnTo>
                  <a:pt x="2223590" y="2517044"/>
                </a:lnTo>
                <a:lnTo>
                  <a:pt x="2176926" y="2501558"/>
                </a:lnTo>
                <a:lnTo>
                  <a:pt x="2131568" y="2479390"/>
                </a:lnTo>
                <a:lnTo>
                  <a:pt x="2092770" y="2454022"/>
                </a:lnTo>
                <a:lnTo>
                  <a:pt x="2056619" y="2424140"/>
                </a:lnTo>
                <a:lnTo>
                  <a:pt x="2023648" y="2390306"/>
                </a:lnTo>
                <a:lnTo>
                  <a:pt x="1994391" y="2353084"/>
                </a:lnTo>
                <a:lnTo>
                  <a:pt x="1969383" y="2313038"/>
                </a:lnTo>
                <a:lnTo>
                  <a:pt x="1949156" y="2270731"/>
                </a:lnTo>
                <a:lnTo>
                  <a:pt x="1934244" y="2226728"/>
                </a:lnTo>
                <a:lnTo>
                  <a:pt x="1923650" y="2176395"/>
                </a:lnTo>
                <a:lnTo>
                  <a:pt x="1917998" y="2125114"/>
                </a:lnTo>
                <a:lnTo>
                  <a:pt x="1916118" y="2073117"/>
                </a:lnTo>
                <a:lnTo>
                  <a:pt x="1916843" y="2020633"/>
                </a:lnTo>
                <a:lnTo>
                  <a:pt x="1919003" y="1967893"/>
                </a:lnTo>
                <a:lnTo>
                  <a:pt x="1921429" y="1915127"/>
                </a:lnTo>
                <a:lnTo>
                  <a:pt x="1922951" y="1862567"/>
                </a:lnTo>
                <a:lnTo>
                  <a:pt x="1922402" y="1810442"/>
                </a:lnTo>
                <a:lnTo>
                  <a:pt x="1918611" y="1758983"/>
                </a:lnTo>
                <a:lnTo>
                  <a:pt x="1911597" y="1707573"/>
                </a:lnTo>
                <a:lnTo>
                  <a:pt x="1902368" y="1657163"/>
                </a:lnTo>
                <a:lnTo>
                  <a:pt x="1890934" y="1607793"/>
                </a:lnTo>
                <a:lnTo>
                  <a:pt x="1877308" y="1559503"/>
                </a:lnTo>
                <a:lnTo>
                  <a:pt x="1861501" y="1512334"/>
                </a:lnTo>
                <a:lnTo>
                  <a:pt x="1843524" y="1466326"/>
                </a:lnTo>
                <a:lnTo>
                  <a:pt x="1823389" y="1421520"/>
                </a:lnTo>
                <a:lnTo>
                  <a:pt x="1801107" y="1377956"/>
                </a:lnTo>
                <a:lnTo>
                  <a:pt x="1776690" y="1335675"/>
                </a:lnTo>
                <a:lnTo>
                  <a:pt x="1750150" y="1294717"/>
                </a:lnTo>
                <a:lnTo>
                  <a:pt x="1721497" y="1255122"/>
                </a:lnTo>
                <a:lnTo>
                  <a:pt x="1690745" y="1216931"/>
                </a:lnTo>
                <a:lnTo>
                  <a:pt x="1657903" y="1180185"/>
                </a:lnTo>
                <a:lnTo>
                  <a:pt x="1622983" y="1144924"/>
                </a:lnTo>
                <a:lnTo>
                  <a:pt x="1585998" y="1111188"/>
                </a:lnTo>
                <a:lnTo>
                  <a:pt x="1546958" y="1079019"/>
                </a:lnTo>
                <a:lnTo>
                  <a:pt x="1505875" y="1048455"/>
                </a:lnTo>
                <a:lnTo>
                  <a:pt x="1462761" y="1019539"/>
                </a:lnTo>
                <a:lnTo>
                  <a:pt x="1420158" y="993561"/>
                </a:lnTo>
                <a:lnTo>
                  <a:pt x="1377115" y="969321"/>
                </a:lnTo>
                <a:lnTo>
                  <a:pt x="1333736" y="946519"/>
                </a:lnTo>
                <a:lnTo>
                  <a:pt x="1290125" y="924854"/>
                </a:lnTo>
                <a:lnTo>
                  <a:pt x="1246385" y="904025"/>
                </a:lnTo>
                <a:lnTo>
                  <a:pt x="1202618" y="883730"/>
                </a:lnTo>
                <a:lnTo>
                  <a:pt x="1158929" y="863669"/>
                </a:lnTo>
                <a:lnTo>
                  <a:pt x="1115419" y="843540"/>
                </a:lnTo>
                <a:lnTo>
                  <a:pt x="1072194" y="823043"/>
                </a:lnTo>
                <a:lnTo>
                  <a:pt x="1029354" y="801876"/>
                </a:lnTo>
                <a:lnTo>
                  <a:pt x="987005" y="779738"/>
                </a:lnTo>
                <a:lnTo>
                  <a:pt x="945248" y="756329"/>
                </a:lnTo>
                <a:lnTo>
                  <a:pt x="904187" y="731346"/>
                </a:lnTo>
                <a:lnTo>
                  <a:pt x="863926" y="704490"/>
                </a:lnTo>
                <a:lnTo>
                  <a:pt x="824568" y="675459"/>
                </a:lnTo>
                <a:lnTo>
                  <a:pt x="786215" y="643951"/>
                </a:lnTo>
                <a:lnTo>
                  <a:pt x="748971" y="609667"/>
                </a:lnTo>
              </a:path>
              <a:path w="3603625" h="3603625">
                <a:moveTo>
                  <a:pt x="240673" y="2071130"/>
                </a:moveTo>
                <a:lnTo>
                  <a:pt x="297116" y="2057144"/>
                </a:lnTo>
                <a:lnTo>
                  <a:pt x="346531" y="2039046"/>
                </a:lnTo>
                <a:lnTo>
                  <a:pt x="390256" y="2016969"/>
                </a:lnTo>
                <a:lnTo>
                  <a:pt x="429628" y="1991045"/>
                </a:lnTo>
                <a:lnTo>
                  <a:pt x="465983" y="1961407"/>
                </a:lnTo>
                <a:lnTo>
                  <a:pt x="500658" y="1928187"/>
                </a:lnTo>
                <a:lnTo>
                  <a:pt x="534990" y="1891519"/>
                </a:lnTo>
                <a:lnTo>
                  <a:pt x="570317" y="1851535"/>
                </a:lnTo>
                <a:lnTo>
                  <a:pt x="602108" y="1816386"/>
                </a:lnTo>
                <a:lnTo>
                  <a:pt x="635218" y="1782872"/>
                </a:lnTo>
                <a:lnTo>
                  <a:pt x="669803" y="1751622"/>
                </a:lnTo>
                <a:lnTo>
                  <a:pt x="706017" y="1723267"/>
                </a:lnTo>
                <a:lnTo>
                  <a:pt x="744016" y="1698436"/>
                </a:lnTo>
                <a:lnTo>
                  <a:pt x="783956" y="1677758"/>
                </a:lnTo>
                <a:lnTo>
                  <a:pt x="825992" y="1661862"/>
                </a:lnTo>
                <a:lnTo>
                  <a:pt x="870280" y="1651378"/>
                </a:lnTo>
                <a:lnTo>
                  <a:pt x="916975" y="1646936"/>
                </a:lnTo>
                <a:lnTo>
                  <a:pt x="966232" y="1649164"/>
                </a:lnTo>
                <a:lnTo>
                  <a:pt x="1017744" y="1658982"/>
                </a:lnTo>
                <a:lnTo>
                  <a:pt x="1066131" y="1675947"/>
                </a:lnTo>
                <a:lnTo>
                  <a:pt x="1111035" y="1699454"/>
                </a:lnTo>
                <a:lnTo>
                  <a:pt x="1152095" y="1728897"/>
                </a:lnTo>
                <a:lnTo>
                  <a:pt x="1188952" y="1763672"/>
                </a:lnTo>
                <a:lnTo>
                  <a:pt x="1221246" y="1803172"/>
                </a:lnTo>
                <a:lnTo>
                  <a:pt x="1248616" y="1846794"/>
                </a:lnTo>
                <a:lnTo>
                  <a:pt x="1270704" y="1893931"/>
                </a:lnTo>
                <a:lnTo>
                  <a:pt x="1287015" y="1943641"/>
                </a:lnTo>
                <a:lnTo>
                  <a:pt x="1296758" y="1992994"/>
                </a:lnTo>
                <a:lnTo>
                  <a:pt x="1300549" y="2041984"/>
                </a:lnTo>
                <a:lnTo>
                  <a:pt x="1299001" y="2090606"/>
                </a:lnTo>
                <a:lnTo>
                  <a:pt x="1292730" y="2138853"/>
                </a:lnTo>
                <a:lnTo>
                  <a:pt x="1282350" y="2186720"/>
                </a:lnTo>
                <a:lnTo>
                  <a:pt x="1268476" y="2234202"/>
                </a:lnTo>
                <a:lnTo>
                  <a:pt x="1251722" y="2281291"/>
                </a:lnTo>
                <a:lnTo>
                  <a:pt x="1232704" y="2327984"/>
                </a:lnTo>
                <a:lnTo>
                  <a:pt x="1212036" y="2374273"/>
                </a:lnTo>
                <a:lnTo>
                  <a:pt x="1191354" y="2421482"/>
                </a:lnTo>
                <a:lnTo>
                  <a:pt x="1173219" y="2469546"/>
                </a:lnTo>
                <a:lnTo>
                  <a:pt x="1158791" y="2518241"/>
                </a:lnTo>
                <a:lnTo>
                  <a:pt x="1149229" y="2567341"/>
                </a:lnTo>
                <a:lnTo>
                  <a:pt x="1145693" y="2616623"/>
                </a:lnTo>
                <a:lnTo>
                  <a:pt x="1149344" y="2665861"/>
                </a:lnTo>
                <a:lnTo>
                  <a:pt x="1161341" y="2714831"/>
                </a:lnTo>
                <a:lnTo>
                  <a:pt x="1182843" y="2763308"/>
                </a:lnTo>
                <a:lnTo>
                  <a:pt x="1208640" y="2803652"/>
                </a:lnTo>
                <a:lnTo>
                  <a:pt x="1238393" y="2840901"/>
                </a:lnTo>
                <a:lnTo>
                  <a:pt x="1270753" y="2876118"/>
                </a:lnTo>
                <a:lnTo>
                  <a:pt x="1304375" y="2910368"/>
                </a:lnTo>
                <a:lnTo>
                  <a:pt x="1337911" y="2944712"/>
                </a:lnTo>
                <a:lnTo>
                  <a:pt x="1370015" y="2980215"/>
                </a:lnTo>
                <a:lnTo>
                  <a:pt x="1399339" y="3017939"/>
                </a:lnTo>
                <a:lnTo>
                  <a:pt x="1426857" y="3062890"/>
                </a:lnTo>
                <a:lnTo>
                  <a:pt x="1446018" y="3106954"/>
                </a:lnTo>
                <a:lnTo>
                  <a:pt x="1457720" y="3150846"/>
                </a:lnTo>
                <a:lnTo>
                  <a:pt x="1462864" y="3195285"/>
                </a:lnTo>
                <a:lnTo>
                  <a:pt x="1462346" y="3240985"/>
                </a:lnTo>
                <a:lnTo>
                  <a:pt x="1457067" y="3288665"/>
                </a:lnTo>
                <a:lnTo>
                  <a:pt x="1447924" y="3339039"/>
                </a:lnTo>
              </a:path>
              <a:path w="3603625" h="3603625">
                <a:moveTo>
                  <a:pt x="3603094" y="1801547"/>
                </a:moveTo>
                <a:lnTo>
                  <a:pt x="3602467" y="1849541"/>
                </a:lnTo>
                <a:lnTo>
                  <a:pt x="3600597" y="1897225"/>
                </a:lnTo>
                <a:lnTo>
                  <a:pt x="3597499" y="1944584"/>
                </a:lnTo>
                <a:lnTo>
                  <a:pt x="3593188" y="1991602"/>
                </a:lnTo>
                <a:lnTo>
                  <a:pt x="3587681" y="2038264"/>
                </a:lnTo>
                <a:lnTo>
                  <a:pt x="3580993" y="2084554"/>
                </a:lnTo>
                <a:lnTo>
                  <a:pt x="3573139" y="2130457"/>
                </a:lnTo>
                <a:lnTo>
                  <a:pt x="3564135" y="2175956"/>
                </a:lnTo>
                <a:lnTo>
                  <a:pt x="3553996" y="2221038"/>
                </a:lnTo>
                <a:lnTo>
                  <a:pt x="3542739" y="2265685"/>
                </a:lnTo>
                <a:lnTo>
                  <a:pt x="3530379" y="2309882"/>
                </a:lnTo>
                <a:lnTo>
                  <a:pt x="3516930" y="2353614"/>
                </a:lnTo>
                <a:lnTo>
                  <a:pt x="3502409" y="2396865"/>
                </a:lnTo>
                <a:lnTo>
                  <a:pt x="3486832" y="2439620"/>
                </a:lnTo>
                <a:lnTo>
                  <a:pt x="3470214" y="2481863"/>
                </a:lnTo>
                <a:lnTo>
                  <a:pt x="3452570" y="2523578"/>
                </a:lnTo>
                <a:lnTo>
                  <a:pt x="3433916" y="2564751"/>
                </a:lnTo>
                <a:lnTo>
                  <a:pt x="3414268" y="2605364"/>
                </a:lnTo>
                <a:lnTo>
                  <a:pt x="3393641" y="2645404"/>
                </a:lnTo>
                <a:lnTo>
                  <a:pt x="3372050" y="2684854"/>
                </a:lnTo>
                <a:lnTo>
                  <a:pt x="3349512" y="2723698"/>
                </a:lnTo>
                <a:lnTo>
                  <a:pt x="3326042" y="2761922"/>
                </a:lnTo>
                <a:lnTo>
                  <a:pt x="3301655" y="2799509"/>
                </a:lnTo>
                <a:lnTo>
                  <a:pt x="3276368" y="2836444"/>
                </a:lnTo>
                <a:lnTo>
                  <a:pt x="3250194" y="2872712"/>
                </a:lnTo>
                <a:lnTo>
                  <a:pt x="3223151" y="2908296"/>
                </a:lnTo>
                <a:lnTo>
                  <a:pt x="3195254" y="2943182"/>
                </a:lnTo>
                <a:lnTo>
                  <a:pt x="3166518" y="2977353"/>
                </a:lnTo>
                <a:lnTo>
                  <a:pt x="3136958" y="3010795"/>
                </a:lnTo>
                <a:lnTo>
                  <a:pt x="3106591" y="3043491"/>
                </a:lnTo>
                <a:lnTo>
                  <a:pt x="3075432" y="3075427"/>
                </a:lnTo>
                <a:lnTo>
                  <a:pt x="3043496" y="3106586"/>
                </a:lnTo>
                <a:lnTo>
                  <a:pt x="3010800" y="3136952"/>
                </a:lnTo>
                <a:lnTo>
                  <a:pt x="2977358" y="3166512"/>
                </a:lnTo>
                <a:lnTo>
                  <a:pt x="2943186" y="3195248"/>
                </a:lnTo>
                <a:lnTo>
                  <a:pt x="2908300" y="3223145"/>
                </a:lnTo>
                <a:lnTo>
                  <a:pt x="2872715" y="3250188"/>
                </a:lnTo>
                <a:lnTo>
                  <a:pt x="2836448" y="3276361"/>
                </a:lnTo>
                <a:lnTo>
                  <a:pt x="2799512" y="3301648"/>
                </a:lnTo>
                <a:lnTo>
                  <a:pt x="2761925" y="3326035"/>
                </a:lnTo>
                <a:lnTo>
                  <a:pt x="2723701" y="3349505"/>
                </a:lnTo>
                <a:lnTo>
                  <a:pt x="2684856" y="3372043"/>
                </a:lnTo>
                <a:lnTo>
                  <a:pt x="2645406" y="3393633"/>
                </a:lnTo>
                <a:lnTo>
                  <a:pt x="2605367" y="3414260"/>
                </a:lnTo>
                <a:lnTo>
                  <a:pt x="2564753" y="3433908"/>
                </a:lnTo>
                <a:lnTo>
                  <a:pt x="2523580" y="3452561"/>
                </a:lnTo>
                <a:lnTo>
                  <a:pt x="2481864" y="3470205"/>
                </a:lnTo>
                <a:lnTo>
                  <a:pt x="2439621" y="3486823"/>
                </a:lnTo>
                <a:lnTo>
                  <a:pt x="2396866" y="3502400"/>
                </a:lnTo>
                <a:lnTo>
                  <a:pt x="2353615" y="3516921"/>
                </a:lnTo>
                <a:lnTo>
                  <a:pt x="2309883" y="3530369"/>
                </a:lnTo>
                <a:lnTo>
                  <a:pt x="2265685" y="3542729"/>
                </a:lnTo>
                <a:lnTo>
                  <a:pt x="2221038" y="3553987"/>
                </a:lnTo>
                <a:lnTo>
                  <a:pt x="2175957" y="3564125"/>
                </a:lnTo>
                <a:lnTo>
                  <a:pt x="2130457" y="3573129"/>
                </a:lnTo>
                <a:lnTo>
                  <a:pt x="2084554" y="3580983"/>
                </a:lnTo>
                <a:lnTo>
                  <a:pt x="2038264" y="3587671"/>
                </a:lnTo>
                <a:lnTo>
                  <a:pt x="1991602" y="3593178"/>
                </a:lnTo>
                <a:lnTo>
                  <a:pt x="1944584" y="3597488"/>
                </a:lnTo>
                <a:lnTo>
                  <a:pt x="1897225" y="3600586"/>
                </a:lnTo>
                <a:lnTo>
                  <a:pt x="1849541" y="3602457"/>
                </a:lnTo>
                <a:lnTo>
                  <a:pt x="1801547" y="3603084"/>
                </a:lnTo>
                <a:lnTo>
                  <a:pt x="1753553" y="3602457"/>
                </a:lnTo>
                <a:lnTo>
                  <a:pt x="1705869" y="3600586"/>
                </a:lnTo>
                <a:lnTo>
                  <a:pt x="1658510" y="3597488"/>
                </a:lnTo>
                <a:lnTo>
                  <a:pt x="1611491" y="3593178"/>
                </a:lnTo>
                <a:lnTo>
                  <a:pt x="1564829" y="3587671"/>
                </a:lnTo>
                <a:lnTo>
                  <a:pt x="1518539" y="3580983"/>
                </a:lnTo>
                <a:lnTo>
                  <a:pt x="1472636" y="3573129"/>
                </a:lnTo>
                <a:lnTo>
                  <a:pt x="1427137" y="3564125"/>
                </a:lnTo>
                <a:lnTo>
                  <a:pt x="1382055" y="3553987"/>
                </a:lnTo>
                <a:lnTo>
                  <a:pt x="1337408" y="3542729"/>
                </a:lnTo>
                <a:lnTo>
                  <a:pt x="1293211" y="3530369"/>
                </a:lnTo>
                <a:lnTo>
                  <a:pt x="1249479" y="3516921"/>
                </a:lnTo>
                <a:lnTo>
                  <a:pt x="1206227" y="3502400"/>
                </a:lnTo>
                <a:lnTo>
                  <a:pt x="1163472" y="3486823"/>
                </a:lnTo>
                <a:lnTo>
                  <a:pt x="1121229" y="3470205"/>
                </a:lnTo>
                <a:lnTo>
                  <a:pt x="1079513" y="3452561"/>
                </a:lnTo>
                <a:lnTo>
                  <a:pt x="1038341" y="3433908"/>
                </a:lnTo>
                <a:lnTo>
                  <a:pt x="997727" y="3414260"/>
                </a:lnTo>
                <a:lnTo>
                  <a:pt x="957687" y="3393633"/>
                </a:lnTo>
                <a:lnTo>
                  <a:pt x="918237" y="3372043"/>
                </a:lnTo>
                <a:lnTo>
                  <a:pt x="879392" y="3349505"/>
                </a:lnTo>
                <a:lnTo>
                  <a:pt x="841169" y="3326035"/>
                </a:lnTo>
                <a:lnTo>
                  <a:pt x="803581" y="3301648"/>
                </a:lnTo>
                <a:lnTo>
                  <a:pt x="766646" y="3276361"/>
                </a:lnTo>
                <a:lnTo>
                  <a:pt x="730378" y="3250188"/>
                </a:lnTo>
                <a:lnTo>
                  <a:pt x="694793" y="3223145"/>
                </a:lnTo>
                <a:lnTo>
                  <a:pt x="659907" y="3195248"/>
                </a:lnTo>
                <a:lnTo>
                  <a:pt x="625736" y="3166512"/>
                </a:lnTo>
                <a:lnTo>
                  <a:pt x="592294" y="3136952"/>
                </a:lnTo>
                <a:lnTo>
                  <a:pt x="559597" y="3106586"/>
                </a:lnTo>
                <a:lnTo>
                  <a:pt x="527661" y="3075427"/>
                </a:lnTo>
                <a:lnTo>
                  <a:pt x="496502" y="3043491"/>
                </a:lnTo>
                <a:lnTo>
                  <a:pt x="466135" y="3010795"/>
                </a:lnTo>
                <a:lnTo>
                  <a:pt x="436576" y="2977353"/>
                </a:lnTo>
                <a:lnTo>
                  <a:pt x="407840" y="2943182"/>
                </a:lnTo>
                <a:lnTo>
                  <a:pt x="379942" y="2908296"/>
                </a:lnTo>
                <a:lnTo>
                  <a:pt x="352899" y="2872712"/>
                </a:lnTo>
                <a:lnTo>
                  <a:pt x="326726" y="2836444"/>
                </a:lnTo>
                <a:lnTo>
                  <a:pt x="301438" y="2799509"/>
                </a:lnTo>
                <a:lnTo>
                  <a:pt x="277051" y="2761922"/>
                </a:lnTo>
                <a:lnTo>
                  <a:pt x="253581" y="2723698"/>
                </a:lnTo>
                <a:lnTo>
                  <a:pt x="231043" y="2684854"/>
                </a:lnTo>
                <a:lnTo>
                  <a:pt x="209453" y="2645404"/>
                </a:lnTo>
                <a:lnTo>
                  <a:pt x="188826" y="2605364"/>
                </a:lnTo>
                <a:lnTo>
                  <a:pt x="169177" y="2564751"/>
                </a:lnTo>
                <a:lnTo>
                  <a:pt x="150524" y="2523578"/>
                </a:lnTo>
                <a:lnTo>
                  <a:pt x="132880" y="2481863"/>
                </a:lnTo>
                <a:lnTo>
                  <a:pt x="116261" y="2439620"/>
                </a:lnTo>
                <a:lnTo>
                  <a:pt x="100684" y="2396865"/>
                </a:lnTo>
                <a:lnTo>
                  <a:pt x="86163" y="2353614"/>
                </a:lnTo>
                <a:lnTo>
                  <a:pt x="72715" y="2309882"/>
                </a:lnTo>
                <a:lnTo>
                  <a:pt x="60354" y="2265685"/>
                </a:lnTo>
                <a:lnTo>
                  <a:pt x="49097" y="2221038"/>
                </a:lnTo>
                <a:lnTo>
                  <a:pt x="38959" y="2175956"/>
                </a:lnTo>
                <a:lnTo>
                  <a:pt x="29955" y="2130457"/>
                </a:lnTo>
                <a:lnTo>
                  <a:pt x="22101" y="2084554"/>
                </a:lnTo>
                <a:lnTo>
                  <a:pt x="15412" y="2038264"/>
                </a:lnTo>
                <a:lnTo>
                  <a:pt x="9905" y="1991602"/>
                </a:lnTo>
                <a:lnTo>
                  <a:pt x="5595" y="1944584"/>
                </a:lnTo>
                <a:lnTo>
                  <a:pt x="2497" y="1897225"/>
                </a:lnTo>
                <a:lnTo>
                  <a:pt x="626" y="1849541"/>
                </a:lnTo>
                <a:lnTo>
                  <a:pt x="0" y="1801547"/>
                </a:lnTo>
                <a:lnTo>
                  <a:pt x="626" y="1753552"/>
                </a:lnTo>
                <a:lnTo>
                  <a:pt x="2497" y="1705868"/>
                </a:lnTo>
                <a:lnTo>
                  <a:pt x="5595" y="1658508"/>
                </a:lnTo>
                <a:lnTo>
                  <a:pt x="9905" y="1611490"/>
                </a:lnTo>
                <a:lnTo>
                  <a:pt x="15412" y="1564827"/>
                </a:lnTo>
                <a:lnTo>
                  <a:pt x="22101" y="1518537"/>
                </a:lnTo>
                <a:lnTo>
                  <a:pt x="29955" y="1472634"/>
                </a:lnTo>
                <a:lnTo>
                  <a:pt x="38959" y="1427133"/>
                </a:lnTo>
                <a:lnTo>
                  <a:pt x="49097" y="1382052"/>
                </a:lnTo>
                <a:lnTo>
                  <a:pt x="60354" y="1337405"/>
                </a:lnTo>
                <a:lnTo>
                  <a:pt x="72715" y="1293207"/>
                </a:lnTo>
                <a:lnTo>
                  <a:pt x="86163" y="1249475"/>
                </a:lnTo>
                <a:lnTo>
                  <a:pt x="100684" y="1206223"/>
                </a:lnTo>
                <a:lnTo>
                  <a:pt x="116261" y="1163468"/>
                </a:lnTo>
                <a:lnTo>
                  <a:pt x="132880" y="1121225"/>
                </a:lnTo>
                <a:lnTo>
                  <a:pt x="150524" y="1079509"/>
                </a:lnTo>
                <a:lnTo>
                  <a:pt x="169177" y="1038336"/>
                </a:lnTo>
                <a:lnTo>
                  <a:pt x="188826" y="997722"/>
                </a:lnTo>
                <a:lnTo>
                  <a:pt x="209453" y="957683"/>
                </a:lnTo>
                <a:lnTo>
                  <a:pt x="231043" y="918233"/>
                </a:lnTo>
                <a:lnTo>
                  <a:pt x="253581" y="879388"/>
                </a:lnTo>
                <a:lnTo>
                  <a:pt x="277051" y="841164"/>
                </a:lnTo>
                <a:lnTo>
                  <a:pt x="301438" y="803577"/>
                </a:lnTo>
                <a:lnTo>
                  <a:pt x="326726" y="766641"/>
                </a:lnTo>
                <a:lnTo>
                  <a:pt x="352899" y="730374"/>
                </a:lnTo>
                <a:lnTo>
                  <a:pt x="379942" y="694789"/>
                </a:lnTo>
                <a:lnTo>
                  <a:pt x="407840" y="659903"/>
                </a:lnTo>
                <a:lnTo>
                  <a:pt x="436576" y="625731"/>
                </a:lnTo>
                <a:lnTo>
                  <a:pt x="466135" y="592289"/>
                </a:lnTo>
                <a:lnTo>
                  <a:pt x="496502" y="559593"/>
                </a:lnTo>
                <a:lnTo>
                  <a:pt x="527661" y="527658"/>
                </a:lnTo>
                <a:lnTo>
                  <a:pt x="559597" y="496499"/>
                </a:lnTo>
                <a:lnTo>
                  <a:pt x="592294" y="466132"/>
                </a:lnTo>
                <a:lnTo>
                  <a:pt x="625736" y="436572"/>
                </a:lnTo>
                <a:lnTo>
                  <a:pt x="659907" y="407836"/>
                </a:lnTo>
                <a:lnTo>
                  <a:pt x="694793" y="379939"/>
                </a:lnTo>
                <a:lnTo>
                  <a:pt x="730378" y="352896"/>
                </a:lnTo>
                <a:lnTo>
                  <a:pt x="766646" y="326723"/>
                </a:lnTo>
                <a:lnTo>
                  <a:pt x="803581" y="301435"/>
                </a:lnTo>
                <a:lnTo>
                  <a:pt x="841169" y="277049"/>
                </a:lnTo>
                <a:lnTo>
                  <a:pt x="879392" y="253579"/>
                </a:lnTo>
                <a:lnTo>
                  <a:pt x="918237" y="231041"/>
                </a:lnTo>
                <a:lnTo>
                  <a:pt x="957687" y="209451"/>
                </a:lnTo>
                <a:lnTo>
                  <a:pt x="997727" y="188824"/>
                </a:lnTo>
                <a:lnTo>
                  <a:pt x="1038341" y="169176"/>
                </a:lnTo>
                <a:lnTo>
                  <a:pt x="1079513" y="150522"/>
                </a:lnTo>
                <a:lnTo>
                  <a:pt x="1121229" y="132878"/>
                </a:lnTo>
                <a:lnTo>
                  <a:pt x="1163472" y="116260"/>
                </a:lnTo>
                <a:lnTo>
                  <a:pt x="1206227" y="100683"/>
                </a:lnTo>
                <a:lnTo>
                  <a:pt x="1249479" y="86162"/>
                </a:lnTo>
                <a:lnTo>
                  <a:pt x="1293211" y="72714"/>
                </a:lnTo>
                <a:lnTo>
                  <a:pt x="1337408" y="60354"/>
                </a:lnTo>
                <a:lnTo>
                  <a:pt x="1382055" y="49096"/>
                </a:lnTo>
                <a:lnTo>
                  <a:pt x="1427137" y="38958"/>
                </a:lnTo>
                <a:lnTo>
                  <a:pt x="1472636" y="29954"/>
                </a:lnTo>
                <a:lnTo>
                  <a:pt x="1518539" y="22100"/>
                </a:lnTo>
                <a:lnTo>
                  <a:pt x="1564829" y="15412"/>
                </a:lnTo>
                <a:lnTo>
                  <a:pt x="1611491" y="9905"/>
                </a:lnTo>
                <a:lnTo>
                  <a:pt x="1658510" y="5595"/>
                </a:lnTo>
                <a:lnTo>
                  <a:pt x="1705869" y="2497"/>
                </a:lnTo>
                <a:lnTo>
                  <a:pt x="1753553" y="626"/>
                </a:lnTo>
                <a:lnTo>
                  <a:pt x="1801547" y="0"/>
                </a:lnTo>
                <a:lnTo>
                  <a:pt x="1849541" y="626"/>
                </a:lnTo>
                <a:lnTo>
                  <a:pt x="1897225" y="2497"/>
                </a:lnTo>
                <a:lnTo>
                  <a:pt x="1944584" y="5595"/>
                </a:lnTo>
                <a:lnTo>
                  <a:pt x="1991602" y="9905"/>
                </a:lnTo>
                <a:lnTo>
                  <a:pt x="2038264" y="15412"/>
                </a:lnTo>
                <a:lnTo>
                  <a:pt x="2084554" y="22100"/>
                </a:lnTo>
                <a:lnTo>
                  <a:pt x="2130457" y="29954"/>
                </a:lnTo>
                <a:lnTo>
                  <a:pt x="2175957" y="38958"/>
                </a:lnTo>
                <a:lnTo>
                  <a:pt x="2221038" y="49096"/>
                </a:lnTo>
                <a:lnTo>
                  <a:pt x="2265685" y="60354"/>
                </a:lnTo>
                <a:lnTo>
                  <a:pt x="2309883" y="72714"/>
                </a:lnTo>
                <a:lnTo>
                  <a:pt x="2353615" y="86162"/>
                </a:lnTo>
                <a:lnTo>
                  <a:pt x="2396866" y="100683"/>
                </a:lnTo>
                <a:lnTo>
                  <a:pt x="2439621" y="116260"/>
                </a:lnTo>
                <a:lnTo>
                  <a:pt x="2481864" y="132878"/>
                </a:lnTo>
                <a:lnTo>
                  <a:pt x="2523580" y="150522"/>
                </a:lnTo>
                <a:lnTo>
                  <a:pt x="2564753" y="169176"/>
                </a:lnTo>
                <a:lnTo>
                  <a:pt x="2605367" y="188824"/>
                </a:lnTo>
                <a:lnTo>
                  <a:pt x="2645406" y="209451"/>
                </a:lnTo>
                <a:lnTo>
                  <a:pt x="2684856" y="231041"/>
                </a:lnTo>
                <a:lnTo>
                  <a:pt x="2723701" y="253579"/>
                </a:lnTo>
                <a:lnTo>
                  <a:pt x="2761925" y="277049"/>
                </a:lnTo>
                <a:lnTo>
                  <a:pt x="2799512" y="301435"/>
                </a:lnTo>
                <a:lnTo>
                  <a:pt x="2836448" y="326723"/>
                </a:lnTo>
                <a:lnTo>
                  <a:pt x="2872715" y="352896"/>
                </a:lnTo>
                <a:lnTo>
                  <a:pt x="2908300" y="379939"/>
                </a:lnTo>
                <a:lnTo>
                  <a:pt x="2943186" y="407836"/>
                </a:lnTo>
                <a:lnTo>
                  <a:pt x="2977358" y="436572"/>
                </a:lnTo>
                <a:lnTo>
                  <a:pt x="3010800" y="466132"/>
                </a:lnTo>
                <a:lnTo>
                  <a:pt x="3043496" y="496499"/>
                </a:lnTo>
                <a:lnTo>
                  <a:pt x="3075432" y="527658"/>
                </a:lnTo>
                <a:lnTo>
                  <a:pt x="3106591" y="559593"/>
                </a:lnTo>
                <a:lnTo>
                  <a:pt x="3136958" y="592289"/>
                </a:lnTo>
                <a:lnTo>
                  <a:pt x="3166518" y="625731"/>
                </a:lnTo>
                <a:lnTo>
                  <a:pt x="3195254" y="659903"/>
                </a:lnTo>
                <a:lnTo>
                  <a:pt x="3223151" y="694789"/>
                </a:lnTo>
                <a:lnTo>
                  <a:pt x="3250194" y="730374"/>
                </a:lnTo>
                <a:lnTo>
                  <a:pt x="3276368" y="766641"/>
                </a:lnTo>
                <a:lnTo>
                  <a:pt x="3301655" y="803577"/>
                </a:lnTo>
                <a:lnTo>
                  <a:pt x="3326042" y="841164"/>
                </a:lnTo>
                <a:lnTo>
                  <a:pt x="3349512" y="879388"/>
                </a:lnTo>
                <a:lnTo>
                  <a:pt x="3372050" y="918233"/>
                </a:lnTo>
                <a:lnTo>
                  <a:pt x="3393641" y="957683"/>
                </a:lnTo>
                <a:lnTo>
                  <a:pt x="3414268" y="997722"/>
                </a:lnTo>
                <a:lnTo>
                  <a:pt x="3433916" y="1038336"/>
                </a:lnTo>
                <a:lnTo>
                  <a:pt x="3452570" y="1079509"/>
                </a:lnTo>
                <a:lnTo>
                  <a:pt x="3470214" y="1121225"/>
                </a:lnTo>
                <a:lnTo>
                  <a:pt x="3486832" y="1163468"/>
                </a:lnTo>
                <a:lnTo>
                  <a:pt x="3502409" y="1206223"/>
                </a:lnTo>
                <a:lnTo>
                  <a:pt x="3516930" y="1249475"/>
                </a:lnTo>
                <a:lnTo>
                  <a:pt x="3530379" y="1293207"/>
                </a:lnTo>
                <a:lnTo>
                  <a:pt x="3542739" y="1337405"/>
                </a:lnTo>
                <a:lnTo>
                  <a:pt x="3553996" y="1382052"/>
                </a:lnTo>
                <a:lnTo>
                  <a:pt x="3564135" y="1427133"/>
                </a:lnTo>
                <a:lnTo>
                  <a:pt x="3573139" y="1472634"/>
                </a:lnTo>
                <a:lnTo>
                  <a:pt x="3580993" y="1518537"/>
                </a:lnTo>
                <a:lnTo>
                  <a:pt x="3587681" y="1564827"/>
                </a:lnTo>
                <a:lnTo>
                  <a:pt x="3593188" y="1611490"/>
                </a:lnTo>
                <a:lnTo>
                  <a:pt x="3597499" y="1658508"/>
                </a:lnTo>
                <a:lnTo>
                  <a:pt x="3600597" y="1705868"/>
                </a:lnTo>
                <a:lnTo>
                  <a:pt x="3602467" y="1753552"/>
                </a:lnTo>
                <a:lnTo>
                  <a:pt x="3603094" y="1801547"/>
                </a:lnTo>
                <a:close/>
              </a:path>
            </a:pathLst>
          </a:custGeom>
          <a:ln w="31412">
            <a:solidFill>
              <a:srgbClr val="F15732"/>
            </a:solidFill>
          </a:ln>
        </p:spPr>
        <p:txBody>
          <a:bodyPr wrap="square" lIns="0" tIns="0" rIns="0" bIns="0" rtlCol="0"/>
          <a:lstStyle/>
          <a:p>
            <a:endParaRPr/>
          </a:p>
        </p:txBody>
      </p:sp>
      <p:sp>
        <p:nvSpPr>
          <p:cNvPr id="41" name="object 6">
            <a:extLst>
              <a:ext uri="{FF2B5EF4-FFF2-40B4-BE49-F238E27FC236}">
                <a16:creationId xmlns:a16="http://schemas.microsoft.com/office/drawing/2014/main" id="{1E36B60E-60F2-9C38-1F91-307776ADF838}"/>
              </a:ext>
            </a:extLst>
          </p:cNvPr>
          <p:cNvSpPr txBox="1"/>
          <p:nvPr/>
        </p:nvSpPr>
        <p:spPr>
          <a:xfrm>
            <a:off x="6445296" y="3302300"/>
            <a:ext cx="3149554" cy="316112"/>
          </a:xfrm>
          <a:prstGeom prst="rect">
            <a:avLst/>
          </a:prstGeom>
        </p:spPr>
        <p:txBody>
          <a:bodyPr vert="horz" wrap="square" lIns="0" tIns="15875" rIns="0" bIns="0" rtlCol="0">
            <a:spAutoFit/>
          </a:bodyPr>
          <a:lstStyle/>
          <a:p>
            <a:pPr marL="12700">
              <a:lnSpc>
                <a:spcPct val="100000"/>
              </a:lnSpc>
              <a:spcBef>
                <a:spcPts val="125"/>
              </a:spcBef>
            </a:pPr>
            <a:r>
              <a:rPr lang="fr-FR" sz="1950" b="1">
                <a:solidFill>
                  <a:srgbClr val="F15732"/>
                </a:solidFill>
                <a:latin typeface="Arial" panose="020B0604020202020204" pitchFamily="34" charset="0"/>
                <a:cs typeface="Arial" panose="020B0604020202020204" pitchFamily="34" charset="0"/>
              </a:rPr>
              <a:t>Représentant régional</a:t>
            </a:r>
            <a:endParaRPr sz="1950" b="1">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sp>
        <p:nvSpPr>
          <p:cNvPr id="3" name="object 3"/>
          <p:cNvSpPr txBox="1">
            <a:spLocks noGrp="1"/>
          </p:cNvSpPr>
          <p:nvPr>
            <p:ph type="title"/>
          </p:nvPr>
        </p:nvSpPr>
        <p:spPr>
          <a:xfrm>
            <a:off x="678378" y="2099904"/>
            <a:ext cx="3161665" cy="545021"/>
          </a:xfrm>
          <a:prstGeom prst="rect">
            <a:avLst/>
          </a:prstGeom>
        </p:spPr>
        <p:txBody>
          <a:bodyPr vert="horz" wrap="square" lIns="0" tIns="13970" rIns="0" bIns="0" rtlCol="0">
            <a:spAutoFit/>
          </a:bodyPr>
          <a:lstStyle/>
          <a:p>
            <a:pPr marL="12700">
              <a:lnSpc>
                <a:spcPct val="100000"/>
              </a:lnSpc>
              <a:spcBef>
                <a:spcPts val="110"/>
              </a:spcBef>
            </a:pPr>
            <a:r>
              <a:rPr lang="en-US" spc="-10">
                <a:latin typeface="Arial" panose="020B0604020202020204" pitchFamily="34" charset="0"/>
                <a:cs typeface="Arial" panose="020B0604020202020204" pitchFamily="34" charset="0"/>
              </a:rPr>
              <a:t>Ordre du jour</a:t>
            </a:r>
            <a:endParaRPr spc="-10">
              <a:latin typeface="Arial" panose="020B0604020202020204" pitchFamily="34" charset="0"/>
              <a:cs typeface="Arial" panose="020B0604020202020204" pitchFamily="34" charset="0"/>
            </a:endParaRPr>
          </a:p>
        </p:txBody>
      </p:sp>
      <p:sp>
        <p:nvSpPr>
          <p:cNvPr id="4" name="object 4"/>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27512"/>
            <a:ext cx="835576" cy="790413"/>
          </a:xfrm>
          <a:prstGeom prst="rect">
            <a:avLst/>
          </a:prstGeom>
        </p:spPr>
      </p:pic>
      <p:sp>
        <p:nvSpPr>
          <p:cNvPr id="6" name="object 6"/>
          <p:cNvSpPr txBox="1"/>
          <p:nvPr/>
        </p:nvSpPr>
        <p:spPr>
          <a:xfrm>
            <a:off x="6238418" y="2030818"/>
            <a:ext cx="6937832" cy="4347344"/>
          </a:xfrm>
          <a:prstGeom prst="rect">
            <a:avLst/>
          </a:prstGeom>
        </p:spPr>
        <p:txBody>
          <a:bodyPr vert="horz" wrap="square" lIns="0" tIns="198120" rIns="0" bIns="0" rtlCol="0">
            <a:spAutoFit/>
          </a:bodyPr>
          <a:lstStyle/>
          <a:p>
            <a:pPr marL="360045" indent="-347980">
              <a:lnSpc>
                <a:spcPct val="100000"/>
              </a:lnSpc>
              <a:spcBef>
                <a:spcPts val="1560"/>
              </a:spcBef>
              <a:buAutoNum type="arabicPeriod"/>
              <a:tabLst>
                <a:tab pos="360680" algn="l"/>
              </a:tabLst>
            </a:pPr>
            <a:r>
              <a:rPr lang="en-US" sz="3450">
                <a:solidFill>
                  <a:srgbClr val="F05224"/>
                </a:solidFill>
                <a:latin typeface="Arial" panose="020B0604020202020204" pitchFamily="34" charset="0"/>
                <a:cs typeface="Arial" panose="020B0604020202020204" pitchFamily="34" charset="0"/>
              </a:rPr>
              <a:t>Qui nous </a:t>
            </a:r>
            <a:r>
              <a:rPr lang="en-US" sz="3450" err="1">
                <a:solidFill>
                  <a:srgbClr val="F05224"/>
                </a:solidFill>
                <a:latin typeface="Arial" panose="020B0604020202020204" pitchFamily="34" charset="0"/>
                <a:cs typeface="Arial" panose="020B0604020202020204" pitchFamily="34" charset="0"/>
              </a:rPr>
              <a:t>sommes</a:t>
            </a:r>
            <a:endParaRPr sz="3450">
              <a:latin typeface="Arial" panose="020B0604020202020204" pitchFamily="34" charset="0"/>
              <a:cs typeface="Arial" panose="020B0604020202020204" pitchFamily="34" charset="0"/>
            </a:endParaRPr>
          </a:p>
          <a:p>
            <a:pPr marL="454659" indent="-442595">
              <a:lnSpc>
                <a:spcPct val="100000"/>
              </a:lnSpc>
              <a:spcBef>
                <a:spcPts val="1470"/>
              </a:spcBef>
              <a:buAutoNum type="arabicPeriod"/>
              <a:tabLst>
                <a:tab pos="455295" algn="l"/>
              </a:tabLst>
            </a:pPr>
            <a:r>
              <a:rPr lang="fr-FR" sz="3450">
                <a:solidFill>
                  <a:srgbClr val="F05224"/>
                </a:solidFill>
                <a:latin typeface="Arial" panose="020B0604020202020204" pitchFamily="34" charset="0"/>
                <a:cs typeface="Arial" panose="020B0604020202020204" pitchFamily="34" charset="0"/>
              </a:rPr>
              <a:t>Notre structure de gouvernance</a:t>
            </a:r>
            <a:endParaRPr lang="fr-FR" sz="3450">
              <a:latin typeface="Arial" panose="020B0604020202020204" pitchFamily="34" charset="0"/>
              <a:cs typeface="Arial" panose="020B0604020202020204" pitchFamily="34" charset="0"/>
            </a:endParaRPr>
          </a:p>
          <a:p>
            <a:pPr marL="441959" indent="-429895">
              <a:lnSpc>
                <a:spcPct val="100000"/>
              </a:lnSpc>
              <a:spcBef>
                <a:spcPts val="1465"/>
              </a:spcBef>
              <a:buAutoNum type="arabicPeriod"/>
              <a:tabLst>
                <a:tab pos="442595" algn="l"/>
              </a:tabLst>
            </a:pPr>
            <a:r>
              <a:rPr lang="en-US" sz="3450">
                <a:solidFill>
                  <a:srgbClr val="F05224"/>
                </a:solidFill>
                <a:latin typeface="Arial" panose="020B0604020202020204" pitchFamily="34" charset="0"/>
                <a:cs typeface="Arial" panose="020B0604020202020204" pitchFamily="34" charset="0"/>
              </a:rPr>
              <a:t>Notre structure de </a:t>
            </a:r>
            <a:r>
              <a:rPr lang="en-US" sz="3450" err="1">
                <a:solidFill>
                  <a:srgbClr val="F05224"/>
                </a:solidFill>
                <a:latin typeface="Arial" panose="020B0604020202020204" pitchFamily="34" charset="0"/>
                <a:cs typeface="Arial" panose="020B0604020202020204" pitchFamily="34" charset="0"/>
              </a:rPr>
              <a:t>financement</a:t>
            </a:r>
            <a:endParaRPr sz="3450">
              <a:latin typeface="Arial" panose="020B0604020202020204" pitchFamily="34" charset="0"/>
              <a:cs typeface="Arial" panose="020B0604020202020204" pitchFamily="34" charset="0"/>
            </a:endParaRPr>
          </a:p>
          <a:p>
            <a:pPr marL="460375" indent="-448309">
              <a:lnSpc>
                <a:spcPct val="100000"/>
              </a:lnSpc>
              <a:spcBef>
                <a:spcPts val="1465"/>
              </a:spcBef>
              <a:buAutoNum type="arabicPeriod"/>
              <a:tabLst>
                <a:tab pos="461009" algn="l"/>
              </a:tabLst>
            </a:pPr>
            <a:r>
              <a:rPr lang="en-US" sz="3450">
                <a:solidFill>
                  <a:srgbClr val="F05224"/>
                </a:solidFill>
                <a:latin typeface="Arial" panose="020B0604020202020204" pitchFamily="34" charset="0"/>
                <a:cs typeface="Arial" panose="020B0604020202020204" pitchFamily="34" charset="0"/>
              </a:rPr>
              <a:t>Nos </a:t>
            </a:r>
            <a:r>
              <a:rPr lang="en-US" sz="3450" err="1">
                <a:solidFill>
                  <a:srgbClr val="F05224"/>
                </a:solidFill>
                <a:latin typeface="Arial" panose="020B0604020202020204" pitchFamily="34" charset="0"/>
                <a:cs typeface="Arial" panose="020B0604020202020204" pitchFamily="34" charset="0"/>
              </a:rPr>
              <a:t>partenaires</a:t>
            </a:r>
            <a:endParaRPr sz="3450">
              <a:latin typeface="Arial" panose="020B0604020202020204" pitchFamily="34" charset="0"/>
              <a:cs typeface="Arial" panose="020B0604020202020204" pitchFamily="34" charset="0"/>
            </a:endParaRPr>
          </a:p>
          <a:p>
            <a:pPr marL="440690" indent="-428625">
              <a:lnSpc>
                <a:spcPct val="100000"/>
              </a:lnSpc>
              <a:spcBef>
                <a:spcPts val="1465"/>
              </a:spcBef>
              <a:buAutoNum type="arabicPeriod"/>
              <a:tabLst>
                <a:tab pos="441325" algn="l"/>
              </a:tabLst>
            </a:pPr>
            <a:r>
              <a:rPr lang="en-US" sz="3450">
                <a:solidFill>
                  <a:srgbClr val="F05224"/>
                </a:solidFill>
                <a:latin typeface="Arial" panose="020B0604020202020204" pitchFamily="34" charset="0"/>
                <a:cs typeface="Arial" panose="020B0604020202020204" pitchFamily="34" charset="0"/>
              </a:rPr>
              <a:t>Notre </a:t>
            </a:r>
            <a:r>
              <a:rPr lang="en-US" sz="3450" err="1">
                <a:solidFill>
                  <a:srgbClr val="F05224"/>
                </a:solidFill>
                <a:latin typeface="Arial" panose="020B0604020202020204" pitchFamily="34" charset="0"/>
                <a:cs typeface="Arial" panose="020B0604020202020204" pitchFamily="34" charset="0"/>
              </a:rPr>
              <a:t>stratégie</a:t>
            </a:r>
            <a:endParaRPr lang="en-US" sz="3450" spc="-10">
              <a:solidFill>
                <a:srgbClr val="F05224"/>
              </a:solidFill>
              <a:latin typeface="Arial" panose="020B0604020202020204" pitchFamily="34" charset="0"/>
              <a:cs typeface="Arial" panose="020B0604020202020204" pitchFamily="34" charset="0"/>
            </a:endParaRPr>
          </a:p>
          <a:p>
            <a:pPr marL="440690" indent="-428625">
              <a:lnSpc>
                <a:spcPct val="100000"/>
              </a:lnSpc>
              <a:spcBef>
                <a:spcPts val="1465"/>
              </a:spcBef>
              <a:buAutoNum type="arabicPeriod"/>
              <a:tabLst>
                <a:tab pos="441325" algn="l"/>
              </a:tabLst>
            </a:pPr>
            <a:r>
              <a:rPr lang="fr-FR" sz="3450" spc="-10">
                <a:solidFill>
                  <a:srgbClr val="F05224"/>
                </a:solidFill>
                <a:latin typeface="Arial" panose="020B0604020202020204" pitchFamily="34" charset="0"/>
                <a:cs typeface="Arial" panose="020B0604020202020204" pitchFamily="34" charset="0"/>
              </a:rPr>
              <a:t>L’appui aux Services vétérinaires</a:t>
            </a:r>
            <a:endParaRPr sz="3450">
              <a:latin typeface="Arial" panose="020B0604020202020204" pitchFamily="34" charset="0"/>
              <a:cs typeface="Arial" panose="020B0604020202020204" pitchFamily="34" charset="0"/>
            </a:endParaRPr>
          </a:p>
        </p:txBody>
      </p:sp>
      <p:sp>
        <p:nvSpPr>
          <p:cNvPr id="7" name="object 7"/>
          <p:cNvSpPr txBox="1"/>
          <p:nvPr/>
        </p:nvSpPr>
        <p:spPr>
          <a:xfrm>
            <a:off x="19433233" y="939521"/>
            <a:ext cx="160020" cy="314960"/>
          </a:xfrm>
          <a:prstGeom prst="rect">
            <a:avLst/>
          </a:prstGeom>
        </p:spPr>
        <p:txBody>
          <a:bodyPr vert="horz" wrap="square" lIns="0" tIns="12065" rIns="0" bIns="0" rtlCol="0">
            <a:spAutoFit/>
          </a:bodyPr>
          <a:lstStyle/>
          <a:p>
            <a:pPr marL="12700">
              <a:lnSpc>
                <a:spcPct val="100000"/>
              </a:lnSpc>
              <a:spcBef>
                <a:spcPts val="95"/>
              </a:spcBef>
            </a:pPr>
            <a:r>
              <a:rPr sz="1900" spc="-5">
                <a:solidFill>
                  <a:srgbClr val="F15732"/>
                </a:solidFill>
                <a:latin typeface="Söhne"/>
                <a:cs typeface="Söhne"/>
              </a:rPr>
              <a:t>2</a:t>
            </a:r>
            <a:endParaRPr sz="1900">
              <a:latin typeface="Söhne"/>
              <a:cs typeface="Söhne"/>
            </a:endParaRPr>
          </a:p>
        </p:txBody>
      </p:sp>
      <p:sp>
        <p:nvSpPr>
          <p:cNvPr id="8" name="object 8"/>
          <p:cNvSpPr/>
          <p:nvPr/>
        </p:nvSpPr>
        <p:spPr>
          <a:xfrm>
            <a:off x="10674177" y="6174964"/>
            <a:ext cx="9430385" cy="5133975"/>
          </a:xfrm>
          <a:custGeom>
            <a:avLst/>
            <a:gdLst/>
            <a:ahLst/>
            <a:cxnLst/>
            <a:rect l="l" t="t" r="r" b="b"/>
            <a:pathLst>
              <a:path w="9430385" h="5133975">
                <a:moveTo>
                  <a:pt x="0" y="5133591"/>
                </a:moveTo>
                <a:lnTo>
                  <a:pt x="30746" y="5075290"/>
                </a:lnTo>
                <a:lnTo>
                  <a:pt x="57763" y="5025675"/>
                </a:lnTo>
                <a:lnTo>
                  <a:pt x="85054" y="4976701"/>
                </a:lnTo>
                <a:lnTo>
                  <a:pt x="112481" y="4927983"/>
                </a:lnTo>
                <a:lnTo>
                  <a:pt x="139905" y="4879139"/>
                </a:lnTo>
                <a:lnTo>
                  <a:pt x="253252" y="4689396"/>
                </a:lnTo>
                <a:lnTo>
                  <a:pt x="280544" y="4645523"/>
                </a:lnTo>
                <a:lnTo>
                  <a:pt x="308083" y="4601903"/>
                </a:lnTo>
                <a:lnTo>
                  <a:pt x="335863" y="4558528"/>
                </a:lnTo>
                <a:lnTo>
                  <a:pt x="363881" y="4515393"/>
                </a:lnTo>
                <a:lnTo>
                  <a:pt x="392131" y="4472490"/>
                </a:lnTo>
                <a:lnTo>
                  <a:pt x="420607" y="4429811"/>
                </a:lnTo>
                <a:lnTo>
                  <a:pt x="449305" y="4387352"/>
                </a:lnTo>
                <a:lnTo>
                  <a:pt x="478220" y="4345104"/>
                </a:lnTo>
                <a:lnTo>
                  <a:pt x="507346" y="4303060"/>
                </a:lnTo>
                <a:lnTo>
                  <a:pt x="536679" y="4261215"/>
                </a:lnTo>
                <a:lnTo>
                  <a:pt x="566213" y="4219560"/>
                </a:lnTo>
                <a:lnTo>
                  <a:pt x="595943" y="4178090"/>
                </a:lnTo>
                <a:lnTo>
                  <a:pt x="625865" y="4136797"/>
                </a:lnTo>
                <a:lnTo>
                  <a:pt x="655973" y="4095675"/>
                </a:lnTo>
                <a:lnTo>
                  <a:pt x="686262" y="4054716"/>
                </a:lnTo>
                <a:lnTo>
                  <a:pt x="716727" y="4013913"/>
                </a:lnTo>
                <a:lnTo>
                  <a:pt x="747363" y="3973261"/>
                </a:lnTo>
                <a:lnTo>
                  <a:pt x="778456" y="3933062"/>
                </a:lnTo>
                <a:lnTo>
                  <a:pt x="809747" y="3893039"/>
                </a:lnTo>
                <a:lnTo>
                  <a:pt x="841236" y="3853192"/>
                </a:lnTo>
                <a:lnTo>
                  <a:pt x="872922" y="3813523"/>
                </a:lnTo>
                <a:lnTo>
                  <a:pt x="904803" y="3774032"/>
                </a:lnTo>
                <a:lnTo>
                  <a:pt x="936881" y="3734720"/>
                </a:lnTo>
                <a:lnTo>
                  <a:pt x="969154" y="3695588"/>
                </a:lnTo>
                <a:lnTo>
                  <a:pt x="1001621" y="3656636"/>
                </a:lnTo>
                <a:lnTo>
                  <a:pt x="1034282" y="3617865"/>
                </a:lnTo>
                <a:lnTo>
                  <a:pt x="1067137" y="3579276"/>
                </a:lnTo>
                <a:lnTo>
                  <a:pt x="1100184" y="3540870"/>
                </a:lnTo>
                <a:lnTo>
                  <a:pt x="1133424" y="3502647"/>
                </a:lnTo>
                <a:lnTo>
                  <a:pt x="1166856" y="3464608"/>
                </a:lnTo>
                <a:lnTo>
                  <a:pt x="1200479" y="3426755"/>
                </a:lnTo>
                <a:lnTo>
                  <a:pt x="1234293" y="3389087"/>
                </a:lnTo>
                <a:lnTo>
                  <a:pt x="1268297" y="3351605"/>
                </a:lnTo>
                <a:lnTo>
                  <a:pt x="1302490" y="3314311"/>
                </a:lnTo>
                <a:lnTo>
                  <a:pt x="1336872" y="3277205"/>
                </a:lnTo>
                <a:lnTo>
                  <a:pt x="1371443" y="3240288"/>
                </a:lnTo>
                <a:lnTo>
                  <a:pt x="1406201" y="3203560"/>
                </a:lnTo>
                <a:lnTo>
                  <a:pt x="1441147" y="3167023"/>
                </a:lnTo>
                <a:lnTo>
                  <a:pt x="1476279" y="3130676"/>
                </a:lnTo>
                <a:lnTo>
                  <a:pt x="1511598" y="3094522"/>
                </a:lnTo>
                <a:lnTo>
                  <a:pt x="1547102" y="3058560"/>
                </a:lnTo>
                <a:lnTo>
                  <a:pt x="1582791" y="3022791"/>
                </a:lnTo>
                <a:lnTo>
                  <a:pt x="1618665" y="2987216"/>
                </a:lnTo>
                <a:lnTo>
                  <a:pt x="1654723" y="2951837"/>
                </a:lnTo>
                <a:lnTo>
                  <a:pt x="1690964" y="2916652"/>
                </a:lnTo>
                <a:lnTo>
                  <a:pt x="1727387" y="2881665"/>
                </a:lnTo>
                <a:lnTo>
                  <a:pt x="1763993" y="2846874"/>
                </a:lnTo>
                <a:lnTo>
                  <a:pt x="1800781" y="2812281"/>
                </a:lnTo>
                <a:lnTo>
                  <a:pt x="1837750" y="2777887"/>
                </a:lnTo>
                <a:lnTo>
                  <a:pt x="1874899" y="2743692"/>
                </a:lnTo>
                <a:lnTo>
                  <a:pt x="1912228" y="2709698"/>
                </a:lnTo>
                <a:lnTo>
                  <a:pt x="1949717" y="2675903"/>
                </a:lnTo>
                <a:lnTo>
                  <a:pt x="1987384" y="2642313"/>
                </a:lnTo>
                <a:lnTo>
                  <a:pt x="2025225" y="2608930"/>
                </a:lnTo>
                <a:lnTo>
                  <a:pt x="2063241" y="2575752"/>
                </a:lnTo>
                <a:lnTo>
                  <a:pt x="2101429" y="2542782"/>
                </a:lnTo>
                <a:lnTo>
                  <a:pt x="2139788" y="2510018"/>
                </a:lnTo>
                <a:lnTo>
                  <a:pt x="2178317" y="2477463"/>
                </a:lnTo>
                <a:lnTo>
                  <a:pt x="2217014" y="2445116"/>
                </a:lnTo>
                <a:lnTo>
                  <a:pt x="2255878" y="2412978"/>
                </a:lnTo>
                <a:lnTo>
                  <a:pt x="2294906" y="2381049"/>
                </a:lnTo>
                <a:lnTo>
                  <a:pt x="2334099" y="2349331"/>
                </a:lnTo>
                <a:lnTo>
                  <a:pt x="2373453" y="2317823"/>
                </a:lnTo>
                <a:lnTo>
                  <a:pt x="2412969" y="2286527"/>
                </a:lnTo>
                <a:lnTo>
                  <a:pt x="2452643" y="2255442"/>
                </a:lnTo>
                <a:lnTo>
                  <a:pt x="2492476" y="2224569"/>
                </a:lnTo>
                <a:lnTo>
                  <a:pt x="2532465" y="2193909"/>
                </a:lnTo>
                <a:lnTo>
                  <a:pt x="2572608" y="2163463"/>
                </a:lnTo>
                <a:lnTo>
                  <a:pt x="2612905" y="2133230"/>
                </a:lnTo>
                <a:lnTo>
                  <a:pt x="2653354" y="2103212"/>
                </a:lnTo>
                <a:lnTo>
                  <a:pt x="2693954" y="2073409"/>
                </a:lnTo>
                <a:lnTo>
                  <a:pt x="2734703" y="2043822"/>
                </a:lnTo>
                <a:lnTo>
                  <a:pt x="2775599" y="2014450"/>
                </a:lnTo>
                <a:lnTo>
                  <a:pt x="2816641" y="1985296"/>
                </a:lnTo>
                <a:lnTo>
                  <a:pt x="2857828" y="1956358"/>
                </a:lnTo>
                <a:lnTo>
                  <a:pt x="2899158" y="1927638"/>
                </a:lnTo>
                <a:lnTo>
                  <a:pt x="2940630" y="1899137"/>
                </a:lnTo>
                <a:lnTo>
                  <a:pt x="2982242" y="1870854"/>
                </a:lnTo>
                <a:lnTo>
                  <a:pt x="3023992" y="1842791"/>
                </a:lnTo>
                <a:lnTo>
                  <a:pt x="3065880" y="1814947"/>
                </a:lnTo>
                <a:lnTo>
                  <a:pt x="3107904" y="1787324"/>
                </a:lnTo>
                <a:lnTo>
                  <a:pt x="3150062" y="1759923"/>
                </a:lnTo>
                <a:lnTo>
                  <a:pt x="3192353" y="1732742"/>
                </a:lnTo>
                <a:lnTo>
                  <a:pt x="3234775" y="1705784"/>
                </a:lnTo>
                <a:lnTo>
                  <a:pt x="3277328" y="1679048"/>
                </a:lnTo>
                <a:lnTo>
                  <a:pt x="3320004" y="1652512"/>
                </a:lnTo>
                <a:lnTo>
                  <a:pt x="3362805" y="1626200"/>
                </a:lnTo>
                <a:lnTo>
                  <a:pt x="3405727" y="1600110"/>
                </a:lnTo>
                <a:lnTo>
                  <a:pt x="3448771" y="1574243"/>
                </a:lnTo>
                <a:lnTo>
                  <a:pt x="3491933" y="1548598"/>
                </a:lnTo>
                <a:lnTo>
                  <a:pt x="3535213" y="1523173"/>
                </a:lnTo>
                <a:lnTo>
                  <a:pt x="3578609" y="1497969"/>
                </a:lnTo>
                <a:lnTo>
                  <a:pt x="3622118" y="1472985"/>
                </a:lnTo>
                <a:lnTo>
                  <a:pt x="3665741" y="1448219"/>
                </a:lnTo>
                <a:lnTo>
                  <a:pt x="3709475" y="1423672"/>
                </a:lnTo>
                <a:lnTo>
                  <a:pt x="3753318" y="1399343"/>
                </a:lnTo>
                <a:lnTo>
                  <a:pt x="3797269" y="1375231"/>
                </a:lnTo>
                <a:lnTo>
                  <a:pt x="3841326" y="1351335"/>
                </a:lnTo>
                <a:lnTo>
                  <a:pt x="3885487" y="1327655"/>
                </a:lnTo>
                <a:lnTo>
                  <a:pt x="3929752" y="1304190"/>
                </a:lnTo>
                <a:lnTo>
                  <a:pt x="3974118" y="1280940"/>
                </a:lnTo>
                <a:lnTo>
                  <a:pt x="4018584" y="1257903"/>
                </a:lnTo>
                <a:lnTo>
                  <a:pt x="4063148" y="1235079"/>
                </a:lnTo>
                <a:lnTo>
                  <a:pt x="4107808" y="1212468"/>
                </a:lnTo>
                <a:lnTo>
                  <a:pt x="4152564" y="1190069"/>
                </a:lnTo>
                <a:lnTo>
                  <a:pt x="4197413" y="1167880"/>
                </a:lnTo>
                <a:lnTo>
                  <a:pt x="4242354" y="1145903"/>
                </a:lnTo>
                <a:lnTo>
                  <a:pt x="4287384" y="1124135"/>
                </a:lnTo>
                <a:lnTo>
                  <a:pt x="4332504" y="1102576"/>
                </a:lnTo>
                <a:lnTo>
                  <a:pt x="4377710" y="1081226"/>
                </a:lnTo>
                <a:lnTo>
                  <a:pt x="4423002" y="1060084"/>
                </a:lnTo>
                <a:lnTo>
                  <a:pt x="4468377" y="1039149"/>
                </a:lnTo>
                <a:lnTo>
                  <a:pt x="4513834" y="1018420"/>
                </a:lnTo>
                <a:lnTo>
                  <a:pt x="4559372" y="997897"/>
                </a:lnTo>
                <a:lnTo>
                  <a:pt x="4604989" y="977580"/>
                </a:lnTo>
                <a:lnTo>
                  <a:pt x="4650683" y="957467"/>
                </a:lnTo>
                <a:lnTo>
                  <a:pt x="4696453" y="937558"/>
                </a:lnTo>
                <a:lnTo>
                  <a:pt x="4742297" y="917853"/>
                </a:lnTo>
                <a:lnTo>
                  <a:pt x="4788214" y="898350"/>
                </a:lnTo>
                <a:lnTo>
                  <a:pt x="4835756" y="878845"/>
                </a:lnTo>
                <a:lnTo>
                  <a:pt x="4883374" y="859594"/>
                </a:lnTo>
                <a:lnTo>
                  <a:pt x="4931066" y="840592"/>
                </a:lnTo>
                <a:lnTo>
                  <a:pt x="4978831" y="821838"/>
                </a:lnTo>
                <a:lnTo>
                  <a:pt x="5026667" y="803328"/>
                </a:lnTo>
                <a:lnTo>
                  <a:pt x="5074574" y="785060"/>
                </a:lnTo>
                <a:lnTo>
                  <a:pt x="5122548" y="767031"/>
                </a:lnTo>
                <a:lnTo>
                  <a:pt x="5170589" y="749238"/>
                </a:lnTo>
                <a:lnTo>
                  <a:pt x="5218695" y="731677"/>
                </a:lnTo>
                <a:lnTo>
                  <a:pt x="5266864" y="714347"/>
                </a:lnTo>
                <a:lnTo>
                  <a:pt x="5315095" y="697243"/>
                </a:lnTo>
                <a:lnTo>
                  <a:pt x="5363387" y="680365"/>
                </a:lnTo>
                <a:lnTo>
                  <a:pt x="5411738" y="663708"/>
                </a:lnTo>
                <a:lnTo>
                  <a:pt x="5460145" y="647269"/>
                </a:lnTo>
                <a:lnTo>
                  <a:pt x="5508609" y="631047"/>
                </a:lnTo>
                <a:lnTo>
                  <a:pt x="5557127" y="615037"/>
                </a:lnTo>
                <a:lnTo>
                  <a:pt x="5605697" y="599237"/>
                </a:lnTo>
                <a:lnTo>
                  <a:pt x="5654318" y="583645"/>
                </a:lnTo>
                <a:lnTo>
                  <a:pt x="5702989" y="568257"/>
                </a:lnTo>
                <a:lnTo>
                  <a:pt x="5751708" y="553071"/>
                </a:lnTo>
                <a:lnTo>
                  <a:pt x="5800473" y="538084"/>
                </a:lnTo>
                <a:lnTo>
                  <a:pt x="5849283" y="523292"/>
                </a:lnTo>
                <a:lnTo>
                  <a:pt x="5898137" y="508693"/>
                </a:lnTo>
                <a:lnTo>
                  <a:pt x="5947032" y="494284"/>
                </a:lnTo>
                <a:lnTo>
                  <a:pt x="5995967" y="480063"/>
                </a:lnTo>
                <a:lnTo>
                  <a:pt x="6044941" y="466026"/>
                </a:lnTo>
                <a:lnTo>
                  <a:pt x="6093952" y="452171"/>
                </a:lnTo>
                <a:lnTo>
                  <a:pt x="6142999" y="438494"/>
                </a:lnTo>
                <a:lnTo>
                  <a:pt x="6192079" y="424993"/>
                </a:lnTo>
                <a:lnTo>
                  <a:pt x="6241192" y="411665"/>
                </a:lnTo>
                <a:lnTo>
                  <a:pt x="6290336" y="398507"/>
                </a:lnTo>
                <a:lnTo>
                  <a:pt x="6339509" y="385516"/>
                </a:lnTo>
                <a:lnTo>
                  <a:pt x="6388709" y="372690"/>
                </a:lnTo>
                <a:lnTo>
                  <a:pt x="6796833" y="282358"/>
                </a:lnTo>
                <a:lnTo>
                  <a:pt x="7001026" y="237867"/>
                </a:lnTo>
                <a:lnTo>
                  <a:pt x="7206098" y="203334"/>
                </a:lnTo>
                <a:lnTo>
                  <a:pt x="7616421" y="135326"/>
                </a:lnTo>
                <a:lnTo>
                  <a:pt x="7667767" y="128666"/>
                </a:lnTo>
                <a:lnTo>
                  <a:pt x="7719124" y="122305"/>
                </a:lnTo>
                <a:lnTo>
                  <a:pt x="7770489" y="116175"/>
                </a:lnTo>
                <a:lnTo>
                  <a:pt x="7821862" y="110207"/>
                </a:lnTo>
                <a:lnTo>
                  <a:pt x="7873240" y="104335"/>
                </a:lnTo>
                <a:lnTo>
                  <a:pt x="7924620" y="98489"/>
                </a:lnTo>
                <a:lnTo>
                  <a:pt x="7976001" y="92602"/>
                </a:lnTo>
                <a:lnTo>
                  <a:pt x="8027382" y="86605"/>
                </a:lnTo>
                <a:lnTo>
                  <a:pt x="8078776" y="80978"/>
                </a:lnTo>
                <a:lnTo>
                  <a:pt x="8130167" y="75546"/>
                </a:lnTo>
                <a:lnTo>
                  <a:pt x="8181554" y="70307"/>
                </a:lnTo>
                <a:lnTo>
                  <a:pt x="8232936" y="65260"/>
                </a:lnTo>
                <a:lnTo>
                  <a:pt x="8284314" y="60404"/>
                </a:lnTo>
                <a:lnTo>
                  <a:pt x="8335686" y="55739"/>
                </a:lnTo>
                <a:lnTo>
                  <a:pt x="8387053" y="51264"/>
                </a:lnTo>
                <a:lnTo>
                  <a:pt x="8438414" y="46977"/>
                </a:lnTo>
                <a:lnTo>
                  <a:pt x="8489767" y="42878"/>
                </a:lnTo>
                <a:lnTo>
                  <a:pt x="8541114" y="38966"/>
                </a:lnTo>
                <a:lnTo>
                  <a:pt x="8592452" y="35240"/>
                </a:lnTo>
                <a:lnTo>
                  <a:pt x="8643783" y="31700"/>
                </a:lnTo>
                <a:lnTo>
                  <a:pt x="8695105" y="28344"/>
                </a:lnTo>
                <a:lnTo>
                  <a:pt x="8746417" y="25171"/>
                </a:lnTo>
                <a:lnTo>
                  <a:pt x="8797720" y="22181"/>
                </a:lnTo>
                <a:lnTo>
                  <a:pt x="8849013" y="19373"/>
                </a:lnTo>
                <a:lnTo>
                  <a:pt x="8900295" y="16746"/>
                </a:lnTo>
                <a:lnTo>
                  <a:pt x="8951566" y="14299"/>
                </a:lnTo>
                <a:lnTo>
                  <a:pt x="9002825" y="12031"/>
                </a:lnTo>
                <a:lnTo>
                  <a:pt x="9054072" y="9942"/>
                </a:lnTo>
                <a:lnTo>
                  <a:pt x="9105307" y="8030"/>
                </a:lnTo>
                <a:lnTo>
                  <a:pt x="9156528" y="6295"/>
                </a:lnTo>
                <a:lnTo>
                  <a:pt x="9207736" y="4735"/>
                </a:lnTo>
                <a:lnTo>
                  <a:pt x="9258930" y="3350"/>
                </a:lnTo>
                <a:lnTo>
                  <a:pt x="9310109" y="2140"/>
                </a:lnTo>
                <a:lnTo>
                  <a:pt x="9361273" y="1102"/>
                </a:lnTo>
                <a:lnTo>
                  <a:pt x="9412421" y="237"/>
                </a:lnTo>
                <a:lnTo>
                  <a:pt x="9429921" y="0"/>
                </a:lnTo>
              </a:path>
              <a:path w="9430385" h="5133975">
                <a:moveTo>
                  <a:pt x="1349114" y="5133591"/>
                </a:moveTo>
                <a:lnTo>
                  <a:pt x="1379223" y="5088215"/>
                </a:lnTo>
                <a:lnTo>
                  <a:pt x="1407309" y="5046554"/>
                </a:lnTo>
                <a:lnTo>
                  <a:pt x="1435672" y="5005075"/>
                </a:lnTo>
                <a:lnTo>
                  <a:pt x="1464301" y="4963776"/>
                </a:lnTo>
                <a:lnTo>
                  <a:pt x="1493187" y="4922651"/>
                </a:lnTo>
                <a:lnTo>
                  <a:pt x="1522319" y="4881697"/>
                </a:lnTo>
                <a:lnTo>
                  <a:pt x="1551688" y="4840910"/>
                </a:lnTo>
                <a:lnTo>
                  <a:pt x="1581284" y="4800286"/>
                </a:lnTo>
                <a:lnTo>
                  <a:pt x="1611097" y="4759819"/>
                </a:lnTo>
                <a:lnTo>
                  <a:pt x="1641117" y="4719507"/>
                </a:lnTo>
                <a:lnTo>
                  <a:pt x="1671335" y="4679344"/>
                </a:lnTo>
                <a:lnTo>
                  <a:pt x="1702120" y="4639604"/>
                </a:lnTo>
                <a:lnTo>
                  <a:pt x="1733138" y="4600043"/>
                </a:lnTo>
                <a:lnTo>
                  <a:pt x="1764388" y="4560664"/>
                </a:lnTo>
                <a:lnTo>
                  <a:pt x="1795869" y="4521469"/>
                </a:lnTo>
                <a:lnTo>
                  <a:pt x="1827581" y="4482458"/>
                </a:lnTo>
                <a:lnTo>
                  <a:pt x="1859523" y="4443634"/>
                </a:lnTo>
                <a:lnTo>
                  <a:pt x="1891692" y="4404998"/>
                </a:lnTo>
                <a:lnTo>
                  <a:pt x="1924089" y="4366552"/>
                </a:lnTo>
                <a:lnTo>
                  <a:pt x="1956713" y="4328296"/>
                </a:lnTo>
                <a:lnTo>
                  <a:pt x="1989563" y="4290234"/>
                </a:lnTo>
                <a:lnTo>
                  <a:pt x="2022638" y="4252366"/>
                </a:lnTo>
                <a:lnTo>
                  <a:pt x="2055936" y="4214694"/>
                </a:lnTo>
                <a:lnTo>
                  <a:pt x="2089457" y="4177219"/>
                </a:lnTo>
                <a:lnTo>
                  <a:pt x="2123201" y="4139943"/>
                </a:lnTo>
                <a:lnTo>
                  <a:pt x="2157165" y="4102869"/>
                </a:lnTo>
                <a:lnTo>
                  <a:pt x="2191350" y="4065996"/>
                </a:lnTo>
                <a:lnTo>
                  <a:pt x="2225754" y="4029327"/>
                </a:lnTo>
                <a:lnTo>
                  <a:pt x="2260377" y="3992864"/>
                </a:lnTo>
                <a:lnTo>
                  <a:pt x="2295217" y="3956607"/>
                </a:lnTo>
                <a:lnTo>
                  <a:pt x="2330274" y="3920560"/>
                </a:lnTo>
                <a:lnTo>
                  <a:pt x="2365546" y="3884722"/>
                </a:lnTo>
                <a:lnTo>
                  <a:pt x="2401033" y="3849096"/>
                </a:lnTo>
                <a:lnTo>
                  <a:pt x="2436734" y="3813684"/>
                </a:lnTo>
                <a:lnTo>
                  <a:pt x="2472648" y="3778486"/>
                </a:lnTo>
                <a:lnTo>
                  <a:pt x="2508773" y="3743505"/>
                </a:lnTo>
                <a:lnTo>
                  <a:pt x="2545110" y="3708742"/>
                </a:lnTo>
                <a:lnTo>
                  <a:pt x="2581657" y="3674198"/>
                </a:lnTo>
                <a:lnTo>
                  <a:pt x="2618413" y="3639876"/>
                </a:lnTo>
                <a:lnTo>
                  <a:pt x="2655378" y="3605777"/>
                </a:lnTo>
                <a:lnTo>
                  <a:pt x="2692550" y="3571902"/>
                </a:lnTo>
                <a:lnTo>
                  <a:pt x="2729914" y="3538237"/>
                </a:lnTo>
                <a:lnTo>
                  <a:pt x="2767483" y="3504800"/>
                </a:lnTo>
                <a:lnTo>
                  <a:pt x="2805254" y="3471593"/>
                </a:lnTo>
                <a:lnTo>
                  <a:pt x="2843226" y="3438616"/>
                </a:lnTo>
                <a:lnTo>
                  <a:pt x="2881398" y="3405869"/>
                </a:lnTo>
                <a:lnTo>
                  <a:pt x="2919766" y="3373354"/>
                </a:lnTo>
                <a:lnTo>
                  <a:pt x="2958331" y="3341071"/>
                </a:lnTo>
                <a:lnTo>
                  <a:pt x="2997089" y="3309020"/>
                </a:lnTo>
                <a:lnTo>
                  <a:pt x="3036039" y="3277203"/>
                </a:lnTo>
                <a:lnTo>
                  <a:pt x="3075180" y="3245619"/>
                </a:lnTo>
                <a:lnTo>
                  <a:pt x="3114510" y="3214270"/>
                </a:lnTo>
                <a:lnTo>
                  <a:pt x="3154026" y="3183157"/>
                </a:lnTo>
                <a:lnTo>
                  <a:pt x="3193728" y="3152280"/>
                </a:lnTo>
                <a:lnTo>
                  <a:pt x="3233613" y="3121639"/>
                </a:lnTo>
                <a:lnTo>
                  <a:pt x="3273680" y="3091236"/>
                </a:lnTo>
                <a:lnTo>
                  <a:pt x="3313927" y="3061070"/>
                </a:lnTo>
                <a:lnTo>
                  <a:pt x="3354352" y="3031144"/>
                </a:lnTo>
                <a:lnTo>
                  <a:pt x="3394953" y="3001457"/>
                </a:lnTo>
                <a:lnTo>
                  <a:pt x="3435730" y="2972010"/>
                </a:lnTo>
                <a:lnTo>
                  <a:pt x="3476679" y="2942803"/>
                </a:lnTo>
                <a:lnTo>
                  <a:pt x="3517800" y="2913838"/>
                </a:lnTo>
                <a:lnTo>
                  <a:pt x="3559090" y="2885115"/>
                </a:lnTo>
                <a:lnTo>
                  <a:pt x="3600549" y="2856635"/>
                </a:lnTo>
                <a:lnTo>
                  <a:pt x="3642173" y="2828398"/>
                </a:lnTo>
                <a:lnTo>
                  <a:pt x="3683961" y="2800406"/>
                </a:lnTo>
                <a:lnTo>
                  <a:pt x="3725913" y="2772658"/>
                </a:lnTo>
                <a:lnTo>
                  <a:pt x="3768025" y="2745156"/>
                </a:lnTo>
                <a:lnTo>
                  <a:pt x="3810296" y="2717900"/>
                </a:lnTo>
                <a:lnTo>
                  <a:pt x="3852725" y="2690890"/>
                </a:lnTo>
                <a:lnTo>
                  <a:pt x="3895309" y="2664128"/>
                </a:lnTo>
                <a:lnTo>
                  <a:pt x="3938043" y="2637588"/>
                </a:lnTo>
                <a:lnTo>
                  <a:pt x="3980926" y="2611297"/>
                </a:lnTo>
                <a:lnTo>
                  <a:pt x="4023957" y="2585252"/>
                </a:lnTo>
                <a:lnTo>
                  <a:pt x="4067134" y="2559454"/>
                </a:lnTo>
                <a:lnTo>
                  <a:pt x="4110454" y="2533900"/>
                </a:lnTo>
                <a:lnTo>
                  <a:pt x="4153917" y="2508592"/>
                </a:lnTo>
                <a:lnTo>
                  <a:pt x="4197520" y="2483526"/>
                </a:lnTo>
                <a:lnTo>
                  <a:pt x="4241260" y="2458703"/>
                </a:lnTo>
                <a:lnTo>
                  <a:pt x="4285137" y="2434122"/>
                </a:lnTo>
                <a:lnTo>
                  <a:pt x="4329149" y="2409782"/>
                </a:lnTo>
                <a:lnTo>
                  <a:pt x="4373292" y="2385681"/>
                </a:lnTo>
                <a:lnTo>
                  <a:pt x="4417566" y="2361819"/>
                </a:lnTo>
                <a:lnTo>
                  <a:pt x="4461969" y="2338195"/>
                </a:lnTo>
                <a:lnTo>
                  <a:pt x="4506499" y="2314809"/>
                </a:lnTo>
                <a:lnTo>
                  <a:pt x="4551153" y="2291658"/>
                </a:lnTo>
                <a:lnTo>
                  <a:pt x="4595930" y="2268743"/>
                </a:lnTo>
                <a:lnTo>
                  <a:pt x="4640828" y="2246062"/>
                </a:lnTo>
                <a:lnTo>
                  <a:pt x="4685845" y="2223614"/>
                </a:lnTo>
                <a:lnTo>
                  <a:pt x="4730979" y="2201399"/>
                </a:lnTo>
                <a:lnTo>
                  <a:pt x="4776228" y="2179415"/>
                </a:lnTo>
                <a:lnTo>
                  <a:pt x="4821591" y="2157663"/>
                </a:lnTo>
                <a:lnTo>
                  <a:pt x="4867065" y="2136140"/>
                </a:lnTo>
                <a:lnTo>
                  <a:pt x="4912649" y="2114846"/>
                </a:lnTo>
                <a:lnTo>
                  <a:pt x="4958340" y="2093779"/>
                </a:lnTo>
                <a:lnTo>
                  <a:pt x="5004137" y="2072940"/>
                </a:lnTo>
                <a:lnTo>
                  <a:pt x="5050037" y="2052327"/>
                </a:lnTo>
                <a:lnTo>
                  <a:pt x="5096040" y="2031939"/>
                </a:lnTo>
                <a:lnTo>
                  <a:pt x="5142143" y="2011776"/>
                </a:lnTo>
                <a:lnTo>
                  <a:pt x="5188343" y="1991836"/>
                </a:lnTo>
                <a:lnTo>
                  <a:pt x="5234640" y="1972118"/>
                </a:lnTo>
                <a:lnTo>
                  <a:pt x="5281231" y="1953032"/>
                </a:lnTo>
                <a:lnTo>
                  <a:pt x="5327923" y="1934213"/>
                </a:lnTo>
                <a:lnTo>
                  <a:pt x="5374715" y="1915658"/>
                </a:lnTo>
                <a:lnTo>
                  <a:pt x="5421603" y="1897363"/>
                </a:lnTo>
                <a:lnTo>
                  <a:pt x="5468587" y="1879324"/>
                </a:lnTo>
                <a:lnTo>
                  <a:pt x="5515664" y="1861538"/>
                </a:lnTo>
                <a:lnTo>
                  <a:pt x="5562832" y="1844001"/>
                </a:lnTo>
                <a:lnTo>
                  <a:pt x="5610089" y="1826711"/>
                </a:lnTo>
                <a:lnTo>
                  <a:pt x="5657432" y="1809663"/>
                </a:lnTo>
                <a:lnTo>
                  <a:pt x="5704861" y="1792854"/>
                </a:lnTo>
                <a:lnTo>
                  <a:pt x="5752373" y="1776280"/>
                </a:lnTo>
                <a:lnTo>
                  <a:pt x="5799966" y="1759939"/>
                </a:lnTo>
                <a:lnTo>
                  <a:pt x="5847638" y="1743826"/>
                </a:lnTo>
                <a:lnTo>
                  <a:pt x="5895386" y="1727938"/>
                </a:lnTo>
                <a:lnTo>
                  <a:pt x="5943210" y="1712271"/>
                </a:lnTo>
                <a:lnTo>
                  <a:pt x="5991106" y="1696823"/>
                </a:lnTo>
                <a:lnTo>
                  <a:pt x="6039074" y="1681589"/>
                </a:lnTo>
                <a:lnTo>
                  <a:pt x="6087110" y="1666566"/>
                </a:lnTo>
                <a:lnTo>
                  <a:pt x="6135213" y="1651751"/>
                </a:lnTo>
                <a:lnTo>
                  <a:pt x="6183380" y="1637140"/>
                </a:lnTo>
                <a:lnTo>
                  <a:pt x="6231611" y="1622729"/>
                </a:lnTo>
                <a:lnTo>
                  <a:pt x="6279902" y="1608515"/>
                </a:lnTo>
                <a:lnTo>
                  <a:pt x="6328252" y="1594496"/>
                </a:lnTo>
                <a:lnTo>
                  <a:pt x="6376659" y="1580666"/>
                </a:lnTo>
                <a:lnTo>
                  <a:pt x="6425120" y="1567022"/>
                </a:lnTo>
                <a:lnTo>
                  <a:pt x="6473634" y="1553562"/>
                </a:lnTo>
                <a:lnTo>
                  <a:pt x="6522199" y="1540282"/>
                </a:lnTo>
                <a:lnTo>
                  <a:pt x="6570813" y="1527177"/>
                </a:lnTo>
                <a:lnTo>
                  <a:pt x="6619473" y="1514246"/>
                </a:lnTo>
                <a:lnTo>
                  <a:pt x="6668177" y="1501483"/>
                </a:lnTo>
                <a:lnTo>
                  <a:pt x="7037014" y="1420166"/>
                </a:lnTo>
                <a:lnTo>
                  <a:pt x="7221469" y="1379654"/>
                </a:lnTo>
                <a:lnTo>
                  <a:pt x="7407788" y="1348587"/>
                </a:lnTo>
                <a:lnTo>
                  <a:pt x="7780468" y="1286568"/>
                </a:lnTo>
                <a:lnTo>
                  <a:pt x="7833999" y="1279704"/>
                </a:lnTo>
                <a:lnTo>
                  <a:pt x="7887580" y="1273190"/>
                </a:lnTo>
                <a:lnTo>
                  <a:pt x="7941197" y="1266927"/>
                </a:lnTo>
                <a:lnTo>
                  <a:pt x="7994836" y="1260814"/>
                </a:lnTo>
                <a:lnTo>
                  <a:pt x="8048481" y="1254752"/>
                </a:lnTo>
                <a:lnTo>
                  <a:pt x="8102119" y="1248641"/>
                </a:lnTo>
                <a:lnTo>
                  <a:pt x="8155734" y="1242381"/>
                </a:lnTo>
                <a:lnTo>
                  <a:pt x="8205830" y="1236896"/>
                </a:lnTo>
                <a:lnTo>
                  <a:pt x="8255946" y="1231611"/>
                </a:lnTo>
                <a:lnTo>
                  <a:pt x="8306081" y="1226525"/>
                </a:lnTo>
                <a:lnTo>
                  <a:pt x="8356234" y="1221637"/>
                </a:lnTo>
                <a:lnTo>
                  <a:pt x="8406406" y="1216945"/>
                </a:lnTo>
                <a:lnTo>
                  <a:pt x="8456595" y="1212450"/>
                </a:lnTo>
                <a:lnTo>
                  <a:pt x="8506800" y="1208151"/>
                </a:lnTo>
                <a:lnTo>
                  <a:pt x="8557022" y="1204046"/>
                </a:lnTo>
                <a:lnTo>
                  <a:pt x="8607259" y="1200135"/>
                </a:lnTo>
                <a:lnTo>
                  <a:pt x="8657510" y="1196417"/>
                </a:lnTo>
                <a:lnTo>
                  <a:pt x="8707776" y="1192891"/>
                </a:lnTo>
                <a:lnTo>
                  <a:pt x="8758056" y="1189557"/>
                </a:lnTo>
                <a:lnTo>
                  <a:pt x="8808349" y="1186413"/>
                </a:lnTo>
                <a:lnTo>
                  <a:pt x="8858653" y="1183459"/>
                </a:lnTo>
                <a:lnTo>
                  <a:pt x="8908970" y="1180694"/>
                </a:lnTo>
                <a:lnTo>
                  <a:pt x="8959298" y="1178117"/>
                </a:lnTo>
                <a:lnTo>
                  <a:pt x="9009636" y="1175728"/>
                </a:lnTo>
                <a:lnTo>
                  <a:pt x="9059984" y="1173525"/>
                </a:lnTo>
                <a:lnTo>
                  <a:pt x="9110341" y="1171508"/>
                </a:lnTo>
                <a:lnTo>
                  <a:pt x="9160707" y="1169675"/>
                </a:lnTo>
                <a:lnTo>
                  <a:pt x="9211081" y="1168027"/>
                </a:lnTo>
                <a:lnTo>
                  <a:pt x="9261462" y="1166562"/>
                </a:lnTo>
                <a:lnTo>
                  <a:pt x="9311850" y="1165280"/>
                </a:lnTo>
                <a:lnTo>
                  <a:pt x="9362244" y="1164179"/>
                </a:lnTo>
                <a:lnTo>
                  <a:pt x="9412643" y="1163259"/>
                </a:lnTo>
                <a:lnTo>
                  <a:pt x="9429921" y="1163005"/>
                </a:lnTo>
              </a:path>
              <a:path w="9430385" h="5133975">
                <a:moveTo>
                  <a:pt x="2663858" y="5133591"/>
                </a:moveTo>
                <a:lnTo>
                  <a:pt x="2702458" y="5087060"/>
                </a:lnTo>
                <a:lnTo>
                  <a:pt x="2734983" y="5048474"/>
                </a:lnTo>
                <a:lnTo>
                  <a:pt x="2767784" y="5010092"/>
                </a:lnTo>
                <a:lnTo>
                  <a:pt x="2800858" y="4971915"/>
                </a:lnTo>
                <a:lnTo>
                  <a:pt x="2834205" y="4933947"/>
                </a:lnTo>
                <a:lnTo>
                  <a:pt x="2867822" y="4896192"/>
                </a:lnTo>
                <a:lnTo>
                  <a:pt x="2901708" y="4858652"/>
                </a:lnTo>
                <a:lnTo>
                  <a:pt x="2935862" y="4821331"/>
                </a:lnTo>
                <a:lnTo>
                  <a:pt x="2970281" y="4784231"/>
                </a:lnTo>
                <a:lnTo>
                  <a:pt x="3004965" y="4747356"/>
                </a:lnTo>
                <a:lnTo>
                  <a:pt x="3039912" y="4710709"/>
                </a:lnTo>
                <a:lnTo>
                  <a:pt x="3075121" y="4674293"/>
                </a:lnTo>
                <a:lnTo>
                  <a:pt x="3110589" y="4638111"/>
                </a:lnTo>
                <a:lnTo>
                  <a:pt x="3146315" y="4602165"/>
                </a:lnTo>
                <a:lnTo>
                  <a:pt x="3182298" y="4566460"/>
                </a:lnTo>
                <a:lnTo>
                  <a:pt x="3218537" y="4530999"/>
                </a:lnTo>
                <a:lnTo>
                  <a:pt x="3255029" y="4495784"/>
                </a:lnTo>
                <a:lnTo>
                  <a:pt x="3291773" y="4460818"/>
                </a:lnTo>
                <a:lnTo>
                  <a:pt x="3328767" y="4426105"/>
                </a:lnTo>
                <a:lnTo>
                  <a:pt x="3366011" y="4391647"/>
                </a:lnTo>
                <a:lnTo>
                  <a:pt x="3403502" y="4357448"/>
                </a:lnTo>
                <a:lnTo>
                  <a:pt x="3441233" y="4323482"/>
                </a:lnTo>
                <a:lnTo>
                  <a:pt x="3479208" y="4289777"/>
                </a:lnTo>
                <a:lnTo>
                  <a:pt x="3517425" y="4256335"/>
                </a:lnTo>
                <a:lnTo>
                  <a:pt x="3555882" y="4223156"/>
                </a:lnTo>
                <a:lnTo>
                  <a:pt x="3594576" y="4190241"/>
                </a:lnTo>
                <a:lnTo>
                  <a:pt x="3633506" y="4157592"/>
                </a:lnTo>
                <a:lnTo>
                  <a:pt x="3672670" y="4125209"/>
                </a:lnTo>
                <a:lnTo>
                  <a:pt x="3712065" y="4093093"/>
                </a:lnTo>
                <a:lnTo>
                  <a:pt x="3751690" y="4061244"/>
                </a:lnTo>
                <a:lnTo>
                  <a:pt x="3791542" y="4029665"/>
                </a:lnTo>
                <a:lnTo>
                  <a:pt x="3831619" y="3998354"/>
                </a:lnTo>
                <a:lnTo>
                  <a:pt x="3871918" y="3967315"/>
                </a:lnTo>
                <a:lnTo>
                  <a:pt x="3912439" y="3936546"/>
                </a:lnTo>
                <a:lnTo>
                  <a:pt x="3953179" y="3906050"/>
                </a:lnTo>
                <a:lnTo>
                  <a:pt x="3994135" y="3875827"/>
                </a:lnTo>
                <a:lnTo>
                  <a:pt x="4035306" y="3845878"/>
                </a:lnTo>
                <a:lnTo>
                  <a:pt x="4076689" y="3816203"/>
                </a:lnTo>
                <a:lnTo>
                  <a:pt x="4118282" y="3786804"/>
                </a:lnTo>
                <a:lnTo>
                  <a:pt x="4160084" y="3757682"/>
                </a:lnTo>
                <a:lnTo>
                  <a:pt x="4202092" y="3728837"/>
                </a:lnTo>
                <a:lnTo>
                  <a:pt x="4244304" y="3700270"/>
                </a:lnTo>
                <a:lnTo>
                  <a:pt x="4286717" y="3671982"/>
                </a:lnTo>
                <a:lnTo>
                  <a:pt x="4329331" y="3643975"/>
                </a:lnTo>
                <a:lnTo>
                  <a:pt x="4372142" y="3616248"/>
                </a:lnTo>
                <a:lnTo>
                  <a:pt x="4415149" y="3588803"/>
                </a:lnTo>
                <a:lnTo>
                  <a:pt x="4458349" y="3561640"/>
                </a:lnTo>
                <a:lnTo>
                  <a:pt x="4501739" y="3534736"/>
                </a:lnTo>
                <a:lnTo>
                  <a:pt x="4545316" y="3508113"/>
                </a:lnTo>
                <a:lnTo>
                  <a:pt x="4589078" y="3481772"/>
                </a:lnTo>
                <a:lnTo>
                  <a:pt x="4633023" y="3455710"/>
                </a:lnTo>
                <a:lnTo>
                  <a:pt x="4677149" y="3429927"/>
                </a:lnTo>
                <a:lnTo>
                  <a:pt x="4721452" y="3404421"/>
                </a:lnTo>
                <a:lnTo>
                  <a:pt x="4765932" y="3379190"/>
                </a:lnTo>
                <a:lnTo>
                  <a:pt x="4810585" y="3354234"/>
                </a:lnTo>
                <a:lnTo>
                  <a:pt x="4855409" y="3329551"/>
                </a:lnTo>
                <a:lnTo>
                  <a:pt x="4900402" y="3305140"/>
                </a:lnTo>
                <a:lnTo>
                  <a:pt x="4945562" y="3280999"/>
                </a:lnTo>
                <a:lnTo>
                  <a:pt x="4990886" y="3257127"/>
                </a:lnTo>
                <a:lnTo>
                  <a:pt x="5036372" y="3233523"/>
                </a:lnTo>
                <a:lnTo>
                  <a:pt x="5082018" y="3210186"/>
                </a:lnTo>
                <a:lnTo>
                  <a:pt x="5127821" y="3187114"/>
                </a:lnTo>
                <a:lnTo>
                  <a:pt x="5173779" y="3164305"/>
                </a:lnTo>
                <a:lnTo>
                  <a:pt x="5219889" y="3141760"/>
                </a:lnTo>
                <a:lnTo>
                  <a:pt x="5266150" y="3119475"/>
                </a:lnTo>
                <a:lnTo>
                  <a:pt x="5312559" y="3097450"/>
                </a:lnTo>
                <a:lnTo>
                  <a:pt x="5359113" y="3075684"/>
                </a:lnTo>
                <a:lnTo>
                  <a:pt x="5405811" y="3054175"/>
                </a:lnTo>
                <a:lnTo>
                  <a:pt x="5452650" y="3032923"/>
                </a:lnTo>
                <a:lnTo>
                  <a:pt x="5499628" y="3011924"/>
                </a:lnTo>
                <a:lnTo>
                  <a:pt x="5546742" y="2991179"/>
                </a:lnTo>
                <a:lnTo>
                  <a:pt x="5593991" y="2970686"/>
                </a:lnTo>
                <a:lnTo>
                  <a:pt x="5641371" y="2950444"/>
                </a:lnTo>
                <a:lnTo>
                  <a:pt x="5687367" y="2931636"/>
                </a:lnTo>
                <a:lnTo>
                  <a:pt x="5733498" y="2913113"/>
                </a:lnTo>
                <a:lnTo>
                  <a:pt x="5779762" y="2894872"/>
                </a:lnTo>
                <a:lnTo>
                  <a:pt x="5826156" y="2876907"/>
                </a:lnTo>
                <a:lnTo>
                  <a:pt x="5872677" y="2859214"/>
                </a:lnTo>
                <a:lnTo>
                  <a:pt x="5919322" y="2841789"/>
                </a:lnTo>
                <a:lnTo>
                  <a:pt x="5966090" y="2824627"/>
                </a:lnTo>
                <a:lnTo>
                  <a:pt x="6012976" y="2807725"/>
                </a:lnTo>
                <a:lnTo>
                  <a:pt x="6059978" y="2791077"/>
                </a:lnTo>
                <a:lnTo>
                  <a:pt x="6107094" y="2774679"/>
                </a:lnTo>
                <a:lnTo>
                  <a:pt x="6154320" y="2758527"/>
                </a:lnTo>
                <a:lnTo>
                  <a:pt x="6201655" y="2742617"/>
                </a:lnTo>
                <a:lnTo>
                  <a:pt x="6249095" y="2726944"/>
                </a:lnTo>
                <a:lnTo>
                  <a:pt x="6296638" y="2711503"/>
                </a:lnTo>
                <a:lnTo>
                  <a:pt x="6344281" y="2696291"/>
                </a:lnTo>
                <a:lnTo>
                  <a:pt x="6392022" y="2681302"/>
                </a:lnTo>
                <a:lnTo>
                  <a:pt x="6439856" y="2666533"/>
                </a:lnTo>
                <a:lnTo>
                  <a:pt x="6487783" y="2651979"/>
                </a:lnTo>
                <a:lnTo>
                  <a:pt x="6535799" y="2637636"/>
                </a:lnTo>
                <a:lnTo>
                  <a:pt x="6583901" y="2623498"/>
                </a:lnTo>
                <a:lnTo>
                  <a:pt x="6632087" y="2609563"/>
                </a:lnTo>
                <a:lnTo>
                  <a:pt x="6680354" y="2595825"/>
                </a:lnTo>
                <a:lnTo>
                  <a:pt x="6728699" y="2582280"/>
                </a:lnTo>
                <a:lnTo>
                  <a:pt x="6777120" y="2568924"/>
                </a:lnTo>
                <a:lnTo>
                  <a:pt x="6825613" y="2555752"/>
                </a:lnTo>
                <a:lnTo>
                  <a:pt x="6874177" y="2542760"/>
                </a:lnTo>
                <a:lnTo>
                  <a:pt x="6922808" y="2529944"/>
                </a:lnTo>
                <a:lnTo>
                  <a:pt x="7255845" y="2456826"/>
                </a:lnTo>
                <a:lnTo>
                  <a:pt x="7422311" y="2419958"/>
                </a:lnTo>
                <a:lnTo>
                  <a:pt x="7591552" y="2392042"/>
                </a:lnTo>
                <a:lnTo>
                  <a:pt x="7929929" y="2335479"/>
                </a:lnTo>
                <a:lnTo>
                  <a:pt x="7978764" y="2329274"/>
                </a:lnTo>
                <a:lnTo>
                  <a:pt x="8027684" y="2323393"/>
                </a:lnTo>
                <a:lnTo>
                  <a:pt x="8076664" y="2317738"/>
                </a:lnTo>
                <a:lnTo>
                  <a:pt x="8125679" y="2312211"/>
                </a:lnTo>
                <a:lnTo>
                  <a:pt x="8174704" y="2306714"/>
                </a:lnTo>
                <a:lnTo>
                  <a:pt x="8223714" y="2301149"/>
                </a:lnTo>
                <a:lnTo>
                  <a:pt x="8272683" y="2295417"/>
                </a:lnTo>
                <a:lnTo>
                  <a:pt x="8322639" y="2289950"/>
                </a:lnTo>
                <a:lnTo>
                  <a:pt x="8372644" y="2284698"/>
                </a:lnTo>
                <a:lnTo>
                  <a:pt x="8422697" y="2279659"/>
                </a:lnTo>
                <a:lnTo>
                  <a:pt x="8472797" y="2274834"/>
                </a:lnTo>
                <a:lnTo>
                  <a:pt x="8522944" y="2270221"/>
                </a:lnTo>
                <a:lnTo>
                  <a:pt x="8573137" y="2265819"/>
                </a:lnTo>
                <a:lnTo>
                  <a:pt x="8623375" y="2261628"/>
                </a:lnTo>
                <a:lnTo>
                  <a:pt x="8673658" y="2257646"/>
                </a:lnTo>
                <a:lnTo>
                  <a:pt x="8723983" y="2253874"/>
                </a:lnTo>
                <a:lnTo>
                  <a:pt x="8774351" y="2250310"/>
                </a:lnTo>
                <a:lnTo>
                  <a:pt x="8824760" y="2246954"/>
                </a:lnTo>
                <a:lnTo>
                  <a:pt x="8875210" y="2243805"/>
                </a:lnTo>
                <a:lnTo>
                  <a:pt x="8925700" y="2240861"/>
                </a:lnTo>
                <a:lnTo>
                  <a:pt x="8976229" y="2238123"/>
                </a:lnTo>
                <a:lnTo>
                  <a:pt x="9026796" y="2235590"/>
                </a:lnTo>
                <a:lnTo>
                  <a:pt x="9077401" y="2233260"/>
                </a:lnTo>
                <a:lnTo>
                  <a:pt x="9128042" y="2231133"/>
                </a:lnTo>
                <a:lnTo>
                  <a:pt x="9178719" y="2229208"/>
                </a:lnTo>
                <a:lnTo>
                  <a:pt x="9229431" y="2227485"/>
                </a:lnTo>
                <a:lnTo>
                  <a:pt x="9280177" y="2225962"/>
                </a:lnTo>
                <a:lnTo>
                  <a:pt x="9330956" y="2224639"/>
                </a:lnTo>
                <a:lnTo>
                  <a:pt x="9381767" y="2223515"/>
                </a:lnTo>
                <a:lnTo>
                  <a:pt x="9429921" y="2222638"/>
                </a:lnTo>
              </a:path>
            </a:pathLst>
          </a:custGeom>
          <a:ln w="33077">
            <a:solidFill>
              <a:srgbClr val="F15832"/>
            </a:solidFill>
          </a:ln>
        </p:spPr>
        <p:txBody>
          <a:bodyPr wrap="square" lIns="0" tIns="0" rIns="0" bIns="0" rtlCol="0"/>
          <a:lstStyle/>
          <a:p>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sp>
        <p:nvSpPr>
          <p:cNvPr id="5" name="object 5"/>
          <p:cNvSpPr/>
          <p:nvPr/>
        </p:nvSpPr>
        <p:spPr>
          <a:xfrm>
            <a:off x="16113869" y="5858634"/>
            <a:ext cx="3120390" cy="1293495"/>
          </a:xfrm>
          <a:custGeom>
            <a:avLst/>
            <a:gdLst/>
            <a:ahLst/>
            <a:cxnLst/>
            <a:rect l="l" t="t" r="r" b="b"/>
            <a:pathLst>
              <a:path w="3120390" h="1293495">
                <a:moveTo>
                  <a:pt x="2649133"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2649133" y="1292976"/>
                </a:lnTo>
                <a:lnTo>
                  <a:pt x="2697310" y="1290543"/>
                </a:lnTo>
                <a:lnTo>
                  <a:pt x="2744095" y="1283403"/>
                </a:lnTo>
                <a:lnTo>
                  <a:pt x="2789252" y="1271792"/>
                </a:lnTo>
                <a:lnTo>
                  <a:pt x="2832543" y="1255948"/>
                </a:lnTo>
                <a:lnTo>
                  <a:pt x="2873731" y="1236106"/>
                </a:lnTo>
                <a:lnTo>
                  <a:pt x="2912581" y="1212505"/>
                </a:lnTo>
                <a:lnTo>
                  <a:pt x="2948855" y="1185380"/>
                </a:lnTo>
                <a:lnTo>
                  <a:pt x="2982316" y="1154968"/>
                </a:lnTo>
                <a:lnTo>
                  <a:pt x="3012727" y="1121507"/>
                </a:lnTo>
                <a:lnTo>
                  <a:pt x="3039852" y="1085234"/>
                </a:lnTo>
                <a:lnTo>
                  <a:pt x="3063454" y="1046384"/>
                </a:lnTo>
                <a:lnTo>
                  <a:pt x="3083295" y="1005195"/>
                </a:lnTo>
                <a:lnTo>
                  <a:pt x="3099140" y="961904"/>
                </a:lnTo>
                <a:lnTo>
                  <a:pt x="3110751" y="916748"/>
                </a:lnTo>
                <a:lnTo>
                  <a:pt x="3117891" y="869963"/>
                </a:lnTo>
                <a:lnTo>
                  <a:pt x="3120323" y="821786"/>
                </a:lnTo>
                <a:lnTo>
                  <a:pt x="3120323" y="471189"/>
                </a:lnTo>
                <a:lnTo>
                  <a:pt x="3117891" y="423013"/>
                </a:lnTo>
                <a:lnTo>
                  <a:pt x="3110751" y="376228"/>
                </a:lnTo>
                <a:lnTo>
                  <a:pt x="3099140" y="331071"/>
                </a:lnTo>
                <a:lnTo>
                  <a:pt x="3083295" y="287780"/>
                </a:lnTo>
                <a:lnTo>
                  <a:pt x="3063454" y="246591"/>
                </a:lnTo>
                <a:lnTo>
                  <a:pt x="3039852" y="207742"/>
                </a:lnTo>
                <a:lnTo>
                  <a:pt x="3012727" y="171468"/>
                </a:lnTo>
                <a:lnTo>
                  <a:pt x="2982316" y="138007"/>
                </a:lnTo>
                <a:lnTo>
                  <a:pt x="2948855" y="107596"/>
                </a:lnTo>
                <a:lnTo>
                  <a:pt x="2912581" y="80471"/>
                </a:lnTo>
                <a:lnTo>
                  <a:pt x="2873731" y="56869"/>
                </a:lnTo>
                <a:lnTo>
                  <a:pt x="2832543" y="37028"/>
                </a:lnTo>
                <a:lnTo>
                  <a:pt x="2789252" y="21183"/>
                </a:lnTo>
                <a:lnTo>
                  <a:pt x="2744095" y="9572"/>
                </a:lnTo>
                <a:lnTo>
                  <a:pt x="2697310" y="2432"/>
                </a:lnTo>
                <a:lnTo>
                  <a:pt x="2649133" y="0"/>
                </a:lnTo>
                <a:close/>
              </a:path>
            </a:pathLst>
          </a:custGeom>
          <a:solidFill>
            <a:srgbClr val="F15732"/>
          </a:solidFill>
        </p:spPr>
        <p:txBody>
          <a:bodyPr wrap="square" lIns="0" tIns="0" rIns="0" bIns="0" rtlCol="0"/>
          <a:lstStyle/>
          <a:p>
            <a:endParaRPr/>
          </a:p>
        </p:txBody>
      </p:sp>
      <p:grpSp>
        <p:nvGrpSpPr>
          <p:cNvPr id="6" name="object 6"/>
          <p:cNvGrpSpPr/>
          <p:nvPr/>
        </p:nvGrpSpPr>
        <p:grpSpPr>
          <a:xfrm>
            <a:off x="6031223" y="2246755"/>
            <a:ext cx="12837795" cy="6755765"/>
            <a:chOff x="6031223" y="2246755"/>
            <a:chExt cx="12837795" cy="6755765"/>
          </a:xfrm>
        </p:grpSpPr>
        <p:sp>
          <p:nvSpPr>
            <p:cNvPr id="7" name="object 7"/>
            <p:cNvSpPr/>
            <p:nvPr/>
          </p:nvSpPr>
          <p:spPr>
            <a:xfrm>
              <a:off x="10765389" y="2257232"/>
              <a:ext cx="5401945" cy="1047115"/>
            </a:xfrm>
            <a:custGeom>
              <a:avLst/>
              <a:gdLst/>
              <a:ahLst/>
              <a:cxnLst/>
              <a:rect l="l" t="t" r="r" b="b"/>
              <a:pathLst>
                <a:path w="5401944" h="1047114">
                  <a:moveTo>
                    <a:pt x="493046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close/>
                </a:path>
              </a:pathLst>
            </a:custGeom>
            <a:solidFill>
              <a:srgbClr val="F15732">
                <a:alpha val="3999"/>
              </a:srgbClr>
            </a:solidFill>
          </p:spPr>
          <p:txBody>
            <a:bodyPr wrap="square" lIns="0" tIns="0" rIns="0" bIns="0" rtlCol="0"/>
            <a:lstStyle/>
            <a:p>
              <a:endParaRPr/>
            </a:p>
          </p:txBody>
        </p:sp>
        <p:sp>
          <p:nvSpPr>
            <p:cNvPr id="8" name="object 8"/>
            <p:cNvSpPr/>
            <p:nvPr/>
          </p:nvSpPr>
          <p:spPr>
            <a:xfrm>
              <a:off x="10765389" y="2257232"/>
              <a:ext cx="5401945" cy="1047115"/>
            </a:xfrm>
            <a:custGeom>
              <a:avLst/>
              <a:gdLst/>
              <a:ahLst/>
              <a:cxnLst/>
              <a:rect l="l" t="t" r="r" b="b"/>
              <a:pathLst>
                <a:path w="5401944" h="1047114">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575898"/>
                  </a:lnTo>
                  <a:lnTo>
                    <a:pt x="2432" y="624075"/>
                  </a:lnTo>
                  <a:lnTo>
                    <a:pt x="9572" y="670860"/>
                  </a:lnTo>
                  <a:lnTo>
                    <a:pt x="21183" y="716016"/>
                  </a:lnTo>
                  <a:lnTo>
                    <a:pt x="37028" y="759307"/>
                  </a:lnTo>
                  <a:lnTo>
                    <a:pt x="56869" y="800496"/>
                  </a:lnTo>
                  <a:lnTo>
                    <a:pt x="80471" y="839346"/>
                  </a:lnTo>
                  <a:lnTo>
                    <a:pt x="107596" y="875619"/>
                  </a:lnTo>
                  <a:lnTo>
                    <a:pt x="138007" y="909080"/>
                  </a:lnTo>
                  <a:lnTo>
                    <a:pt x="171468" y="939492"/>
                  </a:lnTo>
                  <a:lnTo>
                    <a:pt x="207742" y="966617"/>
                  </a:lnTo>
                  <a:lnTo>
                    <a:pt x="246591" y="990218"/>
                  </a:lnTo>
                  <a:lnTo>
                    <a:pt x="287780" y="1010060"/>
                  </a:lnTo>
                  <a:lnTo>
                    <a:pt x="331071" y="1025904"/>
                  </a:lnTo>
                  <a:lnTo>
                    <a:pt x="376228" y="1037515"/>
                  </a:lnTo>
                  <a:lnTo>
                    <a:pt x="423013" y="1044655"/>
                  </a:lnTo>
                  <a:lnTo>
                    <a:pt x="471189" y="1047088"/>
                  </a:lnTo>
                  <a:lnTo>
                    <a:pt x="4930467" y="1047088"/>
                  </a:lnTo>
                  <a:lnTo>
                    <a:pt x="4978644" y="1044655"/>
                  </a:lnTo>
                  <a:lnTo>
                    <a:pt x="5025429" y="1037515"/>
                  </a:lnTo>
                  <a:lnTo>
                    <a:pt x="5070585" y="1025904"/>
                  </a:lnTo>
                  <a:lnTo>
                    <a:pt x="5113876" y="1010060"/>
                  </a:lnTo>
                  <a:lnTo>
                    <a:pt x="5155065" y="990218"/>
                  </a:lnTo>
                  <a:lnTo>
                    <a:pt x="5193915" y="966617"/>
                  </a:lnTo>
                  <a:lnTo>
                    <a:pt x="5230188" y="939492"/>
                  </a:lnTo>
                  <a:lnTo>
                    <a:pt x="5263649" y="909080"/>
                  </a:lnTo>
                  <a:lnTo>
                    <a:pt x="5294061" y="875619"/>
                  </a:lnTo>
                  <a:lnTo>
                    <a:pt x="5321186" y="839346"/>
                  </a:lnTo>
                  <a:lnTo>
                    <a:pt x="5344787" y="800496"/>
                  </a:lnTo>
                  <a:lnTo>
                    <a:pt x="5364629" y="759307"/>
                  </a:lnTo>
                  <a:lnTo>
                    <a:pt x="5380473" y="716016"/>
                  </a:lnTo>
                  <a:lnTo>
                    <a:pt x="5392084" y="670860"/>
                  </a:lnTo>
                  <a:lnTo>
                    <a:pt x="5399224" y="624075"/>
                  </a:lnTo>
                  <a:lnTo>
                    <a:pt x="5401657" y="575898"/>
                  </a:lnTo>
                  <a:lnTo>
                    <a:pt x="5401657" y="471189"/>
                  </a:lnTo>
                  <a:lnTo>
                    <a:pt x="5399224" y="423013"/>
                  </a:lnTo>
                  <a:lnTo>
                    <a:pt x="5392084" y="376228"/>
                  </a:lnTo>
                  <a:lnTo>
                    <a:pt x="5380473" y="331071"/>
                  </a:lnTo>
                  <a:lnTo>
                    <a:pt x="5364629" y="287780"/>
                  </a:lnTo>
                  <a:lnTo>
                    <a:pt x="5344787" y="246591"/>
                  </a:lnTo>
                  <a:lnTo>
                    <a:pt x="5321186" y="207742"/>
                  </a:lnTo>
                  <a:lnTo>
                    <a:pt x="5294061" y="171468"/>
                  </a:lnTo>
                  <a:lnTo>
                    <a:pt x="5263649" y="138007"/>
                  </a:lnTo>
                  <a:lnTo>
                    <a:pt x="5230188" y="107596"/>
                  </a:lnTo>
                  <a:lnTo>
                    <a:pt x="5193915" y="80471"/>
                  </a:lnTo>
                  <a:lnTo>
                    <a:pt x="5155065" y="56869"/>
                  </a:lnTo>
                  <a:lnTo>
                    <a:pt x="5113876" y="37028"/>
                  </a:lnTo>
                  <a:lnTo>
                    <a:pt x="5070585" y="21183"/>
                  </a:lnTo>
                  <a:lnTo>
                    <a:pt x="5025429" y="9572"/>
                  </a:lnTo>
                  <a:lnTo>
                    <a:pt x="4978644" y="2432"/>
                  </a:lnTo>
                  <a:lnTo>
                    <a:pt x="4930467" y="0"/>
                  </a:lnTo>
                  <a:lnTo>
                    <a:pt x="471189" y="0"/>
                  </a:lnTo>
                  <a:close/>
                </a:path>
              </a:pathLst>
            </a:custGeom>
            <a:ln w="20941">
              <a:solidFill>
                <a:srgbClr val="F15732"/>
              </a:solidFill>
            </a:ln>
          </p:spPr>
          <p:txBody>
            <a:bodyPr wrap="square" lIns="0" tIns="0" rIns="0" bIns="0" rtlCol="0"/>
            <a:lstStyle/>
            <a:p>
              <a:endParaRPr/>
            </a:p>
          </p:txBody>
        </p:sp>
        <p:sp>
          <p:nvSpPr>
            <p:cNvPr id="9" name="object 9"/>
            <p:cNvSpPr/>
            <p:nvPr/>
          </p:nvSpPr>
          <p:spPr>
            <a:xfrm>
              <a:off x="7947397" y="3579120"/>
              <a:ext cx="2450465" cy="712470"/>
            </a:xfrm>
            <a:custGeom>
              <a:avLst/>
              <a:gdLst/>
              <a:ahLst/>
              <a:cxnLst/>
              <a:rect l="l" t="t" r="r" b="b"/>
              <a:pathLst>
                <a:path w="2450465" h="712470">
                  <a:moveTo>
                    <a:pt x="2094114" y="0"/>
                  </a:moveTo>
                  <a:lnTo>
                    <a:pt x="356083" y="0"/>
                  </a:ln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close/>
                </a:path>
              </a:pathLst>
            </a:custGeom>
            <a:solidFill>
              <a:srgbClr val="F15732">
                <a:alpha val="5999"/>
              </a:srgbClr>
            </a:solidFill>
          </p:spPr>
          <p:txBody>
            <a:bodyPr wrap="square" lIns="0" tIns="0" rIns="0" bIns="0" rtlCol="0"/>
            <a:lstStyle/>
            <a:p>
              <a:endParaRPr/>
            </a:p>
          </p:txBody>
        </p:sp>
        <p:sp>
          <p:nvSpPr>
            <p:cNvPr id="10" name="object 10"/>
            <p:cNvSpPr/>
            <p:nvPr/>
          </p:nvSpPr>
          <p:spPr>
            <a:xfrm>
              <a:off x="7947397" y="3579120"/>
              <a:ext cx="2450465" cy="712470"/>
            </a:xfrm>
            <a:custGeom>
              <a:avLst/>
              <a:gdLst/>
              <a:ahLst/>
              <a:cxnLst/>
              <a:rect l="l" t="t" r="r" b="b"/>
              <a:pathLst>
                <a:path w="2450465" h="712470">
                  <a:moveTo>
                    <a:pt x="356083" y="0"/>
                  </a:moveTo>
                  <a:lnTo>
                    <a:pt x="307766" y="3250"/>
                  </a:lnTo>
                  <a:lnTo>
                    <a:pt x="261424" y="12720"/>
                  </a:lnTo>
                  <a:lnTo>
                    <a:pt x="217482" y="27983"/>
                  </a:lnTo>
                  <a:lnTo>
                    <a:pt x="176363" y="48617"/>
                  </a:lnTo>
                  <a:lnTo>
                    <a:pt x="138493" y="74196"/>
                  </a:lnTo>
                  <a:lnTo>
                    <a:pt x="104296" y="104296"/>
                  </a:lnTo>
                  <a:lnTo>
                    <a:pt x="74196" y="138493"/>
                  </a:lnTo>
                  <a:lnTo>
                    <a:pt x="48617" y="176363"/>
                  </a:lnTo>
                  <a:lnTo>
                    <a:pt x="27983" y="217482"/>
                  </a:lnTo>
                  <a:lnTo>
                    <a:pt x="12720" y="261424"/>
                  </a:lnTo>
                  <a:lnTo>
                    <a:pt x="3250" y="307766"/>
                  </a:lnTo>
                  <a:lnTo>
                    <a:pt x="0" y="356083"/>
                  </a:lnTo>
                  <a:lnTo>
                    <a:pt x="3250" y="404400"/>
                  </a:lnTo>
                  <a:lnTo>
                    <a:pt x="12720" y="450741"/>
                  </a:lnTo>
                  <a:lnTo>
                    <a:pt x="27983" y="494683"/>
                  </a:lnTo>
                  <a:lnTo>
                    <a:pt x="48617" y="535800"/>
                  </a:lnTo>
                  <a:lnTo>
                    <a:pt x="74196" y="573668"/>
                  </a:lnTo>
                  <a:lnTo>
                    <a:pt x="104296" y="607864"/>
                  </a:lnTo>
                  <a:lnTo>
                    <a:pt x="138493" y="637964"/>
                  </a:lnTo>
                  <a:lnTo>
                    <a:pt x="176363" y="663541"/>
                  </a:lnTo>
                  <a:lnTo>
                    <a:pt x="217482" y="684174"/>
                  </a:lnTo>
                  <a:lnTo>
                    <a:pt x="261424" y="699437"/>
                  </a:lnTo>
                  <a:lnTo>
                    <a:pt x="307766" y="708905"/>
                  </a:lnTo>
                  <a:lnTo>
                    <a:pt x="356083" y="712156"/>
                  </a:lnTo>
                  <a:lnTo>
                    <a:pt x="2094114" y="712156"/>
                  </a:lnTo>
                  <a:lnTo>
                    <a:pt x="2142431" y="708905"/>
                  </a:lnTo>
                  <a:lnTo>
                    <a:pt x="2188772" y="699437"/>
                  </a:lnTo>
                  <a:lnTo>
                    <a:pt x="2232713" y="684174"/>
                  </a:lnTo>
                  <a:lnTo>
                    <a:pt x="2273831" y="663541"/>
                  </a:lnTo>
                  <a:lnTo>
                    <a:pt x="2311699" y="637964"/>
                  </a:lnTo>
                  <a:lnTo>
                    <a:pt x="2345895" y="607864"/>
                  </a:lnTo>
                  <a:lnTo>
                    <a:pt x="2375994" y="573668"/>
                  </a:lnTo>
                  <a:lnTo>
                    <a:pt x="2401572" y="535800"/>
                  </a:lnTo>
                  <a:lnTo>
                    <a:pt x="2422205" y="494683"/>
                  </a:lnTo>
                  <a:lnTo>
                    <a:pt x="2437467" y="450741"/>
                  </a:lnTo>
                  <a:lnTo>
                    <a:pt x="2446936" y="404400"/>
                  </a:lnTo>
                  <a:lnTo>
                    <a:pt x="2450187" y="356083"/>
                  </a:lnTo>
                  <a:lnTo>
                    <a:pt x="2446936" y="307766"/>
                  </a:lnTo>
                  <a:lnTo>
                    <a:pt x="2437467" y="261424"/>
                  </a:lnTo>
                  <a:lnTo>
                    <a:pt x="2422205" y="217482"/>
                  </a:lnTo>
                  <a:lnTo>
                    <a:pt x="2401572" y="176363"/>
                  </a:lnTo>
                  <a:lnTo>
                    <a:pt x="2375994" y="138493"/>
                  </a:lnTo>
                  <a:lnTo>
                    <a:pt x="2345895" y="104296"/>
                  </a:lnTo>
                  <a:lnTo>
                    <a:pt x="2311699" y="74196"/>
                  </a:lnTo>
                  <a:lnTo>
                    <a:pt x="2273831" y="48617"/>
                  </a:lnTo>
                  <a:lnTo>
                    <a:pt x="2232713" y="27983"/>
                  </a:lnTo>
                  <a:lnTo>
                    <a:pt x="2188772" y="12720"/>
                  </a:lnTo>
                  <a:lnTo>
                    <a:pt x="2142431" y="3250"/>
                  </a:lnTo>
                  <a:lnTo>
                    <a:pt x="2094114" y="0"/>
                  </a:lnTo>
                  <a:lnTo>
                    <a:pt x="356083" y="0"/>
                  </a:lnTo>
                  <a:close/>
                </a:path>
              </a:pathLst>
            </a:custGeom>
            <a:ln w="20941">
              <a:solidFill>
                <a:srgbClr val="F15732"/>
              </a:solidFill>
            </a:ln>
          </p:spPr>
          <p:txBody>
            <a:bodyPr wrap="square" lIns="0" tIns="0" rIns="0" bIns="0" rtlCol="0"/>
            <a:lstStyle/>
            <a:p>
              <a:endParaRPr/>
            </a:p>
          </p:txBody>
        </p:sp>
        <p:sp>
          <p:nvSpPr>
            <p:cNvPr id="11" name="object 11"/>
            <p:cNvSpPr/>
            <p:nvPr/>
          </p:nvSpPr>
          <p:spPr>
            <a:xfrm>
              <a:off x="12346493" y="3718779"/>
              <a:ext cx="2450465" cy="1292860"/>
            </a:xfrm>
            <a:custGeom>
              <a:avLst/>
              <a:gdLst/>
              <a:ahLst/>
              <a:cxnLst/>
              <a:rect l="l" t="t" r="r" b="b"/>
              <a:pathLst>
                <a:path w="2450465" h="129286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2" name="object 12"/>
            <p:cNvSpPr/>
            <p:nvPr/>
          </p:nvSpPr>
          <p:spPr>
            <a:xfrm>
              <a:off x="12346493" y="3718779"/>
              <a:ext cx="2450465" cy="1292860"/>
            </a:xfrm>
            <a:custGeom>
              <a:avLst/>
              <a:gdLst/>
              <a:ahLst/>
              <a:cxnLst/>
              <a:rect l="l" t="t" r="r" b="b"/>
              <a:pathLst>
                <a:path w="2450465" h="129286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095"/>
                  </a:lnTo>
                  <a:lnTo>
                    <a:pt x="2432" y="869273"/>
                  </a:lnTo>
                  <a:lnTo>
                    <a:pt x="9572" y="916060"/>
                  </a:lnTo>
                  <a:lnTo>
                    <a:pt x="21183" y="961217"/>
                  </a:lnTo>
                  <a:lnTo>
                    <a:pt x="37028" y="1004509"/>
                  </a:lnTo>
                  <a:lnTo>
                    <a:pt x="56869" y="1045697"/>
                  </a:lnTo>
                  <a:lnTo>
                    <a:pt x="80471" y="1084547"/>
                  </a:lnTo>
                  <a:lnTo>
                    <a:pt x="107596" y="1120821"/>
                  </a:lnTo>
                  <a:lnTo>
                    <a:pt x="138007" y="1154281"/>
                  </a:lnTo>
                  <a:lnTo>
                    <a:pt x="171468" y="1184692"/>
                  </a:lnTo>
                  <a:lnTo>
                    <a:pt x="207742" y="1211816"/>
                  </a:lnTo>
                  <a:lnTo>
                    <a:pt x="246591" y="1235417"/>
                  </a:lnTo>
                  <a:lnTo>
                    <a:pt x="287780" y="1255258"/>
                  </a:lnTo>
                  <a:lnTo>
                    <a:pt x="331071" y="1271102"/>
                  </a:lnTo>
                  <a:lnTo>
                    <a:pt x="376228" y="1282712"/>
                  </a:lnTo>
                  <a:lnTo>
                    <a:pt x="423013" y="1289852"/>
                  </a:lnTo>
                  <a:lnTo>
                    <a:pt x="471189" y="1292285"/>
                  </a:lnTo>
                  <a:lnTo>
                    <a:pt x="1978997" y="1292285"/>
                  </a:lnTo>
                  <a:lnTo>
                    <a:pt x="2027174" y="1289852"/>
                  </a:lnTo>
                  <a:lnTo>
                    <a:pt x="2073959" y="1282712"/>
                  </a:lnTo>
                  <a:lnTo>
                    <a:pt x="2119115" y="1271102"/>
                  </a:lnTo>
                  <a:lnTo>
                    <a:pt x="2162406" y="1255258"/>
                  </a:lnTo>
                  <a:lnTo>
                    <a:pt x="2203595" y="1235417"/>
                  </a:lnTo>
                  <a:lnTo>
                    <a:pt x="2242444" y="1211816"/>
                  </a:lnTo>
                  <a:lnTo>
                    <a:pt x="2278718" y="1184692"/>
                  </a:lnTo>
                  <a:lnTo>
                    <a:pt x="2312179" y="1154281"/>
                  </a:lnTo>
                  <a:lnTo>
                    <a:pt x="2342590" y="1120821"/>
                  </a:lnTo>
                  <a:lnTo>
                    <a:pt x="2369715" y="1084547"/>
                  </a:lnTo>
                  <a:lnTo>
                    <a:pt x="2393317" y="1045697"/>
                  </a:lnTo>
                  <a:lnTo>
                    <a:pt x="2413159" y="1004509"/>
                  </a:lnTo>
                  <a:lnTo>
                    <a:pt x="2429003" y="961217"/>
                  </a:lnTo>
                  <a:lnTo>
                    <a:pt x="2440614" y="916060"/>
                  </a:lnTo>
                  <a:lnTo>
                    <a:pt x="2447754" y="869273"/>
                  </a:lnTo>
                  <a:lnTo>
                    <a:pt x="2450187" y="821095"/>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3" name="object 13"/>
            <p:cNvSpPr/>
            <p:nvPr/>
          </p:nvSpPr>
          <p:spPr>
            <a:xfrm>
              <a:off x="6041700" y="4602127"/>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4" name="object 14"/>
            <p:cNvSpPr/>
            <p:nvPr/>
          </p:nvSpPr>
          <p:spPr>
            <a:xfrm>
              <a:off x="6041700" y="4602127"/>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5" name="object 15"/>
            <p:cNvSpPr/>
            <p:nvPr/>
          </p:nvSpPr>
          <p:spPr>
            <a:xfrm>
              <a:off x="16407877" y="3710374"/>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6" name="object 16"/>
            <p:cNvSpPr/>
            <p:nvPr/>
          </p:nvSpPr>
          <p:spPr>
            <a:xfrm>
              <a:off x="16407877" y="3710374"/>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267"/>
                  </a:lnTo>
                  <a:lnTo>
                    <a:pt x="2432" y="540444"/>
                  </a:lnTo>
                  <a:lnTo>
                    <a:pt x="9572" y="587229"/>
                  </a:lnTo>
                  <a:lnTo>
                    <a:pt x="21183" y="632385"/>
                  </a:lnTo>
                  <a:lnTo>
                    <a:pt x="37028" y="675676"/>
                  </a:lnTo>
                  <a:lnTo>
                    <a:pt x="56869" y="716865"/>
                  </a:lnTo>
                  <a:lnTo>
                    <a:pt x="80471" y="755715"/>
                  </a:lnTo>
                  <a:lnTo>
                    <a:pt x="107596" y="791989"/>
                  </a:lnTo>
                  <a:lnTo>
                    <a:pt x="138007" y="825449"/>
                  </a:lnTo>
                  <a:lnTo>
                    <a:pt x="171468" y="855861"/>
                  </a:lnTo>
                  <a:lnTo>
                    <a:pt x="207742" y="882986"/>
                  </a:lnTo>
                  <a:lnTo>
                    <a:pt x="246591" y="906587"/>
                  </a:lnTo>
                  <a:lnTo>
                    <a:pt x="287780" y="926429"/>
                  </a:lnTo>
                  <a:lnTo>
                    <a:pt x="331071" y="942273"/>
                  </a:lnTo>
                  <a:lnTo>
                    <a:pt x="376228" y="953884"/>
                  </a:lnTo>
                  <a:lnTo>
                    <a:pt x="423013" y="961024"/>
                  </a:lnTo>
                  <a:lnTo>
                    <a:pt x="471189" y="963457"/>
                  </a:lnTo>
                  <a:lnTo>
                    <a:pt x="1978997" y="963457"/>
                  </a:lnTo>
                  <a:lnTo>
                    <a:pt x="2027174" y="961024"/>
                  </a:lnTo>
                  <a:lnTo>
                    <a:pt x="2073959" y="953884"/>
                  </a:lnTo>
                  <a:lnTo>
                    <a:pt x="2119115" y="942273"/>
                  </a:lnTo>
                  <a:lnTo>
                    <a:pt x="2162406" y="926429"/>
                  </a:lnTo>
                  <a:lnTo>
                    <a:pt x="2203595" y="906587"/>
                  </a:lnTo>
                  <a:lnTo>
                    <a:pt x="2242444" y="882986"/>
                  </a:lnTo>
                  <a:lnTo>
                    <a:pt x="2278718" y="855861"/>
                  </a:lnTo>
                  <a:lnTo>
                    <a:pt x="2312179" y="825449"/>
                  </a:lnTo>
                  <a:lnTo>
                    <a:pt x="2342590" y="791989"/>
                  </a:lnTo>
                  <a:lnTo>
                    <a:pt x="2369715" y="755715"/>
                  </a:lnTo>
                  <a:lnTo>
                    <a:pt x="2393317" y="716865"/>
                  </a:lnTo>
                  <a:lnTo>
                    <a:pt x="2413159" y="675676"/>
                  </a:lnTo>
                  <a:lnTo>
                    <a:pt x="2429003" y="632385"/>
                  </a:lnTo>
                  <a:lnTo>
                    <a:pt x="2440614" y="587229"/>
                  </a:lnTo>
                  <a:lnTo>
                    <a:pt x="2447754" y="540444"/>
                  </a:lnTo>
                  <a:lnTo>
                    <a:pt x="2450187" y="492267"/>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7" name="object 17"/>
            <p:cNvSpPr/>
            <p:nvPr/>
          </p:nvSpPr>
          <p:spPr>
            <a:xfrm>
              <a:off x="6041700" y="5858634"/>
              <a:ext cx="2450465" cy="1293495"/>
            </a:xfrm>
            <a:custGeom>
              <a:avLst/>
              <a:gdLst/>
              <a:ahLst/>
              <a:cxnLst/>
              <a:rect l="l" t="t" r="r" b="b"/>
              <a:pathLst>
                <a:path w="2450465" h="1293495">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18" name="object 18"/>
            <p:cNvSpPr/>
            <p:nvPr/>
          </p:nvSpPr>
          <p:spPr>
            <a:xfrm>
              <a:off x="6041700" y="5858634"/>
              <a:ext cx="2450465" cy="1293495"/>
            </a:xfrm>
            <a:custGeom>
              <a:avLst/>
              <a:gdLst/>
              <a:ahLst/>
              <a:cxnLst/>
              <a:rect l="l" t="t" r="r" b="b"/>
              <a:pathLst>
                <a:path w="2450465" h="1293495">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21786"/>
                  </a:lnTo>
                  <a:lnTo>
                    <a:pt x="2432" y="869963"/>
                  </a:lnTo>
                  <a:lnTo>
                    <a:pt x="9572" y="916748"/>
                  </a:lnTo>
                  <a:lnTo>
                    <a:pt x="21183" y="961904"/>
                  </a:lnTo>
                  <a:lnTo>
                    <a:pt x="37028" y="1005195"/>
                  </a:lnTo>
                  <a:lnTo>
                    <a:pt x="56869" y="1046384"/>
                  </a:lnTo>
                  <a:lnTo>
                    <a:pt x="80471" y="1085234"/>
                  </a:lnTo>
                  <a:lnTo>
                    <a:pt x="107596" y="1121507"/>
                  </a:lnTo>
                  <a:lnTo>
                    <a:pt x="138007" y="1154968"/>
                  </a:lnTo>
                  <a:lnTo>
                    <a:pt x="171468" y="1185380"/>
                  </a:lnTo>
                  <a:lnTo>
                    <a:pt x="207742" y="1212505"/>
                  </a:lnTo>
                  <a:lnTo>
                    <a:pt x="246591" y="1236106"/>
                  </a:lnTo>
                  <a:lnTo>
                    <a:pt x="287780" y="1255948"/>
                  </a:lnTo>
                  <a:lnTo>
                    <a:pt x="331071" y="1271792"/>
                  </a:lnTo>
                  <a:lnTo>
                    <a:pt x="376228" y="1283403"/>
                  </a:lnTo>
                  <a:lnTo>
                    <a:pt x="423013" y="1290543"/>
                  </a:lnTo>
                  <a:lnTo>
                    <a:pt x="471189" y="1292976"/>
                  </a:lnTo>
                  <a:lnTo>
                    <a:pt x="1978997" y="1292976"/>
                  </a:lnTo>
                  <a:lnTo>
                    <a:pt x="2027174" y="1290543"/>
                  </a:lnTo>
                  <a:lnTo>
                    <a:pt x="2073959" y="1283403"/>
                  </a:lnTo>
                  <a:lnTo>
                    <a:pt x="2119115" y="1271792"/>
                  </a:lnTo>
                  <a:lnTo>
                    <a:pt x="2162406" y="1255948"/>
                  </a:lnTo>
                  <a:lnTo>
                    <a:pt x="2203595" y="1236106"/>
                  </a:lnTo>
                  <a:lnTo>
                    <a:pt x="2242444" y="1212505"/>
                  </a:lnTo>
                  <a:lnTo>
                    <a:pt x="2278718" y="1185380"/>
                  </a:lnTo>
                  <a:lnTo>
                    <a:pt x="2312179" y="1154968"/>
                  </a:lnTo>
                  <a:lnTo>
                    <a:pt x="2342590" y="1121507"/>
                  </a:lnTo>
                  <a:lnTo>
                    <a:pt x="2369715" y="1085234"/>
                  </a:lnTo>
                  <a:lnTo>
                    <a:pt x="2393317" y="1046384"/>
                  </a:lnTo>
                  <a:lnTo>
                    <a:pt x="2413159" y="1005195"/>
                  </a:lnTo>
                  <a:lnTo>
                    <a:pt x="2429003" y="961904"/>
                  </a:lnTo>
                  <a:lnTo>
                    <a:pt x="2440614" y="916748"/>
                  </a:lnTo>
                  <a:lnTo>
                    <a:pt x="2447754" y="869963"/>
                  </a:lnTo>
                  <a:lnTo>
                    <a:pt x="2450187" y="821786"/>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19" name="object 19"/>
            <p:cNvSpPr/>
            <p:nvPr/>
          </p:nvSpPr>
          <p:spPr>
            <a:xfrm>
              <a:off x="12346493" y="5869688"/>
              <a:ext cx="2450465" cy="963930"/>
            </a:xfrm>
            <a:custGeom>
              <a:avLst/>
              <a:gdLst/>
              <a:ahLst/>
              <a:cxnLst/>
              <a:rect l="l" t="t" r="r" b="b"/>
              <a:pathLst>
                <a:path w="2450465" h="963929">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20" name="object 20"/>
            <p:cNvSpPr/>
            <p:nvPr/>
          </p:nvSpPr>
          <p:spPr>
            <a:xfrm>
              <a:off x="12346493" y="5869688"/>
              <a:ext cx="2450465" cy="963930"/>
            </a:xfrm>
            <a:custGeom>
              <a:avLst/>
              <a:gdLst/>
              <a:ahLst/>
              <a:cxnLst/>
              <a:rect l="l" t="t" r="r" b="b"/>
              <a:pathLst>
                <a:path w="2450465" h="963929">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492131"/>
                  </a:lnTo>
                  <a:lnTo>
                    <a:pt x="2432" y="540308"/>
                  </a:lnTo>
                  <a:lnTo>
                    <a:pt x="9572" y="587093"/>
                  </a:lnTo>
                  <a:lnTo>
                    <a:pt x="21183" y="632249"/>
                  </a:lnTo>
                  <a:lnTo>
                    <a:pt x="37028" y="675540"/>
                  </a:lnTo>
                  <a:lnTo>
                    <a:pt x="56869" y="716729"/>
                  </a:lnTo>
                  <a:lnTo>
                    <a:pt x="80471" y="755579"/>
                  </a:lnTo>
                  <a:lnTo>
                    <a:pt x="107596" y="791852"/>
                  </a:lnTo>
                  <a:lnTo>
                    <a:pt x="138007" y="825313"/>
                  </a:lnTo>
                  <a:lnTo>
                    <a:pt x="171468" y="855725"/>
                  </a:lnTo>
                  <a:lnTo>
                    <a:pt x="207742" y="882850"/>
                  </a:lnTo>
                  <a:lnTo>
                    <a:pt x="246591" y="906451"/>
                  </a:lnTo>
                  <a:lnTo>
                    <a:pt x="287780" y="926293"/>
                  </a:lnTo>
                  <a:lnTo>
                    <a:pt x="331071" y="942137"/>
                  </a:lnTo>
                  <a:lnTo>
                    <a:pt x="376228" y="953748"/>
                  </a:lnTo>
                  <a:lnTo>
                    <a:pt x="423013" y="960888"/>
                  </a:lnTo>
                  <a:lnTo>
                    <a:pt x="471189" y="963321"/>
                  </a:lnTo>
                  <a:lnTo>
                    <a:pt x="1978997" y="963321"/>
                  </a:lnTo>
                  <a:lnTo>
                    <a:pt x="2027174" y="960888"/>
                  </a:lnTo>
                  <a:lnTo>
                    <a:pt x="2073959" y="953748"/>
                  </a:lnTo>
                  <a:lnTo>
                    <a:pt x="2119115" y="942137"/>
                  </a:lnTo>
                  <a:lnTo>
                    <a:pt x="2162406" y="926293"/>
                  </a:lnTo>
                  <a:lnTo>
                    <a:pt x="2203595" y="906451"/>
                  </a:lnTo>
                  <a:lnTo>
                    <a:pt x="2242444" y="882850"/>
                  </a:lnTo>
                  <a:lnTo>
                    <a:pt x="2278718" y="855725"/>
                  </a:lnTo>
                  <a:lnTo>
                    <a:pt x="2312179" y="825313"/>
                  </a:lnTo>
                  <a:lnTo>
                    <a:pt x="2342590" y="791852"/>
                  </a:lnTo>
                  <a:lnTo>
                    <a:pt x="2369715" y="755579"/>
                  </a:lnTo>
                  <a:lnTo>
                    <a:pt x="2393317" y="716729"/>
                  </a:lnTo>
                  <a:lnTo>
                    <a:pt x="2413159" y="675540"/>
                  </a:lnTo>
                  <a:lnTo>
                    <a:pt x="2429003" y="632249"/>
                  </a:lnTo>
                  <a:lnTo>
                    <a:pt x="2440614" y="587093"/>
                  </a:lnTo>
                  <a:lnTo>
                    <a:pt x="2447754" y="540308"/>
                  </a:lnTo>
                  <a:lnTo>
                    <a:pt x="2450187" y="492131"/>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sp>
          <p:nvSpPr>
            <p:cNvPr id="21" name="object 21"/>
            <p:cNvSpPr/>
            <p:nvPr/>
          </p:nvSpPr>
          <p:spPr>
            <a:xfrm>
              <a:off x="12346493" y="7714209"/>
              <a:ext cx="2450465" cy="1277620"/>
            </a:xfrm>
            <a:custGeom>
              <a:avLst/>
              <a:gdLst/>
              <a:ahLst/>
              <a:cxnLst/>
              <a:rect l="l" t="t" r="r" b="b"/>
              <a:pathLst>
                <a:path w="2450465" h="1277620">
                  <a:moveTo>
                    <a:pt x="1978997" y="0"/>
                  </a:moveTo>
                  <a:lnTo>
                    <a:pt x="471189" y="0"/>
                  </a:ln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close/>
                </a:path>
              </a:pathLst>
            </a:custGeom>
            <a:solidFill>
              <a:srgbClr val="F15732">
                <a:alpha val="3999"/>
              </a:srgbClr>
            </a:solidFill>
          </p:spPr>
          <p:txBody>
            <a:bodyPr wrap="square" lIns="0" tIns="0" rIns="0" bIns="0" rtlCol="0"/>
            <a:lstStyle/>
            <a:p>
              <a:endParaRPr/>
            </a:p>
          </p:txBody>
        </p:sp>
        <p:sp>
          <p:nvSpPr>
            <p:cNvPr id="22" name="object 22"/>
            <p:cNvSpPr/>
            <p:nvPr/>
          </p:nvSpPr>
          <p:spPr>
            <a:xfrm>
              <a:off x="12346493" y="7714209"/>
              <a:ext cx="2450465" cy="1277620"/>
            </a:xfrm>
            <a:custGeom>
              <a:avLst/>
              <a:gdLst/>
              <a:ahLst/>
              <a:cxnLst/>
              <a:rect l="l" t="t" r="r" b="b"/>
              <a:pathLst>
                <a:path w="2450465" h="1277620">
                  <a:moveTo>
                    <a:pt x="471189" y="0"/>
                  </a:moveTo>
                  <a:lnTo>
                    <a:pt x="423013" y="2432"/>
                  </a:lnTo>
                  <a:lnTo>
                    <a:pt x="376228" y="9572"/>
                  </a:lnTo>
                  <a:lnTo>
                    <a:pt x="331071" y="21183"/>
                  </a:lnTo>
                  <a:lnTo>
                    <a:pt x="287780" y="37028"/>
                  </a:lnTo>
                  <a:lnTo>
                    <a:pt x="246591" y="56869"/>
                  </a:lnTo>
                  <a:lnTo>
                    <a:pt x="207742" y="80471"/>
                  </a:lnTo>
                  <a:lnTo>
                    <a:pt x="171468" y="107596"/>
                  </a:lnTo>
                  <a:lnTo>
                    <a:pt x="138007" y="138007"/>
                  </a:lnTo>
                  <a:lnTo>
                    <a:pt x="107596" y="171468"/>
                  </a:lnTo>
                  <a:lnTo>
                    <a:pt x="80471" y="207742"/>
                  </a:lnTo>
                  <a:lnTo>
                    <a:pt x="56869" y="246591"/>
                  </a:lnTo>
                  <a:lnTo>
                    <a:pt x="37028" y="287780"/>
                  </a:lnTo>
                  <a:lnTo>
                    <a:pt x="21183" y="331071"/>
                  </a:lnTo>
                  <a:lnTo>
                    <a:pt x="9572" y="376228"/>
                  </a:lnTo>
                  <a:lnTo>
                    <a:pt x="2432" y="423013"/>
                  </a:lnTo>
                  <a:lnTo>
                    <a:pt x="0" y="471189"/>
                  </a:lnTo>
                  <a:lnTo>
                    <a:pt x="0" y="806258"/>
                  </a:lnTo>
                  <a:lnTo>
                    <a:pt x="2432" y="854434"/>
                  </a:lnTo>
                  <a:lnTo>
                    <a:pt x="9572" y="901219"/>
                  </a:lnTo>
                  <a:lnTo>
                    <a:pt x="21183" y="946376"/>
                  </a:lnTo>
                  <a:lnTo>
                    <a:pt x="37028" y="989667"/>
                  </a:lnTo>
                  <a:lnTo>
                    <a:pt x="56869" y="1030856"/>
                  </a:lnTo>
                  <a:lnTo>
                    <a:pt x="80471" y="1069705"/>
                  </a:lnTo>
                  <a:lnTo>
                    <a:pt x="107596" y="1105979"/>
                  </a:lnTo>
                  <a:lnTo>
                    <a:pt x="138007" y="1139440"/>
                  </a:lnTo>
                  <a:lnTo>
                    <a:pt x="171468" y="1169851"/>
                  </a:lnTo>
                  <a:lnTo>
                    <a:pt x="207742" y="1196976"/>
                  </a:lnTo>
                  <a:lnTo>
                    <a:pt x="246591" y="1220578"/>
                  </a:lnTo>
                  <a:lnTo>
                    <a:pt x="287780" y="1240419"/>
                  </a:lnTo>
                  <a:lnTo>
                    <a:pt x="331071" y="1256264"/>
                  </a:lnTo>
                  <a:lnTo>
                    <a:pt x="376228" y="1267875"/>
                  </a:lnTo>
                  <a:lnTo>
                    <a:pt x="423013" y="1275015"/>
                  </a:lnTo>
                  <a:lnTo>
                    <a:pt x="471189" y="1277448"/>
                  </a:lnTo>
                  <a:lnTo>
                    <a:pt x="1978997" y="1277448"/>
                  </a:lnTo>
                  <a:lnTo>
                    <a:pt x="2027174" y="1275015"/>
                  </a:lnTo>
                  <a:lnTo>
                    <a:pt x="2073959" y="1267875"/>
                  </a:lnTo>
                  <a:lnTo>
                    <a:pt x="2119115" y="1256264"/>
                  </a:lnTo>
                  <a:lnTo>
                    <a:pt x="2162406" y="1240419"/>
                  </a:lnTo>
                  <a:lnTo>
                    <a:pt x="2203595" y="1220578"/>
                  </a:lnTo>
                  <a:lnTo>
                    <a:pt x="2242444" y="1196976"/>
                  </a:lnTo>
                  <a:lnTo>
                    <a:pt x="2278718" y="1169851"/>
                  </a:lnTo>
                  <a:lnTo>
                    <a:pt x="2312179" y="1139440"/>
                  </a:lnTo>
                  <a:lnTo>
                    <a:pt x="2342590" y="1105979"/>
                  </a:lnTo>
                  <a:lnTo>
                    <a:pt x="2369715" y="1069705"/>
                  </a:lnTo>
                  <a:lnTo>
                    <a:pt x="2393317" y="1030856"/>
                  </a:lnTo>
                  <a:lnTo>
                    <a:pt x="2413159" y="989667"/>
                  </a:lnTo>
                  <a:lnTo>
                    <a:pt x="2429003" y="946376"/>
                  </a:lnTo>
                  <a:lnTo>
                    <a:pt x="2440614" y="901219"/>
                  </a:lnTo>
                  <a:lnTo>
                    <a:pt x="2447754" y="854434"/>
                  </a:lnTo>
                  <a:lnTo>
                    <a:pt x="2450187" y="806258"/>
                  </a:lnTo>
                  <a:lnTo>
                    <a:pt x="2450187" y="471189"/>
                  </a:lnTo>
                  <a:lnTo>
                    <a:pt x="2447754" y="423013"/>
                  </a:lnTo>
                  <a:lnTo>
                    <a:pt x="2440614" y="376228"/>
                  </a:lnTo>
                  <a:lnTo>
                    <a:pt x="2429003" y="331071"/>
                  </a:lnTo>
                  <a:lnTo>
                    <a:pt x="2413159" y="287780"/>
                  </a:lnTo>
                  <a:lnTo>
                    <a:pt x="2393317" y="246591"/>
                  </a:lnTo>
                  <a:lnTo>
                    <a:pt x="2369715" y="207742"/>
                  </a:lnTo>
                  <a:lnTo>
                    <a:pt x="2342590" y="171468"/>
                  </a:lnTo>
                  <a:lnTo>
                    <a:pt x="2312179" y="138007"/>
                  </a:lnTo>
                  <a:lnTo>
                    <a:pt x="2278718" y="107596"/>
                  </a:lnTo>
                  <a:lnTo>
                    <a:pt x="2242444" y="80471"/>
                  </a:lnTo>
                  <a:lnTo>
                    <a:pt x="2203595" y="56869"/>
                  </a:lnTo>
                  <a:lnTo>
                    <a:pt x="2162406" y="37028"/>
                  </a:lnTo>
                  <a:lnTo>
                    <a:pt x="2119115" y="21183"/>
                  </a:lnTo>
                  <a:lnTo>
                    <a:pt x="2073959" y="9572"/>
                  </a:lnTo>
                  <a:lnTo>
                    <a:pt x="2027174" y="2432"/>
                  </a:lnTo>
                  <a:lnTo>
                    <a:pt x="1978997" y="0"/>
                  </a:lnTo>
                  <a:lnTo>
                    <a:pt x="471189" y="0"/>
                  </a:lnTo>
                  <a:close/>
                </a:path>
              </a:pathLst>
            </a:custGeom>
            <a:ln w="20941">
              <a:solidFill>
                <a:srgbClr val="F15732"/>
              </a:solidFill>
            </a:ln>
          </p:spPr>
          <p:txBody>
            <a:bodyPr wrap="square" lIns="0" tIns="0" rIns="0" bIns="0" rtlCol="0"/>
            <a:lstStyle/>
            <a:p>
              <a:endParaRPr/>
            </a:p>
          </p:txBody>
        </p:sp>
      </p:grpSp>
      <p:grpSp>
        <p:nvGrpSpPr>
          <p:cNvPr id="33" name="object 33"/>
          <p:cNvGrpSpPr/>
          <p:nvPr/>
        </p:nvGrpSpPr>
        <p:grpSpPr>
          <a:xfrm>
            <a:off x="14918997" y="6382751"/>
            <a:ext cx="1185545" cy="31750"/>
            <a:chOff x="14918997" y="6382751"/>
            <a:chExt cx="1185545" cy="31750"/>
          </a:xfrm>
        </p:grpSpPr>
        <p:sp>
          <p:nvSpPr>
            <p:cNvPr id="34" name="object 34"/>
            <p:cNvSpPr/>
            <p:nvPr/>
          </p:nvSpPr>
          <p:spPr>
            <a:xfrm>
              <a:off x="14918997" y="6398457"/>
              <a:ext cx="1121410" cy="0"/>
            </a:xfrm>
            <a:custGeom>
              <a:avLst/>
              <a:gdLst/>
              <a:ahLst/>
              <a:cxnLst/>
              <a:rect l="l" t="t" r="r" b="b"/>
              <a:pathLst>
                <a:path w="1121409">
                  <a:moveTo>
                    <a:pt x="0" y="0"/>
                  </a:moveTo>
                  <a:lnTo>
                    <a:pt x="1120782" y="0"/>
                  </a:lnTo>
                </a:path>
              </a:pathLst>
            </a:custGeom>
            <a:ln w="31412">
              <a:solidFill>
                <a:srgbClr val="F15732"/>
              </a:solidFill>
              <a:prstDash val="dot"/>
            </a:ln>
          </p:spPr>
          <p:txBody>
            <a:bodyPr wrap="square" lIns="0" tIns="0" rIns="0" bIns="0" rtlCol="0"/>
            <a:lstStyle/>
            <a:p>
              <a:endParaRPr/>
            </a:p>
          </p:txBody>
        </p:sp>
        <p:sp>
          <p:nvSpPr>
            <p:cNvPr id="35" name="object 35"/>
            <p:cNvSpPr/>
            <p:nvPr/>
          </p:nvSpPr>
          <p:spPr>
            <a:xfrm>
              <a:off x="16072808" y="638275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grpSp>
        <p:nvGrpSpPr>
          <p:cNvPr id="36" name="object 36"/>
          <p:cNvGrpSpPr/>
          <p:nvPr/>
        </p:nvGrpSpPr>
        <p:grpSpPr>
          <a:xfrm>
            <a:off x="7146379" y="2660363"/>
            <a:ext cx="10398011" cy="5021307"/>
            <a:chOff x="7146379" y="2660363"/>
            <a:chExt cx="10398011" cy="5021307"/>
          </a:xfrm>
        </p:grpSpPr>
        <p:sp>
          <p:nvSpPr>
            <p:cNvPr id="37" name="object 37"/>
            <p:cNvSpPr/>
            <p:nvPr/>
          </p:nvSpPr>
          <p:spPr>
            <a:xfrm>
              <a:off x="9067786" y="2885486"/>
              <a:ext cx="1696720" cy="691515"/>
            </a:xfrm>
            <a:custGeom>
              <a:avLst/>
              <a:gdLst/>
              <a:ahLst/>
              <a:cxnLst/>
              <a:rect l="l" t="t" r="r" b="b"/>
              <a:pathLst>
                <a:path w="1696720" h="691514">
                  <a:moveTo>
                    <a:pt x="1696283" y="0"/>
                  </a:moveTo>
                  <a:lnTo>
                    <a:pt x="335068" y="0"/>
                  </a:lnTo>
                  <a:lnTo>
                    <a:pt x="285554" y="3633"/>
                  </a:lnTo>
                  <a:lnTo>
                    <a:pt x="238296" y="14186"/>
                  </a:lnTo>
                  <a:lnTo>
                    <a:pt x="193812" y="31142"/>
                  </a:lnTo>
                  <a:lnTo>
                    <a:pt x="152620" y="53981"/>
                  </a:lnTo>
                  <a:lnTo>
                    <a:pt x="115239" y="82187"/>
                  </a:lnTo>
                  <a:lnTo>
                    <a:pt x="82187" y="115239"/>
                  </a:lnTo>
                  <a:lnTo>
                    <a:pt x="53981" y="152620"/>
                  </a:lnTo>
                  <a:lnTo>
                    <a:pt x="31142" y="193812"/>
                  </a:lnTo>
                  <a:lnTo>
                    <a:pt x="14186" y="238296"/>
                  </a:lnTo>
                  <a:lnTo>
                    <a:pt x="3633" y="285554"/>
                  </a:lnTo>
                  <a:lnTo>
                    <a:pt x="0" y="335068"/>
                  </a:lnTo>
                  <a:lnTo>
                    <a:pt x="0" y="691078"/>
                  </a:lnTo>
                </a:path>
              </a:pathLst>
            </a:custGeom>
            <a:ln w="41883">
              <a:solidFill>
                <a:srgbClr val="F15732"/>
              </a:solidFill>
            </a:ln>
          </p:spPr>
          <p:txBody>
            <a:bodyPr wrap="square" lIns="0" tIns="0" rIns="0" bIns="0" rtlCol="0"/>
            <a:lstStyle/>
            <a:p>
              <a:endParaRPr/>
            </a:p>
          </p:txBody>
        </p:sp>
        <p:sp>
          <p:nvSpPr>
            <p:cNvPr id="38" name="object 38"/>
            <p:cNvSpPr/>
            <p:nvPr/>
          </p:nvSpPr>
          <p:spPr>
            <a:xfrm>
              <a:off x="10366176" y="4062703"/>
              <a:ext cx="1990089" cy="0"/>
            </a:xfrm>
            <a:custGeom>
              <a:avLst/>
              <a:gdLst/>
              <a:ahLst/>
              <a:cxnLst/>
              <a:rect l="l" t="t" r="r" b="b"/>
              <a:pathLst>
                <a:path w="1990090">
                  <a:moveTo>
                    <a:pt x="0" y="0"/>
                  </a:moveTo>
                  <a:lnTo>
                    <a:pt x="1989468" y="0"/>
                  </a:lnTo>
                </a:path>
              </a:pathLst>
            </a:custGeom>
            <a:ln w="41883">
              <a:solidFill>
                <a:srgbClr val="F15732"/>
              </a:solidFill>
            </a:ln>
          </p:spPr>
          <p:txBody>
            <a:bodyPr wrap="square" lIns="0" tIns="0" rIns="0" bIns="0" rtlCol="0"/>
            <a:lstStyle/>
            <a:p>
              <a:endParaRPr/>
            </a:p>
          </p:txBody>
        </p:sp>
        <p:sp>
          <p:nvSpPr>
            <p:cNvPr id="39" name="object 39"/>
            <p:cNvSpPr/>
            <p:nvPr/>
          </p:nvSpPr>
          <p:spPr>
            <a:xfrm>
              <a:off x="10520360" y="3911622"/>
              <a:ext cx="1787525" cy="0"/>
            </a:xfrm>
            <a:custGeom>
              <a:avLst/>
              <a:gdLst/>
              <a:ahLst/>
              <a:cxnLst/>
              <a:rect l="l" t="t" r="r" b="b"/>
              <a:pathLst>
                <a:path w="1787525">
                  <a:moveTo>
                    <a:pt x="0" y="0"/>
                  </a:moveTo>
                  <a:lnTo>
                    <a:pt x="1786982" y="0"/>
                  </a:lnTo>
                </a:path>
              </a:pathLst>
            </a:custGeom>
            <a:ln w="31412">
              <a:solidFill>
                <a:srgbClr val="F15732"/>
              </a:solidFill>
              <a:prstDash val="dot"/>
            </a:ln>
          </p:spPr>
          <p:txBody>
            <a:bodyPr wrap="square" lIns="0" tIns="0" rIns="0" bIns="0" rtlCol="0"/>
            <a:lstStyle/>
            <a:p>
              <a:endParaRPr/>
            </a:p>
          </p:txBody>
        </p:sp>
        <p:sp>
          <p:nvSpPr>
            <p:cNvPr id="40" name="object 40"/>
            <p:cNvSpPr/>
            <p:nvPr/>
          </p:nvSpPr>
          <p:spPr>
            <a:xfrm>
              <a:off x="10408056" y="3895921"/>
              <a:ext cx="1963420" cy="31750"/>
            </a:xfrm>
            <a:custGeom>
              <a:avLst/>
              <a:gdLst/>
              <a:ahLst/>
              <a:cxnLst/>
              <a:rect l="l" t="t" r="r" b="b"/>
              <a:pathLst>
                <a:path w="1963420" h="31750">
                  <a:moveTo>
                    <a:pt x="31407" y="15709"/>
                  </a:moveTo>
                  <a:lnTo>
                    <a:pt x="26809" y="4597"/>
                  </a:lnTo>
                  <a:lnTo>
                    <a:pt x="15709" y="0"/>
                  </a:lnTo>
                  <a:lnTo>
                    <a:pt x="4597" y="4597"/>
                  </a:lnTo>
                  <a:lnTo>
                    <a:pt x="0" y="15709"/>
                  </a:lnTo>
                  <a:lnTo>
                    <a:pt x="4597" y="26809"/>
                  </a:lnTo>
                  <a:lnTo>
                    <a:pt x="15709" y="31407"/>
                  </a:lnTo>
                  <a:lnTo>
                    <a:pt x="26809" y="26809"/>
                  </a:lnTo>
                  <a:lnTo>
                    <a:pt x="31407" y="15709"/>
                  </a:lnTo>
                  <a:close/>
                </a:path>
                <a:path w="1963420" h="31750">
                  <a:moveTo>
                    <a:pt x="1963293" y="15709"/>
                  </a:moveTo>
                  <a:lnTo>
                    <a:pt x="1958682" y="4597"/>
                  </a:lnTo>
                  <a:lnTo>
                    <a:pt x="1947583" y="0"/>
                  </a:lnTo>
                  <a:lnTo>
                    <a:pt x="1936470" y="4597"/>
                  </a:lnTo>
                  <a:lnTo>
                    <a:pt x="1931873" y="15709"/>
                  </a:lnTo>
                  <a:lnTo>
                    <a:pt x="1936470" y="26809"/>
                  </a:lnTo>
                  <a:lnTo>
                    <a:pt x="1947583" y="31407"/>
                  </a:lnTo>
                  <a:lnTo>
                    <a:pt x="1958682" y="26809"/>
                  </a:lnTo>
                  <a:lnTo>
                    <a:pt x="1963293" y="15709"/>
                  </a:lnTo>
                  <a:close/>
                </a:path>
              </a:pathLst>
            </a:custGeom>
            <a:solidFill>
              <a:srgbClr val="F15732"/>
            </a:solidFill>
          </p:spPr>
          <p:txBody>
            <a:bodyPr wrap="square" lIns="0" tIns="0" rIns="0" bIns="0" rtlCol="0"/>
            <a:lstStyle/>
            <a:p>
              <a:endParaRPr/>
            </a:p>
          </p:txBody>
        </p:sp>
        <p:sp>
          <p:nvSpPr>
            <p:cNvPr id="41" name="object 41"/>
            <p:cNvSpPr/>
            <p:nvPr/>
          </p:nvSpPr>
          <p:spPr>
            <a:xfrm>
              <a:off x="8554103" y="4911591"/>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42" name="object 42"/>
            <p:cNvSpPr/>
            <p:nvPr/>
          </p:nvSpPr>
          <p:spPr>
            <a:xfrm>
              <a:off x="8444763" y="4895894"/>
              <a:ext cx="4057650" cy="31750"/>
            </a:xfrm>
            <a:custGeom>
              <a:avLst/>
              <a:gdLst/>
              <a:ahLst/>
              <a:cxnLst/>
              <a:rect l="l" t="t" r="r" b="b"/>
              <a:pathLst>
                <a:path w="4057650" h="31750">
                  <a:moveTo>
                    <a:pt x="31407" y="15709"/>
                  </a:moveTo>
                  <a:lnTo>
                    <a:pt x="26809" y="4597"/>
                  </a:lnTo>
                  <a:lnTo>
                    <a:pt x="15709" y="0"/>
                  </a:lnTo>
                  <a:lnTo>
                    <a:pt x="4597" y="4597"/>
                  </a:lnTo>
                  <a:lnTo>
                    <a:pt x="0" y="15709"/>
                  </a:lnTo>
                  <a:lnTo>
                    <a:pt x="4597" y="26809"/>
                  </a:lnTo>
                  <a:lnTo>
                    <a:pt x="15709" y="31407"/>
                  </a:lnTo>
                  <a:lnTo>
                    <a:pt x="26809" y="26809"/>
                  </a:lnTo>
                  <a:lnTo>
                    <a:pt x="31407" y="15709"/>
                  </a:lnTo>
                  <a:close/>
                </a:path>
                <a:path w="4057650" h="31750">
                  <a:moveTo>
                    <a:pt x="4057472" y="15709"/>
                  </a:moveTo>
                  <a:lnTo>
                    <a:pt x="4052862" y="4597"/>
                  </a:lnTo>
                  <a:lnTo>
                    <a:pt x="4041762" y="0"/>
                  </a:lnTo>
                  <a:lnTo>
                    <a:pt x="4030649" y="4597"/>
                  </a:lnTo>
                  <a:lnTo>
                    <a:pt x="4026052" y="15709"/>
                  </a:lnTo>
                  <a:lnTo>
                    <a:pt x="4030649" y="26809"/>
                  </a:lnTo>
                  <a:lnTo>
                    <a:pt x="4041762" y="31407"/>
                  </a:lnTo>
                  <a:lnTo>
                    <a:pt x="4052862" y="26809"/>
                  </a:lnTo>
                  <a:lnTo>
                    <a:pt x="4057472" y="15709"/>
                  </a:lnTo>
                  <a:close/>
                </a:path>
              </a:pathLst>
            </a:custGeom>
            <a:solidFill>
              <a:srgbClr val="F15732"/>
            </a:solidFill>
          </p:spPr>
          <p:txBody>
            <a:bodyPr wrap="square" lIns="0" tIns="0" rIns="0" bIns="0" rtlCol="0"/>
            <a:lstStyle/>
            <a:p>
              <a:endParaRPr/>
            </a:p>
          </p:txBody>
        </p:sp>
        <p:sp>
          <p:nvSpPr>
            <p:cNvPr id="43" name="object 43"/>
            <p:cNvSpPr/>
            <p:nvPr/>
          </p:nvSpPr>
          <p:spPr>
            <a:xfrm>
              <a:off x="14913311" y="4183118"/>
              <a:ext cx="1423035" cy="0"/>
            </a:xfrm>
            <a:custGeom>
              <a:avLst/>
              <a:gdLst/>
              <a:ahLst/>
              <a:cxnLst/>
              <a:rect l="l" t="t" r="r" b="b"/>
              <a:pathLst>
                <a:path w="1423034">
                  <a:moveTo>
                    <a:pt x="0" y="0"/>
                  </a:moveTo>
                  <a:lnTo>
                    <a:pt x="1422501" y="0"/>
                  </a:lnTo>
                </a:path>
              </a:pathLst>
            </a:custGeom>
            <a:ln w="31412">
              <a:solidFill>
                <a:srgbClr val="F15732"/>
              </a:solidFill>
              <a:prstDash val="dot"/>
            </a:ln>
          </p:spPr>
          <p:txBody>
            <a:bodyPr wrap="square" lIns="0" tIns="0" rIns="0" bIns="0" rtlCol="0"/>
            <a:lstStyle/>
            <a:p>
              <a:endParaRPr/>
            </a:p>
          </p:txBody>
        </p:sp>
        <p:sp>
          <p:nvSpPr>
            <p:cNvPr id="44" name="object 44"/>
            <p:cNvSpPr/>
            <p:nvPr/>
          </p:nvSpPr>
          <p:spPr>
            <a:xfrm>
              <a:off x="14805825" y="4167422"/>
              <a:ext cx="1591945" cy="31750"/>
            </a:xfrm>
            <a:custGeom>
              <a:avLst/>
              <a:gdLst/>
              <a:ahLst/>
              <a:cxnLst/>
              <a:rect l="l" t="t" r="r" b="b"/>
              <a:pathLst>
                <a:path w="1591944" h="31750">
                  <a:moveTo>
                    <a:pt x="31407" y="15697"/>
                  </a:moveTo>
                  <a:lnTo>
                    <a:pt x="26809" y="4597"/>
                  </a:lnTo>
                  <a:lnTo>
                    <a:pt x="15709" y="0"/>
                  </a:lnTo>
                  <a:lnTo>
                    <a:pt x="4597" y="4597"/>
                  </a:lnTo>
                  <a:lnTo>
                    <a:pt x="0" y="15697"/>
                  </a:lnTo>
                  <a:lnTo>
                    <a:pt x="4597" y="26809"/>
                  </a:lnTo>
                  <a:lnTo>
                    <a:pt x="15709" y="31407"/>
                  </a:lnTo>
                  <a:lnTo>
                    <a:pt x="26809" y="26809"/>
                  </a:lnTo>
                  <a:lnTo>
                    <a:pt x="31407" y="15697"/>
                  </a:lnTo>
                  <a:close/>
                </a:path>
                <a:path w="1591944" h="31750">
                  <a:moveTo>
                    <a:pt x="1591576" y="15697"/>
                  </a:moveTo>
                  <a:lnTo>
                    <a:pt x="1586979" y="4597"/>
                  </a:lnTo>
                  <a:lnTo>
                    <a:pt x="1575866" y="0"/>
                  </a:lnTo>
                  <a:lnTo>
                    <a:pt x="1564767" y="4597"/>
                  </a:lnTo>
                  <a:lnTo>
                    <a:pt x="1560156" y="15697"/>
                  </a:lnTo>
                  <a:lnTo>
                    <a:pt x="1564767" y="26809"/>
                  </a:lnTo>
                  <a:lnTo>
                    <a:pt x="1575866" y="31407"/>
                  </a:lnTo>
                  <a:lnTo>
                    <a:pt x="1586979" y="26809"/>
                  </a:lnTo>
                  <a:lnTo>
                    <a:pt x="1591576" y="15697"/>
                  </a:lnTo>
                  <a:close/>
                </a:path>
              </a:pathLst>
            </a:custGeom>
            <a:solidFill>
              <a:srgbClr val="F15732"/>
            </a:solidFill>
          </p:spPr>
          <p:txBody>
            <a:bodyPr wrap="square" lIns="0" tIns="0" rIns="0" bIns="0" rtlCol="0"/>
            <a:lstStyle/>
            <a:p>
              <a:endParaRPr/>
            </a:p>
          </p:txBody>
        </p:sp>
        <p:sp>
          <p:nvSpPr>
            <p:cNvPr id="45" name="object 45"/>
            <p:cNvSpPr/>
            <p:nvPr/>
          </p:nvSpPr>
          <p:spPr>
            <a:xfrm>
              <a:off x="8502358" y="6450065"/>
              <a:ext cx="3832860" cy="0"/>
            </a:xfrm>
            <a:custGeom>
              <a:avLst/>
              <a:gdLst/>
              <a:ahLst/>
              <a:cxnLst/>
              <a:rect l="l" t="t" r="r" b="b"/>
              <a:pathLst>
                <a:path w="3832859">
                  <a:moveTo>
                    <a:pt x="0" y="0"/>
                  </a:moveTo>
                  <a:lnTo>
                    <a:pt x="3832344" y="0"/>
                  </a:lnTo>
                </a:path>
              </a:pathLst>
            </a:custGeom>
            <a:ln w="41883">
              <a:solidFill>
                <a:srgbClr val="F15732"/>
              </a:solidFill>
            </a:ln>
          </p:spPr>
          <p:txBody>
            <a:bodyPr wrap="square" lIns="0" tIns="0" rIns="0" bIns="0" rtlCol="0"/>
            <a:lstStyle/>
            <a:p>
              <a:endParaRPr/>
            </a:p>
          </p:txBody>
        </p:sp>
        <p:sp>
          <p:nvSpPr>
            <p:cNvPr id="47" name="object 47"/>
            <p:cNvSpPr/>
            <p:nvPr/>
          </p:nvSpPr>
          <p:spPr>
            <a:xfrm>
              <a:off x="13570267" y="5005083"/>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48" name="object 48"/>
            <p:cNvSpPr/>
            <p:nvPr/>
          </p:nvSpPr>
          <p:spPr>
            <a:xfrm>
              <a:off x="13570267" y="6843470"/>
              <a:ext cx="0" cy="838200"/>
            </a:xfrm>
            <a:custGeom>
              <a:avLst/>
              <a:gdLst/>
              <a:ahLst/>
              <a:cxnLst/>
              <a:rect l="l" t="t" r="r" b="b"/>
              <a:pathLst>
                <a:path h="838200">
                  <a:moveTo>
                    <a:pt x="0" y="0"/>
                  </a:moveTo>
                  <a:lnTo>
                    <a:pt x="0" y="837670"/>
                  </a:lnTo>
                </a:path>
              </a:pathLst>
            </a:custGeom>
            <a:ln w="41883">
              <a:solidFill>
                <a:srgbClr val="F15732"/>
              </a:solidFill>
            </a:ln>
          </p:spPr>
          <p:txBody>
            <a:bodyPr wrap="square" lIns="0" tIns="0" rIns="0" bIns="0" rtlCol="0"/>
            <a:lstStyle/>
            <a:p>
              <a:endParaRPr/>
            </a:p>
          </p:txBody>
        </p:sp>
        <p:sp>
          <p:nvSpPr>
            <p:cNvPr id="49" name="object 49"/>
            <p:cNvSpPr/>
            <p:nvPr/>
          </p:nvSpPr>
          <p:spPr>
            <a:xfrm>
              <a:off x="7245852" y="5663757"/>
              <a:ext cx="0" cy="146685"/>
            </a:xfrm>
            <a:custGeom>
              <a:avLst/>
              <a:gdLst/>
              <a:ahLst/>
              <a:cxnLst/>
              <a:rect l="l" t="t" r="r" b="b"/>
              <a:pathLst>
                <a:path h="146685">
                  <a:moveTo>
                    <a:pt x="0" y="0"/>
                  </a:moveTo>
                  <a:lnTo>
                    <a:pt x="0" y="146592"/>
                  </a:lnTo>
                </a:path>
              </a:pathLst>
            </a:custGeom>
            <a:ln w="31412">
              <a:solidFill>
                <a:srgbClr val="F15732"/>
              </a:solidFill>
              <a:prstDash val="dot"/>
            </a:ln>
          </p:spPr>
          <p:txBody>
            <a:bodyPr wrap="square" lIns="0" tIns="0" rIns="0" bIns="0" rtlCol="0"/>
            <a:lstStyle/>
            <a:p>
              <a:endParaRPr/>
            </a:p>
          </p:txBody>
        </p:sp>
        <p:sp>
          <p:nvSpPr>
            <p:cNvPr id="50" name="object 50"/>
            <p:cNvSpPr/>
            <p:nvPr/>
          </p:nvSpPr>
          <p:spPr>
            <a:xfrm>
              <a:off x="7230135" y="5550337"/>
              <a:ext cx="31750" cy="325120"/>
            </a:xfrm>
            <a:custGeom>
              <a:avLst/>
              <a:gdLst/>
              <a:ahLst/>
              <a:cxnLst/>
              <a:rect l="l" t="t" r="r" b="b"/>
              <a:pathLst>
                <a:path w="31750" h="325120">
                  <a:moveTo>
                    <a:pt x="31419" y="308889"/>
                  </a:moveTo>
                  <a:lnTo>
                    <a:pt x="26822" y="297776"/>
                  </a:lnTo>
                  <a:lnTo>
                    <a:pt x="15709" y="293179"/>
                  </a:lnTo>
                  <a:lnTo>
                    <a:pt x="4610" y="297776"/>
                  </a:lnTo>
                  <a:lnTo>
                    <a:pt x="0" y="308889"/>
                  </a:lnTo>
                  <a:lnTo>
                    <a:pt x="4610" y="319989"/>
                  </a:lnTo>
                  <a:lnTo>
                    <a:pt x="15709" y="324586"/>
                  </a:lnTo>
                  <a:lnTo>
                    <a:pt x="26822" y="319989"/>
                  </a:lnTo>
                  <a:lnTo>
                    <a:pt x="31419" y="308889"/>
                  </a:lnTo>
                  <a:close/>
                </a:path>
                <a:path w="31750" h="325120">
                  <a:moveTo>
                    <a:pt x="31419" y="15697"/>
                  </a:moveTo>
                  <a:lnTo>
                    <a:pt x="26822" y="4597"/>
                  </a:lnTo>
                  <a:lnTo>
                    <a:pt x="15709" y="0"/>
                  </a:lnTo>
                  <a:lnTo>
                    <a:pt x="4610" y="4597"/>
                  </a:lnTo>
                  <a:lnTo>
                    <a:pt x="0" y="15697"/>
                  </a:lnTo>
                  <a:lnTo>
                    <a:pt x="4610" y="26809"/>
                  </a:lnTo>
                  <a:lnTo>
                    <a:pt x="15709" y="31407"/>
                  </a:lnTo>
                  <a:lnTo>
                    <a:pt x="26822" y="26809"/>
                  </a:lnTo>
                  <a:lnTo>
                    <a:pt x="31419" y="15697"/>
                  </a:lnTo>
                  <a:close/>
                </a:path>
              </a:pathLst>
            </a:custGeom>
            <a:solidFill>
              <a:srgbClr val="F15732"/>
            </a:solidFill>
          </p:spPr>
          <p:txBody>
            <a:bodyPr wrap="square" lIns="0" tIns="0" rIns="0" bIns="0" rtlCol="0"/>
            <a:lstStyle/>
            <a:p>
              <a:endParaRPr/>
            </a:p>
          </p:txBody>
        </p:sp>
        <p:sp>
          <p:nvSpPr>
            <p:cNvPr id="51" name="object 51"/>
            <p:cNvSpPr/>
            <p:nvPr/>
          </p:nvSpPr>
          <p:spPr>
            <a:xfrm>
              <a:off x="7680712" y="2676068"/>
              <a:ext cx="2988945" cy="0"/>
            </a:xfrm>
            <a:custGeom>
              <a:avLst/>
              <a:gdLst/>
              <a:ahLst/>
              <a:cxnLst/>
              <a:rect l="l" t="t" r="r" b="b"/>
              <a:pathLst>
                <a:path w="2988945">
                  <a:moveTo>
                    <a:pt x="2988484" y="0"/>
                  </a:moveTo>
                  <a:lnTo>
                    <a:pt x="0" y="0"/>
                  </a:lnTo>
                </a:path>
              </a:pathLst>
            </a:custGeom>
            <a:ln w="31412">
              <a:solidFill>
                <a:srgbClr val="F15732"/>
              </a:solidFill>
              <a:prstDash val="dot"/>
            </a:ln>
          </p:spPr>
          <p:txBody>
            <a:bodyPr wrap="square" lIns="0" tIns="0" rIns="0" bIns="0" rtlCol="0"/>
            <a:lstStyle/>
            <a:p>
              <a:endParaRPr/>
            </a:p>
          </p:txBody>
        </p:sp>
        <p:sp>
          <p:nvSpPr>
            <p:cNvPr id="52" name="object 52"/>
            <p:cNvSpPr/>
            <p:nvPr/>
          </p:nvSpPr>
          <p:spPr>
            <a:xfrm>
              <a:off x="7164323" y="2685035"/>
              <a:ext cx="377190" cy="416559"/>
            </a:xfrm>
            <a:custGeom>
              <a:avLst/>
              <a:gdLst/>
              <a:ahLst/>
              <a:cxnLst/>
              <a:rect l="l" t="t" r="r" b="b"/>
              <a:pathLst>
                <a:path w="377190" h="416560">
                  <a:moveTo>
                    <a:pt x="377004" y="0"/>
                  </a:moveTo>
                  <a:lnTo>
                    <a:pt x="331368" y="11436"/>
                  </a:lnTo>
                  <a:lnTo>
                    <a:pt x="287615" y="27190"/>
                  </a:lnTo>
                  <a:lnTo>
                    <a:pt x="245987" y="47020"/>
                  </a:lnTo>
                  <a:lnTo>
                    <a:pt x="206727" y="70681"/>
                  </a:lnTo>
                  <a:lnTo>
                    <a:pt x="170077" y="97932"/>
                  </a:lnTo>
                  <a:lnTo>
                    <a:pt x="136281" y="128529"/>
                  </a:lnTo>
                  <a:lnTo>
                    <a:pt x="105581" y="162230"/>
                  </a:lnTo>
                  <a:lnTo>
                    <a:pt x="78220" y="198792"/>
                  </a:lnTo>
                  <a:lnTo>
                    <a:pt x="54441" y="237972"/>
                  </a:lnTo>
                  <a:lnTo>
                    <a:pt x="34486" y="279528"/>
                  </a:lnTo>
                  <a:lnTo>
                    <a:pt x="18600" y="323216"/>
                  </a:lnTo>
                  <a:lnTo>
                    <a:pt x="7023" y="368794"/>
                  </a:lnTo>
                  <a:lnTo>
                    <a:pt x="0" y="416018"/>
                  </a:lnTo>
                </a:path>
              </a:pathLst>
            </a:custGeom>
            <a:ln w="31412">
              <a:solidFill>
                <a:srgbClr val="F15732"/>
              </a:solidFill>
              <a:prstDash val="dot"/>
            </a:ln>
          </p:spPr>
          <p:txBody>
            <a:bodyPr wrap="square" lIns="0" tIns="0" rIns="0" bIns="0" rtlCol="0"/>
            <a:lstStyle/>
            <a:p>
              <a:endParaRPr/>
            </a:p>
          </p:txBody>
        </p:sp>
        <p:sp>
          <p:nvSpPr>
            <p:cNvPr id="53" name="object 53"/>
            <p:cNvSpPr/>
            <p:nvPr/>
          </p:nvSpPr>
          <p:spPr>
            <a:xfrm>
              <a:off x="7162085" y="3243193"/>
              <a:ext cx="0" cy="1295400"/>
            </a:xfrm>
            <a:custGeom>
              <a:avLst/>
              <a:gdLst/>
              <a:ahLst/>
              <a:cxnLst/>
              <a:rect l="l" t="t" r="r" b="b"/>
              <a:pathLst>
                <a:path h="1295400">
                  <a:moveTo>
                    <a:pt x="0" y="0"/>
                  </a:moveTo>
                  <a:lnTo>
                    <a:pt x="0" y="1295101"/>
                  </a:lnTo>
                </a:path>
              </a:pathLst>
            </a:custGeom>
            <a:ln w="31412">
              <a:solidFill>
                <a:srgbClr val="F15732"/>
              </a:solidFill>
              <a:prstDash val="dot"/>
            </a:ln>
          </p:spPr>
          <p:txBody>
            <a:bodyPr wrap="square" lIns="0" tIns="0" rIns="0" bIns="0" rtlCol="0"/>
            <a:lstStyle/>
            <a:p>
              <a:endParaRPr/>
            </a:p>
          </p:txBody>
        </p:sp>
        <p:sp>
          <p:nvSpPr>
            <p:cNvPr id="54" name="object 54"/>
            <p:cNvSpPr/>
            <p:nvPr/>
          </p:nvSpPr>
          <p:spPr>
            <a:xfrm>
              <a:off x="7146379" y="2660363"/>
              <a:ext cx="3633470" cy="1941830"/>
            </a:xfrm>
            <a:custGeom>
              <a:avLst/>
              <a:gdLst/>
              <a:ahLst/>
              <a:cxnLst/>
              <a:rect l="l" t="t" r="r" b="b"/>
              <a:pathLst>
                <a:path w="3633470" h="1941829">
                  <a:moveTo>
                    <a:pt x="31407" y="1925891"/>
                  </a:moveTo>
                  <a:lnTo>
                    <a:pt x="26809" y="1914791"/>
                  </a:lnTo>
                  <a:lnTo>
                    <a:pt x="15697" y="1910181"/>
                  </a:lnTo>
                  <a:lnTo>
                    <a:pt x="4597" y="1914791"/>
                  </a:lnTo>
                  <a:lnTo>
                    <a:pt x="0" y="1925891"/>
                  </a:lnTo>
                  <a:lnTo>
                    <a:pt x="4597" y="1937004"/>
                  </a:lnTo>
                  <a:lnTo>
                    <a:pt x="15697" y="1941601"/>
                  </a:lnTo>
                  <a:lnTo>
                    <a:pt x="26809" y="1937004"/>
                  </a:lnTo>
                  <a:lnTo>
                    <a:pt x="31407" y="1925891"/>
                  </a:lnTo>
                  <a:close/>
                </a:path>
                <a:path w="3633470" h="1941829">
                  <a:moveTo>
                    <a:pt x="31407" y="486905"/>
                  </a:moveTo>
                  <a:lnTo>
                    <a:pt x="26809" y="475792"/>
                  </a:lnTo>
                  <a:lnTo>
                    <a:pt x="15697" y="471195"/>
                  </a:lnTo>
                  <a:lnTo>
                    <a:pt x="4597" y="475792"/>
                  </a:lnTo>
                  <a:lnTo>
                    <a:pt x="0" y="486905"/>
                  </a:lnTo>
                  <a:lnTo>
                    <a:pt x="4597" y="498005"/>
                  </a:lnTo>
                  <a:lnTo>
                    <a:pt x="15697" y="502602"/>
                  </a:lnTo>
                  <a:lnTo>
                    <a:pt x="26809" y="498005"/>
                  </a:lnTo>
                  <a:lnTo>
                    <a:pt x="31407" y="486905"/>
                  </a:lnTo>
                  <a:close/>
                </a:path>
                <a:path w="3633470" h="1941829">
                  <a:moveTo>
                    <a:pt x="502602" y="15709"/>
                  </a:moveTo>
                  <a:lnTo>
                    <a:pt x="497992" y="4610"/>
                  </a:lnTo>
                  <a:lnTo>
                    <a:pt x="486892" y="0"/>
                  </a:lnTo>
                  <a:lnTo>
                    <a:pt x="475780" y="4610"/>
                  </a:lnTo>
                  <a:lnTo>
                    <a:pt x="471182" y="15709"/>
                  </a:lnTo>
                  <a:lnTo>
                    <a:pt x="475780" y="26822"/>
                  </a:lnTo>
                  <a:lnTo>
                    <a:pt x="486892" y="31419"/>
                  </a:lnTo>
                  <a:lnTo>
                    <a:pt x="497992" y="26822"/>
                  </a:lnTo>
                  <a:lnTo>
                    <a:pt x="502602" y="15709"/>
                  </a:lnTo>
                  <a:close/>
                </a:path>
                <a:path w="3633470" h="1941829">
                  <a:moveTo>
                    <a:pt x="3633393" y="15709"/>
                  </a:moveTo>
                  <a:lnTo>
                    <a:pt x="3628796" y="4610"/>
                  </a:lnTo>
                  <a:lnTo>
                    <a:pt x="3617684" y="0"/>
                  </a:lnTo>
                  <a:lnTo>
                    <a:pt x="3606584" y="4610"/>
                  </a:lnTo>
                  <a:lnTo>
                    <a:pt x="3601974" y="15709"/>
                  </a:lnTo>
                  <a:lnTo>
                    <a:pt x="3606584" y="26822"/>
                  </a:lnTo>
                  <a:lnTo>
                    <a:pt x="3617684" y="31419"/>
                  </a:lnTo>
                  <a:lnTo>
                    <a:pt x="3628796" y="26822"/>
                  </a:lnTo>
                  <a:lnTo>
                    <a:pt x="3633393" y="15709"/>
                  </a:lnTo>
                  <a:close/>
                </a:path>
              </a:pathLst>
            </a:custGeom>
            <a:solidFill>
              <a:srgbClr val="F15732"/>
            </a:solidFill>
          </p:spPr>
          <p:txBody>
            <a:bodyPr wrap="square" lIns="0" tIns="0" rIns="0" bIns="0" rtlCol="0"/>
            <a:lstStyle/>
            <a:p>
              <a:endParaRPr/>
            </a:p>
          </p:txBody>
        </p:sp>
        <p:sp>
          <p:nvSpPr>
            <p:cNvPr id="55" name="object 55"/>
            <p:cNvSpPr/>
            <p:nvPr/>
          </p:nvSpPr>
          <p:spPr>
            <a:xfrm>
              <a:off x="16214689" y="2780777"/>
              <a:ext cx="805815" cy="0"/>
            </a:xfrm>
            <a:custGeom>
              <a:avLst/>
              <a:gdLst/>
              <a:ahLst/>
              <a:cxnLst/>
              <a:rect l="l" t="t" r="r" b="b"/>
              <a:pathLst>
                <a:path w="805815">
                  <a:moveTo>
                    <a:pt x="0" y="0"/>
                  </a:moveTo>
                  <a:lnTo>
                    <a:pt x="805472" y="0"/>
                  </a:lnTo>
                </a:path>
              </a:pathLst>
            </a:custGeom>
            <a:ln w="31412">
              <a:solidFill>
                <a:srgbClr val="F15732"/>
              </a:solidFill>
              <a:prstDash val="dot"/>
            </a:ln>
          </p:spPr>
          <p:txBody>
            <a:bodyPr wrap="square" lIns="0" tIns="0" rIns="0" bIns="0" rtlCol="0"/>
            <a:lstStyle/>
            <a:p>
              <a:endParaRPr/>
            </a:p>
          </p:txBody>
        </p:sp>
        <p:sp>
          <p:nvSpPr>
            <p:cNvPr id="56" name="object 56"/>
            <p:cNvSpPr/>
            <p:nvPr/>
          </p:nvSpPr>
          <p:spPr>
            <a:xfrm>
              <a:off x="17157448" y="2789540"/>
              <a:ext cx="368935" cy="407034"/>
            </a:xfrm>
            <a:custGeom>
              <a:avLst/>
              <a:gdLst/>
              <a:ahLst/>
              <a:cxnLst/>
              <a:rect l="l" t="t" r="r" b="b"/>
              <a:pathLst>
                <a:path w="368934" h="407035">
                  <a:moveTo>
                    <a:pt x="0" y="0"/>
                  </a:moveTo>
                  <a:lnTo>
                    <a:pt x="48258" y="12309"/>
                  </a:lnTo>
                  <a:lnTo>
                    <a:pt x="94334" y="29549"/>
                  </a:lnTo>
                  <a:lnTo>
                    <a:pt x="137925" y="51419"/>
                  </a:lnTo>
                  <a:lnTo>
                    <a:pt x="178729" y="77617"/>
                  </a:lnTo>
                  <a:lnTo>
                    <a:pt x="216445" y="107840"/>
                  </a:lnTo>
                  <a:lnTo>
                    <a:pt x="250771" y="141788"/>
                  </a:lnTo>
                  <a:lnTo>
                    <a:pt x="281404" y="179159"/>
                  </a:lnTo>
                  <a:lnTo>
                    <a:pt x="308044" y="219651"/>
                  </a:lnTo>
                  <a:lnTo>
                    <a:pt x="330388" y="262962"/>
                  </a:lnTo>
                  <a:lnTo>
                    <a:pt x="348134" y="308790"/>
                  </a:lnTo>
                  <a:lnTo>
                    <a:pt x="360981" y="356835"/>
                  </a:lnTo>
                  <a:lnTo>
                    <a:pt x="368627" y="406793"/>
                  </a:lnTo>
                </a:path>
              </a:pathLst>
            </a:custGeom>
            <a:ln w="31412">
              <a:solidFill>
                <a:srgbClr val="F15732"/>
              </a:solidFill>
              <a:prstDash val="dot"/>
            </a:ln>
          </p:spPr>
          <p:txBody>
            <a:bodyPr wrap="square" lIns="0" tIns="0" rIns="0" bIns="0" rtlCol="0"/>
            <a:lstStyle/>
            <a:p>
              <a:endParaRPr/>
            </a:p>
          </p:txBody>
        </p:sp>
        <p:sp>
          <p:nvSpPr>
            <p:cNvPr id="57" name="object 57"/>
            <p:cNvSpPr/>
            <p:nvPr/>
          </p:nvSpPr>
          <p:spPr>
            <a:xfrm>
              <a:off x="17528261" y="3337830"/>
              <a:ext cx="0" cy="337185"/>
            </a:xfrm>
            <a:custGeom>
              <a:avLst/>
              <a:gdLst/>
              <a:ahLst/>
              <a:cxnLst/>
              <a:rect l="l" t="t" r="r" b="b"/>
              <a:pathLst>
                <a:path h="337185">
                  <a:moveTo>
                    <a:pt x="0" y="0"/>
                  </a:moveTo>
                  <a:lnTo>
                    <a:pt x="0" y="337162"/>
                  </a:lnTo>
                </a:path>
              </a:pathLst>
            </a:custGeom>
            <a:ln w="31412">
              <a:solidFill>
                <a:srgbClr val="F15732"/>
              </a:solidFill>
              <a:prstDash val="dot"/>
            </a:ln>
          </p:spPr>
          <p:txBody>
            <a:bodyPr wrap="square" lIns="0" tIns="0" rIns="0" bIns="0" rtlCol="0"/>
            <a:lstStyle/>
            <a:p>
              <a:endParaRPr/>
            </a:p>
          </p:txBody>
        </p:sp>
        <p:sp>
          <p:nvSpPr>
            <p:cNvPr id="58" name="object 58"/>
            <p:cNvSpPr/>
            <p:nvPr/>
          </p:nvSpPr>
          <p:spPr>
            <a:xfrm>
              <a:off x="16104210" y="2765075"/>
              <a:ext cx="1440180" cy="974090"/>
            </a:xfrm>
            <a:custGeom>
              <a:avLst/>
              <a:gdLst/>
              <a:ahLst/>
              <a:cxnLst/>
              <a:rect l="l" t="t" r="r" b="b"/>
              <a:pathLst>
                <a:path w="1440180" h="974089">
                  <a:moveTo>
                    <a:pt x="31419" y="15709"/>
                  </a:moveTo>
                  <a:lnTo>
                    <a:pt x="26822" y="4597"/>
                  </a:lnTo>
                  <a:lnTo>
                    <a:pt x="15709" y="0"/>
                  </a:lnTo>
                  <a:lnTo>
                    <a:pt x="4610" y="4597"/>
                  </a:lnTo>
                  <a:lnTo>
                    <a:pt x="0" y="15709"/>
                  </a:lnTo>
                  <a:lnTo>
                    <a:pt x="4610" y="26809"/>
                  </a:lnTo>
                  <a:lnTo>
                    <a:pt x="15709" y="31419"/>
                  </a:lnTo>
                  <a:lnTo>
                    <a:pt x="26822" y="26809"/>
                  </a:lnTo>
                  <a:lnTo>
                    <a:pt x="31419" y="15709"/>
                  </a:lnTo>
                  <a:close/>
                </a:path>
                <a:path w="1440180" h="974089">
                  <a:moveTo>
                    <a:pt x="979030" y="15709"/>
                  </a:moveTo>
                  <a:lnTo>
                    <a:pt x="974432" y="4597"/>
                  </a:lnTo>
                  <a:lnTo>
                    <a:pt x="963333" y="0"/>
                  </a:lnTo>
                  <a:lnTo>
                    <a:pt x="952220" y="4597"/>
                  </a:lnTo>
                  <a:lnTo>
                    <a:pt x="947623" y="15709"/>
                  </a:lnTo>
                  <a:lnTo>
                    <a:pt x="952220" y="26809"/>
                  </a:lnTo>
                  <a:lnTo>
                    <a:pt x="963333" y="31419"/>
                  </a:lnTo>
                  <a:lnTo>
                    <a:pt x="974432" y="26809"/>
                  </a:lnTo>
                  <a:lnTo>
                    <a:pt x="979030" y="15709"/>
                  </a:lnTo>
                  <a:close/>
                </a:path>
                <a:path w="1440180" h="974089">
                  <a:moveTo>
                    <a:pt x="1439748" y="958088"/>
                  </a:moveTo>
                  <a:lnTo>
                    <a:pt x="1435150" y="946975"/>
                  </a:lnTo>
                  <a:lnTo>
                    <a:pt x="1424051" y="942378"/>
                  </a:lnTo>
                  <a:lnTo>
                    <a:pt x="1412938" y="946975"/>
                  </a:lnTo>
                  <a:lnTo>
                    <a:pt x="1408341" y="958088"/>
                  </a:lnTo>
                  <a:lnTo>
                    <a:pt x="1412938" y="969187"/>
                  </a:lnTo>
                  <a:lnTo>
                    <a:pt x="1424051" y="973797"/>
                  </a:lnTo>
                  <a:lnTo>
                    <a:pt x="1435150" y="969187"/>
                  </a:lnTo>
                  <a:lnTo>
                    <a:pt x="1439748" y="958088"/>
                  </a:lnTo>
                  <a:close/>
                </a:path>
                <a:path w="1440180" h="974089">
                  <a:moveTo>
                    <a:pt x="1439748" y="476427"/>
                  </a:moveTo>
                  <a:lnTo>
                    <a:pt x="1435150" y="465315"/>
                  </a:lnTo>
                  <a:lnTo>
                    <a:pt x="1424051" y="460717"/>
                  </a:lnTo>
                  <a:lnTo>
                    <a:pt x="1412938" y="465315"/>
                  </a:lnTo>
                  <a:lnTo>
                    <a:pt x="1408341" y="476427"/>
                  </a:lnTo>
                  <a:lnTo>
                    <a:pt x="1412938" y="487527"/>
                  </a:lnTo>
                  <a:lnTo>
                    <a:pt x="1424051" y="492137"/>
                  </a:lnTo>
                  <a:lnTo>
                    <a:pt x="1435150" y="487527"/>
                  </a:lnTo>
                  <a:lnTo>
                    <a:pt x="1439748" y="476427"/>
                  </a:lnTo>
                  <a:close/>
                </a:path>
              </a:pathLst>
            </a:custGeom>
            <a:solidFill>
              <a:srgbClr val="F15732"/>
            </a:solidFill>
          </p:spPr>
          <p:txBody>
            <a:bodyPr wrap="square" lIns="0" tIns="0" rIns="0" bIns="0" rtlCol="0"/>
            <a:lstStyle/>
            <a:p>
              <a:endParaRPr/>
            </a:p>
          </p:txBody>
        </p:sp>
      </p:grpSp>
      <p:sp>
        <p:nvSpPr>
          <p:cNvPr id="60" name="object 60"/>
          <p:cNvSpPr/>
          <p:nvPr/>
        </p:nvSpPr>
        <p:spPr>
          <a:xfrm>
            <a:off x="16167047" y="9633214"/>
            <a:ext cx="1235710" cy="0"/>
          </a:xfrm>
          <a:custGeom>
            <a:avLst/>
            <a:gdLst/>
            <a:ahLst/>
            <a:cxnLst/>
            <a:rect l="l" t="t" r="r" b="b"/>
            <a:pathLst>
              <a:path w="1235709">
                <a:moveTo>
                  <a:pt x="0" y="0"/>
                </a:moveTo>
                <a:lnTo>
                  <a:pt x="1235564" y="0"/>
                </a:lnTo>
              </a:path>
            </a:pathLst>
          </a:custGeom>
          <a:ln w="41883">
            <a:solidFill>
              <a:srgbClr val="F15732"/>
            </a:solidFill>
          </a:ln>
        </p:spPr>
        <p:txBody>
          <a:bodyPr wrap="square" lIns="0" tIns="0" rIns="0" bIns="0" rtlCol="0"/>
          <a:lstStyle/>
          <a:p>
            <a:endParaRPr/>
          </a:p>
        </p:txBody>
      </p:sp>
      <p:sp>
        <p:nvSpPr>
          <p:cNvPr id="61" name="object 61"/>
          <p:cNvSpPr/>
          <p:nvPr/>
        </p:nvSpPr>
        <p:spPr>
          <a:xfrm>
            <a:off x="16151341" y="991069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62" name="object 62"/>
          <p:cNvGrpSpPr/>
          <p:nvPr/>
        </p:nvGrpSpPr>
        <p:grpSpPr>
          <a:xfrm>
            <a:off x="16262089" y="9910692"/>
            <a:ext cx="1156335" cy="31750"/>
            <a:chOff x="16262089" y="9910692"/>
            <a:chExt cx="1156335" cy="31750"/>
          </a:xfrm>
        </p:grpSpPr>
        <p:sp>
          <p:nvSpPr>
            <p:cNvPr id="63" name="object 63"/>
            <p:cNvSpPr/>
            <p:nvPr/>
          </p:nvSpPr>
          <p:spPr>
            <a:xfrm>
              <a:off x="16262089" y="9926399"/>
              <a:ext cx="1093470" cy="0"/>
            </a:xfrm>
            <a:custGeom>
              <a:avLst/>
              <a:gdLst/>
              <a:ahLst/>
              <a:cxnLst/>
              <a:rect l="l" t="t" r="r" b="b"/>
              <a:pathLst>
                <a:path w="1093469">
                  <a:moveTo>
                    <a:pt x="0" y="0"/>
                  </a:moveTo>
                  <a:lnTo>
                    <a:pt x="1093003" y="0"/>
                  </a:lnTo>
                </a:path>
              </a:pathLst>
            </a:custGeom>
            <a:ln w="31412">
              <a:solidFill>
                <a:srgbClr val="F15732"/>
              </a:solidFill>
              <a:prstDash val="dot"/>
            </a:ln>
          </p:spPr>
          <p:txBody>
            <a:bodyPr wrap="square" lIns="0" tIns="0" rIns="0" bIns="0" rtlCol="0"/>
            <a:lstStyle/>
            <a:p>
              <a:endParaRPr/>
            </a:p>
          </p:txBody>
        </p:sp>
        <p:sp>
          <p:nvSpPr>
            <p:cNvPr id="64" name="object 64"/>
            <p:cNvSpPr/>
            <p:nvPr/>
          </p:nvSpPr>
          <p:spPr>
            <a:xfrm>
              <a:off x="17386904" y="991069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65" name="object 65"/>
          <p:cNvSpPr txBox="1"/>
          <p:nvPr/>
        </p:nvSpPr>
        <p:spPr>
          <a:xfrm>
            <a:off x="19252865" y="939521"/>
            <a:ext cx="31877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40</a:t>
            </a:r>
            <a:endParaRPr sz="1900">
              <a:latin typeface="Söhne"/>
              <a:cs typeface="Söhne"/>
            </a:endParaRPr>
          </a:p>
        </p:txBody>
      </p:sp>
      <p:sp>
        <p:nvSpPr>
          <p:cNvPr id="66" name="object 42">
            <a:extLst>
              <a:ext uri="{FF2B5EF4-FFF2-40B4-BE49-F238E27FC236}">
                <a16:creationId xmlns:a16="http://schemas.microsoft.com/office/drawing/2014/main" id="{813E0817-E306-32F2-5C2B-EDE46E195364}"/>
              </a:ext>
            </a:extLst>
          </p:cNvPr>
          <p:cNvSpPr/>
          <p:nvPr/>
        </p:nvSpPr>
        <p:spPr>
          <a:xfrm>
            <a:off x="8528050" y="6340475"/>
            <a:ext cx="3886200" cy="0"/>
          </a:xfrm>
          <a:custGeom>
            <a:avLst/>
            <a:gdLst/>
            <a:ahLst/>
            <a:cxnLst/>
            <a:rect l="l" t="t" r="r" b="b"/>
            <a:pathLst>
              <a:path w="3886200">
                <a:moveTo>
                  <a:pt x="0" y="0"/>
                </a:moveTo>
                <a:lnTo>
                  <a:pt x="3885609" y="0"/>
                </a:lnTo>
              </a:path>
            </a:pathLst>
          </a:custGeom>
          <a:ln w="31412">
            <a:solidFill>
              <a:srgbClr val="F15732"/>
            </a:solidFill>
            <a:prstDash val="dot"/>
          </a:ln>
        </p:spPr>
        <p:txBody>
          <a:bodyPr wrap="square" lIns="0" tIns="0" rIns="0" bIns="0" rtlCol="0"/>
          <a:lstStyle/>
          <a:p>
            <a:endParaRPr/>
          </a:p>
        </p:txBody>
      </p:sp>
      <p:sp>
        <p:nvSpPr>
          <p:cNvPr id="27" name="object 31">
            <a:extLst>
              <a:ext uri="{FF2B5EF4-FFF2-40B4-BE49-F238E27FC236}">
                <a16:creationId xmlns:a16="http://schemas.microsoft.com/office/drawing/2014/main" id="{28519B50-71AF-C65C-1F2D-80A53B5EAA60}"/>
              </a:ext>
            </a:extLst>
          </p:cNvPr>
          <p:cNvSpPr txBox="1"/>
          <p:nvPr/>
        </p:nvSpPr>
        <p:spPr>
          <a:xfrm>
            <a:off x="6261539" y="4769012"/>
            <a:ext cx="2000092"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a:solidFill>
                  <a:schemeClr val="tx1"/>
                </a:solidFill>
                <a:latin typeface="Arial" panose="020B0604020202020204" pitchFamily="34" charset="0"/>
                <a:cs typeface="Arial" panose="020B0604020202020204" pitchFamily="34" charset="0"/>
              </a:rPr>
              <a:t>Commissions </a:t>
            </a:r>
            <a:r>
              <a:rPr lang="en-US" sz="1900" b="1" spc="-20" err="1">
                <a:solidFill>
                  <a:schemeClr val="tx1"/>
                </a:solidFill>
                <a:latin typeface="Arial" panose="020B0604020202020204" pitchFamily="34" charset="0"/>
                <a:cs typeface="Arial" panose="020B0604020202020204" pitchFamily="34" charset="0"/>
              </a:rPr>
              <a:t>spécialisées</a:t>
            </a:r>
            <a:endParaRPr sz="1900" b="1">
              <a:solidFill>
                <a:schemeClr val="tx1"/>
              </a:solidFill>
              <a:latin typeface="Arial" panose="020B0604020202020204" pitchFamily="34" charset="0"/>
              <a:cs typeface="Arial" panose="020B0604020202020204" pitchFamily="34" charset="0"/>
            </a:endParaRPr>
          </a:p>
        </p:txBody>
      </p:sp>
      <p:sp>
        <p:nvSpPr>
          <p:cNvPr id="46" name="object 24">
            <a:extLst>
              <a:ext uri="{FF2B5EF4-FFF2-40B4-BE49-F238E27FC236}">
                <a16:creationId xmlns:a16="http://schemas.microsoft.com/office/drawing/2014/main" id="{A3E2DC3F-DB3A-6553-0B6B-104BA675D05A}"/>
              </a:ext>
            </a:extLst>
          </p:cNvPr>
          <p:cNvSpPr txBox="1"/>
          <p:nvPr/>
        </p:nvSpPr>
        <p:spPr>
          <a:xfrm>
            <a:off x="11191029" y="2556627"/>
            <a:ext cx="4619934" cy="367408"/>
          </a:xfrm>
          <a:prstGeom prst="rect">
            <a:avLst/>
          </a:prstGeom>
        </p:spPr>
        <p:txBody>
          <a:bodyPr vert="horz" wrap="square" lIns="0" tIns="13335" rIns="0" bIns="0" rtlCol="0">
            <a:spAutoFit/>
          </a:bodyPr>
          <a:lstStyle/>
          <a:p>
            <a:pPr marL="12700">
              <a:lnSpc>
                <a:spcPct val="100000"/>
              </a:lnSpc>
              <a:spcBef>
                <a:spcPts val="105"/>
              </a:spcBef>
            </a:pPr>
            <a:r>
              <a:rPr lang="fr-FR" sz="2300" b="0" spc="-10">
                <a:solidFill>
                  <a:schemeClr val="tx1"/>
                </a:solidFill>
                <a:latin typeface="Arial" panose="020B0604020202020204" pitchFamily="34" charset="0"/>
                <a:cs typeface="Arial" panose="020B0604020202020204" pitchFamily="34" charset="0"/>
              </a:rPr>
              <a:t>Assemblée mondiale des Délégués</a:t>
            </a:r>
            <a:endParaRPr sz="2300">
              <a:solidFill>
                <a:schemeClr val="tx1"/>
              </a:solidFill>
              <a:latin typeface="Arial" panose="020B0604020202020204" pitchFamily="34" charset="0"/>
              <a:cs typeface="Arial" panose="020B0604020202020204" pitchFamily="34" charset="0"/>
            </a:endParaRPr>
          </a:p>
        </p:txBody>
      </p:sp>
      <p:sp>
        <p:nvSpPr>
          <p:cNvPr id="67" name="object 25">
            <a:extLst>
              <a:ext uri="{FF2B5EF4-FFF2-40B4-BE49-F238E27FC236}">
                <a16:creationId xmlns:a16="http://schemas.microsoft.com/office/drawing/2014/main" id="{856A54C9-ED0A-A061-6B93-DBE17569FCF8}"/>
              </a:ext>
            </a:extLst>
          </p:cNvPr>
          <p:cNvSpPr txBox="1"/>
          <p:nvPr/>
        </p:nvSpPr>
        <p:spPr>
          <a:xfrm>
            <a:off x="8762523" y="3730630"/>
            <a:ext cx="961306" cy="304571"/>
          </a:xfrm>
          <a:prstGeom prst="rect">
            <a:avLst/>
          </a:prstGeom>
        </p:spPr>
        <p:txBody>
          <a:bodyPr vert="horz" wrap="square" lIns="0" tIns="12065" rIns="0" bIns="0" rtlCol="0">
            <a:spAutoFit/>
          </a:bodyPr>
          <a:lstStyle/>
          <a:p>
            <a:pPr marL="12700">
              <a:lnSpc>
                <a:spcPct val="100000"/>
              </a:lnSpc>
              <a:spcBef>
                <a:spcPts val="95"/>
              </a:spcBef>
            </a:pPr>
            <a:r>
              <a:rPr lang="en-US" sz="1900" b="1" spc="-10">
                <a:latin typeface="Arial" panose="020B0604020202020204" pitchFamily="34" charset="0"/>
                <a:cs typeface="Arial" panose="020B0604020202020204" pitchFamily="34" charset="0"/>
              </a:rPr>
              <a:t>Conseil</a:t>
            </a:r>
            <a:endParaRPr sz="1900" b="1">
              <a:latin typeface="Arial" panose="020B0604020202020204" pitchFamily="34" charset="0"/>
              <a:cs typeface="Arial" panose="020B0604020202020204" pitchFamily="34" charset="0"/>
            </a:endParaRPr>
          </a:p>
        </p:txBody>
      </p:sp>
      <p:sp>
        <p:nvSpPr>
          <p:cNvPr id="68" name="object 26">
            <a:extLst>
              <a:ext uri="{FF2B5EF4-FFF2-40B4-BE49-F238E27FC236}">
                <a16:creationId xmlns:a16="http://schemas.microsoft.com/office/drawing/2014/main" id="{D2AFBEE5-50E7-1328-502E-71FE701839AB}"/>
              </a:ext>
            </a:extLst>
          </p:cNvPr>
          <p:cNvSpPr txBox="1"/>
          <p:nvPr/>
        </p:nvSpPr>
        <p:spPr>
          <a:xfrm>
            <a:off x="16458447" y="3840932"/>
            <a:ext cx="2042160" cy="613629"/>
          </a:xfrm>
          <a:prstGeom prst="rect">
            <a:avLst/>
          </a:prstGeom>
        </p:spPr>
        <p:txBody>
          <a:bodyPr vert="horz" wrap="square" lIns="0" tIns="36194" rIns="0" bIns="0" rtlCol="0">
            <a:spAutoFit/>
          </a:bodyPr>
          <a:lstStyle/>
          <a:p>
            <a:pPr marL="12700" marR="5080" indent="257175" algn="ctr">
              <a:lnSpc>
                <a:spcPts val="2140"/>
              </a:lnSpc>
              <a:spcBef>
                <a:spcPts val="284"/>
              </a:spcBef>
            </a:pPr>
            <a:r>
              <a:rPr lang="en-US" sz="1900" b="1" err="1">
                <a:solidFill>
                  <a:schemeClr val="tx1"/>
                </a:solidFill>
                <a:latin typeface="Arial" panose="020B0604020202020204" pitchFamily="34" charset="0"/>
                <a:cs typeface="Arial" panose="020B0604020202020204" pitchFamily="34" charset="0"/>
              </a:rPr>
              <a:t>Comissions</a:t>
            </a:r>
            <a:r>
              <a:rPr lang="en-US" sz="1900" b="1">
                <a:solidFill>
                  <a:schemeClr val="tx1"/>
                </a:solidFill>
                <a:latin typeface="Arial" panose="020B0604020202020204" pitchFamily="34" charset="0"/>
                <a:cs typeface="Arial" panose="020B0604020202020204" pitchFamily="34" charset="0"/>
              </a:rPr>
              <a:t>   </a:t>
            </a:r>
          </a:p>
          <a:p>
            <a:pPr marL="12700" marR="5080" indent="257175" algn="ctr">
              <a:lnSpc>
                <a:spcPts val="2140"/>
              </a:lnSpc>
              <a:spcBef>
                <a:spcPts val="284"/>
              </a:spcBef>
            </a:pPr>
            <a:r>
              <a:rPr lang="en-US" sz="1900" b="1">
                <a:solidFill>
                  <a:schemeClr val="tx1"/>
                </a:solidFill>
                <a:latin typeface="Arial" panose="020B0604020202020204" pitchFamily="34" charset="0"/>
                <a:cs typeface="Arial" panose="020B0604020202020204" pitchFamily="34" charset="0"/>
              </a:rPr>
              <a:t> </a:t>
            </a:r>
            <a:r>
              <a:rPr lang="en-US" sz="1900" b="1" err="1">
                <a:solidFill>
                  <a:schemeClr val="tx1"/>
                </a:solidFill>
                <a:latin typeface="Arial" panose="020B0604020202020204" pitchFamily="34" charset="0"/>
                <a:cs typeface="Arial" panose="020B0604020202020204" pitchFamily="34" charset="0"/>
              </a:rPr>
              <a:t>régionales</a:t>
            </a:r>
            <a:endParaRPr sz="1900" b="1">
              <a:solidFill>
                <a:schemeClr val="tx1"/>
              </a:solidFill>
              <a:latin typeface="Arial" panose="020B0604020202020204" pitchFamily="34" charset="0"/>
              <a:cs typeface="Arial" panose="020B0604020202020204" pitchFamily="34" charset="0"/>
            </a:endParaRPr>
          </a:p>
        </p:txBody>
      </p:sp>
      <p:sp>
        <p:nvSpPr>
          <p:cNvPr id="69" name="object 29">
            <a:extLst>
              <a:ext uri="{FF2B5EF4-FFF2-40B4-BE49-F238E27FC236}">
                <a16:creationId xmlns:a16="http://schemas.microsoft.com/office/drawing/2014/main" id="{A76647F2-7479-69A3-2D0F-345D9A3430CE}"/>
              </a:ext>
            </a:extLst>
          </p:cNvPr>
          <p:cNvSpPr txBox="1"/>
          <p:nvPr/>
        </p:nvSpPr>
        <p:spPr>
          <a:xfrm>
            <a:off x="6112229" y="6019389"/>
            <a:ext cx="2278597" cy="964495"/>
          </a:xfrm>
          <a:prstGeom prst="rect">
            <a:avLst/>
          </a:prstGeom>
        </p:spPr>
        <p:txBody>
          <a:bodyPr vert="horz" wrap="square" lIns="0" tIns="30480" rIns="0" bIns="0" rtlCol="0">
            <a:spAutoFit/>
          </a:bodyPr>
          <a:lstStyle/>
          <a:p>
            <a:pPr marL="12700" marR="5080" indent="15240" algn="ctr">
              <a:lnSpc>
                <a:spcPct val="111200"/>
              </a:lnSpc>
              <a:spcBef>
                <a:spcPts val="240"/>
              </a:spcBef>
            </a:pPr>
            <a:r>
              <a:rPr lang="fr-FR" sz="1900" b="1">
                <a:latin typeface="Arial" panose="020B0604020202020204" pitchFamily="34" charset="0"/>
                <a:cs typeface="Arial" panose="020B0604020202020204" pitchFamily="34" charset="0"/>
              </a:rPr>
              <a:t>Groupes d’experts</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ad hoc</a:t>
            </a:r>
          </a:p>
          <a:p>
            <a:pPr marL="12700" marR="5080" indent="15240" algn="ctr">
              <a:lnSpc>
                <a:spcPct val="111200"/>
              </a:lnSpc>
              <a:spcBef>
                <a:spcPts val="240"/>
              </a:spcBef>
            </a:pPr>
            <a:r>
              <a:rPr lang="fr-FR" sz="1700">
                <a:latin typeface="Arial" panose="020B0604020202020204" pitchFamily="34" charset="0"/>
                <a:cs typeface="Arial" panose="020B0604020202020204" pitchFamily="34" charset="0"/>
              </a:rPr>
              <a:t>Groupes de travail</a:t>
            </a:r>
            <a:endParaRPr sz="1700">
              <a:latin typeface="Arial" panose="020B0604020202020204" pitchFamily="34" charset="0"/>
              <a:cs typeface="Arial" panose="020B0604020202020204" pitchFamily="34" charset="0"/>
            </a:endParaRPr>
          </a:p>
        </p:txBody>
      </p:sp>
      <p:sp>
        <p:nvSpPr>
          <p:cNvPr id="70" name="object 30">
            <a:extLst>
              <a:ext uri="{FF2B5EF4-FFF2-40B4-BE49-F238E27FC236}">
                <a16:creationId xmlns:a16="http://schemas.microsoft.com/office/drawing/2014/main" id="{D7DFD2F1-697C-42D6-BC13-B34F2DFE7471}"/>
              </a:ext>
            </a:extLst>
          </p:cNvPr>
          <p:cNvSpPr txBox="1"/>
          <p:nvPr/>
        </p:nvSpPr>
        <p:spPr>
          <a:xfrm>
            <a:off x="16406351" y="5977607"/>
            <a:ext cx="2577362" cy="938206"/>
          </a:xfrm>
          <a:prstGeom prst="rect">
            <a:avLst/>
          </a:prstGeom>
        </p:spPr>
        <p:txBody>
          <a:bodyPr vert="horz" wrap="square" lIns="0" tIns="29845" rIns="0" bIns="0" rtlCol="0">
            <a:spAutoFit/>
          </a:bodyPr>
          <a:lstStyle/>
          <a:p>
            <a:pPr marL="12065" marR="5080" indent="-635" algn="ctr">
              <a:lnSpc>
                <a:spcPct val="111200"/>
              </a:lnSpc>
              <a:spcBef>
                <a:spcPts val="235"/>
              </a:spcBef>
            </a:pPr>
            <a:r>
              <a:rPr sz="1900" b="1" spc="-10" err="1">
                <a:solidFill>
                  <a:schemeClr val="bg1"/>
                </a:solidFill>
                <a:latin typeface="Arial" panose="020B0604020202020204" pitchFamily="34" charset="0"/>
                <a:cs typeface="Arial" panose="020B0604020202020204" pitchFamily="34" charset="0"/>
              </a:rPr>
              <a:t>Centres</a:t>
            </a:r>
            <a:r>
              <a:rPr lang="en-US" sz="1900" b="1" spc="-10">
                <a:solidFill>
                  <a:schemeClr val="bg1"/>
                </a:solidFill>
                <a:latin typeface="Arial" panose="020B0604020202020204" pitchFamily="34" charset="0"/>
                <a:cs typeface="Arial" panose="020B0604020202020204" pitchFamily="34" charset="0"/>
              </a:rPr>
              <a:t> de </a:t>
            </a:r>
            <a:r>
              <a:rPr lang="en-US" sz="1900" b="1" spc="-10" err="1">
                <a:solidFill>
                  <a:schemeClr val="bg1"/>
                </a:solidFill>
                <a:latin typeface="Arial" panose="020B0604020202020204" pitchFamily="34" charset="0"/>
                <a:cs typeface="Arial" panose="020B0604020202020204" pitchFamily="34" charset="0"/>
              </a:rPr>
              <a:t>référence</a:t>
            </a:r>
            <a:r>
              <a:rPr sz="1900" b="1" spc="-10">
                <a:solidFill>
                  <a:schemeClr val="bg1"/>
                </a:solidFill>
                <a:latin typeface="Arial" panose="020B0604020202020204" pitchFamily="34" charset="0"/>
                <a:cs typeface="Arial" panose="020B0604020202020204" pitchFamily="34" charset="0"/>
              </a:rPr>
              <a:t> </a:t>
            </a:r>
            <a:r>
              <a:rPr sz="1700" spc="-10" err="1">
                <a:solidFill>
                  <a:schemeClr val="bg1"/>
                </a:solidFill>
                <a:latin typeface="Arial" panose="020B0604020202020204" pitchFamily="34" charset="0"/>
                <a:cs typeface="Arial" panose="020B0604020202020204" pitchFamily="34" charset="0"/>
              </a:rPr>
              <a:t>Centres</a:t>
            </a:r>
            <a:r>
              <a:rPr sz="1700" spc="-10">
                <a:solidFill>
                  <a:schemeClr val="bg1"/>
                </a:solidFill>
                <a:latin typeface="Arial" panose="020B0604020202020204" pitchFamily="34" charset="0"/>
                <a:cs typeface="Arial" panose="020B0604020202020204" pitchFamily="34" charset="0"/>
              </a:rPr>
              <a:t> </a:t>
            </a:r>
            <a:r>
              <a:rPr lang="en-US" sz="1700" spc="-10" err="1">
                <a:solidFill>
                  <a:schemeClr val="bg1"/>
                </a:solidFill>
                <a:latin typeface="Arial" panose="020B0604020202020204" pitchFamily="34" charset="0"/>
                <a:cs typeface="Arial" panose="020B0604020202020204" pitchFamily="34" charset="0"/>
              </a:rPr>
              <a:t>collaborateurs</a:t>
            </a:r>
            <a:endParaRPr lang="en-US" sz="1700" spc="-10">
              <a:solidFill>
                <a:schemeClr val="bg1"/>
              </a:solidFill>
              <a:latin typeface="Arial" panose="020B0604020202020204" pitchFamily="34" charset="0"/>
              <a:cs typeface="Arial" panose="020B0604020202020204" pitchFamily="34" charset="0"/>
            </a:endParaRPr>
          </a:p>
          <a:p>
            <a:pPr marL="12065" marR="5080" indent="-635" algn="ctr">
              <a:lnSpc>
                <a:spcPct val="111200"/>
              </a:lnSpc>
              <a:spcBef>
                <a:spcPts val="235"/>
              </a:spcBef>
            </a:pPr>
            <a:r>
              <a:rPr sz="1700" spc="-10" err="1">
                <a:solidFill>
                  <a:schemeClr val="bg1"/>
                </a:solidFill>
                <a:latin typeface="Arial" panose="020B0604020202020204" pitchFamily="34" charset="0"/>
                <a:cs typeface="Arial" panose="020B0604020202020204" pitchFamily="34" charset="0"/>
              </a:rPr>
              <a:t>Laborato</a:t>
            </a:r>
            <a:r>
              <a:rPr lang="en-US" sz="1700" spc="-10" err="1">
                <a:solidFill>
                  <a:schemeClr val="bg1"/>
                </a:solidFill>
                <a:latin typeface="Arial" panose="020B0604020202020204" pitchFamily="34" charset="0"/>
                <a:cs typeface="Arial" panose="020B0604020202020204" pitchFamily="34" charset="0"/>
              </a:rPr>
              <a:t>ir</a:t>
            </a:r>
            <a:r>
              <a:rPr sz="1700" spc="-10" err="1">
                <a:solidFill>
                  <a:schemeClr val="bg1"/>
                </a:solidFill>
                <a:latin typeface="Arial" panose="020B0604020202020204" pitchFamily="34" charset="0"/>
                <a:cs typeface="Arial" panose="020B0604020202020204" pitchFamily="34" charset="0"/>
              </a:rPr>
              <a:t>es</a:t>
            </a:r>
            <a:r>
              <a:rPr lang="en-US" sz="1700" spc="-10">
                <a:solidFill>
                  <a:schemeClr val="bg1"/>
                </a:solidFill>
                <a:latin typeface="Arial" panose="020B0604020202020204" pitchFamily="34" charset="0"/>
                <a:cs typeface="Arial" panose="020B0604020202020204" pitchFamily="34" charset="0"/>
              </a:rPr>
              <a:t> de </a:t>
            </a:r>
            <a:r>
              <a:rPr lang="en-US" sz="1700" spc="-10" err="1">
                <a:solidFill>
                  <a:schemeClr val="bg1"/>
                </a:solidFill>
                <a:latin typeface="Arial" panose="020B0604020202020204" pitchFamily="34" charset="0"/>
                <a:cs typeface="Arial" panose="020B0604020202020204" pitchFamily="34" charset="0"/>
              </a:rPr>
              <a:t>référence</a:t>
            </a:r>
            <a:endParaRPr sz="1700">
              <a:solidFill>
                <a:schemeClr val="bg1"/>
              </a:solidFill>
              <a:latin typeface="Arial" panose="020B0604020202020204" pitchFamily="34" charset="0"/>
              <a:cs typeface="Arial" panose="020B0604020202020204" pitchFamily="34" charset="0"/>
            </a:endParaRPr>
          </a:p>
        </p:txBody>
      </p:sp>
      <p:sp>
        <p:nvSpPr>
          <p:cNvPr id="71" name="object 31">
            <a:extLst>
              <a:ext uri="{FF2B5EF4-FFF2-40B4-BE49-F238E27FC236}">
                <a16:creationId xmlns:a16="http://schemas.microsoft.com/office/drawing/2014/main" id="{F89037D6-5965-4048-76F7-763F337C7737}"/>
              </a:ext>
            </a:extLst>
          </p:cNvPr>
          <p:cNvSpPr txBox="1"/>
          <p:nvPr/>
        </p:nvSpPr>
        <p:spPr>
          <a:xfrm>
            <a:off x="12889640" y="4034800"/>
            <a:ext cx="1282529" cy="575156"/>
          </a:xfrm>
          <a:prstGeom prst="rect">
            <a:avLst/>
          </a:prstGeom>
        </p:spPr>
        <p:txBody>
          <a:bodyPr vert="horz" wrap="square" lIns="0" tIns="36194" rIns="0" bIns="0" rtlCol="0">
            <a:spAutoFit/>
          </a:bodyPr>
          <a:lstStyle/>
          <a:p>
            <a:pPr marL="27940" marR="5080" indent="-15875" algn="ctr">
              <a:lnSpc>
                <a:spcPts val="2140"/>
              </a:lnSpc>
              <a:spcBef>
                <a:spcPts val="284"/>
              </a:spcBef>
            </a:pPr>
            <a:r>
              <a:rPr lang="en-US" sz="1900" b="1" spc="-20" err="1">
                <a:solidFill>
                  <a:schemeClr val="tx1"/>
                </a:solidFill>
                <a:latin typeface="Arial" panose="020B0604020202020204" pitchFamily="34" charset="0"/>
                <a:cs typeface="Arial" panose="020B0604020202020204" pitchFamily="34" charset="0"/>
              </a:rPr>
              <a:t>Directrice</a:t>
            </a:r>
            <a:r>
              <a:rPr lang="en-US" sz="1900" b="1" spc="-20">
                <a:solidFill>
                  <a:schemeClr val="tx1"/>
                </a:solidFill>
                <a:latin typeface="Arial" panose="020B0604020202020204" pitchFamily="34" charset="0"/>
                <a:cs typeface="Arial" panose="020B0604020202020204" pitchFamily="34" charset="0"/>
              </a:rPr>
              <a:t> </a:t>
            </a:r>
            <a:r>
              <a:rPr lang="en-US" sz="1900" b="1" spc="-20" err="1">
                <a:solidFill>
                  <a:schemeClr val="tx1"/>
                </a:solidFill>
                <a:latin typeface="Arial" panose="020B0604020202020204" pitchFamily="34" charset="0"/>
                <a:cs typeface="Arial" panose="020B0604020202020204" pitchFamily="34" charset="0"/>
              </a:rPr>
              <a:t>générale</a:t>
            </a:r>
            <a:endParaRPr sz="1900" b="1">
              <a:solidFill>
                <a:schemeClr val="tx1"/>
              </a:solidFill>
              <a:latin typeface="Arial" panose="020B0604020202020204" pitchFamily="34" charset="0"/>
              <a:cs typeface="Arial" panose="020B0604020202020204" pitchFamily="34" charset="0"/>
            </a:endParaRPr>
          </a:p>
        </p:txBody>
      </p:sp>
      <p:sp>
        <p:nvSpPr>
          <p:cNvPr id="72" name="object 32">
            <a:extLst>
              <a:ext uri="{FF2B5EF4-FFF2-40B4-BE49-F238E27FC236}">
                <a16:creationId xmlns:a16="http://schemas.microsoft.com/office/drawing/2014/main" id="{AD9D03FA-4FD3-1921-2AA6-2153BB86EA11}"/>
              </a:ext>
            </a:extLst>
          </p:cNvPr>
          <p:cNvSpPr txBox="1"/>
          <p:nvPr/>
        </p:nvSpPr>
        <p:spPr>
          <a:xfrm>
            <a:off x="12741349" y="6142139"/>
            <a:ext cx="1579199" cy="304571"/>
          </a:xfrm>
          <a:prstGeom prst="rect">
            <a:avLst/>
          </a:prstGeom>
        </p:spPr>
        <p:txBody>
          <a:bodyPr vert="horz" wrap="square" lIns="0" tIns="12065" rIns="0" bIns="0" rtlCol="0">
            <a:spAutoFit/>
          </a:bodyPr>
          <a:lstStyle/>
          <a:p>
            <a:pPr marL="12700" algn="ctr">
              <a:lnSpc>
                <a:spcPct val="100000"/>
              </a:lnSpc>
              <a:spcBef>
                <a:spcPts val="95"/>
              </a:spcBef>
            </a:pPr>
            <a:r>
              <a:rPr lang="en-US" sz="1900" b="1" spc="-10" err="1">
                <a:solidFill>
                  <a:schemeClr val="tx1"/>
                </a:solidFill>
                <a:latin typeface="Arial" panose="020B0604020202020204" pitchFamily="34" charset="0"/>
                <a:cs typeface="Arial" panose="020B0604020202020204" pitchFamily="34" charset="0"/>
              </a:rPr>
              <a:t>Siège</a:t>
            </a:r>
            <a:endParaRPr sz="1900" b="1">
              <a:solidFill>
                <a:schemeClr val="tx1"/>
              </a:solidFill>
              <a:latin typeface="Arial" panose="020B0604020202020204" pitchFamily="34" charset="0"/>
              <a:cs typeface="Arial" panose="020B0604020202020204" pitchFamily="34" charset="0"/>
            </a:endParaRPr>
          </a:p>
        </p:txBody>
      </p:sp>
      <p:sp>
        <p:nvSpPr>
          <p:cNvPr id="73" name="object 33">
            <a:extLst>
              <a:ext uri="{FF2B5EF4-FFF2-40B4-BE49-F238E27FC236}">
                <a16:creationId xmlns:a16="http://schemas.microsoft.com/office/drawing/2014/main" id="{5868348E-89B9-9650-E348-2083C7348662}"/>
              </a:ext>
            </a:extLst>
          </p:cNvPr>
          <p:cNvSpPr txBox="1"/>
          <p:nvPr/>
        </p:nvSpPr>
        <p:spPr>
          <a:xfrm>
            <a:off x="12642850" y="7897551"/>
            <a:ext cx="1906298" cy="844461"/>
          </a:xfrm>
          <a:prstGeom prst="rect">
            <a:avLst/>
          </a:prstGeom>
        </p:spPr>
        <p:txBody>
          <a:bodyPr vert="horz" wrap="square" lIns="0" tIns="36194" rIns="0" bIns="0" rtlCol="0">
            <a:spAutoFit/>
          </a:bodyPr>
          <a:lstStyle/>
          <a:p>
            <a:pPr marL="12065" marR="5080" indent="-635" algn="ctr">
              <a:lnSpc>
                <a:spcPts val="2140"/>
              </a:lnSpc>
              <a:spcBef>
                <a:spcPts val="284"/>
              </a:spcBef>
            </a:pPr>
            <a:r>
              <a:rPr lang="fr-FR" sz="1900" b="1" spc="-10">
                <a:solidFill>
                  <a:schemeClr val="tx1"/>
                </a:solidFill>
                <a:latin typeface="Arial" panose="020B0604020202020204" pitchFamily="34" charset="0"/>
                <a:cs typeface="Arial" panose="020B0604020202020204" pitchFamily="34" charset="0"/>
              </a:rPr>
              <a:t>Représentations régionales et sous-régionales</a:t>
            </a:r>
            <a:endParaRPr sz="1900" b="1">
              <a:solidFill>
                <a:schemeClr val="tx1"/>
              </a:solidFill>
              <a:latin typeface="Arial" panose="020B0604020202020204" pitchFamily="34" charset="0"/>
              <a:cs typeface="Arial" panose="020B0604020202020204" pitchFamily="34" charset="0"/>
            </a:endParaRPr>
          </a:p>
        </p:txBody>
      </p:sp>
      <p:sp>
        <p:nvSpPr>
          <p:cNvPr id="74" name="object 60">
            <a:extLst>
              <a:ext uri="{FF2B5EF4-FFF2-40B4-BE49-F238E27FC236}">
                <a16:creationId xmlns:a16="http://schemas.microsoft.com/office/drawing/2014/main" id="{9D2684CA-2B48-8CAE-32E5-48DDA3C578B4}"/>
              </a:ext>
            </a:extLst>
          </p:cNvPr>
          <p:cNvSpPr txBox="1"/>
          <p:nvPr/>
        </p:nvSpPr>
        <p:spPr>
          <a:xfrm>
            <a:off x="17641239" y="9445000"/>
            <a:ext cx="2316811" cy="629275"/>
          </a:xfrm>
          <a:prstGeom prst="rect">
            <a:avLst/>
          </a:prstGeom>
        </p:spPr>
        <p:txBody>
          <a:bodyPr vert="horz" wrap="square" lIns="0" tIns="12700" rIns="0" bIns="0" rtlCol="0">
            <a:spAutoFit/>
          </a:bodyPr>
          <a:lstStyle/>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d’autorité</a:t>
            </a:r>
            <a:endParaRPr lang="en-US" sz="1650" spc="-10">
              <a:latin typeface="Arial" panose="020B0604020202020204" pitchFamily="34" charset="0"/>
              <a:cs typeface="Arial" panose="020B0604020202020204" pitchFamily="34" charset="0"/>
            </a:endParaRPr>
          </a:p>
          <a:p>
            <a:pPr marL="12700" marR="5080">
              <a:lnSpc>
                <a:spcPct val="124900"/>
              </a:lnSpc>
              <a:spcBef>
                <a:spcPts val="100"/>
              </a:spcBef>
            </a:pPr>
            <a:r>
              <a:rPr lang="en-US" sz="1650" spc="-10">
                <a:latin typeface="Arial" panose="020B0604020202020204" pitchFamily="34" charset="0"/>
                <a:cs typeface="Arial" panose="020B0604020202020204" pitchFamily="34" charset="0"/>
              </a:rPr>
              <a:t>Relations </a:t>
            </a:r>
            <a:r>
              <a:rPr lang="en-US" sz="1650" spc="-10" err="1">
                <a:latin typeface="Arial" panose="020B0604020202020204" pitchFamily="34" charset="0"/>
                <a:cs typeface="Arial" panose="020B0604020202020204" pitchFamily="34" charset="0"/>
              </a:rPr>
              <a:t>fonctionnelles</a:t>
            </a:r>
            <a:endParaRPr sz="1650">
              <a:latin typeface="Arial" panose="020B0604020202020204" pitchFamily="34" charset="0"/>
              <a:cs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8378" y="2099904"/>
            <a:ext cx="3161665" cy="1074012"/>
          </a:xfrm>
          <a:prstGeom prst="rect">
            <a:avLst/>
          </a:prstGeom>
        </p:spPr>
        <p:txBody>
          <a:bodyPr vert="horz" wrap="square" lIns="0" tIns="12065" rIns="0" bIns="0" rtlCol="0">
            <a:spAutoFit/>
          </a:bodyPr>
          <a:lstStyle/>
          <a:p>
            <a:pPr marL="12700" marR="5080">
              <a:lnSpc>
                <a:spcPct val="100400"/>
              </a:lnSpc>
              <a:spcBef>
                <a:spcPts val="95"/>
              </a:spcBef>
            </a:pPr>
            <a:r>
              <a:rPr lang="fr-FR" spc="-10">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3" name="object 3"/>
          <p:cNvSpPr txBox="1"/>
          <p:nvPr/>
        </p:nvSpPr>
        <p:spPr>
          <a:xfrm>
            <a:off x="678378" y="3517662"/>
            <a:ext cx="2058472" cy="864980"/>
          </a:xfrm>
          <a:prstGeom prst="rect">
            <a:avLst/>
          </a:prstGeom>
        </p:spPr>
        <p:txBody>
          <a:bodyPr vert="horz" wrap="square" lIns="0" tIns="69215" rIns="0" bIns="0" rtlCol="0">
            <a:spAutoFit/>
          </a:bodyPr>
          <a:lstStyle/>
          <a:p>
            <a:pPr marL="12700" marR="5080">
              <a:lnSpc>
                <a:spcPts val="3050"/>
              </a:lnSpc>
              <a:spcBef>
                <a:spcPts val="545"/>
              </a:spcBef>
            </a:pPr>
            <a:r>
              <a:rPr sz="2850" b="1" spc="-10" err="1">
                <a:latin typeface="Arial" panose="020B0604020202020204" pitchFamily="34" charset="0"/>
                <a:cs typeface="Arial" panose="020B0604020202020204" pitchFamily="34" charset="0"/>
              </a:rPr>
              <a:t>Centres</a:t>
            </a:r>
            <a:r>
              <a:rPr lang="en-US" sz="2850" b="1" spc="-10">
                <a:latin typeface="Arial" panose="020B0604020202020204" pitchFamily="34" charset="0"/>
                <a:cs typeface="Arial" panose="020B0604020202020204" pitchFamily="34" charset="0"/>
              </a:rPr>
              <a:t> de </a:t>
            </a:r>
            <a:r>
              <a:rPr lang="en-US" sz="2850" b="1" spc="-10" err="1">
                <a:latin typeface="Arial" panose="020B0604020202020204" pitchFamily="34" charset="0"/>
                <a:cs typeface="Arial" panose="020B0604020202020204" pitchFamily="34" charset="0"/>
              </a:rPr>
              <a:t>référence</a:t>
            </a:r>
            <a:endParaRPr sz="2850" b="1">
              <a:latin typeface="Arial" panose="020B0604020202020204" pitchFamily="34" charset="0"/>
              <a:cs typeface="Arial" panose="020B0604020202020204" pitchFamily="34" charset="0"/>
            </a:endParaRPr>
          </a:p>
        </p:txBody>
      </p:sp>
      <p:sp>
        <p:nvSpPr>
          <p:cNvPr id="4" name="object 4"/>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27512"/>
            <a:ext cx="835576" cy="790413"/>
          </a:xfrm>
          <a:prstGeom prst="rect">
            <a:avLst/>
          </a:prstGeom>
        </p:spPr>
      </p:pic>
      <p:sp>
        <p:nvSpPr>
          <p:cNvPr id="6" name="object 6"/>
          <p:cNvSpPr txBox="1"/>
          <p:nvPr/>
        </p:nvSpPr>
        <p:spPr>
          <a:xfrm>
            <a:off x="19332694" y="939521"/>
            <a:ext cx="239395" cy="314960"/>
          </a:xfrm>
          <a:prstGeom prst="rect">
            <a:avLst/>
          </a:prstGeom>
        </p:spPr>
        <p:txBody>
          <a:bodyPr vert="horz" wrap="square" lIns="0" tIns="12065" rIns="0" bIns="0" rtlCol="0">
            <a:spAutoFit/>
          </a:bodyPr>
          <a:lstStyle/>
          <a:p>
            <a:pPr marL="12700">
              <a:lnSpc>
                <a:spcPct val="100000"/>
              </a:lnSpc>
              <a:spcBef>
                <a:spcPts val="95"/>
              </a:spcBef>
            </a:pPr>
            <a:r>
              <a:rPr sz="1900" spc="-70">
                <a:solidFill>
                  <a:srgbClr val="F15732"/>
                </a:solidFill>
                <a:latin typeface="Söhne"/>
                <a:cs typeface="Söhne"/>
              </a:rPr>
              <a:t>41</a:t>
            </a:r>
            <a:endParaRPr sz="1900">
              <a:latin typeface="Söhne"/>
              <a:cs typeface="Söhne"/>
            </a:endParaRPr>
          </a:p>
        </p:txBody>
      </p:sp>
      <p:sp>
        <p:nvSpPr>
          <p:cNvPr id="7" name="object 7"/>
          <p:cNvSpPr txBox="1"/>
          <p:nvPr/>
        </p:nvSpPr>
        <p:spPr>
          <a:xfrm>
            <a:off x="14282653" y="7516572"/>
            <a:ext cx="2246397" cy="2123658"/>
          </a:xfrm>
          <a:prstGeom prst="rect">
            <a:avLst/>
          </a:prstGeom>
        </p:spPr>
        <p:txBody>
          <a:bodyPr vert="horz" wrap="square" lIns="0" tIns="15240" rIns="0" bIns="0" rtlCol="0">
            <a:spAutoFit/>
          </a:bodyPr>
          <a:lstStyle/>
          <a:p>
            <a:pPr algn="ctr">
              <a:lnSpc>
                <a:spcPts val="10240"/>
              </a:lnSpc>
              <a:spcBef>
                <a:spcPts val="120"/>
              </a:spcBef>
            </a:pPr>
            <a:r>
              <a:rPr sz="6000" spc="-25">
                <a:solidFill>
                  <a:srgbClr val="F15732"/>
                </a:solidFill>
                <a:latin typeface="Franklin Gothic Medium Cond" panose="020B0606030402020204" pitchFamily="34" charset="0"/>
                <a:cs typeface="Söhne Schmal"/>
              </a:rPr>
              <a:t>68</a:t>
            </a:r>
            <a:endParaRPr sz="6000">
              <a:latin typeface="Franklin Gothic Medium Cond" panose="020B0606030402020204" pitchFamily="34" charset="0"/>
              <a:cs typeface="Söhne Schmal"/>
            </a:endParaRPr>
          </a:p>
          <a:p>
            <a:pPr algn="ctr">
              <a:lnSpc>
                <a:spcPct val="100000"/>
              </a:lnSpc>
              <a:spcBef>
                <a:spcPts val="45"/>
              </a:spcBef>
            </a:pPr>
            <a:r>
              <a:rPr sz="2600" b="0" spc="-10" err="1">
                <a:latin typeface="Arial" panose="020B0604020202020204" pitchFamily="34" charset="0"/>
                <a:cs typeface="Arial" panose="020B0604020202020204" pitchFamily="34" charset="0"/>
              </a:rPr>
              <a:t>Centres</a:t>
            </a:r>
            <a:r>
              <a:rPr lang="en-US" sz="2600" b="0" spc="-10">
                <a:latin typeface="Arial" panose="020B0604020202020204" pitchFamily="34" charset="0"/>
                <a:cs typeface="Arial" panose="020B0604020202020204" pitchFamily="34" charset="0"/>
              </a:rPr>
              <a:t> </a:t>
            </a:r>
            <a:r>
              <a:rPr lang="en-US" sz="2600" b="0" spc="-10" err="1">
                <a:latin typeface="Arial" panose="020B0604020202020204" pitchFamily="34" charset="0"/>
                <a:cs typeface="Arial" panose="020B0604020202020204" pitchFamily="34" charset="0"/>
              </a:rPr>
              <a:t>collaborateurs</a:t>
            </a:r>
            <a:endParaRPr sz="2600">
              <a:latin typeface="Arial" panose="020B0604020202020204" pitchFamily="34" charset="0"/>
              <a:cs typeface="Arial" panose="020B0604020202020204" pitchFamily="34" charset="0"/>
            </a:endParaRPr>
          </a:p>
        </p:txBody>
      </p:sp>
      <p:grpSp>
        <p:nvGrpSpPr>
          <p:cNvPr id="8" name="object 8"/>
          <p:cNvGrpSpPr/>
          <p:nvPr/>
        </p:nvGrpSpPr>
        <p:grpSpPr>
          <a:xfrm>
            <a:off x="14560314" y="6062409"/>
            <a:ext cx="1533525" cy="1533525"/>
            <a:chOff x="14560314" y="6062409"/>
            <a:chExt cx="1533525" cy="1533525"/>
          </a:xfrm>
        </p:grpSpPr>
        <p:sp>
          <p:nvSpPr>
            <p:cNvPr id="9" name="object 9"/>
            <p:cNvSpPr/>
            <p:nvPr/>
          </p:nvSpPr>
          <p:spPr>
            <a:xfrm>
              <a:off x="14891517" y="6495039"/>
              <a:ext cx="871219" cy="472440"/>
            </a:xfrm>
            <a:custGeom>
              <a:avLst/>
              <a:gdLst/>
              <a:ahLst/>
              <a:cxnLst/>
              <a:rect l="l" t="t" r="r" b="b"/>
              <a:pathLst>
                <a:path w="871219" h="472440">
                  <a:moveTo>
                    <a:pt x="534057" y="416835"/>
                  </a:moveTo>
                  <a:lnTo>
                    <a:pt x="664901" y="472289"/>
                  </a:lnTo>
                </a:path>
                <a:path w="871219" h="472440">
                  <a:moveTo>
                    <a:pt x="205983" y="472289"/>
                  </a:moveTo>
                  <a:lnTo>
                    <a:pt x="337120" y="416709"/>
                  </a:lnTo>
                </a:path>
                <a:path w="871219" h="472440">
                  <a:moveTo>
                    <a:pt x="435442" y="125828"/>
                  </a:moveTo>
                  <a:lnTo>
                    <a:pt x="435442" y="268180"/>
                  </a:lnTo>
                </a:path>
                <a:path w="871219" h="472440">
                  <a:moveTo>
                    <a:pt x="0" y="306859"/>
                  </a:moveTo>
                  <a:lnTo>
                    <a:pt x="10147" y="259178"/>
                  </a:lnTo>
                  <a:lnTo>
                    <a:pt x="25286" y="213553"/>
                  </a:lnTo>
                  <a:lnTo>
                    <a:pt x="45112" y="170287"/>
                  </a:lnTo>
                  <a:lnTo>
                    <a:pt x="69321" y="129685"/>
                  </a:lnTo>
                  <a:lnTo>
                    <a:pt x="97609" y="92051"/>
                  </a:lnTo>
                  <a:lnTo>
                    <a:pt x="129672" y="57690"/>
                  </a:lnTo>
                  <a:lnTo>
                    <a:pt x="165207" y="26904"/>
                  </a:lnTo>
                  <a:lnTo>
                    <a:pt x="203910" y="0"/>
                  </a:lnTo>
                </a:path>
                <a:path w="871219" h="472440">
                  <a:moveTo>
                    <a:pt x="667215" y="157"/>
                  </a:moveTo>
                  <a:lnTo>
                    <a:pt x="705839" y="27039"/>
                  </a:lnTo>
                  <a:lnTo>
                    <a:pt x="741304" y="57788"/>
                  </a:lnTo>
                  <a:lnTo>
                    <a:pt x="773309" y="92102"/>
                  </a:lnTo>
                  <a:lnTo>
                    <a:pt x="801551" y="129677"/>
                  </a:lnTo>
                  <a:lnTo>
                    <a:pt x="825727" y="170212"/>
                  </a:lnTo>
                  <a:lnTo>
                    <a:pt x="845534" y="213404"/>
                  </a:lnTo>
                  <a:lnTo>
                    <a:pt x="860670" y="258949"/>
                  </a:lnTo>
                  <a:lnTo>
                    <a:pt x="870832" y="306545"/>
                  </a:lnTo>
                </a:path>
              </a:pathLst>
            </a:custGeom>
            <a:ln w="22795">
              <a:solidFill>
                <a:srgbClr val="F15732"/>
              </a:solidFill>
            </a:ln>
          </p:spPr>
          <p:txBody>
            <a:bodyPr wrap="square" lIns="0" tIns="0" rIns="0" bIns="0" rtlCol="0"/>
            <a:lstStyle/>
            <a:p>
              <a:endParaRPr/>
            </a:p>
          </p:txBody>
        </p:sp>
        <p:sp>
          <p:nvSpPr>
            <p:cNvPr id="10" name="object 10"/>
            <p:cNvSpPr/>
            <p:nvPr/>
          </p:nvSpPr>
          <p:spPr>
            <a:xfrm>
              <a:off x="15055979" y="6073806"/>
              <a:ext cx="544830" cy="547370"/>
            </a:xfrm>
            <a:custGeom>
              <a:avLst/>
              <a:gdLst/>
              <a:ahLst/>
              <a:cxnLst/>
              <a:rect l="l" t="t" r="r" b="b"/>
              <a:pathLst>
                <a:path w="544830" h="547370">
                  <a:moveTo>
                    <a:pt x="480027" y="97127"/>
                  </a:moveTo>
                  <a:lnTo>
                    <a:pt x="507073" y="135328"/>
                  </a:lnTo>
                  <a:lnTo>
                    <a:pt x="527353" y="177978"/>
                  </a:lnTo>
                  <a:lnTo>
                    <a:pt x="540089" y="224305"/>
                  </a:lnTo>
                  <a:lnTo>
                    <a:pt x="544506" y="273530"/>
                  </a:lnTo>
                  <a:lnTo>
                    <a:pt x="540099" y="322697"/>
                  </a:lnTo>
                  <a:lnTo>
                    <a:pt x="527393" y="368973"/>
                  </a:lnTo>
                  <a:lnTo>
                    <a:pt x="507161" y="411585"/>
                  </a:lnTo>
                  <a:lnTo>
                    <a:pt x="480174" y="449762"/>
                  </a:lnTo>
                  <a:lnTo>
                    <a:pt x="447207" y="482729"/>
                  </a:lnTo>
                  <a:lnTo>
                    <a:pt x="409030" y="509716"/>
                  </a:lnTo>
                  <a:lnTo>
                    <a:pt x="366418" y="529948"/>
                  </a:lnTo>
                  <a:lnTo>
                    <a:pt x="320142" y="542654"/>
                  </a:lnTo>
                  <a:lnTo>
                    <a:pt x="270976" y="547061"/>
                  </a:lnTo>
                  <a:lnTo>
                    <a:pt x="224186" y="543075"/>
                  </a:lnTo>
                  <a:lnTo>
                    <a:pt x="179974" y="531558"/>
                  </a:lnTo>
                  <a:lnTo>
                    <a:pt x="139001" y="513174"/>
                  </a:lnTo>
                  <a:lnTo>
                    <a:pt x="101932" y="488585"/>
                  </a:lnTo>
                  <a:lnTo>
                    <a:pt x="69429" y="458456"/>
                  </a:lnTo>
                  <a:lnTo>
                    <a:pt x="42155" y="423449"/>
                  </a:lnTo>
                  <a:lnTo>
                    <a:pt x="20774" y="384228"/>
                  </a:lnTo>
                  <a:lnTo>
                    <a:pt x="5947" y="341455"/>
                  </a:lnTo>
                </a:path>
                <a:path w="544830" h="547370">
                  <a:moveTo>
                    <a:pt x="0" y="236034"/>
                  </a:moveTo>
                  <a:lnTo>
                    <a:pt x="11215" y="187613"/>
                  </a:lnTo>
                  <a:lnTo>
                    <a:pt x="30594" y="142907"/>
                  </a:lnTo>
                  <a:lnTo>
                    <a:pt x="57291" y="102761"/>
                  </a:lnTo>
                  <a:lnTo>
                    <a:pt x="90461" y="68020"/>
                  </a:lnTo>
                  <a:lnTo>
                    <a:pt x="129260" y="39528"/>
                  </a:lnTo>
                  <a:lnTo>
                    <a:pt x="172842" y="18131"/>
                  </a:lnTo>
                  <a:lnTo>
                    <a:pt x="220362" y="4673"/>
                  </a:lnTo>
                  <a:lnTo>
                    <a:pt x="270976" y="0"/>
                  </a:lnTo>
                  <a:lnTo>
                    <a:pt x="304670" y="2056"/>
                  </a:lnTo>
                  <a:lnTo>
                    <a:pt x="337145" y="8062"/>
                  </a:lnTo>
                  <a:lnTo>
                    <a:pt x="368157" y="17775"/>
                  </a:lnTo>
                  <a:lnTo>
                    <a:pt x="397464" y="30951"/>
                  </a:lnTo>
                </a:path>
              </a:pathLst>
            </a:custGeom>
            <a:ln w="22795">
              <a:solidFill>
                <a:srgbClr val="F15732"/>
              </a:solidFill>
            </a:ln>
          </p:spPr>
          <p:txBody>
            <a:bodyPr wrap="square" lIns="0" tIns="0" rIns="0" bIns="0" rtlCol="0"/>
            <a:lstStyle/>
            <a:p>
              <a:endParaRPr/>
            </a:p>
          </p:txBody>
        </p:sp>
        <p:sp>
          <p:nvSpPr>
            <p:cNvPr id="11" name="object 11"/>
            <p:cNvSpPr/>
            <p:nvPr/>
          </p:nvSpPr>
          <p:spPr>
            <a:xfrm>
              <a:off x="15070685" y="7228619"/>
              <a:ext cx="513080" cy="82550"/>
            </a:xfrm>
            <a:custGeom>
              <a:avLst/>
              <a:gdLst/>
              <a:ahLst/>
              <a:cxnLst/>
              <a:rect l="l" t="t" r="r" b="b"/>
              <a:pathLst>
                <a:path w="513080" h="82550">
                  <a:moveTo>
                    <a:pt x="512549" y="0"/>
                  </a:moveTo>
                  <a:lnTo>
                    <a:pt x="467341" y="28397"/>
                  </a:lnTo>
                  <a:lnTo>
                    <a:pt x="418669" y="51251"/>
                  </a:lnTo>
                  <a:lnTo>
                    <a:pt x="366974" y="68120"/>
                  </a:lnTo>
                  <a:lnTo>
                    <a:pt x="312696" y="78564"/>
                  </a:lnTo>
                  <a:lnTo>
                    <a:pt x="256274" y="82144"/>
                  </a:lnTo>
                  <a:lnTo>
                    <a:pt x="199848" y="78564"/>
                  </a:lnTo>
                  <a:lnTo>
                    <a:pt x="145567" y="68120"/>
                  </a:lnTo>
                  <a:lnTo>
                    <a:pt x="93872" y="51251"/>
                  </a:lnTo>
                  <a:lnTo>
                    <a:pt x="45203" y="28397"/>
                  </a:lnTo>
                  <a:lnTo>
                    <a:pt x="0" y="0"/>
                  </a:lnTo>
                </a:path>
              </a:pathLst>
            </a:custGeom>
            <a:ln w="22795">
              <a:solidFill>
                <a:srgbClr val="F15732"/>
              </a:solidFill>
            </a:ln>
          </p:spPr>
          <p:txBody>
            <a:bodyPr wrap="square" lIns="0" tIns="0" rIns="0" bIns="0" rtlCol="0"/>
            <a:lstStyle/>
            <a:p>
              <a:endParaRPr/>
            </a:p>
          </p:txBody>
        </p:sp>
        <p:sp>
          <p:nvSpPr>
            <p:cNvPr id="12" name="object 12"/>
            <p:cNvSpPr/>
            <p:nvPr/>
          </p:nvSpPr>
          <p:spPr>
            <a:xfrm>
              <a:off x="14571711" y="6798653"/>
              <a:ext cx="1510665" cy="547370"/>
            </a:xfrm>
            <a:custGeom>
              <a:avLst/>
              <a:gdLst/>
              <a:ahLst/>
              <a:cxnLst/>
              <a:rect l="l" t="t" r="r" b="b"/>
              <a:pathLst>
                <a:path w="1510665" h="547370">
                  <a:moveTo>
                    <a:pt x="535596" y="352146"/>
                  </a:moveTo>
                  <a:lnTo>
                    <a:pt x="516937" y="398445"/>
                  </a:lnTo>
                  <a:lnTo>
                    <a:pt x="490515" y="440096"/>
                  </a:lnTo>
                  <a:lnTo>
                    <a:pt x="457233" y="476197"/>
                  </a:lnTo>
                  <a:lnTo>
                    <a:pt x="417991" y="505847"/>
                  </a:lnTo>
                  <a:lnTo>
                    <a:pt x="373692" y="528142"/>
                  </a:lnTo>
                  <a:lnTo>
                    <a:pt x="325238" y="542181"/>
                  </a:lnTo>
                  <a:lnTo>
                    <a:pt x="273530" y="547061"/>
                  </a:lnTo>
                  <a:lnTo>
                    <a:pt x="224364" y="542654"/>
                  </a:lnTo>
                  <a:lnTo>
                    <a:pt x="178088" y="529948"/>
                  </a:lnTo>
                  <a:lnTo>
                    <a:pt x="135476" y="509716"/>
                  </a:lnTo>
                  <a:lnTo>
                    <a:pt x="97299" y="482729"/>
                  </a:lnTo>
                  <a:lnTo>
                    <a:pt x="64332" y="449762"/>
                  </a:lnTo>
                  <a:lnTo>
                    <a:pt x="37345" y="411585"/>
                  </a:lnTo>
                  <a:lnTo>
                    <a:pt x="17113" y="368973"/>
                  </a:lnTo>
                  <a:lnTo>
                    <a:pt x="4407" y="322697"/>
                  </a:lnTo>
                  <a:lnTo>
                    <a:pt x="0" y="273530"/>
                  </a:lnTo>
                  <a:lnTo>
                    <a:pt x="4407" y="224364"/>
                  </a:lnTo>
                  <a:lnTo>
                    <a:pt x="17113" y="178088"/>
                  </a:lnTo>
                  <a:lnTo>
                    <a:pt x="37345" y="135476"/>
                  </a:lnTo>
                  <a:lnTo>
                    <a:pt x="64332" y="97299"/>
                  </a:lnTo>
                  <a:lnTo>
                    <a:pt x="97299" y="64332"/>
                  </a:lnTo>
                  <a:lnTo>
                    <a:pt x="135476" y="37345"/>
                  </a:lnTo>
                  <a:lnTo>
                    <a:pt x="178088" y="17113"/>
                  </a:lnTo>
                  <a:lnTo>
                    <a:pt x="224364" y="4407"/>
                  </a:lnTo>
                  <a:lnTo>
                    <a:pt x="273530" y="0"/>
                  </a:lnTo>
                  <a:lnTo>
                    <a:pt x="319800" y="3897"/>
                  </a:lnTo>
                  <a:lnTo>
                    <a:pt x="363558" y="15162"/>
                  </a:lnTo>
                  <a:lnTo>
                    <a:pt x="404165" y="33153"/>
                  </a:lnTo>
                  <a:lnTo>
                    <a:pt x="440979" y="57230"/>
                  </a:lnTo>
                  <a:lnTo>
                    <a:pt x="473361" y="86752"/>
                  </a:lnTo>
                  <a:lnTo>
                    <a:pt x="500669" y="121079"/>
                  </a:lnTo>
                  <a:lnTo>
                    <a:pt x="522262" y="159568"/>
                  </a:lnTo>
                  <a:lnTo>
                    <a:pt x="537500" y="201580"/>
                  </a:lnTo>
                  <a:lnTo>
                    <a:pt x="545742" y="246474"/>
                  </a:lnTo>
                </a:path>
                <a:path w="1510665" h="547370">
                  <a:moveTo>
                    <a:pt x="1444448" y="95305"/>
                  </a:moveTo>
                  <a:lnTo>
                    <a:pt x="1472130" y="133776"/>
                  </a:lnTo>
                  <a:lnTo>
                    <a:pt x="1492898" y="176840"/>
                  </a:lnTo>
                  <a:lnTo>
                    <a:pt x="1505948" y="223693"/>
                  </a:lnTo>
                  <a:lnTo>
                    <a:pt x="1510477" y="273530"/>
                  </a:lnTo>
                  <a:lnTo>
                    <a:pt x="1506070" y="322697"/>
                  </a:lnTo>
                  <a:lnTo>
                    <a:pt x="1493365" y="368973"/>
                  </a:lnTo>
                  <a:lnTo>
                    <a:pt x="1473134" y="411585"/>
                  </a:lnTo>
                  <a:lnTo>
                    <a:pt x="1446149" y="449762"/>
                  </a:lnTo>
                  <a:lnTo>
                    <a:pt x="1413183" y="482729"/>
                  </a:lnTo>
                  <a:lnTo>
                    <a:pt x="1375009" y="509716"/>
                  </a:lnTo>
                  <a:lnTo>
                    <a:pt x="1332398" y="529948"/>
                  </a:lnTo>
                  <a:lnTo>
                    <a:pt x="1286123" y="542654"/>
                  </a:lnTo>
                  <a:lnTo>
                    <a:pt x="1236957" y="547061"/>
                  </a:lnTo>
                  <a:lnTo>
                    <a:pt x="1187790" y="542654"/>
                  </a:lnTo>
                  <a:lnTo>
                    <a:pt x="1141514" y="529948"/>
                  </a:lnTo>
                  <a:lnTo>
                    <a:pt x="1098902" y="509716"/>
                  </a:lnTo>
                  <a:lnTo>
                    <a:pt x="1060726" y="482729"/>
                  </a:lnTo>
                  <a:lnTo>
                    <a:pt x="1027758" y="449762"/>
                  </a:lnTo>
                  <a:lnTo>
                    <a:pt x="1000771" y="411585"/>
                  </a:lnTo>
                  <a:lnTo>
                    <a:pt x="980539" y="368973"/>
                  </a:lnTo>
                  <a:lnTo>
                    <a:pt x="967833" y="322697"/>
                  </a:lnTo>
                  <a:lnTo>
                    <a:pt x="963426" y="273530"/>
                  </a:lnTo>
                  <a:lnTo>
                    <a:pt x="967833" y="224364"/>
                  </a:lnTo>
                  <a:lnTo>
                    <a:pt x="980539" y="178088"/>
                  </a:lnTo>
                  <a:lnTo>
                    <a:pt x="1000771" y="135476"/>
                  </a:lnTo>
                  <a:lnTo>
                    <a:pt x="1027758" y="97299"/>
                  </a:lnTo>
                  <a:lnTo>
                    <a:pt x="1060726" y="64332"/>
                  </a:lnTo>
                  <a:lnTo>
                    <a:pt x="1098902" y="37345"/>
                  </a:lnTo>
                  <a:lnTo>
                    <a:pt x="1141514" y="17113"/>
                  </a:lnTo>
                  <a:lnTo>
                    <a:pt x="1187790" y="4407"/>
                  </a:lnTo>
                  <a:lnTo>
                    <a:pt x="1236957" y="0"/>
                  </a:lnTo>
                  <a:lnTo>
                    <a:pt x="1270080" y="1985"/>
                  </a:lnTo>
                  <a:lnTo>
                    <a:pt x="1302028" y="7789"/>
                  </a:lnTo>
                  <a:lnTo>
                    <a:pt x="1332570" y="17179"/>
                  </a:lnTo>
                  <a:lnTo>
                    <a:pt x="1361476" y="29925"/>
                  </a:lnTo>
                </a:path>
              </a:pathLst>
            </a:custGeom>
            <a:ln w="22795">
              <a:solidFill>
                <a:srgbClr val="F15732"/>
              </a:solidFill>
            </a:ln>
          </p:spPr>
          <p:txBody>
            <a:bodyPr wrap="square" lIns="0" tIns="0" rIns="0" bIns="0" rtlCol="0"/>
            <a:lstStyle/>
            <a:p>
              <a:endParaRPr/>
            </a:p>
          </p:txBody>
        </p:sp>
        <p:pic>
          <p:nvPicPr>
            <p:cNvPr id="13" name="object 13"/>
            <p:cNvPicPr/>
            <p:nvPr/>
          </p:nvPicPr>
          <p:blipFill>
            <a:blip r:embed="rId3" cstate="print"/>
            <a:stretch>
              <a:fillRect/>
            </a:stretch>
          </p:blipFill>
          <p:spPr>
            <a:xfrm>
              <a:off x="14710760" y="6425591"/>
              <a:ext cx="174759" cy="174759"/>
            </a:xfrm>
            <a:prstGeom prst="rect">
              <a:avLst/>
            </a:prstGeom>
          </p:spPr>
        </p:pic>
        <p:pic>
          <p:nvPicPr>
            <p:cNvPr id="14" name="object 14"/>
            <p:cNvPicPr/>
            <p:nvPr/>
          </p:nvPicPr>
          <p:blipFill>
            <a:blip r:embed="rId4" cstate="print"/>
            <a:stretch>
              <a:fillRect/>
            </a:stretch>
          </p:blipFill>
          <p:spPr>
            <a:xfrm>
              <a:off x="15768392" y="6425591"/>
              <a:ext cx="174759" cy="174759"/>
            </a:xfrm>
            <a:prstGeom prst="rect">
              <a:avLst/>
            </a:prstGeom>
          </p:spPr>
        </p:pic>
        <p:pic>
          <p:nvPicPr>
            <p:cNvPr id="15" name="object 15"/>
            <p:cNvPicPr/>
            <p:nvPr/>
          </p:nvPicPr>
          <p:blipFill>
            <a:blip r:embed="rId5" cstate="print"/>
            <a:stretch>
              <a:fillRect/>
            </a:stretch>
          </p:blipFill>
          <p:spPr>
            <a:xfrm>
              <a:off x="15246262" y="6209818"/>
              <a:ext cx="161387" cy="161377"/>
            </a:xfrm>
            <a:prstGeom prst="rect">
              <a:avLst/>
            </a:prstGeom>
          </p:spPr>
        </p:pic>
        <p:sp>
          <p:nvSpPr>
            <p:cNvPr id="16" name="object 16"/>
            <p:cNvSpPr/>
            <p:nvPr/>
          </p:nvSpPr>
          <p:spPr>
            <a:xfrm>
              <a:off x="15193839" y="6469208"/>
              <a:ext cx="266700" cy="116839"/>
            </a:xfrm>
            <a:custGeom>
              <a:avLst/>
              <a:gdLst/>
              <a:ahLst/>
              <a:cxnLst/>
              <a:rect l="l" t="t" r="r" b="b"/>
              <a:pathLst>
                <a:path w="266700" h="116840">
                  <a:moveTo>
                    <a:pt x="266232" y="116708"/>
                  </a:moveTo>
                  <a:lnTo>
                    <a:pt x="266232" y="54710"/>
                  </a:lnTo>
                  <a:lnTo>
                    <a:pt x="261933" y="33413"/>
                  </a:lnTo>
                  <a:lnTo>
                    <a:pt x="250209" y="16023"/>
                  </a:lnTo>
                  <a:lnTo>
                    <a:pt x="232819" y="4298"/>
                  </a:lnTo>
                  <a:lnTo>
                    <a:pt x="211522" y="0"/>
                  </a:lnTo>
                  <a:lnTo>
                    <a:pt x="54699" y="0"/>
                  </a:lnTo>
                  <a:lnTo>
                    <a:pt x="33408" y="4298"/>
                  </a:lnTo>
                  <a:lnTo>
                    <a:pt x="16021" y="16023"/>
                  </a:lnTo>
                  <a:lnTo>
                    <a:pt x="4298" y="33413"/>
                  </a:lnTo>
                  <a:lnTo>
                    <a:pt x="0" y="54710"/>
                  </a:lnTo>
                  <a:lnTo>
                    <a:pt x="0" y="116708"/>
                  </a:lnTo>
                </a:path>
              </a:pathLst>
            </a:custGeom>
            <a:ln w="22795">
              <a:solidFill>
                <a:srgbClr val="F15732"/>
              </a:solidFill>
            </a:ln>
          </p:spPr>
          <p:txBody>
            <a:bodyPr wrap="square" lIns="0" tIns="0" rIns="0" bIns="0" rtlCol="0"/>
            <a:lstStyle/>
            <a:p>
              <a:endParaRPr/>
            </a:p>
          </p:txBody>
        </p:sp>
        <p:pic>
          <p:nvPicPr>
            <p:cNvPr id="17" name="object 17"/>
            <p:cNvPicPr/>
            <p:nvPr/>
          </p:nvPicPr>
          <p:blipFill>
            <a:blip r:embed="rId6" cstate="print"/>
            <a:stretch>
              <a:fillRect/>
            </a:stretch>
          </p:blipFill>
          <p:spPr>
            <a:xfrm>
              <a:off x="15729493" y="6933136"/>
              <a:ext cx="161377" cy="161387"/>
            </a:xfrm>
            <a:prstGeom prst="rect">
              <a:avLst/>
            </a:prstGeom>
          </p:spPr>
        </p:pic>
        <p:sp>
          <p:nvSpPr>
            <p:cNvPr id="18" name="object 18"/>
            <p:cNvSpPr/>
            <p:nvPr/>
          </p:nvSpPr>
          <p:spPr>
            <a:xfrm>
              <a:off x="15677070" y="7192536"/>
              <a:ext cx="266700" cy="116839"/>
            </a:xfrm>
            <a:custGeom>
              <a:avLst/>
              <a:gdLst/>
              <a:ahLst/>
              <a:cxnLst/>
              <a:rect l="l" t="t" r="r" b="b"/>
              <a:pathLst>
                <a:path w="266700" h="116840">
                  <a:moveTo>
                    <a:pt x="266232" y="116698"/>
                  </a:moveTo>
                  <a:lnTo>
                    <a:pt x="266232" y="54699"/>
                  </a:lnTo>
                  <a:lnTo>
                    <a:pt x="261933" y="33408"/>
                  </a:lnTo>
                  <a:lnTo>
                    <a:pt x="250209" y="16021"/>
                  </a:lnTo>
                  <a:lnTo>
                    <a:pt x="232819" y="4298"/>
                  </a:lnTo>
                  <a:lnTo>
                    <a:pt x="211522" y="0"/>
                  </a:lnTo>
                  <a:lnTo>
                    <a:pt x="54699" y="0"/>
                  </a:lnTo>
                  <a:lnTo>
                    <a:pt x="33408" y="4298"/>
                  </a:lnTo>
                  <a:lnTo>
                    <a:pt x="16021" y="16021"/>
                  </a:lnTo>
                  <a:lnTo>
                    <a:pt x="4298" y="33408"/>
                  </a:lnTo>
                  <a:lnTo>
                    <a:pt x="0" y="54699"/>
                  </a:lnTo>
                  <a:lnTo>
                    <a:pt x="0" y="116698"/>
                  </a:lnTo>
                </a:path>
              </a:pathLst>
            </a:custGeom>
            <a:ln w="22795">
              <a:solidFill>
                <a:srgbClr val="F15732"/>
              </a:solidFill>
            </a:ln>
          </p:spPr>
          <p:txBody>
            <a:bodyPr wrap="square" lIns="0" tIns="0" rIns="0" bIns="0" rtlCol="0"/>
            <a:lstStyle/>
            <a:p>
              <a:endParaRPr/>
            </a:p>
          </p:txBody>
        </p:sp>
        <p:pic>
          <p:nvPicPr>
            <p:cNvPr id="19" name="object 19"/>
            <p:cNvPicPr/>
            <p:nvPr/>
          </p:nvPicPr>
          <p:blipFill>
            <a:blip r:embed="rId7" cstate="print"/>
            <a:stretch>
              <a:fillRect/>
            </a:stretch>
          </p:blipFill>
          <p:spPr>
            <a:xfrm>
              <a:off x="14763030" y="6933136"/>
              <a:ext cx="161387" cy="161387"/>
            </a:xfrm>
            <a:prstGeom prst="rect">
              <a:avLst/>
            </a:prstGeom>
          </p:spPr>
        </p:pic>
        <p:sp>
          <p:nvSpPr>
            <p:cNvPr id="20" name="object 20"/>
            <p:cNvSpPr/>
            <p:nvPr/>
          </p:nvSpPr>
          <p:spPr>
            <a:xfrm>
              <a:off x="14710608" y="7192536"/>
              <a:ext cx="266700" cy="116839"/>
            </a:xfrm>
            <a:custGeom>
              <a:avLst/>
              <a:gdLst/>
              <a:ahLst/>
              <a:cxnLst/>
              <a:rect l="l" t="t" r="r" b="b"/>
              <a:pathLst>
                <a:path w="266700" h="116840">
                  <a:moveTo>
                    <a:pt x="266232" y="116698"/>
                  </a:moveTo>
                  <a:lnTo>
                    <a:pt x="266232" y="54699"/>
                  </a:lnTo>
                  <a:lnTo>
                    <a:pt x="261933" y="33408"/>
                  </a:lnTo>
                  <a:lnTo>
                    <a:pt x="250210" y="16021"/>
                  </a:lnTo>
                  <a:lnTo>
                    <a:pt x="232823" y="4298"/>
                  </a:lnTo>
                  <a:lnTo>
                    <a:pt x="211532" y="0"/>
                  </a:lnTo>
                  <a:lnTo>
                    <a:pt x="54699" y="0"/>
                  </a:lnTo>
                  <a:lnTo>
                    <a:pt x="33408" y="4298"/>
                  </a:lnTo>
                  <a:lnTo>
                    <a:pt x="16021" y="16021"/>
                  </a:lnTo>
                  <a:lnTo>
                    <a:pt x="4298" y="33408"/>
                  </a:lnTo>
                  <a:lnTo>
                    <a:pt x="0" y="54699"/>
                  </a:lnTo>
                  <a:lnTo>
                    <a:pt x="0" y="116698"/>
                  </a:lnTo>
                </a:path>
              </a:pathLst>
            </a:custGeom>
            <a:ln w="22795">
              <a:solidFill>
                <a:srgbClr val="F15732"/>
              </a:solidFill>
            </a:ln>
          </p:spPr>
          <p:txBody>
            <a:bodyPr wrap="square" lIns="0" tIns="0" rIns="0" bIns="0" rtlCol="0"/>
            <a:lstStyle/>
            <a:p>
              <a:endParaRPr/>
            </a:p>
          </p:txBody>
        </p:sp>
        <p:pic>
          <p:nvPicPr>
            <p:cNvPr id="21" name="object 21"/>
            <p:cNvPicPr/>
            <p:nvPr/>
          </p:nvPicPr>
          <p:blipFill>
            <a:blip r:embed="rId8" cstate="print"/>
            <a:stretch>
              <a:fillRect/>
            </a:stretch>
          </p:blipFill>
          <p:spPr>
            <a:xfrm>
              <a:off x="15209184" y="6752304"/>
              <a:ext cx="235542" cy="235542"/>
            </a:xfrm>
            <a:prstGeom prst="rect">
              <a:avLst/>
            </a:prstGeom>
          </p:spPr>
        </p:pic>
        <p:pic>
          <p:nvPicPr>
            <p:cNvPr id="22" name="object 22"/>
            <p:cNvPicPr/>
            <p:nvPr/>
          </p:nvPicPr>
          <p:blipFill>
            <a:blip r:embed="rId9" cstate="print"/>
            <a:stretch>
              <a:fillRect/>
            </a:stretch>
          </p:blipFill>
          <p:spPr>
            <a:xfrm>
              <a:off x="15239581" y="7420933"/>
              <a:ext cx="174748" cy="174748"/>
            </a:xfrm>
            <a:prstGeom prst="rect">
              <a:avLst/>
            </a:prstGeom>
          </p:spPr>
        </p:pic>
        <p:sp>
          <p:nvSpPr>
            <p:cNvPr id="23" name="object 23"/>
            <p:cNvSpPr/>
            <p:nvPr/>
          </p:nvSpPr>
          <p:spPr>
            <a:xfrm>
              <a:off x="14862268" y="6556284"/>
              <a:ext cx="928369" cy="875030"/>
            </a:xfrm>
            <a:custGeom>
              <a:avLst/>
              <a:gdLst/>
              <a:ahLst/>
              <a:cxnLst/>
              <a:rect l="l" t="t" r="r" b="b"/>
              <a:pathLst>
                <a:path w="928369" h="875029">
                  <a:moveTo>
                    <a:pt x="463169" y="874517"/>
                  </a:moveTo>
                  <a:lnTo>
                    <a:pt x="463169" y="755997"/>
                  </a:lnTo>
                </a:path>
                <a:path w="928369" h="875029">
                  <a:moveTo>
                    <a:pt x="928160" y="816"/>
                  </a:moveTo>
                  <a:lnTo>
                    <a:pt x="833943" y="64573"/>
                  </a:lnTo>
                </a:path>
                <a:path w="928369" h="875029">
                  <a:moveTo>
                    <a:pt x="0" y="0"/>
                  </a:moveTo>
                  <a:lnTo>
                    <a:pt x="95421" y="64584"/>
                  </a:lnTo>
                </a:path>
              </a:pathLst>
            </a:custGeom>
            <a:ln w="22795">
              <a:solidFill>
                <a:srgbClr val="F15732"/>
              </a:solidFill>
            </a:ln>
          </p:spPr>
          <p:txBody>
            <a:bodyPr wrap="square" lIns="0" tIns="0" rIns="0" bIns="0" rtlCol="0"/>
            <a:lstStyle/>
            <a:p>
              <a:endParaRPr/>
            </a:p>
          </p:txBody>
        </p:sp>
      </p:grpSp>
      <p:sp>
        <p:nvSpPr>
          <p:cNvPr id="24" name="object 24"/>
          <p:cNvSpPr txBox="1"/>
          <p:nvPr/>
        </p:nvSpPr>
        <p:spPr>
          <a:xfrm>
            <a:off x="7768366" y="7455777"/>
            <a:ext cx="1938020" cy="1964640"/>
          </a:xfrm>
          <a:prstGeom prst="rect">
            <a:avLst/>
          </a:prstGeom>
        </p:spPr>
        <p:txBody>
          <a:bodyPr vert="horz" wrap="square" lIns="0" tIns="15240" rIns="0" bIns="0" rtlCol="0">
            <a:spAutoFit/>
          </a:bodyPr>
          <a:lstStyle/>
          <a:p>
            <a:pPr algn="ctr">
              <a:lnSpc>
                <a:spcPts val="10240"/>
              </a:lnSpc>
              <a:spcBef>
                <a:spcPts val="120"/>
              </a:spcBef>
            </a:pPr>
            <a:r>
              <a:rPr sz="6000" spc="-25">
                <a:solidFill>
                  <a:srgbClr val="F15732"/>
                </a:solidFill>
                <a:latin typeface="Franklin Gothic Medium Cond" panose="020B0606030402020204" pitchFamily="34" charset="0"/>
                <a:cs typeface="Söhne Schmal"/>
              </a:rPr>
              <a:t>266</a:t>
            </a:r>
            <a:endParaRPr sz="6000">
              <a:latin typeface="Franklin Gothic Medium Cond" panose="020B0606030402020204" pitchFamily="34" charset="0"/>
              <a:cs typeface="Söhne Schmal"/>
            </a:endParaRPr>
          </a:p>
          <a:p>
            <a:pPr algn="ctr">
              <a:lnSpc>
                <a:spcPts val="2500"/>
              </a:lnSpc>
            </a:pPr>
            <a:r>
              <a:rPr lang="fr-FR" sz="2600" b="0" spc="-10">
                <a:latin typeface="Arial" panose="020B0604020202020204" pitchFamily="34" charset="0"/>
                <a:cs typeface="Arial" panose="020B0604020202020204" pitchFamily="34" charset="0"/>
              </a:rPr>
              <a:t>Laboratoires de référence</a:t>
            </a:r>
            <a:endParaRPr lang="fr-FR" sz="2600">
              <a:latin typeface="Arial" panose="020B0604020202020204" pitchFamily="34" charset="0"/>
              <a:cs typeface="Arial" panose="020B0604020202020204" pitchFamily="34" charset="0"/>
            </a:endParaRPr>
          </a:p>
        </p:txBody>
      </p:sp>
      <p:grpSp>
        <p:nvGrpSpPr>
          <p:cNvPr id="25" name="object 25"/>
          <p:cNvGrpSpPr/>
          <p:nvPr/>
        </p:nvGrpSpPr>
        <p:grpSpPr>
          <a:xfrm>
            <a:off x="8368465" y="6037357"/>
            <a:ext cx="1002665" cy="1442720"/>
            <a:chOff x="8368465" y="6037357"/>
            <a:chExt cx="1002665" cy="1442720"/>
          </a:xfrm>
        </p:grpSpPr>
        <p:sp>
          <p:nvSpPr>
            <p:cNvPr id="26" name="object 26"/>
            <p:cNvSpPr/>
            <p:nvPr/>
          </p:nvSpPr>
          <p:spPr>
            <a:xfrm>
              <a:off x="8379188" y="6048080"/>
              <a:ext cx="813435" cy="1421130"/>
            </a:xfrm>
            <a:custGeom>
              <a:avLst/>
              <a:gdLst/>
              <a:ahLst/>
              <a:cxnLst/>
              <a:rect l="l" t="t" r="r" b="b"/>
              <a:pathLst>
                <a:path w="813434" h="1421129">
                  <a:moveTo>
                    <a:pt x="688774" y="111414"/>
                  </a:moveTo>
                  <a:lnTo>
                    <a:pt x="394668" y="190218"/>
                  </a:lnTo>
                  <a:lnTo>
                    <a:pt x="386740" y="190714"/>
                  </a:lnTo>
                  <a:lnTo>
                    <a:pt x="379488" y="188218"/>
                  </a:lnTo>
                  <a:lnTo>
                    <a:pt x="373700" y="183185"/>
                  </a:lnTo>
                  <a:lnTo>
                    <a:pt x="370166" y="176071"/>
                  </a:lnTo>
                  <a:lnTo>
                    <a:pt x="350795" y="103801"/>
                  </a:lnTo>
                  <a:lnTo>
                    <a:pt x="350299" y="95874"/>
                  </a:lnTo>
                  <a:lnTo>
                    <a:pt x="352796" y="88621"/>
                  </a:lnTo>
                  <a:lnTo>
                    <a:pt x="357832" y="82833"/>
                  </a:lnTo>
                  <a:lnTo>
                    <a:pt x="364952" y="79299"/>
                  </a:lnTo>
                  <a:lnTo>
                    <a:pt x="659058" y="496"/>
                  </a:lnTo>
                  <a:lnTo>
                    <a:pt x="666986" y="0"/>
                  </a:lnTo>
                  <a:lnTo>
                    <a:pt x="674238" y="2495"/>
                  </a:lnTo>
                  <a:lnTo>
                    <a:pt x="680026" y="7528"/>
                  </a:lnTo>
                  <a:lnTo>
                    <a:pt x="683560" y="14642"/>
                  </a:lnTo>
                  <a:lnTo>
                    <a:pt x="702921" y="86901"/>
                  </a:lnTo>
                  <a:lnTo>
                    <a:pt x="703421" y="94835"/>
                  </a:lnTo>
                  <a:lnTo>
                    <a:pt x="700924" y="102091"/>
                  </a:lnTo>
                  <a:lnTo>
                    <a:pt x="695889" y="107880"/>
                  </a:lnTo>
                  <a:lnTo>
                    <a:pt x="688774" y="111414"/>
                  </a:lnTo>
                  <a:close/>
                </a:path>
                <a:path w="813434" h="1421129">
                  <a:moveTo>
                    <a:pt x="514905" y="549861"/>
                  </a:moveTo>
                  <a:lnTo>
                    <a:pt x="563427" y="730882"/>
                  </a:lnTo>
                  <a:lnTo>
                    <a:pt x="812970" y="664015"/>
                  </a:lnTo>
                  <a:lnTo>
                    <a:pt x="666513" y="117372"/>
                  </a:lnTo>
                  <a:lnTo>
                    <a:pt x="416929" y="184239"/>
                  </a:lnTo>
                  <a:lnTo>
                    <a:pt x="452761" y="317889"/>
                  </a:lnTo>
                </a:path>
                <a:path w="813434" h="1421129">
                  <a:moveTo>
                    <a:pt x="784970" y="820136"/>
                  </a:moveTo>
                  <a:lnTo>
                    <a:pt x="674042" y="849852"/>
                  </a:lnTo>
                  <a:lnTo>
                    <a:pt x="636891" y="711207"/>
                  </a:lnTo>
                  <a:lnTo>
                    <a:pt x="747809" y="681480"/>
                  </a:lnTo>
                  <a:lnTo>
                    <a:pt x="784970" y="820136"/>
                  </a:lnTo>
                  <a:close/>
                </a:path>
                <a:path w="813434" h="1421129">
                  <a:moveTo>
                    <a:pt x="0" y="718934"/>
                  </a:moveTo>
                  <a:lnTo>
                    <a:pt x="0" y="618278"/>
                  </a:lnTo>
                  <a:lnTo>
                    <a:pt x="4674" y="572055"/>
                  </a:lnTo>
                  <a:lnTo>
                    <a:pt x="18077" y="528974"/>
                  </a:lnTo>
                  <a:lnTo>
                    <a:pt x="39279" y="489967"/>
                  </a:lnTo>
                  <a:lnTo>
                    <a:pt x="67347" y="455965"/>
                  </a:lnTo>
                  <a:lnTo>
                    <a:pt x="101352" y="427898"/>
                  </a:lnTo>
                  <a:lnTo>
                    <a:pt x="140363" y="406697"/>
                  </a:lnTo>
                  <a:lnTo>
                    <a:pt x="183448" y="393294"/>
                  </a:lnTo>
                  <a:lnTo>
                    <a:pt x="229678" y="388620"/>
                  </a:lnTo>
                  <a:lnTo>
                    <a:pt x="322136" y="388620"/>
                  </a:lnTo>
                </a:path>
                <a:path w="813434" h="1421129">
                  <a:moveTo>
                    <a:pt x="0" y="812398"/>
                  </a:moveTo>
                  <a:lnTo>
                    <a:pt x="0" y="946990"/>
                  </a:lnTo>
                  <a:lnTo>
                    <a:pt x="5412" y="996678"/>
                  </a:lnTo>
                  <a:lnTo>
                    <a:pt x="20872" y="1042631"/>
                  </a:lnTo>
                  <a:lnTo>
                    <a:pt x="45216" y="1083685"/>
                  </a:lnTo>
                  <a:lnTo>
                    <a:pt x="77281" y="1118677"/>
                  </a:lnTo>
                  <a:lnTo>
                    <a:pt x="115900" y="1146444"/>
                  </a:lnTo>
                  <a:lnTo>
                    <a:pt x="159912" y="1165820"/>
                  </a:lnTo>
                  <a:lnTo>
                    <a:pt x="208150" y="1175643"/>
                  </a:lnTo>
                </a:path>
                <a:path w="813434" h="1421129">
                  <a:moveTo>
                    <a:pt x="232621" y="1061824"/>
                  </a:moveTo>
                  <a:lnTo>
                    <a:pt x="229678" y="1061824"/>
                  </a:lnTo>
                  <a:lnTo>
                    <a:pt x="185017" y="1052786"/>
                  </a:lnTo>
                  <a:lnTo>
                    <a:pt x="148508" y="1028151"/>
                  </a:lnTo>
                  <a:lnTo>
                    <a:pt x="123873" y="991645"/>
                  </a:lnTo>
                  <a:lnTo>
                    <a:pt x="114834" y="946990"/>
                  </a:lnTo>
                  <a:lnTo>
                    <a:pt x="114834" y="618278"/>
                  </a:lnTo>
                  <a:lnTo>
                    <a:pt x="123873" y="573635"/>
                  </a:lnTo>
                  <a:lnTo>
                    <a:pt x="148508" y="537135"/>
                  </a:lnTo>
                  <a:lnTo>
                    <a:pt x="185017" y="512503"/>
                  </a:lnTo>
                  <a:lnTo>
                    <a:pt x="229678" y="503465"/>
                  </a:lnTo>
                  <a:lnTo>
                    <a:pt x="321958" y="503465"/>
                  </a:lnTo>
                </a:path>
                <a:path w="813434" h="1421129">
                  <a:moveTo>
                    <a:pt x="294315" y="1291482"/>
                  </a:moveTo>
                  <a:lnTo>
                    <a:pt x="78782" y="1291482"/>
                  </a:lnTo>
                  <a:lnTo>
                    <a:pt x="62086" y="1294854"/>
                  </a:lnTo>
                  <a:lnTo>
                    <a:pt x="48457" y="1304047"/>
                  </a:lnTo>
                  <a:lnTo>
                    <a:pt x="39272" y="1317678"/>
                  </a:lnTo>
                  <a:lnTo>
                    <a:pt x="35904" y="1334361"/>
                  </a:lnTo>
                  <a:lnTo>
                    <a:pt x="35904" y="1420672"/>
                  </a:lnTo>
                  <a:lnTo>
                    <a:pt x="811032" y="1420672"/>
                  </a:lnTo>
                  <a:lnTo>
                    <a:pt x="811032" y="1334361"/>
                  </a:lnTo>
                  <a:lnTo>
                    <a:pt x="807660" y="1317678"/>
                  </a:lnTo>
                  <a:lnTo>
                    <a:pt x="798466" y="1304047"/>
                  </a:lnTo>
                  <a:lnTo>
                    <a:pt x="784833" y="1294854"/>
                  </a:lnTo>
                  <a:lnTo>
                    <a:pt x="768144" y="1291482"/>
                  </a:lnTo>
                  <a:lnTo>
                    <a:pt x="387747" y="1291482"/>
                  </a:lnTo>
                </a:path>
                <a:path w="813434" h="1421129">
                  <a:moveTo>
                    <a:pt x="294315" y="1291482"/>
                  </a:moveTo>
                  <a:lnTo>
                    <a:pt x="208150" y="1291482"/>
                  </a:lnTo>
                  <a:lnTo>
                    <a:pt x="208150" y="1175643"/>
                  </a:lnTo>
                  <a:lnTo>
                    <a:pt x="208150" y="1161403"/>
                  </a:lnTo>
                  <a:lnTo>
                    <a:pt x="214523" y="1109289"/>
                  </a:lnTo>
                  <a:lnTo>
                    <a:pt x="232621" y="1061824"/>
                  </a:lnTo>
                  <a:lnTo>
                    <a:pt x="258236" y="1023666"/>
                  </a:lnTo>
                  <a:lnTo>
                    <a:pt x="291228" y="991910"/>
                  </a:lnTo>
                  <a:lnTo>
                    <a:pt x="330407" y="967750"/>
                  </a:lnTo>
                  <a:lnTo>
                    <a:pt x="374581" y="952379"/>
                  </a:lnTo>
                  <a:lnTo>
                    <a:pt x="422563" y="946990"/>
                  </a:lnTo>
                  <a:lnTo>
                    <a:pt x="424364" y="946990"/>
                  </a:lnTo>
                  <a:lnTo>
                    <a:pt x="473526" y="952653"/>
                  </a:lnTo>
                  <a:lnTo>
                    <a:pt x="518658" y="968784"/>
                  </a:lnTo>
                  <a:lnTo>
                    <a:pt x="558471" y="994095"/>
                  </a:lnTo>
                  <a:lnTo>
                    <a:pt x="591678" y="1027299"/>
                  </a:lnTo>
                  <a:lnTo>
                    <a:pt x="616991" y="1067110"/>
                  </a:lnTo>
                  <a:lnTo>
                    <a:pt x="633123" y="1112240"/>
                  </a:lnTo>
                  <a:lnTo>
                    <a:pt x="638786" y="1161403"/>
                  </a:lnTo>
                  <a:lnTo>
                    <a:pt x="638786" y="1291482"/>
                  </a:lnTo>
                  <a:lnTo>
                    <a:pt x="387747" y="1291482"/>
                  </a:lnTo>
                </a:path>
              </a:pathLst>
            </a:custGeom>
            <a:ln w="21444">
              <a:solidFill>
                <a:srgbClr val="F15732"/>
              </a:solidFill>
            </a:ln>
          </p:spPr>
          <p:txBody>
            <a:bodyPr wrap="square" lIns="0" tIns="0" rIns="0" bIns="0" rtlCol="0"/>
            <a:lstStyle/>
            <a:p>
              <a:endParaRPr/>
            </a:p>
          </p:txBody>
        </p:sp>
        <p:pic>
          <p:nvPicPr>
            <p:cNvPr id="27" name="object 27"/>
            <p:cNvPicPr/>
            <p:nvPr/>
          </p:nvPicPr>
          <p:blipFill>
            <a:blip r:embed="rId10" cstate="print"/>
            <a:stretch>
              <a:fillRect/>
            </a:stretch>
          </p:blipFill>
          <p:spPr>
            <a:xfrm>
              <a:off x="8737376" y="7099182"/>
              <a:ext cx="136278" cy="136278"/>
            </a:xfrm>
            <a:prstGeom prst="rect">
              <a:avLst/>
            </a:prstGeom>
          </p:spPr>
        </p:pic>
        <p:sp>
          <p:nvSpPr>
            <p:cNvPr id="28" name="object 28"/>
            <p:cNvSpPr/>
            <p:nvPr/>
          </p:nvSpPr>
          <p:spPr>
            <a:xfrm>
              <a:off x="8687796" y="6365121"/>
              <a:ext cx="672465" cy="744855"/>
            </a:xfrm>
            <a:custGeom>
              <a:avLst/>
              <a:gdLst/>
              <a:ahLst/>
              <a:cxnLst/>
              <a:rect l="l" t="t" r="r" b="b"/>
              <a:pathLst>
                <a:path w="672465" h="744854">
                  <a:moveTo>
                    <a:pt x="249699" y="82468"/>
                  </a:moveTo>
                  <a:lnTo>
                    <a:pt x="208670" y="27330"/>
                  </a:lnTo>
                  <a:lnTo>
                    <a:pt x="144152" y="848"/>
                  </a:lnTo>
                  <a:lnTo>
                    <a:pt x="134257" y="0"/>
                  </a:lnTo>
                  <a:lnTo>
                    <a:pt x="129200" y="0"/>
                  </a:lnTo>
                  <a:lnTo>
                    <a:pt x="78908" y="10151"/>
                  </a:lnTo>
                  <a:lnTo>
                    <a:pt x="37840" y="37835"/>
                  </a:lnTo>
                  <a:lnTo>
                    <a:pt x="10152" y="78899"/>
                  </a:lnTo>
                  <a:lnTo>
                    <a:pt x="0" y="129189"/>
                  </a:lnTo>
                  <a:lnTo>
                    <a:pt x="10152" y="179467"/>
                  </a:lnTo>
                  <a:lnTo>
                    <a:pt x="37840" y="220532"/>
                  </a:lnTo>
                  <a:lnTo>
                    <a:pt x="78908" y="248224"/>
                  </a:lnTo>
                  <a:lnTo>
                    <a:pt x="129200" y="258379"/>
                  </a:lnTo>
                  <a:lnTo>
                    <a:pt x="150411" y="256646"/>
                  </a:lnTo>
                  <a:lnTo>
                    <a:pt x="189232" y="243594"/>
                  </a:lnTo>
                  <a:lnTo>
                    <a:pt x="219996" y="221074"/>
                  </a:lnTo>
                  <a:lnTo>
                    <a:pt x="249667" y="175900"/>
                  </a:lnTo>
                </a:path>
                <a:path w="672465" h="744854">
                  <a:moveTo>
                    <a:pt x="672199" y="744783"/>
                  </a:moveTo>
                  <a:lnTo>
                    <a:pt x="306357" y="744783"/>
                  </a:lnTo>
                  <a:lnTo>
                    <a:pt x="306357" y="629949"/>
                  </a:lnTo>
                  <a:lnTo>
                    <a:pt x="672199" y="629949"/>
                  </a:lnTo>
                  <a:lnTo>
                    <a:pt x="672199" y="744783"/>
                  </a:lnTo>
                  <a:close/>
                </a:path>
              </a:pathLst>
            </a:custGeom>
            <a:ln w="21444">
              <a:solidFill>
                <a:srgbClr val="F15732"/>
              </a:solidFill>
            </a:ln>
          </p:spPr>
          <p:txBody>
            <a:bodyPr wrap="square" lIns="0" tIns="0" rIns="0" bIns="0" rtlCol="0"/>
            <a:lstStyle/>
            <a:p>
              <a:endParaRPr/>
            </a:p>
          </p:txBody>
        </p:sp>
        <p:pic>
          <p:nvPicPr>
            <p:cNvPr id="29" name="object 29"/>
            <p:cNvPicPr/>
            <p:nvPr/>
          </p:nvPicPr>
          <p:blipFill>
            <a:blip r:embed="rId11" cstate="print"/>
            <a:stretch>
              <a:fillRect/>
            </a:stretch>
          </p:blipFill>
          <p:spPr>
            <a:xfrm>
              <a:off x="9007231" y="7099182"/>
              <a:ext cx="180559" cy="136278"/>
            </a:xfrm>
            <a:prstGeom prst="rect">
              <a:avLst/>
            </a:prstGeom>
          </p:spPr>
        </p:pic>
      </p:grpSp>
      <p:sp>
        <p:nvSpPr>
          <p:cNvPr id="30" name="object 30"/>
          <p:cNvSpPr txBox="1"/>
          <p:nvPr/>
        </p:nvSpPr>
        <p:spPr>
          <a:xfrm>
            <a:off x="10685950" y="3460383"/>
            <a:ext cx="3049270" cy="2080057"/>
          </a:xfrm>
          <a:prstGeom prst="rect">
            <a:avLst/>
          </a:prstGeom>
        </p:spPr>
        <p:txBody>
          <a:bodyPr vert="horz" wrap="square" lIns="0" tIns="15240" rIns="0" bIns="0" rtlCol="0">
            <a:spAutoFit/>
          </a:bodyPr>
          <a:lstStyle/>
          <a:p>
            <a:pPr algn="ctr">
              <a:lnSpc>
                <a:spcPts val="10310"/>
              </a:lnSpc>
              <a:spcBef>
                <a:spcPts val="120"/>
              </a:spcBef>
            </a:pPr>
            <a:r>
              <a:rPr sz="6000" spc="-25">
                <a:solidFill>
                  <a:srgbClr val="F15732"/>
                </a:solidFill>
                <a:latin typeface="Franklin Gothic Medium Cond" panose="020B0606030402020204" pitchFamily="34" charset="0"/>
                <a:cs typeface="Söhne Schmal"/>
              </a:rPr>
              <a:t>334</a:t>
            </a:r>
            <a:endParaRPr sz="6000">
              <a:latin typeface="Franklin Gothic Medium Cond" panose="020B0606030402020204" pitchFamily="34" charset="0"/>
              <a:cs typeface="Söhne Schmal"/>
            </a:endParaRPr>
          </a:p>
          <a:p>
            <a:pPr algn="ctr">
              <a:lnSpc>
                <a:spcPts val="2870"/>
              </a:lnSpc>
            </a:pPr>
            <a:r>
              <a:rPr sz="2850" b="0" spc="-10" err="1">
                <a:latin typeface="Arial" panose="020B0604020202020204" pitchFamily="34" charset="0"/>
                <a:cs typeface="Arial" panose="020B0604020202020204" pitchFamily="34" charset="0"/>
              </a:rPr>
              <a:t>Centres</a:t>
            </a:r>
            <a:r>
              <a:rPr lang="en-US" sz="2850" b="0" spc="-10">
                <a:latin typeface="Arial" panose="020B0604020202020204" pitchFamily="34" charset="0"/>
                <a:cs typeface="Arial" panose="020B0604020202020204" pitchFamily="34" charset="0"/>
              </a:rPr>
              <a:t> de </a:t>
            </a:r>
            <a:r>
              <a:rPr lang="en-US" sz="2850" b="0" spc="-10" err="1">
                <a:latin typeface="Arial" panose="020B0604020202020204" pitchFamily="34" charset="0"/>
                <a:cs typeface="Arial" panose="020B0604020202020204" pitchFamily="34" charset="0"/>
              </a:rPr>
              <a:t>référence</a:t>
            </a:r>
            <a:endParaRPr sz="2850">
              <a:latin typeface="Arial" panose="020B0604020202020204" pitchFamily="34" charset="0"/>
              <a:cs typeface="Arial" panose="020B0604020202020204" pitchFamily="34" charset="0"/>
            </a:endParaRPr>
          </a:p>
        </p:txBody>
      </p:sp>
      <p:sp>
        <p:nvSpPr>
          <p:cNvPr id="31" name="object 31"/>
          <p:cNvSpPr/>
          <p:nvPr/>
        </p:nvSpPr>
        <p:spPr>
          <a:xfrm>
            <a:off x="11566369" y="3426655"/>
            <a:ext cx="1257935" cy="0"/>
          </a:xfrm>
          <a:custGeom>
            <a:avLst/>
            <a:gdLst/>
            <a:ahLst/>
            <a:cxnLst/>
            <a:rect l="l" t="t" r="r" b="b"/>
            <a:pathLst>
              <a:path w="1257934">
                <a:moveTo>
                  <a:pt x="0" y="0"/>
                </a:moveTo>
                <a:lnTo>
                  <a:pt x="1257668" y="0"/>
                </a:lnTo>
              </a:path>
            </a:pathLst>
          </a:custGeom>
          <a:ln w="24564">
            <a:solidFill>
              <a:srgbClr val="F15732"/>
            </a:solidFill>
          </a:ln>
        </p:spPr>
        <p:txBody>
          <a:bodyPr wrap="square" lIns="0" tIns="0" rIns="0" bIns="0" rtlCol="0"/>
          <a:lstStyle/>
          <a:p>
            <a:endParaRPr/>
          </a:p>
        </p:txBody>
      </p:sp>
      <p:sp>
        <p:nvSpPr>
          <p:cNvPr id="32" name="object 32"/>
          <p:cNvSpPr/>
          <p:nvPr/>
        </p:nvSpPr>
        <p:spPr>
          <a:xfrm>
            <a:off x="12312775" y="2631695"/>
            <a:ext cx="400050" cy="690880"/>
          </a:xfrm>
          <a:custGeom>
            <a:avLst/>
            <a:gdLst/>
            <a:ahLst/>
            <a:cxnLst/>
            <a:rect l="l" t="t" r="r" b="b"/>
            <a:pathLst>
              <a:path w="400050" h="690879">
                <a:moveTo>
                  <a:pt x="0" y="0"/>
                </a:moveTo>
                <a:lnTo>
                  <a:pt x="399956" y="237710"/>
                </a:lnTo>
                <a:lnTo>
                  <a:pt x="399956" y="690869"/>
                </a:lnTo>
              </a:path>
              <a:path w="400050" h="690879">
                <a:moveTo>
                  <a:pt x="272996" y="601363"/>
                </a:moveTo>
                <a:lnTo>
                  <a:pt x="174120" y="601363"/>
                </a:lnTo>
              </a:path>
              <a:path w="400050" h="690879">
                <a:moveTo>
                  <a:pt x="103797" y="601363"/>
                </a:moveTo>
                <a:lnTo>
                  <a:pt x="4910" y="601363"/>
                </a:lnTo>
              </a:path>
              <a:path w="400050" h="690879">
                <a:moveTo>
                  <a:pt x="272996" y="362502"/>
                </a:moveTo>
                <a:lnTo>
                  <a:pt x="174120" y="362502"/>
                </a:lnTo>
              </a:path>
              <a:path w="400050" h="690879">
                <a:moveTo>
                  <a:pt x="103797" y="362502"/>
                </a:moveTo>
                <a:lnTo>
                  <a:pt x="4910" y="362502"/>
                </a:lnTo>
              </a:path>
            </a:pathLst>
          </a:custGeom>
          <a:ln w="24564">
            <a:solidFill>
              <a:srgbClr val="F15732"/>
            </a:solidFill>
          </a:ln>
        </p:spPr>
        <p:txBody>
          <a:bodyPr wrap="square" lIns="0" tIns="0" rIns="0" bIns="0" rtlCol="0"/>
          <a:lstStyle/>
          <a:p>
            <a:endParaRPr/>
          </a:p>
        </p:txBody>
      </p:sp>
      <p:sp>
        <p:nvSpPr>
          <p:cNvPr id="33" name="object 33"/>
          <p:cNvSpPr/>
          <p:nvPr/>
        </p:nvSpPr>
        <p:spPr>
          <a:xfrm>
            <a:off x="11673528" y="2280753"/>
            <a:ext cx="524510" cy="1044575"/>
          </a:xfrm>
          <a:custGeom>
            <a:avLst/>
            <a:gdLst/>
            <a:ahLst/>
            <a:cxnLst/>
            <a:rect l="l" t="t" r="r" b="b"/>
            <a:pathLst>
              <a:path w="524509" h="1044575">
                <a:moveTo>
                  <a:pt x="394155" y="952306"/>
                </a:moveTo>
                <a:lnTo>
                  <a:pt x="295278" y="952306"/>
                </a:lnTo>
              </a:path>
              <a:path w="524509" h="1044575">
                <a:moveTo>
                  <a:pt x="224956" y="952306"/>
                </a:moveTo>
                <a:lnTo>
                  <a:pt x="126079" y="952306"/>
                </a:lnTo>
              </a:path>
              <a:path w="524509" h="1044575">
                <a:moveTo>
                  <a:pt x="394155" y="713444"/>
                </a:moveTo>
                <a:lnTo>
                  <a:pt x="295278" y="713444"/>
                </a:lnTo>
              </a:path>
              <a:path w="524509" h="1044575">
                <a:moveTo>
                  <a:pt x="224956" y="713444"/>
                </a:moveTo>
                <a:lnTo>
                  <a:pt x="126079" y="713444"/>
                </a:lnTo>
              </a:path>
              <a:path w="524509" h="1044575">
                <a:moveTo>
                  <a:pt x="394155" y="481953"/>
                </a:moveTo>
                <a:lnTo>
                  <a:pt x="295278" y="481953"/>
                </a:lnTo>
              </a:path>
              <a:path w="524509" h="1044575">
                <a:moveTo>
                  <a:pt x="224956" y="481953"/>
                </a:moveTo>
                <a:lnTo>
                  <a:pt x="126079" y="481953"/>
                </a:lnTo>
              </a:path>
              <a:path w="524509" h="1044575">
                <a:moveTo>
                  <a:pt x="0" y="1044261"/>
                </a:moveTo>
                <a:lnTo>
                  <a:pt x="0" y="237291"/>
                </a:lnTo>
                <a:lnTo>
                  <a:pt x="524130" y="0"/>
                </a:lnTo>
                <a:lnTo>
                  <a:pt x="524130" y="1044261"/>
                </a:lnTo>
              </a:path>
            </a:pathLst>
          </a:custGeom>
          <a:ln w="24564">
            <a:solidFill>
              <a:srgbClr val="F15732"/>
            </a:solidFill>
          </a:ln>
        </p:spPr>
        <p:txBody>
          <a:bodyPr wrap="square" lIns="0" tIns="0" rIns="0" bIns="0" rtlCol="0"/>
          <a:lstStyle/>
          <a:p>
            <a:endParaRPr/>
          </a:p>
        </p:txBody>
      </p:sp>
      <p:sp>
        <p:nvSpPr>
          <p:cNvPr id="49" name="object 40">
            <a:extLst>
              <a:ext uri="{FF2B5EF4-FFF2-40B4-BE49-F238E27FC236}">
                <a16:creationId xmlns:a16="http://schemas.microsoft.com/office/drawing/2014/main" id="{12C85244-FC5E-3B7A-A963-EAAA1364F073}"/>
              </a:ext>
            </a:extLst>
          </p:cNvPr>
          <p:cNvSpPr/>
          <p:nvPr/>
        </p:nvSpPr>
        <p:spPr>
          <a:xfrm rot="19022061">
            <a:off x="10022293" y="6064199"/>
            <a:ext cx="1503783" cy="45719"/>
          </a:xfrm>
          <a:custGeom>
            <a:avLst/>
            <a:gdLst/>
            <a:ahLst/>
            <a:cxnLst/>
            <a:rect l="l" t="t" r="r" b="b"/>
            <a:pathLst>
              <a:path w="1787525">
                <a:moveTo>
                  <a:pt x="0" y="0"/>
                </a:moveTo>
                <a:lnTo>
                  <a:pt x="1786982" y="0"/>
                </a:lnTo>
              </a:path>
            </a:pathLst>
          </a:custGeom>
          <a:ln w="31412">
            <a:solidFill>
              <a:srgbClr val="F15732"/>
            </a:solidFill>
            <a:prstDash val="dot"/>
          </a:ln>
        </p:spPr>
        <p:txBody>
          <a:bodyPr wrap="square" lIns="0" tIns="0" rIns="0" bIns="0" rtlCol="0"/>
          <a:lstStyle/>
          <a:p>
            <a:endParaRPr/>
          </a:p>
        </p:txBody>
      </p:sp>
      <p:sp>
        <p:nvSpPr>
          <p:cNvPr id="50" name="object 40">
            <a:extLst>
              <a:ext uri="{FF2B5EF4-FFF2-40B4-BE49-F238E27FC236}">
                <a16:creationId xmlns:a16="http://schemas.microsoft.com/office/drawing/2014/main" id="{FC1606CA-AD4F-FC2D-2FA2-B48A50CA2BEF}"/>
              </a:ext>
            </a:extLst>
          </p:cNvPr>
          <p:cNvSpPr/>
          <p:nvPr/>
        </p:nvSpPr>
        <p:spPr>
          <a:xfrm rot="2494730" flipV="1">
            <a:off x="12661792" y="6081804"/>
            <a:ext cx="1550301" cy="45719"/>
          </a:xfrm>
          <a:custGeom>
            <a:avLst/>
            <a:gdLst/>
            <a:ahLst/>
            <a:cxnLst/>
            <a:rect l="l" t="t" r="r" b="b"/>
            <a:pathLst>
              <a:path w="1787525">
                <a:moveTo>
                  <a:pt x="0" y="0"/>
                </a:moveTo>
                <a:lnTo>
                  <a:pt x="1786982" y="0"/>
                </a:lnTo>
              </a:path>
            </a:pathLst>
          </a:custGeom>
          <a:ln w="31412">
            <a:solidFill>
              <a:srgbClr val="F15732"/>
            </a:solidFill>
            <a:prstDash val="dot"/>
          </a:ln>
        </p:spPr>
        <p:txBody>
          <a:bodyPr wrap="square" lIns="0" tIns="0" rIns="0" bIns="0" rtlCol="0"/>
          <a:lstStyle/>
          <a:p>
            <a:endParaRPr/>
          </a:p>
        </p:txBody>
      </p:sp>
      <p:sp>
        <p:nvSpPr>
          <p:cNvPr id="51" name="object 37">
            <a:extLst>
              <a:ext uri="{FF2B5EF4-FFF2-40B4-BE49-F238E27FC236}">
                <a16:creationId xmlns:a16="http://schemas.microsoft.com/office/drawing/2014/main" id="{28EAC29B-1E4A-956C-050D-CB76810747E3}"/>
              </a:ext>
            </a:extLst>
          </p:cNvPr>
          <p:cNvSpPr/>
          <p:nvPr/>
        </p:nvSpPr>
        <p:spPr>
          <a:xfrm rot="2689144">
            <a:off x="13954533" y="6427421"/>
            <a:ext cx="182753" cy="430592"/>
          </a:xfrm>
          <a:custGeom>
            <a:avLst/>
            <a:gdLst/>
            <a:ahLst/>
            <a:cxnLst/>
            <a:rect l="l" t="t" r="r" b="b"/>
            <a:pathLst>
              <a:path w="408305" h="962025">
                <a:moveTo>
                  <a:pt x="0" y="0"/>
                </a:moveTo>
                <a:lnTo>
                  <a:pt x="408165" y="481001"/>
                </a:lnTo>
                <a:lnTo>
                  <a:pt x="5088" y="962012"/>
                </a:lnTo>
              </a:path>
            </a:pathLst>
          </a:custGeom>
          <a:ln w="20941">
            <a:solidFill>
              <a:srgbClr val="F05224"/>
            </a:solidFill>
          </a:ln>
        </p:spPr>
        <p:txBody>
          <a:bodyPr wrap="square" lIns="0" tIns="0" rIns="0" bIns="0" rtlCol="0"/>
          <a:lstStyle/>
          <a:p>
            <a:endParaRPr/>
          </a:p>
        </p:txBody>
      </p:sp>
      <p:sp>
        <p:nvSpPr>
          <p:cNvPr id="52" name="object 37">
            <a:extLst>
              <a:ext uri="{FF2B5EF4-FFF2-40B4-BE49-F238E27FC236}">
                <a16:creationId xmlns:a16="http://schemas.microsoft.com/office/drawing/2014/main" id="{F3122814-A37B-97F8-2484-A9656AF370AC}"/>
              </a:ext>
            </a:extLst>
          </p:cNvPr>
          <p:cNvSpPr/>
          <p:nvPr/>
        </p:nvSpPr>
        <p:spPr>
          <a:xfrm rot="8007128">
            <a:off x="10122535" y="6367974"/>
            <a:ext cx="182753" cy="430592"/>
          </a:xfrm>
          <a:custGeom>
            <a:avLst/>
            <a:gdLst/>
            <a:ahLst/>
            <a:cxnLst/>
            <a:rect l="l" t="t" r="r" b="b"/>
            <a:pathLst>
              <a:path w="408305" h="962025">
                <a:moveTo>
                  <a:pt x="0" y="0"/>
                </a:moveTo>
                <a:lnTo>
                  <a:pt x="408165" y="481001"/>
                </a:lnTo>
                <a:lnTo>
                  <a:pt x="5088" y="962012"/>
                </a:lnTo>
              </a:path>
            </a:pathLst>
          </a:custGeom>
          <a:ln w="20941">
            <a:solidFill>
              <a:srgbClr val="F05224"/>
            </a:solidFill>
          </a:ln>
        </p:spPr>
        <p:txBody>
          <a:bodyPr wrap="square" lIns="0" tIns="0" rIns="0" bIns="0" rtlCol="0"/>
          <a:lstStyle/>
          <a:p>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3" name="object 3"/>
          <p:cNvPicPr/>
          <p:nvPr/>
        </p:nvPicPr>
        <p:blipFill>
          <a:blip r:embed="rId2" cstate="print"/>
          <a:stretch>
            <a:fillRect/>
          </a:stretch>
        </p:blipFill>
        <p:spPr>
          <a:xfrm>
            <a:off x="670136" y="537983"/>
            <a:ext cx="835576" cy="790413"/>
          </a:xfrm>
          <a:prstGeom prst="rect">
            <a:avLst/>
          </a:prstGeom>
        </p:spPr>
      </p:pic>
      <p:sp>
        <p:nvSpPr>
          <p:cNvPr id="4" name="object 4"/>
          <p:cNvSpPr txBox="1"/>
          <p:nvPr/>
        </p:nvSpPr>
        <p:spPr>
          <a:xfrm>
            <a:off x="5997692" y="9128208"/>
            <a:ext cx="8626358" cy="1755802"/>
          </a:xfrm>
          <a:prstGeom prst="rect">
            <a:avLst/>
          </a:prstGeom>
        </p:spPr>
        <p:txBody>
          <a:bodyPr vert="horz" wrap="square" lIns="0" tIns="11430" rIns="0" bIns="0" rtlCol="0">
            <a:spAutoFit/>
          </a:bodyPr>
          <a:lstStyle/>
          <a:p>
            <a:pPr marL="12700" marR="5080">
              <a:lnSpc>
                <a:spcPct val="101299"/>
              </a:lnSpc>
              <a:spcBef>
                <a:spcPts val="90"/>
              </a:spcBef>
            </a:pPr>
            <a:r>
              <a:rPr lang="fr-FR" sz="2850">
                <a:latin typeface="Arial" panose="020B0604020202020204" pitchFamily="34" charset="0"/>
                <a:cs typeface="Arial" panose="020B0604020202020204" pitchFamily="34" charset="0"/>
              </a:rPr>
              <a:t>Désignation des nouveaux Laboratoires de référence au moyen de l’adoption d’une résolution par l’Assemblée mondiale des Délégués lors de la Session générale se tenant chaque année en mai.</a:t>
            </a:r>
            <a:endParaRPr sz="2850">
              <a:latin typeface="Arial" panose="020B0604020202020204" pitchFamily="34" charset="0"/>
              <a:cs typeface="Arial" panose="020B0604020202020204" pitchFamily="34" charset="0"/>
            </a:endParaRPr>
          </a:p>
        </p:txBody>
      </p:sp>
      <p:sp>
        <p:nvSpPr>
          <p:cNvPr id="5" name="object 5"/>
          <p:cNvSpPr txBox="1"/>
          <p:nvPr/>
        </p:nvSpPr>
        <p:spPr>
          <a:xfrm>
            <a:off x="5997692" y="2796465"/>
            <a:ext cx="8016758" cy="6068905"/>
          </a:xfrm>
          <a:prstGeom prst="rect">
            <a:avLst/>
          </a:prstGeom>
        </p:spPr>
        <p:txBody>
          <a:bodyPr vert="horz" wrap="square" lIns="0" tIns="142875" rIns="0" bIns="0" rtlCol="0">
            <a:spAutoFit/>
          </a:bodyPr>
          <a:lstStyle/>
          <a:p>
            <a:pPr marL="12700">
              <a:lnSpc>
                <a:spcPct val="100000"/>
              </a:lnSpc>
              <a:spcBef>
                <a:spcPts val="1125"/>
              </a:spcBef>
            </a:pPr>
            <a:r>
              <a:rPr lang="fr-FR" sz="2850">
                <a:latin typeface="Arial" panose="020B0604020202020204" pitchFamily="34" charset="0"/>
                <a:cs typeface="Arial" panose="020B0604020202020204" pitchFamily="34" charset="0"/>
              </a:rPr>
              <a:t>Sous la responsabilité d’un expert </a:t>
            </a:r>
            <a:r>
              <a:rPr lang="en-US" sz="2850" spc="-10">
                <a:latin typeface="Arial" panose="020B0604020202020204" pitchFamily="34" charset="0"/>
                <a:cs typeface="Arial" panose="020B0604020202020204" pitchFamily="34" charset="0"/>
              </a:rPr>
              <a:t>:</a:t>
            </a:r>
            <a:endParaRPr lang="en-US" sz="2850">
              <a:latin typeface="Arial" panose="020B0604020202020204" pitchFamily="34" charset="0"/>
              <a:cs typeface="Arial" panose="020B0604020202020204" pitchFamily="34" charset="0"/>
            </a:endParaRPr>
          </a:p>
          <a:p>
            <a:pPr marL="326390" marR="487680" indent="-314325">
              <a:lnSpc>
                <a:spcPct val="101299"/>
              </a:lnSpc>
              <a:spcBef>
                <a:spcPts val="985"/>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Élaborent, réalisent et valident les épreuves diagnostiques</a:t>
            </a:r>
          </a:p>
          <a:p>
            <a:pPr marL="326390" marR="487680" indent="-314325">
              <a:lnSpc>
                <a:spcPct val="101299"/>
              </a:lnSpc>
              <a:spcBef>
                <a:spcPts val="985"/>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Stockent et distribuent les réactifs de référence</a:t>
            </a:r>
          </a:p>
          <a:p>
            <a:pPr marL="326390" marR="487680" indent="-314325">
              <a:lnSpc>
                <a:spcPct val="101299"/>
              </a:lnSpc>
              <a:spcBef>
                <a:spcPts val="985"/>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Organisent des contrôles de compétence à partir d’échantillons provenant de laboratoires des autres Membres</a:t>
            </a:r>
          </a:p>
          <a:p>
            <a:pPr marL="326390" marR="487680" indent="-314325">
              <a:lnSpc>
                <a:spcPct val="101299"/>
              </a:lnSpc>
              <a:spcBef>
                <a:spcPts val="985"/>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Coordonnent des études techniques et scientifiques</a:t>
            </a:r>
          </a:p>
          <a:p>
            <a:pPr marL="326390" marR="487680" indent="-314325">
              <a:lnSpc>
                <a:spcPct val="101299"/>
              </a:lnSpc>
              <a:spcBef>
                <a:spcPts val="985"/>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Organisent la formation technique et scientifique des Membres</a:t>
            </a:r>
          </a:p>
        </p:txBody>
      </p:sp>
      <p:sp>
        <p:nvSpPr>
          <p:cNvPr id="6" name="object 6"/>
          <p:cNvSpPr txBox="1">
            <a:spLocks noGrp="1"/>
          </p:cNvSpPr>
          <p:nvPr>
            <p:ph type="title"/>
          </p:nvPr>
        </p:nvSpPr>
        <p:spPr>
          <a:xfrm>
            <a:off x="656117" y="2134870"/>
            <a:ext cx="3161665" cy="1081405"/>
          </a:xfrm>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
        <p:nvSpPr>
          <p:cNvPr id="7" name="object 7"/>
          <p:cNvSpPr txBox="1"/>
          <p:nvPr/>
        </p:nvSpPr>
        <p:spPr>
          <a:xfrm>
            <a:off x="656117" y="3570495"/>
            <a:ext cx="2614133" cy="864980"/>
          </a:xfrm>
          <a:prstGeom prst="rect">
            <a:avLst/>
          </a:prstGeom>
        </p:spPr>
        <p:txBody>
          <a:bodyPr vert="horz" wrap="square" lIns="0" tIns="69215" rIns="0" bIns="0" rtlCol="0">
            <a:spAutoFit/>
          </a:bodyPr>
          <a:lstStyle/>
          <a:p>
            <a:pPr marL="12700" marR="5080">
              <a:lnSpc>
                <a:spcPts val="3050"/>
              </a:lnSpc>
              <a:spcBef>
                <a:spcPts val="545"/>
              </a:spcBef>
            </a:pPr>
            <a:r>
              <a:rPr sz="2850" b="1" spc="-10" err="1">
                <a:latin typeface="Arial" panose="020B0604020202020204" pitchFamily="34" charset="0"/>
                <a:cs typeface="Arial" panose="020B0604020202020204" pitchFamily="34" charset="0"/>
              </a:rPr>
              <a:t>Laborato</a:t>
            </a:r>
            <a:r>
              <a:rPr lang="en-US" sz="2850" b="1" spc="-10" err="1">
                <a:latin typeface="Arial" panose="020B0604020202020204" pitchFamily="34" charset="0"/>
                <a:cs typeface="Arial" panose="020B0604020202020204" pitchFamily="34" charset="0"/>
              </a:rPr>
              <a:t>ir</a:t>
            </a:r>
            <a:r>
              <a:rPr sz="2850" b="1" spc="-10" err="1">
                <a:latin typeface="Arial" panose="020B0604020202020204" pitchFamily="34" charset="0"/>
                <a:cs typeface="Arial" panose="020B0604020202020204" pitchFamily="34" charset="0"/>
              </a:rPr>
              <a:t>es</a:t>
            </a:r>
            <a:r>
              <a:rPr lang="en-US" sz="2850" b="1" spc="-10">
                <a:latin typeface="Arial" panose="020B0604020202020204" pitchFamily="34" charset="0"/>
                <a:cs typeface="Arial" panose="020B0604020202020204" pitchFamily="34" charset="0"/>
              </a:rPr>
              <a:t> de </a:t>
            </a:r>
            <a:r>
              <a:rPr lang="en-US" sz="2850" b="1" spc="-10" err="1">
                <a:latin typeface="Arial" panose="020B0604020202020204" pitchFamily="34" charset="0"/>
                <a:cs typeface="Arial" panose="020B0604020202020204" pitchFamily="34" charset="0"/>
              </a:rPr>
              <a:t>référence</a:t>
            </a:r>
            <a:endParaRPr sz="2850" b="1">
              <a:latin typeface="Arial" panose="020B0604020202020204" pitchFamily="34" charset="0"/>
              <a:cs typeface="Arial" panose="020B0604020202020204" pitchFamily="34" charset="0"/>
            </a:endParaRPr>
          </a:p>
        </p:txBody>
      </p:sp>
      <p:sp>
        <p:nvSpPr>
          <p:cNvPr id="8" name="object 8"/>
          <p:cNvSpPr txBox="1"/>
          <p:nvPr/>
        </p:nvSpPr>
        <p:spPr>
          <a:xfrm>
            <a:off x="5970546" y="2079326"/>
            <a:ext cx="7815304" cy="417422"/>
          </a:xfrm>
          <a:prstGeom prst="rect">
            <a:avLst/>
          </a:prstGeom>
        </p:spPr>
        <p:txBody>
          <a:bodyPr vert="horz" wrap="square" lIns="0" tIns="17145" rIns="0" bIns="0" rtlCol="0">
            <a:spAutoFit/>
          </a:bodyPr>
          <a:lstStyle/>
          <a:p>
            <a:pPr marL="12700">
              <a:lnSpc>
                <a:spcPct val="100000"/>
              </a:lnSpc>
              <a:spcBef>
                <a:spcPts val="135"/>
              </a:spcBef>
            </a:pPr>
            <a:r>
              <a:rPr lang="fr-FR" sz="2600" b="1">
                <a:latin typeface="Arial" panose="020B0604020202020204" pitchFamily="34" charset="0"/>
                <a:cs typeface="Arial" panose="020B0604020202020204" pitchFamily="34" charset="0"/>
              </a:rPr>
              <a:t>Centres d’expertise sur les maladies animales</a:t>
            </a:r>
            <a:endParaRPr sz="2600" b="1">
              <a:latin typeface="Arial" panose="020B0604020202020204" pitchFamily="34" charset="0"/>
              <a:cs typeface="Arial" panose="020B0604020202020204" pitchFamily="34" charset="0"/>
            </a:endParaRPr>
          </a:p>
        </p:txBody>
      </p:sp>
      <p:sp>
        <p:nvSpPr>
          <p:cNvPr id="9" name="object 9"/>
          <p:cNvSpPr txBox="1"/>
          <p:nvPr/>
        </p:nvSpPr>
        <p:spPr>
          <a:xfrm>
            <a:off x="19291868" y="939521"/>
            <a:ext cx="29781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42</a:t>
            </a:r>
            <a:endParaRPr sz="1900">
              <a:latin typeface="Söhne"/>
              <a:cs typeface="Söhne"/>
            </a:endParaRPr>
          </a:p>
        </p:txBody>
      </p:sp>
      <p:grpSp>
        <p:nvGrpSpPr>
          <p:cNvPr id="10" name="object 10"/>
          <p:cNvGrpSpPr/>
          <p:nvPr/>
        </p:nvGrpSpPr>
        <p:grpSpPr>
          <a:xfrm>
            <a:off x="14455057" y="3753812"/>
            <a:ext cx="4554855" cy="4554855"/>
            <a:chOff x="14455057" y="3753812"/>
            <a:chExt cx="4554855" cy="4554855"/>
          </a:xfrm>
        </p:grpSpPr>
        <p:sp>
          <p:nvSpPr>
            <p:cNvPr id="11" name="object 11"/>
            <p:cNvSpPr/>
            <p:nvPr/>
          </p:nvSpPr>
          <p:spPr>
            <a:xfrm>
              <a:off x="15802938" y="4435457"/>
              <a:ext cx="1960880" cy="2839720"/>
            </a:xfrm>
            <a:custGeom>
              <a:avLst/>
              <a:gdLst/>
              <a:ahLst/>
              <a:cxnLst/>
              <a:rect l="l" t="t" r="r" b="b"/>
              <a:pathLst>
                <a:path w="1960880" h="2839720">
                  <a:moveTo>
                    <a:pt x="1376628" y="222683"/>
                  </a:moveTo>
                  <a:lnTo>
                    <a:pt x="788824" y="380186"/>
                  </a:lnTo>
                  <a:lnTo>
                    <a:pt x="772971" y="381180"/>
                  </a:lnTo>
                  <a:lnTo>
                    <a:pt x="758472" y="376191"/>
                  </a:lnTo>
                  <a:lnTo>
                    <a:pt x="746901" y="366130"/>
                  </a:lnTo>
                  <a:lnTo>
                    <a:pt x="739830" y="351904"/>
                  </a:lnTo>
                  <a:lnTo>
                    <a:pt x="701130" y="207479"/>
                  </a:lnTo>
                  <a:lnTo>
                    <a:pt x="700142" y="191627"/>
                  </a:lnTo>
                  <a:lnTo>
                    <a:pt x="705134" y="177129"/>
                  </a:lnTo>
                  <a:lnTo>
                    <a:pt x="715196" y="165561"/>
                  </a:lnTo>
                  <a:lnTo>
                    <a:pt x="729422" y="158496"/>
                  </a:lnTo>
                  <a:lnTo>
                    <a:pt x="1317226" y="993"/>
                  </a:lnTo>
                  <a:lnTo>
                    <a:pt x="1333079" y="0"/>
                  </a:lnTo>
                  <a:lnTo>
                    <a:pt x="1347576" y="4988"/>
                  </a:lnTo>
                  <a:lnTo>
                    <a:pt x="1359145" y="15049"/>
                  </a:lnTo>
                  <a:lnTo>
                    <a:pt x="1366209" y="29275"/>
                  </a:lnTo>
                  <a:lnTo>
                    <a:pt x="1404910" y="173700"/>
                  </a:lnTo>
                  <a:lnTo>
                    <a:pt x="1405902" y="189548"/>
                  </a:lnTo>
                  <a:lnTo>
                    <a:pt x="1400911" y="204046"/>
                  </a:lnTo>
                  <a:lnTo>
                    <a:pt x="1390849" y="215617"/>
                  </a:lnTo>
                  <a:lnTo>
                    <a:pt x="1376628" y="222683"/>
                  </a:lnTo>
                  <a:close/>
                </a:path>
                <a:path w="1960880" h="2839720">
                  <a:moveTo>
                    <a:pt x="1029130" y="1098981"/>
                  </a:moveTo>
                  <a:lnTo>
                    <a:pt x="1126091" y="1460792"/>
                  </a:lnTo>
                  <a:lnTo>
                    <a:pt x="1624861" y="1327141"/>
                  </a:lnTo>
                  <a:lnTo>
                    <a:pt x="1332126" y="234588"/>
                  </a:lnTo>
                  <a:lnTo>
                    <a:pt x="833314" y="368239"/>
                  </a:lnTo>
                  <a:lnTo>
                    <a:pt x="904914" y="635361"/>
                  </a:lnTo>
                </a:path>
                <a:path w="1960880" h="2839720">
                  <a:moveTo>
                    <a:pt x="1568873" y="1639163"/>
                  </a:moveTo>
                  <a:lnTo>
                    <a:pt x="1347184" y="1698565"/>
                  </a:lnTo>
                  <a:lnTo>
                    <a:pt x="1272935" y="1421453"/>
                  </a:lnTo>
                  <a:lnTo>
                    <a:pt x="1494624" y="1362051"/>
                  </a:lnTo>
                  <a:lnTo>
                    <a:pt x="1568873" y="1639163"/>
                  </a:lnTo>
                  <a:close/>
                </a:path>
                <a:path w="1960880" h="2839720">
                  <a:moveTo>
                    <a:pt x="0" y="1436908"/>
                  </a:moveTo>
                  <a:lnTo>
                    <a:pt x="0" y="1235720"/>
                  </a:lnTo>
                  <a:lnTo>
                    <a:pt x="2374" y="1188861"/>
                  </a:lnTo>
                  <a:lnTo>
                    <a:pt x="9342" y="1143339"/>
                  </a:lnTo>
                  <a:lnTo>
                    <a:pt x="20672" y="1099387"/>
                  </a:lnTo>
                  <a:lnTo>
                    <a:pt x="36131" y="1057238"/>
                  </a:lnTo>
                  <a:lnTo>
                    <a:pt x="55487" y="1017125"/>
                  </a:lnTo>
                  <a:lnTo>
                    <a:pt x="78506" y="979280"/>
                  </a:lnTo>
                  <a:lnTo>
                    <a:pt x="104956" y="943935"/>
                  </a:lnTo>
                  <a:lnTo>
                    <a:pt x="134605" y="911323"/>
                  </a:lnTo>
                  <a:lnTo>
                    <a:pt x="167221" y="881677"/>
                  </a:lnTo>
                  <a:lnTo>
                    <a:pt x="202570" y="855229"/>
                  </a:lnTo>
                  <a:lnTo>
                    <a:pt x="240421" y="832212"/>
                  </a:lnTo>
                  <a:lnTo>
                    <a:pt x="280540" y="812858"/>
                  </a:lnTo>
                  <a:lnTo>
                    <a:pt x="322695" y="797400"/>
                  </a:lnTo>
                  <a:lnTo>
                    <a:pt x="366655" y="786071"/>
                  </a:lnTo>
                  <a:lnTo>
                    <a:pt x="412185" y="779103"/>
                  </a:lnTo>
                  <a:lnTo>
                    <a:pt x="459054" y="776729"/>
                  </a:lnTo>
                  <a:lnTo>
                    <a:pt x="643844" y="776729"/>
                  </a:lnTo>
                </a:path>
                <a:path w="1960880" h="2839720">
                  <a:moveTo>
                    <a:pt x="0" y="1623687"/>
                  </a:moveTo>
                  <a:lnTo>
                    <a:pt x="0" y="1892695"/>
                  </a:lnTo>
                  <a:lnTo>
                    <a:pt x="2400" y="1939818"/>
                  </a:lnTo>
                  <a:lnTo>
                    <a:pt x="9445" y="1985587"/>
                  </a:lnTo>
                  <a:lnTo>
                    <a:pt x="20898" y="2029765"/>
                  </a:lnTo>
                  <a:lnTo>
                    <a:pt x="36521" y="2072114"/>
                  </a:lnTo>
                  <a:lnTo>
                    <a:pt x="56079" y="2112400"/>
                  </a:lnTo>
                  <a:lnTo>
                    <a:pt x="79335" y="2150385"/>
                  </a:lnTo>
                  <a:lnTo>
                    <a:pt x="106053" y="2185832"/>
                  </a:lnTo>
                  <a:lnTo>
                    <a:pt x="135996" y="2218506"/>
                  </a:lnTo>
                  <a:lnTo>
                    <a:pt x="168927" y="2248170"/>
                  </a:lnTo>
                  <a:lnTo>
                    <a:pt x="204610" y="2274587"/>
                  </a:lnTo>
                  <a:lnTo>
                    <a:pt x="242809" y="2297521"/>
                  </a:lnTo>
                  <a:lnTo>
                    <a:pt x="283286" y="2316736"/>
                  </a:lnTo>
                  <a:lnTo>
                    <a:pt x="325807" y="2331994"/>
                  </a:lnTo>
                  <a:lnTo>
                    <a:pt x="370133" y="2343060"/>
                  </a:lnTo>
                  <a:lnTo>
                    <a:pt x="416029" y="2349697"/>
                  </a:lnTo>
                </a:path>
                <a:path w="1960880" h="2839720">
                  <a:moveTo>
                    <a:pt x="464938" y="2122227"/>
                  </a:moveTo>
                  <a:lnTo>
                    <a:pt x="459054" y="2122227"/>
                  </a:lnTo>
                  <a:lnTo>
                    <a:pt x="412854" y="2117555"/>
                  </a:lnTo>
                  <a:lnTo>
                    <a:pt x="369798" y="2104160"/>
                  </a:lnTo>
                  <a:lnTo>
                    <a:pt x="330814" y="2082972"/>
                  </a:lnTo>
                  <a:lnTo>
                    <a:pt x="296832" y="2054922"/>
                  </a:lnTo>
                  <a:lnTo>
                    <a:pt x="268783" y="2020938"/>
                  </a:lnTo>
                  <a:lnTo>
                    <a:pt x="247597" y="1981952"/>
                  </a:lnTo>
                  <a:lnTo>
                    <a:pt x="234203" y="1938895"/>
                  </a:lnTo>
                  <a:lnTo>
                    <a:pt x="229532" y="1892695"/>
                  </a:lnTo>
                  <a:lnTo>
                    <a:pt x="229532" y="1235720"/>
                  </a:lnTo>
                  <a:lnTo>
                    <a:pt x="234203" y="1189538"/>
                  </a:lnTo>
                  <a:lnTo>
                    <a:pt x="247597" y="1146494"/>
                  </a:lnTo>
                  <a:lnTo>
                    <a:pt x="268783" y="1107520"/>
                  </a:lnTo>
                  <a:lnTo>
                    <a:pt x="296832" y="1073544"/>
                  </a:lnTo>
                  <a:lnTo>
                    <a:pt x="330814" y="1045499"/>
                  </a:lnTo>
                  <a:lnTo>
                    <a:pt x="369798" y="1024315"/>
                  </a:lnTo>
                  <a:lnTo>
                    <a:pt x="412854" y="1010922"/>
                  </a:lnTo>
                  <a:lnTo>
                    <a:pt x="459054" y="1006251"/>
                  </a:lnTo>
                  <a:lnTo>
                    <a:pt x="643498" y="1006251"/>
                  </a:lnTo>
                </a:path>
                <a:path w="1960880" h="2839720">
                  <a:moveTo>
                    <a:pt x="588254" y="2581218"/>
                  </a:moveTo>
                  <a:lnTo>
                    <a:pt x="157482" y="2581218"/>
                  </a:lnTo>
                  <a:lnTo>
                    <a:pt x="124104" y="2587957"/>
                  </a:lnTo>
                  <a:lnTo>
                    <a:pt x="96860" y="2606331"/>
                  </a:lnTo>
                  <a:lnTo>
                    <a:pt x="78498" y="2633578"/>
                  </a:lnTo>
                  <a:lnTo>
                    <a:pt x="71767" y="2666933"/>
                  </a:lnTo>
                  <a:lnTo>
                    <a:pt x="71767" y="2839430"/>
                  </a:lnTo>
                  <a:lnTo>
                    <a:pt x="1620976" y="2839430"/>
                  </a:lnTo>
                  <a:lnTo>
                    <a:pt x="1620976" y="2666933"/>
                  </a:lnTo>
                  <a:lnTo>
                    <a:pt x="1614237" y="2633578"/>
                  </a:lnTo>
                  <a:lnTo>
                    <a:pt x="1595863" y="2606331"/>
                  </a:lnTo>
                  <a:lnTo>
                    <a:pt x="1568617" y="2587957"/>
                  </a:lnTo>
                  <a:lnTo>
                    <a:pt x="1535262" y="2581218"/>
                  </a:lnTo>
                  <a:lnTo>
                    <a:pt x="774981" y="2581218"/>
                  </a:lnTo>
                </a:path>
                <a:path w="1960880" h="2839720">
                  <a:moveTo>
                    <a:pt x="588254" y="2581218"/>
                  </a:moveTo>
                  <a:lnTo>
                    <a:pt x="416029" y="2581218"/>
                  </a:lnTo>
                  <a:lnTo>
                    <a:pt x="416029" y="2349697"/>
                  </a:lnTo>
                  <a:lnTo>
                    <a:pt x="416029" y="2321237"/>
                  </a:lnTo>
                  <a:lnTo>
                    <a:pt x="419277" y="2268199"/>
                  </a:lnTo>
                  <a:lnTo>
                    <a:pt x="428767" y="2217083"/>
                  </a:lnTo>
                  <a:lnTo>
                    <a:pt x="444115" y="2168291"/>
                  </a:lnTo>
                  <a:lnTo>
                    <a:pt x="464938" y="2122227"/>
                  </a:lnTo>
                  <a:lnTo>
                    <a:pt x="488544" y="2082644"/>
                  </a:lnTo>
                  <a:lnTo>
                    <a:pt x="516134" y="2045960"/>
                  </a:lnTo>
                  <a:lnTo>
                    <a:pt x="547410" y="2012475"/>
                  </a:lnTo>
                  <a:lnTo>
                    <a:pt x="582075" y="1982487"/>
                  </a:lnTo>
                  <a:lnTo>
                    <a:pt x="619831" y="1956294"/>
                  </a:lnTo>
                  <a:lnTo>
                    <a:pt x="660382" y="1934194"/>
                  </a:lnTo>
                  <a:lnTo>
                    <a:pt x="703428" y="1916485"/>
                  </a:lnTo>
                  <a:lnTo>
                    <a:pt x="748674" y="1903467"/>
                  </a:lnTo>
                  <a:lnTo>
                    <a:pt x="795820" y="1895438"/>
                  </a:lnTo>
                  <a:lnTo>
                    <a:pt x="844571" y="1892695"/>
                  </a:lnTo>
                  <a:lnTo>
                    <a:pt x="848173" y="1892695"/>
                  </a:lnTo>
                  <a:lnTo>
                    <a:pt x="894865" y="1895210"/>
                  </a:lnTo>
                  <a:lnTo>
                    <a:pt x="940101" y="1902580"/>
                  </a:lnTo>
                  <a:lnTo>
                    <a:pt x="983620" y="1914544"/>
                  </a:lnTo>
                  <a:lnTo>
                    <a:pt x="1025160" y="1930840"/>
                  </a:lnTo>
                  <a:lnTo>
                    <a:pt x="1064460" y="1951207"/>
                  </a:lnTo>
                  <a:lnTo>
                    <a:pt x="1101258" y="1975383"/>
                  </a:lnTo>
                  <a:lnTo>
                    <a:pt x="1135293" y="2003107"/>
                  </a:lnTo>
                  <a:lnTo>
                    <a:pt x="1166303" y="2034117"/>
                  </a:lnTo>
                  <a:lnTo>
                    <a:pt x="1194027" y="2068152"/>
                  </a:lnTo>
                  <a:lnTo>
                    <a:pt x="1218203" y="2104950"/>
                  </a:lnTo>
                  <a:lnTo>
                    <a:pt x="1238570" y="2144250"/>
                  </a:lnTo>
                  <a:lnTo>
                    <a:pt x="1254866" y="2185790"/>
                  </a:lnTo>
                  <a:lnTo>
                    <a:pt x="1266830" y="2229309"/>
                  </a:lnTo>
                  <a:lnTo>
                    <a:pt x="1274200" y="2274545"/>
                  </a:lnTo>
                  <a:lnTo>
                    <a:pt x="1276715" y="2321237"/>
                  </a:lnTo>
                  <a:lnTo>
                    <a:pt x="1276715" y="2581218"/>
                  </a:lnTo>
                  <a:lnTo>
                    <a:pt x="774981" y="2581218"/>
                  </a:lnTo>
                </a:path>
                <a:path w="1960880" h="2839720">
                  <a:moveTo>
                    <a:pt x="966850" y="2236978"/>
                  </a:moveTo>
                  <a:lnTo>
                    <a:pt x="957831" y="2281647"/>
                  </a:lnTo>
                  <a:lnTo>
                    <a:pt x="933237" y="2318126"/>
                  </a:lnTo>
                  <a:lnTo>
                    <a:pt x="896759" y="2342720"/>
                  </a:lnTo>
                  <a:lnTo>
                    <a:pt x="852089" y="2351738"/>
                  </a:lnTo>
                  <a:lnTo>
                    <a:pt x="807420" y="2342720"/>
                  </a:lnTo>
                  <a:lnTo>
                    <a:pt x="770946" y="2318126"/>
                  </a:lnTo>
                  <a:lnTo>
                    <a:pt x="746355" y="2281647"/>
                  </a:lnTo>
                  <a:lnTo>
                    <a:pt x="737338" y="2236978"/>
                  </a:lnTo>
                  <a:lnTo>
                    <a:pt x="746355" y="2192314"/>
                  </a:lnTo>
                  <a:lnTo>
                    <a:pt x="770946" y="2155839"/>
                  </a:lnTo>
                  <a:lnTo>
                    <a:pt x="807420" y="2131245"/>
                  </a:lnTo>
                  <a:lnTo>
                    <a:pt x="852089" y="2122227"/>
                  </a:lnTo>
                  <a:lnTo>
                    <a:pt x="896759" y="2131245"/>
                  </a:lnTo>
                  <a:lnTo>
                    <a:pt x="933237" y="2155839"/>
                  </a:lnTo>
                  <a:lnTo>
                    <a:pt x="957831" y="2192314"/>
                  </a:lnTo>
                  <a:lnTo>
                    <a:pt x="966850" y="2236978"/>
                  </a:lnTo>
                  <a:close/>
                </a:path>
                <a:path w="1960880" h="2839720">
                  <a:moveTo>
                    <a:pt x="1115861" y="798498"/>
                  </a:moveTo>
                  <a:lnTo>
                    <a:pt x="1095139" y="756793"/>
                  </a:lnTo>
                  <a:lnTo>
                    <a:pt x="1067530" y="719774"/>
                  </a:lnTo>
                  <a:lnTo>
                    <a:pt x="1033867" y="688281"/>
                  </a:lnTo>
                  <a:lnTo>
                    <a:pt x="994986" y="663155"/>
                  </a:lnTo>
                  <a:lnTo>
                    <a:pt x="951720" y="645235"/>
                  </a:lnTo>
                  <a:lnTo>
                    <a:pt x="904904" y="635361"/>
                  </a:lnTo>
                  <a:lnTo>
                    <a:pt x="875030" y="633644"/>
                  </a:lnTo>
                  <a:lnTo>
                    <a:pt x="828612" y="637804"/>
                  </a:lnTo>
                  <a:lnTo>
                    <a:pt x="784925" y="649798"/>
                  </a:lnTo>
                  <a:lnTo>
                    <a:pt x="744698" y="668896"/>
                  </a:lnTo>
                  <a:lnTo>
                    <a:pt x="708661" y="694370"/>
                  </a:lnTo>
                  <a:lnTo>
                    <a:pt x="677541" y="725491"/>
                  </a:lnTo>
                  <a:lnTo>
                    <a:pt x="652068" y="761529"/>
                  </a:lnTo>
                  <a:lnTo>
                    <a:pt x="632971" y="801755"/>
                  </a:lnTo>
                  <a:lnTo>
                    <a:pt x="620978" y="845440"/>
                  </a:lnTo>
                  <a:lnTo>
                    <a:pt x="616818" y="891856"/>
                  </a:lnTo>
                  <a:lnTo>
                    <a:pt x="620978" y="938258"/>
                  </a:lnTo>
                  <a:lnTo>
                    <a:pt x="632971" y="981936"/>
                  </a:lnTo>
                  <a:lnTo>
                    <a:pt x="652068" y="1022161"/>
                  </a:lnTo>
                  <a:lnTo>
                    <a:pt x="677541" y="1058200"/>
                  </a:lnTo>
                  <a:lnTo>
                    <a:pt x="708661" y="1089325"/>
                  </a:lnTo>
                  <a:lnTo>
                    <a:pt x="744698" y="1114805"/>
                  </a:lnTo>
                  <a:lnTo>
                    <a:pt x="784925" y="1133909"/>
                  </a:lnTo>
                  <a:lnTo>
                    <a:pt x="828612" y="1145907"/>
                  </a:lnTo>
                  <a:lnTo>
                    <a:pt x="875030" y="1150068"/>
                  </a:lnTo>
                  <a:lnTo>
                    <a:pt x="917429" y="1146602"/>
                  </a:lnTo>
                  <a:lnTo>
                    <a:pt x="957609" y="1136569"/>
                  </a:lnTo>
                  <a:lnTo>
                    <a:pt x="995025" y="1120516"/>
                  </a:lnTo>
                  <a:lnTo>
                    <a:pt x="1029130" y="1098991"/>
                  </a:lnTo>
                  <a:lnTo>
                    <a:pt x="1080330" y="1048450"/>
                  </a:lnTo>
                  <a:lnTo>
                    <a:pt x="1115808" y="985225"/>
                  </a:lnTo>
                </a:path>
                <a:path w="1960880" h="2839720">
                  <a:moveTo>
                    <a:pt x="1960285" y="2122227"/>
                  </a:moveTo>
                  <a:lnTo>
                    <a:pt x="1229093" y="2122227"/>
                  </a:lnTo>
                  <a:lnTo>
                    <a:pt x="1229093" y="1892716"/>
                  </a:lnTo>
                  <a:lnTo>
                    <a:pt x="1960285" y="1892716"/>
                  </a:lnTo>
                  <a:lnTo>
                    <a:pt x="1960285" y="2122227"/>
                  </a:lnTo>
                  <a:close/>
                </a:path>
                <a:path w="1960880" h="2839720">
                  <a:moveTo>
                    <a:pt x="1594694" y="2122227"/>
                  </a:moveTo>
                  <a:lnTo>
                    <a:pt x="1594694" y="2311572"/>
                  </a:lnTo>
                  <a:lnTo>
                    <a:pt x="1591539" y="2327209"/>
                  </a:lnTo>
                  <a:lnTo>
                    <a:pt x="1582932" y="2339976"/>
                  </a:lnTo>
                  <a:lnTo>
                    <a:pt x="1570165" y="2348583"/>
                  </a:lnTo>
                  <a:lnTo>
                    <a:pt x="1554528" y="2351738"/>
                  </a:lnTo>
                  <a:lnTo>
                    <a:pt x="1276683" y="2351738"/>
                  </a:lnTo>
                </a:path>
              </a:pathLst>
            </a:custGeom>
            <a:ln w="25695">
              <a:solidFill>
                <a:srgbClr val="F15732"/>
              </a:solidFill>
            </a:ln>
          </p:spPr>
          <p:txBody>
            <a:bodyPr wrap="square" lIns="0" tIns="0" rIns="0" bIns="0" rtlCol="0"/>
            <a:lstStyle/>
            <a:p>
              <a:endParaRPr/>
            </a:p>
          </p:txBody>
        </p:sp>
        <p:sp>
          <p:nvSpPr>
            <p:cNvPr id="12" name="object 12"/>
            <p:cNvSpPr/>
            <p:nvPr/>
          </p:nvSpPr>
          <p:spPr>
            <a:xfrm>
              <a:off x="16859015" y="6094546"/>
              <a:ext cx="2129155" cy="2190115"/>
            </a:xfrm>
            <a:custGeom>
              <a:avLst/>
              <a:gdLst/>
              <a:ahLst/>
              <a:cxnLst/>
              <a:rect l="l" t="t" r="r" b="b"/>
              <a:pathLst>
                <a:path w="2129155" h="2190115">
                  <a:moveTo>
                    <a:pt x="0" y="2189723"/>
                  </a:moveTo>
                  <a:lnTo>
                    <a:pt x="48464" y="2186527"/>
                  </a:lnTo>
                  <a:lnTo>
                    <a:pt x="96645" y="2182315"/>
                  </a:lnTo>
                  <a:lnTo>
                    <a:pt x="144531" y="2177099"/>
                  </a:lnTo>
                  <a:lnTo>
                    <a:pt x="192112" y="2170890"/>
                  </a:lnTo>
                  <a:lnTo>
                    <a:pt x="239376" y="2163697"/>
                  </a:lnTo>
                  <a:lnTo>
                    <a:pt x="286314" y="2155533"/>
                  </a:lnTo>
                  <a:lnTo>
                    <a:pt x="332915" y="2146406"/>
                  </a:lnTo>
                  <a:lnTo>
                    <a:pt x="379168" y="2136329"/>
                  </a:lnTo>
                  <a:lnTo>
                    <a:pt x="425062" y="2125311"/>
                  </a:lnTo>
                  <a:lnTo>
                    <a:pt x="470588" y="2113364"/>
                  </a:lnTo>
                  <a:lnTo>
                    <a:pt x="515733" y="2100497"/>
                  </a:lnTo>
                  <a:lnTo>
                    <a:pt x="560488" y="2086722"/>
                  </a:lnTo>
                  <a:lnTo>
                    <a:pt x="604842" y="2072049"/>
                  </a:lnTo>
                  <a:lnTo>
                    <a:pt x="648784" y="2056489"/>
                  </a:lnTo>
                  <a:lnTo>
                    <a:pt x="692304" y="2040052"/>
                  </a:lnTo>
                  <a:lnTo>
                    <a:pt x="735391" y="2022750"/>
                  </a:lnTo>
                  <a:lnTo>
                    <a:pt x="778035" y="2004592"/>
                  </a:lnTo>
                  <a:lnTo>
                    <a:pt x="820224" y="1985589"/>
                  </a:lnTo>
                  <a:lnTo>
                    <a:pt x="861948" y="1965752"/>
                  </a:lnTo>
                  <a:lnTo>
                    <a:pt x="903197" y="1945092"/>
                  </a:lnTo>
                  <a:lnTo>
                    <a:pt x="943959" y="1923620"/>
                  </a:lnTo>
                  <a:lnTo>
                    <a:pt x="984225" y="1901345"/>
                  </a:lnTo>
                  <a:lnTo>
                    <a:pt x="1023984" y="1878278"/>
                  </a:lnTo>
                  <a:lnTo>
                    <a:pt x="1063224" y="1854431"/>
                  </a:lnTo>
                  <a:lnTo>
                    <a:pt x="1101936" y="1829814"/>
                  </a:lnTo>
                  <a:lnTo>
                    <a:pt x="1140108" y="1804437"/>
                  </a:lnTo>
                  <a:lnTo>
                    <a:pt x="1177730" y="1778311"/>
                  </a:lnTo>
                  <a:lnTo>
                    <a:pt x="1214792" y="1751447"/>
                  </a:lnTo>
                  <a:lnTo>
                    <a:pt x="1251283" y="1723855"/>
                  </a:lnTo>
                  <a:lnTo>
                    <a:pt x="1287191" y="1695546"/>
                  </a:lnTo>
                  <a:lnTo>
                    <a:pt x="1322508" y="1666531"/>
                  </a:lnTo>
                  <a:lnTo>
                    <a:pt x="1357221" y="1636820"/>
                  </a:lnTo>
                  <a:lnTo>
                    <a:pt x="1391320" y="1606424"/>
                  </a:lnTo>
                  <a:lnTo>
                    <a:pt x="1424795" y="1575354"/>
                  </a:lnTo>
                  <a:lnTo>
                    <a:pt x="1457634" y="1543620"/>
                  </a:lnTo>
                  <a:lnTo>
                    <a:pt x="1489828" y="1511232"/>
                  </a:lnTo>
                  <a:lnTo>
                    <a:pt x="1521366" y="1478202"/>
                  </a:lnTo>
                  <a:lnTo>
                    <a:pt x="1552237" y="1444540"/>
                  </a:lnTo>
                  <a:lnTo>
                    <a:pt x="1582430" y="1410257"/>
                  </a:lnTo>
                  <a:lnTo>
                    <a:pt x="1611935" y="1375363"/>
                  </a:lnTo>
                  <a:lnTo>
                    <a:pt x="1640741" y="1339870"/>
                  </a:lnTo>
                  <a:lnTo>
                    <a:pt x="1668838" y="1303786"/>
                  </a:lnTo>
                  <a:lnTo>
                    <a:pt x="1696215" y="1267124"/>
                  </a:lnTo>
                  <a:lnTo>
                    <a:pt x="1722860" y="1229894"/>
                  </a:lnTo>
                  <a:lnTo>
                    <a:pt x="1748765" y="1192107"/>
                  </a:lnTo>
                  <a:lnTo>
                    <a:pt x="1773917" y="1153773"/>
                  </a:lnTo>
                  <a:lnTo>
                    <a:pt x="1798306" y="1114902"/>
                  </a:lnTo>
                  <a:lnTo>
                    <a:pt x="1821923" y="1075506"/>
                  </a:lnTo>
                  <a:lnTo>
                    <a:pt x="1844755" y="1035596"/>
                  </a:lnTo>
                  <a:lnTo>
                    <a:pt x="1866793" y="995180"/>
                  </a:lnTo>
                  <a:lnTo>
                    <a:pt x="1888025" y="954272"/>
                  </a:lnTo>
                  <a:lnTo>
                    <a:pt x="1908442" y="912880"/>
                  </a:lnTo>
                  <a:lnTo>
                    <a:pt x="1928032" y="871016"/>
                  </a:lnTo>
                  <a:lnTo>
                    <a:pt x="1946785" y="828690"/>
                  </a:lnTo>
                  <a:lnTo>
                    <a:pt x="1964690" y="785913"/>
                  </a:lnTo>
                  <a:lnTo>
                    <a:pt x="1981737" y="742696"/>
                  </a:lnTo>
                  <a:lnTo>
                    <a:pt x="1997915" y="699049"/>
                  </a:lnTo>
                  <a:lnTo>
                    <a:pt x="2013213" y="654983"/>
                  </a:lnTo>
                  <a:lnTo>
                    <a:pt x="2027621" y="610508"/>
                  </a:lnTo>
                  <a:lnTo>
                    <a:pt x="2041128" y="565635"/>
                  </a:lnTo>
                  <a:lnTo>
                    <a:pt x="2053723" y="520375"/>
                  </a:lnTo>
                  <a:lnTo>
                    <a:pt x="2065396" y="474739"/>
                  </a:lnTo>
                  <a:lnTo>
                    <a:pt x="2076137" y="428736"/>
                  </a:lnTo>
                  <a:lnTo>
                    <a:pt x="2085933" y="382378"/>
                  </a:lnTo>
                  <a:lnTo>
                    <a:pt x="2094776" y="335676"/>
                  </a:lnTo>
                  <a:lnTo>
                    <a:pt x="2102654" y="288639"/>
                  </a:lnTo>
                  <a:lnTo>
                    <a:pt x="2109556" y="241279"/>
                  </a:lnTo>
                  <a:lnTo>
                    <a:pt x="2115473" y="193606"/>
                  </a:lnTo>
                  <a:lnTo>
                    <a:pt x="2120393" y="145631"/>
                  </a:lnTo>
                  <a:lnTo>
                    <a:pt x="2124305" y="97365"/>
                  </a:lnTo>
                  <a:lnTo>
                    <a:pt x="2127200" y="48817"/>
                  </a:lnTo>
                  <a:lnTo>
                    <a:pt x="2129066" y="0"/>
                  </a:lnTo>
                </a:path>
              </a:pathLst>
            </a:custGeom>
            <a:ln w="41883">
              <a:solidFill>
                <a:srgbClr val="F15732"/>
              </a:solidFill>
              <a:prstDash val="dot"/>
            </a:ln>
          </p:spPr>
          <p:txBody>
            <a:bodyPr wrap="square" lIns="0" tIns="0" rIns="0" bIns="0" rtlCol="0"/>
            <a:lstStyle/>
            <a:p>
              <a:endParaRPr/>
            </a:p>
          </p:txBody>
        </p:sp>
        <p:sp>
          <p:nvSpPr>
            <p:cNvPr id="13" name="object 13"/>
            <p:cNvSpPr/>
            <p:nvPr/>
          </p:nvSpPr>
          <p:spPr>
            <a:xfrm>
              <a:off x="16795770" y="3775653"/>
              <a:ext cx="2190115" cy="2129155"/>
            </a:xfrm>
            <a:custGeom>
              <a:avLst/>
              <a:gdLst/>
              <a:ahLst/>
              <a:cxnLst/>
              <a:rect l="l" t="t" r="r" b="b"/>
              <a:pathLst>
                <a:path w="2190115" h="2129154">
                  <a:moveTo>
                    <a:pt x="2189692" y="2129107"/>
                  </a:moveTo>
                  <a:lnTo>
                    <a:pt x="2186494" y="2080641"/>
                  </a:lnTo>
                  <a:lnTo>
                    <a:pt x="2182282" y="2032459"/>
                  </a:lnTo>
                  <a:lnTo>
                    <a:pt x="2177065" y="1984571"/>
                  </a:lnTo>
                  <a:lnTo>
                    <a:pt x="2170855" y="1936989"/>
                  </a:lnTo>
                  <a:lnTo>
                    <a:pt x="2163663" y="1889723"/>
                  </a:lnTo>
                  <a:lnTo>
                    <a:pt x="2155497" y="1842784"/>
                  </a:lnTo>
                  <a:lnTo>
                    <a:pt x="2146371" y="1796182"/>
                  </a:lnTo>
                  <a:lnTo>
                    <a:pt x="2136293" y="1749928"/>
                  </a:lnTo>
                  <a:lnTo>
                    <a:pt x="2125275" y="1704032"/>
                  </a:lnTo>
                  <a:lnTo>
                    <a:pt x="2113327" y="1658506"/>
                  </a:lnTo>
                  <a:lnTo>
                    <a:pt x="2100460" y="1613360"/>
                  </a:lnTo>
                  <a:lnTo>
                    <a:pt x="2086685" y="1568604"/>
                  </a:lnTo>
                  <a:lnTo>
                    <a:pt x="2072012" y="1524249"/>
                  </a:lnTo>
                  <a:lnTo>
                    <a:pt x="2056452" y="1480306"/>
                  </a:lnTo>
                  <a:lnTo>
                    <a:pt x="2040015" y="1436786"/>
                  </a:lnTo>
                  <a:lnTo>
                    <a:pt x="2022713" y="1393698"/>
                  </a:lnTo>
                  <a:lnTo>
                    <a:pt x="2004555" y="1351054"/>
                  </a:lnTo>
                  <a:lnTo>
                    <a:pt x="1985552" y="1308865"/>
                  </a:lnTo>
                  <a:lnTo>
                    <a:pt x="1965716" y="1267140"/>
                  </a:lnTo>
                  <a:lnTo>
                    <a:pt x="1945056" y="1225891"/>
                  </a:lnTo>
                  <a:lnTo>
                    <a:pt x="1923584" y="1185128"/>
                  </a:lnTo>
                  <a:lnTo>
                    <a:pt x="1901309" y="1144862"/>
                  </a:lnTo>
                  <a:lnTo>
                    <a:pt x="1878243" y="1105103"/>
                  </a:lnTo>
                  <a:lnTo>
                    <a:pt x="1854396" y="1065863"/>
                  </a:lnTo>
                  <a:lnTo>
                    <a:pt x="1829779" y="1027151"/>
                  </a:lnTo>
                  <a:lnTo>
                    <a:pt x="1804403" y="988978"/>
                  </a:lnTo>
                  <a:lnTo>
                    <a:pt x="1778278" y="951356"/>
                  </a:lnTo>
                  <a:lnTo>
                    <a:pt x="1751414" y="914294"/>
                  </a:lnTo>
                  <a:lnTo>
                    <a:pt x="1723823" y="877803"/>
                  </a:lnTo>
                  <a:lnTo>
                    <a:pt x="1695515" y="841895"/>
                  </a:lnTo>
                  <a:lnTo>
                    <a:pt x="1666500" y="806579"/>
                  </a:lnTo>
                  <a:lnTo>
                    <a:pt x="1636790" y="771865"/>
                  </a:lnTo>
                  <a:lnTo>
                    <a:pt x="1606395" y="737766"/>
                  </a:lnTo>
                  <a:lnTo>
                    <a:pt x="1575325" y="704291"/>
                  </a:lnTo>
                  <a:lnTo>
                    <a:pt x="1543591" y="671452"/>
                  </a:lnTo>
                  <a:lnTo>
                    <a:pt x="1511205" y="639258"/>
                  </a:lnTo>
                  <a:lnTo>
                    <a:pt x="1478176" y="607720"/>
                  </a:lnTo>
                  <a:lnTo>
                    <a:pt x="1444514" y="576849"/>
                  </a:lnTo>
                  <a:lnTo>
                    <a:pt x="1410232" y="546656"/>
                  </a:lnTo>
                  <a:lnTo>
                    <a:pt x="1375339" y="517151"/>
                  </a:lnTo>
                  <a:lnTo>
                    <a:pt x="1339846" y="488345"/>
                  </a:lnTo>
                  <a:lnTo>
                    <a:pt x="1303764" y="460248"/>
                  </a:lnTo>
                  <a:lnTo>
                    <a:pt x="1267103" y="432871"/>
                  </a:lnTo>
                  <a:lnTo>
                    <a:pt x="1229874" y="406226"/>
                  </a:lnTo>
                  <a:lnTo>
                    <a:pt x="1192087" y="380321"/>
                  </a:lnTo>
                  <a:lnTo>
                    <a:pt x="1153754" y="355169"/>
                  </a:lnTo>
                  <a:lnTo>
                    <a:pt x="1114884" y="330779"/>
                  </a:lnTo>
                  <a:lnTo>
                    <a:pt x="1075489" y="307163"/>
                  </a:lnTo>
                  <a:lnTo>
                    <a:pt x="1035579" y="284330"/>
                  </a:lnTo>
                  <a:lnTo>
                    <a:pt x="995165" y="262292"/>
                  </a:lnTo>
                  <a:lnTo>
                    <a:pt x="954257" y="241059"/>
                  </a:lnTo>
                  <a:lnTo>
                    <a:pt x="912866" y="220642"/>
                  </a:lnTo>
                  <a:lnTo>
                    <a:pt x="871003" y="201052"/>
                  </a:lnTo>
                  <a:lnTo>
                    <a:pt x="828678" y="182298"/>
                  </a:lnTo>
                  <a:lnTo>
                    <a:pt x="785902" y="164393"/>
                  </a:lnTo>
                  <a:lnTo>
                    <a:pt x="742685" y="147345"/>
                  </a:lnTo>
                  <a:lnTo>
                    <a:pt x="699039" y="131167"/>
                  </a:lnTo>
                  <a:lnTo>
                    <a:pt x="654974" y="115868"/>
                  </a:lnTo>
                  <a:lnTo>
                    <a:pt x="610500" y="101459"/>
                  </a:lnTo>
                  <a:lnTo>
                    <a:pt x="565628" y="87952"/>
                  </a:lnTo>
                  <a:lnTo>
                    <a:pt x="520368" y="75356"/>
                  </a:lnTo>
                  <a:lnTo>
                    <a:pt x="474733" y="63682"/>
                  </a:lnTo>
                  <a:lnTo>
                    <a:pt x="428731" y="52941"/>
                  </a:lnTo>
                  <a:lnTo>
                    <a:pt x="382374" y="43143"/>
                  </a:lnTo>
                  <a:lnTo>
                    <a:pt x="335672" y="34299"/>
                  </a:lnTo>
                  <a:lnTo>
                    <a:pt x="288636" y="26420"/>
                  </a:lnTo>
                  <a:lnTo>
                    <a:pt x="241276" y="19516"/>
                  </a:lnTo>
                  <a:lnTo>
                    <a:pt x="193604" y="13598"/>
                  </a:lnTo>
                  <a:lnTo>
                    <a:pt x="145630" y="8677"/>
                  </a:lnTo>
                  <a:lnTo>
                    <a:pt x="97364" y="4763"/>
                  </a:lnTo>
                  <a:lnTo>
                    <a:pt x="48817" y="1867"/>
                  </a:lnTo>
                  <a:lnTo>
                    <a:pt x="0" y="0"/>
                  </a:lnTo>
                </a:path>
              </a:pathLst>
            </a:custGeom>
            <a:ln w="41883">
              <a:solidFill>
                <a:srgbClr val="F15732"/>
              </a:solidFill>
              <a:prstDash val="dot"/>
            </a:ln>
          </p:spPr>
          <p:txBody>
            <a:bodyPr wrap="square" lIns="0" tIns="0" rIns="0" bIns="0" rtlCol="0"/>
            <a:lstStyle/>
            <a:p>
              <a:endParaRPr/>
            </a:p>
          </p:txBody>
        </p:sp>
        <p:sp>
          <p:nvSpPr>
            <p:cNvPr id="14" name="object 14"/>
            <p:cNvSpPr/>
            <p:nvPr/>
          </p:nvSpPr>
          <p:spPr>
            <a:xfrm>
              <a:off x="14476868" y="3778271"/>
              <a:ext cx="2129155" cy="2190115"/>
            </a:xfrm>
            <a:custGeom>
              <a:avLst/>
              <a:gdLst/>
              <a:ahLst/>
              <a:cxnLst/>
              <a:rect l="l" t="t" r="r" b="b"/>
              <a:pathLst>
                <a:path w="2129155" h="2190115">
                  <a:moveTo>
                    <a:pt x="2129066" y="0"/>
                  </a:moveTo>
                  <a:lnTo>
                    <a:pt x="2080601" y="3196"/>
                  </a:lnTo>
                  <a:lnTo>
                    <a:pt x="2032420" y="7408"/>
                  </a:lnTo>
                  <a:lnTo>
                    <a:pt x="1984534" y="12624"/>
                  </a:lnTo>
                  <a:lnTo>
                    <a:pt x="1936954" y="18833"/>
                  </a:lnTo>
                  <a:lnTo>
                    <a:pt x="1889689" y="26025"/>
                  </a:lnTo>
                  <a:lnTo>
                    <a:pt x="1842751" y="34190"/>
                  </a:lnTo>
                  <a:lnTo>
                    <a:pt x="1796150" y="43316"/>
                  </a:lnTo>
                  <a:lnTo>
                    <a:pt x="1749897" y="53394"/>
                  </a:lnTo>
                  <a:lnTo>
                    <a:pt x="1704003" y="64412"/>
                  </a:lnTo>
                  <a:lnTo>
                    <a:pt x="1658477" y="76359"/>
                  </a:lnTo>
                  <a:lnTo>
                    <a:pt x="1613332" y="89226"/>
                  </a:lnTo>
                  <a:lnTo>
                    <a:pt x="1568577" y="103001"/>
                  </a:lnTo>
                  <a:lnTo>
                    <a:pt x="1524223" y="117674"/>
                  </a:lnTo>
                  <a:lnTo>
                    <a:pt x="1480281" y="133234"/>
                  </a:lnTo>
                  <a:lnTo>
                    <a:pt x="1436761" y="149671"/>
                  </a:lnTo>
                  <a:lnTo>
                    <a:pt x="1393674" y="166973"/>
                  </a:lnTo>
                  <a:lnTo>
                    <a:pt x="1351030" y="185131"/>
                  </a:lnTo>
                  <a:lnTo>
                    <a:pt x="1308841" y="204134"/>
                  </a:lnTo>
                  <a:lnTo>
                    <a:pt x="1267117" y="223970"/>
                  </a:lnTo>
                  <a:lnTo>
                    <a:pt x="1225868" y="244630"/>
                  </a:lnTo>
                  <a:lnTo>
                    <a:pt x="1185106" y="266103"/>
                  </a:lnTo>
                  <a:lnTo>
                    <a:pt x="1144840" y="288378"/>
                  </a:lnTo>
                  <a:lnTo>
                    <a:pt x="1105081" y="311444"/>
                  </a:lnTo>
                  <a:lnTo>
                    <a:pt x="1065841" y="335292"/>
                  </a:lnTo>
                  <a:lnTo>
                    <a:pt x="1027129" y="359909"/>
                  </a:lnTo>
                  <a:lnTo>
                    <a:pt x="988957" y="385286"/>
                  </a:lnTo>
                  <a:lnTo>
                    <a:pt x="951335" y="411412"/>
                  </a:lnTo>
                  <a:lnTo>
                    <a:pt x="914273" y="438276"/>
                  </a:lnTo>
                  <a:lnTo>
                    <a:pt x="877782" y="465868"/>
                  </a:lnTo>
                  <a:lnTo>
                    <a:pt x="841874" y="494176"/>
                  </a:lnTo>
                  <a:lnTo>
                    <a:pt x="806558" y="523192"/>
                  </a:lnTo>
                  <a:lnTo>
                    <a:pt x="771845" y="552902"/>
                  </a:lnTo>
                  <a:lnTo>
                    <a:pt x="737745" y="583298"/>
                  </a:lnTo>
                  <a:lnTo>
                    <a:pt x="704270" y="614369"/>
                  </a:lnTo>
                  <a:lnTo>
                    <a:pt x="671431" y="646103"/>
                  </a:lnTo>
                  <a:lnTo>
                    <a:pt x="639237" y="678491"/>
                  </a:lnTo>
                  <a:lnTo>
                    <a:pt x="607699" y="711521"/>
                  </a:lnTo>
                  <a:lnTo>
                    <a:pt x="576828" y="745183"/>
                  </a:lnTo>
                  <a:lnTo>
                    <a:pt x="546635" y="779466"/>
                  </a:lnTo>
                  <a:lnTo>
                    <a:pt x="517130" y="814360"/>
                  </a:lnTo>
                  <a:lnTo>
                    <a:pt x="488324" y="849853"/>
                  </a:lnTo>
                  <a:lnTo>
                    <a:pt x="460227" y="885937"/>
                  </a:lnTo>
                  <a:lnTo>
                    <a:pt x="432851" y="922598"/>
                  </a:lnTo>
                  <a:lnTo>
                    <a:pt x="406205" y="959828"/>
                  </a:lnTo>
                  <a:lnTo>
                    <a:pt x="380301" y="997616"/>
                  </a:lnTo>
                  <a:lnTo>
                    <a:pt x="355148" y="1035950"/>
                  </a:lnTo>
                  <a:lnTo>
                    <a:pt x="330759" y="1074821"/>
                  </a:lnTo>
                  <a:lnTo>
                    <a:pt x="307142" y="1114216"/>
                  </a:lnTo>
                  <a:lnTo>
                    <a:pt x="284310" y="1154127"/>
                  </a:lnTo>
                  <a:lnTo>
                    <a:pt x="262272" y="1194542"/>
                  </a:lnTo>
                  <a:lnTo>
                    <a:pt x="241040" y="1235451"/>
                  </a:lnTo>
                  <a:lnTo>
                    <a:pt x="220623" y="1276843"/>
                  </a:lnTo>
                  <a:lnTo>
                    <a:pt x="201033" y="1318707"/>
                  </a:lnTo>
                  <a:lnTo>
                    <a:pt x="182280" y="1361033"/>
                  </a:lnTo>
                  <a:lnTo>
                    <a:pt x="164375" y="1403810"/>
                  </a:lnTo>
                  <a:lnTo>
                    <a:pt x="147328" y="1447027"/>
                  </a:lnTo>
                  <a:lnTo>
                    <a:pt x="131150" y="1490674"/>
                  </a:lnTo>
                  <a:lnTo>
                    <a:pt x="115852" y="1534740"/>
                  </a:lnTo>
                  <a:lnTo>
                    <a:pt x="101444" y="1579215"/>
                  </a:lnTo>
                  <a:lnTo>
                    <a:pt x="87937" y="1624088"/>
                  </a:lnTo>
                  <a:lnTo>
                    <a:pt x="75342" y="1669348"/>
                  </a:lnTo>
                  <a:lnTo>
                    <a:pt x="63669" y="1714984"/>
                  </a:lnTo>
                  <a:lnTo>
                    <a:pt x="52928" y="1760987"/>
                  </a:lnTo>
                  <a:lnTo>
                    <a:pt x="43132" y="1807345"/>
                  </a:lnTo>
                  <a:lnTo>
                    <a:pt x="34289" y="1854047"/>
                  </a:lnTo>
                  <a:lnTo>
                    <a:pt x="26411" y="1901084"/>
                  </a:lnTo>
                  <a:lnTo>
                    <a:pt x="19509" y="1948444"/>
                  </a:lnTo>
                  <a:lnTo>
                    <a:pt x="13592" y="1996117"/>
                  </a:lnTo>
                  <a:lnTo>
                    <a:pt x="8672" y="2044092"/>
                  </a:lnTo>
                  <a:lnTo>
                    <a:pt x="4760" y="2092358"/>
                  </a:lnTo>
                  <a:lnTo>
                    <a:pt x="1865" y="2140906"/>
                  </a:lnTo>
                  <a:lnTo>
                    <a:pt x="0" y="2189723"/>
                  </a:lnTo>
                </a:path>
              </a:pathLst>
            </a:custGeom>
            <a:ln w="41883">
              <a:solidFill>
                <a:srgbClr val="F15732"/>
              </a:solidFill>
              <a:prstDash val="dot"/>
            </a:ln>
          </p:spPr>
          <p:txBody>
            <a:bodyPr wrap="square" lIns="0" tIns="0" rIns="0" bIns="0" rtlCol="0"/>
            <a:lstStyle/>
            <a:p>
              <a:endParaRPr/>
            </a:p>
          </p:txBody>
        </p:sp>
        <p:sp>
          <p:nvSpPr>
            <p:cNvPr id="15" name="object 15"/>
            <p:cNvSpPr/>
            <p:nvPr/>
          </p:nvSpPr>
          <p:spPr>
            <a:xfrm>
              <a:off x="14479486" y="6157779"/>
              <a:ext cx="2190115" cy="2129155"/>
            </a:xfrm>
            <a:custGeom>
              <a:avLst/>
              <a:gdLst/>
              <a:ahLst/>
              <a:cxnLst/>
              <a:rect l="l" t="t" r="r" b="b"/>
              <a:pathLst>
                <a:path w="2190115" h="2129154">
                  <a:moveTo>
                    <a:pt x="0" y="0"/>
                  </a:moveTo>
                  <a:lnTo>
                    <a:pt x="3197" y="48466"/>
                  </a:lnTo>
                  <a:lnTo>
                    <a:pt x="7409" y="96648"/>
                  </a:lnTo>
                  <a:lnTo>
                    <a:pt x="12626" y="144536"/>
                  </a:lnTo>
                  <a:lnTo>
                    <a:pt x="18836" y="192118"/>
                  </a:lnTo>
                  <a:lnTo>
                    <a:pt x="26029" y="239384"/>
                  </a:lnTo>
                  <a:lnTo>
                    <a:pt x="34194" y="286323"/>
                  </a:lnTo>
                  <a:lnTo>
                    <a:pt x="43321" y="332925"/>
                  </a:lnTo>
                  <a:lnTo>
                    <a:pt x="53399" y="379179"/>
                  </a:lnTo>
                  <a:lnTo>
                    <a:pt x="64417" y="425074"/>
                  </a:lnTo>
                  <a:lnTo>
                    <a:pt x="76364" y="470601"/>
                  </a:lnTo>
                  <a:lnTo>
                    <a:pt x="89231" y="515747"/>
                  </a:lnTo>
                  <a:lnTo>
                    <a:pt x="103006" y="560503"/>
                  </a:lnTo>
                  <a:lnTo>
                    <a:pt x="117679" y="604858"/>
                  </a:lnTo>
                  <a:lnTo>
                    <a:pt x="133240" y="648801"/>
                  </a:lnTo>
                  <a:lnTo>
                    <a:pt x="149676" y="692321"/>
                  </a:lnTo>
                  <a:lnTo>
                    <a:pt x="166979" y="735409"/>
                  </a:lnTo>
                  <a:lnTo>
                    <a:pt x="185137" y="778053"/>
                  </a:lnTo>
                  <a:lnTo>
                    <a:pt x="204139" y="820242"/>
                  </a:lnTo>
                  <a:lnTo>
                    <a:pt x="223976" y="861967"/>
                  </a:lnTo>
                  <a:lnTo>
                    <a:pt x="244635" y="903216"/>
                  </a:lnTo>
                  <a:lnTo>
                    <a:pt x="266108" y="943979"/>
                  </a:lnTo>
                  <a:lnTo>
                    <a:pt x="288382" y="984245"/>
                  </a:lnTo>
                  <a:lnTo>
                    <a:pt x="311448" y="1024004"/>
                  </a:lnTo>
                  <a:lnTo>
                    <a:pt x="335295" y="1063244"/>
                  </a:lnTo>
                  <a:lnTo>
                    <a:pt x="359912" y="1101956"/>
                  </a:lnTo>
                  <a:lnTo>
                    <a:pt x="385288" y="1140129"/>
                  </a:lnTo>
                  <a:lnTo>
                    <a:pt x="411414" y="1177751"/>
                  </a:lnTo>
                  <a:lnTo>
                    <a:pt x="438277" y="1214813"/>
                  </a:lnTo>
                  <a:lnTo>
                    <a:pt x="465869" y="1251304"/>
                  </a:lnTo>
                  <a:lnTo>
                    <a:pt x="494177" y="1287212"/>
                  </a:lnTo>
                  <a:lnTo>
                    <a:pt x="523191" y="1322528"/>
                  </a:lnTo>
                  <a:lnTo>
                    <a:pt x="552901" y="1357241"/>
                  </a:lnTo>
                  <a:lnTo>
                    <a:pt x="583297" y="1391341"/>
                  </a:lnTo>
                  <a:lnTo>
                    <a:pt x="614366" y="1424816"/>
                  </a:lnTo>
                  <a:lnTo>
                    <a:pt x="646100" y="1457655"/>
                  </a:lnTo>
                  <a:lnTo>
                    <a:pt x="678487" y="1489849"/>
                  </a:lnTo>
                  <a:lnTo>
                    <a:pt x="711516" y="1521387"/>
                  </a:lnTo>
                  <a:lnTo>
                    <a:pt x="745177" y="1552258"/>
                  </a:lnTo>
                  <a:lnTo>
                    <a:pt x="779459" y="1582451"/>
                  </a:lnTo>
                  <a:lnTo>
                    <a:pt x="814352" y="1611956"/>
                  </a:lnTo>
                  <a:lnTo>
                    <a:pt x="849845" y="1640762"/>
                  </a:lnTo>
                  <a:lnTo>
                    <a:pt x="885928" y="1668859"/>
                  </a:lnTo>
                  <a:lnTo>
                    <a:pt x="922589" y="1696236"/>
                  </a:lnTo>
                  <a:lnTo>
                    <a:pt x="959818" y="1722881"/>
                  </a:lnTo>
                  <a:lnTo>
                    <a:pt x="997605" y="1748786"/>
                  </a:lnTo>
                  <a:lnTo>
                    <a:pt x="1035938" y="1773938"/>
                  </a:lnTo>
                  <a:lnTo>
                    <a:pt x="1074807" y="1798328"/>
                  </a:lnTo>
                  <a:lnTo>
                    <a:pt x="1114203" y="1821944"/>
                  </a:lnTo>
                  <a:lnTo>
                    <a:pt x="1154113" y="1844777"/>
                  </a:lnTo>
                  <a:lnTo>
                    <a:pt x="1194527" y="1866815"/>
                  </a:lnTo>
                  <a:lnTo>
                    <a:pt x="1235435" y="1888048"/>
                  </a:lnTo>
                  <a:lnTo>
                    <a:pt x="1276826" y="1908465"/>
                  </a:lnTo>
                  <a:lnTo>
                    <a:pt x="1318689" y="1928055"/>
                  </a:lnTo>
                  <a:lnTo>
                    <a:pt x="1361014" y="1946809"/>
                  </a:lnTo>
                  <a:lnTo>
                    <a:pt x="1403790" y="1964714"/>
                  </a:lnTo>
                  <a:lnTo>
                    <a:pt x="1447006" y="1981762"/>
                  </a:lnTo>
                  <a:lnTo>
                    <a:pt x="1490652" y="1997940"/>
                  </a:lnTo>
                  <a:lnTo>
                    <a:pt x="1534718" y="2013239"/>
                  </a:lnTo>
                  <a:lnTo>
                    <a:pt x="1579192" y="2027647"/>
                  </a:lnTo>
                  <a:lnTo>
                    <a:pt x="1624064" y="2041155"/>
                  </a:lnTo>
                  <a:lnTo>
                    <a:pt x="1669323" y="2053751"/>
                  </a:lnTo>
                  <a:lnTo>
                    <a:pt x="1714959" y="2065425"/>
                  </a:lnTo>
                  <a:lnTo>
                    <a:pt x="1760961" y="2076166"/>
                  </a:lnTo>
                  <a:lnTo>
                    <a:pt x="1807318" y="2085964"/>
                  </a:lnTo>
                  <a:lnTo>
                    <a:pt x="1854020" y="2094808"/>
                  </a:lnTo>
                  <a:lnTo>
                    <a:pt x="1901056" y="2102687"/>
                  </a:lnTo>
                  <a:lnTo>
                    <a:pt x="1948415" y="2109591"/>
                  </a:lnTo>
                  <a:lnTo>
                    <a:pt x="1996087" y="2115508"/>
                  </a:lnTo>
                  <a:lnTo>
                    <a:pt x="2044062" y="2120430"/>
                  </a:lnTo>
                  <a:lnTo>
                    <a:pt x="2092328" y="2124344"/>
                  </a:lnTo>
                  <a:lnTo>
                    <a:pt x="2140875" y="2127240"/>
                  </a:lnTo>
                  <a:lnTo>
                    <a:pt x="2189692" y="2129107"/>
                  </a:lnTo>
                </a:path>
              </a:pathLst>
            </a:custGeom>
            <a:ln w="41883">
              <a:solidFill>
                <a:srgbClr val="F15732"/>
              </a:solidFill>
              <a:prstDash val="dot"/>
            </a:ln>
          </p:spPr>
          <p:txBody>
            <a:bodyPr wrap="square" lIns="0" tIns="0" rIns="0" bIns="0" rtlCol="0"/>
            <a:lstStyle/>
            <a:p>
              <a:endParaRPr/>
            </a:p>
          </p:txBody>
        </p:sp>
        <p:sp>
          <p:nvSpPr>
            <p:cNvPr id="16" name="object 16"/>
            <p:cNvSpPr/>
            <p:nvPr/>
          </p:nvSpPr>
          <p:spPr>
            <a:xfrm>
              <a:off x="14455051" y="3753821"/>
              <a:ext cx="4554855" cy="4554855"/>
            </a:xfrm>
            <a:custGeom>
              <a:avLst/>
              <a:gdLst/>
              <a:ahLst/>
              <a:cxnLst/>
              <a:rect l="l" t="t" r="r" b="b"/>
              <a:pathLst>
                <a:path w="4554855" h="4554855">
                  <a:moveTo>
                    <a:pt x="41884" y="2277414"/>
                  </a:moveTo>
                  <a:lnTo>
                    <a:pt x="35750" y="2262606"/>
                  </a:lnTo>
                  <a:lnTo>
                    <a:pt x="20942" y="2256472"/>
                  </a:lnTo>
                  <a:lnTo>
                    <a:pt x="6134" y="2262606"/>
                  </a:lnTo>
                  <a:lnTo>
                    <a:pt x="0" y="2277414"/>
                  </a:lnTo>
                  <a:lnTo>
                    <a:pt x="6134" y="2292223"/>
                  </a:lnTo>
                  <a:lnTo>
                    <a:pt x="20942" y="2298357"/>
                  </a:lnTo>
                  <a:lnTo>
                    <a:pt x="35750" y="2292223"/>
                  </a:lnTo>
                  <a:lnTo>
                    <a:pt x="41884" y="2277414"/>
                  </a:lnTo>
                  <a:close/>
                </a:path>
                <a:path w="4554855" h="4554855">
                  <a:moveTo>
                    <a:pt x="2298357" y="4533887"/>
                  </a:moveTo>
                  <a:lnTo>
                    <a:pt x="2292223" y="4519079"/>
                  </a:lnTo>
                  <a:lnTo>
                    <a:pt x="2277414" y="4512945"/>
                  </a:lnTo>
                  <a:lnTo>
                    <a:pt x="2262606" y="4519079"/>
                  </a:lnTo>
                  <a:lnTo>
                    <a:pt x="2256472" y="4533887"/>
                  </a:lnTo>
                  <a:lnTo>
                    <a:pt x="2262606" y="4548695"/>
                  </a:lnTo>
                  <a:lnTo>
                    <a:pt x="2277414" y="4554829"/>
                  </a:lnTo>
                  <a:lnTo>
                    <a:pt x="2292223" y="4548695"/>
                  </a:lnTo>
                  <a:lnTo>
                    <a:pt x="2298357" y="4533887"/>
                  </a:lnTo>
                  <a:close/>
                </a:path>
                <a:path w="4554855" h="4554855">
                  <a:moveTo>
                    <a:pt x="2298357" y="20942"/>
                  </a:moveTo>
                  <a:lnTo>
                    <a:pt x="2292223" y="6134"/>
                  </a:lnTo>
                  <a:lnTo>
                    <a:pt x="2277414" y="0"/>
                  </a:lnTo>
                  <a:lnTo>
                    <a:pt x="2262606" y="6134"/>
                  </a:lnTo>
                  <a:lnTo>
                    <a:pt x="2256472" y="20942"/>
                  </a:lnTo>
                  <a:lnTo>
                    <a:pt x="2262606" y="35750"/>
                  </a:lnTo>
                  <a:lnTo>
                    <a:pt x="2277414" y="41884"/>
                  </a:lnTo>
                  <a:lnTo>
                    <a:pt x="2292223" y="35750"/>
                  </a:lnTo>
                  <a:lnTo>
                    <a:pt x="2298357" y="20942"/>
                  </a:lnTo>
                  <a:close/>
                </a:path>
                <a:path w="4554855" h="4554855">
                  <a:moveTo>
                    <a:pt x="4554829" y="2277414"/>
                  </a:moveTo>
                  <a:lnTo>
                    <a:pt x="4548695" y="2262606"/>
                  </a:lnTo>
                  <a:lnTo>
                    <a:pt x="4533887" y="2256472"/>
                  </a:lnTo>
                  <a:lnTo>
                    <a:pt x="4519079" y="2262606"/>
                  </a:lnTo>
                  <a:lnTo>
                    <a:pt x="4512957" y="2277414"/>
                  </a:lnTo>
                  <a:lnTo>
                    <a:pt x="4519079" y="2292223"/>
                  </a:lnTo>
                  <a:lnTo>
                    <a:pt x="4533887" y="2298357"/>
                  </a:lnTo>
                  <a:lnTo>
                    <a:pt x="4548695" y="2292223"/>
                  </a:lnTo>
                  <a:lnTo>
                    <a:pt x="4554829" y="2277414"/>
                  </a:lnTo>
                  <a:close/>
                </a:path>
              </a:pathLst>
            </a:custGeom>
            <a:solidFill>
              <a:srgbClr val="F15732"/>
            </a:solidFill>
          </p:spPr>
          <p:txBody>
            <a:bodyPr wrap="square" lIns="0" tIns="0" rIns="0" bIns="0" rtlCol="0"/>
            <a:lstStyle/>
            <a:p>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3" name="object 3"/>
          <p:cNvPicPr/>
          <p:nvPr/>
        </p:nvPicPr>
        <p:blipFill>
          <a:blip r:embed="rId3" cstate="print"/>
          <a:stretch>
            <a:fillRect/>
          </a:stretch>
        </p:blipFill>
        <p:spPr>
          <a:xfrm>
            <a:off x="670136" y="537983"/>
            <a:ext cx="835576" cy="790413"/>
          </a:xfrm>
          <a:prstGeom prst="rect">
            <a:avLst/>
          </a:prstGeom>
        </p:spPr>
      </p:pic>
      <p:sp>
        <p:nvSpPr>
          <p:cNvPr id="4" name="object 4"/>
          <p:cNvSpPr txBox="1"/>
          <p:nvPr/>
        </p:nvSpPr>
        <p:spPr>
          <a:xfrm>
            <a:off x="6248888" y="2053022"/>
            <a:ext cx="10965961" cy="561692"/>
          </a:xfrm>
          <a:prstGeom prst="rect">
            <a:avLst/>
          </a:prstGeom>
        </p:spPr>
        <p:txBody>
          <a:bodyPr vert="horz" wrap="square" lIns="0" tIns="121920" rIns="0" bIns="0" rtlCol="0">
            <a:spAutoFit/>
          </a:bodyPr>
          <a:lstStyle/>
          <a:p>
            <a:pPr marL="12700">
              <a:lnSpc>
                <a:spcPct val="100000"/>
              </a:lnSpc>
              <a:spcBef>
                <a:spcPts val="960"/>
              </a:spcBef>
            </a:pPr>
            <a:r>
              <a:rPr lang="fr-FR" sz="2850" b="1">
                <a:latin typeface="Arial" panose="020B0604020202020204" pitchFamily="34" charset="0"/>
                <a:cs typeface="Arial" panose="020B0604020202020204" pitchFamily="34" charset="0"/>
              </a:rPr>
              <a:t>270 </a:t>
            </a:r>
            <a:r>
              <a:rPr lang="fr-FR" sz="2850">
                <a:latin typeface="Arial" panose="020B0604020202020204" pitchFamily="34" charset="0"/>
                <a:cs typeface="Arial" panose="020B0604020202020204" pitchFamily="34" charset="0"/>
              </a:rPr>
              <a:t>Laboratoires de référence pour </a:t>
            </a:r>
            <a:r>
              <a:rPr lang="fr-FR" sz="2850" b="1">
                <a:latin typeface="Arial" panose="020B0604020202020204" pitchFamily="34" charset="0"/>
                <a:cs typeface="Arial" panose="020B0604020202020204" pitchFamily="34" charset="0"/>
              </a:rPr>
              <a:t>108 </a:t>
            </a:r>
            <a:r>
              <a:rPr lang="fr-FR" sz="2850">
                <a:latin typeface="Arial" panose="020B0604020202020204" pitchFamily="34" charset="0"/>
                <a:cs typeface="Arial" panose="020B0604020202020204" pitchFamily="34" charset="0"/>
              </a:rPr>
              <a:t>maladies dans 39 pays</a:t>
            </a:r>
            <a:endParaRPr sz="2850">
              <a:latin typeface="Arial" panose="020B0604020202020204" pitchFamily="34" charset="0"/>
              <a:cs typeface="Arial" panose="020B0604020202020204" pitchFamily="34" charset="0"/>
            </a:endParaRPr>
          </a:p>
        </p:txBody>
      </p:sp>
      <p:sp>
        <p:nvSpPr>
          <p:cNvPr id="11" name="object 11"/>
          <p:cNvSpPr txBox="1"/>
          <p:nvPr/>
        </p:nvSpPr>
        <p:spPr>
          <a:xfrm>
            <a:off x="19275135" y="954362"/>
            <a:ext cx="30797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43</a:t>
            </a:r>
            <a:endParaRPr sz="1900">
              <a:latin typeface="Söhne"/>
              <a:cs typeface="Söhne"/>
            </a:endParaRPr>
          </a:p>
        </p:txBody>
      </p:sp>
      <p:sp>
        <p:nvSpPr>
          <p:cNvPr id="13" name="object 13"/>
          <p:cNvSpPr txBox="1"/>
          <p:nvPr/>
        </p:nvSpPr>
        <p:spPr>
          <a:xfrm>
            <a:off x="657436" y="3528133"/>
            <a:ext cx="3298614" cy="864980"/>
          </a:xfrm>
          <a:prstGeom prst="rect">
            <a:avLst/>
          </a:prstGeom>
        </p:spPr>
        <p:txBody>
          <a:bodyPr vert="horz" wrap="square" lIns="0" tIns="69215" rIns="0" bIns="0" rtlCol="0">
            <a:spAutoFit/>
          </a:bodyPr>
          <a:lstStyle/>
          <a:p>
            <a:pPr marL="12700" marR="5080">
              <a:lnSpc>
                <a:spcPts val="3050"/>
              </a:lnSpc>
              <a:spcBef>
                <a:spcPts val="545"/>
              </a:spcBef>
            </a:pPr>
            <a:r>
              <a:rPr lang="en-US" sz="2850" b="1" spc="-10" err="1">
                <a:latin typeface="Arial" panose="020B0604020202020204" pitchFamily="34" charset="0"/>
                <a:cs typeface="Arial" panose="020B0604020202020204" pitchFamily="34" charset="0"/>
              </a:rPr>
              <a:t>Laboratoires</a:t>
            </a:r>
            <a:r>
              <a:rPr lang="en-US" sz="2850" b="1" spc="-10">
                <a:latin typeface="Arial" panose="020B0604020202020204" pitchFamily="34" charset="0"/>
                <a:cs typeface="Arial" panose="020B0604020202020204" pitchFamily="34" charset="0"/>
              </a:rPr>
              <a:t> de </a:t>
            </a:r>
            <a:r>
              <a:rPr lang="en-US" sz="2850" b="1" spc="-10" err="1">
                <a:latin typeface="Arial" panose="020B0604020202020204" pitchFamily="34" charset="0"/>
                <a:cs typeface="Arial" panose="020B0604020202020204" pitchFamily="34" charset="0"/>
              </a:rPr>
              <a:t>référence</a:t>
            </a:r>
            <a:endParaRPr sz="2850" b="1">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DFA4CEFF-EA23-E8CA-C930-ADE22E62A132}"/>
              </a:ext>
            </a:extLst>
          </p:cNvPr>
          <p:cNvSpPr/>
          <p:nvPr/>
        </p:nvSpPr>
        <p:spPr>
          <a:xfrm>
            <a:off x="6248889" y="3063875"/>
            <a:ext cx="13332182" cy="7772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Image 26">
            <a:extLst>
              <a:ext uri="{FF2B5EF4-FFF2-40B4-BE49-F238E27FC236}">
                <a16:creationId xmlns:a16="http://schemas.microsoft.com/office/drawing/2014/main" id="{1C481135-9775-B0AD-D20B-9DDBEA60E6AD}"/>
              </a:ext>
            </a:extLst>
          </p:cNvPr>
          <p:cNvPicPr>
            <a:picLocks noChangeAspect="1"/>
          </p:cNvPicPr>
          <p:nvPr/>
        </p:nvPicPr>
        <p:blipFill>
          <a:blip r:embed="rId4">
            <a:extLst>
              <a:ext uri="{28A0092B-C50C-407E-A947-70E740481C1C}">
                <a14:useLocalDpi xmlns:a14="http://schemas.microsoft.com/office/drawing/2010/main" val="0"/>
              </a:ext>
            </a:extLst>
          </a:blip>
          <a:srcRect t="13043" b="5889"/>
          <a:stretch/>
        </p:blipFill>
        <p:spPr>
          <a:xfrm>
            <a:off x="6662694" y="3776103"/>
            <a:ext cx="12315463" cy="7060172"/>
          </a:xfrm>
          <a:prstGeom prst="rect">
            <a:avLst/>
          </a:prstGeom>
        </p:spPr>
      </p:pic>
      <p:sp>
        <p:nvSpPr>
          <p:cNvPr id="28" name="ZoneTexte 27">
            <a:extLst>
              <a:ext uri="{FF2B5EF4-FFF2-40B4-BE49-F238E27FC236}">
                <a16:creationId xmlns:a16="http://schemas.microsoft.com/office/drawing/2014/main" id="{501D5316-34E1-6A40-0346-2B44584CA542}"/>
              </a:ext>
            </a:extLst>
          </p:cNvPr>
          <p:cNvSpPr txBox="1"/>
          <p:nvPr/>
        </p:nvSpPr>
        <p:spPr>
          <a:xfrm>
            <a:off x="7105426" y="3330837"/>
            <a:ext cx="11430000" cy="461665"/>
          </a:xfrm>
          <a:prstGeom prst="rect">
            <a:avLst/>
          </a:prstGeom>
          <a:noFill/>
        </p:spPr>
        <p:txBody>
          <a:bodyPr wrap="square" rtlCol="0">
            <a:spAutoFit/>
          </a:bodyPr>
          <a:lstStyle/>
          <a:p>
            <a:pPr algn="ctr"/>
            <a:r>
              <a:rPr lang="fr-FR" sz="2400" b="1">
                <a:latin typeface="Arial" panose="020B0604020202020204" pitchFamily="34" charset="0"/>
                <a:cs typeface="Arial" panose="020B0604020202020204" pitchFamily="34" charset="0"/>
              </a:rPr>
              <a:t>Répartition mondiale des Laboratoires de référence de l’OMSA</a:t>
            </a:r>
          </a:p>
        </p:txBody>
      </p:sp>
      <p:sp>
        <p:nvSpPr>
          <p:cNvPr id="8" name="object 6">
            <a:extLst>
              <a:ext uri="{FF2B5EF4-FFF2-40B4-BE49-F238E27FC236}">
                <a16:creationId xmlns:a16="http://schemas.microsoft.com/office/drawing/2014/main" id="{A02C6CCF-6B4B-FDCF-AB07-E541C090AB71}"/>
              </a:ext>
            </a:extLst>
          </p:cNvPr>
          <p:cNvSpPr txBox="1">
            <a:spLocks noGrp="1"/>
          </p:cNvSpPr>
          <p:nvPr>
            <p:ph type="title"/>
          </p:nvPr>
        </p:nvSpPr>
        <p:spPr>
          <a:xfrm>
            <a:off x="656117" y="2134870"/>
            <a:ext cx="3161665" cy="1081405"/>
          </a:xfrm>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70136" y="3515694"/>
            <a:ext cx="2515672" cy="873760"/>
          </a:xfrm>
          <a:prstGeom prst="rect">
            <a:avLst/>
          </a:prstGeom>
        </p:spPr>
        <p:txBody>
          <a:bodyPr vert="horz" wrap="square" lIns="0" tIns="52705" rIns="0" bIns="0" rtlCol="0">
            <a:spAutoFit/>
          </a:bodyPr>
          <a:lstStyle/>
          <a:p>
            <a:pPr marL="12700" marR="5080">
              <a:lnSpc>
                <a:spcPts val="3210"/>
              </a:lnSpc>
              <a:spcBef>
                <a:spcPts val="415"/>
              </a:spcBef>
            </a:pPr>
            <a:r>
              <a:rPr lang="fr-FR" sz="2850" b="1" spc="-10">
                <a:latin typeface="Arial" panose="020B0604020202020204" pitchFamily="34" charset="0"/>
                <a:cs typeface="Arial" panose="020B0604020202020204" pitchFamily="34" charset="0"/>
              </a:rPr>
              <a:t>Centres collaborateurs</a:t>
            </a:r>
            <a:endParaRPr sz="2850" b="1">
              <a:latin typeface="Arial" panose="020B0604020202020204" pitchFamily="34" charset="0"/>
              <a:cs typeface="Arial" panose="020B0604020202020204" pitchFamily="34" charset="0"/>
            </a:endParaRPr>
          </a:p>
        </p:txBody>
      </p:sp>
      <p:sp>
        <p:nvSpPr>
          <p:cNvPr id="3" name="object 3"/>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37983"/>
            <a:ext cx="835576" cy="790413"/>
          </a:xfrm>
          <a:prstGeom prst="rect">
            <a:avLst/>
          </a:prstGeom>
        </p:spPr>
      </p:pic>
      <p:sp>
        <p:nvSpPr>
          <p:cNvPr id="6" name="object 6"/>
          <p:cNvSpPr txBox="1"/>
          <p:nvPr/>
        </p:nvSpPr>
        <p:spPr>
          <a:xfrm>
            <a:off x="5997587" y="2859463"/>
            <a:ext cx="7542323" cy="7885941"/>
          </a:xfrm>
          <a:prstGeom prst="rect">
            <a:avLst/>
          </a:prstGeom>
        </p:spPr>
        <p:txBody>
          <a:bodyPr vert="horz" wrap="square" lIns="0" tIns="11430" rIns="0" bIns="0" rtlCol="0">
            <a:spAutoFit/>
          </a:bodyPr>
          <a:lstStyle/>
          <a:p>
            <a:pPr marL="326390" marR="57150" indent="-314325">
              <a:lnSpc>
                <a:spcPct val="101299"/>
              </a:lnSpc>
              <a:spcBef>
                <a:spcPts val="9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Désignés pour un </a:t>
            </a:r>
            <a:r>
              <a:rPr lang="fr-FR" sz="2850" b="1">
                <a:latin typeface="Arial" panose="020B0604020202020204" pitchFamily="34" charset="0"/>
                <a:cs typeface="Arial" panose="020B0604020202020204" pitchFamily="34" charset="0"/>
              </a:rPr>
              <a:t>domaine de spécialisation </a:t>
            </a:r>
            <a:r>
              <a:rPr lang="fr-FR" sz="2850">
                <a:latin typeface="Arial" panose="020B0604020202020204" pitchFamily="34" charset="0"/>
                <a:cs typeface="Arial" panose="020B0604020202020204" pitchFamily="34" charset="0"/>
              </a:rPr>
              <a:t>en matière de gestion de questions générales relatives à la santé animale</a:t>
            </a:r>
          </a:p>
          <a:p>
            <a:pPr marL="326390" marR="57150" indent="-314325">
              <a:lnSpc>
                <a:spcPct val="101299"/>
              </a:lnSpc>
              <a:spcBef>
                <a:spcPts val="9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Fournissent des services à l’OMSA, en particulier au niveau régional, pour la spécialité désignée, en soutien à la </a:t>
            </a:r>
            <a:r>
              <a:rPr lang="fr-FR" sz="2850" b="1">
                <a:latin typeface="Arial" panose="020B0604020202020204" pitchFamily="34" charset="0"/>
                <a:cs typeface="Arial" panose="020B0604020202020204" pitchFamily="34" charset="0"/>
              </a:rPr>
              <a:t>mise en œuvre des politiques</a:t>
            </a:r>
          </a:p>
          <a:p>
            <a:pPr marL="326390" marR="57150" indent="-314325">
              <a:lnSpc>
                <a:spcPct val="101299"/>
              </a:lnSpc>
              <a:spcBef>
                <a:spcPts val="9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Coordonnent des </a:t>
            </a:r>
            <a:r>
              <a:rPr lang="fr-FR" sz="2850" b="1">
                <a:latin typeface="Arial" panose="020B0604020202020204" pitchFamily="34" charset="0"/>
                <a:cs typeface="Arial" panose="020B0604020202020204" pitchFamily="34" charset="0"/>
              </a:rPr>
              <a:t>études scientifiques</a:t>
            </a:r>
          </a:p>
          <a:p>
            <a:pPr marL="326390" marR="57150" indent="-314325">
              <a:lnSpc>
                <a:spcPct val="101299"/>
              </a:lnSpc>
              <a:spcBef>
                <a:spcPts val="9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Assurent des </a:t>
            </a:r>
            <a:r>
              <a:rPr lang="fr-FR" sz="2850" b="1">
                <a:latin typeface="Arial" panose="020B0604020202020204" pitchFamily="34" charset="0"/>
                <a:cs typeface="Arial" panose="020B0604020202020204" pitchFamily="34" charset="0"/>
              </a:rPr>
              <a:t>formations techniques</a:t>
            </a:r>
          </a:p>
          <a:p>
            <a:pPr marL="326390" marR="57150" indent="-314325">
              <a:lnSpc>
                <a:spcPct val="101299"/>
              </a:lnSpc>
              <a:spcBef>
                <a:spcPts val="9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Organisent et accueillent des </a:t>
            </a:r>
            <a:r>
              <a:rPr lang="fr-FR" sz="2850" b="1">
                <a:latin typeface="Arial" panose="020B0604020202020204" pitchFamily="34" charset="0"/>
                <a:cs typeface="Arial" panose="020B0604020202020204" pitchFamily="34" charset="0"/>
              </a:rPr>
              <a:t>réunions scientifiques</a:t>
            </a:r>
            <a:r>
              <a:rPr lang="fr-FR" sz="2850">
                <a:latin typeface="Arial" panose="020B0604020202020204" pitchFamily="34" charset="0"/>
                <a:cs typeface="Arial" panose="020B0604020202020204" pitchFamily="34" charset="0"/>
              </a:rPr>
              <a:t> en collaboration avec l’OMSA</a:t>
            </a:r>
          </a:p>
          <a:p>
            <a:pPr marL="53975" marR="730250" algn="l">
              <a:lnSpc>
                <a:spcPct val="101299"/>
              </a:lnSpc>
              <a:spcBef>
                <a:spcPts val="2500"/>
              </a:spcBef>
            </a:pPr>
            <a:r>
              <a:rPr lang="fr-FR" sz="2850">
                <a:latin typeface="Arial" panose="020B0604020202020204" pitchFamily="34" charset="0"/>
                <a:cs typeface="Arial" panose="020B0604020202020204" pitchFamily="34" charset="0"/>
              </a:rPr>
              <a:t>Désignation des nouveaux Centres collaborateurs au moyen de l’adoption d’une résolution par l’Assemblée mondiale des Délégués lors de la Session générale se tenant chaque année en mai.</a:t>
            </a:r>
            <a:endParaRPr sz="2850">
              <a:latin typeface="Arial" panose="020B0604020202020204" pitchFamily="34" charset="0"/>
              <a:cs typeface="Arial" panose="020B0604020202020204" pitchFamily="34" charset="0"/>
            </a:endParaRPr>
          </a:p>
        </p:txBody>
      </p:sp>
      <p:sp>
        <p:nvSpPr>
          <p:cNvPr id="7" name="object 7"/>
          <p:cNvSpPr txBox="1"/>
          <p:nvPr/>
        </p:nvSpPr>
        <p:spPr>
          <a:xfrm>
            <a:off x="19255514" y="939521"/>
            <a:ext cx="31877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44</a:t>
            </a:r>
            <a:endParaRPr sz="1900">
              <a:latin typeface="Söhne"/>
              <a:cs typeface="Söhne"/>
            </a:endParaRPr>
          </a:p>
        </p:txBody>
      </p:sp>
      <p:grpSp>
        <p:nvGrpSpPr>
          <p:cNvPr id="8" name="object 8"/>
          <p:cNvGrpSpPr/>
          <p:nvPr/>
        </p:nvGrpSpPr>
        <p:grpSpPr>
          <a:xfrm>
            <a:off x="14449821" y="3612455"/>
            <a:ext cx="4554855" cy="4554855"/>
            <a:chOff x="14449821" y="3612455"/>
            <a:chExt cx="4554855" cy="4554855"/>
          </a:xfrm>
        </p:grpSpPr>
        <p:sp>
          <p:nvSpPr>
            <p:cNvPr id="9" name="object 9"/>
            <p:cNvSpPr/>
            <p:nvPr/>
          </p:nvSpPr>
          <p:spPr>
            <a:xfrm>
              <a:off x="15974853" y="5182734"/>
              <a:ext cx="1557655" cy="844550"/>
            </a:xfrm>
            <a:custGeom>
              <a:avLst/>
              <a:gdLst/>
              <a:ahLst/>
              <a:cxnLst/>
              <a:rect l="l" t="t" r="r" b="b"/>
              <a:pathLst>
                <a:path w="1557655" h="844550">
                  <a:moveTo>
                    <a:pt x="954892" y="745286"/>
                  </a:moveTo>
                  <a:lnTo>
                    <a:pt x="1188832" y="844445"/>
                  </a:lnTo>
                </a:path>
                <a:path w="1557655" h="844550">
                  <a:moveTo>
                    <a:pt x="368292" y="844445"/>
                  </a:moveTo>
                  <a:lnTo>
                    <a:pt x="602777" y="745055"/>
                  </a:lnTo>
                </a:path>
                <a:path w="1557655" h="844550">
                  <a:moveTo>
                    <a:pt x="778562" y="224966"/>
                  </a:moveTo>
                  <a:lnTo>
                    <a:pt x="778562" y="479503"/>
                  </a:lnTo>
                </a:path>
                <a:path w="1557655" h="844550">
                  <a:moveTo>
                    <a:pt x="0" y="548653"/>
                  </a:moveTo>
                  <a:lnTo>
                    <a:pt x="9243" y="499518"/>
                  </a:lnTo>
                  <a:lnTo>
                    <a:pt x="21477" y="451507"/>
                  </a:lnTo>
                  <a:lnTo>
                    <a:pt x="36600" y="404721"/>
                  </a:lnTo>
                  <a:lnTo>
                    <a:pt x="54510" y="359262"/>
                  </a:lnTo>
                  <a:lnTo>
                    <a:pt x="75107" y="315232"/>
                  </a:lnTo>
                  <a:lnTo>
                    <a:pt x="98288" y="272732"/>
                  </a:lnTo>
                  <a:lnTo>
                    <a:pt x="123953" y="231864"/>
                  </a:lnTo>
                  <a:lnTo>
                    <a:pt x="151998" y="192729"/>
                  </a:lnTo>
                  <a:lnTo>
                    <a:pt x="182324" y="155429"/>
                  </a:lnTo>
                  <a:lnTo>
                    <a:pt x="214828" y="120064"/>
                  </a:lnTo>
                  <a:lnTo>
                    <a:pt x="249408" y="86738"/>
                  </a:lnTo>
                  <a:lnTo>
                    <a:pt x="285964" y="55550"/>
                  </a:lnTo>
                  <a:lnTo>
                    <a:pt x="324394" y="26604"/>
                  </a:lnTo>
                  <a:lnTo>
                    <a:pt x="364596" y="0"/>
                  </a:lnTo>
                </a:path>
                <a:path w="1557655" h="844550">
                  <a:moveTo>
                    <a:pt x="1192968" y="272"/>
                  </a:moveTo>
                  <a:lnTo>
                    <a:pt x="1233091" y="26860"/>
                  </a:lnTo>
                  <a:lnTo>
                    <a:pt x="1271447" y="55782"/>
                  </a:lnTo>
                  <a:lnTo>
                    <a:pt x="1307933" y="86937"/>
                  </a:lnTo>
                  <a:lnTo>
                    <a:pt x="1342450" y="120223"/>
                  </a:lnTo>
                  <a:lnTo>
                    <a:pt x="1374895" y="155540"/>
                  </a:lnTo>
                  <a:lnTo>
                    <a:pt x="1405169" y="192786"/>
                  </a:lnTo>
                  <a:lnTo>
                    <a:pt x="1433169" y="231860"/>
                  </a:lnTo>
                  <a:lnTo>
                    <a:pt x="1458796" y="272662"/>
                  </a:lnTo>
                  <a:lnTo>
                    <a:pt x="1481947" y="315091"/>
                  </a:lnTo>
                  <a:lnTo>
                    <a:pt x="1502522" y="359045"/>
                  </a:lnTo>
                  <a:lnTo>
                    <a:pt x="1520420" y="404424"/>
                  </a:lnTo>
                  <a:lnTo>
                    <a:pt x="1535540" y="451127"/>
                  </a:lnTo>
                  <a:lnTo>
                    <a:pt x="1547781" y="499051"/>
                  </a:lnTo>
                  <a:lnTo>
                    <a:pt x="1557041" y="548098"/>
                  </a:lnTo>
                </a:path>
              </a:pathLst>
            </a:custGeom>
            <a:ln w="23988">
              <a:solidFill>
                <a:srgbClr val="F15732"/>
              </a:solidFill>
            </a:ln>
          </p:spPr>
          <p:txBody>
            <a:bodyPr wrap="square" lIns="0" tIns="0" rIns="0" bIns="0" rtlCol="0"/>
            <a:lstStyle/>
            <a:p>
              <a:endParaRPr/>
            </a:p>
          </p:txBody>
        </p:sp>
        <p:sp>
          <p:nvSpPr>
            <p:cNvPr id="10" name="object 10"/>
            <p:cNvSpPr/>
            <p:nvPr/>
          </p:nvSpPr>
          <p:spPr>
            <a:xfrm>
              <a:off x="16268918" y="4429582"/>
              <a:ext cx="974090" cy="978535"/>
            </a:xfrm>
            <a:custGeom>
              <a:avLst/>
              <a:gdLst/>
              <a:ahLst/>
              <a:cxnLst/>
              <a:rect l="l" t="t" r="r" b="b"/>
              <a:pathLst>
                <a:path w="974090" h="978535">
                  <a:moveTo>
                    <a:pt x="858277" y="173649"/>
                  </a:moveTo>
                  <a:lnTo>
                    <a:pt x="887310" y="211624"/>
                  </a:lnTo>
                  <a:lnTo>
                    <a:pt x="912586" y="252391"/>
                  </a:lnTo>
                  <a:lnTo>
                    <a:pt x="933847" y="295693"/>
                  </a:lnTo>
                  <a:lnTo>
                    <a:pt x="950834" y="341268"/>
                  </a:lnTo>
                  <a:lnTo>
                    <a:pt x="963288" y="388860"/>
                  </a:lnTo>
                  <a:lnTo>
                    <a:pt x="970950" y="438207"/>
                  </a:lnTo>
                  <a:lnTo>
                    <a:pt x="973561" y="489053"/>
                  </a:lnTo>
                  <a:lnTo>
                    <a:pt x="971323" y="536153"/>
                  </a:lnTo>
                  <a:lnTo>
                    <a:pt x="964743" y="581987"/>
                  </a:lnTo>
                  <a:lnTo>
                    <a:pt x="954028" y="626350"/>
                  </a:lnTo>
                  <a:lnTo>
                    <a:pt x="939381" y="669035"/>
                  </a:lnTo>
                  <a:lnTo>
                    <a:pt x="921008" y="709839"/>
                  </a:lnTo>
                  <a:lnTo>
                    <a:pt x="899114" y="748556"/>
                  </a:lnTo>
                  <a:lnTo>
                    <a:pt x="873904" y="784981"/>
                  </a:lnTo>
                  <a:lnTo>
                    <a:pt x="845583" y="818910"/>
                  </a:lnTo>
                  <a:lnTo>
                    <a:pt x="814355" y="850138"/>
                  </a:lnTo>
                  <a:lnTo>
                    <a:pt x="780426" y="878459"/>
                  </a:lnTo>
                  <a:lnTo>
                    <a:pt x="744001" y="903669"/>
                  </a:lnTo>
                  <a:lnTo>
                    <a:pt x="705284" y="925563"/>
                  </a:lnTo>
                  <a:lnTo>
                    <a:pt x="664480" y="943936"/>
                  </a:lnTo>
                  <a:lnTo>
                    <a:pt x="621795" y="958582"/>
                  </a:lnTo>
                  <a:lnTo>
                    <a:pt x="577433" y="969298"/>
                  </a:lnTo>
                  <a:lnTo>
                    <a:pt x="531599" y="975878"/>
                  </a:lnTo>
                  <a:lnTo>
                    <a:pt x="484498" y="978116"/>
                  </a:lnTo>
                  <a:lnTo>
                    <a:pt x="436199" y="975761"/>
                  </a:lnTo>
                  <a:lnTo>
                    <a:pt x="389239" y="968844"/>
                  </a:lnTo>
                  <a:lnTo>
                    <a:pt x="343838" y="957585"/>
                  </a:lnTo>
                  <a:lnTo>
                    <a:pt x="300217" y="942207"/>
                  </a:lnTo>
                  <a:lnTo>
                    <a:pt x="258599" y="922930"/>
                  </a:lnTo>
                  <a:lnTo>
                    <a:pt x="219204" y="899975"/>
                  </a:lnTo>
                  <a:lnTo>
                    <a:pt x="182253" y="873565"/>
                  </a:lnTo>
                  <a:lnTo>
                    <a:pt x="147968" y="843919"/>
                  </a:lnTo>
                  <a:lnTo>
                    <a:pt x="116571" y="811260"/>
                  </a:lnTo>
                  <a:lnTo>
                    <a:pt x="88282" y="775808"/>
                  </a:lnTo>
                  <a:lnTo>
                    <a:pt x="63323" y="737786"/>
                  </a:lnTo>
                  <a:lnTo>
                    <a:pt x="41915" y="697414"/>
                  </a:lnTo>
                  <a:lnTo>
                    <a:pt x="24280" y="654913"/>
                  </a:lnTo>
                  <a:lnTo>
                    <a:pt x="10638" y="610504"/>
                  </a:lnTo>
                </a:path>
                <a:path w="974090" h="978535">
                  <a:moveTo>
                    <a:pt x="0" y="422018"/>
                  </a:moveTo>
                  <a:lnTo>
                    <a:pt x="8788" y="375108"/>
                  </a:lnTo>
                  <a:lnTo>
                    <a:pt x="21928" y="329888"/>
                  </a:lnTo>
                  <a:lnTo>
                    <a:pt x="39190" y="286586"/>
                  </a:lnTo>
                  <a:lnTo>
                    <a:pt x="60346" y="245432"/>
                  </a:lnTo>
                  <a:lnTo>
                    <a:pt x="85167" y="206654"/>
                  </a:lnTo>
                  <a:lnTo>
                    <a:pt x="113423" y="170483"/>
                  </a:lnTo>
                  <a:lnTo>
                    <a:pt x="144884" y="137146"/>
                  </a:lnTo>
                  <a:lnTo>
                    <a:pt x="179323" y="106873"/>
                  </a:lnTo>
                  <a:lnTo>
                    <a:pt x="216509" y="79894"/>
                  </a:lnTo>
                  <a:lnTo>
                    <a:pt x="256214" y="56436"/>
                  </a:lnTo>
                  <a:lnTo>
                    <a:pt x="298209" y="36730"/>
                  </a:lnTo>
                  <a:lnTo>
                    <a:pt x="342263" y="21004"/>
                  </a:lnTo>
                  <a:lnTo>
                    <a:pt x="388149" y="9488"/>
                  </a:lnTo>
                  <a:lnTo>
                    <a:pt x="435637" y="2410"/>
                  </a:lnTo>
                  <a:lnTo>
                    <a:pt x="484498" y="0"/>
                  </a:lnTo>
                  <a:lnTo>
                    <a:pt x="532860" y="2360"/>
                  </a:lnTo>
                  <a:lnTo>
                    <a:pt x="579880" y="9294"/>
                  </a:lnTo>
                  <a:lnTo>
                    <a:pt x="625334" y="20579"/>
                  </a:lnTo>
                  <a:lnTo>
                    <a:pt x="669001" y="35994"/>
                  </a:lnTo>
                  <a:lnTo>
                    <a:pt x="710658" y="55317"/>
                  </a:lnTo>
                </a:path>
              </a:pathLst>
            </a:custGeom>
            <a:ln w="23988">
              <a:solidFill>
                <a:srgbClr val="F15732"/>
              </a:solidFill>
            </a:ln>
          </p:spPr>
          <p:txBody>
            <a:bodyPr wrap="square" lIns="0" tIns="0" rIns="0" bIns="0" rtlCol="0"/>
            <a:lstStyle/>
            <a:p>
              <a:endParaRPr/>
            </a:p>
          </p:txBody>
        </p:sp>
        <p:sp>
          <p:nvSpPr>
            <p:cNvPr id="11" name="object 11"/>
            <p:cNvSpPr/>
            <p:nvPr/>
          </p:nvSpPr>
          <p:spPr>
            <a:xfrm>
              <a:off x="16295210" y="6494359"/>
              <a:ext cx="916940" cy="147320"/>
            </a:xfrm>
            <a:custGeom>
              <a:avLst/>
              <a:gdLst/>
              <a:ahLst/>
              <a:cxnLst/>
              <a:rect l="l" t="t" r="r" b="b"/>
              <a:pathLst>
                <a:path w="916940" h="147320">
                  <a:moveTo>
                    <a:pt x="916422" y="0"/>
                  </a:moveTo>
                  <a:lnTo>
                    <a:pt x="876831" y="26576"/>
                  </a:lnTo>
                  <a:lnTo>
                    <a:pt x="835594" y="50772"/>
                  </a:lnTo>
                  <a:lnTo>
                    <a:pt x="792808" y="72489"/>
                  </a:lnTo>
                  <a:lnTo>
                    <a:pt x="748572" y="91629"/>
                  </a:lnTo>
                  <a:lnTo>
                    <a:pt x="702985" y="108094"/>
                  </a:lnTo>
                  <a:lnTo>
                    <a:pt x="656143" y="121786"/>
                  </a:lnTo>
                  <a:lnTo>
                    <a:pt x="608147" y="132606"/>
                  </a:lnTo>
                  <a:lnTo>
                    <a:pt x="559093" y="140456"/>
                  </a:lnTo>
                  <a:lnTo>
                    <a:pt x="509079" y="145238"/>
                  </a:lnTo>
                  <a:lnTo>
                    <a:pt x="458205" y="146854"/>
                  </a:lnTo>
                  <a:lnTo>
                    <a:pt x="407331" y="145238"/>
                  </a:lnTo>
                  <a:lnTo>
                    <a:pt x="357318" y="140456"/>
                  </a:lnTo>
                  <a:lnTo>
                    <a:pt x="308265" y="132606"/>
                  </a:lnTo>
                  <a:lnTo>
                    <a:pt x="260268" y="121786"/>
                  </a:lnTo>
                  <a:lnTo>
                    <a:pt x="213428" y="108094"/>
                  </a:lnTo>
                  <a:lnTo>
                    <a:pt x="167841" y="91629"/>
                  </a:lnTo>
                  <a:lnTo>
                    <a:pt x="123607" y="72489"/>
                  </a:lnTo>
                  <a:lnTo>
                    <a:pt x="80823" y="50772"/>
                  </a:lnTo>
                  <a:lnTo>
                    <a:pt x="39588" y="26576"/>
                  </a:lnTo>
                  <a:lnTo>
                    <a:pt x="0" y="0"/>
                  </a:lnTo>
                </a:path>
              </a:pathLst>
            </a:custGeom>
            <a:ln w="23988">
              <a:solidFill>
                <a:srgbClr val="F15732"/>
              </a:solidFill>
            </a:ln>
          </p:spPr>
          <p:txBody>
            <a:bodyPr wrap="square" lIns="0" tIns="0" rIns="0" bIns="0" rtlCol="0"/>
            <a:lstStyle/>
            <a:p>
              <a:endParaRPr/>
            </a:p>
          </p:txBody>
        </p:sp>
        <p:sp>
          <p:nvSpPr>
            <p:cNvPr id="12" name="object 12"/>
            <p:cNvSpPr/>
            <p:nvPr/>
          </p:nvSpPr>
          <p:spPr>
            <a:xfrm>
              <a:off x="15403059" y="4693124"/>
              <a:ext cx="2701290" cy="2437765"/>
            </a:xfrm>
            <a:custGeom>
              <a:avLst/>
              <a:gdLst/>
              <a:ahLst/>
              <a:cxnLst/>
              <a:rect l="l" t="t" r="r" b="b"/>
              <a:pathLst>
                <a:path w="2701290" h="2437765">
                  <a:moveTo>
                    <a:pt x="957625" y="1662085"/>
                  </a:moveTo>
                  <a:lnTo>
                    <a:pt x="941485" y="1707594"/>
                  </a:lnTo>
                  <a:lnTo>
                    <a:pt x="921105" y="1750910"/>
                  </a:lnTo>
                  <a:lnTo>
                    <a:pt x="896736" y="1791781"/>
                  </a:lnTo>
                  <a:lnTo>
                    <a:pt x="868630" y="1829954"/>
                  </a:lnTo>
                  <a:lnTo>
                    <a:pt x="837039" y="1865179"/>
                  </a:lnTo>
                  <a:lnTo>
                    <a:pt x="802214" y="1897202"/>
                  </a:lnTo>
                  <a:lnTo>
                    <a:pt x="764408" y="1925773"/>
                  </a:lnTo>
                  <a:lnTo>
                    <a:pt x="723872" y="1950639"/>
                  </a:lnTo>
                  <a:lnTo>
                    <a:pt x="680859" y="1971549"/>
                  </a:lnTo>
                  <a:lnTo>
                    <a:pt x="635619" y="1988251"/>
                  </a:lnTo>
                  <a:lnTo>
                    <a:pt x="588405" y="2000492"/>
                  </a:lnTo>
                  <a:lnTo>
                    <a:pt x="539470" y="2008022"/>
                  </a:lnTo>
                  <a:lnTo>
                    <a:pt x="489063" y="2010587"/>
                  </a:lnTo>
                  <a:lnTo>
                    <a:pt x="441962" y="2008349"/>
                  </a:lnTo>
                  <a:lnTo>
                    <a:pt x="396128" y="2001769"/>
                  </a:lnTo>
                  <a:lnTo>
                    <a:pt x="351766" y="1991054"/>
                  </a:lnTo>
                  <a:lnTo>
                    <a:pt x="309081" y="1976407"/>
                  </a:lnTo>
                  <a:lnTo>
                    <a:pt x="268277" y="1958034"/>
                  </a:lnTo>
                  <a:lnTo>
                    <a:pt x="229560" y="1936140"/>
                  </a:lnTo>
                  <a:lnTo>
                    <a:pt x="193135" y="1910930"/>
                  </a:lnTo>
                  <a:lnTo>
                    <a:pt x="159206" y="1882609"/>
                  </a:lnTo>
                  <a:lnTo>
                    <a:pt x="127978" y="1851381"/>
                  </a:lnTo>
                  <a:lnTo>
                    <a:pt x="99657" y="1817452"/>
                  </a:lnTo>
                  <a:lnTo>
                    <a:pt x="74447" y="1781027"/>
                  </a:lnTo>
                  <a:lnTo>
                    <a:pt x="52553" y="1742310"/>
                  </a:lnTo>
                  <a:lnTo>
                    <a:pt x="34180" y="1701506"/>
                  </a:lnTo>
                  <a:lnTo>
                    <a:pt x="19533" y="1658821"/>
                  </a:lnTo>
                  <a:lnTo>
                    <a:pt x="8818" y="1614459"/>
                  </a:lnTo>
                  <a:lnTo>
                    <a:pt x="2238" y="1568625"/>
                  </a:lnTo>
                  <a:lnTo>
                    <a:pt x="0" y="1521524"/>
                  </a:lnTo>
                  <a:lnTo>
                    <a:pt x="2238" y="1474425"/>
                  </a:lnTo>
                  <a:lnTo>
                    <a:pt x="8818" y="1428592"/>
                  </a:lnTo>
                  <a:lnTo>
                    <a:pt x="19533" y="1384231"/>
                  </a:lnTo>
                  <a:lnTo>
                    <a:pt x="34180" y="1341546"/>
                  </a:lnTo>
                  <a:lnTo>
                    <a:pt x="52553" y="1300743"/>
                  </a:lnTo>
                  <a:lnTo>
                    <a:pt x="74447" y="1262025"/>
                  </a:lnTo>
                  <a:lnTo>
                    <a:pt x="99657" y="1225600"/>
                  </a:lnTo>
                  <a:lnTo>
                    <a:pt x="127978" y="1191670"/>
                  </a:lnTo>
                  <a:lnTo>
                    <a:pt x="159206" y="1160442"/>
                  </a:lnTo>
                  <a:lnTo>
                    <a:pt x="193135" y="1132120"/>
                  </a:lnTo>
                  <a:lnTo>
                    <a:pt x="229560" y="1106910"/>
                  </a:lnTo>
                  <a:lnTo>
                    <a:pt x="268277" y="1085015"/>
                  </a:lnTo>
                  <a:lnTo>
                    <a:pt x="309081" y="1066642"/>
                  </a:lnTo>
                  <a:lnTo>
                    <a:pt x="351766" y="1051995"/>
                  </a:lnTo>
                  <a:lnTo>
                    <a:pt x="396128" y="1041279"/>
                  </a:lnTo>
                  <a:lnTo>
                    <a:pt x="441962" y="1034699"/>
                  </a:lnTo>
                  <a:lnTo>
                    <a:pt x="489063" y="1032460"/>
                  </a:lnTo>
                  <a:lnTo>
                    <a:pt x="539176" y="1034996"/>
                  </a:lnTo>
                  <a:lnTo>
                    <a:pt x="587838" y="1042439"/>
                  </a:lnTo>
                  <a:lnTo>
                    <a:pt x="634800" y="1054542"/>
                  </a:lnTo>
                  <a:lnTo>
                    <a:pt x="679816" y="1071057"/>
                  </a:lnTo>
                  <a:lnTo>
                    <a:pt x="722638" y="1091736"/>
                  </a:lnTo>
                  <a:lnTo>
                    <a:pt x="763019" y="1116333"/>
                  </a:lnTo>
                  <a:lnTo>
                    <a:pt x="800710" y="1144599"/>
                  </a:lnTo>
                  <a:lnTo>
                    <a:pt x="835466" y="1176288"/>
                  </a:lnTo>
                  <a:lnTo>
                    <a:pt x="867038" y="1211151"/>
                  </a:lnTo>
                  <a:lnTo>
                    <a:pt x="895179" y="1248942"/>
                  </a:lnTo>
                  <a:lnTo>
                    <a:pt x="919642" y="1289413"/>
                  </a:lnTo>
                  <a:lnTo>
                    <a:pt x="940179" y="1332317"/>
                  </a:lnTo>
                  <a:lnTo>
                    <a:pt x="956542" y="1377406"/>
                  </a:lnTo>
                  <a:lnTo>
                    <a:pt x="968485" y="1424432"/>
                  </a:lnTo>
                  <a:lnTo>
                    <a:pt x="975760" y="1473148"/>
                  </a:lnTo>
                </a:path>
                <a:path w="2701290" h="2437765">
                  <a:moveTo>
                    <a:pt x="2582654" y="1202863"/>
                  </a:moveTo>
                  <a:lnTo>
                    <a:pt x="2612361" y="1241076"/>
                  </a:lnTo>
                  <a:lnTo>
                    <a:pt x="2638237" y="1282173"/>
                  </a:lnTo>
                  <a:lnTo>
                    <a:pt x="2660011" y="1325886"/>
                  </a:lnTo>
                  <a:lnTo>
                    <a:pt x="2677414" y="1371946"/>
                  </a:lnTo>
                  <a:lnTo>
                    <a:pt x="2690179" y="1420084"/>
                  </a:lnTo>
                  <a:lnTo>
                    <a:pt x="2698035" y="1470033"/>
                  </a:lnTo>
                  <a:lnTo>
                    <a:pt x="2700713" y="1521524"/>
                  </a:lnTo>
                  <a:lnTo>
                    <a:pt x="2698474" y="1568625"/>
                  </a:lnTo>
                  <a:lnTo>
                    <a:pt x="2691894" y="1614459"/>
                  </a:lnTo>
                  <a:lnTo>
                    <a:pt x="2681178" y="1658821"/>
                  </a:lnTo>
                  <a:lnTo>
                    <a:pt x="2666531" y="1701506"/>
                  </a:lnTo>
                  <a:lnTo>
                    <a:pt x="2648158" y="1742310"/>
                  </a:lnTo>
                  <a:lnTo>
                    <a:pt x="2626264" y="1781027"/>
                  </a:lnTo>
                  <a:lnTo>
                    <a:pt x="2601053" y="1817452"/>
                  </a:lnTo>
                  <a:lnTo>
                    <a:pt x="2572731" y="1851381"/>
                  </a:lnTo>
                  <a:lnTo>
                    <a:pt x="2541503" y="1882609"/>
                  </a:lnTo>
                  <a:lnTo>
                    <a:pt x="2507574" y="1910930"/>
                  </a:lnTo>
                  <a:lnTo>
                    <a:pt x="2471148" y="1936140"/>
                  </a:lnTo>
                  <a:lnTo>
                    <a:pt x="2432431" y="1958034"/>
                  </a:lnTo>
                  <a:lnTo>
                    <a:pt x="2391627" y="1976407"/>
                  </a:lnTo>
                  <a:lnTo>
                    <a:pt x="2348943" y="1991054"/>
                  </a:lnTo>
                  <a:lnTo>
                    <a:pt x="2304581" y="2001769"/>
                  </a:lnTo>
                  <a:lnTo>
                    <a:pt x="2258749" y="2008349"/>
                  </a:lnTo>
                  <a:lnTo>
                    <a:pt x="2211649" y="2010587"/>
                  </a:lnTo>
                  <a:lnTo>
                    <a:pt x="2164549" y="2008349"/>
                  </a:lnTo>
                  <a:lnTo>
                    <a:pt x="2118715" y="2001769"/>
                  </a:lnTo>
                  <a:lnTo>
                    <a:pt x="2074353" y="1991054"/>
                  </a:lnTo>
                  <a:lnTo>
                    <a:pt x="2031667" y="1976407"/>
                  </a:lnTo>
                  <a:lnTo>
                    <a:pt x="1990864" y="1958034"/>
                  </a:lnTo>
                  <a:lnTo>
                    <a:pt x="1952146" y="1936140"/>
                  </a:lnTo>
                  <a:lnTo>
                    <a:pt x="1915721" y="1910930"/>
                  </a:lnTo>
                  <a:lnTo>
                    <a:pt x="1881792" y="1882609"/>
                  </a:lnTo>
                  <a:lnTo>
                    <a:pt x="1850564" y="1851381"/>
                  </a:lnTo>
                  <a:lnTo>
                    <a:pt x="1822243" y="1817452"/>
                  </a:lnTo>
                  <a:lnTo>
                    <a:pt x="1797033" y="1781027"/>
                  </a:lnTo>
                  <a:lnTo>
                    <a:pt x="1775139" y="1742310"/>
                  </a:lnTo>
                  <a:lnTo>
                    <a:pt x="1756766" y="1701506"/>
                  </a:lnTo>
                  <a:lnTo>
                    <a:pt x="1742120" y="1658821"/>
                  </a:lnTo>
                  <a:lnTo>
                    <a:pt x="1731404" y="1614459"/>
                  </a:lnTo>
                  <a:lnTo>
                    <a:pt x="1724825" y="1568625"/>
                  </a:lnTo>
                  <a:lnTo>
                    <a:pt x="1722586" y="1521524"/>
                  </a:lnTo>
                  <a:lnTo>
                    <a:pt x="1724825" y="1474425"/>
                  </a:lnTo>
                  <a:lnTo>
                    <a:pt x="1731404" y="1428592"/>
                  </a:lnTo>
                  <a:lnTo>
                    <a:pt x="1742120" y="1384232"/>
                  </a:lnTo>
                  <a:lnTo>
                    <a:pt x="1756766" y="1341547"/>
                  </a:lnTo>
                  <a:lnTo>
                    <a:pt x="1775139" y="1300745"/>
                  </a:lnTo>
                  <a:lnTo>
                    <a:pt x="1797033" y="1262028"/>
                  </a:lnTo>
                  <a:lnTo>
                    <a:pt x="1822243" y="1225604"/>
                  </a:lnTo>
                  <a:lnTo>
                    <a:pt x="1850564" y="1191675"/>
                  </a:lnTo>
                  <a:lnTo>
                    <a:pt x="1881792" y="1160448"/>
                  </a:lnTo>
                  <a:lnTo>
                    <a:pt x="1915721" y="1132127"/>
                  </a:lnTo>
                  <a:lnTo>
                    <a:pt x="1952146" y="1106917"/>
                  </a:lnTo>
                  <a:lnTo>
                    <a:pt x="1990864" y="1085024"/>
                  </a:lnTo>
                  <a:lnTo>
                    <a:pt x="2031667" y="1066651"/>
                  </a:lnTo>
                  <a:lnTo>
                    <a:pt x="2074353" y="1052005"/>
                  </a:lnTo>
                  <a:lnTo>
                    <a:pt x="2118715" y="1041289"/>
                  </a:lnTo>
                  <a:lnTo>
                    <a:pt x="2164549" y="1034709"/>
                  </a:lnTo>
                  <a:lnTo>
                    <a:pt x="2211649" y="1032471"/>
                  </a:lnTo>
                  <a:lnTo>
                    <a:pt x="2259180" y="1034750"/>
                  </a:lnTo>
                  <a:lnTo>
                    <a:pt x="2305421" y="1041449"/>
                  </a:lnTo>
                  <a:lnTo>
                    <a:pt x="2350160" y="1052358"/>
                  </a:lnTo>
                  <a:lnTo>
                    <a:pt x="2393184" y="1067267"/>
                  </a:lnTo>
                  <a:lnTo>
                    <a:pt x="2434281" y="1085966"/>
                  </a:lnTo>
                </a:path>
                <a:path w="2701290" h="2437765">
                  <a:moveTo>
                    <a:pt x="540685" y="521669"/>
                  </a:moveTo>
                  <a:lnTo>
                    <a:pt x="533760" y="478728"/>
                  </a:lnTo>
                  <a:lnTo>
                    <a:pt x="514476" y="441436"/>
                  </a:lnTo>
                  <a:lnTo>
                    <a:pt x="485069" y="412029"/>
                  </a:lnTo>
                  <a:lnTo>
                    <a:pt x="447777" y="392745"/>
                  </a:lnTo>
                  <a:lnTo>
                    <a:pt x="404835" y="385820"/>
                  </a:lnTo>
                  <a:lnTo>
                    <a:pt x="361898" y="392745"/>
                  </a:lnTo>
                  <a:lnTo>
                    <a:pt x="324606" y="412029"/>
                  </a:lnTo>
                  <a:lnTo>
                    <a:pt x="295198" y="441436"/>
                  </a:lnTo>
                  <a:lnTo>
                    <a:pt x="275912" y="478728"/>
                  </a:lnTo>
                  <a:lnTo>
                    <a:pt x="268986" y="521669"/>
                  </a:lnTo>
                  <a:lnTo>
                    <a:pt x="275912" y="564607"/>
                  </a:lnTo>
                  <a:lnTo>
                    <a:pt x="295198" y="601899"/>
                  </a:lnTo>
                  <a:lnTo>
                    <a:pt x="324606" y="631307"/>
                  </a:lnTo>
                  <a:lnTo>
                    <a:pt x="361898" y="650593"/>
                  </a:lnTo>
                  <a:lnTo>
                    <a:pt x="404835" y="657519"/>
                  </a:lnTo>
                  <a:lnTo>
                    <a:pt x="447777" y="650593"/>
                  </a:lnTo>
                  <a:lnTo>
                    <a:pt x="485069" y="631307"/>
                  </a:lnTo>
                  <a:lnTo>
                    <a:pt x="514476" y="601899"/>
                  </a:lnTo>
                  <a:lnTo>
                    <a:pt x="533760" y="564607"/>
                  </a:lnTo>
                  <a:lnTo>
                    <a:pt x="540685" y="521669"/>
                  </a:lnTo>
                  <a:close/>
                </a:path>
                <a:path w="2701290" h="2437765">
                  <a:moveTo>
                    <a:pt x="2431727" y="521669"/>
                  </a:moveTo>
                  <a:lnTo>
                    <a:pt x="2424800" y="478728"/>
                  </a:lnTo>
                  <a:lnTo>
                    <a:pt x="2405514" y="441436"/>
                  </a:lnTo>
                  <a:lnTo>
                    <a:pt x="2376107" y="412029"/>
                  </a:lnTo>
                  <a:lnTo>
                    <a:pt x="2338815" y="392745"/>
                  </a:lnTo>
                  <a:lnTo>
                    <a:pt x="2295877" y="385820"/>
                  </a:lnTo>
                  <a:lnTo>
                    <a:pt x="2252936" y="392745"/>
                  </a:lnTo>
                  <a:lnTo>
                    <a:pt x="2215643" y="412029"/>
                  </a:lnTo>
                  <a:lnTo>
                    <a:pt x="2186237" y="441436"/>
                  </a:lnTo>
                  <a:lnTo>
                    <a:pt x="2166953" y="478728"/>
                  </a:lnTo>
                  <a:lnTo>
                    <a:pt x="2160028" y="521669"/>
                  </a:lnTo>
                  <a:lnTo>
                    <a:pt x="2166953" y="564607"/>
                  </a:lnTo>
                  <a:lnTo>
                    <a:pt x="2186237" y="601899"/>
                  </a:lnTo>
                  <a:lnTo>
                    <a:pt x="2215643" y="631307"/>
                  </a:lnTo>
                  <a:lnTo>
                    <a:pt x="2252936" y="650593"/>
                  </a:lnTo>
                  <a:lnTo>
                    <a:pt x="2295877" y="657519"/>
                  </a:lnTo>
                  <a:lnTo>
                    <a:pt x="2338815" y="650593"/>
                  </a:lnTo>
                  <a:lnTo>
                    <a:pt x="2376107" y="631307"/>
                  </a:lnTo>
                  <a:lnTo>
                    <a:pt x="2405514" y="601899"/>
                  </a:lnTo>
                  <a:lnTo>
                    <a:pt x="2424800" y="564607"/>
                  </a:lnTo>
                  <a:lnTo>
                    <a:pt x="2431727" y="521669"/>
                  </a:lnTo>
                  <a:close/>
                </a:path>
                <a:path w="2701290" h="2437765">
                  <a:moveTo>
                    <a:pt x="1474248" y="123891"/>
                  </a:moveTo>
                  <a:lnTo>
                    <a:pt x="1464512" y="172123"/>
                  </a:lnTo>
                  <a:lnTo>
                    <a:pt x="1437962" y="211506"/>
                  </a:lnTo>
                  <a:lnTo>
                    <a:pt x="1398582" y="238057"/>
                  </a:lnTo>
                  <a:lnTo>
                    <a:pt x="1350356" y="247793"/>
                  </a:lnTo>
                  <a:lnTo>
                    <a:pt x="1302129" y="238057"/>
                  </a:lnTo>
                  <a:lnTo>
                    <a:pt x="1262745" y="211506"/>
                  </a:lnTo>
                  <a:lnTo>
                    <a:pt x="1236191" y="172123"/>
                  </a:lnTo>
                  <a:lnTo>
                    <a:pt x="1226454" y="123891"/>
                  </a:lnTo>
                  <a:lnTo>
                    <a:pt x="1236191" y="75670"/>
                  </a:lnTo>
                  <a:lnTo>
                    <a:pt x="1262745" y="36289"/>
                  </a:lnTo>
                  <a:lnTo>
                    <a:pt x="1302129" y="9736"/>
                  </a:lnTo>
                  <a:lnTo>
                    <a:pt x="1350356" y="0"/>
                  </a:lnTo>
                  <a:lnTo>
                    <a:pt x="1398582" y="9736"/>
                  </a:lnTo>
                  <a:lnTo>
                    <a:pt x="1437962" y="36289"/>
                  </a:lnTo>
                  <a:lnTo>
                    <a:pt x="1464512" y="75670"/>
                  </a:lnTo>
                  <a:lnTo>
                    <a:pt x="1474248" y="123891"/>
                  </a:lnTo>
                  <a:close/>
                </a:path>
                <a:path w="2701290" h="2437765">
                  <a:moveTo>
                    <a:pt x="1588360" y="652084"/>
                  </a:moveTo>
                  <a:lnTo>
                    <a:pt x="1588360" y="541229"/>
                  </a:lnTo>
                  <a:lnTo>
                    <a:pt x="1580673" y="503157"/>
                  </a:lnTo>
                  <a:lnTo>
                    <a:pt x="1559712" y="472068"/>
                  </a:lnTo>
                  <a:lnTo>
                    <a:pt x="1528623" y="451107"/>
                  </a:lnTo>
                  <a:lnTo>
                    <a:pt x="1490551" y="443421"/>
                  </a:lnTo>
                  <a:lnTo>
                    <a:pt x="1210162" y="443421"/>
                  </a:lnTo>
                  <a:lnTo>
                    <a:pt x="1172088" y="451107"/>
                  </a:lnTo>
                  <a:lnTo>
                    <a:pt x="1140995" y="472068"/>
                  </a:lnTo>
                  <a:lnTo>
                    <a:pt x="1120030" y="503157"/>
                  </a:lnTo>
                  <a:lnTo>
                    <a:pt x="1112343" y="541229"/>
                  </a:lnTo>
                  <a:lnTo>
                    <a:pt x="1112343" y="652084"/>
                  </a:lnTo>
                </a:path>
                <a:path w="2701290" h="2437765">
                  <a:moveTo>
                    <a:pt x="2338253" y="1417192"/>
                  </a:moveTo>
                  <a:lnTo>
                    <a:pt x="2328517" y="1465418"/>
                  </a:lnTo>
                  <a:lnTo>
                    <a:pt x="2301967" y="1504798"/>
                  </a:lnTo>
                  <a:lnTo>
                    <a:pt x="2262587" y="1531348"/>
                  </a:lnTo>
                  <a:lnTo>
                    <a:pt x="2214361" y="1541083"/>
                  </a:lnTo>
                  <a:lnTo>
                    <a:pt x="2166136" y="1531348"/>
                  </a:lnTo>
                  <a:lnTo>
                    <a:pt x="2126755" y="1504798"/>
                  </a:lnTo>
                  <a:lnTo>
                    <a:pt x="2100205" y="1465418"/>
                  </a:lnTo>
                  <a:lnTo>
                    <a:pt x="2090470" y="1417192"/>
                  </a:lnTo>
                  <a:lnTo>
                    <a:pt x="2100205" y="1368966"/>
                  </a:lnTo>
                  <a:lnTo>
                    <a:pt x="2126755" y="1329586"/>
                  </a:lnTo>
                  <a:lnTo>
                    <a:pt x="2166136" y="1303036"/>
                  </a:lnTo>
                  <a:lnTo>
                    <a:pt x="2214361" y="1293300"/>
                  </a:lnTo>
                  <a:lnTo>
                    <a:pt x="2262587" y="1303036"/>
                  </a:lnTo>
                  <a:lnTo>
                    <a:pt x="2301967" y="1329586"/>
                  </a:lnTo>
                  <a:lnTo>
                    <a:pt x="2328517" y="1368966"/>
                  </a:lnTo>
                  <a:lnTo>
                    <a:pt x="2338253" y="1417192"/>
                  </a:lnTo>
                  <a:close/>
                </a:path>
                <a:path w="2701290" h="2437765">
                  <a:moveTo>
                    <a:pt x="2452375" y="1945375"/>
                  </a:moveTo>
                  <a:lnTo>
                    <a:pt x="2452375" y="1834520"/>
                  </a:lnTo>
                  <a:lnTo>
                    <a:pt x="2444687" y="1796448"/>
                  </a:lnTo>
                  <a:lnTo>
                    <a:pt x="2423723" y="1765358"/>
                  </a:lnTo>
                  <a:lnTo>
                    <a:pt x="2392630" y="1744397"/>
                  </a:lnTo>
                  <a:lnTo>
                    <a:pt x="2354556" y="1736711"/>
                  </a:lnTo>
                  <a:lnTo>
                    <a:pt x="2074167" y="1736711"/>
                  </a:lnTo>
                  <a:lnTo>
                    <a:pt x="2036093" y="1744397"/>
                  </a:lnTo>
                  <a:lnTo>
                    <a:pt x="2005000" y="1765358"/>
                  </a:lnTo>
                  <a:lnTo>
                    <a:pt x="1984035" y="1796448"/>
                  </a:lnTo>
                  <a:lnTo>
                    <a:pt x="1976348" y="1834520"/>
                  </a:lnTo>
                  <a:lnTo>
                    <a:pt x="1976348" y="1945375"/>
                  </a:lnTo>
                </a:path>
                <a:path w="2701290" h="2437765">
                  <a:moveTo>
                    <a:pt x="610243" y="1417192"/>
                  </a:moveTo>
                  <a:lnTo>
                    <a:pt x="600506" y="1465418"/>
                  </a:lnTo>
                  <a:lnTo>
                    <a:pt x="573953" y="1504798"/>
                  </a:lnTo>
                  <a:lnTo>
                    <a:pt x="534573" y="1531348"/>
                  </a:lnTo>
                  <a:lnTo>
                    <a:pt x="486351" y="1541083"/>
                  </a:lnTo>
                  <a:lnTo>
                    <a:pt x="438124" y="1531348"/>
                  </a:lnTo>
                  <a:lnTo>
                    <a:pt x="398740" y="1504798"/>
                  </a:lnTo>
                  <a:lnTo>
                    <a:pt x="372186" y="1465418"/>
                  </a:lnTo>
                  <a:lnTo>
                    <a:pt x="362449" y="1417192"/>
                  </a:lnTo>
                  <a:lnTo>
                    <a:pt x="372186" y="1368966"/>
                  </a:lnTo>
                  <a:lnTo>
                    <a:pt x="398740" y="1329586"/>
                  </a:lnTo>
                  <a:lnTo>
                    <a:pt x="438124" y="1303036"/>
                  </a:lnTo>
                  <a:lnTo>
                    <a:pt x="486351" y="1293300"/>
                  </a:lnTo>
                  <a:lnTo>
                    <a:pt x="534573" y="1303036"/>
                  </a:lnTo>
                  <a:lnTo>
                    <a:pt x="573953" y="1329586"/>
                  </a:lnTo>
                  <a:lnTo>
                    <a:pt x="600506" y="1368966"/>
                  </a:lnTo>
                  <a:lnTo>
                    <a:pt x="610243" y="1417192"/>
                  </a:lnTo>
                  <a:close/>
                </a:path>
                <a:path w="2701290" h="2437765">
                  <a:moveTo>
                    <a:pt x="724354" y="1945375"/>
                  </a:moveTo>
                  <a:lnTo>
                    <a:pt x="724354" y="1834520"/>
                  </a:lnTo>
                  <a:lnTo>
                    <a:pt x="716668" y="1796448"/>
                  </a:lnTo>
                  <a:lnTo>
                    <a:pt x="695707" y="1765358"/>
                  </a:lnTo>
                  <a:lnTo>
                    <a:pt x="664618" y="1744397"/>
                  </a:lnTo>
                  <a:lnTo>
                    <a:pt x="626546" y="1736711"/>
                  </a:lnTo>
                  <a:lnTo>
                    <a:pt x="346146" y="1736711"/>
                  </a:lnTo>
                  <a:lnTo>
                    <a:pt x="308074" y="1744397"/>
                  </a:lnTo>
                  <a:lnTo>
                    <a:pt x="276985" y="1765358"/>
                  </a:lnTo>
                  <a:lnTo>
                    <a:pt x="256024" y="1796448"/>
                  </a:lnTo>
                  <a:lnTo>
                    <a:pt x="248337" y="1834520"/>
                  </a:lnTo>
                  <a:lnTo>
                    <a:pt x="248337" y="1945375"/>
                  </a:lnTo>
                </a:path>
                <a:path w="2701290" h="2437765">
                  <a:moveTo>
                    <a:pt x="1540549" y="1160163"/>
                  </a:moveTo>
                  <a:lnTo>
                    <a:pt x="1535526" y="1203774"/>
                  </a:lnTo>
                  <a:lnTo>
                    <a:pt x="1521217" y="1243807"/>
                  </a:lnTo>
                  <a:lnTo>
                    <a:pt x="1498764" y="1279121"/>
                  </a:lnTo>
                  <a:lnTo>
                    <a:pt x="1469309" y="1308574"/>
                  </a:lnTo>
                  <a:lnTo>
                    <a:pt x="1433995" y="1331025"/>
                  </a:lnTo>
                  <a:lnTo>
                    <a:pt x="1393964" y="1345333"/>
                  </a:lnTo>
                  <a:lnTo>
                    <a:pt x="1350356" y="1350356"/>
                  </a:lnTo>
                  <a:lnTo>
                    <a:pt x="1306746" y="1345333"/>
                  </a:lnTo>
                  <a:lnTo>
                    <a:pt x="1266713" y="1331025"/>
                  </a:lnTo>
                  <a:lnTo>
                    <a:pt x="1231399" y="1308574"/>
                  </a:lnTo>
                  <a:lnTo>
                    <a:pt x="1201945" y="1279121"/>
                  </a:lnTo>
                  <a:lnTo>
                    <a:pt x="1179494" y="1243807"/>
                  </a:lnTo>
                  <a:lnTo>
                    <a:pt x="1165186" y="1203774"/>
                  </a:lnTo>
                  <a:lnTo>
                    <a:pt x="1160163" y="1160163"/>
                  </a:lnTo>
                  <a:lnTo>
                    <a:pt x="1165186" y="1116553"/>
                  </a:lnTo>
                  <a:lnTo>
                    <a:pt x="1179494" y="1076520"/>
                  </a:lnTo>
                  <a:lnTo>
                    <a:pt x="1201945" y="1041206"/>
                  </a:lnTo>
                  <a:lnTo>
                    <a:pt x="1231399" y="1011752"/>
                  </a:lnTo>
                  <a:lnTo>
                    <a:pt x="1266713" y="989301"/>
                  </a:lnTo>
                  <a:lnTo>
                    <a:pt x="1306746" y="974993"/>
                  </a:lnTo>
                  <a:lnTo>
                    <a:pt x="1350356" y="969970"/>
                  </a:lnTo>
                  <a:lnTo>
                    <a:pt x="1393964" y="974993"/>
                  </a:lnTo>
                  <a:lnTo>
                    <a:pt x="1433995" y="989301"/>
                  </a:lnTo>
                  <a:lnTo>
                    <a:pt x="1469309" y="1011752"/>
                  </a:lnTo>
                  <a:lnTo>
                    <a:pt x="1498764" y="1041206"/>
                  </a:lnTo>
                  <a:lnTo>
                    <a:pt x="1521217" y="1076520"/>
                  </a:lnTo>
                  <a:lnTo>
                    <a:pt x="1535526" y="1116553"/>
                  </a:lnTo>
                  <a:lnTo>
                    <a:pt x="1540549" y="1160163"/>
                  </a:lnTo>
                  <a:close/>
                </a:path>
                <a:path w="2701290" h="2437765">
                  <a:moveTo>
                    <a:pt x="1486206" y="2301301"/>
                  </a:moveTo>
                  <a:lnTo>
                    <a:pt x="1479280" y="2258364"/>
                  </a:lnTo>
                  <a:lnTo>
                    <a:pt x="1459993" y="2221072"/>
                  </a:lnTo>
                  <a:lnTo>
                    <a:pt x="1430586" y="2191664"/>
                  </a:lnTo>
                  <a:lnTo>
                    <a:pt x="1393294" y="2172378"/>
                  </a:lnTo>
                  <a:lnTo>
                    <a:pt x="1350356" y="2165452"/>
                  </a:lnTo>
                  <a:lnTo>
                    <a:pt x="1307419" y="2172378"/>
                  </a:lnTo>
                  <a:lnTo>
                    <a:pt x="1270127" y="2191664"/>
                  </a:lnTo>
                  <a:lnTo>
                    <a:pt x="1240719" y="2221072"/>
                  </a:lnTo>
                  <a:lnTo>
                    <a:pt x="1221433" y="2258364"/>
                  </a:lnTo>
                  <a:lnTo>
                    <a:pt x="1214507" y="2301301"/>
                  </a:lnTo>
                  <a:lnTo>
                    <a:pt x="1221433" y="2344243"/>
                  </a:lnTo>
                  <a:lnTo>
                    <a:pt x="1240719" y="2381535"/>
                  </a:lnTo>
                  <a:lnTo>
                    <a:pt x="1270127" y="2410941"/>
                  </a:lnTo>
                  <a:lnTo>
                    <a:pt x="1307419" y="2430225"/>
                  </a:lnTo>
                  <a:lnTo>
                    <a:pt x="1350356" y="2437150"/>
                  </a:lnTo>
                  <a:lnTo>
                    <a:pt x="1393294" y="2430225"/>
                  </a:lnTo>
                  <a:lnTo>
                    <a:pt x="1430586" y="2410941"/>
                  </a:lnTo>
                  <a:lnTo>
                    <a:pt x="1459993" y="2381535"/>
                  </a:lnTo>
                  <a:lnTo>
                    <a:pt x="1479280" y="2344243"/>
                  </a:lnTo>
                  <a:lnTo>
                    <a:pt x="1486206" y="2301301"/>
                  </a:lnTo>
                  <a:close/>
                </a:path>
                <a:path w="2701290" h="2437765">
                  <a:moveTo>
                    <a:pt x="1347634" y="2162740"/>
                  </a:moveTo>
                  <a:lnTo>
                    <a:pt x="1347634" y="1950809"/>
                  </a:lnTo>
                </a:path>
                <a:path w="2701290" h="2437765">
                  <a:moveTo>
                    <a:pt x="2179043" y="600557"/>
                  </a:moveTo>
                  <a:lnTo>
                    <a:pt x="2010587" y="714575"/>
                  </a:lnTo>
                </a:path>
                <a:path w="2701290" h="2437765">
                  <a:moveTo>
                    <a:pt x="519512" y="599102"/>
                  </a:moveTo>
                  <a:lnTo>
                    <a:pt x="690125" y="714575"/>
                  </a:lnTo>
                </a:path>
              </a:pathLst>
            </a:custGeom>
            <a:ln w="23988">
              <a:solidFill>
                <a:srgbClr val="F15732"/>
              </a:solidFill>
            </a:ln>
          </p:spPr>
          <p:txBody>
            <a:bodyPr wrap="square" lIns="0" tIns="0" rIns="0" bIns="0" rtlCol="0"/>
            <a:lstStyle/>
            <a:p>
              <a:endParaRPr/>
            </a:p>
          </p:txBody>
        </p:sp>
        <p:sp>
          <p:nvSpPr>
            <p:cNvPr id="13" name="object 13"/>
            <p:cNvSpPr/>
            <p:nvPr/>
          </p:nvSpPr>
          <p:spPr>
            <a:xfrm>
              <a:off x="15362307" y="4388819"/>
              <a:ext cx="2782570" cy="2782570"/>
            </a:xfrm>
            <a:custGeom>
              <a:avLst/>
              <a:gdLst/>
              <a:ahLst/>
              <a:cxnLst/>
              <a:rect l="l" t="t" r="r" b="b"/>
              <a:pathLst>
                <a:path w="2782569" h="2782570">
                  <a:moveTo>
                    <a:pt x="0" y="0"/>
                  </a:moveTo>
                  <a:lnTo>
                    <a:pt x="2782208" y="0"/>
                  </a:lnTo>
                  <a:lnTo>
                    <a:pt x="2782208" y="2782208"/>
                  </a:lnTo>
                  <a:lnTo>
                    <a:pt x="0" y="2782208"/>
                  </a:lnTo>
                  <a:lnTo>
                    <a:pt x="0" y="0"/>
                  </a:lnTo>
                  <a:close/>
                </a:path>
              </a:pathLst>
            </a:custGeom>
            <a:ln w="23988">
              <a:solidFill>
                <a:srgbClr val="D3EBDE"/>
              </a:solidFill>
            </a:ln>
          </p:spPr>
          <p:txBody>
            <a:bodyPr wrap="square" lIns="0" tIns="0" rIns="0" bIns="0" rtlCol="0"/>
            <a:lstStyle/>
            <a:p>
              <a:endParaRPr/>
            </a:p>
          </p:txBody>
        </p:sp>
        <p:sp>
          <p:nvSpPr>
            <p:cNvPr id="14" name="object 14"/>
            <p:cNvSpPr/>
            <p:nvPr/>
          </p:nvSpPr>
          <p:spPr>
            <a:xfrm>
              <a:off x="16853780" y="5953189"/>
              <a:ext cx="2129155" cy="2190115"/>
            </a:xfrm>
            <a:custGeom>
              <a:avLst/>
              <a:gdLst/>
              <a:ahLst/>
              <a:cxnLst/>
              <a:rect l="l" t="t" r="r" b="b"/>
              <a:pathLst>
                <a:path w="2129155" h="2190115">
                  <a:moveTo>
                    <a:pt x="0" y="2189723"/>
                  </a:moveTo>
                  <a:lnTo>
                    <a:pt x="48464" y="2186527"/>
                  </a:lnTo>
                  <a:lnTo>
                    <a:pt x="96645" y="2182315"/>
                  </a:lnTo>
                  <a:lnTo>
                    <a:pt x="144531" y="2177099"/>
                  </a:lnTo>
                  <a:lnTo>
                    <a:pt x="192112" y="2170890"/>
                  </a:lnTo>
                  <a:lnTo>
                    <a:pt x="239376" y="2163697"/>
                  </a:lnTo>
                  <a:lnTo>
                    <a:pt x="286314" y="2155533"/>
                  </a:lnTo>
                  <a:lnTo>
                    <a:pt x="332915" y="2146406"/>
                  </a:lnTo>
                  <a:lnTo>
                    <a:pt x="379168" y="2136329"/>
                  </a:lnTo>
                  <a:lnTo>
                    <a:pt x="425062" y="2125311"/>
                  </a:lnTo>
                  <a:lnTo>
                    <a:pt x="470588" y="2113364"/>
                  </a:lnTo>
                  <a:lnTo>
                    <a:pt x="515733" y="2100497"/>
                  </a:lnTo>
                  <a:lnTo>
                    <a:pt x="560488" y="2086722"/>
                  </a:lnTo>
                  <a:lnTo>
                    <a:pt x="604842" y="2072049"/>
                  </a:lnTo>
                  <a:lnTo>
                    <a:pt x="648784" y="2056489"/>
                  </a:lnTo>
                  <a:lnTo>
                    <a:pt x="692304" y="2040052"/>
                  </a:lnTo>
                  <a:lnTo>
                    <a:pt x="735391" y="2022750"/>
                  </a:lnTo>
                  <a:lnTo>
                    <a:pt x="778035" y="2004592"/>
                  </a:lnTo>
                  <a:lnTo>
                    <a:pt x="820224" y="1985589"/>
                  </a:lnTo>
                  <a:lnTo>
                    <a:pt x="861948" y="1965752"/>
                  </a:lnTo>
                  <a:lnTo>
                    <a:pt x="903197" y="1945092"/>
                  </a:lnTo>
                  <a:lnTo>
                    <a:pt x="943959" y="1923620"/>
                  </a:lnTo>
                  <a:lnTo>
                    <a:pt x="984225" y="1901345"/>
                  </a:lnTo>
                  <a:lnTo>
                    <a:pt x="1023984" y="1878278"/>
                  </a:lnTo>
                  <a:lnTo>
                    <a:pt x="1063224" y="1854431"/>
                  </a:lnTo>
                  <a:lnTo>
                    <a:pt x="1101936" y="1829814"/>
                  </a:lnTo>
                  <a:lnTo>
                    <a:pt x="1140108" y="1804437"/>
                  </a:lnTo>
                  <a:lnTo>
                    <a:pt x="1177730" y="1778311"/>
                  </a:lnTo>
                  <a:lnTo>
                    <a:pt x="1214792" y="1751447"/>
                  </a:lnTo>
                  <a:lnTo>
                    <a:pt x="1251283" y="1723855"/>
                  </a:lnTo>
                  <a:lnTo>
                    <a:pt x="1287191" y="1695546"/>
                  </a:lnTo>
                  <a:lnTo>
                    <a:pt x="1322508" y="1666531"/>
                  </a:lnTo>
                  <a:lnTo>
                    <a:pt x="1357221" y="1636820"/>
                  </a:lnTo>
                  <a:lnTo>
                    <a:pt x="1391320" y="1606424"/>
                  </a:lnTo>
                  <a:lnTo>
                    <a:pt x="1424795" y="1575354"/>
                  </a:lnTo>
                  <a:lnTo>
                    <a:pt x="1457634" y="1543620"/>
                  </a:lnTo>
                  <a:lnTo>
                    <a:pt x="1489828" y="1511232"/>
                  </a:lnTo>
                  <a:lnTo>
                    <a:pt x="1521366" y="1478202"/>
                  </a:lnTo>
                  <a:lnTo>
                    <a:pt x="1552237" y="1444540"/>
                  </a:lnTo>
                  <a:lnTo>
                    <a:pt x="1582430" y="1410257"/>
                  </a:lnTo>
                  <a:lnTo>
                    <a:pt x="1611935" y="1375363"/>
                  </a:lnTo>
                  <a:lnTo>
                    <a:pt x="1640741" y="1339870"/>
                  </a:lnTo>
                  <a:lnTo>
                    <a:pt x="1668838" y="1303786"/>
                  </a:lnTo>
                  <a:lnTo>
                    <a:pt x="1696215" y="1267124"/>
                  </a:lnTo>
                  <a:lnTo>
                    <a:pt x="1722860" y="1229894"/>
                  </a:lnTo>
                  <a:lnTo>
                    <a:pt x="1748765" y="1192107"/>
                  </a:lnTo>
                  <a:lnTo>
                    <a:pt x="1773917" y="1153773"/>
                  </a:lnTo>
                  <a:lnTo>
                    <a:pt x="1798306" y="1114902"/>
                  </a:lnTo>
                  <a:lnTo>
                    <a:pt x="1821923" y="1075506"/>
                  </a:lnTo>
                  <a:lnTo>
                    <a:pt x="1844755" y="1035596"/>
                  </a:lnTo>
                  <a:lnTo>
                    <a:pt x="1866793" y="995180"/>
                  </a:lnTo>
                  <a:lnTo>
                    <a:pt x="1888025" y="954272"/>
                  </a:lnTo>
                  <a:lnTo>
                    <a:pt x="1908442" y="912880"/>
                  </a:lnTo>
                  <a:lnTo>
                    <a:pt x="1928032" y="871016"/>
                  </a:lnTo>
                  <a:lnTo>
                    <a:pt x="1946785" y="828690"/>
                  </a:lnTo>
                  <a:lnTo>
                    <a:pt x="1964690" y="785913"/>
                  </a:lnTo>
                  <a:lnTo>
                    <a:pt x="1981737" y="742696"/>
                  </a:lnTo>
                  <a:lnTo>
                    <a:pt x="1997915" y="699049"/>
                  </a:lnTo>
                  <a:lnTo>
                    <a:pt x="2013213" y="654983"/>
                  </a:lnTo>
                  <a:lnTo>
                    <a:pt x="2027621" y="610508"/>
                  </a:lnTo>
                  <a:lnTo>
                    <a:pt x="2041128" y="565635"/>
                  </a:lnTo>
                  <a:lnTo>
                    <a:pt x="2053723" y="520375"/>
                  </a:lnTo>
                  <a:lnTo>
                    <a:pt x="2065396" y="474739"/>
                  </a:lnTo>
                  <a:lnTo>
                    <a:pt x="2076137" y="428736"/>
                  </a:lnTo>
                  <a:lnTo>
                    <a:pt x="2085933" y="382378"/>
                  </a:lnTo>
                  <a:lnTo>
                    <a:pt x="2094776" y="335676"/>
                  </a:lnTo>
                  <a:lnTo>
                    <a:pt x="2102654" y="288639"/>
                  </a:lnTo>
                  <a:lnTo>
                    <a:pt x="2109556" y="241279"/>
                  </a:lnTo>
                  <a:lnTo>
                    <a:pt x="2115473" y="193606"/>
                  </a:lnTo>
                  <a:lnTo>
                    <a:pt x="2120393" y="145631"/>
                  </a:lnTo>
                  <a:lnTo>
                    <a:pt x="2124305" y="97365"/>
                  </a:lnTo>
                  <a:lnTo>
                    <a:pt x="2127200" y="48817"/>
                  </a:lnTo>
                  <a:lnTo>
                    <a:pt x="2129066" y="0"/>
                  </a:lnTo>
                </a:path>
              </a:pathLst>
            </a:custGeom>
            <a:ln w="41883">
              <a:solidFill>
                <a:srgbClr val="F15732"/>
              </a:solidFill>
              <a:prstDash val="dot"/>
            </a:ln>
          </p:spPr>
          <p:txBody>
            <a:bodyPr wrap="square" lIns="0" tIns="0" rIns="0" bIns="0" rtlCol="0"/>
            <a:lstStyle/>
            <a:p>
              <a:endParaRPr/>
            </a:p>
          </p:txBody>
        </p:sp>
        <p:sp>
          <p:nvSpPr>
            <p:cNvPr id="15" name="object 15"/>
            <p:cNvSpPr/>
            <p:nvPr/>
          </p:nvSpPr>
          <p:spPr>
            <a:xfrm>
              <a:off x="16790535" y="3634296"/>
              <a:ext cx="2190115" cy="2129155"/>
            </a:xfrm>
            <a:custGeom>
              <a:avLst/>
              <a:gdLst/>
              <a:ahLst/>
              <a:cxnLst/>
              <a:rect l="l" t="t" r="r" b="b"/>
              <a:pathLst>
                <a:path w="2190115" h="2129154">
                  <a:moveTo>
                    <a:pt x="2189692" y="2129107"/>
                  </a:moveTo>
                  <a:lnTo>
                    <a:pt x="2186494" y="2080641"/>
                  </a:lnTo>
                  <a:lnTo>
                    <a:pt x="2182282" y="2032459"/>
                  </a:lnTo>
                  <a:lnTo>
                    <a:pt x="2177065" y="1984571"/>
                  </a:lnTo>
                  <a:lnTo>
                    <a:pt x="2170855" y="1936989"/>
                  </a:lnTo>
                  <a:lnTo>
                    <a:pt x="2163663" y="1889723"/>
                  </a:lnTo>
                  <a:lnTo>
                    <a:pt x="2155497" y="1842784"/>
                  </a:lnTo>
                  <a:lnTo>
                    <a:pt x="2146371" y="1796182"/>
                  </a:lnTo>
                  <a:lnTo>
                    <a:pt x="2136293" y="1749928"/>
                  </a:lnTo>
                  <a:lnTo>
                    <a:pt x="2125275" y="1704032"/>
                  </a:lnTo>
                  <a:lnTo>
                    <a:pt x="2113327" y="1658506"/>
                  </a:lnTo>
                  <a:lnTo>
                    <a:pt x="2100460" y="1613360"/>
                  </a:lnTo>
                  <a:lnTo>
                    <a:pt x="2086685" y="1568604"/>
                  </a:lnTo>
                  <a:lnTo>
                    <a:pt x="2072012" y="1524249"/>
                  </a:lnTo>
                  <a:lnTo>
                    <a:pt x="2056452" y="1480306"/>
                  </a:lnTo>
                  <a:lnTo>
                    <a:pt x="2040015" y="1436786"/>
                  </a:lnTo>
                  <a:lnTo>
                    <a:pt x="2022713" y="1393698"/>
                  </a:lnTo>
                  <a:lnTo>
                    <a:pt x="2004555" y="1351054"/>
                  </a:lnTo>
                  <a:lnTo>
                    <a:pt x="1985552" y="1308865"/>
                  </a:lnTo>
                  <a:lnTo>
                    <a:pt x="1965716" y="1267140"/>
                  </a:lnTo>
                  <a:lnTo>
                    <a:pt x="1945056" y="1225891"/>
                  </a:lnTo>
                  <a:lnTo>
                    <a:pt x="1923584" y="1185128"/>
                  </a:lnTo>
                  <a:lnTo>
                    <a:pt x="1901309" y="1144862"/>
                  </a:lnTo>
                  <a:lnTo>
                    <a:pt x="1878243" y="1105103"/>
                  </a:lnTo>
                  <a:lnTo>
                    <a:pt x="1854396" y="1065863"/>
                  </a:lnTo>
                  <a:lnTo>
                    <a:pt x="1829779" y="1027151"/>
                  </a:lnTo>
                  <a:lnTo>
                    <a:pt x="1804403" y="988978"/>
                  </a:lnTo>
                  <a:lnTo>
                    <a:pt x="1778278" y="951356"/>
                  </a:lnTo>
                  <a:lnTo>
                    <a:pt x="1751414" y="914294"/>
                  </a:lnTo>
                  <a:lnTo>
                    <a:pt x="1723823" y="877803"/>
                  </a:lnTo>
                  <a:lnTo>
                    <a:pt x="1695515" y="841895"/>
                  </a:lnTo>
                  <a:lnTo>
                    <a:pt x="1666500" y="806579"/>
                  </a:lnTo>
                  <a:lnTo>
                    <a:pt x="1636790" y="771865"/>
                  </a:lnTo>
                  <a:lnTo>
                    <a:pt x="1606395" y="737766"/>
                  </a:lnTo>
                  <a:lnTo>
                    <a:pt x="1575325" y="704291"/>
                  </a:lnTo>
                  <a:lnTo>
                    <a:pt x="1543591" y="671452"/>
                  </a:lnTo>
                  <a:lnTo>
                    <a:pt x="1511205" y="639258"/>
                  </a:lnTo>
                  <a:lnTo>
                    <a:pt x="1478176" y="607720"/>
                  </a:lnTo>
                  <a:lnTo>
                    <a:pt x="1444514" y="576849"/>
                  </a:lnTo>
                  <a:lnTo>
                    <a:pt x="1410232" y="546656"/>
                  </a:lnTo>
                  <a:lnTo>
                    <a:pt x="1375339" y="517151"/>
                  </a:lnTo>
                  <a:lnTo>
                    <a:pt x="1339846" y="488345"/>
                  </a:lnTo>
                  <a:lnTo>
                    <a:pt x="1303764" y="460248"/>
                  </a:lnTo>
                  <a:lnTo>
                    <a:pt x="1267103" y="432871"/>
                  </a:lnTo>
                  <a:lnTo>
                    <a:pt x="1229874" y="406226"/>
                  </a:lnTo>
                  <a:lnTo>
                    <a:pt x="1192087" y="380321"/>
                  </a:lnTo>
                  <a:lnTo>
                    <a:pt x="1153754" y="355169"/>
                  </a:lnTo>
                  <a:lnTo>
                    <a:pt x="1114884" y="330779"/>
                  </a:lnTo>
                  <a:lnTo>
                    <a:pt x="1075489" y="307163"/>
                  </a:lnTo>
                  <a:lnTo>
                    <a:pt x="1035579" y="284330"/>
                  </a:lnTo>
                  <a:lnTo>
                    <a:pt x="995165" y="262292"/>
                  </a:lnTo>
                  <a:lnTo>
                    <a:pt x="954257" y="241059"/>
                  </a:lnTo>
                  <a:lnTo>
                    <a:pt x="912866" y="220642"/>
                  </a:lnTo>
                  <a:lnTo>
                    <a:pt x="871003" y="201052"/>
                  </a:lnTo>
                  <a:lnTo>
                    <a:pt x="828678" y="182298"/>
                  </a:lnTo>
                  <a:lnTo>
                    <a:pt x="785902" y="164393"/>
                  </a:lnTo>
                  <a:lnTo>
                    <a:pt x="742685" y="147345"/>
                  </a:lnTo>
                  <a:lnTo>
                    <a:pt x="699039" y="131167"/>
                  </a:lnTo>
                  <a:lnTo>
                    <a:pt x="654974" y="115868"/>
                  </a:lnTo>
                  <a:lnTo>
                    <a:pt x="610500" y="101459"/>
                  </a:lnTo>
                  <a:lnTo>
                    <a:pt x="565628" y="87952"/>
                  </a:lnTo>
                  <a:lnTo>
                    <a:pt x="520368" y="75356"/>
                  </a:lnTo>
                  <a:lnTo>
                    <a:pt x="474733" y="63682"/>
                  </a:lnTo>
                  <a:lnTo>
                    <a:pt x="428731" y="52941"/>
                  </a:lnTo>
                  <a:lnTo>
                    <a:pt x="382374" y="43143"/>
                  </a:lnTo>
                  <a:lnTo>
                    <a:pt x="335672" y="34299"/>
                  </a:lnTo>
                  <a:lnTo>
                    <a:pt x="288636" y="26420"/>
                  </a:lnTo>
                  <a:lnTo>
                    <a:pt x="241276" y="19516"/>
                  </a:lnTo>
                  <a:lnTo>
                    <a:pt x="193604" y="13598"/>
                  </a:lnTo>
                  <a:lnTo>
                    <a:pt x="145630" y="8677"/>
                  </a:lnTo>
                  <a:lnTo>
                    <a:pt x="97364" y="4763"/>
                  </a:lnTo>
                  <a:lnTo>
                    <a:pt x="48817" y="1867"/>
                  </a:lnTo>
                  <a:lnTo>
                    <a:pt x="0" y="0"/>
                  </a:lnTo>
                </a:path>
              </a:pathLst>
            </a:custGeom>
            <a:ln w="41883">
              <a:solidFill>
                <a:srgbClr val="F15732"/>
              </a:solidFill>
              <a:prstDash val="dot"/>
            </a:ln>
          </p:spPr>
          <p:txBody>
            <a:bodyPr wrap="square" lIns="0" tIns="0" rIns="0" bIns="0" rtlCol="0"/>
            <a:lstStyle/>
            <a:p>
              <a:endParaRPr/>
            </a:p>
          </p:txBody>
        </p:sp>
        <p:sp>
          <p:nvSpPr>
            <p:cNvPr id="16" name="object 16"/>
            <p:cNvSpPr/>
            <p:nvPr/>
          </p:nvSpPr>
          <p:spPr>
            <a:xfrm>
              <a:off x="14471632" y="3636914"/>
              <a:ext cx="2129155" cy="2190115"/>
            </a:xfrm>
            <a:custGeom>
              <a:avLst/>
              <a:gdLst/>
              <a:ahLst/>
              <a:cxnLst/>
              <a:rect l="l" t="t" r="r" b="b"/>
              <a:pathLst>
                <a:path w="2129155" h="2190115">
                  <a:moveTo>
                    <a:pt x="2129066" y="0"/>
                  </a:moveTo>
                  <a:lnTo>
                    <a:pt x="2080601" y="3196"/>
                  </a:lnTo>
                  <a:lnTo>
                    <a:pt x="2032420" y="7408"/>
                  </a:lnTo>
                  <a:lnTo>
                    <a:pt x="1984534" y="12624"/>
                  </a:lnTo>
                  <a:lnTo>
                    <a:pt x="1936954" y="18833"/>
                  </a:lnTo>
                  <a:lnTo>
                    <a:pt x="1889689" y="26025"/>
                  </a:lnTo>
                  <a:lnTo>
                    <a:pt x="1842751" y="34190"/>
                  </a:lnTo>
                  <a:lnTo>
                    <a:pt x="1796150" y="43316"/>
                  </a:lnTo>
                  <a:lnTo>
                    <a:pt x="1749897" y="53394"/>
                  </a:lnTo>
                  <a:lnTo>
                    <a:pt x="1704003" y="64412"/>
                  </a:lnTo>
                  <a:lnTo>
                    <a:pt x="1658477" y="76359"/>
                  </a:lnTo>
                  <a:lnTo>
                    <a:pt x="1613332" y="89226"/>
                  </a:lnTo>
                  <a:lnTo>
                    <a:pt x="1568577" y="103001"/>
                  </a:lnTo>
                  <a:lnTo>
                    <a:pt x="1524223" y="117674"/>
                  </a:lnTo>
                  <a:lnTo>
                    <a:pt x="1480281" y="133234"/>
                  </a:lnTo>
                  <a:lnTo>
                    <a:pt x="1436761" y="149671"/>
                  </a:lnTo>
                  <a:lnTo>
                    <a:pt x="1393674" y="166973"/>
                  </a:lnTo>
                  <a:lnTo>
                    <a:pt x="1351030" y="185131"/>
                  </a:lnTo>
                  <a:lnTo>
                    <a:pt x="1308841" y="204134"/>
                  </a:lnTo>
                  <a:lnTo>
                    <a:pt x="1267117" y="223970"/>
                  </a:lnTo>
                  <a:lnTo>
                    <a:pt x="1225868" y="244630"/>
                  </a:lnTo>
                  <a:lnTo>
                    <a:pt x="1185106" y="266103"/>
                  </a:lnTo>
                  <a:lnTo>
                    <a:pt x="1144840" y="288378"/>
                  </a:lnTo>
                  <a:lnTo>
                    <a:pt x="1105081" y="311444"/>
                  </a:lnTo>
                  <a:lnTo>
                    <a:pt x="1065841" y="335292"/>
                  </a:lnTo>
                  <a:lnTo>
                    <a:pt x="1027129" y="359909"/>
                  </a:lnTo>
                  <a:lnTo>
                    <a:pt x="988957" y="385286"/>
                  </a:lnTo>
                  <a:lnTo>
                    <a:pt x="951335" y="411412"/>
                  </a:lnTo>
                  <a:lnTo>
                    <a:pt x="914273" y="438276"/>
                  </a:lnTo>
                  <a:lnTo>
                    <a:pt x="877782" y="465868"/>
                  </a:lnTo>
                  <a:lnTo>
                    <a:pt x="841874" y="494176"/>
                  </a:lnTo>
                  <a:lnTo>
                    <a:pt x="806558" y="523192"/>
                  </a:lnTo>
                  <a:lnTo>
                    <a:pt x="771845" y="552902"/>
                  </a:lnTo>
                  <a:lnTo>
                    <a:pt x="737745" y="583298"/>
                  </a:lnTo>
                  <a:lnTo>
                    <a:pt x="704270" y="614369"/>
                  </a:lnTo>
                  <a:lnTo>
                    <a:pt x="671431" y="646103"/>
                  </a:lnTo>
                  <a:lnTo>
                    <a:pt x="639237" y="678491"/>
                  </a:lnTo>
                  <a:lnTo>
                    <a:pt x="607699" y="711521"/>
                  </a:lnTo>
                  <a:lnTo>
                    <a:pt x="576828" y="745183"/>
                  </a:lnTo>
                  <a:lnTo>
                    <a:pt x="546635" y="779466"/>
                  </a:lnTo>
                  <a:lnTo>
                    <a:pt x="517130" y="814360"/>
                  </a:lnTo>
                  <a:lnTo>
                    <a:pt x="488324" y="849853"/>
                  </a:lnTo>
                  <a:lnTo>
                    <a:pt x="460227" y="885937"/>
                  </a:lnTo>
                  <a:lnTo>
                    <a:pt x="432851" y="922598"/>
                  </a:lnTo>
                  <a:lnTo>
                    <a:pt x="406205" y="959828"/>
                  </a:lnTo>
                  <a:lnTo>
                    <a:pt x="380301" y="997616"/>
                  </a:lnTo>
                  <a:lnTo>
                    <a:pt x="355148" y="1035950"/>
                  </a:lnTo>
                  <a:lnTo>
                    <a:pt x="330759" y="1074821"/>
                  </a:lnTo>
                  <a:lnTo>
                    <a:pt x="307142" y="1114216"/>
                  </a:lnTo>
                  <a:lnTo>
                    <a:pt x="284310" y="1154127"/>
                  </a:lnTo>
                  <a:lnTo>
                    <a:pt x="262272" y="1194542"/>
                  </a:lnTo>
                  <a:lnTo>
                    <a:pt x="241040" y="1235451"/>
                  </a:lnTo>
                  <a:lnTo>
                    <a:pt x="220623" y="1276843"/>
                  </a:lnTo>
                  <a:lnTo>
                    <a:pt x="201033" y="1318707"/>
                  </a:lnTo>
                  <a:lnTo>
                    <a:pt x="182280" y="1361033"/>
                  </a:lnTo>
                  <a:lnTo>
                    <a:pt x="164375" y="1403810"/>
                  </a:lnTo>
                  <a:lnTo>
                    <a:pt x="147328" y="1447027"/>
                  </a:lnTo>
                  <a:lnTo>
                    <a:pt x="131150" y="1490674"/>
                  </a:lnTo>
                  <a:lnTo>
                    <a:pt x="115852" y="1534740"/>
                  </a:lnTo>
                  <a:lnTo>
                    <a:pt x="101444" y="1579215"/>
                  </a:lnTo>
                  <a:lnTo>
                    <a:pt x="87937" y="1624088"/>
                  </a:lnTo>
                  <a:lnTo>
                    <a:pt x="75342" y="1669348"/>
                  </a:lnTo>
                  <a:lnTo>
                    <a:pt x="63669" y="1714984"/>
                  </a:lnTo>
                  <a:lnTo>
                    <a:pt x="52928" y="1760987"/>
                  </a:lnTo>
                  <a:lnTo>
                    <a:pt x="43132" y="1807345"/>
                  </a:lnTo>
                  <a:lnTo>
                    <a:pt x="34289" y="1854047"/>
                  </a:lnTo>
                  <a:lnTo>
                    <a:pt x="26411" y="1901084"/>
                  </a:lnTo>
                  <a:lnTo>
                    <a:pt x="19509" y="1948444"/>
                  </a:lnTo>
                  <a:lnTo>
                    <a:pt x="13592" y="1996117"/>
                  </a:lnTo>
                  <a:lnTo>
                    <a:pt x="8672" y="2044092"/>
                  </a:lnTo>
                  <a:lnTo>
                    <a:pt x="4760" y="2092358"/>
                  </a:lnTo>
                  <a:lnTo>
                    <a:pt x="1865" y="2140906"/>
                  </a:lnTo>
                  <a:lnTo>
                    <a:pt x="0" y="2189723"/>
                  </a:lnTo>
                </a:path>
              </a:pathLst>
            </a:custGeom>
            <a:ln w="41883">
              <a:solidFill>
                <a:srgbClr val="F15732"/>
              </a:solidFill>
              <a:prstDash val="dot"/>
            </a:ln>
          </p:spPr>
          <p:txBody>
            <a:bodyPr wrap="square" lIns="0" tIns="0" rIns="0" bIns="0" rtlCol="0"/>
            <a:lstStyle/>
            <a:p>
              <a:endParaRPr/>
            </a:p>
          </p:txBody>
        </p:sp>
        <p:sp>
          <p:nvSpPr>
            <p:cNvPr id="17" name="object 17"/>
            <p:cNvSpPr/>
            <p:nvPr/>
          </p:nvSpPr>
          <p:spPr>
            <a:xfrm>
              <a:off x="14474251" y="6016423"/>
              <a:ext cx="2190115" cy="2129155"/>
            </a:xfrm>
            <a:custGeom>
              <a:avLst/>
              <a:gdLst/>
              <a:ahLst/>
              <a:cxnLst/>
              <a:rect l="l" t="t" r="r" b="b"/>
              <a:pathLst>
                <a:path w="2190115" h="2129154">
                  <a:moveTo>
                    <a:pt x="0" y="0"/>
                  </a:moveTo>
                  <a:lnTo>
                    <a:pt x="3197" y="48466"/>
                  </a:lnTo>
                  <a:lnTo>
                    <a:pt x="7409" y="96648"/>
                  </a:lnTo>
                  <a:lnTo>
                    <a:pt x="12626" y="144536"/>
                  </a:lnTo>
                  <a:lnTo>
                    <a:pt x="18836" y="192118"/>
                  </a:lnTo>
                  <a:lnTo>
                    <a:pt x="26029" y="239384"/>
                  </a:lnTo>
                  <a:lnTo>
                    <a:pt x="34194" y="286323"/>
                  </a:lnTo>
                  <a:lnTo>
                    <a:pt x="43321" y="332925"/>
                  </a:lnTo>
                  <a:lnTo>
                    <a:pt x="53399" y="379179"/>
                  </a:lnTo>
                  <a:lnTo>
                    <a:pt x="64417" y="425074"/>
                  </a:lnTo>
                  <a:lnTo>
                    <a:pt x="76364" y="470601"/>
                  </a:lnTo>
                  <a:lnTo>
                    <a:pt x="89231" y="515747"/>
                  </a:lnTo>
                  <a:lnTo>
                    <a:pt x="103006" y="560503"/>
                  </a:lnTo>
                  <a:lnTo>
                    <a:pt x="117679" y="604858"/>
                  </a:lnTo>
                  <a:lnTo>
                    <a:pt x="133240" y="648801"/>
                  </a:lnTo>
                  <a:lnTo>
                    <a:pt x="149676" y="692321"/>
                  </a:lnTo>
                  <a:lnTo>
                    <a:pt x="166979" y="735409"/>
                  </a:lnTo>
                  <a:lnTo>
                    <a:pt x="185137" y="778053"/>
                  </a:lnTo>
                  <a:lnTo>
                    <a:pt x="204139" y="820242"/>
                  </a:lnTo>
                  <a:lnTo>
                    <a:pt x="223976" y="861967"/>
                  </a:lnTo>
                  <a:lnTo>
                    <a:pt x="244635" y="903216"/>
                  </a:lnTo>
                  <a:lnTo>
                    <a:pt x="266108" y="943979"/>
                  </a:lnTo>
                  <a:lnTo>
                    <a:pt x="288382" y="984245"/>
                  </a:lnTo>
                  <a:lnTo>
                    <a:pt x="311448" y="1024004"/>
                  </a:lnTo>
                  <a:lnTo>
                    <a:pt x="335295" y="1063244"/>
                  </a:lnTo>
                  <a:lnTo>
                    <a:pt x="359912" y="1101956"/>
                  </a:lnTo>
                  <a:lnTo>
                    <a:pt x="385288" y="1140129"/>
                  </a:lnTo>
                  <a:lnTo>
                    <a:pt x="411414" y="1177751"/>
                  </a:lnTo>
                  <a:lnTo>
                    <a:pt x="438277" y="1214813"/>
                  </a:lnTo>
                  <a:lnTo>
                    <a:pt x="465869" y="1251304"/>
                  </a:lnTo>
                  <a:lnTo>
                    <a:pt x="494177" y="1287212"/>
                  </a:lnTo>
                  <a:lnTo>
                    <a:pt x="523191" y="1322528"/>
                  </a:lnTo>
                  <a:lnTo>
                    <a:pt x="552901" y="1357241"/>
                  </a:lnTo>
                  <a:lnTo>
                    <a:pt x="583297" y="1391341"/>
                  </a:lnTo>
                  <a:lnTo>
                    <a:pt x="614366" y="1424816"/>
                  </a:lnTo>
                  <a:lnTo>
                    <a:pt x="646100" y="1457655"/>
                  </a:lnTo>
                  <a:lnTo>
                    <a:pt x="678487" y="1489849"/>
                  </a:lnTo>
                  <a:lnTo>
                    <a:pt x="711516" y="1521387"/>
                  </a:lnTo>
                  <a:lnTo>
                    <a:pt x="745177" y="1552258"/>
                  </a:lnTo>
                  <a:lnTo>
                    <a:pt x="779459" y="1582451"/>
                  </a:lnTo>
                  <a:lnTo>
                    <a:pt x="814352" y="1611956"/>
                  </a:lnTo>
                  <a:lnTo>
                    <a:pt x="849845" y="1640762"/>
                  </a:lnTo>
                  <a:lnTo>
                    <a:pt x="885928" y="1668859"/>
                  </a:lnTo>
                  <a:lnTo>
                    <a:pt x="922589" y="1696236"/>
                  </a:lnTo>
                  <a:lnTo>
                    <a:pt x="959818" y="1722881"/>
                  </a:lnTo>
                  <a:lnTo>
                    <a:pt x="997605" y="1748786"/>
                  </a:lnTo>
                  <a:lnTo>
                    <a:pt x="1035938" y="1773938"/>
                  </a:lnTo>
                  <a:lnTo>
                    <a:pt x="1074807" y="1798328"/>
                  </a:lnTo>
                  <a:lnTo>
                    <a:pt x="1114203" y="1821944"/>
                  </a:lnTo>
                  <a:lnTo>
                    <a:pt x="1154113" y="1844777"/>
                  </a:lnTo>
                  <a:lnTo>
                    <a:pt x="1194527" y="1866815"/>
                  </a:lnTo>
                  <a:lnTo>
                    <a:pt x="1235435" y="1888048"/>
                  </a:lnTo>
                  <a:lnTo>
                    <a:pt x="1276826" y="1908465"/>
                  </a:lnTo>
                  <a:lnTo>
                    <a:pt x="1318689" y="1928055"/>
                  </a:lnTo>
                  <a:lnTo>
                    <a:pt x="1361014" y="1946809"/>
                  </a:lnTo>
                  <a:lnTo>
                    <a:pt x="1403790" y="1964714"/>
                  </a:lnTo>
                  <a:lnTo>
                    <a:pt x="1447006" y="1981762"/>
                  </a:lnTo>
                  <a:lnTo>
                    <a:pt x="1490652" y="1997940"/>
                  </a:lnTo>
                  <a:lnTo>
                    <a:pt x="1534718" y="2013239"/>
                  </a:lnTo>
                  <a:lnTo>
                    <a:pt x="1579192" y="2027647"/>
                  </a:lnTo>
                  <a:lnTo>
                    <a:pt x="1624064" y="2041155"/>
                  </a:lnTo>
                  <a:lnTo>
                    <a:pt x="1669323" y="2053751"/>
                  </a:lnTo>
                  <a:lnTo>
                    <a:pt x="1714959" y="2065425"/>
                  </a:lnTo>
                  <a:lnTo>
                    <a:pt x="1760961" y="2076166"/>
                  </a:lnTo>
                  <a:lnTo>
                    <a:pt x="1807318" y="2085964"/>
                  </a:lnTo>
                  <a:lnTo>
                    <a:pt x="1854020" y="2094808"/>
                  </a:lnTo>
                  <a:lnTo>
                    <a:pt x="1901056" y="2102687"/>
                  </a:lnTo>
                  <a:lnTo>
                    <a:pt x="1948415" y="2109591"/>
                  </a:lnTo>
                  <a:lnTo>
                    <a:pt x="1996087" y="2115508"/>
                  </a:lnTo>
                  <a:lnTo>
                    <a:pt x="2044062" y="2120430"/>
                  </a:lnTo>
                  <a:lnTo>
                    <a:pt x="2092328" y="2124344"/>
                  </a:lnTo>
                  <a:lnTo>
                    <a:pt x="2140875" y="2127240"/>
                  </a:lnTo>
                  <a:lnTo>
                    <a:pt x="2189692" y="2129107"/>
                  </a:lnTo>
                </a:path>
              </a:pathLst>
            </a:custGeom>
            <a:ln w="41883">
              <a:solidFill>
                <a:srgbClr val="F15732"/>
              </a:solidFill>
              <a:prstDash val="dot"/>
            </a:ln>
          </p:spPr>
          <p:txBody>
            <a:bodyPr wrap="square" lIns="0" tIns="0" rIns="0" bIns="0" rtlCol="0"/>
            <a:lstStyle/>
            <a:p>
              <a:endParaRPr/>
            </a:p>
          </p:txBody>
        </p:sp>
        <p:sp>
          <p:nvSpPr>
            <p:cNvPr id="18" name="object 18"/>
            <p:cNvSpPr/>
            <p:nvPr/>
          </p:nvSpPr>
          <p:spPr>
            <a:xfrm>
              <a:off x="14449819" y="3612457"/>
              <a:ext cx="4554855" cy="4554855"/>
            </a:xfrm>
            <a:custGeom>
              <a:avLst/>
              <a:gdLst/>
              <a:ahLst/>
              <a:cxnLst/>
              <a:rect l="l" t="t" r="r" b="b"/>
              <a:pathLst>
                <a:path w="4554855" h="4554855">
                  <a:moveTo>
                    <a:pt x="41884" y="2277427"/>
                  </a:moveTo>
                  <a:lnTo>
                    <a:pt x="35750" y="2262619"/>
                  </a:lnTo>
                  <a:lnTo>
                    <a:pt x="20942" y="2256485"/>
                  </a:lnTo>
                  <a:lnTo>
                    <a:pt x="6134" y="2262619"/>
                  </a:lnTo>
                  <a:lnTo>
                    <a:pt x="0" y="2277427"/>
                  </a:lnTo>
                  <a:lnTo>
                    <a:pt x="6134" y="2292235"/>
                  </a:lnTo>
                  <a:lnTo>
                    <a:pt x="20942" y="2298357"/>
                  </a:lnTo>
                  <a:lnTo>
                    <a:pt x="35750" y="2292235"/>
                  </a:lnTo>
                  <a:lnTo>
                    <a:pt x="41884" y="2277427"/>
                  </a:lnTo>
                  <a:close/>
                </a:path>
                <a:path w="4554855" h="4554855">
                  <a:moveTo>
                    <a:pt x="2298357" y="4533900"/>
                  </a:moveTo>
                  <a:lnTo>
                    <a:pt x="2292223" y="4519092"/>
                  </a:lnTo>
                  <a:lnTo>
                    <a:pt x="2277414" y="4512957"/>
                  </a:lnTo>
                  <a:lnTo>
                    <a:pt x="2262606" y="4519092"/>
                  </a:lnTo>
                  <a:lnTo>
                    <a:pt x="2256472" y="4533900"/>
                  </a:lnTo>
                  <a:lnTo>
                    <a:pt x="2262606" y="4548708"/>
                  </a:lnTo>
                  <a:lnTo>
                    <a:pt x="2277414" y="4554842"/>
                  </a:lnTo>
                  <a:lnTo>
                    <a:pt x="2292223" y="4548708"/>
                  </a:lnTo>
                  <a:lnTo>
                    <a:pt x="2298357" y="4533900"/>
                  </a:lnTo>
                  <a:close/>
                </a:path>
                <a:path w="4554855" h="4554855">
                  <a:moveTo>
                    <a:pt x="2298357" y="20942"/>
                  </a:moveTo>
                  <a:lnTo>
                    <a:pt x="2292223" y="6134"/>
                  </a:lnTo>
                  <a:lnTo>
                    <a:pt x="2277414" y="0"/>
                  </a:lnTo>
                  <a:lnTo>
                    <a:pt x="2262606" y="6134"/>
                  </a:lnTo>
                  <a:lnTo>
                    <a:pt x="2256472" y="20942"/>
                  </a:lnTo>
                  <a:lnTo>
                    <a:pt x="2262606" y="35750"/>
                  </a:lnTo>
                  <a:lnTo>
                    <a:pt x="2277414" y="41884"/>
                  </a:lnTo>
                  <a:lnTo>
                    <a:pt x="2292223" y="35750"/>
                  </a:lnTo>
                  <a:lnTo>
                    <a:pt x="2298357" y="20942"/>
                  </a:lnTo>
                  <a:close/>
                </a:path>
                <a:path w="4554855" h="4554855">
                  <a:moveTo>
                    <a:pt x="4554829" y="2277427"/>
                  </a:moveTo>
                  <a:lnTo>
                    <a:pt x="4548695" y="2262619"/>
                  </a:lnTo>
                  <a:lnTo>
                    <a:pt x="4533887" y="2256485"/>
                  </a:lnTo>
                  <a:lnTo>
                    <a:pt x="4519079" y="2262619"/>
                  </a:lnTo>
                  <a:lnTo>
                    <a:pt x="4512945" y="2277427"/>
                  </a:lnTo>
                  <a:lnTo>
                    <a:pt x="4519079" y="2292235"/>
                  </a:lnTo>
                  <a:lnTo>
                    <a:pt x="4533887" y="2298357"/>
                  </a:lnTo>
                  <a:lnTo>
                    <a:pt x="4548695" y="2292235"/>
                  </a:lnTo>
                  <a:lnTo>
                    <a:pt x="4554829" y="2277427"/>
                  </a:lnTo>
                  <a:close/>
                </a:path>
              </a:pathLst>
            </a:custGeom>
            <a:solidFill>
              <a:srgbClr val="F15732"/>
            </a:solidFill>
          </p:spPr>
          <p:txBody>
            <a:bodyPr wrap="square" lIns="0" tIns="0" rIns="0" bIns="0" rtlCol="0"/>
            <a:lstStyle/>
            <a:p>
              <a:endParaRPr/>
            </a:p>
          </p:txBody>
        </p:sp>
      </p:grpSp>
      <p:sp>
        <p:nvSpPr>
          <p:cNvPr id="19" name="object 19"/>
          <p:cNvSpPr txBox="1"/>
          <p:nvPr/>
        </p:nvSpPr>
        <p:spPr>
          <a:xfrm>
            <a:off x="6060412" y="2042734"/>
            <a:ext cx="9301895" cy="455894"/>
          </a:xfrm>
          <a:prstGeom prst="rect">
            <a:avLst/>
          </a:prstGeom>
        </p:spPr>
        <p:txBody>
          <a:bodyPr vert="horz" wrap="square" lIns="0" tIns="17145" rIns="0" bIns="0" rtlCol="0">
            <a:spAutoFit/>
          </a:bodyPr>
          <a:lstStyle/>
          <a:p>
            <a:pPr marL="12700">
              <a:lnSpc>
                <a:spcPct val="100000"/>
              </a:lnSpc>
              <a:spcBef>
                <a:spcPts val="135"/>
              </a:spcBef>
            </a:pPr>
            <a:r>
              <a:rPr lang="fr-FR" sz="2850" b="1">
                <a:latin typeface="Arial" panose="020B0604020202020204" pitchFamily="34" charset="0"/>
                <a:cs typeface="Arial" panose="020B0604020202020204" pitchFamily="34" charset="0"/>
              </a:rPr>
              <a:t>Centres d’excellence sur des sujets horizontaux</a:t>
            </a:r>
            <a:endParaRPr sz="2850" b="1">
              <a:latin typeface="Arial" panose="020B0604020202020204" pitchFamily="34" charset="0"/>
              <a:cs typeface="Arial" panose="020B0604020202020204" pitchFamily="34" charset="0"/>
            </a:endParaRPr>
          </a:p>
        </p:txBody>
      </p:sp>
      <p:sp>
        <p:nvSpPr>
          <p:cNvPr id="22" name="object 6">
            <a:extLst>
              <a:ext uri="{FF2B5EF4-FFF2-40B4-BE49-F238E27FC236}">
                <a16:creationId xmlns:a16="http://schemas.microsoft.com/office/drawing/2014/main" id="{DF2C66DA-38FC-D9FD-F3CD-79D0966F4C23}"/>
              </a:ext>
            </a:extLst>
          </p:cNvPr>
          <p:cNvSpPr txBox="1">
            <a:spLocks noGrp="1"/>
          </p:cNvSpPr>
          <p:nvPr>
            <p:ph type="title"/>
          </p:nvPr>
        </p:nvSpPr>
        <p:spPr>
          <a:xfrm>
            <a:off x="656117" y="2134870"/>
            <a:ext cx="3161665" cy="1074012"/>
          </a:xfrm>
          <a:prstGeom prst="rect">
            <a:avLst/>
          </a:prstGeom>
        </p:spPr>
        <p:txBody>
          <a:bodyPr vert="horz" wrap="square" lIns="0" tIns="12065" rIns="0" bIns="0" rtlCol="0">
            <a:spAutoFit/>
          </a:bodyPr>
          <a:lstStyle/>
          <a:p>
            <a:pPr marL="12700" marR="5080">
              <a:lnSpc>
                <a:spcPct val="100400"/>
              </a:lnSpc>
              <a:spcBef>
                <a:spcPts val="95"/>
              </a:spcBef>
            </a:pPr>
            <a:r>
              <a:rPr lang="fr-FR" spc="-10">
                <a:latin typeface="Arial" panose="020B0604020202020204" pitchFamily="34" charset="0"/>
                <a:cs typeface="Arial" panose="020B0604020202020204" pitchFamily="34" charset="0"/>
              </a:rPr>
              <a:t>Notre structure de gouvernance</a:t>
            </a:r>
            <a:endParaRPr spc="-10">
              <a:latin typeface="Arial" panose="020B0604020202020204" pitchFamily="34" charset="0"/>
              <a:cs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235"/>
            <a:ext cx="20104100" cy="11303635"/>
          </a:xfrm>
          <a:custGeom>
            <a:avLst/>
            <a:gdLst/>
            <a:ahLst/>
            <a:cxnLst/>
            <a:rect l="l" t="t" r="r" b="b"/>
            <a:pathLst>
              <a:path w="20104100" h="11303635">
                <a:moveTo>
                  <a:pt x="20104099" y="0"/>
                </a:moveTo>
                <a:lnTo>
                  <a:pt x="0" y="0"/>
                </a:lnTo>
                <a:lnTo>
                  <a:pt x="0" y="11303320"/>
                </a:lnTo>
                <a:lnTo>
                  <a:pt x="20104099" y="11303320"/>
                </a:lnTo>
                <a:lnTo>
                  <a:pt x="20104099" y="0"/>
                </a:lnTo>
                <a:close/>
              </a:path>
            </a:pathLst>
          </a:custGeom>
          <a:solidFill>
            <a:srgbClr val="D3EBDE"/>
          </a:solidFill>
        </p:spPr>
        <p:txBody>
          <a:bodyPr wrap="square" lIns="0" tIns="0" rIns="0" bIns="0" rtlCol="0"/>
          <a:lstStyle/>
          <a:p>
            <a:endParaRPr/>
          </a:p>
        </p:txBody>
      </p:sp>
      <p:sp>
        <p:nvSpPr>
          <p:cNvPr id="3" name="object 3"/>
          <p:cNvSpPr/>
          <p:nvPr/>
        </p:nvSpPr>
        <p:spPr>
          <a:xfrm>
            <a:off x="670136" y="1743402"/>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37983"/>
            <a:ext cx="835576" cy="790413"/>
          </a:xfrm>
          <a:prstGeom prst="rect">
            <a:avLst/>
          </a:prstGeom>
        </p:spPr>
      </p:pic>
      <p:sp>
        <p:nvSpPr>
          <p:cNvPr id="11" name="object 11"/>
          <p:cNvSpPr txBox="1"/>
          <p:nvPr/>
        </p:nvSpPr>
        <p:spPr>
          <a:xfrm>
            <a:off x="6248889" y="1828185"/>
            <a:ext cx="9975361" cy="609141"/>
          </a:xfrm>
          <a:prstGeom prst="rect">
            <a:avLst/>
          </a:prstGeom>
        </p:spPr>
        <p:txBody>
          <a:bodyPr vert="horz" wrap="square" lIns="0" tIns="168910" rIns="0" bIns="0" rtlCol="0">
            <a:spAutoFit/>
          </a:bodyPr>
          <a:lstStyle/>
          <a:p>
            <a:pPr marL="12700">
              <a:lnSpc>
                <a:spcPct val="100000"/>
              </a:lnSpc>
              <a:spcBef>
                <a:spcPts val="1330"/>
              </a:spcBef>
            </a:pPr>
            <a:r>
              <a:rPr lang="fr-FR" sz="2850" b="1" spc="70">
                <a:latin typeface="Arial" panose="020B0604020202020204" pitchFamily="34" charset="0"/>
                <a:cs typeface="Arial" panose="020B0604020202020204" pitchFamily="34" charset="0"/>
              </a:rPr>
              <a:t>72 </a:t>
            </a:r>
            <a:r>
              <a:rPr lang="fr-FR" sz="2850" spc="70">
                <a:latin typeface="Arial" panose="020B0604020202020204" pitchFamily="34" charset="0"/>
                <a:cs typeface="Arial" panose="020B0604020202020204" pitchFamily="34" charset="0"/>
              </a:rPr>
              <a:t>Centres collaborateurs pour </a:t>
            </a:r>
            <a:r>
              <a:rPr lang="fr-FR" sz="2850" b="1" spc="70">
                <a:latin typeface="Arial" panose="020B0604020202020204" pitchFamily="34" charset="0"/>
                <a:cs typeface="Arial" panose="020B0604020202020204" pitchFamily="34" charset="0"/>
              </a:rPr>
              <a:t>45 </a:t>
            </a:r>
            <a:r>
              <a:rPr lang="fr-FR" sz="2850" spc="70">
                <a:latin typeface="Arial" panose="020B0604020202020204" pitchFamily="34" charset="0"/>
                <a:cs typeface="Arial" panose="020B0604020202020204" pitchFamily="34" charset="0"/>
              </a:rPr>
              <a:t>maladies dans 32 pays</a:t>
            </a:r>
            <a:endParaRPr sz="2850">
              <a:latin typeface="Arial" panose="020B0604020202020204" pitchFamily="34" charset="0"/>
              <a:cs typeface="Arial" panose="020B0604020202020204" pitchFamily="34" charset="0"/>
            </a:endParaRPr>
          </a:p>
        </p:txBody>
      </p:sp>
      <p:sp>
        <p:nvSpPr>
          <p:cNvPr id="19" name="object 19"/>
          <p:cNvSpPr txBox="1"/>
          <p:nvPr/>
        </p:nvSpPr>
        <p:spPr>
          <a:xfrm>
            <a:off x="19285607" y="954362"/>
            <a:ext cx="30797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45</a:t>
            </a:r>
            <a:endParaRPr sz="1900">
              <a:latin typeface="Söhne"/>
              <a:cs typeface="Söhne"/>
            </a:endParaRPr>
          </a:p>
        </p:txBody>
      </p:sp>
      <p:sp>
        <p:nvSpPr>
          <p:cNvPr id="21" name="Rectangle 20">
            <a:extLst>
              <a:ext uri="{FF2B5EF4-FFF2-40B4-BE49-F238E27FC236}">
                <a16:creationId xmlns:a16="http://schemas.microsoft.com/office/drawing/2014/main" id="{0CDBE723-F394-EF06-CD67-ED569795DDE4}"/>
              </a:ext>
            </a:extLst>
          </p:cNvPr>
          <p:cNvSpPr/>
          <p:nvPr/>
        </p:nvSpPr>
        <p:spPr>
          <a:xfrm>
            <a:off x="6248889" y="3063875"/>
            <a:ext cx="13332182" cy="7772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Image 25">
            <a:extLst>
              <a:ext uri="{FF2B5EF4-FFF2-40B4-BE49-F238E27FC236}">
                <a16:creationId xmlns:a16="http://schemas.microsoft.com/office/drawing/2014/main" id="{38ED78D8-69F7-C004-6686-8795D2747556}"/>
              </a:ext>
            </a:extLst>
          </p:cNvPr>
          <p:cNvPicPr>
            <a:picLocks noChangeAspect="1"/>
          </p:cNvPicPr>
          <p:nvPr/>
        </p:nvPicPr>
        <p:blipFill>
          <a:blip r:embed="rId3">
            <a:extLst>
              <a:ext uri="{28A0092B-C50C-407E-A947-70E740481C1C}">
                <a14:useLocalDpi xmlns:a14="http://schemas.microsoft.com/office/drawing/2010/main" val="0"/>
              </a:ext>
            </a:extLst>
          </a:blip>
          <a:srcRect t="19316" b="14680"/>
          <a:stretch/>
        </p:blipFill>
        <p:spPr>
          <a:xfrm>
            <a:off x="6353976" y="4192869"/>
            <a:ext cx="13239606" cy="6162119"/>
          </a:xfrm>
          <a:prstGeom prst="rect">
            <a:avLst/>
          </a:prstGeom>
        </p:spPr>
      </p:pic>
      <p:sp>
        <p:nvSpPr>
          <p:cNvPr id="22" name="ZoneTexte 21">
            <a:extLst>
              <a:ext uri="{FF2B5EF4-FFF2-40B4-BE49-F238E27FC236}">
                <a16:creationId xmlns:a16="http://schemas.microsoft.com/office/drawing/2014/main" id="{7CE09B5D-9AEA-409F-FC15-40CDB99044B6}"/>
              </a:ext>
            </a:extLst>
          </p:cNvPr>
          <p:cNvSpPr txBox="1"/>
          <p:nvPr/>
        </p:nvSpPr>
        <p:spPr>
          <a:xfrm>
            <a:off x="7105426" y="3330837"/>
            <a:ext cx="11430000" cy="461665"/>
          </a:xfrm>
          <a:prstGeom prst="rect">
            <a:avLst/>
          </a:prstGeom>
          <a:noFill/>
        </p:spPr>
        <p:txBody>
          <a:bodyPr wrap="square" rtlCol="0">
            <a:spAutoFit/>
          </a:bodyPr>
          <a:lstStyle/>
          <a:p>
            <a:pPr algn="ctr"/>
            <a:r>
              <a:rPr lang="fr-FR" sz="2400" b="1">
                <a:latin typeface="Arial" panose="020B0604020202020204" pitchFamily="34" charset="0"/>
                <a:cs typeface="Arial" panose="020B0604020202020204" pitchFamily="34" charset="0"/>
              </a:rPr>
              <a:t>Répartition mondiale des Centres collaborateurs de l’OMSA</a:t>
            </a:r>
          </a:p>
        </p:txBody>
      </p:sp>
      <p:sp>
        <p:nvSpPr>
          <p:cNvPr id="5" name="object 6">
            <a:extLst>
              <a:ext uri="{FF2B5EF4-FFF2-40B4-BE49-F238E27FC236}">
                <a16:creationId xmlns:a16="http://schemas.microsoft.com/office/drawing/2014/main" id="{9E1BDDCA-DE5E-A83D-26AE-77F455A84104}"/>
              </a:ext>
            </a:extLst>
          </p:cNvPr>
          <p:cNvSpPr txBox="1">
            <a:spLocks/>
          </p:cNvSpPr>
          <p:nvPr/>
        </p:nvSpPr>
        <p:spPr>
          <a:xfrm>
            <a:off x="656117" y="2134870"/>
            <a:ext cx="3161665" cy="1081405"/>
          </a:xfrm>
          <a:prstGeom prst="rect">
            <a:avLst/>
          </a:prstGeom>
        </p:spPr>
        <p:txBody>
          <a:bodyPr vert="horz" wrap="square" lIns="0" tIns="12065" rIns="0" bIns="0" rtlCol="0">
            <a:spAutoFit/>
          </a:bodyPr>
          <a:lstStyle>
            <a:lvl1pPr>
              <a:defRPr>
                <a:latin typeface="+mj-lt"/>
                <a:ea typeface="+mj-ea"/>
                <a:cs typeface="+mj-cs"/>
              </a:defRPr>
            </a:lvl1pPr>
          </a:lstStyle>
          <a:p>
            <a:pPr marL="12700" marR="5080">
              <a:lnSpc>
                <a:spcPct val="100400"/>
              </a:lnSpc>
              <a:spcBef>
                <a:spcPts val="95"/>
              </a:spcBef>
            </a:pPr>
            <a:r>
              <a:rPr lang="fr-FR" sz="3450">
                <a:solidFill>
                  <a:srgbClr val="F15832"/>
                </a:solidFill>
                <a:latin typeface="Arial" panose="020B0604020202020204" pitchFamily="34" charset="0"/>
                <a:cs typeface="Arial" panose="020B0604020202020204" pitchFamily="34" charset="0"/>
              </a:rPr>
              <a:t>Notre structure de gouvernance</a:t>
            </a:r>
            <a:endParaRPr lang="fr-FR" sz="3450" spc="-10">
              <a:solidFill>
                <a:srgbClr val="F15832"/>
              </a:solidFill>
              <a:latin typeface="Arial" panose="020B0604020202020204" pitchFamily="34" charset="0"/>
              <a:cs typeface="Arial" panose="020B0604020202020204" pitchFamily="34" charset="0"/>
            </a:endParaRPr>
          </a:p>
        </p:txBody>
      </p:sp>
      <p:sp>
        <p:nvSpPr>
          <p:cNvPr id="6" name="object 2">
            <a:extLst>
              <a:ext uri="{FF2B5EF4-FFF2-40B4-BE49-F238E27FC236}">
                <a16:creationId xmlns:a16="http://schemas.microsoft.com/office/drawing/2014/main" id="{459D0AFE-2874-C6B9-B43A-E58D9FC83994}"/>
              </a:ext>
            </a:extLst>
          </p:cNvPr>
          <p:cNvSpPr txBox="1"/>
          <p:nvPr/>
        </p:nvSpPr>
        <p:spPr>
          <a:xfrm>
            <a:off x="670136" y="3515694"/>
            <a:ext cx="2515672" cy="873957"/>
          </a:xfrm>
          <a:prstGeom prst="rect">
            <a:avLst/>
          </a:prstGeom>
        </p:spPr>
        <p:txBody>
          <a:bodyPr vert="horz" wrap="square" lIns="0" tIns="52705" rIns="0" bIns="0" rtlCol="0">
            <a:spAutoFit/>
          </a:bodyPr>
          <a:lstStyle/>
          <a:p>
            <a:pPr marL="12700" marR="5080">
              <a:lnSpc>
                <a:spcPts val="3210"/>
              </a:lnSpc>
              <a:spcBef>
                <a:spcPts val="415"/>
              </a:spcBef>
            </a:pPr>
            <a:r>
              <a:rPr lang="en-US" sz="2850" b="1" spc="-10" err="1">
                <a:latin typeface="Arial" panose="020B0604020202020204" pitchFamily="34" charset="0"/>
                <a:cs typeface="Arial" panose="020B0604020202020204" pitchFamily="34" charset="0"/>
              </a:rPr>
              <a:t>Centres</a:t>
            </a:r>
            <a:r>
              <a:rPr lang="en-US" sz="2850" b="1" spc="-10">
                <a:latin typeface="Arial" panose="020B0604020202020204" pitchFamily="34" charset="0"/>
                <a:cs typeface="Arial" panose="020B0604020202020204" pitchFamily="34" charset="0"/>
              </a:rPr>
              <a:t> </a:t>
            </a:r>
            <a:r>
              <a:rPr lang="en-US" sz="2850" b="1" spc="-10" err="1">
                <a:latin typeface="Arial" panose="020B0604020202020204" pitchFamily="34" charset="0"/>
                <a:cs typeface="Arial" panose="020B0604020202020204" pitchFamily="34" charset="0"/>
              </a:rPr>
              <a:t>collaborateurs</a:t>
            </a:r>
            <a:endParaRPr sz="2850" b="1">
              <a:latin typeface="Arial" panose="020B0604020202020204" pitchFamily="34" charset="0"/>
              <a:cs typeface="Arial" panose="020B0604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20104100" cy="11308715"/>
            <a:chOff x="0" y="0"/>
            <a:chExt cx="20104100" cy="11308715"/>
          </a:xfrm>
        </p:grpSpPr>
        <p:pic>
          <p:nvPicPr>
            <p:cNvPr id="3" name="object 3"/>
            <p:cNvPicPr/>
            <p:nvPr/>
          </p:nvPicPr>
          <p:blipFill>
            <a:blip r:embed="rId2" cstate="print"/>
            <a:stretch>
              <a:fillRect/>
            </a:stretch>
          </p:blipFill>
          <p:spPr>
            <a:xfrm>
              <a:off x="0" y="0"/>
              <a:ext cx="20104099" cy="11308556"/>
            </a:xfrm>
            <a:prstGeom prst="rect">
              <a:avLst/>
            </a:prstGeom>
          </p:spPr>
        </p:pic>
        <p:sp>
          <p:nvSpPr>
            <p:cNvPr id="4" name="object 4"/>
            <p:cNvSpPr/>
            <p:nvPr/>
          </p:nvSpPr>
          <p:spPr>
            <a:xfrm>
              <a:off x="5235" y="0"/>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000000">
                <a:alpha val="41000"/>
              </a:srgbClr>
            </a:solidFill>
          </p:spPr>
          <p:txBody>
            <a:bodyPr wrap="square" lIns="0" tIns="0" rIns="0" bIns="0" rtlCol="0"/>
            <a:lstStyle/>
            <a:p>
              <a:endParaRPr/>
            </a:p>
          </p:txBody>
        </p:sp>
      </p:grpSp>
      <p:sp>
        <p:nvSpPr>
          <p:cNvPr id="5" name="object 5"/>
          <p:cNvSpPr txBox="1"/>
          <p:nvPr/>
        </p:nvSpPr>
        <p:spPr>
          <a:xfrm>
            <a:off x="679450" y="6416675"/>
            <a:ext cx="14859000" cy="2629566"/>
          </a:xfrm>
          <a:prstGeom prst="rect">
            <a:avLst/>
          </a:prstGeom>
        </p:spPr>
        <p:txBody>
          <a:bodyPr vert="horz" wrap="square" lIns="0" tIns="13335" rIns="0" bIns="0" rtlCol="0">
            <a:spAutoFit/>
          </a:bodyPr>
          <a:lstStyle/>
          <a:p>
            <a:pPr marL="12700">
              <a:lnSpc>
                <a:spcPct val="100000"/>
              </a:lnSpc>
              <a:spcBef>
                <a:spcPts val="105"/>
              </a:spcBef>
            </a:pPr>
            <a:r>
              <a:rPr lang="en-US" sz="17000" b="0">
                <a:solidFill>
                  <a:srgbClr val="FFFFFF"/>
                </a:solidFill>
                <a:latin typeface="Franklin Gothic Medium Cond" panose="020B0606030402020204" pitchFamily="34" charset="0"/>
                <a:cs typeface="Söhne Schmal Kräftig"/>
              </a:rPr>
              <a:t>Notre structure</a:t>
            </a:r>
            <a:endParaRPr sz="17000">
              <a:latin typeface="Franklin Gothic Medium Cond" panose="020B0606030402020204" pitchFamily="34" charset="0"/>
              <a:cs typeface="Söhne Schmal Kräftig"/>
            </a:endParaRPr>
          </a:p>
        </p:txBody>
      </p:sp>
      <p:sp>
        <p:nvSpPr>
          <p:cNvPr id="6" name="object 6"/>
          <p:cNvSpPr txBox="1"/>
          <p:nvPr/>
        </p:nvSpPr>
        <p:spPr>
          <a:xfrm>
            <a:off x="805438" y="8016875"/>
            <a:ext cx="17095212" cy="2629566"/>
          </a:xfrm>
          <a:prstGeom prst="rect">
            <a:avLst/>
          </a:prstGeom>
        </p:spPr>
        <p:txBody>
          <a:bodyPr vert="horz" wrap="square" lIns="0" tIns="13335" rIns="0" bIns="0" rtlCol="0">
            <a:spAutoFit/>
          </a:bodyPr>
          <a:lstStyle/>
          <a:p>
            <a:pPr marL="12700">
              <a:lnSpc>
                <a:spcPct val="100000"/>
              </a:lnSpc>
              <a:spcBef>
                <a:spcPts val="105"/>
              </a:spcBef>
            </a:pPr>
            <a:r>
              <a:rPr lang="en-US" sz="17000" b="0" spc="-10">
                <a:solidFill>
                  <a:srgbClr val="FFFFFF"/>
                </a:solidFill>
                <a:latin typeface="Franklin Gothic Medium Cond" panose="020B0606030402020204" pitchFamily="34" charset="0"/>
                <a:cs typeface="Söhne Schmal Kräftig"/>
              </a:rPr>
              <a:t>de </a:t>
            </a:r>
            <a:r>
              <a:rPr lang="en-US" sz="17000" b="0" spc="-10" err="1">
                <a:solidFill>
                  <a:srgbClr val="FFFFFF"/>
                </a:solidFill>
                <a:latin typeface="Franklin Gothic Medium Cond" panose="020B0606030402020204" pitchFamily="34" charset="0"/>
                <a:cs typeface="Söhne Schmal Kräftig"/>
              </a:rPr>
              <a:t>financement</a:t>
            </a:r>
            <a:endParaRPr sz="17000">
              <a:latin typeface="Franklin Gothic Medium Cond" panose="020B0606030402020204" pitchFamily="34" charset="0"/>
              <a:cs typeface="Söhne Schmal Kräftig"/>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4428"/>
            <a:ext cx="20104100" cy="11303635"/>
          </a:xfrm>
          <a:custGeom>
            <a:avLst/>
            <a:gdLst/>
            <a:ahLst/>
            <a:cxnLst/>
            <a:rect l="l" t="t" r="r" b="b"/>
            <a:pathLst>
              <a:path w="20104100" h="11303635">
                <a:moveTo>
                  <a:pt x="20104099" y="0"/>
                </a:moveTo>
                <a:lnTo>
                  <a:pt x="0" y="0"/>
                </a:lnTo>
                <a:lnTo>
                  <a:pt x="0" y="11303320"/>
                </a:lnTo>
                <a:lnTo>
                  <a:pt x="20104099" y="11303320"/>
                </a:lnTo>
                <a:lnTo>
                  <a:pt x="20104099" y="0"/>
                </a:lnTo>
                <a:close/>
              </a:path>
            </a:pathLst>
          </a:custGeom>
          <a:solidFill>
            <a:srgbClr val="D2E3EE"/>
          </a:solidFill>
        </p:spPr>
        <p:txBody>
          <a:bodyPr wrap="square" lIns="0" tIns="0" rIns="0" bIns="0" rtlCol="0"/>
          <a:lstStyle/>
          <a:p>
            <a:endParaRPr/>
          </a:p>
        </p:txBody>
      </p:sp>
      <p:sp>
        <p:nvSpPr>
          <p:cNvPr id="38" name="Rectangle 37">
            <a:extLst>
              <a:ext uri="{FF2B5EF4-FFF2-40B4-BE49-F238E27FC236}">
                <a16:creationId xmlns:a16="http://schemas.microsoft.com/office/drawing/2014/main" id="{23B4C5F9-6915-F6BF-F12D-4AF046A5A3C2}"/>
              </a:ext>
            </a:extLst>
          </p:cNvPr>
          <p:cNvSpPr/>
          <p:nvPr/>
        </p:nvSpPr>
        <p:spPr>
          <a:xfrm>
            <a:off x="5117214" y="2081436"/>
            <a:ext cx="4433494" cy="2121696"/>
          </a:xfrm>
          <a:prstGeom prst="rect">
            <a:avLst/>
          </a:prstGeom>
          <a:solidFill>
            <a:srgbClr val="F47F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35A23AEF-60DB-8D67-A751-552F971AD76A}"/>
              </a:ext>
            </a:extLst>
          </p:cNvPr>
          <p:cNvSpPr/>
          <p:nvPr/>
        </p:nvSpPr>
        <p:spPr>
          <a:xfrm>
            <a:off x="10099323" y="2081436"/>
            <a:ext cx="4398737" cy="2223645"/>
          </a:xfrm>
          <a:prstGeom prst="rect">
            <a:avLst/>
          </a:prstGeom>
          <a:solidFill>
            <a:srgbClr val="F79C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BBB422DB-D61F-CE45-AFC8-2F6023ABF5C2}"/>
              </a:ext>
            </a:extLst>
          </p:cNvPr>
          <p:cNvSpPr/>
          <p:nvPr/>
        </p:nvSpPr>
        <p:spPr>
          <a:xfrm>
            <a:off x="15087655" y="2081437"/>
            <a:ext cx="4417623" cy="2422144"/>
          </a:xfrm>
          <a:prstGeom prst="rect">
            <a:avLst/>
          </a:prstGeom>
          <a:solidFill>
            <a:srgbClr val="FCD2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12700" marR="5080">
              <a:lnSpc>
                <a:spcPct val="100400"/>
              </a:lnSpc>
              <a:spcBef>
                <a:spcPts val="95"/>
              </a:spcBef>
            </a:pPr>
            <a:r>
              <a:rPr lang="fr-FR">
                <a:latin typeface="Arial" panose="020B0604020202020204" pitchFamily="34" charset="0"/>
                <a:cs typeface="Arial" panose="020B0604020202020204" pitchFamily="34" charset="0"/>
              </a:rPr>
              <a:t>Notre structure de financement</a:t>
            </a:r>
            <a:endParaRPr spc="-10">
              <a:latin typeface="Arial" panose="020B0604020202020204" pitchFamily="34" charset="0"/>
              <a:cs typeface="Arial" panose="020B0604020202020204" pitchFamily="34" charset="0"/>
            </a:endParaRPr>
          </a:p>
        </p:txBody>
      </p:sp>
      <p:sp>
        <p:nvSpPr>
          <p:cNvPr id="4" name="object 4"/>
          <p:cNvSpPr/>
          <p:nvPr/>
        </p:nvSpPr>
        <p:spPr>
          <a:xfrm>
            <a:off x="670136" y="1753873"/>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27512"/>
            <a:ext cx="835576" cy="790413"/>
          </a:xfrm>
          <a:prstGeom prst="rect">
            <a:avLst/>
          </a:prstGeom>
        </p:spPr>
      </p:pic>
      <p:sp>
        <p:nvSpPr>
          <p:cNvPr id="7" name="object 7"/>
          <p:cNvSpPr/>
          <p:nvPr/>
        </p:nvSpPr>
        <p:spPr>
          <a:xfrm>
            <a:off x="10079096" y="3451874"/>
            <a:ext cx="4418965" cy="5720715"/>
          </a:xfrm>
          <a:custGeom>
            <a:avLst/>
            <a:gdLst/>
            <a:ahLst/>
            <a:cxnLst/>
            <a:rect l="l" t="t" r="r" b="b"/>
            <a:pathLst>
              <a:path w="4418965" h="5720715">
                <a:moveTo>
                  <a:pt x="0" y="5720621"/>
                </a:moveTo>
                <a:lnTo>
                  <a:pt x="4418713" y="5720621"/>
                </a:lnTo>
                <a:lnTo>
                  <a:pt x="4418713" y="0"/>
                </a:lnTo>
                <a:lnTo>
                  <a:pt x="0" y="0"/>
                </a:lnTo>
                <a:lnTo>
                  <a:pt x="0" y="5720621"/>
                </a:lnTo>
                <a:close/>
              </a:path>
            </a:pathLst>
          </a:custGeom>
          <a:solidFill>
            <a:srgbClr val="FFFFFF"/>
          </a:solidFill>
        </p:spPr>
        <p:txBody>
          <a:bodyPr wrap="square" lIns="0" tIns="0" rIns="0" bIns="0" rtlCol="0"/>
          <a:lstStyle/>
          <a:p>
            <a:endParaRPr/>
          </a:p>
        </p:txBody>
      </p:sp>
      <p:sp>
        <p:nvSpPr>
          <p:cNvPr id="8" name="object 8"/>
          <p:cNvSpPr/>
          <p:nvPr/>
        </p:nvSpPr>
        <p:spPr>
          <a:xfrm>
            <a:off x="15086314" y="3451957"/>
            <a:ext cx="4418965" cy="4841240"/>
          </a:xfrm>
          <a:custGeom>
            <a:avLst/>
            <a:gdLst/>
            <a:ahLst/>
            <a:cxnLst/>
            <a:rect l="l" t="t" r="r" b="b"/>
            <a:pathLst>
              <a:path w="4418965" h="4841240">
                <a:moveTo>
                  <a:pt x="4418713" y="0"/>
                </a:moveTo>
                <a:lnTo>
                  <a:pt x="0" y="0"/>
                </a:lnTo>
                <a:lnTo>
                  <a:pt x="0" y="4840983"/>
                </a:lnTo>
                <a:lnTo>
                  <a:pt x="4418713" y="4840983"/>
                </a:lnTo>
                <a:lnTo>
                  <a:pt x="4418713" y="0"/>
                </a:lnTo>
                <a:close/>
              </a:path>
            </a:pathLst>
          </a:custGeom>
          <a:solidFill>
            <a:srgbClr val="FFFFFF"/>
          </a:solidFill>
        </p:spPr>
        <p:txBody>
          <a:bodyPr wrap="square" lIns="0" tIns="0" rIns="0" bIns="0" rtlCol="0"/>
          <a:lstStyle/>
          <a:p>
            <a:endParaRPr/>
          </a:p>
        </p:txBody>
      </p:sp>
      <p:sp>
        <p:nvSpPr>
          <p:cNvPr id="10" name="object 10"/>
          <p:cNvSpPr txBox="1"/>
          <p:nvPr/>
        </p:nvSpPr>
        <p:spPr>
          <a:xfrm>
            <a:off x="10855896" y="3627269"/>
            <a:ext cx="2906186" cy="1151726"/>
          </a:xfrm>
          <a:prstGeom prst="rect">
            <a:avLst/>
          </a:prstGeom>
        </p:spPr>
        <p:txBody>
          <a:bodyPr vert="horz" wrap="square" lIns="0" tIns="1905" rIns="0" bIns="0" rtlCol="0">
            <a:spAutoFit/>
          </a:bodyPr>
          <a:lstStyle/>
          <a:p>
            <a:pPr marL="226060" marR="5080" indent="-226695">
              <a:lnSpc>
                <a:spcPct val="103699"/>
              </a:lnSpc>
              <a:spcBef>
                <a:spcPts val="15"/>
              </a:spcBef>
            </a:pPr>
            <a:r>
              <a:rPr lang="fr-FR" sz="2450">
                <a:latin typeface="Arial" panose="020B0604020202020204" pitchFamily="34" charset="0"/>
                <a:cs typeface="Arial" panose="020B0604020202020204" pitchFamily="34" charset="0"/>
              </a:rPr>
              <a:t>Fonds mondial pour la santé et le bien-être des animaux</a:t>
            </a:r>
            <a:endParaRPr sz="2450">
              <a:latin typeface="Arial" panose="020B0604020202020204" pitchFamily="34" charset="0"/>
              <a:cs typeface="Arial" panose="020B0604020202020204" pitchFamily="34" charset="0"/>
            </a:endParaRPr>
          </a:p>
        </p:txBody>
      </p:sp>
      <p:sp>
        <p:nvSpPr>
          <p:cNvPr id="11" name="object 11"/>
          <p:cNvSpPr txBox="1"/>
          <p:nvPr/>
        </p:nvSpPr>
        <p:spPr>
          <a:xfrm>
            <a:off x="16417731" y="4001837"/>
            <a:ext cx="1753235" cy="402590"/>
          </a:xfrm>
          <a:prstGeom prst="rect">
            <a:avLst/>
          </a:prstGeom>
        </p:spPr>
        <p:txBody>
          <a:bodyPr vert="horz" wrap="square" lIns="0" tIns="15240" rIns="0" bIns="0" rtlCol="0">
            <a:spAutoFit/>
          </a:bodyPr>
          <a:lstStyle/>
          <a:p>
            <a:pPr>
              <a:lnSpc>
                <a:spcPct val="100000"/>
              </a:lnSpc>
              <a:spcBef>
                <a:spcPts val="120"/>
              </a:spcBef>
            </a:pPr>
            <a:r>
              <a:rPr sz="2450" spc="-10">
                <a:latin typeface="Arial" panose="020B0604020202020204" pitchFamily="34" charset="0"/>
                <a:cs typeface="Arial" panose="020B0604020202020204" pitchFamily="34" charset="0"/>
              </a:rPr>
              <a:t>Publications</a:t>
            </a:r>
            <a:endParaRPr sz="2450">
              <a:latin typeface="Arial" panose="020B0604020202020204" pitchFamily="34" charset="0"/>
              <a:cs typeface="Arial" panose="020B0604020202020204" pitchFamily="34" charset="0"/>
            </a:endParaRPr>
          </a:p>
        </p:txBody>
      </p:sp>
      <p:sp>
        <p:nvSpPr>
          <p:cNvPr id="12" name="object 12"/>
          <p:cNvSpPr txBox="1"/>
          <p:nvPr/>
        </p:nvSpPr>
        <p:spPr>
          <a:xfrm>
            <a:off x="10988054" y="6955569"/>
            <a:ext cx="2599055" cy="402590"/>
          </a:xfrm>
          <a:prstGeom prst="rect">
            <a:avLst/>
          </a:prstGeom>
        </p:spPr>
        <p:txBody>
          <a:bodyPr vert="horz" wrap="square" lIns="0" tIns="15240" rIns="0" bIns="0" rtlCol="0">
            <a:spAutoFit/>
          </a:bodyPr>
          <a:lstStyle/>
          <a:p>
            <a:pPr algn="ctr">
              <a:lnSpc>
                <a:spcPct val="100000"/>
              </a:lnSpc>
              <a:spcBef>
                <a:spcPts val="120"/>
              </a:spcBef>
            </a:pPr>
            <a:r>
              <a:rPr lang="fr-FR" sz="2450">
                <a:latin typeface="Arial" panose="020B0604020202020204" pitchFamily="34" charset="0"/>
                <a:cs typeface="Arial" panose="020B0604020202020204" pitchFamily="34" charset="0"/>
              </a:rPr>
              <a:t>Dons spécifiques</a:t>
            </a:r>
            <a:endParaRPr sz="2450">
              <a:latin typeface="Arial" panose="020B0604020202020204" pitchFamily="34" charset="0"/>
              <a:cs typeface="Arial" panose="020B0604020202020204" pitchFamily="34" charset="0"/>
            </a:endParaRPr>
          </a:p>
        </p:txBody>
      </p:sp>
      <p:sp>
        <p:nvSpPr>
          <p:cNvPr id="13" name="object 13"/>
          <p:cNvSpPr txBox="1"/>
          <p:nvPr/>
        </p:nvSpPr>
        <p:spPr>
          <a:xfrm>
            <a:off x="16094809" y="7331578"/>
            <a:ext cx="2315845" cy="402590"/>
          </a:xfrm>
          <a:prstGeom prst="rect">
            <a:avLst/>
          </a:prstGeom>
        </p:spPr>
        <p:txBody>
          <a:bodyPr vert="horz" wrap="square" lIns="0" tIns="15240" rIns="0" bIns="0" rtlCol="0">
            <a:spAutoFit/>
          </a:bodyPr>
          <a:lstStyle/>
          <a:p>
            <a:pPr algn="ctr">
              <a:lnSpc>
                <a:spcPct val="100000"/>
              </a:lnSpc>
              <a:spcBef>
                <a:spcPts val="120"/>
              </a:spcBef>
            </a:pPr>
            <a:r>
              <a:rPr lang="fr-FR" sz="2450" spc="-20">
                <a:latin typeface="Arial" panose="020B0604020202020204" pitchFamily="34" charset="0"/>
                <a:cs typeface="Arial" panose="020B0604020202020204" pitchFamily="34" charset="0"/>
              </a:rPr>
              <a:t>Services divers</a:t>
            </a:r>
            <a:endParaRPr sz="2450">
              <a:latin typeface="Arial" panose="020B0604020202020204" pitchFamily="34" charset="0"/>
              <a:cs typeface="Arial" panose="020B0604020202020204" pitchFamily="34" charset="0"/>
            </a:endParaRPr>
          </a:p>
        </p:txBody>
      </p:sp>
      <p:sp>
        <p:nvSpPr>
          <p:cNvPr id="14" name="object 14"/>
          <p:cNvSpPr txBox="1"/>
          <p:nvPr/>
        </p:nvSpPr>
        <p:spPr>
          <a:xfrm>
            <a:off x="10408056" y="5337625"/>
            <a:ext cx="3558934" cy="1151726"/>
          </a:xfrm>
          <a:prstGeom prst="rect">
            <a:avLst/>
          </a:prstGeom>
        </p:spPr>
        <p:txBody>
          <a:bodyPr vert="horz" wrap="square" lIns="0" tIns="1905" rIns="0" bIns="0" rtlCol="0">
            <a:spAutoFit/>
          </a:bodyPr>
          <a:lstStyle/>
          <a:p>
            <a:pPr marR="5080" indent="-635" algn="ctr">
              <a:lnSpc>
                <a:spcPct val="103699"/>
              </a:lnSpc>
              <a:spcBef>
                <a:spcPts val="15"/>
              </a:spcBef>
            </a:pPr>
            <a:r>
              <a:rPr lang="fr-FR" sz="2450">
                <a:latin typeface="Arial" panose="020B0604020202020204" pitchFamily="34" charset="0"/>
                <a:cs typeface="Arial" panose="020B0604020202020204" pitchFamily="34" charset="0"/>
              </a:rPr>
              <a:t>Cofinancement par les pays hôtes des bureaux de l’OMSA</a:t>
            </a:r>
            <a:endParaRPr sz="2450">
              <a:latin typeface="Arial" panose="020B0604020202020204" pitchFamily="34" charset="0"/>
              <a:cs typeface="Arial" panose="020B0604020202020204" pitchFamily="34" charset="0"/>
            </a:endParaRPr>
          </a:p>
        </p:txBody>
      </p:sp>
      <p:sp>
        <p:nvSpPr>
          <p:cNvPr id="15" name="object 15"/>
          <p:cNvSpPr txBox="1"/>
          <p:nvPr/>
        </p:nvSpPr>
        <p:spPr>
          <a:xfrm>
            <a:off x="15767196" y="5126551"/>
            <a:ext cx="3075305" cy="1511761"/>
          </a:xfrm>
          <a:prstGeom prst="rect">
            <a:avLst/>
          </a:prstGeom>
        </p:spPr>
        <p:txBody>
          <a:bodyPr vert="horz" wrap="square" lIns="0" tIns="12065" rIns="0" bIns="0" rtlCol="0">
            <a:spAutoFit/>
          </a:bodyPr>
          <a:lstStyle/>
          <a:p>
            <a:pPr marR="5080" algn="ctr">
              <a:lnSpc>
                <a:spcPct val="101000"/>
              </a:lnSpc>
              <a:spcBef>
                <a:spcPts val="95"/>
              </a:spcBef>
            </a:pPr>
            <a:r>
              <a:rPr lang="fr-FR" sz="2450">
                <a:latin typeface="Arial" panose="020B0604020202020204" pitchFamily="34" charset="0"/>
                <a:cs typeface="Arial" panose="020B0604020202020204" pitchFamily="34" charset="0"/>
              </a:rPr>
              <a:t>Redevances pour reconnaissance officielle du statut de certaines maladies</a:t>
            </a:r>
            <a:endParaRPr sz="2450">
              <a:latin typeface="Arial" panose="020B0604020202020204" pitchFamily="34" charset="0"/>
              <a:cs typeface="Arial" panose="020B0604020202020204" pitchFamily="34" charset="0"/>
            </a:endParaRPr>
          </a:p>
        </p:txBody>
      </p:sp>
      <p:sp>
        <p:nvSpPr>
          <p:cNvPr id="17" name="object 17"/>
          <p:cNvSpPr txBox="1"/>
          <p:nvPr/>
        </p:nvSpPr>
        <p:spPr>
          <a:xfrm>
            <a:off x="10789977" y="7923719"/>
            <a:ext cx="3088005" cy="1091646"/>
          </a:xfrm>
          <a:prstGeom prst="rect">
            <a:avLst/>
          </a:prstGeom>
        </p:spPr>
        <p:txBody>
          <a:bodyPr vert="horz" wrap="square" lIns="0" tIns="1905" rIns="0" bIns="0" rtlCol="0">
            <a:spAutoFit/>
          </a:bodyPr>
          <a:lstStyle/>
          <a:p>
            <a:pPr algn="ctr">
              <a:lnSpc>
                <a:spcPts val="2900"/>
              </a:lnSpc>
            </a:pPr>
            <a:r>
              <a:rPr lang="fr-FR" sz="2400">
                <a:effectLst/>
                <a:latin typeface="Arial" panose="020B0604020202020204" pitchFamily="34" charset="0"/>
                <a:ea typeface="Söhne" panose="020B0503030202060203" pitchFamily="34" charset="0"/>
                <a:cs typeface="Arial" panose="020B0604020202020204" pitchFamily="34" charset="0"/>
              </a:rPr>
              <a:t>Mise à disposition de locaux, de matériel et de personnel</a:t>
            </a:r>
          </a:p>
        </p:txBody>
      </p:sp>
      <p:sp>
        <p:nvSpPr>
          <p:cNvPr id="19" name="object 19"/>
          <p:cNvSpPr txBox="1"/>
          <p:nvPr/>
        </p:nvSpPr>
        <p:spPr>
          <a:xfrm>
            <a:off x="15086314" y="2171975"/>
            <a:ext cx="4418965" cy="859210"/>
          </a:xfrm>
          <a:prstGeom prst="rect">
            <a:avLst/>
          </a:prstGeom>
          <a:noFill/>
        </p:spPr>
        <p:txBody>
          <a:bodyPr vert="horz" wrap="square" lIns="0" tIns="5080" rIns="0" bIns="0" rtlCol="0">
            <a:spAutoFit/>
          </a:bodyPr>
          <a:lstStyle/>
          <a:p>
            <a:pPr>
              <a:lnSpc>
                <a:spcPct val="100000"/>
              </a:lnSpc>
              <a:spcBef>
                <a:spcPts val="40"/>
              </a:spcBef>
            </a:pPr>
            <a:endParaRPr sz="2950">
              <a:latin typeface="Times New Roman"/>
              <a:cs typeface="Times New Roman"/>
            </a:endParaRPr>
          </a:p>
          <a:p>
            <a:pPr marL="1235710">
              <a:lnSpc>
                <a:spcPct val="100000"/>
              </a:lnSpc>
            </a:pPr>
            <a:r>
              <a:rPr lang="en-US" sz="2600" b="1" err="1">
                <a:latin typeface="Arial" panose="020B0604020202020204" pitchFamily="34" charset="0"/>
                <a:cs typeface="Arial" panose="020B0604020202020204" pitchFamily="34" charset="0"/>
              </a:rPr>
              <a:t>Autres</a:t>
            </a:r>
            <a:r>
              <a:rPr lang="en-US" sz="2600" b="1">
                <a:latin typeface="Arial" panose="020B0604020202020204" pitchFamily="34" charset="0"/>
                <a:cs typeface="Arial" panose="020B0604020202020204" pitchFamily="34" charset="0"/>
              </a:rPr>
              <a:t> </a:t>
            </a:r>
            <a:r>
              <a:rPr lang="en-US" sz="2600" b="1" err="1">
                <a:latin typeface="Arial" panose="020B0604020202020204" pitchFamily="34" charset="0"/>
                <a:cs typeface="Arial" panose="020B0604020202020204" pitchFamily="34" charset="0"/>
              </a:rPr>
              <a:t>recettes</a:t>
            </a:r>
            <a:endParaRPr sz="2600" b="1">
              <a:latin typeface="Arial" panose="020B0604020202020204" pitchFamily="34" charset="0"/>
              <a:cs typeface="Arial" panose="020B0604020202020204" pitchFamily="34" charset="0"/>
            </a:endParaRPr>
          </a:p>
        </p:txBody>
      </p:sp>
      <p:grpSp>
        <p:nvGrpSpPr>
          <p:cNvPr id="24" name="object 24"/>
          <p:cNvGrpSpPr/>
          <p:nvPr/>
        </p:nvGrpSpPr>
        <p:grpSpPr>
          <a:xfrm>
            <a:off x="15387336" y="4884668"/>
            <a:ext cx="3682365" cy="2026285"/>
            <a:chOff x="15387336" y="4884668"/>
            <a:chExt cx="3682365" cy="2026285"/>
          </a:xfrm>
        </p:grpSpPr>
        <p:sp>
          <p:nvSpPr>
            <p:cNvPr id="25" name="object 25"/>
            <p:cNvSpPr/>
            <p:nvPr/>
          </p:nvSpPr>
          <p:spPr>
            <a:xfrm>
              <a:off x="15497831" y="4900374"/>
              <a:ext cx="3460115" cy="0"/>
            </a:xfrm>
            <a:custGeom>
              <a:avLst/>
              <a:gdLst/>
              <a:ahLst/>
              <a:cxnLst/>
              <a:rect l="l" t="t" r="r" b="b"/>
              <a:pathLst>
                <a:path w="3460115">
                  <a:moveTo>
                    <a:pt x="0" y="0"/>
                  </a:moveTo>
                  <a:lnTo>
                    <a:pt x="3459800" y="0"/>
                  </a:lnTo>
                </a:path>
              </a:pathLst>
            </a:custGeom>
            <a:ln w="31412">
              <a:solidFill>
                <a:srgbClr val="F15732"/>
              </a:solidFill>
              <a:prstDash val="dot"/>
            </a:ln>
          </p:spPr>
          <p:txBody>
            <a:bodyPr wrap="square" lIns="0" tIns="0" rIns="0" bIns="0" rtlCol="0"/>
            <a:lstStyle/>
            <a:p>
              <a:endParaRPr/>
            </a:p>
          </p:txBody>
        </p:sp>
        <p:sp>
          <p:nvSpPr>
            <p:cNvPr id="26" name="object 26"/>
            <p:cNvSpPr/>
            <p:nvPr/>
          </p:nvSpPr>
          <p:spPr>
            <a:xfrm>
              <a:off x="15387333" y="4884680"/>
              <a:ext cx="3633470" cy="31750"/>
            </a:xfrm>
            <a:custGeom>
              <a:avLst/>
              <a:gdLst/>
              <a:ahLst/>
              <a:cxnLst/>
              <a:rect l="l" t="t" r="r" b="b"/>
              <a:pathLst>
                <a:path w="3633469" h="31750">
                  <a:moveTo>
                    <a:pt x="31407" y="15697"/>
                  </a:moveTo>
                  <a:lnTo>
                    <a:pt x="26809" y="4597"/>
                  </a:lnTo>
                  <a:lnTo>
                    <a:pt x="15709" y="0"/>
                  </a:lnTo>
                  <a:lnTo>
                    <a:pt x="4597" y="4597"/>
                  </a:lnTo>
                  <a:lnTo>
                    <a:pt x="0" y="15697"/>
                  </a:lnTo>
                  <a:lnTo>
                    <a:pt x="4597" y="26809"/>
                  </a:lnTo>
                  <a:lnTo>
                    <a:pt x="15709" y="31407"/>
                  </a:lnTo>
                  <a:lnTo>
                    <a:pt x="26809" y="26809"/>
                  </a:lnTo>
                  <a:lnTo>
                    <a:pt x="31407" y="15697"/>
                  </a:lnTo>
                  <a:close/>
                </a:path>
                <a:path w="3633469" h="31750">
                  <a:moveTo>
                    <a:pt x="3633393" y="15697"/>
                  </a:moveTo>
                  <a:lnTo>
                    <a:pt x="3628796" y="4597"/>
                  </a:lnTo>
                  <a:lnTo>
                    <a:pt x="3617684" y="0"/>
                  </a:lnTo>
                  <a:lnTo>
                    <a:pt x="3606584" y="4597"/>
                  </a:lnTo>
                  <a:lnTo>
                    <a:pt x="3601986" y="15697"/>
                  </a:lnTo>
                  <a:lnTo>
                    <a:pt x="3606584" y="26809"/>
                  </a:lnTo>
                  <a:lnTo>
                    <a:pt x="3617684" y="31407"/>
                  </a:lnTo>
                  <a:lnTo>
                    <a:pt x="3628796" y="26809"/>
                  </a:lnTo>
                  <a:lnTo>
                    <a:pt x="3633393" y="15697"/>
                  </a:lnTo>
                  <a:close/>
                </a:path>
              </a:pathLst>
            </a:custGeom>
            <a:solidFill>
              <a:srgbClr val="F15732">
                <a:alpha val="23999"/>
              </a:srgbClr>
            </a:solidFill>
          </p:spPr>
          <p:txBody>
            <a:bodyPr wrap="square" lIns="0" tIns="0" rIns="0" bIns="0" rtlCol="0"/>
            <a:lstStyle/>
            <a:p>
              <a:endParaRPr/>
            </a:p>
          </p:txBody>
        </p:sp>
        <p:sp>
          <p:nvSpPr>
            <p:cNvPr id="27" name="object 27"/>
            <p:cNvSpPr/>
            <p:nvPr/>
          </p:nvSpPr>
          <p:spPr>
            <a:xfrm>
              <a:off x="15546723" y="6895078"/>
              <a:ext cx="3460115" cy="0"/>
            </a:xfrm>
            <a:custGeom>
              <a:avLst/>
              <a:gdLst/>
              <a:ahLst/>
              <a:cxnLst/>
              <a:rect l="l" t="t" r="r" b="b"/>
              <a:pathLst>
                <a:path w="3460115">
                  <a:moveTo>
                    <a:pt x="0" y="0"/>
                  </a:moveTo>
                  <a:lnTo>
                    <a:pt x="3459800" y="0"/>
                  </a:lnTo>
                </a:path>
              </a:pathLst>
            </a:custGeom>
            <a:ln w="31412">
              <a:solidFill>
                <a:srgbClr val="F15732"/>
              </a:solidFill>
              <a:prstDash val="dot"/>
            </a:ln>
          </p:spPr>
          <p:txBody>
            <a:bodyPr wrap="square" lIns="0" tIns="0" rIns="0" bIns="0" rtlCol="0"/>
            <a:lstStyle/>
            <a:p>
              <a:endParaRPr/>
            </a:p>
          </p:txBody>
        </p:sp>
        <p:sp>
          <p:nvSpPr>
            <p:cNvPr id="28" name="object 28"/>
            <p:cNvSpPr/>
            <p:nvPr/>
          </p:nvSpPr>
          <p:spPr>
            <a:xfrm>
              <a:off x="15436228" y="6879380"/>
              <a:ext cx="3633470" cy="31750"/>
            </a:xfrm>
            <a:custGeom>
              <a:avLst/>
              <a:gdLst/>
              <a:ahLst/>
              <a:cxnLst/>
              <a:rect l="l" t="t" r="r" b="b"/>
              <a:pathLst>
                <a:path w="3633469" h="31750">
                  <a:moveTo>
                    <a:pt x="31407" y="15709"/>
                  </a:moveTo>
                  <a:lnTo>
                    <a:pt x="26809" y="4597"/>
                  </a:lnTo>
                  <a:lnTo>
                    <a:pt x="15697" y="0"/>
                  </a:lnTo>
                  <a:lnTo>
                    <a:pt x="4597" y="4597"/>
                  </a:lnTo>
                  <a:lnTo>
                    <a:pt x="0" y="15709"/>
                  </a:lnTo>
                  <a:lnTo>
                    <a:pt x="4597" y="26809"/>
                  </a:lnTo>
                  <a:lnTo>
                    <a:pt x="15697" y="31407"/>
                  </a:lnTo>
                  <a:lnTo>
                    <a:pt x="26809" y="26809"/>
                  </a:lnTo>
                  <a:lnTo>
                    <a:pt x="31407" y="15709"/>
                  </a:lnTo>
                  <a:close/>
                </a:path>
                <a:path w="3633469" h="31750">
                  <a:moveTo>
                    <a:pt x="3633393" y="15709"/>
                  </a:moveTo>
                  <a:lnTo>
                    <a:pt x="3628796" y="4597"/>
                  </a:lnTo>
                  <a:lnTo>
                    <a:pt x="3617684" y="0"/>
                  </a:lnTo>
                  <a:lnTo>
                    <a:pt x="3606584" y="4597"/>
                  </a:lnTo>
                  <a:lnTo>
                    <a:pt x="3601974" y="15709"/>
                  </a:lnTo>
                  <a:lnTo>
                    <a:pt x="3606584" y="26809"/>
                  </a:lnTo>
                  <a:lnTo>
                    <a:pt x="3617684" y="31407"/>
                  </a:lnTo>
                  <a:lnTo>
                    <a:pt x="3628796" y="26809"/>
                  </a:lnTo>
                  <a:lnTo>
                    <a:pt x="3633393" y="15709"/>
                  </a:lnTo>
                  <a:close/>
                </a:path>
              </a:pathLst>
            </a:custGeom>
            <a:solidFill>
              <a:srgbClr val="F15732">
                <a:alpha val="23999"/>
              </a:srgbClr>
            </a:solidFill>
          </p:spPr>
          <p:txBody>
            <a:bodyPr wrap="square" lIns="0" tIns="0" rIns="0" bIns="0" rtlCol="0"/>
            <a:lstStyle/>
            <a:p>
              <a:endParaRPr/>
            </a:p>
          </p:txBody>
        </p:sp>
      </p:grpSp>
      <p:grpSp>
        <p:nvGrpSpPr>
          <p:cNvPr id="29" name="object 29"/>
          <p:cNvGrpSpPr/>
          <p:nvPr/>
        </p:nvGrpSpPr>
        <p:grpSpPr>
          <a:xfrm>
            <a:off x="10408056" y="4884680"/>
            <a:ext cx="3759124" cy="2831808"/>
            <a:chOff x="10408056" y="4884680"/>
            <a:chExt cx="3759124" cy="2831808"/>
          </a:xfrm>
        </p:grpSpPr>
        <p:sp>
          <p:nvSpPr>
            <p:cNvPr id="30" name="object 30"/>
            <p:cNvSpPr/>
            <p:nvPr/>
          </p:nvSpPr>
          <p:spPr>
            <a:xfrm>
              <a:off x="10518555" y="5103233"/>
              <a:ext cx="3460115" cy="0"/>
            </a:xfrm>
            <a:custGeom>
              <a:avLst/>
              <a:gdLst/>
              <a:ahLst/>
              <a:cxnLst/>
              <a:rect l="l" t="t" r="r" b="b"/>
              <a:pathLst>
                <a:path w="3460115">
                  <a:moveTo>
                    <a:pt x="0" y="0"/>
                  </a:moveTo>
                  <a:lnTo>
                    <a:pt x="3459800" y="0"/>
                  </a:lnTo>
                </a:path>
              </a:pathLst>
            </a:custGeom>
            <a:ln w="31412">
              <a:solidFill>
                <a:srgbClr val="F15732"/>
              </a:solidFill>
              <a:prstDash val="dot"/>
            </a:ln>
          </p:spPr>
          <p:txBody>
            <a:bodyPr wrap="square" lIns="0" tIns="0" rIns="0" bIns="0" rtlCol="0"/>
            <a:lstStyle/>
            <a:p>
              <a:endParaRPr/>
            </a:p>
          </p:txBody>
        </p:sp>
        <p:sp>
          <p:nvSpPr>
            <p:cNvPr id="31" name="object 31"/>
            <p:cNvSpPr/>
            <p:nvPr/>
          </p:nvSpPr>
          <p:spPr>
            <a:xfrm>
              <a:off x="10425036" y="4884680"/>
              <a:ext cx="3633470" cy="31750"/>
            </a:xfrm>
            <a:custGeom>
              <a:avLst/>
              <a:gdLst/>
              <a:ahLst/>
              <a:cxnLst/>
              <a:rect l="l" t="t" r="r" b="b"/>
              <a:pathLst>
                <a:path w="3633469" h="31750">
                  <a:moveTo>
                    <a:pt x="31419" y="15697"/>
                  </a:moveTo>
                  <a:lnTo>
                    <a:pt x="26809" y="4597"/>
                  </a:lnTo>
                  <a:lnTo>
                    <a:pt x="15709" y="0"/>
                  </a:lnTo>
                  <a:lnTo>
                    <a:pt x="4597" y="4597"/>
                  </a:lnTo>
                  <a:lnTo>
                    <a:pt x="0" y="15697"/>
                  </a:lnTo>
                  <a:lnTo>
                    <a:pt x="4597" y="26809"/>
                  </a:lnTo>
                  <a:lnTo>
                    <a:pt x="15709" y="31407"/>
                  </a:lnTo>
                  <a:lnTo>
                    <a:pt x="26809" y="26809"/>
                  </a:lnTo>
                  <a:lnTo>
                    <a:pt x="31419" y="15697"/>
                  </a:lnTo>
                  <a:close/>
                </a:path>
                <a:path w="3633469" h="31750">
                  <a:moveTo>
                    <a:pt x="3633393" y="15697"/>
                  </a:moveTo>
                  <a:lnTo>
                    <a:pt x="3628796" y="4597"/>
                  </a:lnTo>
                  <a:lnTo>
                    <a:pt x="3617696" y="0"/>
                  </a:lnTo>
                  <a:lnTo>
                    <a:pt x="3606584" y="4597"/>
                  </a:lnTo>
                  <a:lnTo>
                    <a:pt x="3601986" y="15697"/>
                  </a:lnTo>
                  <a:lnTo>
                    <a:pt x="3606584" y="26809"/>
                  </a:lnTo>
                  <a:lnTo>
                    <a:pt x="3617696" y="31407"/>
                  </a:lnTo>
                  <a:lnTo>
                    <a:pt x="3628796" y="26809"/>
                  </a:lnTo>
                  <a:lnTo>
                    <a:pt x="3633393" y="15697"/>
                  </a:lnTo>
                  <a:close/>
                </a:path>
              </a:pathLst>
            </a:custGeom>
            <a:solidFill>
              <a:srgbClr val="F15732">
                <a:alpha val="33000"/>
              </a:srgbClr>
            </a:solidFill>
          </p:spPr>
          <p:txBody>
            <a:bodyPr wrap="square" lIns="0" tIns="0" rIns="0" bIns="0" rtlCol="0"/>
            <a:lstStyle/>
            <a:p>
              <a:endParaRPr/>
            </a:p>
          </p:txBody>
        </p:sp>
        <p:sp>
          <p:nvSpPr>
            <p:cNvPr id="32" name="object 32"/>
            <p:cNvSpPr/>
            <p:nvPr/>
          </p:nvSpPr>
          <p:spPr>
            <a:xfrm>
              <a:off x="10518555" y="6643776"/>
              <a:ext cx="3460115" cy="0"/>
            </a:xfrm>
            <a:custGeom>
              <a:avLst/>
              <a:gdLst/>
              <a:ahLst/>
              <a:cxnLst/>
              <a:rect l="l" t="t" r="r" b="b"/>
              <a:pathLst>
                <a:path w="3460115">
                  <a:moveTo>
                    <a:pt x="0" y="0"/>
                  </a:moveTo>
                  <a:lnTo>
                    <a:pt x="3459800" y="0"/>
                  </a:lnTo>
                </a:path>
              </a:pathLst>
            </a:custGeom>
            <a:ln w="31412">
              <a:solidFill>
                <a:srgbClr val="F15732"/>
              </a:solidFill>
              <a:prstDash val="dot"/>
            </a:ln>
          </p:spPr>
          <p:txBody>
            <a:bodyPr wrap="square" lIns="0" tIns="0" rIns="0" bIns="0" rtlCol="0"/>
            <a:lstStyle/>
            <a:p>
              <a:endParaRPr/>
            </a:p>
          </p:txBody>
        </p:sp>
        <p:sp>
          <p:nvSpPr>
            <p:cNvPr id="33" name="object 33"/>
            <p:cNvSpPr/>
            <p:nvPr/>
          </p:nvSpPr>
          <p:spPr>
            <a:xfrm>
              <a:off x="10408056" y="6628072"/>
              <a:ext cx="3633470" cy="31750"/>
            </a:xfrm>
            <a:custGeom>
              <a:avLst/>
              <a:gdLst/>
              <a:ahLst/>
              <a:cxnLst/>
              <a:rect l="l" t="t" r="r" b="b"/>
              <a:pathLst>
                <a:path w="3633469" h="31750">
                  <a:moveTo>
                    <a:pt x="31407" y="15709"/>
                  </a:moveTo>
                  <a:lnTo>
                    <a:pt x="26809" y="4610"/>
                  </a:lnTo>
                  <a:lnTo>
                    <a:pt x="15709" y="0"/>
                  </a:lnTo>
                  <a:lnTo>
                    <a:pt x="4597" y="4610"/>
                  </a:lnTo>
                  <a:lnTo>
                    <a:pt x="0" y="15709"/>
                  </a:lnTo>
                  <a:lnTo>
                    <a:pt x="4597" y="26822"/>
                  </a:lnTo>
                  <a:lnTo>
                    <a:pt x="15709" y="31419"/>
                  </a:lnTo>
                  <a:lnTo>
                    <a:pt x="26809" y="26822"/>
                  </a:lnTo>
                  <a:lnTo>
                    <a:pt x="31407" y="15709"/>
                  </a:lnTo>
                  <a:close/>
                </a:path>
                <a:path w="3633469" h="31750">
                  <a:moveTo>
                    <a:pt x="3633393" y="15709"/>
                  </a:moveTo>
                  <a:lnTo>
                    <a:pt x="3628796" y="4610"/>
                  </a:lnTo>
                  <a:lnTo>
                    <a:pt x="3617684" y="0"/>
                  </a:lnTo>
                  <a:lnTo>
                    <a:pt x="3606584" y="4610"/>
                  </a:lnTo>
                  <a:lnTo>
                    <a:pt x="3601986" y="15709"/>
                  </a:lnTo>
                  <a:lnTo>
                    <a:pt x="3606584" y="26822"/>
                  </a:lnTo>
                  <a:lnTo>
                    <a:pt x="3617684" y="31419"/>
                  </a:lnTo>
                  <a:lnTo>
                    <a:pt x="3628796" y="26822"/>
                  </a:lnTo>
                  <a:lnTo>
                    <a:pt x="3633393" y="15709"/>
                  </a:lnTo>
                  <a:close/>
                </a:path>
              </a:pathLst>
            </a:custGeom>
            <a:solidFill>
              <a:srgbClr val="F15732">
                <a:alpha val="33000"/>
              </a:srgbClr>
            </a:solidFill>
          </p:spPr>
          <p:txBody>
            <a:bodyPr wrap="square" lIns="0" tIns="0" rIns="0" bIns="0" rtlCol="0"/>
            <a:lstStyle/>
            <a:p>
              <a:endParaRPr/>
            </a:p>
          </p:txBody>
        </p:sp>
        <p:sp>
          <p:nvSpPr>
            <p:cNvPr id="34" name="object 34"/>
            <p:cNvSpPr/>
            <p:nvPr/>
          </p:nvSpPr>
          <p:spPr>
            <a:xfrm>
              <a:off x="10644205" y="7700436"/>
              <a:ext cx="3460115" cy="0"/>
            </a:xfrm>
            <a:custGeom>
              <a:avLst/>
              <a:gdLst/>
              <a:ahLst/>
              <a:cxnLst/>
              <a:rect l="l" t="t" r="r" b="b"/>
              <a:pathLst>
                <a:path w="3460115">
                  <a:moveTo>
                    <a:pt x="0" y="0"/>
                  </a:moveTo>
                  <a:lnTo>
                    <a:pt x="3459800" y="0"/>
                  </a:lnTo>
                </a:path>
              </a:pathLst>
            </a:custGeom>
            <a:ln w="31412">
              <a:solidFill>
                <a:srgbClr val="F15732"/>
              </a:solidFill>
              <a:prstDash val="dot"/>
            </a:ln>
          </p:spPr>
          <p:txBody>
            <a:bodyPr wrap="square" lIns="0" tIns="0" rIns="0" bIns="0" rtlCol="0"/>
            <a:lstStyle/>
            <a:p>
              <a:endParaRPr/>
            </a:p>
          </p:txBody>
        </p:sp>
        <p:sp>
          <p:nvSpPr>
            <p:cNvPr id="35" name="object 35"/>
            <p:cNvSpPr/>
            <p:nvPr/>
          </p:nvSpPr>
          <p:spPr>
            <a:xfrm>
              <a:off x="10533710" y="7684738"/>
              <a:ext cx="3633470" cy="31750"/>
            </a:xfrm>
            <a:custGeom>
              <a:avLst/>
              <a:gdLst/>
              <a:ahLst/>
              <a:cxnLst/>
              <a:rect l="l" t="t" r="r" b="b"/>
              <a:pathLst>
                <a:path w="3633469" h="31750">
                  <a:moveTo>
                    <a:pt x="31407" y="15709"/>
                  </a:moveTo>
                  <a:lnTo>
                    <a:pt x="26809" y="4597"/>
                  </a:lnTo>
                  <a:lnTo>
                    <a:pt x="15697" y="0"/>
                  </a:lnTo>
                  <a:lnTo>
                    <a:pt x="4597" y="4597"/>
                  </a:lnTo>
                  <a:lnTo>
                    <a:pt x="0" y="15709"/>
                  </a:lnTo>
                  <a:lnTo>
                    <a:pt x="4597" y="26809"/>
                  </a:lnTo>
                  <a:lnTo>
                    <a:pt x="15697" y="31407"/>
                  </a:lnTo>
                  <a:lnTo>
                    <a:pt x="26809" y="26809"/>
                  </a:lnTo>
                  <a:lnTo>
                    <a:pt x="31407" y="15709"/>
                  </a:lnTo>
                  <a:close/>
                </a:path>
                <a:path w="3633469" h="31750">
                  <a:moveTo>
                    <a:pt x="3633393" y="15709"/>
                  </a:moveTo>
                  <a:lnTo>
                    <a:pt x="3628796" y="4597"/>
                  </a:lnTo>
                  <a:lnTo>
                    <a:pt x="3617684" y="0"/>
                  </a:lnTo>
                  <a:lnTo>
                    <a:pt x="3606584" y="4597"/>
                  </a:lnTo>
                  <a:lnTo>
                    <a:pt x="3601974" y="15709"/>
                  </a:lnTo>
                  <a:lnTo>
                    <a:pt x="3606584" y="26809"/>
                  </a:lnTo>
                  <a:lnTo>
                    <a:pt x="3617684" y="31407"/>
                  </a:lnTo>
                  <a:lnTo>
                    <a:pt x="3628796" y="26809"/>
                  </a:lnTo>
                  <a:lnTo>
                    <a:pt x="3633393" y="15709"/>
                  </a:lnTo>
                  <a:close/>
                </a:path>
              </a:pathLst>
            </a:custGeom>
            <a:solidFill>
              <a:srgbClr val="F15732">
                <a:alpha val="33000"/>
              </a:srgbClr>
            </a:solidFill>
          </p:spPr>
          <p:txBody>
            <a:bodyPr wrap="square" lIns="0" tIns="0" rIns="0" bIns="0" rtlCol="0"/>
            <a:lstStyle/>
            <a:p>
              <a:endParaRPr/>
            </a:p>
          </p:txBody>
        </p:sp>
      </p:grpSp>
      <p:sp>
        <p:nvSpPr>
          <p:cNvPr id="36" name="object 36"/>
          <p:cNvSpPr txBox="1"/>
          <p:nvPr/>
        </p:nvSpPr>
        <p:spPr>
          <a:xfrm>
            <a:off x="19290789" y="969204"/>
            <a:ext cx="285750" cy="314960"/>
          </a:xfrm>
          <a:prstGeom prst="rect">
            <a:avLst/>
          </a:prstGeom>
        </p:spPr>
        <p:txBody>
          <a:bodyPr vert="horz" wrap="square" lIns="0" tIns="12065" rIns="0" bIns="0" rtlCol="0">
            <a:spAutoFit/>
          </a:bodyPr>
          <a:lstStyle/>
          <a:p>
            <a:pPr marL="12700">
              <a:lnSpc>
                <a:spcPct val="100000"/>
              </a:lnSpc>
              <a:spcBef>
                <a:spcPts val="95"/>
              </a:spcBef>
            </a:pPr>
            <a:r>
              <a:rPr sz="1900" spc="-35">
                <a:solidFill>
                  <a:srgbClr val="F15732"/>
                </a:solidFill>
                <a:latin typeface="Söhne"/>
                <a:cs typeface="Söhne"/>
              </a:rPr>
              <a:t>47</a:t>
            </a:r>
            <a:endParaRPr sz="1900">
              <a:latin typeface="Söhne"/>
              <a:cs typeface="Söhne"/>
            </a:endParaRPr>
          </a:p>
        </p:txBody>
      </p:sp>
      <p:sp>
        <p:nvSpPr>
          <p:cNvPr id="6" name="object 6"/>
          <p:cNvSpPr/>
          <p:nvPr/>
        </p:nvSpPr>
        <p:spPr>
          <a:xfrm>
            <a:off x="5117215" y="3444595"/>
            <a:ext cx="4433493" cy="5661367"/>
          </a:xfrm>
          <a:custGeom>
            <a:avLst/>
            <a:gdLst/>
            <a:ahLst/>
            <a:cxnLst/>
            <a:rect l="l" t="t" r="r" b="b"/>
            <a:pathLst>
              <a:path w="4418965" h="4974590">
                <a:moveTo>
                  <a:pt x="4418713" y="0"/>
                </a:moveTo>
                <a:lnTo>
                  <a:pt x="0" y="0"/>
                </a:lnTo>
                <a:lnTo>
                  <a:pt x="0" y="4973995"/>
                </a:lnTo>
                <a:lnTo>
                  <a:pt x="4418713" y="4973995"/>
                </a:lnTo>
                <a:lnTo>
                  <a:pt x="4418713" y="0"/>
                </a:lnTo>
                <a:close/>
              </a:path>
            </a:pathLst>
          </a:custGeom>
          <a:solidFill>
            <a:srgbClr val="FFFFFF"/>
          </a:solidFill>
        </p:spPr>
        <p:txBody>
          <a:bodyPr wrap="square" lIns="0" tIns="0" rIns="0" bIns="0" rtlCol="0"/>
          <a:lstStyle/>
          <a:p>
            <a:endParaRPr/>
          </a:p>
        </p:txBody>
      </p:sp>
      <p:sp>
        <p:nvSpPr>
          <p:cNvPr id="9" name="object 9"/>
          <p:cNvSpPr txBox="1"/>
          <p:nvPr/>
        </p:nvSpPr>
        <p:spPr>
          <a:xfrm>
            <a:off x="5612394" y="3813361"/>
            <a:ext cx="3588833" cy="2359620"/>
          </a:xfrm>
          <a:prstGeom prst="rect">
            <a:avLst/>
          </a:prstGeom>
        </p:spPr>
        <p:txBody>
          <a:bodyPr vert="horz" wrap="square" lIns="0" tIns="15240" rIns="0" bIns="0" rtlCol="0">
            <a:spAutoFit/>
          </a:bodyPr>
          <a:lstStyle/>
          <a:p>
            <a:pPr marR="4445" algn="ctr">
              <a:lnSpc>
                <a:spcPct val="100000"/>
              </a:lnSpc>
              <a:spcBef>
                <a:spcPts val="120"/>
              </a:spcBef>
            </a:pPr>
            <a:r>
              <a:rPr lang="fr-FR" sz="2450" b="0">
                <a:latin typeface="Arial" panose="020B0604020202020204" pitchFamily="34" charset="0"/>
                <a:cs typeface="Arial" panose="020B0604020202020204" pitchFamily="34" charset="0"/>
              </a:rPr>
              <a:t>Barème en 6 catégories laissées au libre choix des pays</a:t>
            </a:r>
          </a:p>
          <a:p>
            <a:pPr marR="4445" algn="ctr">
              <a:lnSpc>
                <a:spcPct val="100000"/>
              </a:lnSpc>
              <a:spcBef>
                <a:spcPts val="120"/>
              </a:spcBef>
            </a:pPr>
            <a:r>
              <a:rPr lang="fr-FR" sz="1950">
                <a:latin typeface="Arial" panose="020B0604020202020204" pitchFamily="34" charset="0"/>
                <a:cs typeface="Arial" panose="020B0604020202020204" pitchFamily="34" charset="0"/>
              </a:rPr>
              <a:t>50 % de réduction pour les Membres figurant sur la liste des « pays les moins avancés » des Nations unies</a:t>
            </a:r>
            <a:endParaRPr sz="1950">
              <a:latin typeface="Arial" panose="020B0604020202020204" pitchFamily="34" charset="0"/>
              <a:cs typeface="Arial" panose="020B0604020202020204" pitchFamily="34" charset="0"/>
            </a:endParaRPr>
          </a:p>
        </p:txBody>
      </p:sp>
      <p:sp>
        <p:nvSpPr>
          <p:cNvPr id="16" name="object 16"/>
          <p:cNvSpPr txBox="1"/>
          <p:nvPr/>
        </p:nvSpPr>
        <p:spPr>
          <a:xfrm>
            <a:off x="5683681" y="6705723"/>
            <a:ext cx="3188970" cy="2203167"/>
          </a:xfrm>
          <a:prstGeom prst="rect">
            <a:avLst/>
          </a:prstGeom>
        </p:spPr>
        <p:txBody>
          <a:bodyPr vert="horz" wrap="square" lIns="0" tIns="15240" rIns="0" bIns="0" rtlCol="0">
            <a:spAutoFit/>
          </a:bodyPr>
          <a:lstStyle/>
          <a:p>
            <a:pPr marR="5715" algn="ctr">
              <a:lnSpc>
                <a:spcPct val="100000"/>
              </a:lnSpc>
              <a:spcBef>
                <a:spcPts val="120"/>
              </a:spcBef>
            </a:pPr>
            <a:r>
              <a:rPr lang="en-US" sz="2450" b="0" spc="-10">
                <a:latin typeface="Arial" panose="020B0604020202020204" pitchFamily="34" charset="0"/>
                <a:cs typeface="Arial" panose="020B0604020202020204" pitchFamily="34" charset="0"/>
              </a:rPr>
              <a:t>Contributions </a:t>
            </a:r>
            <a:r>
              <a:rPr lang="en-US" sz="2450" b="0" spc="-10" err="1">
                <a:latin typeface="Arial" panose="020B0604020202020204" pitchFamily="34" charset="0"/>
                <a:cs typeface="Arial" panose="020B0604020202020204" pitchFamily="34" charset="0"/>
              </a:rPr>
              <a:t>extraordinaires</a:t>
            </a:r>
            <a:endParaRPr lang="en-US" sz="2450" b="0" spc="-10">
              <a:latin typeface="Arial" panose="020B0604020202020204" pitchFamily="34" charset="0"/>
              <a:cs typeface="Arial" panose="020B0604020202020204" pitchFamily="34" charset="0"/>
            </a:endParaRPr>
          </a:p>
          <a:p>
            <a:pPr marR="5715" algn="ctr">
              <a:spcBef>
                <a:spcPts val="120"/>
              </a:spcBef>
            </a:pPr>
            <a:r>
              <a:rPr lang="fr-FR" sz="1800">
                <a:effectLst/>
                <a:latin typeface="Söhne" panose="020B0503030202060203" pitchFamily="34" charset="0"/>
                <a:ea typeface="Söhne" panose="020B0503030202060203" pitchFamily="34" charset="0"/>
                <a:cs typeface="Söhne" panose="020B0503030202060203" pitchFamily="34" charset="0"/>
              </a:rPr>
              <a:t>Les Membres peuvent verser une contribution exceptionnelle dépassant leur catégorie statutaire.</a:t>
            </a:r>
          </a:p>
          <a:p>
            <a:pPr marR="5715" algn="ctr">
              <a:lnSpc>
                <a:spcPct val="100000"/>
              </a:lnSpc>
              <a:spcBef>
                <a:spcPts val="120"/>
              </a:spcBef>
            </a:pPr>
            <a:r>
              <a:rPr lang="en-US" sz="1950">
                <a:latin typeface="Arial" panose="020B0604020202020204" pitchFamily="34" charset="0"/>
                <a:cs typeface="Arial" panose="020B0604020202020204" pitchFamily="34" charset="0"/>
              </a:rPr>
              <a:t>. </a:t>
            </a:r>
            <a:endParaRPr sz="1950">
              <a:latin typeface="Arial" panose="020B0604020202020204" pitchFamily="34" charset="0"/>
              <a:cs typeface="Arial" panose="020B0604020202020204" pitchFamily="34" charset="0"/>
            </a:endParaRPr>
          </a:p>
        </p:txBody>
      </p:sp>
      <p:grpSp>
        <p:nvGrpSpPr>
          <p:cNvPr id="21" name="object 21"/>
          <p:cNvGrpSpPr/>
          <p:nvPr/>
        </p:nvGrpSpPr>
        <p:grpSpPr>
          <a:xfrm>
            <a:off x="5461432" y="6504220"/>
            <a:ext cx="3633470" cy="31750"/>
            <a:chOff x="5461432" y="6504220"/>
            <a:chExt cx="3633470" cy="31750"/>
          </a:xfrm>
        </p:grpSpPr>
        <p:sp>
          <p:nvSpPr>
            <p:cNvPr id="22" name="object 22"/>
            <p:cNvSpPr/>
            <p:nvPr/>
          </p:nvSpPr>
          <p:spPr>
            <a:xfrm>
              <a:off x="5571928" y="6519926"/>
              <a:ext cx="3460115" cy="0"/>
            </a:xfrm>
            <a:custGeom>
              <a:avLst/>
              <a:gdLst/>
              <a:ahLst/>
              <a:cxnLst/>
              <a:rect l="l" t="t" r="r" b="b"/>
              <a:pathLst>
                <a:path w="3460115">
                  <a:moveTo>
                    <a:pt x="0" y="0"/>
                  </a:moveTo>
                  <a:lnTo>
                    <a:pt x="3459800" y="0"/>
                  </a:lnTo>
                </a:path>
              </a:pathLst>
            </a:custGeom>
            <a:ln w="31412">
              <a:solidFill>
                <a:srgbClr val="F15732"/>
              </a:solidFill>
              <a:prstDash val="dot"/>
            </a:ln>
          </p:spPr>
          <p:txBody>
            <a:bodyPr wrap="square" lIns="0" tIns="0" rIns="0" bIns="0" rtlCol="0"/>
            <a:lstStyle/>
            <a:p>
              <a:endParaRPr/>
            </a:p>
          </p:txBody>
        </p:sp>
        <p:sp>
          <p:nvSpPr>
            <p:cNvPr id="23" name="object 23"/>
            <p:cNvSpPr/>
            <p:nvPr/>
          </p:nvSpPr>
          <p:spPr>
            <a:xfrm>
              <a:off x="5461431" y="6504222"/>
              <a:ext cx="3633470" cy="31750"/>
            </a:xfrm>
            <a:custGeom>
              <a:avLst/>
              <a:gdLst/>
              <a:ahLst/>
              <a:cxnLst/>
              <a:rect l="l" t="t" r="r" b="b"/>
              <a:pathLst>
                <a:path w="3633470" h="31750">
                  <a:moveTo>
                    <a:pt x="31407" y="15709"/>
                  </a:moveTo>
                  <a:lnTo>
                    <a:pt x="26809" y="4610"/>
                  </a:lnTo>
                  <a:lnTo>
                    <a:pt x="15697" y="0"/>
                  </a:lnTo>
                  <a:lnTo>
                    <a:pt x="4597" y="4610"/>
                  </a:lnTo>
                  <a:lnTo>
                    <a:pt x="0" y="15709"/>
                  </a:lnTo>
                  <a:lnTo>
                    <a:pt x="4597" y="26822"/>
                  </a:lnTo>
                  <a:lnTo>
                    <a:pt x="15697" y="31419"/>
                  </a:lnTo>
                  <a:lnTo>
                    <a:pt x="26809" y="26822"/>
                  </a:lnTo>
                  <a:lnTo>
                    <a:pt x="31407" y="15709"/>
                  </a:lnTo>
                  <a:close/>
                </a:path>
                <a:path w="3633470" h="31750">
                  <a:moveTo>
                    <a:pt x="3633393" y="15709"/>
                  </a:moveTo>
                  <a:lnTo>
                    <a:pt x="3628796" y="4610"/>
                  </a:lnTo>
                  <a:lnTo>
                    <a:pt x="3617684" y="0"/>
                  </a:lnTo>
                  <a:lnTo>
                    <a:pt x="3606584" y="4610"/>
                  </a:lnTo>
                  <a:lnTo>
                    <a:pt x="3601974" y="15709"/>
                  </a:lnTo>
                  <a:lnTo>
                    <a:pt x="3606584" y="26822"/>
                  </a:lnTo>
                  <a:lnTo>
                    <a:pt x="3617684" y="31419"/>
                  </a:lnTo>
                  <a:lnTo>
                    <a:pt x="3628796" y="26822"/>
                  </a:lnTo>
                  <a:lnTo>
                    <a:pt x="3633393" y="15709"/>
                  </a:lnTo>
                  <a:close/>
                </a:path>
              </a:pathLst>
            </a:custGeom>
            <a:solidFill>
              <a:srgbClr val="F15732"/>
            </a:solidFill>
          </p:spPr>
          <p:txBody>
            <a:bodyPr wrap="square" lIns="0" tIns="0" rIns="0" bIns="0" rtlCol="0"/>
            <a:lstStyle/>
            <a:p>
              <a:endParaRPr/>
            </a:p>
          </p:txBody>
        </p:sp>
      </p:grpSp>
      <p:sp>
        <p:nvSpPr>
          <p:cNvPr id="37" name="ZoneTexte 36">
            <a:extLst>
              <a:ext uri="{FF2B5EF4-FFF2-40B4-BE49-F238E27FC236}">
                <a16:creationId xmlns:a16="http://schemas.microsoft.com/office/drawing/2014/main" id="{7D1F1D50-797B-9B95-CF63-679D3D37E1DD}"/>
              </a:ext>
            </a:extLst>
          </p:cNvPr>
          <p:cNvSpPr txBox="1"/>
          <p:nvPr/>
        </p:nvSpPr>
        <p:spPr>
          <a:xfrm>
            <a:off x="5683681" y="2390470"/>
            <a:ext cx="2819400" cy="830997"/>
          </a:xfrm>
          <a:prstGeom prst="rect">
            <a:avLst/>
          </a:prstGeom>
          <a:noFill/>
        </p:spPr>
        <p:txBody>
          <a:bodyPr wrap="square" rtlCol="0">
            <a:spAutoFit/>
          </a:bodyPr>
          <a:lstStyle/>
          <a:p>
            <a:pPr algn="ctr"/>
            <a:r>
              <a:rPr lang="en-US" sz="2400" b="1"/>
              <a:t>Contributions </a:t>
            </a:r>
            <a:r>
              <a:rPr lang="en-US" sz="2400" b="1" err="1"/>
              <a:t>statutaires</a:t>
            </a:r>
            <a:endParaRPr lang="fr-FR" sz="2400" b="1"/>
          </a:p>
        </p:txBody>
      </p:sp>
      <p:sp>
        <p:nvSpPr>
          <p:cNvPr id="41" name="ZoneTexte 40">
            <a:extLst>
              <a:ext uri="{FF2B5EF4-FFF2-40B4-BE49-F238E27FC236}">
                <a16:creationId xmlns:a16="http://schemas.microsoft.com/office/drawing/2014/main" id="{8112350F-5B8C-00C4-22D9-5E5B7273D581}"/>
              </a:ext>
            </a:extLst>
          </p:cNvPr>
          <p:cNvSpPr txBox="1"/>
          <p:nvPr/>
        </p:nvSpPr>
        <p:spPr>
          <a:xfrm>
            <a:off x="10855896" y="2390469"/>
            <a:ext cx="2819400" cy="830997"/>
          </a:xfrm>
          <a:prstGeom prst="rect">
            <a:avLst/>
          </a:prstGeom>
          <a:noFill/>
        </p:spPr>
        <p:txBody>
          <a:bodyPr wrap="square" rtlCol="0">
            <a:spAutoFit/>
          </a:bodyPr>
          <a:lstStyle/>
          <a:p>
            <a:pPr algn="ctr"/>
            <a:r>
              <a:rPr lang="en-US" sz="2400" b="1"/>
              <a:t>Contributions </a:t>
            </a:r>
            <a:r>
              <a:rPr lang="en-US" sz="2400" b="1" err="1"/>
              <a:t>volontaires</a:t>
            </a:r>
            <a:endParaRPr lang="fr-FR" sz="2400" b="1"/>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64A0D9A-336E-CBEB-145E-EDCF927FD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875"/>
            <a:ext cx="20089506" cy="11293475"/>
          </a:xfrm>
          <a:prstGeom prst="rect">
            <a:avLst/>
          </a:prstGeom>
        </p:spPr>
      </p:pic>
      <p:sp>
        <p:nvSpPr>
          <p:cNvPr id="4" name="object 4"/>
          <p:cNvSpPr/>
          <p:nvPr/>
        </p:nvSpPr>
        <p:spPr>
          <a:xfrm>
            <a:off x="5080" y="42636"/>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000000">
              <a:alpha val="41000"/>
            </a:srgbClr>
          </a:solidFill>
        </p:spPr>
        <p:txBody>
          <a:bodyPr wrap="square" lIns="0" tIns="0" rIns="0" bIns="0" rtlCol="0"/>
          <a:lstStyle/>
          <a:p>
            <a:endParaRPr/>
          </a:p>
        </p:txBody>
      </p:sp>
      <p:sp>
        <p:nvSpPr>
          <p:cNvPr id="5" name="object 5"/>
          <p:cNvSpPr txBox="1">
            <a:spLocks noGrp="1"/>
          </p:cNvSpPr>
          <p:nvPr>
            <p:ph type="title"/>
          </p:nvPr>
        </p:nvSpPr>
        <p:spPr>
          <a:xfrm>
            <a:off x="679450" y="8093075"/>
            <a:ext cx="16764000" cy="2629566"/>
          </a:xfrm>
          <a:prstGeom prst="rect">
            <a:avLst/>
          </a:prstGeom>
        </p:spPr>
        <p:txBody>
          <a:bodyPr vert="horz" wrap="square" lIns="0" tIns="13335" rIns="0" bIns="0" rtlCol="0">
            <a:spAutoFit/>
          </a:bodyPr>
          <a:lstStyle/>
          <a:p>
            <a:pPr marL="12700">
              <a:lnSpc>
                <a:spcPct val="100000"/>
              </a:lnSpc>
              <a:spcBef>
                <a:spcPts val="105"/>
              </a:spcBef>
            </a:pPr>
            <a:r>
              <a:rPr lang="en-US" sz="17000" b="0">
                <a:solidFill>
                  <a:srgbClr val="FFFFFF"/>
                </a:solidFill>
                <a:latin typeface="Franklin Gothic Medium Cond" panose="020B0606030402020204" pitchFamily="34" charset="0"/>
                <a:cs typeface="Arial" panose="020B0604020202020204" pitchFamily="34" charset="0"/>
              </a:rPr>
              <a:t>Nos </a:t>
            </a:r>
            <a:r>
              <a:rPr lang="en-US" sz="17000" b="0" err="1">
                <a:solidFill>
                  <a:srgbClr val="FFFFFF"/>
                </a:solidFill>
                <a:latin typeface="Franklin Gothic Medium Cond" panose="020B0606030402020204" pitchFamily="34" charset="0"/>
                <a:cs typeface="Arial" panose="020B0604020202020204" pitchFamily="34" charset="0"/>
              </a:rPr>
              <a:t>partenaires</a:t>
            </a:r>
            <a:endParaRPr sz="17000">
              <a:latin typeface="Franklin Gothic Medium Cond" panose="020B0606030402020204" pitchFamily="34" charset="0"/>
              <a:cs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235"/>
            <a:ext cx="20104100" cy="11303635"/>
          </a:xfrm>
          <a:custGeom>
            <a:avLst/>
            <a:gdLst/>
            <a:ahLst/>
            <a:cxnLst/>
            <a:rect l="l" t="t" r="r" b="b"/>
            <a:pathLst>
              <a:path w="20104100" h="11303635">
                <a:moveTo>
                  <a:pt x="20104099" y="0"/>
                </a:moveTo>
                <a:lnTo>
                  <a:pt x="0" y="0"/>
                </a:lnTo>
                <a:lnTo>
                  <a:pt x="0" y="11303320"/>
                </a:lnTo>
                <a:lnTo>
                  <a:pt x="20104099" y="11303320"/>
                </a:lnTo>
                <a:lnTo>
                  <a:pt x="20104099" y="0"/>
                </a:lnTo>
                <a:close/>
              </a:path>
            </a:pathLst>
          </a:custGeom>
          <a:solidFill>
            <a:srgbClr val="FCE0E8"/>
          </a:solidFill>
        </p:spPr>
        <p:txBody>
          <a:bodyPr wrap="square" lIns="0" tIns="0" rIns="0" bIns="0" rtlCol="0"/>
          <a:lstStyle/>
          <a:p>
            <a:endParaRPr/>
          </a:p>
        </p:txBody>
      </p:sp>
      <p:sp>
        <p:nvSpPr>
          <p:cNvPr id="3" name="object 3"/>
          <p:cNvSpPr txBox="1">
            <a:spLocks noGrp="1"/>
          </p:cNvSpPr>
          <p:nvPr>
            <p:ph type="title"/>
          </p:nvPr>
        </p:nvSpPr>
        <p:spPr>
          <a:xfrm>
            <a:off x="678378" y="2099904"/>
            <a:ext cx="3161665" cy="545021"/>
          </a:xfrm>
          <a:prstGeom prst="rect">
            <a:avLst/>
          </a:prstGeom>
        </p:spPr>
        <p:txBody>
          <a:bodyPr vert="horz" wrap="square" lIns="0" tIns="13970" rIns="0" bIns="0" rtlCol="0">
            <a:spAutoFit/>
          </a:bodyPr>
          <a:lstStyle/>
          <a:p>
            <a:pPr marL="12700">
              <a:lnSpc>
                <a:spcPct val="100000"/>
              </a:lnSpc>
              <a:spcBef>
                <a:spcPts val="110"/>
              </a:spcBef>
            </a:pPr>
            <a:r>
              <a:rPr lang="en-US">
                <a:latin typeface="Arial" panose="020B0604020202020204" pitchFamily="34" charset="0"/>
                <a:cs typeface="Arial" panose="020B0604020202020204" pitchFamily="34" charset="0"/>
              </a:rPr>
              <a:t>Nos </a:t>
            </a:r>
            <a:r>
              <a:rPr lang="en-US" err="1">
                <a:latin typeface="Arial" panose="020B0604020202020204" pitchFamily="34" charset="0"/>
                <a:cs typeface="Arial" panose="020B0604020202020204" pitchFamily="34" charset="0"/>
              </a:rPr>
              <a:t>partenaires</a:t>
            </a:r>
            <a:endParaRPr spc="-10">
              <a:latin typeface="Arial" panose="020B0604020202020204" pitchFamily="34" charset="0"/>
              <a:cs typeface="Arial" panose="020B0604020202020204" pitchFamily="34" charset="0"/>
            </a:endParaRPr>
          </a:p>
        </p:txBody>
      </p:sp>
      <p:sp>
        <p:nvSpPr>
          <p:cNvPr id="4" name="object 4"/>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27512"/>
            <a:ext cx="835576" cy="790413"/>
          </a:xfrm>
          <a:prstGeom prst="rect">
            <a:avLst/>
          </a:prstGeom>
        </p:spPr>
      </p:pic>
      <p:sp>
        <p:nvSpPr>
          <p:cNvPr id="6" name="object 6"/>
          <p:cNvSpPr txBox="1"/>
          <p:nvPr/>
        </p:nvSpPr>
        <p:spPr>
          <a:xfrm>
            <a:off x="6248889" y="2262622"/>
            <a:ext cx="6106270" cy="3970511"/>
          </a:xfrm>
          <a:prstGeom prst="rect">
            <a:avLst/>
          </a:prstGeom>
        </p:spPr>
        <p:txBody>
          <a:bodyPr vert="horz" wrap="square" lIns="0" tIns="11430" rIns="0" bIns="0" rtlCol="0">
            <a:spAutoFit/>
          </a:bodyPr>
          <a:lstStyle/>
          <a:p>
            <a:pPr marL="12700" marR="5080">
              <a:lnSpc>
                <a:spcPct val="101299"/>
              </a:lnSpc>
              <a:spcBef>
                <a:spcPts val="90"/>
              </a:spcBef>
            </a:pPr>
            <a:r>
              <a:rPr lang="fr-FR" sz="2850">
                <a:latin typeface="Arial" panose="020B0604020202020204" pitchFamily="34" charset="0"/>
                <a:cs typeface="Arial" panose="020B0604020202020204" pitchFamily="34" charset="0"/>
              </a:rPr>
              <a:t>Nous travaillons avec dévouement pour bâtir un réseau solide de </a:t>
            </a:r>
            <a:r>
              <a:rPr lang="fr-FR" sz="2850" b="1">
                <a:solidFill>
                  <a:srgbClr val="F15832"/>
                </a:solidFill>
                <a:latin typeface="Arial" panose="020B0604020202020204" pitchFamily="34" charset="0"/>
                <a:cs typeface="Arial" panose="020B0604020202020204" pitchFamily="34" charset="0"/>
              </a:rPr>
              <a:t>Membres, de partenaires, d’experts </a:t>
            </a:r>
            <a:r>
              <a:rPr lang="fr-FR" sz="2850">
                <a:latin typeface="Arial" panose="020B0604020202020204" pitchFamily="34" charset="0"/>
                <a:cs typeface="Arial" panose="020B0604020202020204" pitchFamily="34" charset="0"/>
              </a:rPr>
              <a:t>et de </a:t>
            </a:r>
            <a:r>
              <a:rPr lang="fr-FR" sz="2850" b="1">
                <a:solidFill>
                  <a:srgbClr val="F15832"/>
                </a:solidFill>
                <a:latin typeface="Arial" panose="020B0604020202020204" pitchFamily="34" charset="0"/>
                <a:cs typeface="Arial" panose="020B0604020202020204" pitchFamily="34" charset="0"/>
              </a:rPr>
              <a:t>communautés à l’échelle mondiale</a:t>
            </a:r>
            <a:r>
              <a:rPr lang="fr-FR" sz="2850">
                <a:latin typeface="Arial" panose="020B0604020202020204" pitchFamily="34" charset="0"/>
                <a:cs typeface="Arial" panose="020B0604020202020204" pitchFamily="34" charset="0"/>
              </a:rPr>
              <a:t>. Ces partenariats importants nous sont indispensables : nous ne pourrions pas agir et évoluer sans cet échange continu d’informations et de ressources.</a:t>
            </a:r>
            <a:endParaRPr sz="2850">
              <a:latin typeface="Arial" panose="020B0604020202020204" pitchFamily="34" charset="0"/>
              <a:cs typeface="Arial" panose="020B0604020202020204" pitchFamily="34" charset="0"/>
            </a:endParaRPr>
          </a:p>
        </p:txBody>
      </p:sp>
      <p:sp>
        <p:nvSpPr>
          <p:cNvPr id="7" name="object 7"/>
          <p:cNvSpPr txBox="1"/>
          <p:nvPr/>
        </p:nvSpPr>
        <p:spPr>
          <a:xfrm>
            <a:off x="6248889" y="6660394"/>
            <a:ext cx="5262245" cy="3130088"/>
          </a:xfrm>
          <a:prstGeom prst="rect">
            <a:avLst/>
          </a:prstGeom>
        </p:spPr>
        <p:txBody>
          <a:bodyPr vert="horz" wrap="square" lIns="0" tIns="17145" rIns="0" bIns="0" rtlCol="0">
            <a:spAutoFit/>
          </a:bodyPr>
          <a:lstStyle/>
          <a:p>
            <a:pPr marL="12700">
              <a:lnSpc>
                <a:spcPct val="100000"/>
              </a:lnSpc>
              <a:spcBef>
                <a:spcPts val="135"/>
              </a:spcBef>
            </a:pPr>
            <a:r>
              <a:rPr lang="fr-FR" sz="2850">
                <a:latin typeface="Arial" panose="020B0604020202020204" pitchFamily="34" charset="0"/>
                <a:cs typeface="Arial" panose="020B0604020202020204" pitchFamily="34" charset="0"/>
              </a:rPr>
              <a:t>Nous collaborons avec plus de </a:t>
            </a:r>
            <a:r>
              <a:rPr lang="fr-FR" sz="2850" b="1">
                <a:solidFill>
                  <a:srgbClr val="F15832"/>
                </a:solidFill>
                <a:latin typeface="Arial" panose="020B0604020202020204" pitchFamily="34" charset="0"/>
                <a:cs typeface="Arial" panose="020B0604020202020204" pitchFamily="34" charset="0"/>
              </a:rPr>
              <a:t>75 organisations </a:t>
            </a:r>
            <a:r>
              <a:rPr lang="fr-FR" sz="2850">
                <a:latin typeface="Arial" panose="020B0604020202020204" pitchFamily="34" charset="0"/>
                <a:cs typeface="Arial" panose="020B0604020202020204" pitchFamily="34" charset="0"/>
              </a:rPr>
              <a:t>aux niveaux international et régional ainsi qu’avec le secteur privé… dans </a:t>
            </a:r>
          </a:p>
          <a:p>
            <a:pPr marL="12700">
              <a:lnSpc>
                <a:spcPct val="100000"/>
              </a:lnSpc>
              <a:spcBef>
                <a:spcPts val="135"/>
              </a:spcBef>
            </a:pPr>
            <a:r>
              <a:rPr lang="fr-FR" sz="2850">
                <a:latin typeface="Arial" panose="020B0604020202020204" pitchFamily="34" charset="0"/>
                <a:cs typeface="Arial" panose="020B0604020202020204" pitchFamily="34" charset="0"/>
              </a:rPr>
              <a:t>les domaines suivants : </a:t>
            </a:r>
            <a:r>
              <a:rPr lang="fr-FR" sz="2850" b="1">
                <a:solidFill>
                  <a:srgbClr val="F15832"/>
                </a:solidFill>
                <a:latin typeface="Arial" panose="020B0604020202020204" pitchFamily="34" charset="0"/>
                <a:cs typeface="Arial" panose="020B0604020202020204" pitchFamily="34" charset="0"/>
              </a:rPr>
              <a:t>santé, environnement, commerce, faune sauvage</a:t>
            </a:r>
            <a:r>
              <a:rPr lang="fr-FR" sz="2850">
                <a:latin typeface="Arial" panose="020B0604020202020204" pitchFamily="34" charset="0"/>
                <a:cs typeface="Arial" panose="020B0604020202020204" pitchFamily="34" charset="0"/>
              </a:rPr>
              <a:t>, entre autres.</a:t>
            </a:r>
          </a:p>
        </p:txBody>
      </p:sp>
      <p:grpSp>
        <p:nvGrpSpPr>
          <p:cNvPr id="8" name="object 8"/>
          <p:cNvGrpSpPr/>
          <p:nvPr/>
        </p:nvGrpSpPr>
        <p:grpSpPr>
          <a:xfrm>
            <a:off x="12418469" y="2022599"/>
            <a:ext cx="7445375" cy="7753350"/>
            <a:chOff x="12418469" y="2022599"/>
            <a:chExt cx="7445375" cy="7753350"/>
          </a:xfrm>
        </p:grpSpPr>
        <p:pic>
          <p:nvPicPr>
            <p:cNvPr id="9" name="object 9"/>
            <p:cNvPicPr/>
            <p:nvPr/>
          </p:nvPicPr>
          <p:blipFill>
            <a:blip r:embed="rId3" cstate="print"/>
            <a:stretch>
              <a:fillRect/>
            </a:stretch>
          </p:blipFill>
          <p:spPr>
            <a:xfrm>
              <a:off x="15368641" y="5020067"/>
              <a:ext cx="1796458" cy="1699369"/>
            </a:xfrm>
            <a:prstGeom prst="rect">
              <a:avLst/>
            </a:prstGeom>
          </p:spPr>
        </p:pic>
        <p:pic>
          <p:nvPicPr>
            <p:cNvPr id="10" name="object 10"/>
            <p:cNvPicPr/>
            <p:nvPr/>
          </p:nvPicPr>
          <p:blipFill>
            <a:blip r:embed="rId4" cstate="print"/>
            <a:stretch>
              <a:fillRect/>
            </a:stretch>
          </p:blipFill>
          <p:spPr>
            <a:xfrm>
              <a:off x="12418469" y="5925166"/>
              <a:ext cx="7445057" cy="3850714"/>
            </a:xfrm>
            <a:prstGeom prst="rect">
              <a:avLst/>
            </a:prstGeom>
          </p:spPr>
        </p:pic>
        <p:pic>
          <p:nvPicPr>
            <p:cNvPr id="11" name="object 11"/>
            <p:cNvPicPr/>
            <p:nvPr/>
          </p:nvPicPr>
          <p:blipFill>
            <a:blip r:embed="rId5" cstate="print"/>
            <a:stretch>
              <a:fillRect/>
            </a:stretch>
          </p:blipFill>
          <p:spPr>
            <a:xfrm>
              <a:off x="12962920" y="2022599"/>
              <a:ext cx="6533419" cy="3972438"/>
            </a:xfrm>
            <a:prstGeom prst="rect">
              <a:avLst/>
            </a:prstGeom>
          </p:spPr>
        </p:pic>
      </p:grpSp>
      <p:sp>
        <p:nvSpPr>
          <p:cNvPr id="12" name="object 12"/>
          <p:cNvSpPr txBox="1"/>
          <p:nvPr/>
        </p:nvSpPr>
        <p:spPr>
          <a:xfrm>
            <a:off x="15827394" y="3904995"/>
            <a:ext cx="948285" cy="564257"/>
          </a:xfrm>
          <a:prstGeom prst="rect">
            <a:avLst/>
          </a:prstGeom>
        </p:spPr>
        <p:txBody>
          <a:bodyPr vert="horz" wrap="square" lIns="0" tIns="50800" rIns="0" bIns="0" rtlCol="0">
            <a:spAutoFit/>
          </a:bodyPr>
          <a:lstStyle/>
          <a:p>
            <a:pPr marL="12700" marR="5080" indent="5715" algn="ctr">
              <a:lnSpc>
                <a:spcPts val="1989"/>
              </a:lnSpc>
              <a:spcBef>
                <a:spcPts val="400"/>
              </a:spcBef>
            </a:pPr>
            <a:r>
              <a:rPr lang="en-US" sz="1900" spc="-10" err="1">
                <a:latin typeface="Arial" panose="020B0604020202020204" pitchFamily="34" charset="0"/>
                <a:cs typeface="Arial" panose="020B0604020202020204" pitchFamily="34" charset="0"/>
              </a:rPr>
              <a:t>Secteur</a:t>
            </a:r>
            <a:r>
              <a:rPr lang="en-US" sz="1900" spc="-10">
                <a:latin typeface="Arial" panose="020B0604020202020204" pitchFamily="34" charset="0"/>
                <a:cs typeface="Arial" panose="020B0604020202020204" pitchFamily="34" charset="0"/>
              </a:rPr>
              <a:t> public</a:t>
            </a:r>
            <a:endParaRPr sz="1900">
              <a:latin typeface="Arial" panose="020B0604020202020204" pitchFamily="34" charset="0"/>
              <a:cs typeface="Arial" panose="020B0604020202020204" pitchFamily="34" charset="0"/>
            </a:endParaRPr>
          </a:p>
        </p:txBody>
      </p:sp>
      <p:sp>
        <p:nvSpPr>
          <p:cNvPr id="13" name="object 13"/>
          <p:cNvSpPr txBox="1"/>
          <p:nvPr/>
        </p:nvSpPr>
        <p:spPr>
          <a:xfrm>
            <a:off x="15793403" y="9381504"/>
            <a:ext cx="873125" cy="314960"/>
          </a:xfrm>
          <a:prstGeom prst="rect">
            <a:avLst/>
          </a:prstGeom>
        </p:spPr>
        <p:txBody>
          <a:bodyPr vert="horz" wrap="square" lIns="0" tIns="12065" rIns="0" bIns="0" rtlCol="0">
            <a:spAutoFit/>
          </a:bodyPr>
          <a:lstStyle/>
          <a:p>
            <a:pPr marL="12700">
              <a:lnSpc>
                <a:spcPct val="100000"/>
              </a:lnSpc>
              <a:spcBef>
                <a:spcPts val="95"/>
              </a:spcBef>
            </a:pPr>
            <a:r>
              <a:rPr sz="1900" spc="-10">
                <a:solidFill>
                  <a:srgbClr val="F05224"/>
                </a:solidFill>
                <a:latin typeface="Arial" panose="020B0604020202020204" pitchFamily="34" charset="0"/>
                <a:cs typeface="Arial" panose="020B0604020202020204" pitchFamily="34" charset="0"/>
              </a:rPr>
              <a:t>Science</a:t>
            </a:r>
            <a:endParaRPr sz="1900">
              <a:latin typeface="Arial" panose="020B0604020202020204" pitchFamily="34" charset="0"/>
              <a:cs typeface="Arial" panose="020B0604020202020204" pitchFamily="34" charset="0"/>
            </a:endParaRPr>
          </a:p>
        </p:txBody>
      </p:sp>
      <p:sp>
        <p:nvSpPr>
          <p:cNvPr id="14" name="object 14"/>
          <p:cNvSpPr txBox="1"/>
          <p:nvPr/>
        </p:nvSpPr>
        <p:spPr>
          <a:xfrm>
            <a:off x="12348809" y="7428601"/>
            <a:ext cx="1818479" cy="304571"/>
          </a:xfrm>
          <a:prstGeom prst="rect">
            <a:avLst/>
          </a:prstGeom>
        </p:spPr>
        <p:txBody>
          <a:bodyPr vert="horz" wrap="square" lIns="0" tIns="12065" rIns="0" bIns="0" rtlCol="0">
            <a:spAutoFit/>
          </a:bodyPr>
          <a:lstStyle/>
          <a:p>
            <a:pPr marL="12700">
              <a:lnSpc>
                <a:spcPct val="100000"/>
              </a:lnSpc>
              <a:spcBef>
                <a:spcPts val="95"/>
              </a:spcBef>
            </a:pPr>
            <a:r>
              <a:rPr sz="1900" spc="-10" err="1">
                <a:solidFill>
                  <a:srgbClr val="F05224"/>
                </a:solidFill>
                <a:latin typeface="Arial" panose="020B0604020202020204" pitchFamily="34" charset="0"/>
                <a:cs typeface="Arial" panose="020B0604020202020204" pitchFamily="34" charset="0"/>
              </a:rPr>
              <a:t>Environ</a:t>
            </a:r>
            <a:r>
              <a:rPr lang="en-US" sz="1900" spc="-10" err="1">
                <a:solidFill>
                  <a:srgbClr val="F05224"/>
                </a:solidFill>
                <a:latin typeface="Arial" panose="020B0604020202020204" pitchFamily="34" charset="0"/>
                <a:cs typeface="Arial" panose="020B0604020202020204" pitchFamily="34" charset="0"/>
              </a:rPr>
              <a:t>ne</a:t>
            </a:r>
            <a:r>
              <a:rPr sz="1900" spc="-10" err="1">
                <a:solidFill>
                  <a:srgbClr val="F05224"/>
                </a:solidFill>
                <a:latin typeface="Arial" panose="020B0604020202020204" pitchFamily="34" charset="0"/>
                <a:cs typeface="Arial" panose="020B0604020202020204" pitchFamily="34" charset="0"/>
              </a:rPr>
              <a:t>ment</a:t>
            </a:r>
            <a:endParaRPr sz="1900">
              <a:latin typeface="Arial" panose="020B0604020202020204" pitchFamily="34" charset="0"/>
              <a:cs typeface="Arial" panose="020B0604020202020204" pitchFamily="34" charset="0"/>
            </a:endParaRPr>
          </a:p>
        </p:txBody>
      </p:sp>
      <p:sp>
        <p:nvSpPr>
          <p:cNvPr id="15" name="object 15"/>
          <p:cNvSpPr txBox="1"/>
          <p:nvPr/>
        </p:nvSpPr>
        <p:spPr>
          <a:xfrm>
            <a:off x="12923033" y="4076450"/>
            <a:ext cx="2966979" cy="1185581"/>
          </a:xfrm>
          <a:prstGeom prst="rect">
            <a:avLst/>
          </a:prstGeom>
        </p:spPr>
        <p:txBody>
          <a:bodyPr vert="horz" wrap="square" lIns="0" tIns="173355" rIns="0" bIns="0" rtlCol="0">
            <a:spAutoFit/>
          </a:bodyPr>
          <a:lstStyle/>
          <a:p>
            <a:pPr marL="12700">
              <a:lnSpc>
                <a:spcPct val="100000"/>
              </a:lnSpc>
              <a:spcBef>
                <a:spcPts val="1365"/>
              </a:spcBef>
            </a:pPr>
            <a:r>
              <a:rPr lang="en-US" sz="1900" err="1">
                <a:solidFill>
                  <a:srgbClr val="F05224"/>
                </a:solidFill>
                <a:latin typeface="Arial" panose="020B0604020202020204" pitchFamily="34" charset="0"/>
                <a:cs typeface="Arial" panose="020B0604020202020204" pitchFamily="34" charset="0"/>
              </a:rPr>
              <a:t>Santé</a:t>
            </a:r>
            <a:r>
              <a:rPr lang="en-US" sz="1900">
                <a:solidFill>
                  <a:srgbClr val="F05224"/>
                </a:solidFill>
                <a:latin typeface="Arial" panose="020B0604020202020204" pitchFamily="34" charset="0"/>
                <a:cs typeface="Arial" panose="020B0604020202020204" pitchFamily="34" charset="0"/>
              </a:rPr>
              <a:t> </a:t>
            </a:r>
            <a:r>
              <a:rPr lang="en-US" sz="1900" err="1">
                <a:solidFill>
                  <a:srgbClr val="F05224"/>
                </a:solidFill>
                <a:latin typeface="Arial" panose="020B0604020202020204" pitchFamily="34" charset="0"/>
                <a:cs typeface="Arial" panose="020B0604020202020204" pitchFamily="34" charset="0"/>
              </a:rPr>
              <a:t>animale</a:t>
            </a:r>
            <a:endParaRPr sz="1900">
              <a:latin typeface="Arial" panose="020B0604020202020204" pitchFamily="34" charset="0"/>
              <a:cs typeface="Arial" panose="020B0604020202020204" pitchFamily="34" charset="0"/>
            </a:endParaRPr>
          </a:p>
          <a:p>
            <a:pPr marL="949325" marR="5080" indent="49530">
              <a:lnSpc>
                <a:spcPts val="1989"/>
              </a:lnSpc>
              <a:spcBef>
                <a:spcPts val="1570"/>
              </a:spcBef>
            </a:pPr>
            <a:r>
              <a:rPr lang="en-US" sz="1900" spc="-10" err="1">
                <a:latin typeface="Arial" panose="020B0604020202020204" pitchFamily="34" charset="0"/>
                <a:cs typeface="Arial" panose="020B0604020202020204" pitchFamily="34" charset="0"/>
              </a:rPr>
              <a:t>O</a:t>
            </a:r>
            <a:r>
              <a:rPr sz="1900" spc="-10" err="1">
                <a:latin typeface="Arial" panose="020B0604020202020204" pitchFamily="34" charset="0"/>
                <a:cs typeface="Arial" panose="020B0604020202020204" pitchFamily="34" charset="0"/>
              </a:rPr>
              <a:t>rganisations</a:t>
            </a:r>
            <a:r>
              <a:rPr lang="en-US" sz="1900" spc="-10">
                <a:latin typeface="Arial" panose="020B0604020202020204" pitchFamily="34" charset="0"/>
                <a:cs typeface="Arial" panose="020B0604020202020204" pitchFamily="34" charset="0"/>
              </a:rPr>
              <a:t> </a:t>
            </a:r>
            <a:r>
              <a:rPr lang="en-US" sz="1900" spc="-10" err="1">
                <a:latin typeface="Arial" panose="020B0604020202020204" pitchFamily="34" charset="0"/>
                <a:cs typeface="Arial" panose="020B0604020202020204" pitchFamily="34" charset="0"/>
              </a:rPr>
              <a:t>internationales</a:t>
            </a:r>
            <a:endParaRPr sz="1900">
              <a:latin typeface="Arial" panose="020B0604020202020204" pitchFamily="34" charset="0"/>
              <a:cs typeface="Arial" panose="020B0604020202020204" pitchFamily="34" charset="0"/>
            </a:endParaRPr>
          </a:p>
        </p:txBody>
      </p:sp>
      <p:sp>
        <p:nvSpPr>
          <p:cNvPr id="16" name="object 16"/>
          <p:cNvSpPr txBox="1"/>
          <p:nvPr/>
        </p:nvSpPr>
        <p:spPr>
          <a:xfrm>
            <a:off x="15393143" y="3221064"/>
            <a:ext cx="1771955" cy="304571"/>
          </a:xfrm>
          <a:prstGeom prst="rect">
            <a:avLst/>
          </a:prstGeom>
        </p:spPr>
        <p:txBody>
          <a:bodyPr vert="horz" wrap="square" lIns="0" tIns="12065" rIns="0" bIns="0" rtlCol="0">
            <a:spAutoFit/>
          </a:bodyPr>
          <a:lstStyle/>
          <a:p>
            <a:pPr marL="12700">
              <a:lnSpc>
                <a:spcPct val="100000"/>
              </a:lnSpc>
              <a:spcBef>
                <a:spcPts val="95"/>
              </a:spcBef>
            </a:pPr>
            <a:r>
              <a:rPr lang="en-US" sz="1900" err="1">
                <a:solidFill>
                  <a:srgbClr val="F05224"/>
                </a:solidFill>
                <a:latin typeface="Arial" panose="020B0604020202020204" pitchFamily="34" charset="0"/>
                <a:cs typeface="Arial" panose="020B0604020202020204" pitchFamily="34" charset="0"/>
              </a:rPr>
              <a:t>Santé</a:t>
            </a:r>
            <a:r>
              <a:rPr lang="en-US" sz="1900">
                <a:solidFill>
                  <a:srgbClr val="F05224"/>
                </a:solidFill>
                <a:latin typeface="Arial" panose="020B0604020202020204" pitchFamily="34" charset="0"/>
                <a:cs typeface="Arial" panose="020B0604020202020204" pitchFamily="34" charset="0"/>
              </a:rPr>
              <a:t> </a:t>
            </a:r>
            <a:r>
              <a:rPr lang="en-US" sz="1900" err="1">
                <a:solidFill>
                  <a:srgbClr val="F05224"/>
                </a:solidFill>
                <a:latin typeface="Arial" panose="020B0604020202020204" pitchFamily="34" charset="0"/>
                <a:cs typeface="Arial" panose="020B0604020202020204" pitchFamily="34" charset="0"/>
              </a:rPr>
              <a:t>humaine</a:t>
            </a:r>
            <a:endParaRPr sz="1900">
              <a:latin typeface="Arial" panose="020B0604020202020204" pitchFamily="34" charset="0"/>
              <a:cs typeface="Arial" panose="020B0604020202020204" pitchFamily="34" charset="0"/>
            </a:endParaRPr>
          </a:p>
        </p:txBody>
      </p:sp>
      <p:sp>
        <p:nvSpPr>
          <p:cNvPr id="17" name="object 17"/>
          <p:cNvSpPr txBox="1"/>
          <p:nvPr/>
        </p:nvSpPr>
        <p:spPr>
          <a:xfrm>
            <a:off x="17976231" y="4213545"/>
            <a:ext cx="1711065" cy="304571"/>
          </a:xfrm>
          <a:prstGeom prst="rect">
            <a:avLst/>
          </a:prstGeom>
        </p:spPr>
        <p:txBody>
          <a:bodyPr vert="horz" wrap="square" lIns="0" tIns="12065" rIns="0" bIns="0" rtlCol="0">
            <a:spAutoFit/>
          </a:bodyPr>
          <a:lstStyle/>
          <a:p>
            <a:pPr marL="12700">
              <a:lnSpc>
                <a:spcPct val="100000"/>
              </a:lnSpc>
              <a:spcBef>
                <a:spcPts val="95"/>
              </a:spcBef>
            </a:pPr>
            <a:r>
              <a:rPr lang="en-US" sz="1900" spc="-10" err="1">
                <a:solidFill>
                  <a:srgbClr val="F05224"/>
                </a:solidFill>
                <a:latin typeface="Arial" panose="020B0604020202020204" pitchFamily="34" charset="0"/>
                <a:cs typeface="Arial" panose="020B0604020202020204" pitchFamily="34" charset="0"/>
              </a:rPr>
              <a:t>Faune</a:t>
            </a:r>
            <a:r>
              <a:rPr lang="en-US" sz="1900" spc="-10">
                <a:solidFill>
                  <a:srgbClr val="F05224"/>
                </a:solidFill>
                <a:latin typeface="Arial" panose="020B0604020202020204" pitchFamily="34" charset="0"/>
                <a:cs typeface="Arial" panose="020B0604020202020204" pitchFamily="34" charset="0"/>
              </a:rPr>
              <a:t> </a:t>
            </a:r>
            <a:r>
              <a:rPr lang="en-US" sz="1900" spc="-10" err="1">
                <a:solidFill>
                  <a:srgbClr val="F05224"/>
                </a:solidFill>
                <a:latin typeface="Arial" panose="020B0604020202020204" pitchFamily="34" charset="0"/>
                <a:cs typeface="Arial" panose="020B0604020202020204" pitchFamily="34" charset="0"/>
              </a:rPr>
              <a:t>sauvage</a:t>
            </a:r>
            <a:endParaRPr sz="1900">
              <a:latin typeface="Arial" panose="020B0604020202020204" pitchFamily="34" charset="0"/>
              <a:cs typeface="Arial" panose="020B0604020202020204" pitchFamily="34" charset="0"/>
            </a:endParaRPr>
          </a:p>
        </p:txBody>
      </p:sp>
      <p:sp>
        <p:nvSpPr>
          <p:cNvPr id="18" name="object 18"/>
          <p:cNvSpPr txBox="1"/>
          <p:nvPr/>
        </p:nvSpPr>
        <p:spPr>
          <a:xfrm>
            <a:off x="18487192" y="7428602"/>
            <a:ext cx="1215666" cy="304571"/>
          </a:xfrm>
          <a:prstGeom prst="rect">
            <a:avLst/>
          </a:prstGeom>
        </p:spPr>
        <p:txBody>
          <a:bodyPr vert="horz" wrap="square" lIns="0" tIns="12065" rIns="0" bIns="0" rtlCol="0">
            <a:spAutoFit/>
          </a:bodyPr>
          <a:lstStyle/>
          <a:p>
            <a:pPr marL="12700">
              <a:lnSpc>
                <a:spcPct val="100000"/>
              </a:lnSpc>
              <a:spcBef>
                <a:spcPts val="95"/>
              </a:spcBef>
            </a:pPr>
            <a:r>
              <a:rPr lang="en-US" sz="1900" spc="-40">
                <a:solidFill>
                  <a:srgbClr val="F05224"/>
                </a:solidFill>
                <a:latin typeface="Arial" panose="020B0604020202020204" pitchFamily="34" charset="0"/>
                <a:cs typeface="Arial" panose="020B0604020202020204" pitchFamily="34" charset="0"/>
              </a:rPr>
              <a:t>Commerce</a:t>
            </a:r>
            <a:endParaRPr sz="1900">
              <a:latin typeface="Arial" panose="020B0604020202020204" pitchFamily="34" charset="0"/>
              <a:cs typeface="Arial" panose="020B0604020202020204" pitchFamily="34" charset="0"/>
            </a:endParaRPr>
          </a:p>
        </p:txBody>
      </p:sp>
      <p:sp>
        <p:nvSpPr>
          <p:cNvPr id="19" name="object 19"/>
          <p:cNvSpPr txBox="1"/>
          <p:nvPr/>
        </p:nvSpPr>
        <p:spPr>
          <a:xfrm>
            <a:off x="15812507" y="7333166"/>
            <a:ext cx="854021" cy="564257"/>
          </a:xfrm>
          <a:prstGeom prst="rect">
            <a:avLst/>
          </a:prstGeom>
        </p:spPr>
        <p:txBody>
          <a:bodyPr vert="horz" wrap="square" lIns="0" tIns="50800" rIns="0" bIns="0" rtlCol="0">
            <a:spAutoFit/>
          </a:bodyPr>
          <a:lstStyle/>
          <a:p>
            <a:pPr marL="48260" marR="5080" indent="-36195" algn="ctr">
              <a:lnSpc>
                <a:spcPts val="1989"/>
              </a:lnSpc>
              <a:spcBef>
                <a:spcPts val="400"/>
              </a:spcBef>
            </a:pPr>
            <a:r>
              <a:rPr lang="en-US" sz="1900" spc="-25" err="1">
                <a:latin typeface="Arial" panose="020B0604020202020204" pitchFamily="34" charset="0"/>
                <a:cs typeface="Arial" panose="020B0604020202020204" pitchFamily="34" charset="0"/>
              </a:rPr>
              <a:t>Secteur</a:t>
            </a:r>
            <a:r>
              <a:rPr lang="en-US" sz="1900" spc="-25">
                <a:latin typeface="Arial" panose="020B0604020202020204" pitchFamily="34" charset="0"/>
                <a:cs typeface="Arial" panose="020B0604020202020204" pitchFamily="34" charset="0"/>
              </a:rPr>
              <a:t> </a:t>
            </a:r>
            <a:r>
              <a:rPr lang="en-US" sz="1900" spc="-25" err="1">
                <a:latin typeface="Arial" panose="020B0604020202020204" pitchFamily="34" charset="0"/>
                <a:cs typeface="Arial" panose="020B0604020202020204" pitchFamily="34" charset="0"/>
              </a:rPr>
              <a:t>privé</a:t>
            </a:r>
            <a:endParaRPr sz="1900">
              <a:latin typeface="Arial" panose="020B0604020202020204" pitchFamily="34" charset="0"/>
              <a:cs typeface="Arial" panose="020B0604020202020204" pitchFamily="34" charset="0"/>
            </a:endParaRPr>
          </a:p>
        </p:txBody>
      </p:sp>
      <p:sp>
        <p:nvSpPr>
          <p:cNvPr id="20" name="object 20"/>
          <p:cNvSpPr txBox="1"/>
          <p:nvPr/>
        </p:nvSpPr>
        <p:spPr>
          <a:xfrm>
            <a:off x="19282957" y="939521"/>
            <a:ext cx="30861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49</a:t>
            </a:r>
            <a:endParaRPr sz="1900">
              <a:latin typeface="Söhne"/>
              <a:cs typeface="Söhne"/>
            </a:endParaRPr>
          </a:p>
        </p:txBody>
      </p:sp>
      <p:sp>
        <p:nvSpPr>
          <p:cNvPr id="21" name="object 21"/>
          <p:cNvSpPr txBox="1"/>
          <p:nvPr/>
        </p:nvSpPr>
        <p:spPr>
          <a:xfrm>
            <a:off x="16763467" y="4758919"/>
            <a:ext cx="1796458" cy="564257"/>
          </a:xfrm>
          <a:prstGeom prst="rect">
            <a:avLst/>
          </a:prstGeom>
        </p:spPr>
        <p:txBody>
          <a:bodyPr vert="horz" wrap="square" lIns="0" tIns="50800" rIns="0" bIns="0" rtlCol="0">
            <a:spAutoFit/>
          </a:bodyPr>
          <a:lstStyle/>
          <a:p>
            <a:pPr marL="12700" marR="5080" indent="257175" algn="ctr">
              <a:lnSpc>
                <a:spcPts val="1989"/>
              </a:lnSpc>
              <a:spcBef>
                <a:spcPts val="400"/>
              </a:spcBef>
            </a:pPr>
            <a:r>
              <a:rPr lang="en-US" sz="1900" spc="-10" err="1">
                <a:latin typeface="Arial" panose="020B0604020202020204" pitchFamily="34" charset="0"/>
                <a:cs typeface="Arial" panose="020B0604020202020204" pitchFamily="34" charset="0"/>
              </a:rPr>
              <a:t>O</a:t>
            </a:r>
            <a:r>
              <a:rPr sz="1900" spc="-10" err="1">
                <a:latin typeface="Arial" panose="020B0604020202020204" pitchFamily="34" charset="0"/>
                <a:cs typeface="Arial" panose="020B0604020202020204" pitchFamily="34" charset="0"/>
              </a:rPr>
              <a:t>rganisations</a:t>
            </a:r>
            <a:r>
              <a:rPr lang="en-US" sz="1900" spc="-10">
                <a:latin typeface="Arial" panose="020B0604020202020204" pitchFamily="34" charset="0"/>
                <a:cs typeface="Arial" panose="020B0604020202020204" pitchFamily="34" charset="0"/>
              </a:rPr>
              <a:t> </a:t>
            </a:r>
            <a:r>
              <a:rPr lang="en-US" sz="1900" spc="-10" err="1">
                <a:latin typeface="Arial" panose="020B0604020202020204" pitchFamily="34" charset="0"/>
                <a:cs typeface="Arial" panose="020B0604020202020204" pitchFamily="34" charset="0"/>
              </a:rPr>
              <a:t>régionales</a:t>
            </a:r>
            <a:endParaRPr sz="190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20104100" cy="11308715"/>
            <a:chOff x="0" y="0"/>
            <a:chExt cx="20104100" cy="11308715"/>
          </a:xfrm>
        </p:grpSpPr>
        <p:pic>
          <p:nvPicPr>
            <p:cNvPr id="3" name="object 3"/>
            <p:cNvPicPr/>
            <p:nvPr/>
          </p:nvPicPr>
          <p:blipFill>
            <a:blip r:embed="rId2" cstate="print"/>
            <a:stretch>
              <a:fillRect/>
            </a:stretch>
          </p:blipFill>
          <p:spPr>
            <a:xfrm>
              <a:off x="0" y="0"/>
              <a:ext cx="20104099" cy="11308556"/>
            </a:xfrm>
            <a:prstGeom prst="rect">
              <a:avLst/>
            </a:prstGeom>
          </p:spPr>
        </p:pic>
        <p:sp>
          <p:nvSpPr>
            <p:cNvPr id="4" name="object 4"/>
            <p:cNvSpPr/>
            <p:nvPr/>
          </p:nvSpPr>
          <p:spPr>
            <a:xfrm>
              <a:off x="5235" y="0"/>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000000">
                <a:alpha val="41000"/>
              </a:srgbClr>
            </a:solidFill>
          </p:spPr>
          <p:txBody>
            <a:bodyPr wrap="square" lIns="0" tIns="0" rIns="0" bIns="0" rtlCol="0"/>
            <a:lstStyle/>
            <a:p>
              <a:endParaRPr/>
            </a:p>
          </p:txBody>
        </p:sp>
      </p:grpSp>
      <p:sp>
        <p:nvSpPr>
          <p:cNvPr id="5" name="object 5"/>
          <p:cNvSpPr txBox="1">
            <a:spLocks noGrp="1"/>
          </p:cNvSpPr>
          <p:nvPr>
            <p:ph type="title"/>
          </p:nvPr>
        </p:nvSpPr>
        <p:spPr>
          <a:xfrm>
            <a:off x="755650" y="7864475"/>
            <a:ext cx="15468600" cy="2629566"/>
          </a:xfrm>
          <a:prstGeom prst="rect">
            <a:avLst/>
          </a:prstGeom>
        </p:spPr>
        <p:txBody>
          <a:bodyPr vert="horz" wrap="square" lIns="0" tIns="13335" rIns="0" bIns="0" rtlCol="0">
            <a:spAutoFit/>
          </a:bodyPr>
          <a:lstStyle/>
          <a:p>
            <a:pPr marL="12700">
              <a:lnSpc>
                <a:spcPct val="100000"/>
              </a:lnSpc>
              <a:spcBef>
                <a:spcPts val="105"/>
              </a:spcBef>
            </a:pPr>
            <a:r>
              <a:rPr lang="en-US" sz="17000" b="0">
                <a:solidFill>
                  <a:srgbClr val="FFFFFF"/>
                </a:solidFill>
                <a:latin typeface="Franklin Gothic Medium Cond" panose="020B0606030402020204" pitchFamily="34" charset="0"/>
                <a:cs typeface="Söhne Schmal Kräftig"/>
              </a:rPr>
              <a:t>Qui nous </a:t>
            </a:r>
            <a:r>
              <a:rPr lang="en-US" sz="17000" b="0" err="1">
                <a:solidFill>
                  <a:srgbClr val="FFFFFF"/>
                </a:solidFill>
                <a:latin typeface="Franklin Gothic Medium Cond" panose="020B0606030402020204" pitchFamily="34" charset="0"/>
                <a:cs typeface="Söhne Schmal Kräftig"/>
              </a:rPr>
              <a:t>sommes</a:t>
            </a:r>
            <a:endParaRPr sz="17000">
              <a:latin typeface="Franklin Gothic Medium Cond" panose="020B0606030402020204" pitchFamily="34" charset="0"/>
              <a:cs typeface="Söhne Schmal Kräftig"/>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2965A53-99F3-CE6E-16B4-CD0D1C7F7B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36" y="-40323"/>
            <a:ext cx="20189474" cy="11349673"/>
          </a:xfrm>
          <a:prstGeom prst="rect">
            <a:avLst/>
          </a:prstGeom>
        </p:spPr>
      </p:pic>
      <p:sp>
        <p:nvSpPr>
          <p:cNvPr id="4" name="object 4"/>
          <p:cNvSpPr/>
          <p:nvPr/>
        </p:nvSpPr>
        <p:spPr>
          <a:xfrm>
            <a:off x="-34472" y="-40322"/>
            <a:ext cx="20093940" cy="11354662"/>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000000">
              <a:alpha val="41000"/>
            </a:srgbClr>
          </a:solidFill>
        </p:spPr>
        <p:txBody>
          <a:bodyPr wrap="square" lIns="0" tIns="0" rIns="0" bIns="0" rtlCol="0"/>
          <a:lstStyle/>
          <a:p>
            <a:endParaRPr/>
          </a:p>
        </p:txBody>
      </p:sp>
      <p:sp>
        <p:nvSpPr>
          <p:cNvPr id="5" name="object 5"/>
          <p:cNvSpPr txBox="1">
            <a:spLocks noGrp="1"/>
          </p:cNvSpPr>
          <p:nvPr>
            <p:ph type="title"/>
          </p:nvPr>
        </p:nvSpPr>
        <p:spPr>
          <a:xfrm>
            <a:off x="527050" y="8169275"/>
            <a:ext cx="14401800" cy="2629566"/>
          </a:xfrm>
          <a:prstGeom prst="rect">
            <a:avLst/>
          </a:prstGeom>
        </p:spPr>
        <p:txBody>
          <a:bodyPr vert="horz" wrap="square" lIns="0" tIns="13335" rIns="0" bIns="0" rtlCol="0">
            <a:spAutoFit/>
          </a:bodyPr>
          <a:lstStyle/>
          <a:p>
            <a:pPr marL="12700">
              <a:lnSpc>
                <a:spcPct val="100000"/>
              </a:lnSpc>
              <a:spcBef>
                <a:spcPts val="105"/>
              </a:spcBef>
            </a:pPr>
            <a:r>
              <a:rPr lang="en-US" sz="17000" b="0">
                <a:solidFill>
                  <a:srgbClr val="FFFFFF"/>
                </a:solidFill>
                <a:latin typeface="Franklin Gothic Medium Cond" panose="020B0606030402020204" pitchFamily="34" charset="0"/>
                <a:cs typeface="Söhne Schmal Kräftig"/>
              </a:rPr>
              <a:t>Notre </a:t>
            </a:r>
            <a:r>
              <a:rPr lang="en-US" sz="17000" b="0" err="1">
                <a:solidFill>
                  <a:srgbClr val="FFFFFF"/>
                </a:solidFill>
                <a:latin typeface="Franklin Gothic Medium Cond" panose="020B0606030402020204" pitchFamily="34" charset="0"/>
                <a:cs typeface="Söhne Schmal Kräftig"/>
              </a:rPr>
              <a:t>stratégie</a:t>
            </a:r>
            <a:endParaRPr sz="17000">
              <a:latin typeface="Franklin Gothic Medium Cond" panose="020B0606030402020204" pitchFamily="34" charset="0"/>
              <a:cs typeface="Söhne Schmal Kräftig"/>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3635"/>
          </a:xfrm>
          <a:custGeom>
            <a:avLst/>
            <a:gdLst/>
            <a:ahLst/>
            <a:cxnLst/>
            <a:rect l="l" t="t" r="r" b="b"/>
            <a:pathLst>
              <a:path w="20104100" h="11303635">
                <a:moveTo>
                  <a:pt x="20104099" y="0"/>
                </a:moveTo>
                <a:lnTo>
                  <a:pt x="0" y="0"/>
                </a:lnTo>
                <a:lnTo>
                  <a:pt x="0" y="11303320"/>
                </a:lnTo>
                <a:lnTo>
                  <a:pt x="20104099" y="11303320"/>
                </a:lnTo>
                <a:lnTo>
                  <a:pt x="20104099" y="0"/>
                </a:lnTo>
                <a:close/>
              </a:path>
            </a:pathLst>
          </a:custGeom>
          <a:solidFill>
            <a:srgbClr val="FAEFC3"/>
          </a:solidFill>
        </p:spPr>
        <p:txBody>
          <a:bodyPr wrap="square" lIns="0" tIns="0" rIns="0" bIns="0" rtlCol="0"/>
          <a:lstStyle/>
          <a:p>
            <a:endParaRPr/>
          </a:p>
        </p:txBody>
      </p:sp>
      <p:sp>
        <p:nvSpPr>
          <p:cNvPr id="3" name="object 3"/>
          <p:cNvSpPr txBox="1">
            <a:spLocks noGrp="1"/>
          </p:cNvSpPr>
          <p:nvPr>
            <p:ph type="title"/>
          </p:nvPr>
        </p:nvSpPr>
        <p:spPr>
          <a:xfrm>
            <a:off x="678378" y="2099904"/>
            <a:ext cx="3161665" cy="545021"/>
          </a:xfrm>
          <a:prstGeom prst="rect">
            <a:avLst/>
          </a:prstGeom>
        </p:spPr>
        <p:txBody>
          <a:bodyPr vert="horz" wrap="square" lIns="0" tIns="13970" rIns="0" bIns="0" rtlCol="0">
            <a:spAutoFit/>
          </a:bodyPr>
          <a:lstStyle/>
          <a:p>
            <a:pPr marL="12700">
              <a:lnSpc>
                <a:spcPct val="100000"/>
              </a:lnSpc>
              <a:spcBef>
                <a:spcPts val="110"/>
              </a:spcBef>
            </a:pPr>
            <a:r>
              <a:rPr lang="en-US">
                <a:latin typeface="Arial" panose="020B0604020202020204" pitchFamily="34" charset="0"/>
                <a:cs typeface="Arial" panose="020B0604020202020204" pitchFamily="34" charset="0"/>
              </a:rPr>
              <a:t>Notre </a:t>
            </a:r>
            <a:r>
              <a:rPr lang="en-US" err="1">
                <a:latin typeface="Arial" panose="020B0604020202020204" pitchFamily="34" charset="0"/>
                <a:cs typeface="Arial" panose="020B0604020202020204" pitchFamily="34" charset="0"/>
              </a:rPr>
              <a:t>stratégie</a:t>
            </a:r>
            <a:endParaRPr spc="-10">
              <a:latin typeface="Arial" panose="020B0604020202020204" pitchFamily="34" charset="0"/>
              <a:cs typeface="Arial" panose="020B0604020202020204" pitchFamily="34" charset="0"/>
            </a:endParaRPr>
          </a:p>
        </p:txBody>
      </p:sp>
      <p:sp>
        <p:nvSpPr>
          <p:cNvPr id="4" name="object 4"/>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27512"/>
            <a:ext cx="835576" cy="790413"/>
          </a:xfrm>
          <a:prstGeom prst="rect">
            <a:avLst/>
          </a:prstGeom>
        </p:spPr>
      </p:pic>
      <p:sp>
        <p:nvSpPr>
          <p:cNvPr id="6" name="object 6"/>
          <p:cNvSpPr txBox="1"/>
          <p:nvPr/>
        </p:nvSpPr>
        <p:spPr>
          <a:xfrm>
            <a:off x="6248889" y="2167889"/>
            <a:ext cx="12095480" cy="869918"/>
          </a:xfrm>
          <a:prstGeom prst="rect">
            <a:avLst/>
          </a:prstGeom>
        </p:spPr>
        <p:txBody>
          <a:bodyPr vert="horz" wrap="square" lIns="0" tIns="11430" rIns="0" bIns="0" rtlCol="0">
            <a:spAutoFit/>
          </a:bodyPr>
          <a:lstStyle/>
          <a:p>
            <a:pPr marL="12700" marR="5080">
              <a:lnSpc>
                <a:spcPct val="101299"/>
              </a:lnSpc>
              <a:spcBef>
                <a:spcPts val="90"/>
              </a:spcBef>
            </a:pPr>
            <a:r>
              <a:rPr lang="fr-FR" sz="2850">
                <a:latin typeface="Arial" panose="020B0604020202020204" pitchFamily="34" charset="0"/>
                <a:cs typeface="Arial" panose="020B0604020202020204" pitchFamily="34" charset="0"/>
              </a:rPr>
              <a:t>Le Septième Plan stratégique vise à partager une vision globale et un cadre de travail pour la période 2021-2025.</a:t>
            </a:r>
            <a:endParaRPr sz="2850">
              <a:latin typeface="Arial" panose="020B0604020202020204" pitchFamily="34" charset="0"/>
              <a:cs typeface="Arial" panose="020B0604020202020204" pitchFamily="34" charset="0"/>
            </a:endParaRPr>
          </a:p>
        </p:txBody>
      </p:sp>
      <p:sp>
        <p:nvSpPr>
          <p:cNvPr id="7" name="object 7"/>
          <p:cNvSpPr txBox="1"/>
          <p:nvPr/>
        </p:nvSpPr>
        <p:spPr>
          <a:xfrm>
            <a:off x="6207110" y="3424920"/>
            <a:ext cx="12194540" cy="1356653"/>
          </a:xfrm>
          <a:prstGeom prst="rect">
            <a:avLst/>
          </a:prstGeom>
        </p:spPr>
        <p:txBody>
          <a:bodyPr vert="horz" wrap="square" lIns="0" tIns="3810" rIns="0" bIns="0" rtlCol="0">
            <a:spAutoFit/>
          </a:bodyPr>
          <a:lstStyle/>
          <a:p>
            <a:pPr marL="12700" marR="5080">
              <a:lnSpc>
                <a:spcPts val="3629"/>
              </a:lnSpc>
              <a:spcBef>
                <a:spcPts val="30"/>
              </a:spcBef>
            </a:pPr>
            <a:r>
              <a:rPr lang="fr-FR" sz="2850" b="1">
                <a:latin typeface="Arial" panose="020B0604020202020204" pitchFamily="34" charset="0"/>
                <a:cs typeface="Arial" panose="020B0604020202020204" pitchFamily="34" charset="0"/>
              </a:rPr>
              <a:t>Nous assurerons le leadership de la gouvernance mondiale en matière de santé animale afin d’améliorer la santé et le bien-être des animaux dans le monde entier.</a:t>
            </a:r>
            <a:endParaRPr sz="2850" b="1">
              <a:latin typeface="Arial" panose="020B0604020202020204" pitchFamily="34" charset="0"/>
              <a:cs typeface="Arial" panose="020B0604020202020204" pitchFamily="34" charset="0"/>
            </a:endParaRPr>
          </a:p>
        </p:txBody>
      </p:sp>
      <p:sp>
        <p:nvSpPr>
          <p:cNvPr id="8" name="object 8"/>
          <p:cNvSpPr/>
          <p:nvPr/>
        </p:nvSpPr>
        <p:spPr>
          <a:xfrm>
            <a:off x="6610957" y="5668576"/>
            <a:ext cx="908685" cy="976630"/>
          </a:xfrm>
          <a:custGeom>
            <a:avLst/>
            <a:gdLst/>
            <a:ahLst/>
            <a:cxnLst/>
            <a:rect l="l" t="t" r="r" b="b"/>
            <a:pathLst>
              <a:path w="908684" h="976629">
                <a:moveTo>
                  <a:pt x="0" y="858507"/>
                </a:moveTo>
                <a:lnTo>
                  <a:pt x="0" y="0"/>
                </a:lnTo>
                <a:lnTo>
                  <a:pt x="121755" y="0"/>
                </a:lnTo>
                <a:lnTo>
                  <a:pt x="908548" y="0"/>
                </a:lnTo>
                <a:lnTo>
                  <a:pt x="908548" y="777452"/>
                </a:lnTo>
                <a:lnTo>
                  <a:pt x="908548" y="860853"/>
                </a:lnTo>
                <a:lnTo>
                  <a:pt x="460080" y="860853"/>
                </a:lnTo>
              </a:path>
              <a:path w="908684" h="976629">
                <a:moveTo>
                  <a:pt x="360313" y="860853"/>
                </a:moveTo>
                <a:lnTo>
                  <a:pt x="351202" y="905912"/>
                </a:lnTo>
                <a:lnTo>
                  <a:pt x="326356" y="942706"/>
                </a:lnTo>
                <a:lnTo>
                  <a:pt x="289502" y="967513"/>
                </a:lnTo>
                <a:lnTo>
                  <a:pt x="244369" y="976609"/>
                </a:lnTo>
                <a:lnTo>
                  <a:pt x="199236" y="967513"/>
                </a:lnTo>
                <a:lnTo>
                  <a:pt x="162382" y="942706"/>
                </a:lnTo>
                <a:lnTo>
                  <a:pt x="137536" y="905912"/>
                </a:lnTo>
                <a:lnTo>
                  <a:pt x="128425" y="860853"/>
                </a:lnTo>
                <a:lnTo>
                  <a:pt x="137536" y="815793"/>
                </a:lnTo>
                <a:lnTo>
                  <a:pt x="162382" y="778999"/>
                </a:lnTo>
                <a:lnTo>
                  <a:pt x="199236" y="754193"/>
                </a:lnTo>
                <a:lnTo>
                  <a:pt x="244369" y="745097"/>
                </a:lnTo>
                <a:lnTo>
                  <a:pt x="289502" y="754193"/>
                </a:lnTo>
                <a:lnTo>
                  <a:pt x="326356" y="778999"/>
                </a:lnTo>
                <a:lnTo>
                  <a:pt x="351202" y="815793"/>
                </a:lnTo>
                <a:lnTo>
                  <a:pt x="360313" y="860853"/>
                </a:lnTo>
                <a:close/>
              </a:path>
            </a:pathLst>
          </a:custGeom>
          <a:ln w="28595">
            <a:solidFill>
              <a:srgbClr val="F15732"/>
            </a:solidFill>
          </a:ln>
        </p:spPr>
        <p:txBody>
          <a:bodyPr wrap="square" lIns="0" tIns="0" rIns="0" bIns="0" rtlCol="0"/>
          <a:lstStyle/>
          <a:p>
            <a:endParaRPr/>
          </a:p>
        </p:txBody>
      </p:sp>
      <p:sp>
        <p:nvSpPr>
          <p:cNvPr id="9" name="object 9"/>
          <p:cNvSpPr/>
          <p:nvPr/>
        </p:nvSpPr>
        <p:spPr>
          <a:xfrm>
            <a:off x="7597661" y="5946295"/>
            <a:ext cx="473075" cy="699135"/>
          </a:xfrm>
          <a:custGeom>
            <a:avLst/>
            <a:gdLst/>
            <a:ahLst/>
            <a:cxnLst/>
            <a:rect l="l" t="t" r="r" b="b"/>
            <a:pathLst>
              <a:path w="473075" h="699134">
                <a:moveTo>
                  <a:pt x="301205" y="583134"/>
                </a:moveTo>
                <a:lnTo>
                  <a:pt x="292094" y="628193"/>
                </a:lnTo>
                <a:lnTo>
                  <a:pt x="267248" y="664987"/>
                </a:lnTo>
                <a:lnTo>
                  <a:pt x="230394" y="689793"/>
                </a:lnTo>
                <a:lnTo>
                  <a:pt x="185261" y="698889"/>
                </a:lnTo>
                <a:lnTo>
                  <a:pt x="140128" y="689793"/>
                </a:lnTo>
                <a:lnTo>
                  <a:pt x="103274" y="664987"/>
                </a:lnTo>
                <a:lnTo>
                  <a:pt x="78427" y="628193"/>
                </a:lnTo>
                <a:lnTo>
                  <a:pt x="69317" y="583134"/>
                </a:lnTo>
                <a:lnTo>
                  <a:pt x="78427" y="538074"/>
                </a:lnTo>
                <a:lnTo>
                  <a:pt x="103274" y="501280"/>
                </a:lnTo>
                <a:lnTo>
                  <a:pt x="140128" y="476474"/>
                </a:lnTo>
                <a:lnTo>
                  <a:pt x="185261" y="467378"/>
                </a:lnTo>
                <a:lnTo>
                  <a:pt x="230394" y="476474"/>
                </a:lnTo>
                <a:lnTo>
                  <a:pt x="267248" y="501280"/>
                </a:lnTo>
                <a:lnTo>
                  <a:pt x="292094" y="538074"/>
                </a:lnTo>
                <a:lnTo>
                  <a:pt x="301205" y="583134"/>
                </a:lnTo>
                <a:close/>
              </a:path>
              <a:path w="473075" h="699134">
                <a:moveTo>
                  <a:pt x="0" y="0"/>
                </a:moveTo>
                <a:lnTo>
                  <a:pt x="301969" y="0"/>
                </a:lnTo>
                <a:lnTo>
                  <a:pt x="472928" y="307634"/>
                </a:lnTo>
                <a:lnTo>
                  <a:pt x="472928" y="583134"/>
                </a:lnTo>
              </a:path>
            </a:pathLst>
          </a:custGeom>
          <a:ln w="28595">
            <a:solidFill>
              <a:srgbClr val="F15732"/>
            </a:solidFill>
          </a:ln>
        </p:spPr>
        <p:txBody>
          <a:bodyPr wrap="square" lIns="0" tIns="0" rIns="0" bIns="0" rtlCol="0"/>
          <a:lstStyle/>
          <a:p>
            <a:endParaRPr/>
          </a:p>
        </p:txBody>
      </p:sp>
      <p:sp>
        <p:nvSpPr>
          <p:cNvPr id="10" name="object 10"/>
          <p:cNvSpPr txBox="1"/>
          <p:nvPr/>
        </p:nvSpPr>
        <p:spPr>
          <a:xfrm>
            <a:off x="6364632" y="7324668"/>
            <a:ext cx="2392018" cy="843821"/>
          </a:xfrm>
          <a:prstGeom prst="rect">
            <a:avLst/>
          </a:prstGeom>
        </p:spPr>
        <p:txBody>
          <a:bodyPr vert="horz" wrap="square" lIns="0" tIns="48260" rIns="0" bIns="0" rtlCol="0">
            <a:spAutoFit/>
          </a:bodyPr>
          <a:lstStyle/>
          <a:p>
            <a:pPr marL="557530" marR="5080" indent="-545465">
              <a:lnSpc>
                <a:spcPts val="3050"/>
              </a:lnSpc>
              <a:spcBef>
                <a:spcPts val="380"/>
              </a:spcBef>
            </a:pPr>
            <a:r>
              <a:rPr lang="fr-FR" sz="2700">
                <a:solidFill>
                  <a:srgbClr val="F15732"/>
                </a:solidFill>
                <a:latin typeface="Arial" panose="020B0604020202020204" pitchFamily="34" charset="0"/>
                <a:cs typeface="Arial" panose="020B0604020202020204" pitchFamily="34" charset="0"/>
              </a:rPr>
              <a:t>Commerce sûr et loyal</a:t>
            </a:r>
            <a:endParaRPr sz="2700">
              <a:latin typeface="Arial" panose="020B0604020202020204" pitchFamily="34" charset="0"/>
              <a:cs typeface="Arial" panose="020B0604020202020204" pitchFamily="34" charset="0"/>
            </a:endParaRPr>
          </a:p>
        </p:txBody>
      </p:sp>
      <p:sp>
        <p:nvSpPr>
          <p:cNvPr id="11" name="object 11"/>
          <p:cNvSpPr txBox="1"/>
          <p:nvPr/>
        </p:nvSpPr>
        <p:spPr>
          <a:xfrm>
            <a:off x="10274133" y="7369305"/>
            <a:ext cx="1429167" cy="843821"/>
          </a:xfrm>
          <a:prstGeom prst="rect">
            <a:avLst/>
          </a:prstGeom>
        </p:spPr>
        <p:txBody>
          <a:bodyPr vert="horz" wrap="square" lIns="0" tIns="48260" rIns="0" bIns="0" rtlCol="0">
            <a:spAutoFit/>
          </a:bodyPr>
          <a:lstStyle/>
          <a:p>
            <a:pPr marL="12700" marR="5080" indent="1270" algn="ctr">
              <a:lnSpc>
                <a:spcPts val="3050"/>
              </a:lnSpc>
              <a:spcBef>
                <a:spcPts val="380"/>
              </a:spcBef>
            </a:pPr>
            <a:r>
              <a:rPr lang="fr-FR" sz="2700" spc="-10">
                <a:solidFill>
                  <a:srgbClr val="F15732"/>
                </a:solidFill>
                <a:latin typeface="Arial" panose="020B0604020202020204" pitchFamily="34" charset="0"/>
                <a:cs typeface="Arial" panose="020B0604020202020204" pitchFamily="34" charset="0"/>
              </a:rPr>
              <a:t>Santé publique</a:t>
            </a:r>
            <a:endParaRPr sz="2700">
              <a:latin typeface="Arial" panose="020B0604020202020204" pitchFamily="34" charset="0"/>
              <a:cs typeface="Arial" panose="020B0604020202020204" pitchFamily="34" charset="0"/>
            </a:endParaRPr>
          </a:p>
        </p:txBody>
      </p:sp>
      <p:sp>
        <p:nvSpPr>
          <p:cNvPr id="12" name="object 12"/>
          <p:cNvSpPr/>
          <p:nvPr/>
        </p:nvSpPr>
        <p:spPr>
          <a:xfrm>
            <a:off x="10403165" y="5814482"/>
            <a:ext cx="0" cy="35560"/>
          </a:xfrm>
          <a:custGeom>
            <a:avLst/>
            <a:gdLst/>
            <a:ahLst/>
            <a:cxnLst/>
            <a:rect l="l" t="t" r="r" b="b"/>
            <a:pathLst>
              <a:path h="35560">
                <a:moveTo>
                  <a:pt x="0" y="0"/>
                </a:moveTo>
                <a:lnTo>
                  <a:pt x="0" y="35046"/>
                </a:lnTo>
              </a:path>
            </a:pathLst>
          </a:custGeom>
          <a:ln w="20941">
            <a:solidFill>
              <a:srgbClr val="F15732"/>
            </a:solidFill>
          </a:ln>
        </p:spPr>
        <p:txBody>
          <a:bodyPr wrap="square" lIns="0" tIns="0" rIns="0" bIns="0" rtlCol="0"/>
          <a:lstStyle/>
          <a:p>
            <a:endParaRPr/>
          </a:p>
        </p:txBody>
      </p:sp>
      <p:sp>
        <p:nvSpPr>
          <p:cNvPr id="13" name="object 13"/>
          <p:cNvSpPr/>
          <p:nvPr/>
        </p:nvSpPr>
        <p:spPr>
          <a:xfrm>
            <a:off x="10576103" y="5814482"/>
            <a:ext cx="0" cy="35560"/>
          </a:xfrm>
          <a:custGeom>
            <a:avLst/>
            <a:gdLst/>
            <a:ahLst/>
            <a:cxnLst/>
            <a:rect l="l" t="t" r="r" b="b"/>
            <a:pathLst>
              <a:path h="35560">
                <a:moveTo>
                  <a:pt x="0" y="0"/>
                </a:moveTo>
                <a:lnTo>
                  <a:pt x="0" y="35046"/>
                </a:lnTo>
              </a:path>
            </a:pathLst>
          </a:custGeom>
          <a:ln w="20941">
            <a:solidFill>
              <a:srgbClr val="F15732"/>
            </a:solidFill>
          </a:ln>
        </p:spPr>
        <p:txBody>
          <a:bodyPr wrap="square" lIns="0" tIns="0" rIns="0" bIns="0" rtlCol="0"/>
          <a:lstStyle/>
          <a:p>
            <a:endParaRPr/>
          </a:p>
        </p:txBody>
      </p:sp>
      <p:sp>
        <p:nvSpPr>
          <p:cNvPr id="14" name="object 14"/>
          <p:cNvSpPr/>
          <p:nvPr/>
        </p:nvSpPr>
        <p:spPr>
          <a:xfrm>
            <a:off x="10749113" y="5814482"/>
            <a:ext cx="0" cy="35560"/>
          </a:xfrm>
          <a:custGeom>
            <a:avLst/>
            <a:gdLst/>
            <a:ahLst/>
            <a:cxnLst/>
            <a:rect l="l" t="t" r="r" b="b"/>
            <a:pathLst>
              <a:path h="35560">
                <a:moveTo>
                  <a:pt x="0" y="0"/>
                </a:moveTo>
                <a:lnTo>
                  <a:pt x="0" y="35046"/>
                </a:lnTo>
              </a:path>
            </a:pathLst>
          </a:custGeom>
          <a:ln w="20941">
            <a:solidFill>
              <a:srgbClr val="F15732"/>
            </a:solidFill>
          </a:ln>
        </p:spPr>
        <p:txBody>
          <a:bodyPr wrap="square" lIns="0" tIns="0" rIns="0" bIns="0" rtlCol="0"/>
          <a:lstStyle/>
          <a:p>
            <a:endParaRPr/>
          </a:p>
        </p:txBody>
      </p:sp>
      <p:sp>
        <p:nvSpPr>
          <p:cNvPr id="15" name="object 15"/>
          <p:cNvSpPr/>
          <p:nvPr/>
        </p:nvSpPr>
        <p:spPr>
          <a:xfrm>
            <a:off x="10922124" y="5814482"/>
            <a:ext cx="0" cy="35560"/>
          </a:xfrm>
          <a:custGeom>
            <a:avLst/>
            <a:gdLst/>
            <a:ahLst/>
            <a:cxnLst/>
            <a:rect l="l" t="t" r="r" b="b"/>
            <a:pathLst>
              <a:path h="35560">
                <a:moveTo>
                  <a:pt x="0" y="0"/>
                </a:moveTo>
                <a:lnTo>
                  <a:pt x="0" y="35046"/>
                </a:lnTo>
              </a:path>
            </a:pathLst>
          </a:custGeom>
          <a:ln w="20941">
            <a:solidFill>
              <a:srgbClr val="F15732"/>
            </a:solidFill>
          </a:ln>
        </p:spPr>
        <p:txBody>
          <a:bodyPr wrap="square" lIns="0" tIns="0" rIns="0" bIns="0" rtlCol="0"/>
          <a:lstStyle/>
          <a:p>
            <a:endParaRPr/>
          </a:p>
        </p:txBody>
      </p:sp>
      <p:sp>
        <p:nvSpPr>
          <p:cNvPr id="16" name="object 16"/>
          <p:cNvSpPr/>
          <p:nvPr/>
        </p:nvSpPr>
        <p:spPr>
          <a:xfrm>
            <a:off x="10403165" y="5970132"/>
            <a:ext cx="0" cy="35560"/>
          </a:xfrm>
          <a:custGeom>
            <a:avLst/>
            <a:gdLst/>
            <a:ahLst/>
            <a:cxnLst/>
            <a:rect l="l" t="t" r="r" b="b"/>
            <a:pathLst>
              <a:path h="35560">
                <a:moveTo>
                  <a:pt x="0" y="0"/>
                </a:moveTo>
                <a:lnTo>
                  <a:pt x="0" y="34962"/>
                </a:lnTo>
              </a:path>
            </a:pathLst>
          </a:custGeom>
          <a:ln w="20941">
            <a:solidFill>
              <a:srgbClr val="F15732"/>
            </a:solidFill>
          </a:ln>
        </p:spPr>
        <p:txBody>
          <a:bodyPr wrap="square" lIns="0" tIns="0" rIns="0" bIns="0" rtlCol="0"/>
          <a:lstStyle/>
          <a:p>
            <a:endParaRPr/>
          </a:p>
        </p:txBody>
      </p:sp>
      <p:sp>
        <p:nvSpPr>
          <p:cNvPr id="17" name="object 17"/>
          <p:cNvSpPr/>
          <p:nvPr/>
        </p:nvSpPr>
        <p:spPr>
          <a:xfrm>
            <a:off x="10576103" y="5970132"/>
            <a:ext cx="0" cy="35560"/>
          </a:xfrm>
          <a:custGeom>
            <a:avLst/>
            <a:gdLst/>
            <a:ahLst/>
            <a:cxnLst/>
            <a:rect l="l" t="t" r="r" b="b"/>
            <a:pathLst>
              <a:path h="35560">
                <a:moveTo>
                  <a:pt x="0" y="0"/>
                </a:moveTo>
                <a:lnTo>
                  <a:pt x="0" y="34962"/>
                </a:lnTo>
              </a:path>
            </a:pathLst>
          </a:custGeom>
          <a:ln w="20941">
            <a:solidFill>
              <a:srgbClr val="F15732"/>
            </a:solidFill>
          </a:ln>
        </p:spPr>
        <p:txBody>
          <a:bodyPr wrap="square" lIns="0" tIns="0" rIns="0" bIns="0" rtlCol="0"/>
          <a:lstStyle/>
          <a:p>
            <a:endParaRPr/>
          </a:p>
        </p:txBody>
      </p:sp>
      <p:sp>
        <p:nvSpPr>
          <p:cNvPr id="18" name="object 18"/>
          <p:cNvSpPr/>
          <p:nvPr/>
        </p:nvSpPr>
        <p:spPr>
          <a:xfrm>
            <a:off x="10749113" y="5970132"/>
            <a:ext cx="0" cy="35560"/>
          </a:xfrm>
          <a:custGeom>
            <a:avLst/>
            <a:gdLst/>
            <a:ahLst/>
            <a:cxnLst/>
            <a:rect l="l" t="t" r="r" b="b"/>
            <a:pathLst>
              <a:path h="35560">
                <a:moveTo>
                  <a:pt x="0" y="0"/>
                </a:moveTo>
                <a:lnTo>
                  <a:pt x="0" y="34962"/>
                </a:lnTo>
              </a:path>
            </a:pathLst>
          </a:custGeom>
          <a:ln w="20941">
            <a:solidFill>
              <a:srgbClr val="F15732"/>
            </a:solidFill>
          </a:ln>
        </p:spPr>
        <p:txBody>
          <a:bodyPr wrap="square" lIns="0" tIns="0" rIns="0" bIns="0" rtlCol="0"/>
          <a:lstStyle/>
          <a:p>
            <a:endParaRPr/>
          </a:p>
        </p:txBody>
      </p:sp>
      <p:sp>
        <p:nvSpPr>
          <p:cNvPr id="19" name="object 19"/>
          <p:cNvSpPr/>
          <p:nvPr/>
        </p:nvSpPr>
        <p:spPr>
          <a:xfrm>
            <a:off x="10922124" y="5970132"/>
            <a:ext cx="0" cy="35560"/>
          </a:xfrm>
          <a:custGeom>
            <a:avLst/>
            <a:gdLst/>
            <a:ahLst/>
            <a:cxnLst/>
            <a:rect l="l" t="t" r="r" b="b"/>
            <a:pathLst>
              <a:path h="35560">
                <a:moveTo>
                  <a:pt x="0" y="0"/>
                </a:moveTo>
                <a:lnTo>
                  <a:pt x="0" y="34962"/>
                </a:lnTo>
              </a:path>
            </a:pathLst>
          </a:custGeom>
          <a:ln w="20941">
            <a:solidFill>
              <a:srgbClr val="F15732"/>
            </a:solidFill>
          </a:ln>
        </p:spPr>
        <p:txBody>
          <a:bodyPr wrap="square" lIns="0" tIns="0" rIns="0" bIns="0" rtlCol="0"/>
          <a:lstStyle/>
          <a:p>
            <a:endParaRPr/>
          </a:p>
        </p:txBody>
      </p:sp>
      <p:sp>
        <p:nvSpPr>
          <p:cNvPr id="20" name="object 20"/>
          <p:cNvSpPr/>
          <p:nvPr/>
        </p:nvSpPr>
        <p:spPr>
          <a:xfrm>
            <a:off x="10209109" y="5367156"/>
            <a:ext cx="1328420" cy="1328420"/>
          </a:xfrm>
          <a:custGeom>
            <a:avLst/>
            <a:gdLst/>
            <a:ahLst/>
            <a:cxnLst/>
            <a:rect l="l" t="t" r="r" b="b"/>
            <a:pathLst>
              <a:path w="1328420" h="1328420">
                <a:moveTo>
                  <a:pt x="860853" y="558590"/>
                </a:moveTo>
                <a:lnTo>
                  <a:pt x="1254244" y="558590"/>
                </a:lnTo>
                <a:lnTo>
                  <a:pt x="1264994" y="560776"/>
                </a:lnTo>
                <a:lnTo>
                  <a:pt x="1273801" y="566730"/>
                </a:lnTo>
                <a:lnTo>
                  <a:pt x="1279753" y="575539"/>
                </a:lnTo>
                <a:lnTo>
                  <a:pt x="1281940" y="586296"/>
                </a:lnTo>
                <a:lnTo>
                  <a:pt x="1281940" y="1193932"/>
                </a:lnTo>
              </a:path>
              <a:path w="1328420" h="1328420">
                <a:moveTo>
                  <a:pt x="568087" y="1193932"/>
                </a:moveTo>
                <a:lnTo>
                  <a:pt x="568087" y="931238"/>
                </a:lnTo>
              </a:path>
              <a:path w="1328420" h="1328420">
                <a:moveTo>
                  <a:pt x="319550" y="931238"/>
                </a:moveTo>
                <a:lnTo>
                  <a:pt x="319550" y="1193932"/>
                </a:lnTo>
              </a:path>
              <a:path w="1328420" h="1328420">
                <a:moveTo>
                  <a:pt x="491953" y="1328148"/>
                </a:moveTo>
                <a:lnTo>
                  <a:pt x="0" y="1328148"/>
                </a:lnTo>
                <a:lnTo>
                  <a:pt x="0" y="1193932"/>
                </a:lnTo>
                <a:lnTo>
                  <a:pt x="1328158" y="1193932"/>
                </a:lnTo>
                <a:lnTo>
                  <a:pt x="1328158" y="1328148"/>
                </a:lnTo>
                <a:lnTo>
                  <a:pt x="734365" y="1328148"/>
                </a:lnTo>
              </a:path>
              <a:path w="1328420" h="1328420">
                <a:moveTo>
                  <a:pt x="46145" y="1193932"/>
                </a:moveTo>
                <a:lnTo>
                  <a:pt x="46145" y="325278"/>
                </a:lnTo>
              </a:path>
              <a:path w="1328420" h="1328420">
                <a:moveTo>
                  <a:pt x="860853" y="325278"/>
                </a:moveTo>
                <a:lnTo>
                  <a:pt x="860853" y="1193932"/>
                </a:lnTo>
              </a:path>
              <a:path w="1328420" h="1328420">
                <a:moveTo>
                  <a:pt x="431955" y="325822"/>
                </a:moveTo>
                <a:lnTo>
                  <a:pt x="290629" y="325822"/>
                </a:lnTo>
                <a:lnTo>
                  <a:pt x="290629" y="140404"/>
                </a:lnTo>
                <a:lnTo>
                  <a:pt x="297813" y="96156"/>
                </a:lnTo>
                <a:lnTo>
                  <a:pt x="317797" y="57630"/>
                </a:lnTo>
                <a:lnTo>
                  <a:pt x="348231" y="27188"/>
                </a:lnTo>
                <a:lnTo>
                  <a:pt x="386763" y="7190"/>
                </a:lnTo>
                <a:lnTo>
                  <a:pt x="431044" y="0"/>
                </a:lnTo>
                <a:lnTo>
                  <a:pt x="475954" y="0"/>
                </a:lnTo>
                <a:lnTo>
                  <a:pt x="520247" y="7190"/>
                </a:lnTo>
                <a:lnTo>
                  <a:pt x="558801" y="27188"/>
                </a:lnTo>
                <a:lnTo>
                  <a:pt x="589258" y="57630"/>
                </a:lnTo>
                <a:lnTo>
                  <a:pt x="609261" y="96156"/>
                </a:lnTo>
                <a:lnTo>
                  <a:pt x="616452" y="140404"/>
                </a:lnTo>
                <a:lnTo>
                  <a:pt x="616452" y="325822"/>
                </a:lnTo>
                <a:lnTo>
                  <a:pt x="431955" y="325822"/>
                </a:lnTo>
                <a:close/>
              </a:path>
              <a:path w="1328420" h="1328420">
                <a:moveTo>
                  <a:pt x="616452" y="200862"/>
                </a:moveTo>
                <a:lnTo>
                  <a:pt x="854120" y="200862"/>
                </a:lnTo>
                <a:lnTo>
                  <a:pt x="870803" y="204256"/>
                </a:lnTo>
                <a:lnTo>
                  <a:pt x="884452" y="213488"/>
                </a:lnTo>
                <a:lnTo>
                  <a:pt x="893668" y="227137"/>
                </a:lnTo>
                <a:lnTo>
                  <a:pt x="897051" y="243783"/>
                </a:lnTo>
                <a:lnTo>
                  <a:pt x="897051" y="282891"/>
                </a:lnTo>
                <a:lnTo>
                  <a:pt x="893668" y="299543"/>
                </a:lnTo>
                <a:lnTo>
                  <a:pt x="884452" y="313195"/>
                </a:lnTo>
                <a:lnTo>
                  <a:pt x="870803" y="322429"/>
                </a:lnTo>
                <a:lnTo>
                  <a:pt x="854120" y="325822"/>
                </a:lnTo>
                <a:lnTo>
                  <a:pt x="616452" y="325822"/>
                </a:lnTo>
              </a:path>
              <a:path w="1328420" h="1328420">
                <a:moveTo>
                  <a:pt x="290629" y="325822"/>
                </a:moveTo>
                <a:lnTo>
                  <a:pt x="52877" y="325822"/>
                </a:lnTo>
                <a:lnTo>
                  <a:pt x="36195" y="322429"/>
                </a:lnTo>
                <a:lnTo>
                  <a:pt x="22546" y="313195"/>
                </a:lnTo>
                <a:lnTo>
                  <a:pt x="13330" y="299543"/>
                </a:lnTo>
                <a:lnTo>
                  <a:pt x="9947" y="282891"/>
                </a:lnTo>
                <a:lnTo>
                  <a:pt x="9947" y="243783"/>
                </a:lnTo>
                <a:lnTo>
                  <a:pt x="13330" y="227137"/>
                </a:lnTo>
                <a:lnTo>
                  <a:pt x="22546" y="213488"/>
                </a:lnTo>
                <a:lnTo>
                  <a:pt x="36195" y="204256"/>
                </a:lnTo>
                <a:lnTo>
                  <a:pt x="52877" y="200862"/>
                </a:lnTo>
                <a:lnTo>
                  <a:pt x="290629" y="200862"/>
                </a:lnTo>
              </a:path>
              <a:path w="1328420" h="1328420">
                <a:moveTo>
                  <a:pt x="453535" y="98551"/>
                </a:moveTo>
                <a:lnTo>
                  <a:pt x="453535" y="227260"/>
                </a:lnTo>
              </a:path>
              <a:path w="1328420" h="1328420">
                <a:moveTo>
                  <a:pt x="389108" y="162906"/>
                </a:moveTo>
                <a:lnTo>
                  <a:pt x="517889" y="162906"/>
                </a:lnTo>
              </a:path>
              <a:path w="1328420" h="1328420">
                <a:moveTo>
                  <a:pt x="194056" y="758542"/>
                </a:moveTo>
                <a:lnTo>
                  <a:pt x="194056" y="793588"/>
                </a:lnTo>
              </a:path>
              <a:path w="1328420" h="1328420">
                <a:moveTo>
                  <a:pt x="366994" y="758542"/>
                </a:moveTo>
                <a:lnTo>
                  <a:pt x="366994" y="793588"/>
                </a:lnTo>
              </a:path>
              <a:path w="1328420" h="1328420">
                <a:moveTo>
                  <a:pt x="540004" y="758542"/>
                </a:moveTo>
                <a:lnTo>
                  <a:pt x="540004" y="793588"/>
                </a:lnTo>
              </a:path>
              <a:path w="1328420" h="1328420">
                <a:moveTo>
                  <a:pt x="713014" y="758542"/>
                </a:moveTo>
                <a:lnTo>
                  <a:pt x="713014" y="793588"/>
                </a:lnTo>
              </a:path>
              <a:path w="1328420" h="1328420">
                <a:moveTo>
                  <a:pt x="984891" y="699999"/>
                </a:moveTo>
                <a:lnTo>
                  <a:pt x="984891" y="734972"/>
                </a:lnTo>
              </a:path>
              <a:path w="1328420" h="1328420">
                <a:moveTo>
                  <a:pt x="1157901" y="699999"/>
                </a:moveTo>
                <a:lnTo>
                  <a:pt x="1157901" y="734972"/>
                </a:lnTo>
              </a:path>
              <a:path w="1328420" h="1328420">
                <a:moveTo>
                  <a:pt x="984891" y="855565"/>
                </a:moveTo>
                <a:lnTo>
                  <a:pt x="984891" y="890611"/>
                </a:lnTo>
              </a:path>
              <a:path w="1328420" h="1328420">
                <a:moveTo>
                  <a:pt x="1157901" y="855565"/>
                </a:moveTo>
                <a:lnTo>
                  <a:pt x="1157901" y="890611"/>
                </a:lnTo>
              </a:path>
              <a:path w="1328420" h="1328420">
                <a:moveTo>
                  <a:pt x="1128216" y="1193932"/>
                </a:moveTo>
                <a:lnTo>
                  <a:pt x="1128216" y="1021843"/>
                </a:lnTo>
              </a:path>
              <a:path w="1328420" h="1328420">
                <a:moveTo>
                  <a:pt x="1008157" y="1021843"/>
                </a:moveTo>
                <a:lnTo>
                  <a:pt x="1008157" y="1193932"/>
                </a:lnTo>
              </a:path>
              <a:path w="1328420" h="1328420">
                <a:moveTo>
                  <a:pt x="443818" y="931238"/>
                </a:moveTo>
                <a:lnTo>
                  <a:pt x="443818" y="1193942"/>
                </a:lnTo>
              </a:path>
              <a:path w="1328420" h="1328420">
                <a:moveTo>
                  <a:pt x="969970" y="1021843"/>
                </a:moveTo>
                <a:lnTo>
                  <a:pt x="1166404" y="1021843"/>
                </a:lnTo>
              </a:path>
              <a:path w="1328420" h="1328420">
                <a:moveTo>
                  <a:pt x="247625" y="931238"/>
                </a:moveTo>
                <a:lnTo>
                  <a:pt x="640011" y="931238"/>
                </a:lnTo>
              </a:path>
              <a:path w="1328420" h="1328420">
                <a:moveTo>
                  <a:pt x="46145" y="1070281"/>
                </a:moveTo>
                <a:lnTo>
                  <a:pt x="319550" y="1070281"/>
                </a:lnTo>
              </a:path>
              <a:path w="1328420" h="1328420">
                <a:moveTo>
                  <a:pt x="568087" y="1070281"/>
                </a:moveTo>
                <a:lnTo>
                  <a:pt x="860853" y="1070281"/>
                </a:lnTo>
              </a:path>
              <a:path w="1328420" h="1328420">
                <a:moveTo>
                  <a:pt x="613311" y="1328148"/>
                </a:moveTo>
                <a:lnTo>
                  <a:pt x="613154" y="1328148"/>
                </a:lnTo>
              </a:path>
            </a:pathLst>
          </a:custGeom>
          <a:ln w="20941">
            <a:solidFill>
              <a:srgbClr val="F15732"/>
            </a:solidFill>
          </a:ln>
        </p:spPr>
        <p:txBody>
          <a:bodyPr wrap="square" lIns="0" tIns="0" rIns="0" bIns="0" rtlCol="0"/>
          <a:lstStyle/>
          <a:p>
            <a:endParaRPr/>
          </a:p>
        </p:txBody>
      </p:sp>
      <p:sp>
        <p:nvSpPr>
          <p:cNvPr id="21" name="object 21"/>
          <p:cNvSpPr txBox="1"/>
          <p:nvPr/>
        </p:nvSpPr>
        <p:spPr>
          <a:xfrm>
            <a:off x="12769912" y="7324668"/>
            <a:ext cx="2455229" cy="2036455"/>
          </a:xfrm>
          <a:prstGeom prst="rect">
            <a:avLst/>
          </a:prstGeom>
        </p:spPr>
        <p:txBody>
          <a:bodyPr vert="horz" wrap="square" lIns="0" tIns="48260" rIns="0" bIns="0" rtlCol="0">
            <a:spAutoFit/>
          </a:bodyPr>
          <a:lstStyle/>
          <a:p>
            <a:pPr marL="12700" marR="5080" algn="ctr">
              <a:lnSpc>
                <a:spcPts val="3050"/>
              </a:lnSpc>
              <a:spcBef>
                <a:spcPts val="380"/>
              </a:spcBef>
            </a:pPr>
            <a:r>
              <a:rPr lang="fr-FR" sz="2700">
                <a:solidFill>
                  <a:srgbClr val="F15732"/>
                </a:solidFill>
                <a:latin typeface="Arial" panose="020B0604020202020204" pitchFamily="34" charset="0"/>
                <a:cs typeface="Arial" panose="020B0604020202020204" pitchFamily="34" charset="0"/>
              </a:rPr>
              <a:t>Sécurité alimentaire et sanitaire des aliments dans le monde</a:t>
            </a:r>
            <a:endParaRPr sz="2700">
              <a:latin typeface="Arial" panose="020B0604020202020204" pitchFamily="34" charset="0"/>
              <a:cs typeface="Arial" panose="020B0604020202020204" pitchFamily="34" charset="0"/>
            </a:endParaRPr>
          </a:p>
        </p:txBody>
      </p:sp>
      <p:sp>
        <p:nvSpPr>
          <p:cNvPr id="22" name="object 22"/>
          <p:cNvSpPr/>
          <p:nvPr/>
        </p:nvSpPr>
        <p:spPr>
          <a:xfrm>
            <a:off x="14127092" y="6072842"/>
            <a:ext cx="28575" cy="198120"/>
          </a:xfrm>
          <a:custGeom>
            <a:avLst/>
            <a:gdLst/>
            <a:ahLst/>
            <a:cxnLst/>
            <a:rect l="l" t="t" r="r" b="b"/>
            <a:pathLst>
              <a:path w="28575" h="198120">
                <a:moveTo>
                  <a:pt x="28480" y="0"/>
                </a:moveTo>
                <a:lnTo>
                  <a:pt x="1863" y="68008"/>
                </a:lnTo>
                <a:lnTo>
                  <a:pt x="670" y="71065"/>
                </a:lnTo>
                <a:lnTo>
                  <a:pt x="774" y="74479"/>
                </a:lnTo>
                <a:lnTo>
                  <a:pt x="2146" y="77453"/>
                </a:lnTo>
                <a:lnTo>
                  <a:pt x="26177" y="129524"/>
                </a:lnTo>
                <a:lnTo>
                  <a:pt x="27643" y="132687"/>
                </a:lnTo>
                <a:lnTo>
                  <a:pt x="27664" y="136330"/>
                </a:lnTo>
                <a:lnTo>
                  <a:pt x="26229" y="139514"/>
                </a:lnTo>
                <a:lnTo>
                  <a:pt x="0" y="197941"/>
                </a:lnTo>
              </a:path>
            </a:pathLst>
          </a:custGeom>
          <a:ln w="24522">
            <a:solidFill>
              <a:srgbClr val="F15732"/>
            </a:solidFill>
          </a:ln>
        </p:spPr>
        <p:txBody>
          <a:bodyPr wrap="square" lIns="0" tIns="0" rIns="0" bIns="0" rtlCol="0"/>
          <a:lstStyle/>
          <a:p>
            <a:endParaRPr/>
          </a:p>
        </p:txBody>
      </p:sp>
      <p:sp>
        <p:nvSpPr>
          <p:cNvPr id="23" name="object 23"/>
          <p:cNvSpPr/>
          <p:nvPr/>
        </p:nvSpPr>
        <p:spPr>
          <a:xfrm>
            <a:off x="14470360" y="6071250"/>
            <a:ext cx="28575" cy="198120"/>
          </a:xfrm>
          <a:custGeom>
            <a:avLst/>
            <a:gdLst/>
            <a:ahLst/>
            <a:cxnLst/>
            <a:rect l="l" t="t" r="r" b="b"/>
            <a:pathLst>
              <a:path w="28575" h="198120">
                <a:moveTo>
                  <a:pt x="28491" y="0"/>
                </a:moveTo>
                <a:lnTo>
                  <a:pt x="1874" y="68018"/>
                </a:lnTo>
                <a:lnTo>
                  <a:pt x="680" y="71065"/>
                </a:lnTo>
                <a:lnTo>
                  <a:pt x="774" y="74479"/>
                </a:lnTo>
                <a:lnTo>
                  <a:pt x="2157" y="77463"/>
                </a:lnTo>
                <a:lnTo>
                  <a:pt x="26187" y="129524"/>
                </a:lnTo>
                <a:lnTo>
                  <a:pt x="27643" y="132697"/>
                </a:lnTo>
                <a:lnTo>
                  <a:pt x="27664" y="136341"/>
                </a:lnTo>
                <a:lnTo>
                  <a:pt x="26240" y="139514"/>
                </a:lnTo>
                <a:lnTo>
                  <a:pt x="0" y="197941"/>
                </a:lnTo>
              </a:path>
            </a:pathLst>
          </a:custGeom>
          <a:ln w="24522">
            <a:solidFill>
              <a:srgbClr val="F15732"/>
            </a:solidFill>
          </a:ln>
        </p:spPr>
        <p:txBody>
          <a:bodyPr wrap="square" lIns="0" tIns="0" rIns="0" bIns="0" rtlCol="0"/>
          <a:lstStyle/>
          <a:p>
            <a:endParaRPr/>
          </a:p>
        </p:txBody>
      </p:sp>
      <p:sp>
        <p:nvSpPr>
          <p:cNvPr id="24" name="object 24"/>
          <p:cNvSpPr/>
          <p:nvPr/>
        </p:nvSpPr>
        <p:spPr>
          <a:xfrm>
            <a:off x="14298721" y="5976091"/>
            <a:ext cx="28575" cy="291465"/>
          </a:xfrm>
          <a:custGeom>
            <a:avLst/>
            <a:gdLst/>
            <a:ahLst/>
            <a:cxnLst/>
            <a:rect l="l" t="t" r="r" b="b"/>
            <a:pathLst>
              <a:path w="28575" h="291464">
                <a:moveTo>
                  <a:pt x="28491" y="0"/>
                </a:moveTo>
                <a:lnTo>
                  <a:pt x="1874" y="99965"/>
                </a:lnTo>
                <a:lnTo>
                  <a:pt x="680" y="104457"/>
                </a:lnTo>
                <a:lnTo>
                  <a:pt x="785" y="109473"/>
                </a:lnTo>
                <a:lnTo>
                  <a:pt x="2157" y="113849"/>
                </a:lnTo>
                <a:lnTo>
                  <a:pt x="26187" y="190381"/>
                </a:lnTo>
                <a:lnTo>
                  <a:pt x="27653" y="195041"/>
                </a:lnTo>
                <a:lnTo>
                  <a:pt x="27664" y="200391"/>
                </a:lnTo>
                <a:lnTo>
                  <a:pt x="26240" y="205072"/>
                </a:lnTo>
                <a:lnTo>
                  <a:pt x="0" y="290954"/>
                </a:lnTo>
              </a:path>
            </a:pathLst>
          </a:custGeom>
          <a:ln w="24522">
            <a:solidFill>
              <a:srgbClr val="F15732"/>
            </a:solidFill>
          </a:ln>
        </p:spPr>
        <p:txBody>
          <a:bodyPr wrap="square" lIns="0" tIns="0" rIns="0" bIns="0" rtlCol="0"/>
          <a:lstStyle/>
          <a:p>
            <a:endParaRPr/>
          </a:p>
        </p:txBody>
      </p:sp>
      <p:sp>
        <p:nvSpPr>
          <p:cNvPr id="25" name="object 25"/>
          <p:cNvSpPr/>
          <p:nvPr/>
        </p:nvSpPr>
        <p:spPr>
          <a:xfrm>
            <a:off x="14201906" y="6701786"/>
            <a:ext cx="226060" cy="0"/>
          </a:xfrm>
          <a:custGeom>
            <a:avLst/>
            <a:gdLst/>
            <a:ahLst/>
            <a:cxnLst/>
            <a:rect l="l" t="t" r="r" b="b"/>
            <a:pathLst>
              <a:path w="226059">
                <a:moveTo>
                  <a:pt x="0" y="0"/>
                </a:moveTo>
                <a:lnTo>
                  <a:pt x="225469" y="0"/>
                </a:lnTo>
              </a:path>
            </a:pathLst>
          </a:custGeom>
          <a:ln w="24522">
            <a:solidFill>
              <a:srgbClr val="F15732"/>
            </a:solidFill>
          </a:ln>
        </p:spPr>
        <p:txBody>
          <a:bodyPr wrap="square" lIns="0" tIns="0" rIns="0" bIns="0" rtlCol="0"/>
          <a:lstStyle/>
          <a:p>
            <a:endParaRPr/>
          </a:p>
        </p:txBody>
      </p:sp>
      <p:grpSp>
        <p:nvGrpSpPr>
          <p:cNvPr id="26" name="object 26"/>
          <p:cNvGrpSpPr/>
          <p:nvPr/>
        </p:nvGrpSpPr>
        <p:grpSpPr>
          <a:xfrm>
            <a:off x="13109575" y="5735163"/>
            <a:ext cx="1614170" cy="909955"/>
            <a:chOff x="13109575" y="5735163"/>
            <a:chExt cx="1614170" cy="909955"/>
          </a:xfrm>
        </p:grpSpPr>
        <p:sp>
          <p:nvSpPr>
            <p:cNvPr id="27" name="object 27"/>
            <p:cNvSpPr/>
            <p:nvPr/>
          </p:nvSpPr>
          <p:spPr>
            <a:xfrm>
              <a:off x="13119988" y="5745576"/>
              <a:ext cx="845185" cy="807085"/>
            </a:xfrm>
            <a:custGeom>
              <a:avLst/>
              <a:gdLst/>
              <a:ahLst/>
              <a:cxnLst/>
              <a:rect l="l" t="t" r="r" b="b"/>
              <a:pathLst>
                <a:path w="845184" h="807084">
                  <a:moveTo>
                    <a:pt x="537079" y="437537"/>
                  </a:moveTo>
                  <a:lnTo>
                    <a:pt x="518360" y="484706"/>
                  </a:lnTo>
                  <a:lnTo>
                    <a:pt x="497942" y="531065"/>
                  </a:lnTo>
                  <a:lnTo>
                    <a:pt x="475683" y="576528"/>
                  </a:lnTo>
                  <a:lnTo>
                    <a:pt x="451441" y="621011"/>
                  </a:lnTo>
                  <a:lnTo>
                    <a:pt x="425072" y="664431"/>
                  </a:lnTo>
                  <a:lnTo>
                    <a:pt x="391802" y="711185"/>
                  </a:lnTo>
                  <a:lnTo>
                    <a:pt x="351032" y="751664"/>
                  </a:lnTo>
                  <a:lnTo>
                    <a:pt x="289594" y="789044"/>
                  </a:lnTo>
                  <a:lnTo>
                    <a:pt x="219769" y="806154"/>
                  </a:lnTo>
                  <a:lnTo>
                    <a:pt x="212366" y="806636"/>
                  </a:lnTo>
                  <a:lnTo>
                    <a:pt x="204921" y="806447"/>
                  </a:lnTo>
                  <a:lnTo>
                    <a:pt x="196053" y="806584"/>
                  </a:lnTo>
                  <a:lnTo>
                    <a:pt x="146441" y="796287"/>
                  </a:lnTo>
                  <a:lnTo>
                    <a:pt x="102692" y="775807"/>
                  </a:lnTo>
                  <a:lnTo>
                    <a:pt x="64867" y="745397"/>
                  </a:lnTo>
                  <a:lnTo>
                    <a:pt x="33031" y="705309"/>
                  </a:lnTo>
                  <a:lnTo>
                    <a:pt x="4201" y="636916"/>
                  </a:lnTo>
                  <a:lnTo>
                    <a:pt x="0" y="600434"/>
                  </a:lnTo>
                  <a:lnTo>
                    <a:pt x="2959" y="562507"/>
                  </a:lnTo>
                  <a:lnTo>
                    <a:pt x="24122" y="502095"/>
                  </a:lnTo>
                  <a:lnTo>
                    <a:pt x="61784" y="450228"/>
                  </a:lnTo>
                  <a:lnTo>
                    <a:pt x="116317" y="404053"/>
                  </a:lnTo>
                  <a:lnTo>
                    <a:pt x="178891" y="369822"/>
                  </a:lnTo>
                  <a:lnTo>
                    <a:pt x="222501" y="350876"/>
                  </a:lnTo>
                  <a:lnTo>
                    <a:pt x="266723" y="333919"/>
                  </a:lnTo>
                  <a:lnTo>
                    <a:pt x="311560" y="318994"/>
                  </a:lnTo>
                  <a:lnTo>
                    <a:pt x="357015" y="306139"/>
                  </a:lnTo>
                  <a:lnTo>
                    <a:pt x="403093" y="295395"/>
                  </a:lnTo>
                </a:path>
                <a:path w="845184" h="807084">
                  <a:moveTo>
                    <a:pt x="649997" y="174708"/>
                  </a:moveTo>
                  <a:lnTo>
                    <a:pt x="661388" y="106356"/>
                  </a:lnTo>
                  <a:lnTo>
                    <a:pt x="660288" y="74406"/>
                  </a:lnTo>
                  <a:lnTo>
                    <a:pt x="651620" y="44073"/>
                  </a:lnTo>
                  <a:lnTo>
                    <a:pt x="627901" y="14815"/>
                  </a:lnTo>
                  <a:lnTo>
                    <a:pt x="594292" y="0"/>
                  </a:lnTo>
                  <a:lnTo>
                    <a:pt x="557659" y="1211"/>
                  </a:lnTo>
                  <a:lnTo>
                    <a:pt x="524870" y="20032"/>
                  </a:lnTo>
                  <a:lnTo>
                    <a:pt x="506108" y="49603"/>
                  </a:lnTo>
                  <a:lnTo>
                    <a:pt x="500420" y="83973"/>
                  </a:lnTo>
                  <a:lnTo>
                    <a:pt x="504588" y="119563"/>
                  </a:lnTo>
                  <a:lnTo>
                    <a:pt x="515394" y="152792"/>
                  </a:lnTo>
                  <a:lnTo>
                    <a:pt x="519343" y="161937"/>
                  </a:lnTo>
                  <a:lnTo>
                    <a:pt x="523030" y="171195"/>
                  </a:lnTo>
                  <a:lnTo>
                    <a:pt x="525778" y="180648"/>
                  </a:lnTo>
                  <a:lnTo>
                    <a:pt x="526912" y="190382"/>
                  </a:lnTo>
                  <a:lnTo>
                    <a:pt x="524133" y="206900"/>
                  </a:lnTo>
                  <a:lnTo>
                    <a:pt x="516583" y="221291"/>
                  </a:lnTo>
                  <a:lnTo>
                    <a:pt x="506004" y="233960"/>
                  </a:lnTo>
                  <a:lnTo>
                    <a:pt x="494138" y="245313"/>
                  </a:lnTo>
                  <a:lnTo>
                    <a:pt x="478337" y="260192"/>
                  </a:lnTo>
                  <a:lnTo>
                    <a:pt x="473341" y="267351"/>
                  </a:lnTo>
                  <a:lnTo>
                    <a:pt x="471670" y="275592"/>
                  </a:lnTo>
                  <a:lnTo>
                    <a:pt x="473325" y="283837"/>
                  </a:lnTo>
                  <a:lnTo>
                    <a:pt x="478306" y="291008"/>
                  </a:lnTo>
                  <a:lnTo>
                    <a:pt x="562439" y="388418"/>
                  </a:lnTo>
                </a:path>
                <a:path w="845184" h="807084">
                  <a:moveTo>
                    <a:pt x="592103" y="306745"/>
                  </a:moveTo>
                  <a:lnTo>
                    <a:pt x="638564" y="277467"/>
                  </a:lnTo>
                  <a:lnTo>
                    <a:pt x="670522" y="271649"/>
                  </a:lnTo>
                  <a:lnTo>
                    <a:pt x="684747" y="273529"/>
                  </a:lnTo>
                  <a:lnTo>
                    <a:pt x="697257" y="278068"/>
                  </a:lnTo>
                  <a:lnTo>
                    <a:pt x="709472" y="284777"/>
                  </a:lnTo>
                  <a:lnTo>
                    <a:pt x="730989" y="295828"/>
                  </a:lnTo>
                  <a:lnTo>
                    <a:pt x="753995" y="302765"/>
                  </a:lnTo>
                  <a:lnTo>
                    <a:pt x="777569" y="303653"/>
                  </a:lnTo>
                  <a:lnTo>
                    <a:pt x="800788" y="296557"/>
                  </a:lnTo>
                  <a:lnTo>
                    <a:pt x="825509" y="277072"/>
                  </a:lnTo>
                  <a:lnTo>
                    <a:pt x="840648" y="250742"/>
                  </a:lnTo>
                  <a:lnTo>
                    <a:pt x="845080" y="220643"/>
                  </a:lnTo>
                  <a:lnTo>
                    <a:pt x="837677" y="189848"/>
                  </a:lnTo>
                  <a:lnTo>
                    <a:pt x="820134" y="165081"/>
                  </a:lnTo>
                  <a:lnTo>
                    <a:pt x="795655" y="148316"/>
                  </a:lnTo>
                  <a:lnTo>
                    <a:pt x="766954" y="139019"/>
                  </a:lnTo>
                  <a:lnTo>
                    <a:pt x="736748" y="136656"/>
                  </a:lnTo>
                </a:path>
              </a:pathLst>
            </a:custGeom>
            <a:ln w="20826">
              <a:solidFill>
                <a:srgbClr val="F15732"/>
              </a:solidFill>
            </a:ln>
          </p:spPr>
          <p:txBody>
            <a:bodyPr wrap="square" lIns="0" tIns="0" rIns="0" bIns="0" rtlCol="0"/>
            <a:lstStyle/>
            <a:p>
              <a:endParaRPr/>
            </a:p>
          </p:txBody>
        </p:sp>
        <p:sp>
          <p:nvSpPr>
            <p:cNvPr id="28" name="object 28"/>
            <p:cNvSpPr/>
            <p:nvPr/>
          </p:nvSpPr>
          <p:spPr>
            <a:xfrm>
              <a:off x="13907004" y="6342352"/>
              <a:ext cx="816610" cy="290195"/>
            </a:xfrm>
            <a:custGeom>
              <a:avLst/>
              <a:gdLst/>
              <a:ahLst/>
              <a:cxnLst/>
              <a:rect l="l" t="t" r="r" b="b"/>
              <a:pathLst>
                <a:path w="816609" h="290195">
                  <a:moveTo>
                    <a:pt x="0" y="0"/>
                  </a:moveTo>
                  <a:lnTo>
                    <a:pt x="816540" y="0"/>
                  </a:lnTo>
                </a:path>
                <a:path w="816609" h="290195">
                  <a:moveTo>
                    <a:pt x="16837" y="54134"/>
                  </a:moveTo>
                  <a:lnTo>
                    <a:pt x="36184" y="128698"/>
                  </a:lnTo>
                  <a:lnTo>
                    <a:pt x="57692" y="163731"/>
                  </a:lnTo>
                  <a:lnTo>
                    <a:pt x="84133" y="194098"/>
                  </a:lnTo>
                  <a:lnTo>
                    <a:pt x="126159" y="227033"/>
                  </a:lnTo>
                  <a:lnTo>
                    <a:pt x="173533" y="251761"/>
                  </a:lnTo>
                  <a:lnTo>
                    <a:pt x="216419" y="267042"/>
                  </a:lnTo>
                  <a:lnTo>
                    <a:pt x="260643" y="277765"/>
                  </a:lnTo>
                  <a:lnTo>
                    <a:pt x="305696" y="284637"/>
                  </a:lnTo>
                  <a:lnTo>
                    <a:pt x="351067" y="288368"/>
                  </a:lnTo>
                  <a:lnTo>
                    <a:pt x="408123" y="289875"/>
                  </a:lnTo>
                  <a:lnTo>
                    <a:pt x="436662" y="289499"/>
                  </a:lnTo>
                  <a:lnTo>
                    <a:pt x="510550" y="284637"/>
                  </a:lnTo>
                  <a:lnTo>
                    <a:pt x="555603" y="277765"/>
                  </a:lnTo>
                  <a:lnTo>
                    <a:pt x="599827" y="267042"/>
                  </a:lnTo>
                  <a:lnTo>
                    <a:pt x="642713" y="251761"/>
                  </a:lnTo>
                  <a:lnTo>
                    <a:pt x="690087" y="227033"/>
                  </a:lnTo>
                  <a:lnTo>
                    <a:pt x="732113" y="194098"/>
                  </a:lnTo>
                  <a:lnTo>
                    <a:pt x="758555" y="163731"/>
                  </a:lnTo>
                  <a:lnTo>
                    <a:pt x="780062" y="128698"/>
                  </a:lnTo>
                  <a:lnTo>
                    <a:pt x="794419" y="91374"/>
                  </a:lnTo>
                  <a:lnTo>
                    <a:pt x="799410" y="54134"/>
                  </a:lnTo>
                </a:path>
              </a:pathLst>
            </a:custGeom>
            <a:ln w="24522">
              <a:solidFill>
                <a:srgbClr val="F15732"/>
              </a:solidFill>
            </a:ln>
          </p:spPr>
          <p:txBody>
            <a:bodyPr wrap="square" lIns="0" tIns="0" rIns="0" bIns="0" rtlCol="0"/>
            <a:lstStyle/>
            <a:p>
              <a:endParaRPr/>
            </a:p>
          </p:txBody>
        </p:sp>
      </p:grpSp>
      <p:sp>
        <p:nvSpPr>
          <p:cNvPr id="29" name="object 29"/>
          <p:cNvSpPr txBox="1"/>
          <p:nvPr/>
        </p:nvSpPr>
        <p:spPr>
          <a:xfrm>
            <a:off x="16163293" y="7373489"/>
            <a:ext cx="2935294" cy="1690206"/>
          </a:xfrm>
          <a:prstGeom prst="rect">
            <a:avLst/>
          </a:prstGeom>
        </p:spPr>
        <p:txBody>
          <a:bodyPr vert="horz" wrap="square" lIns="0" tIns="48260" rIns="0" bIns="0" rtlCol="0">
            <a:spAutoFit/>
          </a:bodyPr>
          <a:lstStyle/>
          <a:p>
            <a:pPr marL="12700" marR="5080" algn="ctr">
              <a:lnSpc>
                <a:spcPts val="3050"/>
              </a:lnSpc>
              <a:spcBef>
                <a:spcPts val="380"/>
              </a:spcBef>
            </a:pPr>
            <a:r>
              <a:rPr lang="fr-FR" sz="2700" spc="-10">
                <a:solidFill>
                  <a:srgbClr val="F15732"/>
                </a:solidFill>
                <a:latin typeface="Arial" panose="020B0604020202020204" pitchFamily="34" charset="0"/>
                <a:cs typeface="Arial" panose="020B0604020202020204" pitchFamily="34" charset="0"/>
              </a:rPr>
              <a:t>Croissance socioéconomique durable</a:t>
            </a:r>
          </a:p>
          <a:p>
            <a:pPr marL="12700" marR="5080" algn="ctr">
              <a:lnSpc>
                <a:spcPts val="3050"/>
              </a:lnSpc>
              <a:spcBef>
                <a:spcPts val="380"/>
              </a:spcBef>
            </a:pPr>
            <a:r>
              <a:rPr lang="fr-FR" sz="2700" spc="-10">
                <a:solidFill>
                  <a:srgbClr val="F15732"/>
                </a:solidFill>
                <a:latin typeface="Arial" panose="020B0604020202020204" pitchFamily="34" charset="0"/>
                <a:cs typeface="Arial" panose="020B0604020202020204" pitchFamily="34" charset="0"/>
              </a:rPr>
              <a:t> </a:t>
            </a:r>
            <a:endParaRPr sz="2700">
              <a:latin typeface="Arial" panose="020B0604020202020204" pitchFamily="34" charset="0"/>
              <a:cs typeface="Arial" panose="020B0604020202020204" pitchFamily="34" charset="0"/>
            </a:endParaRPr>
          </a:p>
        </p:txBody>
      </p:sp>
      <p:sp>
        <p:nvSpPr>
          <p:cNvPr id="30" name="object 30"/>
          <p:cNvSpPr/>
          <p:nvPr/>
        </p:nvSpPr>
        <p:spPr>
          <a:xfrm>
            <a:off x="18063621" y="5413487"/>
            <a:ext cx="0" cy="22860"/>
          </a:xfrm>
          <a:custGeom>
            <a:avLst/>
            <a:gdLst/>
            <a:ahLst/>
            <a:cxnLst/>
            <a:rect l="l" t="t" r="r" b="b"/>
            <a:pathLst>
              <a:path h="22860">
                <a:moveTo>
                  <a:pt x="0" y="22627"/>
                </a:moveTo>
                <a:lnTo>
                  <a:pt x="0" y="0"/>
                </a:lnTo>
              </a:path>
            </a:pathLst>
          </a:custGeom>
          <a:ln w="22522">
            <a:solidFill>
              <a:srgbClr val="F15732"/>
            </a:solidFill>
          </a:ln>
        </p:spPr>
        <p:txBody>
          <a:bodyPr wrap="square" lIns="0" tIns="0" rIns="0" bIns="0" rtlCol="0"/>
          <a:lstStyle/>
          <a:p>
            <a:endParaRPr/>
          </a:p>
        </p:txBody>
      </p:sp>
      <p:grpSp>
        <p:nvGrpSpPr>
          <p:cNvPr id="31" name="object 31"/>
          <p:cNvGrpSpPr/>
          <p:nvPr/>
        </p:nvGrpSpPr>
        <p:grpSpPr>
          <a:xfrm>
            <a:off x="16797963" y="5518222"/>
            <a:ext cx="1510665" cy="1238250"/>
            <a:chOff x="16797963" y="5518222"/>
            <a:chExt cx="1510665" cy="1238250"/>
          </a:xfrm>
        </p:grpSpPr>
        <p:sp>
          <p:nvSpPr>
            <p:cNvPr id="32" name="object 32"/>
            <p:cNvSpPr/>
            <p:nvPr/>
          </p:nvSpPr>
          <p:spPr>
            <a:xfrm>
              <a:off x="17002684" y="5769677"/>
              <a:ext cx="622935" cy="879475"/>
            </a:xfrm>
            <a:custGeom>
              <a:avLst/>
              <a:gdLst/>
              <a:ahLst/>
              <a:cxnLst/>
              <a:rect l="l" t="t" r="r" b="b"/>
              <a:pathLst>
                <a:path w="622934" h="879475">
                  <a:moveTo>
                    <a:pt x="330094" y="147796"/>
                  </a:moveTo>
                  <a:lnTo>
                    <a:pt x="521837" y="147796"/>
                  </a:lnTo>
                </a:path>
                <a:path w="622934" h="879475">
                  <a:moveTo>
                    <a:pt x="500728" y="293802"/>
                  </a:moveTo>
                  <a:lnTo>
                    <a:pt x="330094" y="293802"/>
                  </a:lnTo>
                </a:path>
                <a:path w="622934" h="879475">
                  <a:moveTo>
                    <a:pt x="229029" y="212810"/>
                  </a:moveTo>
                  <a:lnTo>
                    <a:pt x="229029" y="18020"/>
                  </a:lnTo>
                  <a:lnTo>
                    <a:pt x="230443" y="10999"/>
                  </a:lnTo>
                  <a:lnTo>
                    <a:pt x="234301" y="5272"/>
                  </a:lnTo>
                  <a:lnTo>
                    <a:pt x="240029" y="1413"/>
                  </a:lnTo>
                  <a:lnTo>
                    <a:pt x="247050" y="0"/>
                  </a:lnTo>
                  <a:lnTo>
                    <a:pt x="604882" y="0"/>
                  </a:lnTo>
                  <a:lnTo>
                    <a:pt x="611903" y="1413"/>
                  </a:lnTo>
                  <a:lnTo>
                    <a:pt x="617630" y="5272"/>
                  </a:lnTo>
                  <a:lnTo>
                    <a:pt x="621488" y="10999"/>
                  </a:lnTo>
                  <a:lnTo>
                    <a:pt x="622902" y="18020"/>
                  </a:lnTo>
                  <a:lnTo>
                    <a:pt x="622902" y="237081"/>
                  </a:lnTo>
                </a:path>
                <a:path w="622934" h="879475">
                  <a:moveTo>
                    <a:pt x="229029" y="781651"/>
                  </a:moveTo>
                  <a:lnTo>
                    <a:pt x="229029" y="338199"/>
                  </a:lnTo>
                </a:path>
                <a:path w="622934" h="879475">
                  <a:moveTo>
                    <a:pt x="131723" y="492382"/>
                  </a:moveTo>
                  <a:lnTo>
                    <a:pt x="121095" y="292095"/>
                  </a:lnTo>
                </a:path>
                <a:path w="622934" h="879475">
                  <a:moveTo>
                    <a:pt x="0" y="879439"/>
                  </a:moveTo>
                  <a:lnTo>
                    <a:pt x="31182" y="292064"/>
                  </a:lnTo>
                </a:path>
                <a:path w="622934" h="879475">
                  <a:moveTo>
                    <a:pt x="151461" y="864874"/>
                  </a:moveTo>
                  <a:lnTo>
                    <a:pt x="137283" y="597437"/>
                  </a:lnTo>
                </a:path>
              </a:pathLst>
            </a:custGeom>
            <a:ln w="22522">
              <a:solidFill>
                <a:srgbClr val="F15732"/>
              </a:solidFill>
            </a:ln>
          </p:spPr>
          <p:txBody>
            <a:bodyPr wrap="square" lIns="0" tIns="0" rIns="0" bIns="0" rtlCol="0"/>
            <a:lstStyle/>
            <a:p>
              <a:endParaRPr/>
            </a:p>
          </p:txBody>
        </p:sp>
        <p:pic>
          <p:nvPicPr>
            <p:cNvPr id="33" name="object 33"/>
            <p:cNvPicPr/>
            <p:nvPr/>
          </p:nvPicPr>
          <p:blipFill>
            <a:blip r:embed="rId3" cstate="print"/>
            <a:stretch>
              <a:fillRect/>
            </a:stretch>
          </p:blipFill>
          <p:spPr>
            <a:xfrm>
              <a:off x="16935294" y="6637853"/>
              <a:ext cx="207679" cy="118174"/>
            </a:xfrm>
            <a:prstGeom prst="rect">
              <a:avLst/>
            </a:prstGeom>
          </p:spPr>
        </p:pic>
        <p:sp>
          <p:nvSpPr>
            <p:cNvPr id="34" name="object 34"/>
            <p:cNvSpPr/>
            <p:nvPr/>
          </p:nvSpPr>
          <p:spPr>
            <a:xfrm>
              <a:off x="16809225" y="5658171"/>
              <a:ext cx="539750" cy="475615"/>
            </a:xfrm>
            <a:custGeom>
              <a:avLst/>
              <a:gdLst/>
              <a:ahLst/>
              <a:cxnLst/>
              <a:rect l="l" t="t" r="r" b="b"/>
              <a:pathLst>
                <a:path w="539750" h="475614">
                  <a:moveTo>
                    <a:pt x="298362" y="266955"/>
                  </a:moveTo>
                  <a:lnTo>
                    <a:pt x="334801" y="213951"/>
                  </a:lnTo>
                  <a:lnTo>
                    <a:pt x="338434" y="208663"/>
                  </a:lnTo>
                  <a:lnTo>
                    <a:pt x="339691" y="202056"/>
                  </a:lnTo>
                  <a:lnTo>
                    <a:pt x="338214" y="195774"/>
                  </a:lnTo>
                  <a:lnTo>
                    <a:pt x="297315" y="21946"/>
                  </a:lnTo>
                  <a:lnTo>
                    <a:pt x="269599" y="0"/>
                  </a:lnTo>
                  <a:lnTo>
                    <a:pt x="260119" y="1622"/>
                  </a:lnTo>
                  <a:lnTo>
                    <a:pt x="200972" y="195774"/>
                  </a:lnTo>
                  <a:lnTo>
                    <a:pt x="199496" y="202056"/>
                  </a:lnTo>
                  <a:lnTo>
                    <a:pt x="200732" y="208663"/>
                  </a:lnTo>
                  <a:lnTo>
                    <a:pt x="204396" y="213951"/>
                  </a:lnTo>
                  <a:lnTo>
                    <a:pt x="240793" y="266955"/>
                  </a:lnTo>
                </a:path>
                <a:path w="539750" h="475614">
                  <a:moveTo>
                    <a:pt x="325545" y="301917"/>
                  </a:moveTo>
                  <a:lnTo>
                    <a:pt x="382967" y="297404"/>
                  </a:lnTo>
                  <a:lnTo>
                    <a:pt x="389396" y="296933"/>
                  </a:lnTo>
                  <a:lnTo>
                    <a:pt x="395731" y="299153"/>
                  </a:lnTo>
                  <a:lnTo>
                    <a:pt x="400411" y="303561"/>
                  </a:lnTo>
                  <a:lnTo>
                    <a:pt x="530512" y="425882"/>
                  </a:lnTo>
                  <a:lnTo>
                    <a:pt x="536318" y="433557"/>
                  </a:lnTo>
                  <a:lnTo>
                    <a:pt x="539193" y="442479"/>
                  </a:lnTo>
                  <a:lnTo>
                    <a:pt x="539020" y="451852"/>
                  </a:lnTo>
                  <a:lnTo>
                    <a:pt x="535685" y="460876"/>
                  </a:lnTo>
                  <a:lnTo>
                    <a:pt x="529536" y="468268"/>
                  </a:lnTo>
                  <a:lnTo>
                    <a:pt x="521502" y="473099"/>
                  </a:lnTo>
                  <a:lnTo>
                    <a:pt x="512337" y="475077"/>
                  </a:lnTo>
                  <a:lnTo>
                    <a:pt x="502796" y="473912"/>
                  </a:lnTo>
                  <a:lnTo>
                    <a:pt x="331817" y="422405"/>
                  </a:lnTo>
                  <a:lnTo>
                    <a:pt x="325639" y="420542"/>
                  </a:lnTo>
                  <a:lnTo>
                    <a:pt x="320560" y="416154"/>
                  </a:lnTo>
                  <a:lnTo>
                    <a:pt x="317765" y="410353"/>
                  </a:lnTo>
                  <a:lnTo>
                    <a:pt x="297640" y="368166"/>
                  </a:lnTo>
                </a:path>
                <a:path w="539750" h="475614">
                  <a:moveTo>
                    <a:pt x="241516" y="368166"/>
                  </a:moveTo>
                  <a:lnTo>
                    <a:pt x="221391" y="410353"/>
                  </a:lnTo>
                  <a:lnTo>
                    <a:pt x="218626" y="416154"/>
                  </a:lnTo>
                  <a:lnTo>
                    <a:pt x="213527" y="420542"/>
                  </a:lnTo>
                  <a:lnTo>
                    <a:pt x="207370" y="422405"/>
                  </a:lnTo>
                  <a:lnTo>
                    <a:pt x="36391" y="473912"/>
                  </a:lnTo>
                  <a:lnTo>
                    <a:pt x="26838" y="475079"/>
                  </a:lnTo>
                  <a:lnTo>
                    <a:pt x="17678" y="473103"/>
                  </a:lnTo>
                  <a:lnTo>
                    <a:pt x="9655" y="468272"/>
                  </a:lnTo>
                  <a:lnTo>
                    <a:pt x="3512" y="460876"/>
                  </a:lnTo>
                  <a:lnTo>
                    <a:pt x="176" y="451852"/>
                  </a:lnTo>
                  <a:lnTo>
                    <a:pt x="0" y="442479"/>
                  </a:lnTo>
                  <a:lnTo>
                    <a:pt x="2870" y="433557"/>
                  </a:lnTo>
                  <a:lnTo>
                    <a:pt x="8675" y="425882"/>
                  </a:lnTo>
                  <a:lnTo>
                    <a:pt x="138744" y="303561"/>
                  </a:lnTo>
                  <a:lnTo>
                    <a:pt x="143456" y="299153"/>
                  </a:lnTo>
                  <a:lnTo>
                    <a:pt x="149791" y="296922"/>
                  </a:lnTo>
                  <a:lnTo>
                    <a:pt x="156188" y="297404"/>
                  </a:lnTo>
                  <a:lnTo>
                    <a:pt x="213611" y="301917"/>
                  </a:lnTo>
                </a:path>
              </a:pathLst>
            </a:custGeom>
            <a:ln w="22522">
              <a:solidFill>
                <a:srgbClr val="F15732"/>
              </a:solidFill>
            </a:ln>
          </p:spPr>
          <p:txBody>
            <a:bodyPr wrap="square" lIns="0" tIns="0" rIns="0" bIns="0" rtlCol="0"/>
            <a:lstStyle/>
            <a:p>
              <a:endParaRPr/>
            </a:p>
          </p:txBody>
        </p:sp>
        <p:pic>
          <p:nvPicPr>
            <p:cNvPr id="35" name="object 35"/>
            <p:cNvPicPr/>
            <p:nvPr/>
          </p:nvPicPr>
          <p:blipFill>
            <a:blip r:embed="rId4" cstate="print"/>
            <a:stretch>
              <a:fillRect/>
            </a:stretch>
          </p:blipFill>
          <p:spPr>
            <a:xfrm>
              <a:off x="17009910" y="5906619"/>
              <a:ext cx="137817" cy="137817"/>
            </a:xfrm>
            <a:prstGeom prst="rect">
              <a:avLst/>
            </a:prstGeom>
          </p:spPr>
        </p:pic>
        <p:sp>
          <p:nvSpPr>
            <p:cNvPr id="36" name="object 36"/>
            <p:cNvSpPr/>
            <p:nvPr/>
          </p:nvSpPr>
          <p:spPr>
            <a:xfrm>
              <a:off x="16808916" y="6211693"/>
              <a:ext cx="1492885" cy="533400"/>
            </a:xfrm>
            <a:custGeom>
              <a:avLst/>
              <a:gdLst/>
              <a:ahLst/>
              <a:cxnLst/>
              <a:rect l="l" t="t" r="r" b="b"/>
              <a:pathLst>
                <a:path w="1492884" h="533400">
                  <a:moveTo>
                    <a:pt x="0" y="533083"/>
                  </a:moveTo>
                  <a:lnTo>
                    <a:pt x="1492603" y="533083"/>
                  </a:lnTo>
                </a:path>
                <a:path w="1492884" h="533400">
                  <a:moveTo>
                    <a:pt x="1092312" y="301195"/>
                  </a:moveTo>
                  <a:lnTo>
                    <a:pt x="1092312" y="0"/>
                  </a:lnTo>
                </a:path>
                <a:path w="1492884" h="533400">
                  <a:moveTo>
                    <a:pt x="1092312" y="533072"/>
                  </a:moveTo>
                  <a:lnTo>
                    <a:pt x="1092312" y="407443"/>
                  </a:lnTo>
                </a:path>
              </a:pathLst>
            </a:custGeom>
            <a:ln w="22522">
              <a:solidFill>
                <a:srgbClr val="F15732"/>
              </a:solidFill>
            </a:ln>
          </p:spPr>
          <p:txBody>
            <a:bodyPr wrap="square" lIns="0" tIns="0" rIns="0" bIns="0" rtlCol="0"/>
            <a:lstStyle/>
            <a:p>
              <a:endParaRPr/>
            </a:p>
          </p:txBody>
        </p:sp>
        <p:sp>
          <p:nvSpPr>
            <p:cNvPr id="37" name="object 37"/>
            <p:cNvSpPr/>
            <p:nvPr/>
          </p:nvSpPr>
          <p:spPr>
            <a:xfrm>
              <a:off x="17332778" y="6209475"/>
              <a:ext cx="100330" cy="292100"/>
            </a:xfrm>
            <a:custGeom>
              <a:avLst/>
              <a:gdLst/>
              <a:ahLst/>
              <a:cxnLst/>
              <a:rect l="l" t="t" r="r" b="b"/>
              <a:pathLst>
                <a:path w="100330" h="292100">
                  <a:moveTo>
                    <a:pt x="99766" y="0"/>
                  </a:moveTo>
                  <a:lnTo>
                    <a:pt x="0" y="0"/>
                  </a:lnTo>
                </a:path>
                <a:path w="100330" h="292100">
                  <a:moveTo>
                    <a:pt x="99766" y="146016"/>
                  </a:moveTo>
                  <a:lnTo>
                    <a:pt x="0" y="146016"/>
                  </a:lnTo>
                </a:path>
                <a:path w="100330" h="292100">
                  <a:moveTo>
                    <a:pt x="99766" y="292001"/>
                  </a:moveTo>
                  <a:lnTo>
                    <a:pt x="0" y="292001"/>
                  </a:lnTo>
                </a:path>
              </a:pathLst>
            </a:custGeom>
            <a:ln w="22522">
              <a:solidFill>
                <a:srgbClr val="F15732"/>
              </a:solidFill>
            </a:ln>
          </p:spPr>
          <p:txBody>
            <a:bodyPr wrap="square" lIns="0" tIns="0" rIns="0" bIns="0" rtlCol="0"/>
            <a:lstStyle/>
            <a:p>
              <a:endParaRPr/>
            </a:p>
          </p:txBody>
        </p:sp>
        <p:sp>
          <p:nvSpPr>
            <p:cNvPr id="38" name="object 38"/>
            <p:cNvSpPr/>
            <p:nvPr/>
          </p:nvSpPr>
          <p:spPr>
            <a:xfrm>
              <a:off x="17432541" y="5888321"/>
              <a:ext cx="469265" cy="737870"/>
            </a:xfrm>
            <a:custGeom>
              <a:avLst/>
              <a:gdLst/>
              <a:ahLst/>
              <a:cxnLst/>
              <a:rect l="l" t="t" r="r" b="b"/>
              <a:pathLst>
                <a:path w="469265" h="737870">
                  <a:moveTo>
                    <a:pt x="0" y="737662"/>
                  </a:moveTo>
                  <a:lnTo>
                    <a:pt x="0" y="225165"/>
                  </a:lnTo>
                  <a:lnTo>
                    <a:pt x="1090" y="217591"/>
                  </a:lnTo>
                  <a:lnTo>
                    <a:pt x="444897" y="1517"/>
                  </a:lnTo>
                  <a:lnTo>
                    <a:pt x="453288" y="0"/>
                  </a:lnTo>
                  <a:lnTo>
                    <a:pt x="460946" y="2592"/>
                  </a:lnTo>
                  <a:lnTo>
                    <a:pt x="466528" y="8445"/>
                  </a:lnTo>
                  <a:lnTo>
                    <a:pt x="468687" y="16711"/>
                  </a:lnTo>
                  <a:lnTo>
                    <a:pt x="468687" y="218254"/>
                  </a:lnTo>
                </a:path>
              </a:pathLst>
            </a:custGeom>
            <a:ln w="22522">
              <a:solidFill>
                <a:srgbClr val="F15732"/>
              </a:solidFill>
            </a:ln>
          </p:spPr>
          <p:txBody>
            <a:bodyPr wrap="square" lIns="0" tIns="0" rIns="0" bIns="0" rtlCol="0"/>
            <a:lstStyle/>
            <a:p>
              <a:endParaRPr/>
            </a:p>
          </p:txBody>
        </p:sp>
        <p:pic>
          <p:nvPicPr>
            <p:cNvPr id="39" name="object 39"/>
            <p:cNvPicPr/>
            <p:nvPr/>
          </p:nvPicPr>
          <p:blipFill>
            <a:blip r:embed="rId5" cstate="print"/>
            <a:stretch>
              <a:fillRect/>
            </a:stretch>
          </p:blipFill>
          <p:spPr>
            <a:xfrm>
              <a:off x="17520470" y="6147889"/>
              <a:ext cx="117033" cy="117043"/>
            </a:xfrm>
            <a:prstGeom prst="rect">
              <a:avLst/>
            </a:prstGeom>
          </p:spPr>
        </p:pic>
        <p:pic>
          <p:nvPicPr>
            <p:cNvPr id="40" name="object 40"/>
            <p:cNvPicPr/>
            <p:nvPr/>
          </p:nvPicPr>
          <p:blipFill>
            <a:blip r:embed="rId6" cstate="print"/>
            <a:stretch>
              <a:fillRect/>
            </a:stretch>
          </p:blipFill>
          <p:spPr>
            <a:xfrm>
              <a:off x="17696245" y="6147889"/>
              <a:ext cx="117043" cy="117043"/>
            </a:xfrm>
            <a:prstGeom prst="rect">
              <a:avLst/>
            </a:prstGeom>
          </p:spPr>
        </p:pic>
        <p:pic>
          <p:nvPicPr>
            <p:cNvPr id="41" name="object 41"/>
            <p:cNvPicPr/>
            <p:nvPr/>
          </p:nvPicPr>
          <p:blipFill>
            <a:blip r:embed="rId7" cstate="print"/>
            <a:stretch>
              <a:fillRect/>
            </a:stretch>
          </p:blipFill>
          <p:spPr>
            <a:xfrm>
              <a:off x="17520470" y="6332606"/>
              <a:ext cx="117033" cy="117043"/>
            </a:xfrm>
            <a:prstGeom prst="rect">
              <a:avLst/>
            </a:prstGeom>
          </p:spPr>
        </p:pic>
        <p:pic>
          <p:nvPicPr>
            <p:cNvPr id="42" name="object 42"/>
            <p:cNvPicPr/>
            <p:nvPr/>
          </p:nvPicPr>
          <p:blipFill>
            <a:blip r:embed="rId8" cstate="print"/>
            <a:stretch>
              <a:fillRect/>
            </a:stretch>
          </p:blipFill>
          <p:spPr>
            <a:xfrm>
              <a:off x="17696245" y="6332606"/>
              <a:ext cx="117043" cy="117043"/>
            </a:xfrm>
            <a:prstGeom prst="rect">
              <a:avLst/>
            </a:prstGeom>
          </p:spPr>
        </p:pic>
        <p:pic>
          <p:nvPicPr>
            <p:cNvPr id="43" name="object 43"/>
            <p:cNvPicPr/>
            <p:nvPr/>
          </p:nvPicPr>
          <p:blipFill>
            <a:blip r:embed="rId9" cstate="print"/>
            <a:stretch>
              <a:fillRect/>
            </a:stretch>
          </p:blipFill>
          <p:spPr>
            <a:xfrm>
              <a:off x="17696245" y="6517322"/>
              <a:ext cx="117043" cy="117043"/>
            </a:xfrm>
            <a:prstGeom prst="rect">
              <a:avLst/>
            </a:prstGeom>
          </p:spPr>
        </p:pic>
        <p:pic>
          <p:nvPicPr>
            <p:cNvPr id="44" name="object 44"/>
            <p:cNvPicPr/>
            <p:nvPr/>
          </p:nvPicPr>
          <p:blipFill>
            <a:blip r:embed="rId10" cstate="print"/>
            <a:stretch>
              <a:fillRect/>
            </a:stretch>
          </p:blipFill>
          <p:spPr>
            <a:xfrm>
              <a:off x="17520470" y="6517322"/>
              <a:ext cx="117033" cy="117043"/>
            </a:xfrm>
            <a:prstGeom prst="rect">
              <a:avLst/>
            </a:prstGeom>
          </p:spPr>
        </p:pic>
        <p:pic>
          <p:nvPicPr>
            <p:cNvPr id="45" name="object 45"/>
            <p:cNvPicPr/>
            <p:nvPr/>
          </p:nvPicPr>
          <p:blipFill>
            <a:blip r:embed="rId11" cstate="print"/>
            <a:stretch>
              <a:fillRect/>
            </a:stretch>
          </p:blipFill>
          <p:spPr>
            <a:xfrm>
              <a:off x="17943488" y="5525358"/>
              <a:ext cx="240259" cy="240259"/>
            </a:xfrm>
            <a:prstGeom prst="rect">
              <a:avLst/>
            </a:prstGeom>
          </p:spPr>
        </p:pic>
        <p:sp>
          <p:nvSpPr>
            <p:cNvPr id="46" name="object 46"/>
            <p:cNvSpPr/>
            <p:nvPr/>
          </p:nvSpPr>
          <p:spPr>
            <a:xfrm>
              <a:off x="17099525" y="5529483"/>
              <a:ext cx="1198245" cy="1215390"/>
            </a:xfrm>
            <a:custGeom>
              <a:avLst/>
              <a:gdLst/>
              <a:ahLst/>
              <a:cxnLst/>
              <a:rect l="l" t="t" r="r" b="b"/>
              <a:pathLst>
                <a:path w="1198244" h="1215390">
                  <a:moveTo>
                    <a:pt x="782771" y="11319"/>
                  </a:moveTo>
                  <a:lnTo>
                    <a:pt x="763170" y="0"/>
                  </a:lnTo>
                </a:path>
                <a:path w="1198244" h="1215390">
                  <a:moveTo>
                    <a:pt x="782771" y="220694"/>
                  </a:moveTo>
                  <a:lnTo>
                    <a:pt x="763170" y="232003"/>
                  </a:lnTo>
                </a:path>
                <a:path w="1198244" h="1215390">
                  <a:moveTo>
                    <a:pt x="964096" y="325372"/>
                  </a:moveTo>
                  <a:lnTo>
                    <a:pt x="964096" y="348010"/>
                  </a:lnTo>
                </a:path>
                <a:path w="1198244" h="1215390">
                  <a:moveTo>
                    <a:pt x="1145410" y="220694"/>
                  </a:moveTo>
                  <a:lnTo>
                    <a:pt x="1165011" y="232003"/>
                  </a:lnTo>
                </a:path>
                <a:path w="1198244" h="1215390">
                  <a:moveTo>
                    <a:pt x="1145410" y="11319"/>
                  </a:moveTo>
                  <a:lnTo>
                    <a:pt x="1165011" y="0"/>
                  </a:lnTo>
                </a:path>
                <a:path w="1198244" h="1215390">
                  <a:moveTo>
                    <a:pt x="441033" y="1215292"/>
                  </a:moveTo>
                  <a:lnTo>
                    <a:pt x="441033" y="1190330"/>
                  </a:lnTo>
                  <a:lnTo>
                    <a:pt x="433660" y="1153813"/>
                  </a:lnTo>
                  <a:lnTo>
                    <a:pt x="413551" y="1123991"/>
                  </a:lnTo>
                  <a:lnTo>
                    <a:pt x="383726" y="1103884"/>
                  </a:lnTo>
                  <a:lnTo>
                    <a:pt x="347204" y="1096511"/>
                  </a:lnTo>
                  <a:lnTo>
                    <a:pt x="279635" y="1096511"/>
                  </a:lnTo>
                  <a:lnTo>
                    <a:pt x="272557" y="1096511"/>
                  </a:lnTo>
                  <a:lnTo>
                    <a:pt x="266389" y="1091841"/>
                  </a:lnTo>
                  <a:lnTo>
                    <a:pt x="264306" y="1085076"/>
                  </a:lnTo>
                  <a:lnTo>
                    <a:pt x="250428" y="1056931"/>
                  </a:lnTo>
                  <a:lnTo>
                    <a:pt x="228777" y="1034683"/>
                  </a:lnTo>
                  <a:lnTo>
                    <a:pt x="201076" y="1020064"/>
                  </a:lnTo>
                  <a:lnTo>
                    <a:pt x="169052" y="1014806"/>
                  </a:lnTo>
                  <a:lnTo>
                    <a:pt x="135900" y="1020453"/>
                  </a:lnTo>
                  <a:lnTo>
                    <a:pt x="107466" y="1036104"/>
                  </a:lnTo>
                  <a:lnTo>
                    <a:pt x="85682" y="1059828"/>
                  </a:lnTo>
                  <a:lnTo>
                    <a:pt x="72479" y="1089694"/>
                  </a:lnTo>
                  <a:lnTo>
                    <a:pt x="70961" y="1095621"/>
                  </a:lnTo>
                  <a:lnTo>
                    <a:pt x="66532" y="1100332"/>
                  </a:lnTo>
                  <a:lnTo>
                    <a:pt x="17079" y="1136350"/>
                  </a:lnTo>
                  <a:lnTo>
                    <a:pt x="0" y="1190330"/>
                  </a:lnTo>
                  <a:lnTo>
                    <a:pt x="0" y="1215292"/>
                  </a:lnTo>
                </a:path>
                <a:path w="1198244" h="1215390">
                  <a:moveTo>
                    <a:pt x="939877" y="1215282"/>
                  </a:moveTo>
                  <a:lnTo>
                    <a:pt x="939877" y="1089652"/>
                  </a:lnTo>
                </a:path>
                <a:path w="1198244" h="1215390">
                  <a:moveTo>
                    <a:pt x="1038711" y="1215282"/>
                  </a:moveTo>
                  <a:lnTo>
                    <a:pt x="1038711" y="1089652"/>
                  </a:lnTo>
                </a:path>
                <a:path w="1198244" h="1215390">
                  <a:moveTo>
                    <a:pt x="842948" y="808760"/>
                  </a:moveTo>
                  <a:lnTo>
                    <a:pt x="780960" y="1071202"/>
                  </a:lnTo>
                  <a:lnTo>
                    <a:pt x="780945" y="1078063"/>
                  </a:lnTo>
                  <a:lnTo>
                    <a:pt x="783804" y="1083966"/>
                  </a:lnTo>
                  <a:lnTo>
                    <a:pt x="788895" y="1088103"/>
                  </a:lnTo>
                  <a:lnTo>
                    <a:pt x="795577" y="1089663"/>
                  </a:lnTo>
                  <a:lnTo>
                    <a:pt x="1183021" y="1089663"/>
                  </a:lnTo>
                  <a:lnTo>
                    <a:pt x="1189705" y="1088103"/>
                  </a:lnTo>
                  <a:lnTo>
                    <a:pt x="1194798" y="1083966"/>
                  </a:lnTo>
                  <a:lnTo>
                    <a:pt x="1197657" y="1078063"/>
                  </a:lnTo>
                  <a:lnTo>
                    <a:pt x="1197638" y="1071202"/>
                  </a:lnTo>
                  <a:lnTo>
                    <a:pt x="1135661" y="808760"/>
                  </a:lnTo>
                  <a:lnTo>
                    <a:pt x="1134059" y="801975"/>
                  </a:lnTo>
                  <a:lnTo>
                    <a:pt x="1128007" y="797190"/>
                  </a:lnTo>
                  <a:lnTo>
                    <a:pt x="1121044" y="797190"/>
                  </a:lnTo>
                  <a:lnTo>
                    <a:pt x="857565" y="797190"/>
                  </a:lnTo>
                  <a:lnTo>
                    <a:pt x="850591" y="797190"/>
                  </a:lnTo>
                  <a:lnTo>
                    <a:pt x="844550" y="801975"/>
                  </a:lnTo>
                  <a:lnTo>
                    <a:pt x="842948" y="808760"/>
                  </a:lnTo>
                  <a:close/>
                </a:path>
                <a:path w="1198244" h="1215390">
                  <a:moveTo>
                    <a:pt x="1037172" y="797190"/>
                  </a:moveTo>
                  <a:lnTo>
                    <a:pt x="1060198" y="1089663"/>
                  </a:lnTo>
                </a:path>
                <a:path w="1198244" h="1215390">
                  <a:moveTo>
                    <a:pt x="941426" y="797190"/>
                  </a:moveTo>
                  <a:lnTo>
                    <a:pt x="918401" y="1089663"/>
                  </a:lnTo>
                </a:path>
                <a:path w="1198244" h="1215390">
                  <a:moveTo>
                    <a:pt x="1155964" y="894674"/>
                  </a:moveTo>
                  <a:lnTo>
                    <a:pt x="822634" y="894674"/>
                  </a:lnTo>
                </a:path>
                <a:path w="1198244" h="1215390">
                  <a:moveTo>
                    <a:pt x="1178969" y="992168"/>
                  </a:moveTo>
                  <a:lnTo>
                    <a:pt x="799630" y="992168"/>
                  </a:lnTo>
                </a:path>
              </a:pathLst>
            </a:custGeom>
            <a:ln w="22522">
              <a:solidFill>
                <a:srgbClr val="F15732"/>
              </a:solidFill>
            </a:ln>
          </p:spPr>
          <p:txBody>
            <a:bodyPr wrap="square" lIns="0" tIns="0" rIns="0" bIns="0" rtlCol="0"/>
            <a:lstStyle/>
            <a:p>
              <a:endParaRPr/>
            </a:p>
          </p:txBody>
        </p:sp>
      </p:grpSp>
      <p:sp>
        <p:nvSpPr>
          <p:cNvPr id="47" name="object 47"/>
          <p:cNvSpPr txBox="1"/>
          <p:nvPr/>
        </p:nvSpPr>
        <p:spPr>
          <a:xfrm>
            <a:off x="19335821" y="939521"/>
            <a:ext cx="24130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51</a:t>
            </a:r>
            <a:endParaRPr sz="1900">
              <a:latin typeface="Söhne"/>
              <a:cs typeface="Söhne"/>
            </a:endParaRPr>
          </a:p>
        </p:txBody>
      </p:sp>
      <p:sp>
        <p:nvSpPr>
          <p:cNvPr id="48" name="object 48"/>
          <p:cNvSpPr/>
          <p:nvPr/>
        </p:nvSpPr>
        <p:spPr>
          <a:xfrm>
            <a:off x="6371533" y="70207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49" name="object 49"/>
          <p:cNvGrpSpPr/>
          <p:nvPr/>
        </p:nvGrpSpPr>
        <p:grpSpPr>
          <a:xfrm>
            <a:off x="6482525" y="7020728"/>
            <a:ext cx="1826260" cy="31750"/>
            <a:chOff x="6482525" y="7020728"/>
            <a:chExt cx="1826260" cy="31750"/>
          </a:xfrm>
        </p:grpSpPr>
        <p:sp>
          <p:nvSpPr>
            <p:cNvPr id="50" name="object 50"/>
            <p:cNvSpPr/>
            <p:nvPr/>
          </p:nvSpPr>
          <p:spPr>
            <a:xfrm>
              <a:off x="6482525" y="7036435"/>
              <a:ext cx="1763395" cy="0"/>
            </a:xfrm>
            <a:custGeom>
              <a:avLst/>
              <a:gdLst/>
              <a:ahLst/>
              <a:cxnLst/>
              <a:rect l="l" t="t" r="r" b="b"/>
              <a:pathLst>
                <a:path w="1763395">
                  <a:moveTo>
                    <a:pt x="0" y="0"/>
                  </a:moveTo>
                  <a:lnTo>
                    <a:pt x="1762773" y="0"/>
                  </a:lnTo>
                </a:path>
              </a:pathLst>
            </a:custGeom>
            <a:ln w="31412">
              <a:solidFill>
                <a:srgbClr val="F15732"/>
              </a:solidFill>
              <a:prstDash val="dot"/>
            </a:ln>
          </p:spPr>
          <p:txBody>
            <a:bodyPr wrap="square" lIns="0" tIns="0" rIns="0" bIns="0" rtlCol="0"/>
            <a:lstStyle/>
            <a:p>
              <a:endParaRPr/>
            </a:p>
          </p:txBody>
        </p:sp>
        <p:sp>
          <p:nvSpPr>
            <p:cNvPr id="51" name="object 51"/>
            <p:cNvSpPr/>
            <p:nvPr/>
          </p:nvSpPr>
          <p:spPr>
            <a:xfrm>
              <a:off x="8277235" y="70207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52" name="object 52"/>
          <p:cNvSpPr/>
          <p:nvPr/>
        </p:nvSpPr>
        <p:spPr>
          <a:xfrm>
            <a:off x="9905457" y="70207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53" name="object 53"/>
          <p:cNvGrpSpPr/>
          <p:nvPr/>
        </p:nvGrpSpPr>
        <p:grpSpPr>
          <a:xfrm>
            <a:off x="10016449" y="7020728"/>
            <a:ext cx="1826260" cy="31750"/>
            <a:chOff x="10016449" y="7020728"/>
            <a:chExt cx="1826260" cy="31750"/>
          </a:xfrm>
        </p:grpSpPr>
        <p:sp>
          <p:nvSpPr>
            <p:cNvPr id="54" name="object 54"/>
            <p:cNvSpPr/>
            <p:nvPr/>
          </p:nvSpPr>
          <p:spPr>
            <a:xfrm>
              <a:off x="10016449" y="7036435"/>
              <a:ext cx="1763395" cy="0"/>
            </a:xfrm>
            <a:custGeom>
              <a:avLst/>
              <a:gdLst/>
              <a:ahLst/>
              <a:cxnLst/>
              <a:rect l="l" t="t" r="r" b="b"/>
              <a:pathLst>
                <a:path w="1763395">
                  <a:moveTo>
                    <a:pt x="0" y="0"/>
                  </a:moveTo>
                  <a:lnTo>
                    <a:pt x="1762773" y="0"/>
                  </a:lnTo>
                </a:path>
              </a:pathLst>
            </a:custGeom>
            <a:ln w="31412">
              <a:solidFill>
                <a:srgbClr val="F15732"/>
              </a:solidFill>
              <a:prstDash val="dot"/>
            </a:ln>
          </p:spPr>
          <p:txBody>
            <a:bodyPr wrap="square" lIns="0" tIns="0" rIns="0" bIns="0" rtlCol="0"/>
            <a:lstStyle/>
            <a:p>
              <a:endParaRPr/>
            </a:p>
          </p:txBody>
        </p:sp>
        <p:sp>
          <p:nvSpPr>
            <p:cNvPr id="55" name="object 55"/>
            <p:cNvSpPr/>
            <p:nvPr/>
          </p:nvSpPr>
          <p:spPr>
            <a:xfrm>
              <a:off x="11811158" y="70207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56" name="object 56"/>
          <p:cNvSpPr/>
          <p:nvPr/>
        </p:nvSpPr>
        <p:spPr>
          <a:xfrm>
            <a:off x="13004840" y="70207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57" name="object 57"/>
          <p:cNvGrpSpPr/>
          <p:nvPr/>
        </p:nvGrpSpPr>
        <p:grpSpPr>
          <a:xfrm>
            <a:off x="13115830" y="7020728"/>
            <a:ext cx="1826260" cy="31750"/>
            <a:chOff x="13115830" y="7020728"/>
            <a:chExt cx="1826260" cy="31750"/>
          </a:xfrm>
        </p:grpSpPr>
        <p:sp>
          <p:nvSpPr>
            <p:cNvPr id="58" name="object 58"/>
            <p:cNvSpPr/>
            <p:nvPr/>
          </p:nvSpPr>
          <p:spPr>
            <a:xfrm>
              <a:off x="13115830" y="7036435"/>
              <a:ext cx="1763395" cy="0"/>
            </a:xfrm>
            <a:custGeom>
              <a:avLst/>
              <a:gdLst/>
              <a:ahLst/>
              <a:cxnLst/>
              <a:rect l="l" t="t" r="r" b="b"/>
              <a:pathLst>
                <a:path w="1763394">
                  <a:moveTo>
                    <a:pt x="0" y="0"/>
                  </a:moveTo>
                  <a:lnTo>
                    <a:pt x="1762773" y="0"/>
                  </a:lnTo>
                </a:path>
              </a:pathLst>
            </a:custGeom>
            <a:ln w="31412">
              <a:solidFill>
                <a:srgbClr val="F15732"/>
              </a:solidFill>
              <a:prstDash val="dot"/>
            </a:ln>
          </p:spPr>
          <p:txBody>
            <a:bodyPr wrap="square" lIns="0" tIns="0" rIns="0" bIns="0" rtlCol="0"/>
            <a:lstStyle/>
            <a:p>
              <a:endParaRPr/>
            </a:p>
          </p:txBody>
        </p:sp>
        <p:sp>
          <p:nvSpPr>
            <p:cNvPr id="59" name="object 59"/>
            <p:cNvSpPr/>
            <p:nvPr/>
          </p:nvSpPr>
          <p:spPr>
            <a:xfrm>
              <a:off x="14910540" y="70207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60" name="object 60"/>
          <p:cNvSpPr/>
          <p:nvPr/>
        </p:nvSpPr>
        <p:spPr>
          <a:xfrm>
            <a:off x="16502115" y="70207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61" name="object 61"/>
          <p:cNvGrpSpPr/>
          <p:nvPr/>
        </p:nvGrpSpPr>
        <p:grpSpPr>
          <a:xfrm>
            <a:off x="16613106" y="7020728"/>
            <a:ext cx="1826260" cy="31750"/>
            <a:chOff x="16613106" y="7020728"/>
            <a:chExt cx="1826260" cy="31750"/>
          </a:xfrm>
        </p:grpSpPr>
        <p:sp>
          <p:nvSpPr>
            <p:cNvPr id="62" name="object 62"/>
            <p:cNvSpPr/>
            <p:nvPr/>
          </p:nvSpPr>
          <p:spPr>
            <a:xfrm>
              <a:off x="16613106" y="7036435"/>
              <a:ext cx="1763395" cy="0"/>
            </a:xfrm>
            <a:custGeom>
              <a:avLst/>
              <a:gdLst/>
              <a:ahLst/>
              <a:cxnLst/>
              <a:rect l="l" t="t" r="r" b="b"/>
              <a:pathLst>
                <a:path w="1763394">
                  <a:moveTo>
                    <a:pt x="0" y="0"/>
                  </a:moveTo>
                  <a:lnTo>
                    <a:pt x="1762773" y="0"/>
                  </a:lnTo>
                </a:path>
              </a:pathLst>
            </a:custGeom>
            <a:ln w="31412">
              <a:solidFill>
                <a:srgbClr val="F15732"/>
              </a:solidFill>
              <a:prstDash val="dot"/>
            </a:ln>
          </p:spPr>
          <p:txBody>
            <a:bodyPr wrap="square" lIns="0" tIns="0" rIns="0" bIns="0" rtlCol="0"/>
            <a:lstStyle/>
            <a:p>
              <a:endParaRPr/>
            </a:p>
          </p:txBody>
        </p:sp>
        <p:sp>
          <p:nvSpPr>
            <p:cNvPr id="63" name="object 63"/>
            <p:cNvSpPr/>
            <p:nvPr/>
          </p:nvSpPr>
          <p:spPr>
            <a:xfrm>
              <a:off x="18407816" y="70207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235"/>
            <a:ext cx="20104100" cy="11303635"/>
          </a:xfrm>
          <a:custGeom>
            <a:avLst/>
            <a:gdLst/>
            <a:ahLst/>
            <a:cxnLst/>
            <a:rect l="l" t="t" r="r" b="b"/>
            <a:pathLst>
              <a:path w="20104100" h="11303635">
                <a:moveTo>
                  <a:pt x="20104099" y="0"/>
                </a:moveTo>
                <a:lnTo>
                  <a:pt x="0" y="0"/>
                </a:lnTo>
                <a:lnTo>
                  <a:pt x="0" y="11303320"/>
                </a:lnTo>
                <a:lnTo>
                  <a:pt x="20104099" y="11303320"/>
                </a:lnTo>
                <a:lnTo>
                  <a:pt x="20104099" y="0"/>
                </a:lnTo>
                <a:close/>
              </a:path>
            </a:pathLst>
          </a:custGeom>
          <a:solidFill>
            <a:srgbClr val="FAEFC3"/>
          </a:solidFill>
        </p:spPr>
        <p:txBody>
          <a:bodyPr wrap="square" lIns="0" tIns="0" rIns="0" bIns="0" rtlCol="0"/>
          <a:lstStyle/>
          <a:p>
            <a:endParaRPr/>
          </a:p>
        </p:txBody>
      </p:sp>
      <p:sp>
        <p:nvSpPr>
          <p:cNvPr id="3" name="object 3"/>
          <p:cNvSpPr txBox="1">
            <a:spLocks noGrp="1"/>
          </p:cNvSpPr>
          <p:nvPr>
            <p:ph type="title"/>
          </p:nvPr>
        </p:nvSpPr>
        <p:spPr>
          <a:xfrm>
            <a:off x="678378" y="2099904"/>
            <a:ext cx="3161665" cy="545021"/>
          </a:xfrm>
          <a:prstGeom prst="rect">
            <a:avLst/>
          </a:prstGeom>
        </p:spPr>
        <p:txBody>
          <a:bodyPr vert="horz" wrap="square" lIns="0" tIns="13970" rIns="0" bIns="0" rtlCol="0">
            <a:spAutoFit/>
          </a:bodyPr>
          <a:lstStyle/>
          <a:p>
            <a:pPr marL="12700">
              <a:lnSpc>
                <a:spcPct val="100000"/>
              </a:lnSpc>
              <a:spcBef>
                <a:spcPts val="110"/>
              </a:spcBef>
            </a:pPr>
            <a:r>
              <a:rPr lang="en-US">
                <a:latin typeface="Arial" panose="020B0604020202020204" pitchFamily="34" charset="0"/>
                <a:cs typeface="Arial" panose="020B0604020202020204" pitchFamily="34" charset="0"/>
              </a:rPr>
              <a:t>Notre </a:t>
            </a:r>
            <a:r>
              <a:rPr lang="en-US" err="1">
                <a:latin typeface="Arial" panose="020B0604020202020204" pitchFamily="34" charset="0"/>
                <a:cs typeface="Arial" panose="020B0604020202020204" pitchFamily="34" charset="0"/>
              </a:rPr>
              <a:t>stratégie</a:t>
            </a:r>
            <a:endParaRPr spc="-10">
              <a:latin typeface="Arial" panose="020B0604020202020204" pitchFamily="34" charset="0"/>
              <a:cs typeface="Arial" panose="020B0604020202020204" pitchFamily="34" charset="0"/>
            </a:endParaRPr>
          </a:p>
        </p:txBody>
      </p:sp>
      <p:sp>
        <p:nvSpPr>
          <p:cNvPr id="4" name="object 4"/>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27512"/>
            <a:ext cx="835576" cy="790413"/>
          </a:xfrm>
          <a:prstGeom prst="rect">
            <a:avLst/>
          </a:prstGeom>
        </p:spPr>
      </p:pic>
      <p:sp>
        <p:nvSpPr>
          <p:cNvPr id="6" name="object 6"/>
          <p:cNvSpPr txBox="1"/>
          <p:nvPr/>
        </p:nvSpPr>
        <p:spPr>
          <a:xfrm>
            <a:off x="7307792" y="6950019"/>
            <a:ext cx="2275205" cy="2423099"/>
          </a:xfrm>
          <a:prstGeom prst="rect">
            <a:avLst/>
          </a:prstGeom>
        </p:spPr>
        <p:txBody>
          <a:bodyPr vert="horz" wrap="square" lIns="0" tIns="37465" rIns="0" bIns="0" rtlCol="0">
            <a:spAutoFit/>
          </a:bodyPr>
          <a:lstStyle/>
          <a:p>
            <a:pPr marL="12700" marR="5080" algn="ctr">
              <a:lnSpc>
                <a:spcPts val="3050"/>
              </a:lnSpc>
              <a:spcBef>
                <a:spcPts val="295"/>
              </a:spcBef>
            </a:pPr>
            <a:r>
              <a:rPr lang="fr-FR" sz="2600" spc="-10">
                <a:latin typeface="Arial" panose="020B0604020202020204" pitchFamily="34" charset="0"/>
                <a:cs typeface="Arial" panose="020B0604020202020204" pitchFamily="34" charset="0"/>
              </a:rPr>
              <a:t>promouvant une gestion coordonnée de la santé et du bien-être des animaux</a:t>
            </a:r>
            <a:endParaRPr sz="2600">
              <a:latin typeface="Arial" panose="020B0604020202020204" pitchFamily="34" charset="0"/>
              <a:cs typeface="Arial" panose="020B0604020202020204" pitchFamily="34" charset="0"/>
            </a:endParaRPr>
          </a:p>
        </p:txBody>
      </p:sp>
      <p:sp>
        <p:nvSpPr>
          <p:cNvPr id="7" name="object 7"/>
          <p:cNvSpPr txBox="1"/>
          <p:nvPr/>
        </p:nvSpPr>
        <p:spPr>
          <a:xfrm>
            <a:off x="11581672" y="6991745"/>
            <a:ext cx="2813860" cy="2025555"/>
          </a:xfrm>
          <a:prstGeom prst="rect">
            <a:avLst/>
          </a:prstGeom>
        </p:spPr>
        <p:txBody>
          <a:bodyPr vert="horz" wrap="square" lIns="0" tIns="37465" rIns="0" bIns="0" rtlCol="0">
            <a:spAutoFit/>
          </a:bodyPr>
          <a:lstStyle/>
          <a:p>
            <a:pPr marL="283210" marR="275590" algn="ctr">
              <a:lnSpc>
                <a:spcPts val="3050"/>
              </a:lnSpc>
              <a:spcBef>
                <a:spcPts val="295"/>
              </a:spcBef>
            </a:pPr>
            <a:r>
              <a:rPr lang="fr-FR" sz="2600" spc="-10">
                <a:latin typeface="Arial" panose="020B0604020202020204" pitchFamily="34" charset="0"/>
                <a:cs typeface="Arial" panose="020B0604020202020204" pitchFamily="34" charset="0"/>
              </a:rPr>
              <a:t>améliorant la transparence de la situation </a:t>
            </a:r>
            <a:r>
              <a:rPr lang="fr-FR" sz="2600" spc="-10" err="1">
                <a:latin typeface="Arial" panose="020B0604020202020204" pitchFamily="34" charset="0"/>
                <a:cs typeface="Arial" panose="020B0604020202020204" pitchFamily="34" charset="0"/>
              </a:rPr>
              <a:t>zoosanitaire</a:t>
            </a:r>
            <a:r>
              <a:rPr lang="fr-FR" sz="2600" spc="-10">
                <a:latin typeface="Arial" panose="020B0604020202020204" pitchFamily="34" charset="0"/>
                <a:cs typeface="Arial" panose="020B0604020202020204" pitchFamily="34" charset="0"/>
              </a:rPr>
              <a:t> mondiale</a:t>
            </a:r>
            <a:endParaRPr sz="2600">
              <a:latin typeface="Arial" panose="020B0604020202020204" pitchFamily="34" charset="0"/>
              <a:cs typeface="Arial" panose="020B0604020202020204" pitchFamily="34" charset="0"/>
            </a:endParaRPr>
          </a:p>
        </p:txBody>
      </p:sp>
      <p:sp>
        <p:nvSpPr>
          <p:cNvPr id="8" name="object 8"/>
          <p:cNvSpPr txBox="1"/>
          <p:nvPr/>
        </p:nvSpPr>
        <p:spPr>
          <a:xfrm>
            <a:off x="15657025" y="6950019"/>
            <a:ext cx="3215640" cy="2423099"/>
          </a:xfrm>
          <a:prstGeom prst="rect">
            <a:avLst/>
          </a:prstGeom>
        </p:spPr>
        <p:txBody>
          <a:bodyPr vert="horz" wrap="square" lIns="0" tIns="37465" rIns="0" bIns="0" rtlCol="0">
            <a:spAutoFit/>
          </a:bodyPr>
          <a:lstStyle/>
          <a:p>
            <a:pPr marL="12700" marR="5080" indent="-1270" algn="ctr">
              <a:lnSpc>
                <a:spcPts val="3050"/>
              </a:lnSpc>
              <a:spcBef>
                <a:spcPts val="295"/>
              </a:spcBef>
            </a:pPr>
            <a:r>
              <a:rPr lang="fr-FR" sz="2600" spc="-10">
                <a:latin typeface="Arial" panose="020B0604020202020204" pitchFamily="34" charset="0"/>
                <a:cs typeface="Arial" panose="020B0604020202020204" pitchFamily="34" charset="0"/>
              </a:rPr>
              <a:t>accompagnant les Services vétérinaires dans le renforcement de la gouvernance des systèmes de santé animale</a:t>
            </a:r>
          </a:p>
        </p:txBody>
      </p:sp>
      <p:grpSp>
        <p:nvGrpSpPr>
          <p:cNvPr id="9" name="object 9"/>
          <p:cNvGrpSpPr/>
          <p:nvPr/>
        </p:nvGrpSpPr>
        <p:grpSpPr>
          <a:xfrm>
            <a:off x="18163198" y="3515875"/>
            <a:ext cx="676275" cy="694055"/>
            <a:chOff x="18163198" y="3515875"/>
            <a:chExt cx="676275" cy="694055"/>
          </a:xfrm>
        </p:grpSpPr>
        <p:pic>
          <p:nvPicPr>
            <p:cNvPr id="10" name="object 10"/>
            <p:cNvPicPr/>
            <p:nvPr/>
          </p:nvPicPr>
          <p:blipFill>
            <a:blip r:embed="rId3" cstate="print"/>
            <a:stretch>
              <a:fillRect/>
            </a:stretch>
          </p:blipFill>
          <p:spPr>
            <a:xfrm>
              <a:off x="18725169" y="4095707"/>
              <a:ext cx="114101" cy="114101"/>
            </a:xfrm>
            <a:prstGeom prst="rect">
              <a:avLst/>
            </a:prstGeom>
          </p:spPr>
        </p:pic>
        <p:pic>
          <p:nvPicPr>
            <p:cNvPr id="11" name="object 11"/>
            <p:cNvPicPr/>
            <p:nvPr/>
          </p:nvPicPr>
          <p:blipFill>
            <a:blip r:embed="rId4" cstate="print"/>
            <a:stretch>
              <a:fillRect/>
            </a:stretch>
          </p:blipFill>
          <p:spPr>
            <a:xfrm>
              <a:off x="18367273" y="3881204"/>
              <a:ext cx="423892" cy="322838"/>
            </a:xfrm>
            <a:prstGeom prst="rect">
              <a:avLst/>
            </a:prstGeom>
          </p:spPr>
        </p:pic>
        <p:sp>
          <p:nvSpPr>
            <p:cNvPr id="12" name="object 12"/>
            <p:cNvSpPr/>
            <p:nvPr/>
          </p:nvSpPr>
          <p:spPr>
            <a:xfrm>
              <a:off x="18172145" y="3524822"/>
              <a:ext cx="408305" cy="396240"/>
            </a:xfrm>
            <a:custGeom>
              <a:avLst/>
              <a:gdLst/>
              <a:ahLst/>
              <a:cxnLst/>
              <a:rect l="l" t="t" r="r" b="b"/>
              <a:pathLst>
                <a:path w="408305" h="396239">
                  <a:moveTo>
                    <a:pt x="341026" y="0"/>
                  </a:moveTo>
                  <a:lnTo>
                    <a:pt x="363649" y="19646"/>
                  </a:lnTo>
                  <a:lnTo>
                    <a:pt x="386759" y="42047"/>
                  </a:lnTo>
                  <a:lnTo>
                    <a:pt x="403737" y="67732"/>
                  </a:lnTo>
                  <a:lnTo>
                    <a:pt x="407966" y="97232"/>
                  </a:lnTo>
                  <a:lnTo>
                    <a:pt x="403129" y="127596"/>
                  </a:lnTo>
                  <a:lnTo>
                    <a:pt x="395246" y="165729"/>
                  </a:lnTo>
                  <a:lnTo>
                    <a:pt x="383712" y="208605"/>
                  </a:lnTo>
                  <a:lnTo>
                    <a:pt x="367926" y="253193"/>
                  </a:lnTo>
                  <a:lnTo>
                    <a:pt x="347283" y="296466"/>
                  </a:lnTo>
                  <a:lnTo>
                    <a:pt x="321180" y="335395"/>
                  </a:lnTo>
                  <a:lnTo>
                    <a:pt x="289013" y="366951"/>
                  </a:lnTo>
                  <a:lnTo>
                    <a:pt x="250180" y="388106"/>
                  </a:lnTo>
                  <a:lnTo>
                    <a:pt x="204077" y="395830"/>
                  </a:lnTo>
                  <a:lnTo>
                    <a:pt x="203889" y="395830"/>
                  </a:lnTo>
                  <a:lnTo>
                    <a:pt x="157782" y="388106"/>
                  </a:lnTo>
                  <a:lnTo>
                    <a:pt x="118947" y="366951"/>
                  </a:lnTo>
                  <a:lnTo>
                    <a:pt x="86779" y="335395"/>
                  </a:lnTo>
                  <a:lnTo>
                    <a:pt x="60675" y="296466"/>
                  </a:lnTo>
                  <a:lnTo>
                    <a:pt x="40032" y="253193"/>
                  </a:lnTo>
                  <a:lnTo>
                    <a:pt x="24246" y="208605"/>
                  </a:lnTo>
                  <a:lnTo>
                    <a:pt x="12714" y="165729"/>
                  </a:lnTo>
                  <a:lnTo>
                    <a:pt x="4833" y="127596"/>
                  </a:lnTo>
                  <a:lnTo>
                    <a:pt x="0" y="97232"/>
                  </a:lnTo>
                  <a:lnTo>
                    <a:pt x="4223" y="67732"/>
                  </a:lnTo>
                  <a:lnTo>
                    <a:pt x="21198" y="42047"/>
                  </a:lnTo>
                  <a:lnTo>
                    <a:pt x="44306" y="19646"/>
                  </a:lnTo>
                  <a:lnTo>
                    <a:pt x="66929" y="0"/>
                  </a:lnTo>
                </a:path>
              </a:pathLst>
            </a:custGeom>
            <a:ln w="17894">
              <a:solidFill>
                <a:srgbClr val="F15732"/>
              </a:solidFill>
            </a:ln>
          </p:spPr>
          <p:txBody>
            <a:bodyPr wrap="square" lIns="0" tIns="0" rIns="0" bIns="0" rtlCol="0"/>
            <a:lstStyle/>
            <a:p>
              <a:endParaRPr/>
            </a:p>
          </p:txBody>
        </p:sp>
      </p:grpSp>
      <p:sp>
        <p:nvSpPr>
          <p:cNvPr id="13" name="object 13"/>
          <p:cNvSpPr/>
          <p:nvPr/>
        </p:nvSpPr>
        <p:spPr>
          <a:xfrm>
            <a:off x="18524619" y="4362038"/>
            <a:ext cx="36195" cy="36195"/>
          </a:xfrm>
          <a:custGeom>
            <a:avLst/>
            <a:gdLst/>
            <a:ahLst/>
            <a:cxnLst/>
            <a:rect l="l" t="t" r="r" b="b"/>
            <a:pathLst>
              <a:path w="36194" h="36195">
                <a:moveTo>
                  <a:pt x="0" y="17899"/>
                </a:moveTo>
                <a:lnTo>
                  <a:pt x="5242" y="5242"/>
                </a:lnTo>
                <a:lnTo>
                  <a:pt x="17899" y="0"/>
                </a:lnTo>
                <a:lnTo>
                  <a:pt x="30557" y="5242"/>
                </a:lnTo>
                <a:lnTo>
                  <a:pt x="35799" y="17899"/>
                </a:lnTo>
                <a:lnTo>
                  <a:pt x="30557" y="30557"/>
                </a:lnTo>
                <a:lnTo>
                  <a:pt x="17899" y="35799"/>
                </a:lnTo>
                <a:lnTo>
                  <a:pt x="5242" y="30557"/>
                </a:lnTo>
                <a:lnTo>
                  <a:pt x="0" y="17899"/>
                </a:lnTo>
                <a:close/>
              </a:path>
            </a:pathLst>
          </a:custGeom>
          <a:solidFill>
            <a:srgbClr val="F15732"/>
          </a:solidFill>
        </p:spPr>
        <p:txBody>
          <a:bodyPr wrap="square" lIns="0" tIns="0" rIns="0" bIns="0" rtlCol="0"/>
          <a:lstStyle/>
          <a:p>
            <a:endParaRPr/>
          </a:p>
        </p:txBody>
      </p:sp>
      <p:grpSp>
        <p:nvGrpSpPr>
          <p:cNvPr id="14" name="object 14"/>
          <p:cNvGrpSpPr/>
          <p:nvPr/>
        </p:nvGrpSpPr>
        <p:grpSpPr>
          <a:xfrm>
            <a:off x="18524619" y="4490046"/>
            <a:ext cx="36195" cy="128270"/>
            <a:chOff x="18524619" y="4490046"/>
            <a:chExt cx="36195" cy="128270"/>
          </a:xfrm>
        </p:grpSpPr>
        <p:sp>
          <p:nvSpPr>
            <p:cNvPr id="15" name="object 15"/>
            <p:cNvSpPr/>
            <p:nvPr/>
          </p:nvSpPr>
          <p:spPr>
            <a:xfrm>
              <a:off x="18542519" y="4490046"/>
              <a:ext cx="0" cy="55244"/>
            </a:xfrm>
            <a:custGeom>
              <a:avLst/>
              <a:gdLst/>
              <a:ahLst/>
              <a:cxnLst/>
              <a:rect l="l" t="t" r="r" b="b"/>
              <a:pathLst>
                <a:path h="55245">
                  <a:moveTo>
                    <a:pt x="0" y="0"/>
                  </a:moveTo>
                  <a:lnTo>
                    <a:pt x="0" y="55055"/>
                  </a:lnTo>
                </a:path>
              </a:pathLst>
            </a:custGeom>
            <a:ln w="35799">
              <a:solidFill>
                <a:srgbClr val="F15732"/>
              </a:solidFill>
              <a:prstDash val="dot"/>
            </a:ln>
          </p:spPr>
          <p:txBody>
            <a:bodyPr wrap="square" lIns="0" tIns="0" rIns="0" bIns="0" rtlCol="0"/>
            <a:lstStyle/>
            <a:p>
              <a:endParaRPr/>
            </a:p>
          </p:txBody>
        </p:sp>
        <p:sp>
          <p:nvSpPr>
            <p:cNvPr id="16" name="object 16"/>
            <p:cNvSpPr/>
            <p:nvPr/>
          </p:nvSpPr>
          <p:spPr>
            <a:xfrm>
              <a:off x="18524619" y="4582252"/>
              <a:ext cx="36195" cy="36195"/>
            </a:xfrm>
            <a:custGeom>
              <a:avLst/>
              <a:gdLst/>
              <a:ahLst/>
              <a:cxnLst/>
              <a:rect l="l" t="t" r="r" b="b"/>
              <a:pathLst>
                <a:path w="36194" h="36195">
                  <a:moveTo>
                    <a:pt x="0" y="17899"/>
                  </a:moveTo>
                  <a:lnTo>
                    <a:pt x="5242" y="5242"/>
                  </a:lnTo>
                  <a:lnTo>
                    <a:pt x="17899" y="0"/>
                  </a:lnTo>
                  <a:lnTo>
                    <a:pt x="30557" y="5242"/>
                  </a:lnTo>
                  <a:lnTo>
                    <a:pt x="35799" y="17899"/>
                  </a:lnTo>
                  <a:lnTo>
                    <a:pt x="30557" y="30557"/>
                  </a:lnTo>
                  <a:lnTo>
                    <a:pt x="17899" y="35799"/>
                  </a:lnTo>
                  <a:lnTo>
                    <a:pt x="5242" y="30557"/>
                  </a:lnTo>
                  <a:lnTo>
                    <a:pt x="0" y="17899"/>
                  </a:lnTo>
                  <a:close/>
                </a:path>
              </a:pathLst>
            </a:custGeom>
            <a:solidFill>
              <a:srgbClr val="F15732"/>
            </a:solidFill>
          </p:spPr>
          <p:txBody>
            <a:bodyPr wrap="square" lIns="0" tIns="0" rIns="0" bIns="0" rtlCol="0"/>
            <a:lstStyle/>
            <a:p>
              <a:endParaRPr/>
            </a:p>
          </p:txBody>
        </p:sp>
      </p:grpSp>
      <p:sp>
        <p:nvSpPr>
          <p:cNvPr id="17" name="object 17"/>
          <p:cNvSpPr/>
          <p:nvPr/>
        </p:nvSpPr>
        <p:spPr>
          <a:xfrm>
            <a:off x="13710524" y="3555172"/>
            <a:ext cx="883285" cy="768985"/>
          </a:xfrm>
          <a:custGeom>
            <a:avLst/>
            <a:gdLst/>
            <a:ahLst/>
            <a:cxnLst/>
            <a:rect l="l" t="t" r="r" b="b"/>
            <a:pathLst>
              <a:path w="883284" h="768985">
                <a:moveTo>
                  <a:pt x="288378" y="145723"/>
                </a:moveTo>
                <a:lnTo>
                  <a:pt x="288378" y="30156"/>
                </a:lnTo>
                <a:lnTo>
                  <a:pt x="290747" y="18420"/>
                </a:lnTo>
                <a:lnTo>
                  <a:pt x="297209" y="8834"/>
                </a:lnTo>
                <a:lnTo>
                  <a:pt x="306794" y="2370"/>
                </a:lnTo>
                <a:lnTo>
                  <a:pt x="318534" y="0"/>
                </a:lnTo>
                <a:lnTo>
                  <a:pt x="852790" y="0"/>
                </a:lnTo>
                <a:lnTo>
                  <a:pt x="864524" y="2370"/>
                </a:lnTo>
                <a:lnTo>
                  <a:pt x="874106" y="8834"/>
                </a:lnTo>
                <a:lnTo>
                  <a:pt x="880567" y="18420"/>
                </a:lnTo>
                <a:lnTo>
                  <a:pt x="882936" y="30156"/>
                </a:lnTo>
                <a:lnTo>
                  <a:pt x="882936" y="389579"/>
                </a:lnTo>
                <a:lnTo>
                  <a:pt x="880567" y="401315"/>
                </a:lnTo>
                <a:lnTo>
                  <a:pt x="874106" y="410901"/>
                </a:lnTo>
                <a:lnTo>
                  <a:pt x="864524" y="417365"/>
                </a:lnTo>
                <a:lnTo>
                  <a:pt x="852790" y="419735"/>
                </a:lnTo>
                <a:lnTo>
                  <a:pt x="734145" y="419735"/>
                </a:lnTo>
              </a:path>
              <a:path w="883284" h="768985">
                <a:moveTo>
                  <a:pt x="174926" y="753799"/>
                </a:moveTo>
                <a:lnTo>
                  <a:pt x="174926" y="632399"/>
                </a:lnTo>
                <a:lnTo>
                  <a:pt x="173248" y="624091"/>
                </a:lnTo>
                <a:lnTo>
                  <a:pt x="168672" y="617308"/>
                </a:lnTo>
                <a:lnTo>
                  <a:pt x="161886" y="612736"/>
                </a:lnTo>
                <a:lnTo>
                  <a:pt x="153576" y="611059"/>
                </a:lnTo>
                <a:lnTo>
                  <a:pt x="30156" y="611059"/>
                </a:lnTo>
                <a:lnTo>
                  <a:pt x="18416" y="608690"/>
                </a:lnTo>
                <a:lnTo>
                  <a:pt x="8830" y="602229"/>
                </a:lnTo>
                <a:lnTo>
                  <a:pt x="2369" y="592643"/>
                </a:lnTo>
                <a:lnTo>
                  <a:pt x="0" y="580903"/>
                </a:lnTo>
                <a:lnTo>
                  <a:pt x="0" y="236704"/>
                </a:lnTo>
                <a:lnTo>
                  <a:pt x="2369" y="224969"/>
                </a:lnTo>
                <a:lnTo>
                  <a:pt x="8830" y="215383"/>
                </a:lnTo>
                <a:lnTo>
                  <a:pt x="18416" y="208919"/>
                </a:lnTo>
                <a:lnTo>
                  <a:pt x="30156" y="206548"/>
                </a:lnTo>
                <a:lnTo>
                  <a:pt x="643006" y="206548"/>
                </a:lnTo>
                <a:lnTo>
                  <a:pt x="654740" y="208919"/>
                </a:lnTo>
                <a:lnTo>
                  <a:pt x="664322" y="215383"/>
                </a:lnTo>
                <a:lnTo>
                  <a:pt x="670783" y="224969"/>
                </a:lnTo>
                <a:lnTo>
                  <a:pt x="673152" y="236704"/>
                </a:lnTo>
                <a:lnTo>
                  <a:pt x="673152" y="580903"/>
                </a:lnTo>
                <a:lnTo>
                  <a:pt x="670783" y="592643"/>
                </a:lnTo>
                <a:lnTo>
                  <a:pt x="664322" y="602229"/>
                </a:lnTo>
                <a:lnTo>
                  <a:pt x="654740" y="608690"/>
                </a:lnTo>
                <a:lnTo>
                  <a:pt x="643006" y="611059"/>
                </a:lnTo>
                <a:lnTo>
                  <a:pt x="379936" y="611059"/>
                </a:lnTo>
                <a:lnTo>
                  <a:pt x="372482" y="611764"/>
                </a:lnTo>
                <a:lnTo>
                  <a:pt x="365355" y="613830"/>
                </a:lnTo>
                <a:lnTo>
                  <a:pt x="358738" y="617186"/>
                </a:lnTo>
                <a:lnTo>
                  <a:pt x="352816" y="621761"/>
                </a:lnTo>
                <a:lnTo>
                  <a:pt x="206737" y="758374"/>
                </a:lnTo>
                <a:lnTo>
                  <a:pt x="199993" y="764678"/>
                </a:lnTo>
                <a:lnTo>
                  <a:pt x="192061" y="768570"/>
                </a:lnTo>
                <a:lnTo>
                  <a:pt x="183890" y="767468"/>
                </a:lnTo>
                <a:lnTo>
                  <a:pt x="177504" y="762251"/>
                </a:lnTo>
                <a:lnTo>
                  <a:pt x="174926" y="753799"/>
                </a:lnTo>
                <a:close/>
              </a:path>
              <a:path w="883284" h="768985">
                <a:moveTo>
                  <a:pt x="145545" y="344649"/>
                </a:moveTo>
                <a:lnTo>
                  <a:pt x="527795" y="344649"/>
                </a:lnTo>
              </a:path>
              <a:path w="883284" h="768985">
                <a:moveTo>
                  <a:pt x="143545" y="474425"/>
                </a:moveTo>
                <a:lnTo>
                  <a:pt x="526821" y="474425"/>
                </a:lnTo>
              </a:path>
            </a:pathLst>
          </a:custGeom>
          <a:ln w="18512">
            <a:solidFill>
              <a:srgbClr val="F15732"/>
            </a:solidFill>
          </a:ln>
        </p:spPr>
        <p:txBody>
          <a:bodyPr wrap="square" lIns="0" tIns="0" rIns="0" bIns="0" rtlCol="0"/>
          <a:lstStyle/>
          <a:p>
            <a:endParaRPr/>
          </a:p>
        </p:txBody>
      </p:sp>
      <p:sp>
        <p:nvSpPr>
          <p:cNvPr id="18" name="object 18"/>
          <p:cNvSpPr/>
          <p:nvPr/>
        </p:nvSpPr>
        <p:spPr>
          <a:xfrm>
            <a:off x="11740176" y="4399366"/>
            <a:ext cx="39370" cy="39370"/>
          </a:xfrm>
          <a:custGeom>
            <a:avLst/>
            <a:gdLst/>
            <a:ahLst/>
            <a:cxnLst/>
            <a:rect l="l" t="t" r="r" b="b"/>
            <a:pathLst>
              <a:path w="39370" h="39370">
                <a:moveTo>
                  <a:pt x="0" y="19674"/>
                </a:moveTo>
                <a:lnTo>
                  <a:pt x="5762" y="5762"/>
                </a:lnTo>
                <a:lnTo>
                  <a:pt x="19674" y="0"/>
                </a:lnTo>
                <a:lnTo>
                  <a:pt x="33586" y="5762"/>
                </a:lnTo>
                <a:lnTo>
                  <a:pt x="39349" y="19674"/>
                </a:lnTo>
                <a:lnTo>
                  <a:pt x="33586" y="33586"/>
                </a:lnTo>
                <a:lnTo>
                  <a:pt x="19674" y="39349"/>
                </a:lnTo>
                <a:lnTo>
                  <a:pt x="5762" y="33586"/>
                </a:lnTo>
                <a:lnTo>
                  <a:pt x="0" y="19674"/>
                </a:lnTo>
                <a:close/>
              </a:path>
            </a:pathLst>
          </a:custGeom>
          <a:solidFill>
            <a:srgbClr val="F15732"/>
          </a:solidFill>
        </p:spPr>
        <p:txBody>
          <a:bodyPr wrap="square" lIns="0" tIns="0" rIns="0" bIns="0" rtlCol="0"/>
          <a:lstStyle/>
          <a:p>
            <a:endParaRPr/>
          </a:p>
        </p:txBody>
      </p:sp>
      <p:grpSp>
        <p:nvGrpSpPr>
          <p:cNvPr id="19" name="object 19"/>
          <p:cNvGrpSpPr/>
          <p:nvPr/>
        </p:nvGrpSpPr>
        <p:grpSpPr>
          <a:xfrm>
            <a:off x="11740176" y="4544855"/>
            <a:ext cx="39370" cy="523875"/>
            <a:chOff x="11740176" y="4544855"/>
            <a:chExt cx="39370" cy="523875"/>
          </a:xfrm>
        </p:grpSpPr>
        <p:sp>
          <p:nvSpPr>
            <p:cNvPr id="20" name="object 20"/>
            <p:cNvSpPr/>
            <p:nvPr/>
          </p:nvSpPr>
          <p:spPr>
            <a:xfrm>
              <a:off x="11759851" y="4544855"/>
              <a:ext cx="0" cy="441325"/>
            </a:xfrm>
            <a:custGeom>
              <a:avLst/>
              <a:gdLst/>
              <a:ahLst/>
              <a:cxnLst/>
              <a:rect l="l" t="t" r="r" b="b"/>
              <a:pathLst>
                <a:path h="441325">
                  <a:moveTo>
                    <a:pt x="0" y="0"/>
                  </a:moveTo>
                  <a:lnTo>
                    <a:pt x="0" y="440761"/>
                  </a:lnTo>
                </a:path>
              </a:pathLst>
            </a:custGeom>
            <a:ln w="39349">
              <a:solidFill>
                <a:srgbClr val="F15732"/>
              </a:solidFill>
              <a:prstDash val="dot"/>
            </a:ln>
          </p:spPr>
          <p:txBody>
            <a:bodyPr wrap="square" lIns="0" tIns="0" rIns="0" bIns="0" rtlCol="0"/>
            <a:lstStyle/>
            <a:p>
              <a:endParaRPr/>
            </a:p>
          </p:txBody>
        </p:sp>
        <p:sp>
          <p:nvSpPr>
            <p:cNvPr id="21" name="object 21"/>
            <p:cNvSpPr/>
            <p:nvPr/>
          </p:nvSpPr>
          <p:spPr>
            <a:xfrm>
              <a:off x="11740176" y="5028928"/>
              <a:ext cx="39370" cy="39370"/>
            </a:xfrm>
            <a:custGeom>
              <a:avLst/>
              <a:gdLst/>
              <a:ahLst/>
              <a:cxnLst/>
              <a:rect l="l" t="t" r="r" b="b"/>
              <a:pathLst>
                <a:path w="39370" h="39370">
                  <a:moveTo>
                    <a:pt x="0" y="19674"/>
                  </a:moveTo>
                  <a:lnTo>
                    <a:pt x="5762" y="5762"/>
                  </a:lnTo>
                  <a:lnTo>
                    <a:pt x="19674" y="0"/>
                  </a:lnTo>
                  <a:lnTo>
                    <a:pt x="33586" y="5762"/>
                  </a:lnTo>
                  <a:lnTo>
                    <a:pt x="39349" y="19674"/>
                  </a:lnTo>
                  <a:lnTo>
                    <a:pt x="33586" y="33586"/>
                  </a:lnTo>
                  <a:lnTo>
                    <a:pt x="19674" y="39349"/>
                  </a:lnTo>
                  <a:lnTo>
                    <a:pt x="5762" y="33586"/>
                  </a:lnTo>
                  <a:lnTo>
                    <a:pt x="0" y="19674"/>
                  </a:lnTo>
                  <a:close/>
                </a:path>
              </a:pathLst>
            </a:custGeom>
            <a:solidFill>
              <a:srgbClr val="F15732"/>
            </a:solidFill>
          </p:spPr>
          <p:txBody>
            <a:bodyPr wrap="square" lIns="0" tIns="0" rIns="0" bIns="0" rtlCol="0"/>
            <a:lstStyle/>
            <a:p>
              <a:endParaRPr/>
            </a:p>
          </p:txBody>
        </p:sp>
      </p:grpSp>
      <p:sp>
        <p:nvSpPr>
          <p:cNvPr id="22" name="object 22"/>
          <p:cNvSpPr/>
          <p:nvPr/>
        </p:nvSpPr>
        <p:spPr>
          <a:xfrm>
            <a:off x="14193183" y="4399366"/>
            <a:ext cx="39370" cy="39370"/>
          </a:xfrm>
          <a:custGeom>
            <a:avLst/>
            <a:gdLst/>
            <a:ahLst/>
            <a:cxnLst/>
            <a:rect l="l" t="t" r="r" b="b"/>
            <a:pathLst>
              <a:path w="39369" h="39370">
                <a:moveTo>
                  <a:pt x="0" y="19674"/>
                </a:moveTo>
                <a:lnTo>
                  <a:pt x="5762" y="5762"/>
                </a:lnTo>
                <a:lnTo>
                  <a:pt x="19674" y="0"/>
                </a:lnTo>
                <a:lnTo>
                  <a:pt x="33586" y="5762"/>
                </a:lnTo>
                <a:lnTo>
                  <a:pt x="39349" y="19674"/>
                </a:lnTo>
                <a:lnTo>
                  <a:pt x="33586" y="33586"/>
                </a:lnTo>
                <a:lnTo>
                  <a:pt x="19674" y="39349"/>
                </a:lnTo>
                <a:lnTo>
                  <a:pt x="5762" y="33586"/>
                </a:lnTo>
                <a:lnTo>
                  <a:pt x="0" y="19674"/>
                </a:lnTo>
                <a:close/>
              </a:path>
            </a:pathLst>
          </a:custGeom>
          <a:solidFill>
            <a:srgbClr val="F15732"/>
          </a:solidFill>
        </p:spPr>
        <p:txBody>
          <a:bodyPr wrap="square" lIns="0" tIns="0" rIns="0" bIns="0" rtlCol="0"/>
          <a:lstStyle/>
          <a:p>
            <a:endParaRPr/>
          </a:p>
        </p:txBody>
      </p:sp>
      <p:grpSp>
        <p:nvGrpSpPr>
          <p:cNvPr id="23" name="object 23"/>
          <p:cNvGrpSpPr/>
          <p:nvPr/>
        </p:nvGrpSpPr>
        <p:grpSpPr>
          <a:xfrm>
            <a:off x="14193183" y="4532257"/>
            <a:ext cx="39370" cy="1153160"/>
            <a:chOff x="14193183" y="4532257"/>
            <a:chExt cx="39370" cy="1153160"/>
          </a:xfrm>
        </p:grpSpPr>
        <p:sp>
          <p:nvSpPr>
            <p:cNvPr id="24" name="object 24"/>
            <p:cNvSpPr/>
            <p:nvPr/>
          </p:nvSpPr>
          <p:spPr>
            <a:xfrm>
              <a:off x="14212858" y="4532257"/>
              <a:ext cx="0" cy="1076325"/>
            </a:xfrm>
            <a:custGeom>
              <a:avLst/>
              <a:gdLst/>
              <a:ahLst/>
              <a:cxnLst/>
              <a:rect l="l" t="t" r="r" b="b"/>
              <a:pathLst>
                <a:path h="1076325">
                  <a:moveTo>
                    <a:pt x="0" y="0"/>
                  </a:moveTo>
                  <a:lnTo>
                    <a:pt x="0" y="1076208"/>
                  </a:lnTo>
                </a:path>
              </a:pathLst>
            </a:custGeom>
            <a:ln w="39349">
              <a:solidFill>
                <a:srgbClr val="F15732"/>
              </a:solidFill>
              <a:prstDash val="dot"/>
            </a:ln>
          </p:spPr>
          <p:txBody>
            <a:bodyPr wrap="square" lIns="0" tIns="0" rIns="0" bIns="0" rtlCol="0"/>
            <a:lstStyle/>
            <a:p>
              <a:endParaRPr/>
            </a:p>
          </p:txBody>
        </p:sp>
        <p:sp>
          <p:nvSpPr>
            <p:cNvPr id="25" name="object 25"/>
            <p:cNvSpPr/>
            <p:nvPr/>
          </p:nvSpPr>
          <p:spPr>
            <a:xfrm>
              <a:off x="14193183" y="5645569"/>
              <a:ext cx="39370" cy="39370"/>
            </a:xfrm>
            <a:custGeom>
              <a:avLst/>
              <a:gdLst/>
              <a:ahLst/>
              <a:cxnLst/>
              <a:rect l="l" t="t" r="r" b="b"/>
              <a:pathLst>
                <a:path w="39369" h="39370">
                  <a:moveTo>
                    <a:pt x="0" y="19674"/>
                  </a:moveTo>
                  <a:lnTo>
                    <a:pt x="5762" y="5762"/>
                  </a:lnTo>
                  <a:lnTo>
                    <a:pt x="19674" y="0"/>
                  </a:lnTo>
                  <a:lnTo>
                    <a:pt x="33586" y="5762"/>
                  </a:lnTo>
                  <a:lnTo>
                    <a:pt x="39349" y="19674"/>
                  </a:lnTo>
                  <a:lnTo>
                    <a:pt x="33586" y="33586"/>
                  </a:lnTo>
                  <a:lnTo>
                    <a:pt x="19674" y="39349"/>
                  </a:lnTo>
                  <a:lnTo>
                    <a:pt x="5762" y="33586"/>
                  </a:lnTo>
                  <a:lnTo>
                    <a:pt x="0" y="19674"/>
                  </a:lnTo>
                  <a:close/>
                </a:path>
              </a:pathLst>
            </a:custGeom>
            <a:solidFill>
              <a:srgbClr val="F15732"/>
            </a:solidFill>
          </p:spPr>
          <p:txBody>
            <a:bodyPr wrap="square" lIns="0" tIns="0" rIns="0" bIns="0" rtlCol="0"/>
            <a:lstStyle/>
            <a:p>
              <a:endParaRPr/>
            </a:p>
          </p:txBody>
        </p:sp>
      </p:grpSp>
      <p:grpSp>
        <p:nvGrpSpPr>
          <p:cNvPr id="26" name="object 26"/>
          <p:cNvGrpSpPr/>
          <p:nvPr/>
        </p:nvGrpSpPr>
        <p:grpSpPr>
          <a:xfrm>
            <a:off x="11877910" y="4504143"/>
            <a:ext cx="2230120" cy="1875789"/>
            <a:chOff x="11877910" y="4504143"/>
            <a:chExt cx="2230120" cy="1875789"/>
          </a:xfrm>
        </p:grpSpPr>
        <p:sp>
          <p:nvSpPr>
            <p:cNvPr id="27" name="object 27"/>
            <p:cNvSpPr/>
            <p:nvPr/>
          </p:nvSpPr>
          <p:spPr>
            <a:xfrm>
              <a:off x="11956617" y="4514635"/>
              <a:ext cx="1854835" cy="1854835"/>
            </a:xfrm>
            <a:custGeom>
              <a:avLst/>
              <a:gdLst/>
              <a:ahLst/>
              <a:cxnLst/>
              <a:rect l="l" t="t" r="r" b="b"/>
              <a:pathLst>
                <a:path w="1854834" h="1854835">
                  <a:moveTo>
                    <a:pt x="1048899" y="121221"/>
                  </a:moveTo>
                  <a:lnTo>
                    <a:pt x="1037289" y="157493"/>
                  </a:lnTo>
                  <a:lnTo>
                    <a:pt x="1031325" y="176120"/>
                  </a:lnTo>
                  <a:lnTo>
                    <a:pt x="1029126" y="182982"/>
                  </a:lnTo>
                  <a:lnTo>
                    <a:pt x="1028806" y="183962"/>
                  </a:lnTo>
                  <a:lnTo>
                    <a:pt x="1017195" y="225168"/>
                  </a:lnTo>
                  <a:lnTo>
                    <a:pt x="1009231" y="266497"/>
                  </a:lnTo>
                  <a:lnTo>
                    <a:pt x="1007517" y="308206"/>
                  </a:lnTo>
                  <a:lnTo>
                    <a:pt x="1014660" y="350554"/>
                  </a:lnTo>
                  <a:lnTo>
                    <a:pt x="1035071" y="397797"/>
                  </a:lnTo>
                  <a:lnTo>
                    <a:pt x="1064414" y="435195"/>
                  </a:lnTo>
                  <a:lnTo>
                    <a:pt x="1100901" y="464533"/>
                  </a:lnTo>
                  <a:lnTo>
                    <a:pt x="1142742" y="487599"/>
                  </a:lnTo>
                  <a:lnTo>
                    <a:pt x="1188150" y="506179"/>
                  </a:lnTo>
                  <a:lnTo>
                    <a:pt x="1235336" y="522060"/>
                  </a:lnTo>
                  <a:lnTo>
                    <a:pt x="1282510" y="537029"/>
                  </a:lnTo>
                  <a:lnTo>
                    <a:pt x="1327886" y="552873"/>
                  </a:lnTo>
                  <a:lnTo>
                    <a:pt x="1372251" y="573092"/>
                  </a:lnTo>
                  <a:lnTo>
                    <a:pt x="1412472" y="598421"/>
                  </a:lnTo>
                  <a:lnTo>
                    <a:pt x="1447482" y="629048"/>
                  </a:lnTo>
                  <a:lnTo>
                    <a:pt x="1476214" y="665162"/>
                  </a:lnTo>
                  <a:lnTo>
                    <a:pt x="1497603" y="706952"/>
                  </a:lnTo>
                  <a:lnTo>
                    <a:pt x="1510582" y="754605"/>
                  </a:lnTo>
                  <a:lnTo>
                    <a:pt x="1515638" y="807513"/>
                  </a:lnTo>
                  <a:lnTo>
                    <a:pt x="1513953" y="860937"/>
                  </a:lnTo>
                  <a:lnTo>
                    <a:pt x="1506416" y="914243"/>
                  </a:lnTo>
                  <a:lnTo>
                    <a:pt x="1493912" y="966793"/>
                  </a:lnTo>
                  <a:lnTo>
                    <a:pt x="1477330" y="1017953"/>
                  </a:lnTo>
                  <a:lnTo>
                    <a:pt x="1457557" y="1067087"/>
                  </a:lnTo>
                  <a:lnTo>
                    <a:pt x="1436300" y="1110655"/>
                  </a:lnTo>
                  <a:lnTo>
                    <a:pt x="1410860" y="1153410"/>
                  </a:lnTo>
                  <a:lnTo>
                    <a:pt x="1381382" y="1193839"/>
                  </a:lnTo>
                  <a:lnTo>
                    <a:pt x="1348011" y="1230430"/>
                  </a:lnTo>
                  <a:lnTo>
                    <a:pt x="1310892" y="1261668"/>
                  </a:lnTo>
                  <a:lnTo>
                    <a:pt x="1270771" y="1284613"/>
                  </a:lnTo>
                  <a:lnTo>
                    <a:pt x="1227907" y="1297995"/>
                  </a:lnTo>
                  <a:lnTo>
                    <a:pt x="1183730" y="1301356"/>
                  </a:lnTo>
                  <a:lnTo>
                    <a:pt x="1139668" y="1294238"/>
                  </a:lnTo>
                  <a:lnTo>
                    <a:pt x="1097149" y="1276181"/>
                  </a:lnTo>
                  <a:lnTo>
                    <a:pt x="1063083" y="1251791"/>
                  </a:lnTo>
                  <a:lnTo>
                    <a:pt x="1033816" y="1220949"/>
                  </a:lnTo>
                  <a:lnTo>
                    <a:pt x="1010824" y="1185211"/>
                  </a:lnTo>
                  <a:lnTo>
                    <a:pt x="995582" y="1146132"/>
                  </a:lnTo>
                  <a:lnTo>
                    <a:pt x="987628" y="1099144"/>
                  </a:lnTo>
                  <a:lnTo>
                    <a:pt x="986355" y="1050881"/>
                  </a:lnTo>
                  <a:lnTo>
                    <a:pt x="988255" y="1002036"/>
                  </a:lnTo>
                  <a:lnTo>
                    <a:pt x="989820" y="953303"/>
                  </a:lnTo>
                  <a:lnTo>
                    <a:pt x="987540" y="905375"/>
                  </a:lnTo>
                  <a:lnTo>
                    <a:pt x="979179" y="852967"/>
                  </a:lnTo>
                  <a:lnTo>
                    <a:pt x="966279" y="802700"/>
                  </a:lnTo>
                  <a:lnTo>
                    <a:pt x="948889" y="754741"/>
                  </a:lnTo>
                  <a:lnTo>
                    <a:pt x="927056" y="709255"/>
                  </a:lnTo>
                  <a:lnTo>
                    <a:pt x="900828" y="666410"/>
                  </a:lnTo>
                  <a:lnTo>
                    <a:pt x="870251" y="626372"/>
                  </a:lnTo>
                  <a:lnTo>
                    <a:pt x="835374" y="589308"/>
                  </a:lnTo>
                  <a:lnTo>
                    <a:pt x="796244" y="555385"/>
                  </a:lnTo>
                  <a:lnTo>
                    <a:pt x="752909" y="524769"/>
                  </a:lnTo>
                  <a:lnTo>
                    <a:pt x="711295" y="500269"/>
                  </a:lnTo>
                  <a:lnTo>
                    <a:pt x="669044" y="478471"/>
                  </a:lnTo>
                  <a:lnTo>
                    <a:pt x="626513" y="458330"/>
                  </a:lnTo>
                  <a:lnTo>
                    <a:pt x="584061" y="438801"/>
                  </a:lnTo>
                  <a:lnTo>
                    <a:pt x="542045" y="418841"/>
                  </a:lnTo>
                  <a:lnTo>
                    <a:pt x="500823" y="397406"/>
                  </a:lnTo>
                  <a:lnTo>
                    <a:pt x="460754" y="373450"/>
                  </a:lnTo>
                  <a:lnTo>
                    <a:pt x="422196" y="345930"/>
                  </a:lnTo>
                  <a:lnTo>
                    <a:pt x="385506" y="313801"/>
                  </a:lnTo>
                </a:path>
                <a:path w="1854834" h="1854835">
                  <a:moveTo>
                    <a:pt x="123881" y="1066040"/>
                  </a:moveTo>
                  <a:lnTo>
                    <a:pt x="178363" y="1049527"/>
                  </a:lnTo>
                  <a:lnTo>
                    <a:pt x="221132" y="1024822"/>
                  </a:lnTo>
                  <a:lnTo>
                    <a:pt x="257693" y="992467"/>
                  </a:lnTo>
                  <a:lnTo>
                    <a:pt x="293551" y="953007"/>
                  </a:lnTo>
                  <a:lnTo>
                    <a:pt x="326954" y="917669"/>
                  </a:lnTo>
                  <a:lnTo>
                    <a:pt x="363394" y="886991"/>
                  </a:lnTo>
                  <a:lnTo>
                    <a:pt x="403511" y="863566"/>
                  </a:lnTo>
                  <a:lnTo>
                    <a:pt x="447945" y="849989"/>
                  </a:lnTo>
                  <a:lnTo>
                    <a:pt x="497335" y="848853"/>
                  </a:lnTo>
                  <a:lnTo>
                    <a:pt x="548752" y="862638"/>
                  </a:lnTo>
                  <a:lnTo>
                    <a:pt x="592998" y="889891"/>
                  </a:lnTo>
                  <a:lnTo>
                    <a:pt x="628592" y="928119"/>
                  </a:lnTo>
                  <a:lnTo>
                    <a:pt x="654053" y="974828"/>
                  </a:lnTo>
                  <a:lnTo>
                    <a:pt x="667462" y="1025821"/>
                  </a:lnTo>
                  <a:lnTo>
                    <a:pt x="668616" y="1076065"/>
                  </a:lnTo>
                  <a:lnTo>
                    <a:pt x="660045" y="1125538"/>
                  </a:lnTo>
                  <a:lnTo>
                    <a:pt x="644281" y="1174216"/>
                  </a:lnTo>
                  <a:lnTo>
                    <a:pt x="623855" y="1222077"/>
                  </a:lnTo>
                  <a:lnTo>
                    <a:pt x="603871" y="1271118"/>
                  </a:lnTo>
                  <a:lnTo>
                    <a:pt x="591522" y="1321454"/>
                  </a:lnTo>
                  <a:lnTo>
                    <a:pt x="591583" y="1372163"/>
                  </a:lnTo>
                  <a:lnTo>
                    <a:pt x="608829" y="1422323"/>
                  </a:lnTo>
                  <a:lnTo>
                    <a:pt x="633436" y="1457584"/>
                  </a:lnTo>
                  <a:lnTo>
                    <a:pt x="662687" y="1489225"/>
                  </a:lnTo>
                  <a:lnTo>
                    <a:pt x="692867" y="1520181"/>
                  </a:lnTo>
                  <a:lnTo>
                    <a:pt x="720260" y="1553387"/>
                  </a:lnTo>
                  <a:lnTo>
                    <a:pt x="742199" y="1593555"/>
                  </a:lnTo>
                  <a:lnTo>
                    <a:pt x="752026" y="1633172"/>
                  </a:lnTo>
                  <a:lnTo>
                    <a:pt x="752222" y="1674215"/>
                  </a:lnTo>
                  <a:lnTo>
                    <a:pt x="745265" y="1718659"/>
                  </a:lnTo>
                </a:path>
                <a:path w="1854834" h="1854835">
                  <a:moveTo>
                    <a:pt x="1854571" y="927280"/>
                  </a:moveTo>
                  <a:lnTo>
                    <a:pt x="1853365" y="974999"/>
                  </a:lnTo>
                  <a:lnTo>
                    <a:pt x="1849784" y="1022091"/>
                  </a:lnTo>
                  <a:lnTo>
                    <a:pt x="1843887" y="1068498"/>
                  </a:lnTo>
                  <a:lnTo>
                    <a:pt x="1835732" y="1114162"/>
                  </a:lnTo>
                  <a:lnTo>
                    <a:pt x="1825378" y="1159025"/>
                  </a:lnTo>
                  <a:lnTo>
                    <a:pt x="1812882" y="1203029"/>
                  </a:lnTo>
                  <a:lnTo>
                    <a:pt x="1798304" y="1246115"/>
                  </a:lnTo>
                  <a:lnTo>
                    <a:pt x="1781700" y="1288225"/>
                  </a:lnTo>
                  <a:lnTo>
                    <a:pt x="1763131" y="1329300"/>
                  </a:lnTo>
                  <a:lnTo>
                    <a:pt x="1742653" y="1369283"/>
                  </a:lnTo>
                  <a:lnTo>
                    <a:pt x="1720325" y="1408115"/>
                  </a:lnTo>
                  <a:lnTo>
                    <a:pt x="1696205" y="1445738"/>
                  </a:lnTo>
                  <a:lnTo>
                    <a:pt x="1670352" y="1482094"/>
                  </a:lnTo>
                  <a:lnTo>
                    <a:pt x="1642824" y="1517124"/>
                  </a:lnTo>
                  <a:lnTo>
                    <a:pt x="1613679" y="1550771"/>
                  </a:lnTo>
                  <a:lnTo>
                    <a:pt x="1582975" y="1582975"/>
                  </a:lnTo>
                  <a:lnTo>
                    <a:pt x="1550771" y="1613679"/>
                  </a:lnTo>
                  <a:lnTo>
                    <a:pt x="1517124" y="1642824"/>
                  </a:lnTo>
                  <a:lnTo>
                    <a:pt x="1482094" y="1670352"/>
                  </a:lnTo>
                  <a:lnTo>
                    <a:pt x="1445738" y="1696205"/>
                  </a:lnTo>
                  <a:lnTo>
                    <a:pt x="1408115" y="1720325"/>
                  </a:lnTo>
                  <a:lnTo>
                    <a:pt x="1369283" y="1742653"/>
                  </a:lnTo>
                  <a:lnTo>
                    <a:pt x="1329300" y="1763131"/>
                  </a:lnTo>
                  <a:lnTo>
                    <a:pt x="1288225" y="1781700"/>
                  </a:lnTo>
                  <a:lnTo>
                    <a:pt x="1246115" y="1798304"/>
                  </a:lnTo>
                  <a:lnTo>
                    <a:pt x="1203029" y="1812882"/>
                  </a:lnTo>
                  <a:lnTo>
                    <a:pt x="1159025" y="1825378"/>
                  </a:lnTo>
                  <a:lnTo>
                    <a:pt x="1114162" y="1835732"/>
                  </a:lnTo>
                  <a:lnTo>
                    <a:pt x="1068498" y="1843887"/>
                  </a:lnTo>
                  <a:lnTo>
                    <a:pt x="1022091" y="1849784"/>
                  </a:lnTo>
                  <a:lnTo>
                    <a:pt x="974999" y="1853365"/>
                  </a:lnTo>
                  <a:lnTo>
                    <a:pt x="927280" y="1854571"/>
                  </a:lnTo>
                  <a:lnTo>
                    <a:pt x="879563" y="1853365"/>
                  </a:lnTo>
                  <a:lnTo>
                    <a:pt x="832472" y="1849784"/>
                  </a:lnTo>
                  <a:lnTo>
                    <a:pt x="786065" y="1843887"/>
                  </a:lnTo>
                  <a:lnTo>
                    <a:pt x="740401" y="1835732"/>
                  </a:lnTo>
                  <a:lnTo>
                    <a:pt x="695539" y="1825378"/>
                  </a:lnTo>
                  <a:lnTo>
                    <a:pt x="651536" y="1812882"/>
                  </a:lnTo>
                  <a:lnTo>
                    <a:pt x="608451" y="1798304"/>
                  </a:lnTo>
                  <a:lnTo>
                    <a:pt x="566342" y="1781700"/>
                  </a:lnTo>
                  <a:lnTo>
                    <a:pt x="525267" y="1763131"/>
                  </a:lnTo>
                  <a:lnTo>
                    <a:pt x="485284" y="1742653"/>
                  </a:lnTo>
                  <a:lnTo>
                    <a:pt x="446452" y="1720325"/>
                  </a:lnTo>
                  <a:lnTo>
                    <a:pt x="408830" y="1696205"/>
                  </a:lnTo>
                  <a:lnTo>
                    <a:pt x="372474" y="1670352"/>
                  </a:lnTo>
                  <a:lnTo>
                    <a:pt x="337445" y="1642824"/>
                  </a:lnTo>
                  <a:lnTo>
                    <a:pt x="303799" y="1613679"/>
                  </a:lnTo>
                  <a:lnTo>
                    <a:pt x="271595" y="1582975"/>
                  </a:lnTo>
                  <a:lnTo>
                    <a:pt x="240891" y="1550771"/>
                  </a:lnTo>
                  <a:lnTo>
                    <a:pt x="211746" y="1517124"/>
                  </a:lnTo>
                  <a:lnTo>
                    <a:pt x="184218" y="1482094"/>
                  </a:lnTo>
                  <a:lnTo>
                    <a:pt x="158365" y="1445738"/>
                  </a:lnTo>
                  <a:lnTo>
                    <a:pt x="134246" y="1408115"/>
                  </a:lnTo>
                  <a:lnTo>
                    <a:pt x="111918" y="1369283"/>
                  </a:lnTo>
                  <a:lnTo>
                    <a:pt x="91440" y="1329300"/>
                  </a:lnTo>
                  <a:lnTo>
                    <a:pt x="72870" y="1288225"/>
                  </a:lnTo>
                  <a:lnTo>
                    <a:pt x="56267" y="1246115"/>
                  </a:lnTo>
                  <a:lnTo>
                    <a:pt x="41688" y="1203029"/>
                  </a:lnTo>
                  <a:lnTo>
                    <a:pt x="29193" y="1159025"/>
                  </a:lnTo>
                  <a:lnTo>
                    <a:pt x="18839" y="1114162"/>
                  </a:lnTo>
                  <a:lnTo>
                    <a:pt x="10684" y="1068498"/>
                  </a:lnTo>
                  <a:lnTo>
                    <a:pt x="4787" y="1022091"/>
                  </a:lnTo>
                  <a:lnTo>
                    <a:pt x="1206" y="974999"/>
                  </a:lnTo>
                  <a:lnTo>
                    <a:pt x="0" y="927280"/>
                  </a:lnTo>
                  <a:lnTo>
                    <a:pt x="1206" y="879563"/>
                  </a:lnTo>
                  <a:lnTo>
                    <a:pt x="4787" y="832472"/>
                  </a:lnTo>
                  <a:lnTo>
                    <a:pt x="10684" y="786065"/>
                  </a:lnTo>
                  <a:lnTo>
                    <a:pt x="18839" y="740401"/>
                  </a:lnTo>
                  <a:lnTo>
                    <a:pt x="29193" y="695539"/>
                  </a:lnTo>
                  <a:lnTo>
                    <a:pt x="41688" y="651536"/>
                  </a:lnTo>
                  <a:lnTo>
                    <a:pt x="56267" y="608451"/>
                  </a:lnTo>
                  <a:lnTo>
                    <a:pt x="72870" y="566342"/>
                  </a:lnTo>
                  <a:lnTo>
                    <a:pt x="91440" y="525267"/>
                  </a:lnTo>
                  <a:lnTo>
                    <a:pt x="111918" y="485284"/>
                  </a:lnTo>
                  <a:lnTo>
                    <a:pt x="134246" y="446452"/>
                  </a:lnTo>
                  <a:lnTo>
                    <a:pt x="158365" y="408830"/>
                  </a:lnTo>
                  <a:lnTo>
                    <a:pt x="184218" y="372474"/>
                  </a:lnTo>
                  <a:lnTo>
                    <a:pt x="211746" y="337445"/>
                  </a:lnTo>
                  <a:lnTo>
                    <a:pt x="240891" y="303799"/>
                  </a:lnTo>
                  <a:lnTo>
                    <a:pt x="271595" y="271595"/>
                  </a:lnTo>
                  <a:lnTo>
                    <a:pt x="303799" y="240891"/>
                  </a:lnTo>
                  <a:lnTo>
                    <a:pt x="337445" y="211746"/>
                  </a:lnTo>
                  <a:lnTo>
                    <a:pt x="372474" y="184218"/>
                  </a:lnTo>
                  <a:lnTo>
                    <a:pt x="408830" y="158365"/>
                  </a:lnTo>
                  <a:lnTo>
                    <a:pt x="446452" y="134246"/>
                  </a:lnTo>
                  <a:lnTo>
                    <a:pt x="485284" y="111918"/>
                  </a:lnTo>
                  <a:lnTo>
                    <a:pt x="525267" y="91440"/>
                  </a:lnTo>
                  <a:lnTo>
                    <a:pt x="566342" y="72870"/>
                  </a:lnTo>
                  <a:lnTo>
                    <a:pt x="608451" y="56267"/>
                  </a:lnTo>
                  <a:lnTo>
                    <a:pt x="651536" y="41688"/>
                  </a:lnTo>
                  <a:lnTo>
                    <a:pt x="695539" y="29193"/>
                  </a:lnTo>
                  <a:lnTo>
                    <a:pt x="740401" y="18839"/>
                  </a:lnTo>
                  <a:lnTo>
                    <a:pt x="786065" y="10684"/>
                  </a:lnTo>
                  <a:lnTo>
                    <a:pt x="832472" y="4787"/>
                  </a:lnTo>
                  <a:lnTo>
                    <a:pt x="879563" y="1206"/>
                  </a:lnTo>
                  <a:lnTo>
                    <a:pt x="927280" y="0"/>
                  </a:lnTo>
                  <a:lnTo>
                    <a:pt x="974999" y="1206"/>
                  </a:lnTo>
                  <a:lnTo>
                    <a:pt x="1022091" y="4787"/>
                  </a:lnTo>
                  <a:lnTo>
                    <a:pt x="1068498" y="10684"/>
                  </a:lnTo>
                  <a:lnTo>
                    <a:pt x="1114162" y="18839"/>
                  </a:lnTo>
                  <a:lnTo>
                    <a:pt x="1159025" y="29193"/>
                  </a:lnTo>
                  <a:lnTo>
                    <a:pt x="1203029" y="41688"/>
                  </a:lnTo>
                  <a:lnTo>
                    <a:pt x="1246115" y="56267"/>
                  </a:lnTo>
                  <a:lnTo>
                    <a:pt x="1288225" y="72870"/>
                  </a:lnTo>
                  <a:lnTo>
                    <a:pt x="1329300" y="91440"/>
                  </a:lnTo>
                  <a:lnTo>
                    <a:pt x="1369283" y="111918"/>
                  </a:lnTo>
                  <a:lnTo>
                    <a:pt x="1408115" y="134246"/>
                  </a:lnTo>
                  <a:lnTo>
                    <a:pt x="1445738" y="158365"/>
                  </a:lnTo>
                  <a:lnTo>
                    <a:pt x="1482094" y="184218"/>
                  </a:lnTo>
                  <a:lnTo>
                    <a:pt x="1517124" y="211746"/>
                  </a:lnTo>
                  <a:lnTo>
                    <a:pt x="1550771" y="240891"/>
                  </a:lnTo>
                  <a:lnTo>
                    <a:pt x="1582975" y="271595"/>
                  </a:lnTo>
                  <a:lnTo>
                    <a:pt x="1613679" y="303799"/>
                  </a:lnTo>
                  <a:lnTo>
                    <a:pt x="1642824" y="337445"/>
                  </a:lnTo>
                  <a:lnTo>
                    <a:pt x="1670352" y="372474"/>
                  </a:lnTo>
                  <a:lnTo>
                    <a:pt x="1696205" y="408830"/>
                  </a:lnTo>
                  <a:lnTo>
                    <a:pt x="1720325" y="446452"/>
                  </a:lnTo>
                  <a:lnTo>
                    <a:pt x="1742653" y="485284"/>
                  </a:lnTo>
                  <a:lnTo>
                    <a:pt x="1763131" y="525267"/>
                  </a:lnTo>
                  <a:lnTo>
                    <a:pt x="1781700" y="566342"/>
                  </a:lnTo>
                  <a:lnTo>
                    <a:pt x="1798304" y="608451"/>
                  </a:lnTo>
                  <a:lnTo>
                    <a:pt x="1812882" y="651536"/>
                  </a:lnTo>
                  <a:lnTo>
                    <a:pt x="1825378" y="695539"/>
                  </a:lnTo>
                  <a:lnTo>
                    <a:pt x="1835732" y="740401"/>
                  </a:lnTo>
                  <a:lnTo>
                    <a:pt x="1843887" y="786065"/>
                  </a:lnTo>
                  <a:lnTo>
                    <a:pt x="1849784" y="832472"/>
                  </a:lnTo>
                  <a:lnTo>
                    <a:pt x="1853365" y="879563"/>
                  </a:lnTo>
                  <a:lnTo>
                    <a:pt x="1854571" y="927280"/>
                  </a:lnTo>
                  <a:close/>
                </a:path>
              </a:pathLst>
            </a:custGeom>
            <a:ln w="20983">
              <a:solidFill>
                <a:srgbClr val="F15732"/>
              </a:solidFill>
            </a:ln>
          </p:spPr>
          <p:txBody>
            <a:bodyPr wrap="square" lIns="0" tIns="0" rIns="0" bIns="0" rtlCol="0"/>
            <a:lstStyle/>
            <a:p>
              <a:endParaRPr/>
            </a:p>
          </p:txBody>
        </p:sp>
        <p:sp>
          <p:nvSpPr>
            <p:cNvPr id="28" name="object 28"/>
            <p:cNvSpPr/>
            <p:nvPr/>
          </p:nvSpPr>
          <p:spPr>
            <a:xfrm>
              <a:off x="11877910" y="5048603"/>
              <a:ext cx="59055" cy="0"/>
            </a:xfrm>
            <a:custGeom>
              <a:avLst/>
              <a:gdLst/>
              <a:ahLst/>
              <a:cxnLst/>
              <a:rect l="l" t="t" r="r" b="b"/>
              <a:pathLst>
                <a:path w="59054">
                  <a:moveTo>
                    <a:pt x="0" y="0"/>
                  </a:moveTo>
                  <a:lnTo>
                    <a:pt x="59024" y="0"/>
                  </a:lnTo>
                </a:path>
              </a:pathLst>
            </a:custGeom>
            <a:ln w="39349">
              <a:solidFill>
                <a:srgbClr val="F15732"/>
              </a:solidFill>
              <a:prstDash val="dot"/>
            </a:ln>
          </p:spPr>
          <p:txBody>
            <a:bodyPr wrap="square" lIns="0" tIns="0" rIns="0" bIns="0" rtlCol="0"/>
            <a:lstStyle/>
            <a:p>
              <a:endParaRPr/>
            </a:p>
          </p:txBody>
        </p:sp>
        <p:sp>
          <p:nvSpPr>
            <p:cNvPr id="29" name="object 29"/>
            <p:cNvSpPr/>
            <p:nvPr/>
          </p:nvSpPr>
          <p:spPr>
            <a:xfrm>
              <a:off x="11976295" y="5028928"/>
              <a:ext cx="39370" cy="39370"/>
            </a:xfrm>
            <a:custGeom>
              <a:avLst/>
              <a:gdLst/>
              <a:ahLst/>
              <a:cxnLst/>
              <a:rect l="l" t="t" r="r" b="b"/>
              <a:pathLst>
                <a:path w="39370" h="39370">
                  <a:moveTo>
                    <a:pt x="0" y="19674"/>
                  </a:moveTo>
                  <a:lnTo>
                    <a:pt x="5762" y="5762"/>
                  </a:lnTo>
                  <a:lnTo>
                    <a:pt x="19674" y="0"/>
                  </a:lnTo>
                  <a:lnTo>
                    <a:pt x="33586" y="5762"/>
                  </a:lnTo>
                  <a:lnTo>
                    <a:pt x="39349" y="19674"/>
                  </a:lnTo>
                  <a:lnTo>
                    <a:pt x="33586" y="33586"/>
                  </a:lnTo>
                  <a:lnTo>
                    <a:pt x="19674" y="39349"/>
                  </a:lnTo>
                  <a:lnTo>
                    <a:pt x="5762" y="33586"/>
                  </a:lnTo>
                  <a:lnTo>
                    <a:pt x="0" y="19674"/>
                  </a:lnTo>
                  <a:close/>
                </a:path>
              </a:pathLst>
            </a:custGeom>
            <a:solidFill>
              <a:srgbClr val="F15732"/>
            </a:solidFill>
          </p:spPr>
          <p:txBody>
            <a:bodyPr wrap="square" lIns="0" tIns="0" rIns="0" bIns="0" rtlCol="0"/>
            <a:lstStyle/>
            <a:p>
              <a:endParaRPr/>
            </a:p>
          </p:txBody>
        </p:sp>
        <p:sp>
          <p:nvSpPr>
            <p:cNvPr id="30" name="object 30"/>
            <p:cNvSpPr/>
            <p:nvPr/>
          </p:nvSpPr>
          <p:spPr>
            <a:xfrm>
              <a:off x="13845557" y="5665240"/>
              <a:ext cx="262890" cy="0"/>
            </a:xfrm>
            <a:custGeom>
              <a:avLst/>
              <a:gdLst/>
              <a:ahLst/>
              <a:cxnLst/>
              <a:rect l="l" t="t" r="r" b="b"/>
              <a:pathLst>
                <a:path w="262890">
                  <a:moveTo>
                    <a:pt x="262358" y="0"/>
                  </a:moveTo>
                  <a:lnTo>
                    <a:pt x="0" y="0"/>
                  </a:lnTo>
                </a:path>
              </a:pathLst>
            </a:custGeom>
            <a:ln w="39349">
              <a:solidFill>
                <a:srgbClr val="F15732"/>
              </a:solidFill>
              <a:prstDash val="dot"/>
            </a:ln>
          </p:spPr>
          <p:txBody>
            <a:bodyPr wrap="square" lIns="0" tIns="0" rIns="0" bIns="0" rtlCol="0"/>
            <a:lstStyle/>
            <a:p>
              <a:endParaRPr/>
            </a:p>
          </p:txBody>
        </p:sp>
        <p:sp>
          <p:nvSpPr>
            <p:cNvPr id="31" name="object 31"/>
            <p:cNvSpPr/>
            <p:nvPr/>
          </p:nvSpPr>
          <p:spPr>
            <a:xfrm>
              <a:off x="13773416" y="5645569"/>
              <a:ext cx="39370" cy="39370"/>
            </a:xfrm>
            <a:custGeom>
              <a:avLst/>
              <a:gdLst/>
              <a:ahLst/>
              <a:cxnLst/>
              <a:rect l="l" t="t" r="r" b="b"/>
              <a:pathLst>
                <a:path w="39369" h="39370">
                  <a:moveTo>
                    <a:pt x="0" y="19674"/>
                  </a:moveTo>
                  <a:lnTo>
                    <a:pt x="5762" y="5762"/>
                  </a:lnTo>
                  <a:lnTo>
                    <a:pt x="19674" y="0"/>
                  </a:lnTo>
                  <a:lnTo>
                    <a:pt x="33586" y="5762"/>
                  </a:lnTo>
                  <a:lnTo>
                    <a:pt x="39349" y="19674"/>
                  </a:lnTo>
                  <a:lnTo>
                    <a:pt x="33586" y="33586"/>
                  </a:lnTo>
                  <a:lnTo>
                    <a:pt x="19674" y="39349"/>
                  </a:lnTo>
                  <a:lnTo>
                    <a:pt x="5762" y="33586"/>
                  </a:lnTo>
                  <a:lnTo>
                    <a:pt x="0" y="19674"/>
                  </a:lnTo>
                  <a:close/>
                </a:path>
              </a:pathLst>
            </a:custGeom>
            <a:solidFill>
              <a:srgbClr val="F15732"/>
            </a:solidFill>
          </p:spPr>
          <p:txBody>
            <a:bodyPr wrap="square" lIns="0" tIns="0" rIns="0" bIns="0" rtlCol="0"/>
            <a:lstStyle/>
            <a:p>
              <a:endParaRPr/>
            </a:p>
          </p:txBody>
        </p:sp>
      </p:grpSp>
      <p:grpSp>
        <p:nvGrpSpPr>
          <p:cNvPr id="32" name="object 32"/>
          <p:cNvGrpSpPr/>
          <p:nvPr/>
        </p:nvGrpSpPr>
        <p:grpSpPr>
          <a:xfrm>
            <a:off x="11295466" y="3400418"/>
            <a:ext cx="969644" cy="969644"/>
            <a:chOff x="11295466" y="3400418"/>
            <a:chExt cx="969644" cy="969644"/>
          </a:xfrm>
        </p:grpSpPr>
        <p:sp>
          <p:nvSpPr>
            <p:cNvPr id="33" name="object 33"/>
            <p:cNvSpPr/>
            <p:nvPr/>
          </p:nvSpPr>
          <p:spPr>
            <a:xfrm>
              <a:off x="11476149" y="3620718"/>
              <a:ext cx="380365" cy="300990"/>
            </a:xfrm>
            <a:custGeom>
              <a:avLst/>
              <a:gdLst/>
              <a:ahLst/>
              <a:cxnLst/>
              <a:rect l="l" t="t" r="r" b="b"/>
              <a:pathLst>
                <a:path w="380365" h="300989">
                  <a:moveTo>
                    <a:pt x="367067" y="159806"/>
                  </a:moveTo>
                  <a:lnTo>
                    <a:pt x="341183" y="146414"/>
                  </a:lnTo>
                </a:path>
                <a:path w="380365" h="300989">
                  <a:moveTo>
                    <a:pt x="318032" y="215103"/>
                  </a:moveTo>
                  <a:lnTo>
                    <a:pt x="297645" y="193481"/>
                  </a:lnTo>
                </a:path>
                <a:path w="380365" h="300989">
                  <a:moveTo>
                    <a:pt x="256484" y="258557"/>
                  </a:moveTo>
                  <a:lnTo>
                    <a:pt x="241908" y="235291"/>
                  </a:lnTo>
                </a:path>
                <a:path w="380365" h="300989">
                  <a:moveTo>
                    <a:pt x="187648" y="289551"/>
                  </a:moveTo>
                  <a:lnTo>
                    <a:pt x="179303" y="264934"/>
                  </a:lnTo>
                </a:path>
                <a:path w="380365" h="300989">
                  <a:moveTo>
                    <a:pt x="261217" y="0"/>
                  </a:moveTo>
                  <a:lnTo>
                    <a:pt x="272379" y="30983"/>
                  </a:lnTo>
                </a:path>
                <a:path w="380365" h="300989">
                  <a:moveTo>
                    <a:pt x="197931" y="39401"/>
                  </a:moveTo>
                  <a:lnTo>
                    <a:pt x="220694" y="64395"/>
                  </a:lnTo>
                </a:path>
                <a:path w="380365" h="300989">
                  <a:moveTo>
                    <a:pt x="317519" y="39464"/>
                  </a:moveTo>
                  <a:lnTo>
                    <a:pt x="333728" y="12784"/>
                  </a:lnTo>
                </a:path>
                <a:path w="380365" h="300989">
                  <a:moveTo>
                    <a:pt x="352177" y="85191"/>
                  </a:moveTo>
                  <a:lnTo>
                    <a:pt x="380229" y="80740"/>
                  </a:lnTo>
                </a:path>
                <a:path w="380365" h="300989">
                  <a:moveTo>
                    <a:pt x="291959" y="132477"/>
                  </a:moveTo>
                  <a:lnTo>
                    <a:pt x="282797" y="138561"/>
                  </a:lnTo>
                  <a:lnTo>
                    <a:pt x="272373" y="140589"/>
                  </a:lnTo>
                  <a:lnTo>
                    <a:pt x="261950" y="138561"/>
                  </a:lnTo>
                  <a:lnTo>
                    <a:pt x="252788" y="132477"/>
                  </a:lnTo>
                  <a:lnTo>
                    <a:pt x="246697" y="123314"/>
                  </a:lnTo>
                  <a:lnTo>
                    <a:pt x="244667" y="112891"/>
                  </a:lnTo>
                  <a:lnTo>
                    <a:pt x="246697" y="102468"/>
                  </a:lnTo>
                  <a:lnTo>
                    <a:pt x="252788" y="93306"/>
                  </a:lnTo>
                  <a:lnTo>
                    <a:pt x="261950" y="87215"/>
                  </a:lnTo>
                  <a:lnTo>
                    <a:pt x="272373" y="85185"/>
                  </a:lnTo>
                  <a:lnTo>
                    <a:pt x="282797" y="87215"/>
                  </a:lnTo>
                  <a:lnTo>
                    <a:pt x="291959" y="93306"/>
                  </a:lnTo>
                  <a:lnTo>
                    <a:pt x="298043" y="102468"/>
                  </a:lnTo>
                  <a:lnTo>
                    <a:pt x="300072" y="112891"/>
                  </a:lnTo>
                  <a:lnTo>
                    <a:pt x="298043" y="123314"/>
                  </a:lnTo>
                  <a:lnTo>
                    <a:pt x="291959" y="132477"/>
                  </a:lnTo>
                  <a:close/>
                </a:path>
                <a:path w="380365" h="300989">
                  <a:moveTo>
                    <a:pt x="107682" y="300996"/>
                  </a:moveTo>
                  <a:lnTo>
                    <a:pt x="109630" y="270127"/>
                  </a:lnTo>
                </a:path>
                <a:path w="380365" h="300989">
                  <a:moveTo>
                    <a:pt x="127556" y="50951"/>
                  </a:moveTo>
                  <a:lnTo>
                    <a:pt x="133639" y="82154"/>
                  </a:lnTo>
                </a:path>
                <a:path w="380365" h="300989">
                  <a:moveTo>
                    <a:pt x="61443" y="69128"/>
                  </a:moveTo>
                  <a:lnTo>
                    <a:pt x="74091" y="93452"/>
                  </a:lnTo>
                </a:path>
                <a:path w="380365" h="300989">
                  <a:moveTo>
                    <a:pt x="1424" y="132592"/>
                  </a:moveTo>
                  <a:lnTo>
                    <a:pt x="31328" y="144833"/>
                  </a:lnTo>
                </a:path>
                <a:path w="380365" h="300989">
                  <a:moveTo>
                    <a:pt x="29433" y="201145"/>
                  </a:moveTo>
                  <a:lnTo>
                    <a:pt x="0" y="212789"/>
                  </a:lnTo>
                </a:path>
                <a:path w="380365" h="300989">
                  <a:moveTo>
                    <a:pt x="60291" y="248453"/>
                  </a:moveTo>
                  <a:lnTo>
                    <a:pt x="42480" y="273426"/>
                  </a:lnTo>
                </a:path>
              </a:pathLst>
            </a:custGeom>
            <a:ln w="14428">
              <a:solidFill>
                <a:srgbClr val="F15732"/>
              </a:solidFill>
            </a:ln>
          </p:spPr>
          <p:txBody>
            <a:bodyPr wrap="square" lIns="0" tIns="0" rIns="0" bIns="0" rtlCol="0"/>
            <a:lstStyle/>
            <a:p>
              <a:endParaRPr/>
            </a:p>
          </p:txBody>
        </p:sp>
        <p:sp>
          <p:nvSpPr>
            <p:cNvPr id="34" name="object 34"/>
            <p:cNvSpPr/>
            <p:nvPr/>
          </p:nvSpPr>
          <p:spPr>
            <a:xfrm>
              <a:off x="11302680" y="3407633"/>
              <a:ext cx="739140" cy="739140"/>
            </a:xfrm>
            <a:custGeom>
              <a:avLst/>
              <a:gdLst/>
              <a:ahLst/>
              <a:cxnLst/>
              <a:rect l="l" t="t" r="r" b="b"/>
              <a:pathLst>
                <a:path w="739140" h="739139">
                  <a:moveTo>
                    <a:pt x="631292" y="631292"/>
                  </a:moveTo>
                  <a:lnTo>
                    <a:pt x="596419" y="662086"/>
                  </a:lnTo>
                  <a:lnTo>
                    <a:pt x="558847" y="687747"/>
                  </a:lnTo>
                  <a:lnTo>
                    <a:pt x="519067" y="708277"/>
                  </a:lnTo>
                  <a:lnTo>
                    <a:pt x="477570" y="723674"/>
                  </a:lnTo>
                  <a:lnTo>
                    <a:pt x="434847" y="733938"/>
                  </a:lnTo>
                  <a:lnTo>
                    <a:pt x="391388" y="739071"/>
                  </a:lnTo>
                  <a:lnTo>
                    <a:pt x="347683" y="739071"/>
                  </a:lnTo>
                  <a:lnTo>
                    <a:pt x="304223" y="733938"/>
                  </a:lnTo>
                  <a:lnTo>
                    <a:pt x="261500" y="723674"/>
                  </a:lnTo>
                  <a:lnTo>
                    <a:pt x="220003" y="708277"/>
                  </a:lnTo>
                  <a:lnTo>
                    <a:pt x="180223" y="687747"/>
                  </a:lnTo>
                  <a:lnTo>
                    <a:pt x="142652" y="662086"/>
                  </a:lnTo>
                  <a:lnTo>
                    <a:pt x="107779" y="631292"/>
                  </a:lnTo>
                  <a:lnTo>
                    <a:pt x="76985" y="596419"/>
                  </a:lnTo>
                  <a:lnTo>
                    <a:pt x="51323" y="558847"/>
                  </a:lnTo>
                  <a:lnTo>
                    <a:pt x="30794" y="519069"/>
                  </a:lnTo>
                  <a:lnTo>
                    <a:pt x="15397" y="477573"/>
                  </a:lnTo>
                  <a:lnTo>
                    <a:pt x="5132" y="434850"/>
                  </a:lnTo>
                  <a:lnTo>
                    <a:pt x="0" y="391391"/>
                  </a:lnTo>
                  <a:lnTo>
                    <a:pt x="0" y="347687"/>
                  </a:lnTo>
                  <a:lnTo>
                    <a:pt x="5132" y="304228"/>
                  </a:lnTo>
                  <a:lnTo>
                    <a:pt x="15397" y="261505"/>
                  </a:lnTo>
                  <a:lnTo>
                    <a:pt x="30794" y="220007"/>
                  </a:lnTo>
                  <a:lnTo>
                    <a:pt x="51323" y="180227"/>
                  </a:lnTo>
                  <a:lnTo>
                    <a:pt x="76985" y="142654"/>
                  </a:lnTo>
                  <a:lnTo>
                    <a:pt x="107779" y="107779"/>
                  </a:lnTo>
                  <a:lnTo>
                    <a:pt x="142652" y="76985"/>
                  </a:lnTo>
                  <a:lnTo>
                    <a:pt x="180223" y="51323"/>
                  </a:lnTo>
                  <a:lnTo>
                    <a:pt x="220003" y="30794"/>
                  </a:lnTo>
                  <a:lnTo>
                    <a:pt x="261500" y="15397"/>
                  </a:lnTo>
                  <a:lnTo>
                    <a:pt x="304223" y="5132"/>
                  </a:lnTo>
                  <a:lnTo>
                    <a:pt x="347683" y="0"/>
                  </a:lnTo>
                  <a:lnTo>
                    <a:pt x="391388" y="0"/>
                  </a:lnTo>
                  <a:lnTo>
                    <a:pt x="434847" y="5132"/>
                  </a:lnTo>
                  <a:lnTo>
                    <a:pt x="477570" y="15397"/>
                  </a:lnTo>
                  <a:lnTo>
                    <a:pt x="519067" y="30794"/>
                  </a:lnTo>
                  <a:lnTo>
                    <a:pt x="558847" y="51323"/>
                  </a:lnTo>
                  <a:lnTo>
                    <a:pt x="596419" y="76985"/>
                  </a:lnTo>
                  <a:lnTo>
                    <a:pt x="631292" y="107779"/>
                  </a:lnTo>
                  <a:lnTo>
                    <a:pt x="662086" y="142654"/>
                  </a:lnTo>
                  <a:lnTo>
                    <a:pt x="687747" y="180227"/>
                  </a:lnTo>
                  <a:lnTo>
                    <a:pt x="708277" y="220007"/>
                  </a:lnTo>
                  <a:lnTo>
                    <a:pt x="723674" y="261505"/>
                  </a:lnTo>
                  <a:lnTo>
                    <a:pt x="733938" y="304228"/>
                  </a:lnTo>
                  <a:lnTo>
                    <a:pt x="739071" y="347687"/>
                  </a:lnTo>
                  <a:lnTo>
                    <a:pt x="739071" y="391391"/>
                  </a:lnTo>
                  <a:lnTo>
                    <a:pt x="733938" y="434850"/>
                  </a:lnTo>
                  <a:lnTo>
                    <a:pt x="723674" y="477573"/>
                  </a:lnTo>
                  <a:lnTo>
                    <a:pt x="708277" y="519069"/>
                  </a:lnTo>
                  <a:lnTo>
                    <a:pt x="687747" y="558847"/>
                  </a:lnTo>
                  <a:lnTo>
                    <a:pt x="662086" y="596419"/>
                  </a:lnTo>
                  <a:lnTo>
                    <a:pt x="631292" y="631292"/>
                  </a:lnTo>
                  <a:close/>
                </a:path>
                <a:path w="739140" h="739139">
                  <a:moveTo>
                    <a:pt x="504971" y="372661"/>
                  </a:moveTo>
                  <a:lnTo>
                    <a:pt x="518974" y="351609"/>
                  </a:lnTo>
                  <a:lnTo>
                    <a:pt x="527266" y="324061"/>
                  </a:lnTo>
                  <a:lnTo>
                    <a:pt x="524175" y="293343"/>
                  </a:lnTo>
                  <a:lnTo>
                    <a:pt x="504028" y="262779"/>
                  </a:lnTo>
                  <a:lnTo>
                    <a:pt x="484234" y="248832"/>
                  </a:lnTo>
                  <a:lnTo>
                    <a:pt x="462004" y="242848"/>
                  </a:lnTo>
                  <a:lnTo>
                    <a:pt x="438336" y="246005"/>
                  </a:lnTo>
                  <a:lnTo>
                    <a:pt x="400823" y="271431"/>
                  </a:lnTo>
                  <a:lnTo>
                    <a:pt x="374169" y="296213"/>
                  </a:lnTo>
                  <a:lnTo>
                    <a:pt x="363564" y="303728"/>
                  </a:lnTo>
                  <a:lnTo>
                    <a:pt x="352701" y="306199"/>
                  </a:lnTo>
                  <a:lnTo>
                    <a:pt x="340773" y="304685"/>
                  </a:lnTo>
                  <a:lnTo>
                    <a:pt x="326976" y="300244"/>
                  </a:lnTo>
                  <a:lnTo>
                    <a:pt x="305518" y="295023"/>
                  </a:lnTo>
                  <a:lnTo>
                    <a:pt x="261369" y="300125"/>
                  </a:lnTo>
                  <a:lnTo>
                    <a:pt x="215614" y="336104"/>
                  </a:lnTo>
                  <a:lnTo>
                    <a:pt x="200438" y="402332"/>
                  </a:lnTo>
                  <a:lnTo>
                    <a:pt x="211922" y="435905"/>
                  </a:lnTo>
                  <a:lnTo>
                    <a:pt x="237675" y="464553"/>
                  </a:lnTo>
                  <a:lnTo>
                    <a:pt x="271975" y="480723"/>
                  </a:lnTo>
                  <a:lnTo>
                    <a:pt x="310843" y="485203"/>
                  </a:lnTo>
                  <a:lnTo>
                    <a:pt x="350295" y="478783"/>
                  </a:lnTo>
                  <a:lnTo>
                    <a:pt x="378197" y="468180"/>
                  </a:lnTo>
                  <a:lnTo>
                    <a:pt x="415429" y="448355"/>
                  </a:lnTo>
                  <a:lnTo>
                    <a:pt x="458763" y="417213"/>
                  </a:lnTo>
                  <a:lnTo>
                    <a:pt x="504971" y="372661"/>
                  </a:lnTo>
                  <a:close/>
                </a:path>
              </a:pathLst>
            </a:custGeom>
            <a:ln w="14428">
              <a:solidFill>
                <a:srgbClr val="F15732"/>
              </a:solidFill>
            </a:ln>
          </p:spPr>
          <p:txBody>
            <a:bodyPr wrap="square" lIns="0" tIns="0" rIns="0" bIns="0" rtlCol="0"/>
            <a:lstStyle/>
            <a:p>
              <a:endParaRPr/>
            </a:p>
          </p:txBody>
        </p:sp>
        <p:pic>
          <p:nvPicPr>
            <p:cNvPr id="35" name="object 35"/>
            <p:cNvPicPr/>
            <p:nvPr/>
          </p:nvPicPr>
          <p:blipFill>
            <a:blip r:embed="rId5" cstate="print"/>
            <a:stretch>
              <a:fillRect/>
            </a:stretch>
          </p:blipFill>
          <p:spPr>
            <a:xfrm>
              <a:off x="11557926" y="3753727"/>
              <a:ext cx="88573" cy="88578"/>
            </a:xfrm>
            <a:prstGeom prst="rect">
              <a:avLst/>
            </a:prstGeom>
          </p:spPr>
        </p:pic>
        <p:pic>
          <p:nvPicPr>
            <p:cNvPr id="36" name="object 36"/>
            <p:cNvPicPr/>
            <p:nvPr/>
          </p:nvPicPr>
          <p:blipFill>
            <a:blip r:embed="rId6" cstate="print"/>
            <a:stretch>
              <a:fillRect/>
            </a:stretch>
          </p:blipFill>
          <p:spPr>
            <a:xfrm>
              <a:off x="11581672" y="3533508"/>
              <a:ext cx="91887" cy="91879"/>
            </a:xfrm>
            <a:prstGeom prst="rect">
              <a:avLst/>
            </a:prstGeom>
          </p:spPr>
        </p:pic>
        <p:pic>
          <p:nvPicPr>
            <p:cNvPr id="37" name="object 37"/>
            <p:cNvPicPr/>
            <p:nvPr/>
          </p:nvPicPr>
          <p:blipFill>
            <a:blip r:embed="rId7" cstate="print"/>
            <a:stretch>
              <a:fillRect/>
            </a:stretch>
          </p:blipFill>
          <p:spPr>
            <a:xfrm>
              <a:off x="11831489" y="3822568"/>
              <a:ext cx="73277" cy="73277"/>
            </a:xfrm>
            <a:prstGeom prst="rect">
              <a:avLst/>
            </a:prstGeom>
          </p:spPr>
        </p:pic>
        <p:sp>
          <p:nvSpPr>
            <p:cNvPr id="38" name="object 38"/>
            <p:cNvSpPr/>
            <p:nvPr/>
          </p:nvSpPr>
          <p:spPr>
            <a:xfrm>
              <a:off x="11380408" y="3483604"/>
              <a:ext cx="583565" cy="587375"/>
            </a:xfrm>
            <a:custGeom>
              <a:avLst/>
              <a:gdLst/>
              <a:ahLst/>
              <a:cxnLst/>
              <a:rect l="l" t="t" r="r" b="b"/>
              <a:pathLst>
                <a:path w="583565" h="587375">
                  <a:moveTo>
                    <a:pt x="583552" y="326374"/>
                  </a:moveTo>
                  <a:lnTo>
                    <a:pt x="574276" y="373734"/>
                  </a:lnTo>
                  <a:lnTo>
                    <a:pt x="557158" y="419344"/>
                  </a:lnTo>
                  <a:lnTo>
                    <a:pt x="532199" y="462164"/>
                  </a:lnTo>
                  <a:lnTo>
                    <a:pt x="499398" y="501154"/>
                  </a:lnTo>
                  <a:lnTo>
                    <a:pt x="463007" y="532109"/>
                  </a:lnTo>
                  <a:lnTo>
                    <a:pt x="423198" y="556184"/>
                  </a:lnTo>
                  <a:lnTo>
                    <a:pt x="380826" y="573381"/>
                  </a:lnTo>
                  <a:lnTo>
                    <a:pt x="336744" y="583699"/>
                  </a:lnTo>
                  <a:lnTo>
                    <a:pt x="291809" y="587139"/>
                  </a:lnTo>
                  <a:lnTo>
                    <a:pt x="246873" y="583699"/>
                  </a:lnTo>
                  <a:lnTo>
                    <a:pt x="202793" y="573381"/>
                  </a:lnTo>
                  <a:lnTo>
                    <a:pt x="160422" y="556184"/>
                  </a:lnTo>
                  <a:lnTo>
                    <a:pt x="120615" y="532109"/>
                  </a:lnTo>
                  <a:lnTo>
                    <a:pt x="84227" y="501154"/>
                  </a:lnTo>
                  <a:lnTo>
                    <a:pt x="51334" y="462042"/>
                  </a:lnTo>
                  <a:lnTo>
                    <a:pt x="26332" y="419081"/>
                  </a:lnTo>
                  <a:lnTo>
                    <a:pt x="9221" y="373321"/>
                  </a:lnTo>
                  <a:lnTo>
                    <a:pt x="0" y="325809"/>
                  </a:lnTo>
                </a:path>
                <a:path w="583565" h="587375">
                  <a:moveTo>
                    <a:pt x="408" y="257842"/>
                  </a:moveTo>
                  <a:lnTo>
                    <a:pt x="9953" y="211266"/>
                  </a:lnTo>
                  <a:lnTo>
                    <a:pt x="27106" y="166436"/>
                  </a:lnTo>
                  <a:lnTo>
                    <a:pt x="51865" y="124344"/>
                  </a:lnTo>
                  <a:lnTo>
                    <a:pt x="84227" y="85984"/>
                  </a:lnTo>
                  <a:lnTo>
                    <a:pt x="120615" y="55029"/>
                  </a:lnTo>
                  <a:lnTo>
                    <a:pt x="160422" y="30954"/>
                  </a:lnTo>
                  <a:lnTo>
                    <a:pt x="202793" y="13757"/>
                  </a:lnTo>
                  <a:lnTo>
                    <a:pt x="246873" y="3439"/>
                  </a:lnTo>
                  <a:lnTo>
                    <a:pt x="291809" y="0"/>
                  </a:lnTo>
                  <a:lnTo>
                    <a:pt x="336744" y="3439"/>
                  </a:lnTo>
                  <a:lnTo>
                    <a:pt x="380826" y="13757"/>
                  </a:lnTo>
                  <a:lnTo>
                    <a:pt x="423198" y="30954"/>
                  </a:lnTo>
                  <a:lnTo>
                    <a:pt x="463007" y="55029"/>
                  </a:lnTo>
                  <a:lnTo>
                    <a:pt x="499398" y="85984"/>
                  </a:lnTo>
                  <a:lnTo>
                    <a:pt x="531772" y="124363"/>
                  </a:lnTo>
                  <a:lnTo>
                    <a:pt x="556535" y="166479"/>
                  </a:lnTo>
                  <a:lnTo>
                    <a:pt x="573684" y="211335"/>
                  </a:lnTo>
                  <a:lnTo>
                    <a:pt x="583217" y="257937"/>
                  </a:lnTo>
                </a:path>
              </a:pathLst>
            </a:custGeom>
            <a:ln w="14428">
              <a:solidFill>
                <a:srgbClr val="F15732"/>
              </a:solidFill>
            </a:ln>
          </p:spPr>
          <p:txBody>
            <a:bodyPr wrap="square" lIns="0" tIns="0" rIns="0" bIns="0" rtlCol="0"/>
            <a:lstStyle/>
            <a:p>
              <a:endParaRPr/>
            </a:p>
          </p:txBody>
        </p:sp>
        <p:pic>
          <p:nvPicPr>
            <p:cNvPr id="39" name="object 39"/>
            <p:cNvPicPr/>
            <p:nvPr/>
          </p:nvPicPr>
          <p:blipFill>
            <a:blip r:embed="rId8" cstate="print"/>
            <a:stretch>
              <a:fillRect/>
            </a:stretch>
          </p:blipFill>
          <p:spPr>
            <a:xfrm>
              <a:off x="11562026" y="3979314"/>
              <a:ext cx="171607" cy="93599"/>
            </a:xfrm>
            <a:prstGeom prst="rect">
              <a:avLst/>
            </a:prstGeom>
          </p:spPr>
        </p:pic>
        <p:sp>
          <p:nvSpPr>
            <p:cNvPr id="40" name="object 40"/>
            <p:cNvSpPr/>
            <p:nvPr/>
          </p:nvSpPr>
          <p:spPr>
            <a:xfrm>
              <a:off x="11905303" y="4010256"/>
              <a:ext cx="353060" cy="353060"/>
            </a:xfrm>
            <a:custGeom>
              <a:avLst/>
              <a:gdLst/>
              <a:ahLst/>
              <a:cxnLst/>
              <a:rect l="l" t="t" r="r" b="b"/>
              <a:pathLst>
                <a:path w="353059" h="353060">
                  <a:moveTo>
                    <a:pt x="340848" y="291676"/>
                  </a:moveTo>
                  <a:lnTo>
                    <a:pt x="291676" y="340848"/>
                  </a:lnTo>
                  <a:lnTo>
                    <a:pt x="278424" y="349653"/>
                  </a:lnTo>
                  <a:lnTo>
                    <a:pt x="263348" y="352588"/>
                  </a:lnTo>
                  <a:lnTo>
                    <a:pt x="248271" y="349653"/>
                  </a:lnTo>
                  <a:lnTo>
                    <a:pt x="235019" y="340848"/>
                  </a:lnTo>
                  <a:lnTo>
                    <a:pt x="58867" y="164707"/>
                  </a:lnTo>
                  <a:lnTo>
                    <a:pt x="50067" y="151454"/>
                  </a:lnTo>
                  <a:lnTo>
                    <a:pt x="47134" y="136378"/>
                  </a:lnTo>
                  <a:lnTo>
                    <a:pt x="50067" y="121301"/>
                  </a:lnTo>
                  <a:lnTo>
                    <a:pt x="58867" y="108049"/>
                  </a:lnTo>
                  <a:lnTo>
                    <a:pt x="108049" y="58877"/>
                  </a:lnTo>
                  <a:lnTo>
                    <a:pt x="121301" y="50072"/>
                  </a:lnTo>
                  <a:lnTo>
                    <a:pt x="136378" y="47137"/>
                  </a:lnTo>
                  <a:lnTo>
                    <a:pt x="151454" y="50072"/>
                  </a:lnTo>
                  <a:lnTo>
                    <a:pt x="164707" y="58877"/>
                  </a:lnTo>
                  <a:lnTo>
                    <a:pt x="340848" y="235019"/>
                  </a:lnTo>
                  <a:lnTo>
                    <a:pt x="349653" y="248271"/>
                  </a:lnTo>
                  <a:lnTo>
                    <a:pt x="352588" y="263348"/>
                  </a:lnTo>
                  <a:lnTo>
                    <a:pt x="349653" y="278424"/>
                  </a:lnTo>
                  <a:lnTo>
                    <a:pt x="340848" y="291676"/>
                  </a:lnTo>
                  <a:close/>
                </a:path>
                <a:path w="353059" h="353060">
                  <a:moveTo>
                    <a:pt x="87494" y="193334"/>
                  </a:moveTo>
                  <a:lnTo>
                    <a:pt x="193323" y="87494"/>
                  </a:lnTo>
                </a:path>
                <a:path w="353059" h="353060">
                  <a:moveTo>
                    <a:pt x="0" y="54521"/>
                  </a:moveTo>
                  <a:lnTo>
                    <a:pt x="56343" y="110855"/>
                  </a:lnTo>
                </a:path>
                <a:path w="353059" h="353060">
                  <a:moveTo>
                    <a:pt x="110855" y="56343"/>
                  </a:moveTo>
                  <a:lnTo>
                    <a:pt x="54521" y="0"/>
                  </a:lnTo>
                </a:path>
              </a:pathLst>
            </a:custGeom>
            <a:ln w="14428">
              <a:solidFill>
                <a:srgbClr val="F15732"/>
              </a:solidFill>
            </a:ln>
          </p:spPr>
          <p:txBody>
            <a:bodyPr wrap="square" lIns="0" tIns="0" rIns="0" bIns="0" rtlCol="0"/>
            <a:lstStyle/>
            <a:p>
              <a:endParaRPr/>
            </a:p>
          </p:txBody>
        </p:sp>
      </p:grpSp>
      <p:grpSp>
        <p:nvGrpSpPr>
          <p:cNvPr id="41" name="object 41"/>
          <p:cNvGrpSpPr/>
          <p:nvPr/>
        </p:nvGrpSpPr>
        <p:grpSpPr>
          <a:xfrm>
            <a:off x="16292704" y="3566928"/>
            <a:ext cx="2142490" cy="2720975"/>
            <a:chOff x="16292704" y="3566928"/>
            <a:chExt cx="2142490" cy="2720975"/>
          </a:xfrm>
        </p:grpSpPr>
        <p:sp>
          <p:nvSpPr>
            <p:cNvPr id="42" name="object 42"/>
            <p:cNvSpPr/>
            <p:nvPr/>
          </p:nvSpPr>
          <p:spPr>
            <a:xfrm>
              <a:off x="17123151" y="3716972"/>
              <a:ext cx="595630" cy="375920"/>
            </a:xfrm>
            <a:custGeom>
              <a:avLst/>
              <a:gdLst/>
              <a:ahLst/>
              <a:cxnLst/>
              <a:rect l="l" t="t" r="r" b="b"/>
              <a:pathLst>
                <a:path w="595630" h="375920">
                  <a:moveTo>
                    <a:pt x="176633" y="222600"/>
                  </a:moveTo>
                  <a:lnTo>
                    <a:pt x="140938" y="253992"/>
                  </a:lnTo>
                  <a:lnTo>
                    <a:pt x="140938" y="375632"/>
                  </a:lnTo>
                  <a:lnTo>
                    <a:pt x="118174" y="375632"/>
                  </a:lnTo>
                </a:path>
                <a:path w="595630" h="375920">
                  <a:moveTo>
                    <a:pt x="125294" y="196569"/>
                  </a:moveTo>
                  <a:lnTo>
                    <a:pt x="125294" y="219166"/>
                  </a:lnTo>
                  <a:lnTo>
                    <a:pt x="116807" y="226338"/>
                  </a:lnTo>
                  <a:lnTo>
                    <a:pt x="110567" y="232407"/>
                  </a:lnTo>
                  <a:lnTo>
                    <a:pt x="103502" y="240686"/>
                  </a:lnTo>
                  <a:lnTo>
                    <a:pt x="92541" y="254484"/>
                  </a:lnTo>
                  <a:lnTo>
                    <a:pt x="92541" y="375632"/>
                  </a:lnTo>
                  <a:lnTo>
                    <a:pt x="63547" y="375632"/>
                  </a:lnTo>
                  <a:lnTo>
                    <a:pt x="63547" y="329780"/>
                  </a:lnTo>
                  <a:lnTo>
                    <a:pt x="63547" y="231186"/>
                  </a:lnTo>
                  <a:lnTo>
                    <a:pt x="63547" y="138288"/>
                  </a:lnTo>
                  <a:lnTo>
                    <a:pt x="63562" y="126559"/>
                  </a:lnTo>
                  <a:lnTo>
                    <a:pt x="77818" y="81270"/>
                  </a:lnTo>
                  <a:lnTo>
                    <a:pt x="113556" y="65149"/>
                  </a:lnTo>
                  <a:lnTo>
                    <a:pt x="180824" y="64526"/>
                  </a:lnTo>
                  <a:lnTo>
                    <a:pt x="288293" y="64596"/>
                  </a:lnTo>
                  <a:lnTo>
                    <a:pt x="387970" y="64942"/>
                  </a:lnTo>
                  <a:lnTo>
                    <a:pt x="431861" y="65149"/>
                  </a:lnTo>
                  <a:lnTo>
                    <a:pt x="467095" y="78709"/>
                  </a:lnTo>
                </a:path>
                <a:path w="595630" h="375920">
                  <a:moveTo>
                    <a:pt x="361475" y="375632"/>
                  </a:moveTo>
                  <a:lnTo>
                    <a:pt x="386899" y="375632"/>
                  </a:lnTo>
                  <a:lnTo>
                    <a:pt x="386938" y="350312"/>
                  </a:lnTo>
                  <a:lnTo>
                    <a:pt x="387001" y="324990"/>
                  </a:lnTo>
                  <a:lnTo>
                    <a:pt x="387005" y="299667"/>
                  </a:lnTo>
                  <a:lnTo>
                    <a:pt x="386867" y="274347"/>
                  </a:lnTo>
                  <a:lnTo>
                    <a:pt x="386836" y="271384"/>
                  </a:lnTo>
                  <a:lnTo>
                    <a:pt x="386804" y="268431"/>
                  </a:lnTo>
                  <a:lnTo>
                    <a:pt x="386784" y="265478"/>
                  </a:lnTo>
                  <a:lnTo>
                    <a:pt x="386763" y="263164"/>
                  </a:lnTo>
                  <a:lnTo>
                    <a:pt x="386742" y="260829"/>
                  </a:lnTo>
                  <a:lnTo>
                    <a:pt x="387223" y="258557"/>
                  </a:lnTo>
                  <a:lnTo>
                    <a:pt x="416560" y="223921"/>
                  </a:lnTo>
                  <a:lnTo>
                    <a:pt x="454771" y="188748"/>
                  </a:lnTo>
                  <a:lnTo>
                    <a:pt x="466901" y="177495"/>
                  </a:lnTo>
                  <a:lnTo>
                    <a:pt x="506790" y="147356"/>
                  </a:lnTo>
                  <a:lnTo>
                    <a:pt x="531690" y="140948"/>
                  </a:lnTo>
                  <a:lnTo>
                    <a:pt x="538129" y="141158"/>
                  </a:lnTo>
                  <a:lnTo>
                    <a:pt x="544478" y="142019"/>
                  </a:lnTo>
                  <a:lnTo>
                    <a:pt x="550815" y="142939"/>
                  </a:lnTo>
                  <a:lnTo>
                    <a:pt x="557218" y="143325"/>
                  </a:lnTo>
                  <a:lnTo>
                    <a:pt x="591144" y="122389"/>
                  </a:lnTo>
                  <a:lnTo>
                    <a:pt x="595165" y="114478"/>
                  </a:lnTo>
                  <a:lnTo>
                    <a:pt x="584786" y="104360"/>
                  </a:lnTo>
                  <a:lnTo>
                    <a:pt x="574411" y="94237"/>
                  </a:lnTo>
                  <a:lnTo>
                    <a:pt x="564037" y="84115"/>
                  </a:lnTo>
                  <a:lnTo>
                    <a:pt x="553658" y="73997"/>
                  </a:lnTo>
                  <a:lnTo>
                    <a:pt x="544341" y="64193"/>
                  </a:lnTo>
                  <a:lnTo>
                    <a:pt x="534958" y="54069"/>
                  </a:lnTo>
                  <a:lnTo>
                    <a:pt x="524855" y="44757"/>
                  </a:lnTo>
                  <a:lnTo>
                    <a:pt x="513377" y="37391"/>
                  </a:lnTo>
                  <a:lnTo>
                    <a:pt x="498014" y="33297"/>
                  </a:lnTo>
                  <a:lnTo>
                    <a:pt x="482521" y="34777"/>
                  </a:lnTo>
                  <a:lnTo>
                    <a:pt x="467771" y="40638"/>
                  </a:lnTo>
                  <a:lnTo>
                    <a:pt x="454635" y="49684"/>
                  </a:lnTo>
                </a:path>
                <a:path w="595630" h="375920">
                  <a:moveTo>
                    <a:pt x="47904" y="77170"/>
                  </a:moveTo>
                  <a:lnTo>
                    <a:pt x="25884" y="100708"/>
                  </a:lnTo>
                  <a:lnTo>
                    <a:pt x="25884" y="206171"/>
                  </a:lnTo>
                  <a:lnTo>
                    <a:pt x="25320" y="221592"/>
                  </a:lnTo>
                  <a:lnTo>
                    <a:pt x="22436" y="230232"/>
                  </a:lnTo>
                  <a:lnTo>
                    <a:pt x="14805" y="235242"/>
                  </a:lnTo>
                  <a:lnTo>
                    <a:pt x="0" y="239772"/>
                  </a:lnTo>
                </a:path>
                <a:path w="595630" h="375920">
                  <a:moveTo>
                    <a:pt x="544171" y="1581"/>
                  </a:moveTo>
                  <a:lnTo>
                    <a:pt x="520947" y="18711"/>
                  </a:lnTo>
                </a:path>
                <a:path w="595630" h="375920">
                  <a:moveTo>
                    <a:pt x="507691" y="0"/>
                  </a:moveTo>
                  <a:lnTo>
                    <a:pt x="484466" y="17140"/>
                  </a:lnTo>
                </a:path>
              </a:pathLst>
            </a:custGeom>
            <a:ln w="11936">
              <a:solidFill>
                <a:srgbClr val="F15732"/>
              </a:solidFill>
            </a:ln>
          </p:spPr>
          <p:txBody>
            <a:bodyPr wrap="square" lIns="0" tIns="0" rIns="0" bIns="0" rtlCol="0"/>
            <a:lstStyle/>
            <a:p>
              <a:endParaRPr/>
            </a:p>
          </p:txBody>
        </p:sp>
        <p:pic>
          <p:nvPicPr>
            <p:cNvPr id="43" name="object 43"/>
            <p:cNvPicPr/>
            <p:nvPr/>
          </p:nvPicPr>
          <p:blipFill>
            <a:blip r:embed="rId9" cstate="print"/>
            <a:stretch>
              <a:fillRect/>
            </a:stretch>
          </p:blipFill>
          <p:spPr>
            <a:xfrm>
              <a:off x="17300214" y="3907574"/>
              <a:ext cx="204538" cy="190999"/>
            </a:xfrm>
            <a:prstGeom prst="rect">
              <a:avLst/>
            </a:prstGeom>
          </p:spPr>
        </p:pic>
        <p:sp>
          <p:nvSpPr>
            <p:cNvPr id="44" name="object 44"/>
            <p:cNvSpPr/>
            <p:nvPr/>
          </p:nvSpPr>
          <p:spPr>
            <a:xfrm>
              <a:off x="17220235" y="4516078"/>
              <a:ext cx="257175" cy="142875"/>
            </a:xfrm>
            <a:custGeom>
              <a:avLst/>
              <a:gdLst/>
              <a:ahLst/>
              <a:cxnLst/>
              <a:rect l="l" t="t" r="r" b="b"/>
              <a:pathLst>
                <a:path w="257175" h="142875">
                  <a:moveTo>
                    <a:pt x="256945" y="0"/>
                  </a:moveTo>
                  <a:lnTo>
                    <a:pt x="252002" y="8900"/>
                  </a:lnTo>
                  <a:lnTo>
                    <a:pt x="244474" y="8806"/>
                  </a:lnTo>
                  <a:lnTo>
                    <a:pt x="234202" y="9308"/>
                  </a:lnTo>
                  <a:lnTo>
                    <a:pt x="217957" y="9152"/>
                  </a:lnTo>
                  <a:lnTo>
                    <a:pt x="201753" y="7855"/>
                  </a:lnTo>
                  <a:lnTo>
                    <a:pt x="185548" y="6555"/>
                  </a:lnTo>
                  <a:lnTo>
                    <a:pt x="169303" y="6387"/>
                  </a:lnTo>
                  <a:lnTo>
                    <a:pt x="108891" y="25651"/>
                  </a:lnTo>
                  <a:lnTo>
                    <a:pt x="64375" y="71191"/>
                  </a:lnTo>
                  <a:lnTo>
                    <a:pt x="47350" y="108118"/>
                  </a:lnTo>
                  <a:lnTo>
                    <a:pt x="44001" y="115293"/>
                  </a:lnTo>
                  <a:lnTo>
                    <a:pt x="39621" y="121839"/>
                  </a:lnTo>
                  <a:lnTo>
                    <a:pt x="35988" y="126216"/>
                  </a:lnTo>
                  <a:lnTo>
                    <a:pt x="31873" y="130372"/>
                  </a:lnTo>
                  <a:lnTo>
                    <a:pt x="26334" y="132163"/>
                  </a:lnTo>
                  <a:lnTo>
                    <a:pt x="21674" y="133681"/>
                  </a:lnTo>
                  <a:lnTo>
                    <a:pt x="16795" y="133493"/>
                  </a:lnTo>
                  <a:lnTo>
                    <a:pt x="11957" y="133367"/>
                  </a:lnTo>
                  <a:lnTo>
                    <a:pt x="9109" y="133294"/>
                  </a:lnTo>
                  <a:lnTo>
                    <a:pt x="2533" y="132079"/>
                  </a:lnTo>
                  <a:lnTo>
                    <a:pt x="1560" y="136006"/>
                  </a:lnTo>
                  <a:lnTo>
                    <a:pt x="0" y="142215"/>
                  </a:lnTo>
                  <a:lnTo>
                    <a:pt x="12879" y="142822"/>
                  </a:lnTo>
                  <a:lnTo>
                    <a:pt x="50402" y="129055"/>
                  </a:lnTo>
                  <a:lnTo>
                    <a:pt x="60239" y="110488"/>
                  </a:lnTo>
                  <a:lnTo>
                    <a:pt x="63248" y="103515"/>
                  </a:lnTo>
                  <a:lnTo>
                    <a:pt x="92881" y="59664"/>
                  </a:lnTo>
                  <a:lnTo>
                    <a:pt x="121619" y="35475"/>
                  </a:lnTo>
                  <a:lnTo>
                    <a:pt x="124718" y="33548"/>
                  </a:lnTo>
                </a:path>
              </a:pathLst>
            </a:custGeom>
            <a:ln w="11936">
              <a:solidFill>
                <a:srgbClr val="F15732"/>
              </a:solidFill>
            </a:ln>
          </p:spPr>
          <p:txBody>
            <a:bodyPr wrap="square" lIns="0" tIns="0" rIns="0" bIns="0" rtlCol="0"/>
            <a:lstStyle/>
            <a:p>
              <a:endParaRPr/>
            </a:p>
          </p:txBody>
        </p:sp>
        <p:pic>
          <p:nvPicPr>
            <p:cNvPr id="45" name="object 45"/>
            <p:cNvPicPr/>
            <p:nvPr/>
          </p:nvPicPr>
          <p:blipFill>
            <a:blip r:embed="rId10" cstate="print"/>
            <a:stretch>
              <a:fillRect/>
            </a:stretch>
          </p:blipFill>
          <p:spPr>
            <a:xfrm>
              <a:off x="17288589" y="4486203"/>
              <a:ext cx="273007" cy="180864"/>
            </a:xfrm>
            <a:prstGeom prst="rect">
              <a:avLst/>
            </a:prstGeom>
          </p:spPr>
        </p:pic>
        <p:pic>
          <p:nvPicPr>
            <p:cNvPr id="46" name="object 46"/>
            <p:cNvPicPr/>
            <p:nvPr/>
          </p:nvPicPr>
          <p:blipFill>
            <a:blip r:embed="rId11" cstate="print"/>
            <a:stretch>
              <a:fillRect/>
            </a:stretch>
          </p:blipFill>
          <p:spPr>
            <a:xfrm>
              <a:off x="17300450" y="4286457"/>
              <a:ext cx="85767" cy="141545"/>
            </a:xfrm>
            <a:prstGeom prst="rect">
              <a:avLst/>
            </a:prstGeom>
          </p:spPr>
        </p:pic>
        <p:sp>
          <p:nvSpPr>
            <p:cNvPr id="47" name="object 47"/>
            <p:cNvSpPr/>
            <p:nvPr/>
          </p:nvSpPr>
          <p:spPr>
            <a:xfrm>
              <a:off x="17250923" y="4155663"/>
              <a:ext cx="348615" cy="267335"/>
            </a:xfrm>
            <a:custGeom>
              <a:avLst/>
              <a:gdLst/>
              <a:ahLst/>
              <a:cxnLst/>
              <a:rect l="l" t="t" r="r" b="b"/>
              <a:pathLst>
                <a:path w="348615" h="267335">
                  <a:moveTo>
                    <a:pt x="254735" y="29938"/>
                  </a:moveTo>
                  <a:lnTo>
                    <a:pt x="254735" y="35697"/>
                  </a:lnTo>
                  <a:lnTo>
                    <a:pt x="254735" y="38535"/>
                  </a:lnTo>
                  <a:lnTo>
                    <a:pt x="254735" y="44294"/>
                  </a:lnTo>
                  <a:lnTo>
                    <a:pt x="254735" y="49540"/>
                  </a:lnTo>
                  <a:lnTo>
                    <a:pt x="257646" y="53665"/>
                  </a:lnTo>
                  <a:lnTo>
                    <a:pt x="262861" y="54943"/>
                  </a:lnTo>
                  <a:lnTo>
                    <a:pt x="267771" y="56137"/>
                  </a:lnTo>
                  <a:lnTo>
                    <a:pt x="273258" y="54534"/>
                  </a:lnTo>
                  <a:lnTo>
                    <a:pt x="276755" y="50880"/>
                  </a:lnTo>
                  <a:lnTo>
                    <a:pt x="280727" y="42450"/>
                  </a:lnTo>
                  <a:lnTo>
                    <a:pt x="280097" y="32585"/>
                  </a:lnTo>
                  <a:lnTo>
                    <a:pt x="276901" y="22653"/>
                  </a:lnTo>
                  <a:lnTo>
                    <a:pt x="273174" y="14023"/>
                  </a:lnTo>
                </a:path>
                <a:path w="348615" h="267335">
                  <a:moveTo>
                    <a:pt x="136278" y="168699"/>
                  </a:moveTo>
                  <a:lnTo>
                    <a:pt x="177706" y="175329"/>
                  </a:lnTo>
                  <a:lnTo>
                    <a:pt x="208864" y="197820"/>
                  </a:lnTo>
                  <a:lnTo>
                    <a:pt x="210370" y="208718"/>
                  </a:lnTo>
                  <a:lnTo>
                    <a:pt x="212269" y="221939"/>
                  </a:lnTo>
                  <a:lnTo>
                    <a:pt x="214164" y="233639"/>
                  </a:lnTo>
                  <a:lnTo>
                    <a:pt x="216058" y="245339"/>
                  </a:lnTo>
                  <a:lnTo>
                    <a:pt x="217951" y="258560"/>
                  </a:lnTo>
                  <a:lnTo>
                    <a:pt x="218297" y="261167"/>
                  </a:lnTo>
                  <a:lnTo>
                    <a:pt x="218642" y="263764"/>
                  </a:lnTo>
                  <a:lnTo>
                    <a:pt x="218977" y="266371"/>
                  </a:lnTo>
                  <a:lnTo>
                    <a:pt x="252840" y="266371"/>
                  </a:lnTo>
                  <a:lnTo>
                    <a:pt x="252327" y="255345"/>
                  </a:lnTo>
                  <a:lnTo>
                    <a:pt x="234181" y="246885"/>
                  </a:lnTo>
                  <a:lnTo>
                    <a:pt x="235588" y="234837"/>
                  </a:lnTo>
                  <a:lnTo>
                    <a:pt x="240243" y="196499"/>
                  </a:lnTo>
                  <a:lnTo>
                    <a:pt x="241866" y="181641"/>
                  </a:lnTo>
                  <a:lnTo>
                    <a:pt x="242683" y="174206"/>
                  </a:lnTo>
                  <a:lnTo>
                    <a:pt x="243238" y="169201"/>
                  </a:lnTo>
                  <a:lnTo>
                    <a:pt x="245762" y="161212"/>
                  </a:lnTo>
                  <a:lnTo>
                    <a:pt x="248348" y="157034"/>
                  </a:lnTo>
                  <a:lnTo>
                    <a:pt x="251699" y="151621"/>
                  </a:lnTo>
                  <a:lnTo>
                    <a:pt x="271436" y="114857"/>
                  </a:lnTo>
                  <a:lnTo>
                    <a:pt x="271405" y="112878"/>
                  </a:lnTo>
                  <a:lnTo>
                    <a:pt x="271185" y="110910"/>
                  </a:lnTo>
                  <a:lnTo>
                    <a:pt x="270735" y="108983"/>
                  </a:lnTo>
                  <a:lnTo>
                    <a:pt x="270117" y="101635"/>
                  </a:lnTo>
                  <a:lnTo>
                    <a:pt x="295899" y="69117"/>
                  </a:lnTo>
                  <a:lnTo>
                    <a:pt x="304126" y="69508"/>
                  </a:lnTo>
                  <a:lnTo>
                    <a:pt x="310781" y="70048"/>
                  </a:lnTo>
                  <a:lnTo>
                    <a:pt x="317515" y="70234"/>
                  </a:lnTo>
                  <a:lnTo>
                    <a:pt x="347994" y="46259"/>
                  </a:lnTo>
                  <a:lnTo>
                    <a:pt x="341078" y="37163"/>
                  </a:lnTo>
                  <a:lnTo>
                    <a:pt x="335012" y="33577"/>
                  </a:lnTo>
                  <a:lnTo>
                    <a:pt x="328499" y="30656"/>
                  </a:lnTo>
                  <a:lnTo>
                    <a:pt x="321917" y="27813"/>
                  </a:lnTo>
                  <a:lnTo>
                    <a:pt x="315644" y="24462"/>
                  </a:lnTo>
                  <a:lnTo>
                    <a:pt x="308807" y="20127"/>
                  </a:lnTo>
                  <a:lnTo>
                    <a:pt x="304535" y="13667"/>
                  </a:lnTo>
                  <a:lnTo>
                    <a:pt x="299153" y="7845"/>
                  </a:lnTo>
                  <a:lnTo>
                    <a:pt x="292052" y="2624"/>
                  </a:lnTo>
                  <a:lnTo>
                    <a:pt x="283706" y="151"/>
                  </a:lnTo>
                  <a:lnTo>
                    <a:pt x="274860" y="0"/>
                  </a:lnTo>
                  <a:lnTo>
                    <a:pt x="266264" y="1740"/>
                  </a:lnTo>
                  <a:lnTo>
                    <a:pt x="240414" y="35149"/>
                  </a:lnTo>
                  <a:lnTo>
                    <a:pt x="238050" y="41407"/>
                  </a:lnTo>
                  <a:lnTo>
                    <a:pt x="209288" y="74793"/>
                  </a:lnTo>
                  <a:lnTo>
                    <a:pt x="162415" y="80198"/>
                  </a:lnTo>
                  <a:lnTo>
                    <a:pt x="126685" y="79091"/>
                  </a:lnTo>
                  <a:lnTo>
                    <a:pt x="91959" y="82261"/>
                  </a:lnTo>
                  <a:lnTo>
                    <a:pt x="51460" y="106132"/>
                  </a:lnTo>
                  <a:lnTo>
                    <a:pt x="38983" y="141872"/>
                  </a:lnTo>
                  <a:lnTo>
                    <a:pt x="32975" y="156959"/>
                  </a:lnTo>
                  <a:lnTo>
                    <a:pt x="23908" y="171693"/>
                  </a:lnTo>
                  <a:lnTo>
                    <a:pt x="12633" y="184762"/>
                  </a:lnTo>
                  <a:lnTo>
                    <a:pt x="0" y="194855"/>
                  </a:lnTo>
                </a:path>
                <a:path w="348615" h="267335">
                  <a:moveTo>
                    <a:pt x="112467" y="266371"/>
                  </a:moveTo>
                  <a:lnTo>
                    <a:pt x="132781" y="266371"/>
                  </a:lnTo>
                  <a:lnTo>
                    <a:pt x="132341" y="254340"/>
                  </a:lnTo>
                  <a:lnTo>
                    <a:pt x="115148" y="245230"/>
                  </a:lnTo>
                  <a:lnTo>
                    <a:pt x="103358" y="206498"/>
                  </a:lnTo>
                  <a:lnTo>
                    <a:pt x="135912" y="182175"/>
                  </a:lnTo>
                </a:path>
                <a:path w="348615" h="267335">
                  <a:moveTo>
                    <a:pt x="264452" y="266811"/>
                  </a:moveTo>
                  <a:lnTo>
                    <a:pt x="280117" y="266811"/>
                  </a:lnTo>
                  <a:lnTo>
                    <a:pt x="279677" y="254780"/>
                  </a:lnTo>
                  <a:lnTo>
                    <a:pt x="257897" y="242435"/>
                  </a:lnTo>
                  <a:lnTo>
                    <a:pt x="253112" y="199148"/>
                  </a:lnTo>
                </a:path>
              </a:pathLst>
            </a:custGeom>
            <a:ln w="11936">
              <a:solidFill>
                <a:srgbClr val="F15732"/>
              </a:solidFill>
            </a:ln>
          </p:spPr>
          <p:txBody>
            <a:bodyPr wrap="square" lIns="0" tIns="0" rIns="0" bIns="0" rtlCol="0"/>
            <a:lstStyle/>
            <a:p>
              <a:endParaRPr/>
            </a:p>
          </p:txBody>
        </p:sp>
        <p:pic>
          <p:nvPicPr>
            <p:cNvPr id="48" name="object 48"/>
            <p:cNvPicPr/>
            <p:nvPr/>
          </p:nvPicPr>
          <p:blipFill>
            <a:blip r:embed="rId12" cstate="print"/>
            <a:stretch>
              <a:fillRect/>
            </a:stretch>
          </p:blipFill>
          <p:spPr>
            <a:xfrm>
              <a:off x="17333691" y="4740088"/>
              <a:ext cx="182758" cy="127510"/>
            </a:xfrm>
            <a:prstGeom prst="rect">
              <a:avLst/>
            </a:prstGeom>
          </p:spPr>
        </p:pic>
        <p:sp>
          <p:nvSpPr>
            <p:cNvPr id="49" name="object 49"/>
            <p:cNvSpPr/>
            <p:nvPr/>
          </p:nvSpPr>
          <p:spPr>
            <a:xfrm>
              <a:off x="17951839" y="4600154"/>
              <a:ext cx="483870" cy="0"/>
            </a:xfrm>
            <a:custGeom>
              <a:avLst/>
              <a:gdLst/>
              <a:ahLst/>
              <a:cxnLst/>
              <a:rect l="l" t="t" r="r" b="b"/>
              <a:pathLst>
                <a:path w="483869">
                  <a:moveTo>
                    <a:pt x="483283" y="0"/>
                  </a:moveTo>
                  <a:lnTo>
                    <a:pt x="0" y="0"/>
                  </a:lnTo>
                </a:path>
              </a:pathLst>
            </a:custGeom>
            <a:ln w="35799">
              <a:solidFill>
                <a:srgbClr val="F15732"/>
              </a:solidFill>
              <a:prstDash val="dot"/>
            </a:ln>
          </p:spPr>
          <p:txBody>
            <a:bodyPr wrap="square" lIns="0" tIns="0" rIns="0" bIns="0" rtlCol="0"/>
            <a:lstStyle/>
            <a:p>
              <a:endParaRPr/>
            </a:p>
          </p:txBody>
        </p:sp>
        <p:sp>
          <p:nvSpPr>
            <p:cNvPr id="50" name="object 50"/>
            <p:cNvSpPr/>
            <p:nvPr/>
          </p:nvSpPr>
          <p:spPr>
            <a:xfrm>
              <a:off x="17880241" y="4582252"/>
              <a:ext cx="36195" cy="36195"/>
            </a:xfrm>
            <a:custGeom>
              <a:avLst/>
              <a:gdLst/>
              <a:ahLst/>
              <a:cxnLst/>
              <a:rect l="l" t="t" r="r" b="b"/>
              <a:pathLst>
                <a:path w="36194" h="36195">
                  <a:moveTo>
                    <a:pt x="0" y="17899"/>
                  </a:moveTo>
                  <a:lnTo>
                    <a:pt x="5242" y="5242"/>
                  </a:lnTo>
                  <a:lnTo>
                    <a:pt x="17899" y="0"/>
                  </a:lnTo>
                  <a:lnTo>
                    <a:pt x="30557" y="5242"/>
                  </a:lnTo>
                  <a:lnTo>
                    <a:pt x="35799" y="17899"/>
                  </a:lnTo>
                  <a:lnTo>
                    <a:pt x="30557" y="30557"/>
                  </a:lnTo>
                  <a:lnTo>
                    <a:pt x="17899" y="35799"/>
                  </a:lnTo>
                  <a:lnTo>
                    <a:pt x="5242" y="30557"/>
                  </a:lnTo>
                  <a:lnTo>
                    <a:pt x="0" y="17899"/>
                  </a:lnTo>
                  <a:close/>
                </a:path>
              </a:pathLst>
            </a:custGeom>
            <a:solidFill>
              <a:srgbClr val="F15732"/>
            </a:solidFill>
          </p:spPr>
          <p:txBody>
            <a:bodyPr wrap="square" lIns="0" tIns="0" rIns="0" bIns="0" rtlCol="0"/>
            <a:lstStyle/>
            <a:p>
              <a:endParaRPr/>
            </a:p>
          </p:txBody>
        </p:sp>
        <p:sp>
          <p:nvSpPr>
            <p:cNvPr id="51" name="object 51"/>
            <p:cNvSpPr/>
            <p:nvPr/>
          </p:nvSpPr>
          <p:spPr>
            <a:xfrm>
              <a:off x="16706682" y="3575875"/>
              <a:ext cx="1188085" cy="1609725"/>
            </a:xfrm>
            <a:custGeom>
              <a:avLst/>
              <a:gdLst/>
              <a:ahLst/>
              <a:cxnLst/>
              <a:rect l="l" t="t" r="r" b="b"/>
              <a:pathLst>
                <a:path w="1188084" h="1609725">
                  <a:moveTo>
                    <a:pt x="1188016" y="1179471"/>
                  </a:moveTo>
                  <a:lnTo>
                    <a:pt x="1188016" y="1375581"/>
                  </a:lnTo>
                </a:path>
                <a:path w="1188084" h="1609725">
                  <a:moveTo>
                    <a:pt x="0" y="1492394"/>
                  </a:moveTo>
                  <a:lnTo>
                    <a:pt x="0" y="204915"/>
                  </a:lnTo>
                  <a:lnTo>
                    <a:pt x="5412" y="157930"/>
                  </a:lnTo>
                  <a:lnTo>
                    <a:pt x="20828" y="114799"/>
                  </a:lnTo>
                  <a:lnTo>
                    <a:pt x="45019" y="76752"/>
                  </a:lnTo>
                  <a:lnTo>
                    <a:pt x="76754" y="45018"/>
                  </a:lnTo>
                  <a:lnTo>
                    <a:pt x="114803" y="20828"/>
                  </a:lnTo>
                  <a:lnTo>
                    <a:pt x="157937" y="5412"/>
                  </a:lnTo>
                  <a:lnTo>
                    <a:pt x="204925" y="0"/>
                  </a:lnTo>
                  <a:lnTo>
                    <a:pt x="1155273" y="0"/>
                  </a:lnTo>
                  <a:lnTo>
                    <a:pt x="1168018" y="2573"/>
                  </a:lnTo>
                  <a:lnTo>
                    <a:pt x="1178426" y="9590"/>
                  </a:lnTo>
                  <a:lnTo>
                    <a:pt x="1185443" y="19997"/>
                  </a:lnTo>
                  <a:lnTo>
                    <a:pt x="1188016" y="32742"/>
                  </a:lnTo>
                  <a:lnTo>
                    <a:pt x="1188016" y="863764"/>
                  </a:lnTo>
                </a:path>
                <a:path w="1188084" h="1609725">
                  <a:moveTo>
                    <a:pt x="250055" y="1609197"/>
                  </a:moveTo>
                  <a:lnTo>
                    <a:pt x="112059" y="1609197"/>
                  </a:lnTo>
                  <a:lnTo>
                    <a:pt x="68437" y="1600390"/>
                  </a:lnTo>
                  <a:lnTo>
                    <a:pt x="32826" y="1576374"/>
                  </a:lnTo>
                  <a:lnTo>
                    <a:pt x="8821" y="1540758"/>
                  </a:lnTo>
                  <a:lnTo>
                    <a:pt x="20" y="1497148"/>
                  </a:lnTo>
                  <a:lnTo>
                    <a:pt x="20" y="1487640"/>
                  </a:lnTo>
                  <a:lnTo>
                    <a:pt x="8821" y="1444017"/>
                  </a:lnTo>
                  <a:lnTo>
                    <a:pt x="32826" y="1408402"/>
                  </a:lnTo>
                  <a:lnTo>
                    <a:pt x="68437" y="1384394"/>
                  </a:lnTo>
                  <a:lnTo>
                    <a:pt x="112059" y="1375591"/>
                  </a:lnTo>
                  <a:lnTo>
                    <a:pt x="250055" y="1375591"/>
                  </a:lnTo>
                  <a:lnTo>
                    <a:pt x="435557" y="1375591"/>
                  </a:lnTo>
                  <a:lnTo>
                    <a:pt x="1188005" y="1375591"/>
                  </a:lnTo>
                  <a:lnTo>
                    <a:pt x="1188005" y="1577784"/>
                  </a:lnTo>
                  <a:lnTo>
                    <a:pt x="1185538" y="1590016"/>
                  </a:lnTo>
                  <a:lnTo>
                    <a:pt x="1178809" y="1600001"/>
                  </a:lnTo>
                  <a:lnTo>
                    <a:pt x="1168825" y="1606730"/>
                  </a:lnTo>
                  <a:lnTo>
                    <a:pt x="1156593" y="1609197"/>
                  </a:lnTo>
                  <a:lnTo>
                    <a:pt x="435557" y="1609197"/>
                  </a:lnTo>
                </a:path>
                <a:path w="1188084" h="1609725">
                  <a:moveTo>
                    <a:pt x="250076" y="1370366"/>
                  </a:moveTo>
                  <a:lnTo>
                    <a:pt x="250076" y="0"/>
                  </a:lnTo>
                </a:path>
              </a:pathLst>
            </a:custGeom>
            <a:ln w="17894">
              <a:solidFill>
                <a:srgbClr val="F15732"/>
              </a:solidFill>
            </a:ln>
          </p:spPr>
          <p:txBody>
            <a:bodyPr wrap="square" lIns="0" tIns="0" rIns="0" bIns="0" rtlCol="0"/>
            <a:lstStyle/>
            <a:p>
              <a:endParaRPr/>
            </a:p>
          </p:txBody>
        </p:sp>
        <p:sp>
          <p:nvSpPr>
            <p:cNvPr id="52" name="object 52"/>
            <p:cNvSpPr/>
            <p:nvPr/>
          </p:nvSpPr>
          <p:spPr>
            <a:xfrm>
              <a:off x="16301652" y="5351463"/>
              <a:ext cx="1751330" cy="927735"/>
            </a:xfrm>
            <a:custGeom>
              <a:avLst/>
              <a:gdLst/>
              <a:ahLst/>
              <a:cxnLst/>
              <a:rect l="l" t="t" r="r" b="b"/>
              <a:pathLst>
                <a:path w="1751330" h="927735">
                  <a:moveTo>
                    <a:pt x="1314986" y="269734"/>
                  </a:moveTo>
                  <a:lnTo>
                    <a:pt x="1555219" y="32024"/>
                  </a:lnTo>
                  <a:lnTo>
                    <a:pt x="1587720" y="9345"/>
                  </a:lnTo>
                  <a:lnTo>
                    <a:pt x="1623487" y="0"/>
                  </a:lnTo>
                  <a:lnTo>
                    <a:pt x="1659651" y="2288"/>
                  </a:lnTo>
                  <a:lnTo>
                    <a:pt x="1693342" y="14511"/>
                  </a:lnTo>
                  <a:lnTo>
                    <a:pt x="1721691" y="34970"/>
                  </a:lnTo>
                  <a:lnTo>
                    <a:pt x="1741829" y="61966"/>
                  </a:lnTo>
                  <a:lnTo>
                    <a:pt x="1750886" y="93799"/>
                  </a:lnTo>
                  <a:lnTo>
                    <a:pt x="1745994" y="128771"/>
                  </a:lnTo>
                  <a:lnTo>
                    <a:pt x="1724282" y="165182"/>
                  </a:lnTo>
                  <a:lnTo>
                    <a:pt x="1433380" y="507413"/>
                  </a:lnTo>
                  <a:lnTo>
                    <a:pt x="1405045" y="534857"/>
                  </a:lnTo>
                  <a:lnTo>
                    <a:pt x="1357780" y="561615"/>
                  </a:lnTo>
                  <a:lnTo>
                    <a:pt x="1318640" y="573942"/>
                  </a:lnTo>
                  <a:lnTo>
                    <a:pt x="1277976" y="580650"/>
                  </a:lnTo>
                  <a:lnTo>
                    <a:pt x="1236705" y="582677"/>
                  </a:lnTo>
                  <a:lnTo>
                    <a:pt x="805022" y="582677"/>
                  </a:lnTo>
                  <a:lnTo>
                    <a:pt x="781610" y="583017"/>
                  </a:lnTo>
                  <a:lnTo>
                    <a:pt x="758221" y="584035"/>
                  </a:lnTo>
                  <a:lnTo>
                    <a:pt x="734869" y="585730"/>
                  </a:lnTo>
                  <a:lnTo>
                    <a:pt x="711569" y="588101"/>
                  </a:lnTo>
                  <a:lnTo>
                    <a:pt x="587416" y="602049"/>
                  </a:lnTo>
                  <a:lnTo>
                    <a:pt x="329895" y="352140"/>
                  </a:lnTo>
                  <a:lnTo>
                    <a:pt x="418837" y="193888"/>
                  </a:lnTo>
                  <a:lnTo>
                    <a:pt x="493553" y="120660"/>
                  </a:lnTo>
                  <a:lnTo>
                    <a:pt x="594604" y="114027"/>
                  </a:lnTo>
                  <a:lnTo>
                    <a:pt x="762552" y="155560"/>
                  </a:lnTo>
                  <a:lnTo>
                    <a:pt x="803075" y="165243"/>
                  </a:lnTo>
                  <a:lnTo>
                    <a:pt x="844136" y="172081"/>
                  </a:lnTo>
                  <a:lnTo>
                    <a:pt x="885574" y="176137"/>
                  </a:lnTo>
                  <a:lnTo>
                    <a:pt x="927228" y="177475"/>
                  </a:lnTo>
                  <a:lnTo>
                    <a:pt x="1210947" y="177475"/>
                  </a:lnTo>
                  <a:lnTo>
                    <a:pt x="1250552" y="184752"/>
                  </a:lnTo>
                  <a:lnTo>
                    <a:pt x="1280307" y="204255"/>
                  </a:lnTo>
                  <a:lnTo>
                    <a:pt x="1300176" y="232491"/>
                  </a:lnTo>
                  <a:lnTo>
                    <a:pt x="1310124" y="265966"/>
                  </a:lnTo>
                  <a:lnTo>
                    <a:pt x="1310116" y="301187"/>
                  </a:lnTo>
                  <a:lnTo>
                    <a:pt x="1300118" y="334662"/>
                  </a:lnTo>
                  <a:lnTo>
                    <a:pt x="1280093" y="362898"/>
                  </a:lnTo>
                  <a:lnTo>
                    <a:pt x="1250008" y="382401"/>
                  </a:lnTo>
                  <a:lnTo>
                    <a:pt x="1209827" y="389678"/>
                  </a:lnTo>
                  <a:lnTo>
                    <a:pt x="962839" y="389678"/>
                  </a:lnTo>
                </a:path>
                <a:path w="1751330" h="927735">
                  <a:moveTo>
                    <a:pt x="418259" y="927232"/>
                  </a:moveTo>
                  <a:lnTo>
                    <a:pt x="663257" y="675879"/>
                  </a:lnTo>
                  <a:lnTo>
                    <a:pt x="663320" y="675701"/>
                  </a:lnTo>
                  <a:lnTo>
                    <a:pt x="247542" y="272216"/>
                  </a:lnTo>
                  <a:lnTo>
                    <a:pt x="247364" y="272153"/>
                  </a:lnTo>
                  <a:lnTo>
                    <a:pt x="0" y="528951"/>
                  </a:lnTo>
                  <a:lnTo>
                    <a:pt x="418259" y="927232"/>
                  </a:lnTo>
                  <a:close/>
                </a:path>
                <a:path w="1751330" h="927735">
                  <a:moveTo>
                    <a:pt x="816111" y="388306"/>
                  </a:moveTo>
                  <a:lnTo>
                    <a:pt x="816456" y="389772"/>
                  </a:lnTo>
                </a:path>
              </a:pathLst>
            </a:custGeom>
            <a:ln w="17894">
              <a:solidFill>
                <a:srgbClr val="F15732"/>
              </a:solidFill>
            </a:ln>
          </p:spPr>
          <p:txBody>
            <a:bodyPr wrap="square" lIns="0" tIns="0" rIns="0" bIns="0" rtlCol="0"/>
            <a:lstStyle/>
            <a:p>
              <a:endParaRPr/>
            </a:p>
          </p:txBody>
        </p:sp>
        <p:sp>
          <p:nvSpPr>
            <p:cNvPr id="53" name="object 53"/>
            <p:cNvSpPr/>
            <p:nvPr/>
          </p:nvSpPr>
          <p:spPr>
            <a:xfrm>
              <a:off x="16956758" y="4951456"/>
              <a:ext cx="186055" cy="353695"/>
            </a:xfrm>
            <a:custGeom>
              <a:avLst/>
              <a:gdLst/>
              <a:ahLst/>
              <a:cxnLst/>
              <a:rect l="l" t="t" r="r" b="b"/>
              <a:pathLst>
                <a:path w="186055" h="353695">
                  <a:moveTo>
                    <a:pt x="130540" y="348429"/>
                  </a:moveTo>
                  <a:lnTo>
                    <a:pt x="92730" y="326796"/>
                  </a:lnTo>
                  <a:lnTo>
                    <a:pt x="54930" y="348429"/>
                  </a:lnTo>
                  <a:lnTo>
                    <a:pt x="36023" y="353322"/>
                  </a:lnTo>
                  <a:lnTo>
                    <a:pt x="18288" y="348323"/>
                  </a:lnTo>
                  <a:lnTo>
                    <a:pt x="5141" y="335414"/>
                  </a:lnTo>
                  <a:lnTo>
                    <a:pt x="0" y="316576"/>
                  </a:lnTo>
                  <a:lnTo>
                    <a:pt x="0" y="0"/>
                  </a:lnTo>
                  <a:lnTo>
                    <a:pt x="185470" y="0"/>
                  </a:lnTo>
                  <a:lnTo>
                    <a:pt x="185470" y="316576"/>
                  </a:lnTo>
                  <a:lnTo>
                    <a:pt x="180329" y="335414"/>
                  </a:lnTo>
                  <a:lnTo>
                    <a:pt x="167182" y="348323"/>
                  </a:lnTo>
                  <a:lnTo>
                    <a:pt x="149446" y="353322"/>
                  </a:lnTo>
                  <a:lnTo>
                    <a:pt x="130540" y="348429"/>
                  </a:lnTo>
                  <a:close/>
                </a:path>
              </a:pathLst>
            </a:custGeom>
            <a:ln w="17894">
              <a:solidFill>
                <a:srgbClr val="F15732"/>
              </a:solidFill>
            </a:ln>
          </p:spPr>
          <p:txBody>
            <a:bodyPr wrap="square" lIns="0" tIns="0" rIns="0" bIns="0" rtlCol="0"/>
            <a:lstStyle/>
            <a:p>
              <a:endParaRPr/>
            </a:p>
          </p:txBody>
        </p:sp>
      </p:grpSp>
      <p:grpSp>
        <p:nvGrpSpPr>
          <p:cNvPr id="54" name="object 54"/>
          <p:cNvGrpSpPr/>
          <p:nvPr/>
        </p:nvGrpSpPr>
        <p:grpSpPr>
          <a:xfrm>
            <a:off x="7637919" y="5103973"/>
            <a:ext cx="1587500" cy="615950"/>
            <a:chOff x="7637919" y="5103973"/>
            <a:chExt cx="1587500" cy="615950"/>
          </a:xfrm>
        </p:grpSpPr>
        <p:sp>
          <p:nvSpPr>
            <p:cNvPr id="55" name="object 55"/>
            <p:cNvSpPr/>
            <p:nvPr/>
          </p:nvSpPr>
          <p:spPr>
            <a:xfrm>
              <a:off x="7645175" y="5182455"/>
              <a:ext cx="572135" cy="320040"/>
            </a:xfrm>
            <a:custGeom>
              <a:avLst/>
              <a:gdLst/>
              <a:ahLst/>
              <a:cxnLst/>
              <a:rect l="l" t="t" r="r" b="b"/>
              <a:pathLst>
                <a:path w="572134" h="320039">
                  <a:moveTo>
                    <a:pt x="571982" y="0"/>
                  </a:moveTo>
                  <a:lnTo>
                    <a:pt x="562585" y="11515"/>
                  </a:lnTo>
                  <a:lnTo>
                    <a:pt x="550988" y="17483"/>
                  </a:lnTo>
                  <a:lnTo>
                    <a:pt x="537152" y="19922"/>
                  </a:lnTo>
                  <a:lnTo>
                    <a:pt x="521041" y="20847"/>
                  </a:lnTo>
                  <a:lnTo>
                    <a:pt x="484656" y="20497"/>
                  </a:lnTo>
                  <a:lnTo>
                    <a:pt x="448363" y="17593"/>
                  </a:lnTo>
                  <a:lnTo>
                    <a:pt x="412070" y="14677"/>
                  </a:lnTo>
                  <a:lnTo>
                    <a:pt x="375684" y="14292"/>
                  </a:lnTo>
                  <a:lnTo>
                    <a:pt x="327464" y="20900"/>
                  </a:lnTo>
                  <a:lnTo>
                    <a:pt x="282202" y="35535"/>
                  </a:lnTo>
                  <a:lnTo>
                    <a:pt x="240395" y="57453"/>
                  </a:lnTo>
                  <a:lnTo>
                    <a:pt x="202543" y="85908"/>
                  </a:lnTo>
                  <a:lnTo>
                    <a:pt x="169144" y="120156"/>
                  </a:lnTo>
                  <a:lnTo>
                    <a:pt x="140697" y="159450"/>
                  </a:lnTo>
                  <a:lnTo>
                    <a:pt x="120926" y="196425"/>
                  </a:lnTo>
                  <a:lnTo>
                    <a:pt x="102554" y="242156"/>
                  </a:lnTo>
                  <a:lnTo>
                    <a:pt x="95053" y="258230"/>
                  </a:lnTo>
                  <a:lnTo>
                    <a:pt x="64223" y="292085"/>
                  </a:lnTo>
                  <a:lnTo>
                    <a:pt x="31422" y="298877"/>
                  </a:lnTo>
                  <a:lnTo>
                    <a:pt x="23297" y="298702"/>
                  </a:lnTo>
                  <a:lnTo>
                    <a:pt x="17270" y="298319"/>
                  </a:lnTo>
                  <a:lnTo>
                    <a:pt x="10074" y="298297"/>
                  </a:lnTo>
                  <a:lnTo>
                    <a:pt x="3665" y="299951"/>
                  </a:lnTo>
                  <a:lnTo>
                    <a:pt x="0" y="304598"/>
                  </a:lnTo>
                  <a:lnTo>
                    <a:pt x="2619" y="312858"/>
                  </a:lnTo>
                  <a:lnTo>
                    <a:pt x="12398" y="317468"/>
                  </a:lnTo>
                  <a:lnTo>
                    <a:pt x="24370" y="319480"/>
                  </a:lnTo>
                  <a:lnTo>
                    <a:pt x="33569" y="319948"/>
                  </a:lnTo>
                  <a:lnTo>
                    <a:pt x="50617" y="318931"/>
                  </a:lnTo>
                  <a:lnTo>
                    <a:pt x="98195" y="300179"/>
                  </a:lnTo>
                  <a:lnTo>
                    <a:pt x="125289" y="262014"/>
                  </a:lnTo>
                  <a:lnTo>
                    <a:pt x="131420" y="247458"/>
                  </a:lnTo>
                  <a:lnTo>
                    <a:pt x="138168" y="231845"/>
                  </a:lnTo>
                  <a:lnTo>
                    <a:pt x="162686" y="187135"/>
                  </a:lnTo>
                  <a:lnTo>
                    <a:pt x="204536" y="133624"/>
                  </a:lnTo>
                  <a:lnTo>
                    <a:pt x="255521" y="88782"/>
                  </a:lnTo>
                  <a:lnTo>
                    <a:pt x="268902" y="79442"/>
                  </a:lnTo>
                  <a:lnTo>
                    <a:pt x="275824" y="75128"/>
                  </a:lnTo>
                </a:path>
              </a:pathLst>
            </a:custGeom>
            <a:ln w="14512">
              <a:solidFill>
                <a:srgbClr val="F15732"/>
              </a:solidFill>
            </a:ln>
          </p:spPr>
          <p:txBody>
            <a:bodyPr wrap="square" lIns="0" tIns="0" rIns="0" bIns="0" rtlCol="0"/>
            <a:lstStyle/>
            <a:p>
              <a:endParaRPr/>
            </a:p>
          </p:txBody>
        </p:sp>
        <p:pic>
          <p:nvPicPr>
            <p:cNvPr id="56" name="object 56"/>
            <p:cNvPicPr/>
            <p:nvPr/>
          </p:nvPicPr>
          <p:blipFill>
            <a:blip r:embed="rId13" cstate="print"/>
            <a:stretch>
              <a:fillRect/>
            </a:stretch>
          </p:blipFill>
          <p:spPr>
            <a:xfrm>
              <a:off x="7800887" y="5271395"/>
              <a:ext cx="486917" cy="243113"/>
            </a:xfrm>
            <a:prstGeom prst="rect">
              <a:avLst/>
            </a:prstGeom>
          </p:spPr>
        </p:pic>
        <p:sp>
          <p:nvSpPr>
            <p:cNvPr id="57" name="object 57"/>
            <p:cNvSpPr/>
            <p:nvPr/>
          </p:nvSpPr>
          <p:spPr>
            <a:xfrm>
              <a:off x="8227419" y="5128911"/>
              <a:ext cx="165735" cy="378460"/>
            </a:xfrm>
            <a:custGeom>
              <a:avLst/>
              <a:gdLst/>
              <a:ahLst/>
              <a:cxnLst/>
              <a:rect l="l" t="t" r="r" b="b"/>
              <a:pathLst>
                <a:path w="165734" h="378460">
                  <a:moveTo>
                    <a:pt x="39024" y="5378"/>
                  </a:moveTo>
                  <a:lnTo>
                    <a:pt x="56685" y="1213"/>
                  </a:lnTo>
                  <a:lnTo>
                    <a:pt x="80532" y="0"/>
                  </a:lnTo>
                  <a:lnTo>
                    <a:pt x="107107" y="5939"/>
                  </a:lnTo>
                  <a:lnTo>
                    <a:pt x="132948" y="23230"/>
                  </a:lnTo>
                  <a:lnTo>
                    <a:pt x="121807" y="49282"/>
                  </a:lnTo>
                  <a:lnTo>
                    <a:pt x="145011" y="69742"/>
                  </a:lnTo>
                  <a:lnTo>
                    <a:pt x="145011" y="94862"/>
                  </a:lnTo>
                  <a:lnTo>
                    <a:pt x="138279" y="98262"/>
                  </a:lnTo>
                  <a:lnTo>
                    <a:pt x="131544" y="101664"/>
                  </a:lnTo>
                  <a:lnTo>
                    <a:pt x="124807" y="105067"/>
                  </a:lnTo>
                  <a:lnTo>
                    <a:pt x="90308" y="124776"/>
                  </a:lnTo>
                  <a:lnTo>
                    <a:pt x="64107" y="173637"/>
                  </a:lnTo>
                  <a:lnTo>
                    <a:pt x="59741" y="221782"/>
                  </a:lnTo>
                  <a:lnTo>
                    <a:pt x="62396" y="245925"/>
                  </a:lnTo>
                  <a:lnTo>
                    <a:pt x="69476" y="273074"/>
                  </a:lnTo>
                  <a:lnTo>
                    <a:pt x="79665" y="299077"/>
                  </a:lnTo>
                  <a:lnTo>
                    <a:pt x="91200" y="324618"/>
                  </a:lnTo>
                  <a:lnTo>
                    <a:pt x="102321" y="350383"/>
                  </a:lnTo>
                  <a:lnTo>
                    <a:pt x="119033" y="357828"/>
                  </a:lnTo>
                  <a:lnTo>
                    <a:pt x="145011" y="356247"/>
                  </a:lnTo>
                  <a:lnTo>
                    <a:pt x="165429" y="378340"/>
                  </a:lnTo>
                  <a:lnTo>
                    <a:pt x="84688" y="378340"/>
                  </a:lnTo>
                  <a:lnTo>
                    <a:pt x="11371" y="268228"/>
                  </a:lnTo>
                  <a:lnTo>
                    <a:pt x="11371" y="240826"/>
                  </a:lnTo>
                </a:path>
                <a:path w="165734" h="378460">
                  <a:moveTo>
                    <a:pt x="29004" y="20372"/>
                  </a:moveTo>
                  <a:lnTo>
                    <a:pt x="22808" y="15336"/>
                  </a:lnTo>
                  <a:lnTo>
                    <a:pt x="17721" y="13657"/>
                  </a:lnTo>
                  <a:lnTo>
                    <a:pt x="11025" y="15336"/>
                  </a:lnTo>
                  <a:lnTo>
                    <a:pt x="0" y="20372"/>
                  </a:lnTo>
                  <a:lnTo>
                    <a:pt x="11371" y="56182"/>
                  </a:lnTo>
                  <a:lnTo>
                    <a:pt x="20606" y="57156"/>
                  </a:lnTo>
                  <a:lnTo>
                    <a:pt x="33758" y="53397"/>
                  </a:lnTo>
                </a:path>
                <a:path w="165734" h="378460">
                  <a:moveTo>
                    <a:pt x="106153" y="25094"/>
                  </a:moveTo>
                  <a:lnTo>
                    <a:pt x="100227" y="26141"/>
                  </a:lnTo>
                  <a:lnTo>
                    <a:pt x="83180" y="31377"/>
                  </a:lnTo>
                  <a:lnTo>
                    <a:pt x="83180" y="49282"/>
                  </a:lnTo>
                </a:path>
              </a:pathLst>
            </a:custGeom>
            <a:ln w="14512">
              <a:solidFill>
                <a:srgbClr val="F15732"/>
              </a:solidFill>
            </a:ln>
          </p:spPr>
          <p:txBody>
            <a:bodyPr wrap="square" lIns="0" tIns="0" rIns="0" bIns="0" rtlCol="0"/>
            <a:lstStyle/>
            <a:p>
              <a:endParaRPr/>
            </a:p>
          </p:txBody>
        </p:sp>
        <p:sp>
          <p:nvSpPr>
            <p:cNvPr id="58" name="object 58"/>
            <p:cNvSpPr/>
            <p:nvPr/>
          </p:nvSpPr>
          <p:spPr>
            <a:xfrm>
              <a:off x="8560835" y="5419340"/>
              <a:ext cx="165735" cy="290830"/>
            </a:xfrm>
            <a:custGeom>
              <a:avLst/>
              <a:gdLst/>
              <a:ahLst/>
              <a:cxnLst/>
              <a:rect l="l" t="t" r="r" b="b"/>
              <a:pathLst>
                <a:path w="165734" h="290829">
                  <a:moveTo>
                    <a:pt x="2459" y="18177"/>
                  </a:moveTo>
                  <a:lnTo>
                    <a:pt x="1125" y="77022"/>
                  </a:lnTo>
                  <a:lnTo>
                    <a:pt x="141" y="148323"/>
                  </a:lnTo>
                  <a:lnTo>
                    <a:pt x="0" y="217412"/>
                  </a:lnTo>
                  <a:lnTo>
                    <a:pt x="1194" y="269621"/>
                  </a:lnTo>
                  <a:lnTo>
                    <a:pt x="4218" y="290284"/>
                  </a:lnTo>
                  <a:lnTo>
                    <a:pt x="101524" y="290284"/>
                  </a:lnTo>
                  <a:lnTo>
                    <a:pt x="101524" y="258641"/>
                  </a:lnTo>
                  <a:lnTo>
                    <a:pt x="47840" y="237196"/>
                  </a:lnTo>
                  <a:lnTo>
                    <a:pt x="66090" y="130205"/>
                  </a:lnTo>
                  <a:lnTo>
                    <a:pt x="107851" y="114236"/>
                  </a:lnTo>
                  <a:lnTo>
                    <a:pt x="130929" y="99481"/>
                  </a:lnTo>
                  <a:lnTo>
                    <a:pt x="143566" y="77449"/>
                  </a:lnTo>
                  <a:lnTo>
                    <a:pt x="154004" y="39653"/>
                  </a:lnTo>
                  <a:lnTo>
                    <a:pt x="165271" y="0"/>
                  </a:lnTo>
                </a:path>
              </a:pathLst>
            </a:custGeom>
            <a:ln w="18135">
              <a:solidFill>
                <a:srgbClr val="F15732"/>
              </a:solidFill>
            </a:ln>
          </p:spPr>
          <p:txBody>
            <a:bodyPr wrap="square" lIns="0" tIns="0" rIns="0" bIns="0" rtlCol="0"/>
            <a:lstStyle/>
            <a:p>
              <a:endParaRPr/>
            </a:p>
          </p:txBody>
        </p:sp>
        <p:pic>
          <p:nvPicPr>
            <p:cNvPr id="59" name="object 59"/>
            <p:cNvPicPr/>
            <p:nvPr/>
          </p:nvPicPr>
          <p:blipFill>
            <a:blip r:embed="rId14" cstate="print"/>
            <a:stretch>
              <a:fillRect/>
            </a:stretch>
          </p:blipFill>
          <p:spPr>
            <a:xfrm>
              <a:off x="8997931" y="5135370"/>
              <a:ext cx="76354" cy="110643"/>
            </a:xfrm>
            <a:prstGeom prst="rect">
              <a:avLst/>
            </a:prstGeom>
          </p:spPr>
        </p:pic>
        <p:sp>
          <p:nvSpPr>
            <p:cNvPr id="60" name="object 60"/>
            <p:cNvSpPr/>
            <p:nvPr/>
          </p:nvSpPr>
          <p:spPr>
            <a:xfrm>
              <a:off x="8436471" y="5113041"/>
              <a:ext cx="779780" cy="598170"/>
            </a:xfrm>
            <a:custGeom>
              <a:avLst/>
              <a:gdLst/>
              <a:ahLst/>
              <a:cxnLst/>
              <a:rect l="l" t="t" r="r" b="b"/>
              <a:pathLst>
                <a:path w="779779" h="598170">
                  <a:moveTo>
                    <a:pt x="305205" y="377826"/>
                  </a:moveTo>
                  <a:lnTo>
                    <a:pt x="367175" y="387120"/>
                  </a:lnTo>
                  <a:lnTo>
                    <a:pt x="428541" y="399658"/>
                  </a:lnTo>
                  <a:lnTo>
                    <a:pt x="462157" y="423717"/>
                  </a:lnTo>
                  <a:lnTo>
                    <a:pt x="471168" y="467457"/>
                  </a:lnTo>
                  <a:lnTo>
                    <a:pt x="475415" y="497072"/>
                  </a:lnTo>
                  <a:lnTo>
                    <a:pt x="479660" y="523277"/>
                  </a:lnTo>
                  <a:lnTo>
                    <a:pt x="483905" y="549482"/>
                  </a:lnTo>
                  <a:lnTo>
                    <a:pt x="488152" y="579097"/>
                  </a:lnTo>
                  <a:lnTo>
                    <a:pt x="488917" y="584929"/>
                  </a:lnTo>
                  <a:lnTo>
                    <a:pt x="489681" y="590751"/>
                  </a:lnTo>
                  <a:lnTo>
                    <a:pt x="490445" y="596584"/>
                  </a:lnTo>
                  <a:lnTo>
                    <a:pt x="566286" y="596584"/>
                  </a:lnTo>
                  <a:lnTo>
                    <a:pt x="565134" y="571904"/>
                  </a:lnTo>
                  <a:lnTo>
                    <a:pt x="524486" y="552951"/>
                  </a:lnTo>
                  <a:lnTo>
                    <a:pt x="527636" y="525957"/>
                  </a:lnTo>
                  <a:lnTo>
                    <a:pt x="534913" y="467080"/>
                  </a:lnTo>
                  <a:lnTo>
                    <a:pt x="539429" y="427607"/>
                  </a:lnTo>
                  <a:lnTo>
                    <a:pt x="543533" y="390171"/>
                  </a:lnTo>
                  <a:lnTo>
                    <a:pt x="545222" y="380741"/>
                  </a:lnTo>
                  <a:lnTo>
                    <a:pt x="562814" y="342982"/>
                  </a:lnTo>
                  <a:lnTo>
                    <a:pt x="578627" y="326448"/>
                  </a:lnTo>
                  <a:lnTo>
                    <a:pt x="585699" y="317765"/>
                  </a:lnTo>
                  <a:lnTo>
                    <a:pt x="594372" y="303968"/>
                  </a:lnTo>
                  <a:lnTo>
                    <a:pt x="601522" y="289137"/>
                  </a:lnTo>
                  <a:lnTo>
                    <a:pt x="606318" y="273491"/>
                  </a:lnTo>
                  <a:lnTo>
                    <a:pt x="607929" y="257243"/>
                  </a:lnTo>
                  <a:lnTo>
                    <a:pt x="607855" y="252814"/>
                  </a:lnTo>
                  <a:lnTo>
                    <a:pt x="607363" y="248406"/>
                  </a:lnTo>
                  <a:lnTo>
                    <a:pt x="606358" y="244081"/>
                  </a:lnTo>
                  <a:lnTo>
                    <a:pt x="604977" y="227628"/>
                  </a:lnTo>
                  <a:lnTo>
                    <a:pt x="621091" y="179424"/>
                  </a:lnTo>
                  <a:lnTo>
                    <a:pt x="662717" y="154792"/>
                  </a:lnTo>
                  <a:lnTo>
                    <a:pt x="681141" y="155665"/>
                  </a:lnTo>
                  <a:lnTo>
                    <a:pt x="696050" y="156876"/>
                  </a:lnTo>
                  <a:lnTo>
                    <a:pt x="711134" y="157295"/>
                  </a:lnTo>
                  <a:lnTo>
                    <a:pt x="763425" y="143391"/>
                  </a:lnTo>
                  <a:lnTo>
                    <a:pt x="779397" y="103608"/>
                  </a:lnTo>
                  <a:lnTo>
                    <a:pt x="763913" y="83227"/>
                  </a:lnTo>
                  <a:lnTo>
                    <a:pt x="750324" y="75192"/>
                  </a:lnTo>
                  <a:lnTo>
                    <a:pt x="735736" y="68649"/>
                  </a:lnTo>
                  <a:lnTo>
                    <a:pt x="720991" y="62283"/>
                  </a:lnTo>
                  <a:lnTo>
                    <a:pt x="706931" y="54778"/>
                  </a:lnTo>
                  <a:lnTo>
                    <a:pt x="696406" y="46706"/>
                  </a:lnTo>
                  <a:lnTo>
                    <a:pt x="687253" y="37424"/>
                  </a:lnTo>
                  <a:lnTo>
                    <a:pt x="678710" y="27515"/>
                  </a:lnTo>
                  <a:lnTo>
                    <a:pt x="670011" y="17565"/>
                  </a:lnTo>
                  <a:lnTo>
                    <a:pt x="654107" y="5875"/>
                  </a:lnTo>
                  <a:lnTo>
                    <a:pt x="635409" y="339"/>
                  </a:lnTo>
                  <a:lnTo>
                    <a:pt x="615597" y="0"/>
                  </a:lnTo>
                  <a:lnTo>
                    <a:pt x="596348" y="3900"/>
                  </a:lnTo>
                  <a:lnTo>
                    <a:pt x="556869" y="34972"/>
                  </a:lnTo>
                  <a:lnTo>
                    <a:pt x="538446" y="78725"/>
                  </a:lnTo>
                  <a:lnTo>
                    <a:pt x="533155" y="92742"/>
                  </a:lnTo>
                  <a:lnTo>
                    <a:pt x="511522" y="131009"/>
                  </a:lnTo>
                  <a:lnTo>
                    <a:pt x="468743" y="167510"/>
                  </a:lnTo>
                  <a:lnTo>
                    <a:pt x="397503" y="179762"/>
                  </a:lnTo>
                  <a:lnTo>
                    <a:pt x="352377" y="179255"/>
                  </a:lnTo>
                  <a:lnTo>
                    <a:pt x="306586" y="177538"/>
                  </a:lnTo>
                  <a:lnTo>
                    <a:pt x="261064" y="177502"/>
                  </a:lnTo>
                  <a:lnTo>
                    <a:pt x="216744" y="182041"/>
                  </a:lnTo>
                  <a:lnTo>
                    <a:pt x="174558" y="194045"/>
                  </a:lnTo>
                  <a:lnTo>
                    <a:pt x="135440" y="216407"/>
                  </a:lnTo>
                  <a:lnTo>
                    <a:pt x="102825" y="262354"/>
                  </a:lnTo>
                  <a:lnTo>
                    <a:pt x="87306" y="317733"/>
                  </a:lnTo>
                  <a:lnTo>
                    <a:pt x="73851" y="351534"/>
                  </a:lnTo>
                  <a:lnTo>
                    <a:pt x="53544" y="384540"/>
                  </a:lnTo>
                  <a:lnTo>
                    <a:pt x="28291" y="413812"/>
                  </a:lnTo>
                  <a:lnTo>
                    <a:pt x="0" y="436410"/>
                  </a:lnTo>
                </a:path>
                <a:path w="779779" h="598170">
                  <a:moveTo>
                    <a:pt x="251887" y="596584"/>
                  </a:moveTo>
                  <a:lnTo>
                    <a:pt x="297394" y="596584"/>
                  </a:lnTo>
                  <a:lnTo>
                    <a:pt x="296409" y="569642"/>
                  </a:lnTo>
                  <a:lnTo>
                    <a:pt x="257887" y="549234"/>
                  </a:lnTo>
                  <a:lnTo>
                    <a:pt x="231479" y="462493"/>
                  </a:lnTo>
                  <a:lnTo>
                    <a:pt x="304388" y="408024"/>
                  </a:lnTo>
                </a:path>
                <a:path w="779779" h="598170">
                  <a:moveTo>
                    <a:pt x="592285" y="597557"/>
                  </a:moveTo>
                  <a:lnTo>
                    <a:pt x="627373" y="597557"/>
                  </a:lnTo>
                  <a:lnTo>
                    <a:pt x="626389" y="570616"/>
                  </a:lnTo>
                  <a:lnTo>
                    <a:pt x="577605" y="542973"/>
                  </a:lnTo>
                  <a:lnTo>
                    <a:pt x="566883" y="446033"/>
                  </a:lnTo>
                </a:path>
              </a:pathLst>
            </a:custGeom>
            <a:ln w="18135">
              <a:solidFill>
                <a:srgbClr val="F15732"/>
              </a:solidFill>
            </a:ln>
          </p:spPr>
          <p:txBody>
            <a:bodyPr wrap="square" lIns="0" tIns="0" rIns="0" bIns="0" rtlCol="0"/>
            <a:lstStyle/>
            <a:p>
              <a:endParaRPr/>
            </a:p>
          </p:txBody>
        </p:sp>
      </p:grpSp>
      <p:grpSp>
        <p:nvGrpSpPr>
          <p:cNvPr id="61" name="object 61"/>
          <p:cNvGrpSpPr/>
          <p:nvPr/>
        </p:nvGrpSpPr>
        <p:grpSpPr>
          <a:xfrm>
            <a:off x="7627994" y="4114038"/>
            <a:ext cx="1527810" cy="862965"/>
            <a:chOff x="7627994" y="4114038"/>
            <a:chExt cx="1527810" cy="862965"/>
          </a:xfrm>
        </p:grpSpPr>
        <p:sp>
          <p:nvSpPr>
            <p:cNvPr id="62" name="object 62"/>
            <p:cNvSpPr/>
            <p:nvPr/>
          </p:nvSpPr>
          <p:spPr>
            <a:xfrm>
              <a:off x="7638512" y="4124556"/>
              <a:ext cx="1333500" cy="841375"/>
            </a:xfrm>
            <a:custGeom>
              <a:avLst/>
              <a:gdLst/>
              <a:ahLst/>
              <a:cxnLst/>
              <a:rect l="l" t="t" r="r" b="b"/>
              <a:pathLst>
                <a:path w="1333500" h="841375">
                  <a:moveTo>
                    <a:pt x="395600" y="498550"/>
                  </a:moveTo>
                  <a:lnTo>
                    <a:pt x="315665" y="568862"/>
                  </a:lnTo>
                  <a:lnTo>
                    <a:pt x="315665" y="841304"/>
                  </a:lnTo>
                  <a:lnTo>
                    <a:pt x="264662" y="841304"/>
                  </a:lnTo>
                </a:path>
                <a:path w="1333500" h="841375">
                  <a:moveTo>
                    <a:pt x="280619" y="440248"/>
                  </a:moveTo>
                  <a:lnTo>
                    <a:pt x="280619" y="490864"/>
                  </a:lnTo>
                  <a:lnTo>
                    <a:pt x="261609" y="506931"/>
                  </a:lnTo>
                  <a:lnTo>
                    <a:pt x="247629" y="520526"/>
                  </a:lnTo>
                  <a:lnTo>
                    <a:pt x="231802" y="539064"/>
                  </a:lnTo>
                  <a:lnTo>
                    <a:pt x="207250" y="569961"/>
                  </a:lnTo>
                  <a:lnTo>
                    <a:pt x="207250" y="841304"/>
                  </a:lnTo>
                  <a:lnTo>
                    <a:pt x="142330" y="841304"/>
                  </a:lnTo>
                  <a:lnTo>
                    <a:pt x="142330" y="738595"/>
                  </a:lnTo>
                  <a:lnTo>
                    <a:pt x="142330" y="517785"/>
                  </a:lnTo>
                  <a:lnTo>
                    <a:pt x="142330" y="309728"/>
                  </a:lnTo>
                  <a:lnTo>
                    <a:pt x="142362" y="283458"/>
                  </a:lnTo>
                  <a:lnTo>
                    <a:pt x="147932" y="231530"/>
                  </a:lnTo>
                  <a:lnTo>
                    <a:pt x="174278" y="182018"/>
                  </a:lnTo>
                  <a:lnTo>
                    <a:pt x="224578" y="150871"/>
                  </a:lnTo>
                  <a:lnTo>
                    <a:pt x="404993" y="144520"/>
                  </a:lnTo>
                  <a:lnTo>
                    <a:pt x="645685" y="144674"/>
                  </a:lnTo>
                  <a:lnTo>
                    <a:pt x="868926" y="145447"/>
                  </a:lnTo>
                  <a:lnTo>
                    <a:pt x="967227" y="145911"/>
                  </a:lnTo>
                  <a:lnTo>
                    <a:pt x="1046135" y="176277"/>
                  </a:lnTo>
                </a:path>
                <a:path w="1333500" h="841375">
                  <a:moveTo>
                    <a:pt x="809587" y="841304"/>
                  </a:moveTo>
                  <a:lnTo>
                    <a:pt x="866528" y="841304"/>
                  </a:lnTo>
                  <a:lnTo>
                    <a:pt x="866615" y="784590"/>
                  </a:lnTo>
                  <a:lnTo>
                    <a:pt x="866755" y="727869"/>
                  </a:lnTo>
                  <a:lnTo>
                    <a:pt x="866762" y="671150"/>
                  </a:lnTo>
                  <a:lnTo>
                    <a:pt x="866455" y="614442"/>
                  </a:lnTo>
                  <a:lnTo>
                    <a:pt x="866392" y="607813"/>
                  </a:lnTo>
                  <a:lnTo>
                    <a:pt x="866329" y="601196"/>
                  </a:lnTo>
                  <a:lnTo>
                    <a:pt x="866266" y="594578"/>
                  </a:lnTo>
                  <a:lnTo>
                    <a:pt x="866224" y="589395"/>
                  </a:lnTo>
                  <a:lnTo>
                    <a:pt x="866172" y="584160"/>
                  </a:lnTo>
                  <a:lnTo>
                    <a:pt x="867251" y="579092"/>
                  </a:lnTo>
                  <a:lnTo>
                    <a:pt x="893650" y="539047"/>
                  </a:lnTo>
                  <a:lnTo>
                    <a:pt x="932973" y="501507"/>
                  </a:lnTo>
                  <a:lnTo>
                    <a:pt x="961279" y="475007"/>
                  </a:lnTo>
                  <a:lnTo>
                    <a:pt x="989797" y="448737"/>
                  </a:lnTo>
                  <a:lnTo>
                    <a:pt x="1018544" y="422720"/>
                  </a:lnTo>
                  <a:lnTo>
                    <a:pt x="1045715" y="397526"/>
                  </a:lnTo>
                  <a:lnTo>
                    <a:pt x="1103291" y="348640"/>
                  </a:lnTo>
                  <a:lnTo>
                    <a:pt x="1148419" y="324493"/>
                  </a:lnTo>
                  <a:lnTo>
                    <a:pt x="1190822" y="315676"/>
                  </a:lnTo>
                  <a:lnTo>
                    <a:pt x="1205243" y="316137"/>
                  </a:lnTo>
                  <a:lnTo>
                    <a:pt x="1219460" y="318064"/>
                  </a:lnTo>
                  <a:lnTo>
                    <a:pt x="1233653" y="320127"/>
                  </a:lnTo>
                  <a:lnTo>
                    <a:pt x="1248003" y="320995"/>
                  </a:lnTo>
                  <a:lnTo>
                    <a:pt x="1297267" y="302871"/>
                  </a:lnTo>
                  <a:lnTo>
                    <a:pt x="1323971" y="274112"/>
                  </a:lnTo>
                  <a:lnTo>
                    <a:pt x="1332975" y="256390"/>
                  </a:lnTo>
                  <a:lnTo>
                    <a:pt x="1309734" y="233727"/>
                  </a:lnTo>
                  <a:lnTo>
                    <a:pt x="1286500" y="211056"/>
                  </a:lnTo>
                  <a:lnTo>
                    <a:pt x="1263265" y="188385"/>
                  </a:lnTo>
                  <a:lnTo>
                    <a:pt x="1240025" y="165722"/>
                  </a:lnTo>
                  <a:lnTo>
                    <a:pt x="1219147" y="143762"/>
                  </a:lnTo>
                  <a:lnTo>
                    <a:pt x="1198129" y="121086"/>
                  </a:lnTo>
                  <a:lnTo>
                    <a:pt x="1175500" y="100234"/>
                  </a:lnTo>
                  <a:lnTo>
                    <a:pt x="1149786" y="83746"/>
                  </a:lnTo>
                  <a:lnTo>
                    <a:pt x="1115384" y="74575"/>
                  </a:lnTo>
                  <a:lnTo>
                    <a:pt x="1080689" y="77888"/>
                  </a:lnTo>
                  <a:lnTo>
                    <a:pt x="1047659" y="91012"/>
                  </a:lnTo>
                  <a:lnTo>
                    <a:pt x="1018251" y="111274"/>
                  </a:lnTo>
                </a:path>
                <a:path w="1333500" h="841375">
                  <a:moveTo>
                    <a:pt x="107284" y="172821"/>
                  </a:moveTo>
                  <a:lnTo>
                    <a:pt x="57966" y="225553"/>
                  </a:lnTo>
                  <a:lnTo>
                    <a:pt x="57966" y="461745"/>
                  </a:lnTo>
                  <a:lnTo>
                    <a:pt x="56701" y="496292"/>
                  </a:lnTo>
                  <a:lnTo>
                    <a:pt x="50241" y="515647"/>
                  </a:lnTo>
                  <a:lnTo>
                    <a:pt x="33152" y="526865"/>
                  </a:lnTo>
                  <a:lnTo>
                    <a:pt x="0" y="536999"/>
                  </a:lnTo>
                </a:path>
                <a:path w="1333500" h="841375">
                  <a:moveTo>
                    <a:pt x="1218779" y="3528"/>
                  </a:moveTo>
                  <a:lnTo>
                    <a:pt x="1166760" y="41904"/>
                  </a:lnTo>
                </a:path>
                <a:path w="1333500" h="841375">
                  <a:moveTo>
                    <a:pt x="1137064" y="0"/>
                  </a:moveTo>
                  <a:lnTo>
                    <a:pt x="1085045" y="38375"/>
                  </a:lnTo>
                </a:path>
                <a:path w="1333500" h="841375">
                  <a:moveTo>
                    <a:pt x="841293" y="440248"/>
                  </a:moveTo>
                  <a:lnTo>
                    <a:pt x="837924" y="488293"/>
                  </a:lnTo>
                  <a:lnTo>
                    <a:pt x="825283" y="525980"/>
                  </a:lnTo>
                  <a:lnTo>
                    <a:pt x="793049" y="565498"/>
                  </a:lnTo>
                  <a:lnTo>
                    <a:pt x="775955" y="583887"/>
                  </a:lnTo>
                  <a:lnTo>
                    <a:pt x="772520" y="587804"/>
                  </a:lnTo>
                  <a:lnTo>
                    <a:pt x="757210" y="628030"/>
                  </a:lnTo>
                  <a:lnTo>
                    <a:pt x="756635" y="687251"/>
                  </a:lnTo>
                  <a:lnTo>
                    <a:pt x="756733" y="735358"/>
                  </a:lnTo>
                  <a:lnTo>
                    <a:pt x="756889" y="783463"/>
                  </a:lnTo>
                  <a:lnTo>
                    <a:pt x="756971" y="831566"/>
                  </a:lnTo>
                  <a:lnTo>
                    <a:pt x="756971" y="841304"/>
                  </a:lnTo>
                  <a:lnTo>
                    <a:pt x="698931" y="841304"/>
                  </a:lnTo>
                  <a:lnTo>
                    <a:pt x="703015" y="577731"/>
                  </a:lnTo>
                  <a:lnTo>
                    <a:pt x="703193" y="562286"/>
                  </a:lnTo>
                  <a:lnTo>
                    <a:pt x="657777" y="565464"/>
                  </a:lnTo>
                  <a:lnTo>
                    <a:pt x="609527" y="568953"/>
                  </a:lnTo>
                  <a:lnTo>
                    <a:pt x="559531" y="571020"/>
                  </a:lnTo>
                  <a:lnTo>
                    <a:pt x="508874" y="569933"/>
                  </a:lnTo>
                  <a:lnTo>
                    <a:pt x="458643" y="563959"/>
                  </a:lnTo>
                  <a:lnTo>
                    <a:pt x="409924" y="551365"/>
                  </a:lnTo>
                </a:path>
              </a:pathLst>
            </a:custGeom>
            <a:ln w="21036">
              <a:solidFill>
                <a:srgbClr val="F15732"/>
              </a:solidFill>
            </a:ln>
          </p:spPr>
          <p:txBody>
            <a:bodyPr wrap="square" lIns="0" tIns="0" rIns="0" bIns="0" rtlCol="0"/>
            <a:lstStyle/>
            <a:p>
              <a:endParaRPr/>
            </a:p>
          </p:txBody>
        </p:sp>
        <p:sp>
          <p:nvSpPr>
            <p:cNvPr id="63" name="object 63"/>
            <p:cNvSpPr/>
            <p:nvPr/>
          </p:nvSpPr>
          <p:spPr>
            <a:xfrm>
              <a:off x="8763979" y="4602783"/>
              <a:ext cx="382905" cy="259079"/>
            </a:xfrm>
            <a:custGeom>
              <a:avLst/>
              <a:gdLst/>
              <a:ahLst/>
              <a:cxnLst/>
              <a:rect l="l" t="t" r="r" b="b"/>
              <a:pathLst>
                <a:path w="382904" h="259079">
                  <a:moveTo>
                    <a:pt x="257112" y="142241"/>
                  </a:moveTo>
                  <a:lnTo>
                    <a:pt x="254166" y="172636"/>
                  </a:lnTo>
                  <a:lnTo>
                    <a:pt x="256865" y="192759"/>
                  </a:lnTo>
                  <a:lnTo>
                    <a:pt x="268522" y="211605"/>
                  </a:lnTo>
                  <a:lnTo>
                    <a:pt x="292451" y="238165"/>
                  </a:lnTo>
                  <a:lnTo>
                    <a:pt x="333769" y="213391"/>
                  </a:lnTo>
                  <a:lnTo>
                    <a:pt x="356931" y="196798"/>
                  </a:lnTo>
                  <a:lnTo>
                    <a:pt x="370386" y="180887"/>
                  </a:lnTo>
                  <a:lnTo>
                    <a:pt x="382585" y="158157"/>
                  </a:lnTo>
                  <a:lnTo>
                    <a:pt x="307888" y="40782"/>
                  </a:lnTo>
                  <a:lnTo>
                    <a:pt x="251765" y="0"/>
                  </a:lnTo>
                  <a:lnTo>
                    <a:pt x="186115" y="34317"/>
                  </a:lnTo>
                  <a:lnTo>
                    <a:pt x="82835" y="142241"/>
                  </a:lnTo>
                </a:path>
                <a:path w="382904" h="259079">
                  <a:moveTo>
                    <a:pt x="75610" y="112692"/>
                  </a:moveTo>
                  <a:lnTo>
                    <a:pt x="7591" y="61772"/>
                  </a:lnTo>
                  <a:lnTo>
                    <a:pt x="7162" y="61458"/>
                  </a:lnTo>
                  <a:lnTo>
                    <a:pt x="6596" y="61888"/>
                  </a:lnTo>
                  <a:lnTo>
                    <a:pt x="6774" y="62390"/>
                  </a:lnTo>
                  <a:lnTo>
                    <a:pt x="40888" y="155424"/>
                  </a:lnTo>
                  <a:lnTo>
                    <a:pt x="460" y="256615"/>
                  </a:lnTo>
                  <a:lnTo>
                    <a:pt x="0" y="257787"/>
                  </a:lnTo>
                  <a:lnTo>
                    <a:pt x="1371" y="258824"/>
                  </a:lnTo>
                  <a:lnTo>
                    <a:pt x="2355" y="258049"/>
                  </a:lnTo>
                  <a:lnTo>
                    <a:pt x="91871" y="187245"/>
                  </a:lnTo>
                  <a:lnTo>
                    <a:pt x="142895" y="235209"/>
                  </a:lnTo>
                  <a:lnTo>
                    <a:pt x="178162" y="257259"/>
                  </a:lnTo>
                  <a:lnTo>
                    <a:pt x="214104" y="258851"/>
                  </a:lnTo>
                  <a:lnTo>
                    <a:pt x="267154" y="245442"/>
                  </a:lnTo>
                </a:path>
                <a:path w="382904" h="259079">
                  <a:moveTo>
                    <a:pt x="166811" y="56966"/>
                  </a:moveTo>
                  <a:lnTo>
                    <a:pt x="156874" y="17114"/>
                  </a:lnTo>
                  <a:lnTo>
                    <a:pt x="185919" y="17921"/>
                  </a:lnTo>
                  <a:lnTo>
                    <a:pt x="203306" y="21020"/>
                  </a:lnTo>
                  <a:lnTo>
                    <a:pt x="215972" y="28956"/>
                  </a:lnTo>
                  <a:lnTo>
                    <a:pt x="230851" y="44276"/>
                  </a:lnTo>
                </a:path>
              </a:pathLst>
            </a:custGeom>
            <a:ln w="18135">
              <a:solidFill>
                <a:srgbClr val="F15732"/>
              </a:solidFill>
            </a:ln>
          </p:spPr>
          <p:txBody>
            <a:bodyPr wrap="square" lIns="0" tIns="0" rIns="0" bIns="0" rtlCol="0"/>
            <a:lstStyle/>
            <a:p>
              <a:endParaRPr/>
            </a:p>
          </p:txBody>
        </p:sp>
      </p:grpSp>
      <p:sp>
        <p:nvSpPr>
          <p:cNvPr id="64" name="object 64"/>
          <p:cNvSpPr/>
          <p:nvPr/>
        </p:nvSpPr>
        <p:spPr>
          <a:xfrm>
            <a:off x="9508372" y="3872749"/>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nvGrpSpPr>
          <p:cNvPr id="65" name="object 65"/>
          <p:cNvGrpSpPr/>
          <p:nvPr/>
        </p:nvGrpSpPr>
        <p:grpSpPr>
          <a:xfrm>
            <a:off x="8754856" y="3438102"/>
            <a:ext cx="687070" cy="413384"/>
            <a:chOff x="8754856" y="3438102"/>
            <a:chExt cx="687070" cy="413384"/>
          </a:xfrm>
        </p:grpSpPr>
        <p:sp>
          <p:nvSpPr>
            <p:cNvPr id="66" name="object 66"/>
            <p:cNvSpPr/>
            <p:nvPr/>
          </p:nvSpPr>
          <p:spPr>
            <a:xfrm>
              <a:off x="8828990" y="3489467"/>
              <a:ext cx="592455" cy="341630"/>
            </a:xfrm>
            <a:custGeom>
              <a:avLst/>
              <a:gdLst/>
              <a:ahLst/>
              <a:cxnLst/>
              <a:rect l="l" t="t" r="r" b="b"/>
              <a:pathLst>
                <a:path w="592454" h="341629">
                  <a:moveTo>
                    <a:pt x="592055" y="341507"/>
                  </a:moveTo>
                  <a:lnTo>
                    <a:pt x="0" y="0"/>
                  </a:lnTo>
                </a:path>
              </a:pathLst>
            </a:custGeom>
            <a:ln w="40637">
              <a:solidFill>
                <a:srgbClr val="F15732"/>
              </a:solidFill>
              <a:prstDash val="dot"/>
            </a:ln>
          </p:spPr>
          <p:txBody>
            <a:bodyPr wrap="square" lIns="0" tIns="0" rIns="0" bIns="0" rtlCol="0"/>
            <a:lstStyle/>
            <a:p>
              <a:endParaRPr/>
            </a:p>
          </p:txBody>
        </p:sp>
        <p:sp>
          <p:nvSpPr>
            <p:cNvPr id="67" name="object 67"/>
            <p:cNvSpPr/>
            <p:nvPr/>
          </p:nvSpPr>
          <p:spPr>
            <a:xfrm>
              <a:off x="8754856" y="3438102"/>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sp>
        <p:nvSpPr>
          <p:cNvPr id="68" name="object 68"/>
          <p:cNvSpPr/>
          <p:nvPr/>
        </p:nvSpPr>
        <p:spPr>
          <a:xfrm>
            <a:off x="6938254" y="5285187"/>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nvGrpSpPr>
          <p:cNvPr id="69" name="object 69"/>
          <p:cNvGrpSpPr/>
          <p:nvPr/>
        </p:nvGrpSpPr>
        <p:grpSpPr>
          <a:xfrm>
            <a:off x="6938254" y="4401204"/>
            <a:ext cx="40640" cy="778510"/>
            <a:chOff x="6938254" y="4401204"/>
            <a:chExt cx="40640" cy="778510"/>
          </a:xfrm>
        </p:grpSpPr>
        <p:sp>
          <p:nvSpPr>
            <p:cNvPr id="70" name="object 70"/>
            <p:cNvSpPr/>
            <p:nvPr/>
          </p:nvSpPr>
          <p:spPr>
            <a:xfrm>
              <a:off x="6958573" y="4484657"/>
              <a:ext cx="0" cy="694690"/>
            </a:xfrm>
            <a:custGeom>
              <a:avLst/>
              <a:gdLst/>
              <a:ahLst/>
              <a:cxnLst/>
              <a:rect l="l" t="t" r="r" b="b"/>
              <a:pathLst>
                <a:path h="694689">
                  <a:moveTo>
                    <a:pt x="0" y="694565"/>
                  </a:moveTo>
                  <a:lnTo>
                    <a:pt x="0" y="0"/>
                  </a:lnTo>
                </a:path>
              </a:pathLst>
            </a:custGeom>
            <a:ln w="40637">
              <a:solidFill>
                <a:srgbClr val="F15732"/>
              </a:solidFill>
              <a:prstDash val="dot"/>
            </a:ln>
          </p:spPr>
          <p:txBody>
            <a:bodyPr wrap="square" lIns="0" tIns="0" rIns="0" bIns="0" rtlCol="0"/>
            <a:lstStyle/>
            <a:p>
              <a:endParaRPr/>
            </a:p>
          </p:txBody>
        </p:sp>
        <p:sp>
          <p:nvSpPr>
            <p:cNvPr id="71" name="object 71"/>
            <p:cNvSpPr/>
            <p:nvPr/>
          </p:nvSpPr>
          <p:spPr>
            <a:xfrm>
              <a:off x="6938254" y="4401204"/>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sp>
        <p:nvSpPr>
          <p:cNvPr id="72" name="object 72"/>
          <p:cNvSpPr/>
          <p:nvPr/>
        </p:nvSpPr>
        <p:spPr>
          <a:xfrm>
            <a:off x="9510166" y="5864888"/>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nvGrpSpPr>
          <p:cNvPr id="73" name="object 73"/>
          <p:cNvGrpSpPr/>
          <p:nvPr/>
        </p:nvGrpSpPr>
        <p:grpSpPr>
          <a:xfrm>
            <a:off x="8731749" y="5929031"/>
            <a:ext cx="708025" cy="426084"/>
            <a:chOff x="8731749" y="5929031"/>
            <a:chExt cx="708025" cy="426084"/>
          </a:xfrm>
        </p:grpSpPr>
        <p:sp>
          <p:nvSpPr>
            <p:cNvPr id="74" name="object 74"/>
            <p:cNvSpPr/>
            <p:nvPr/>
          </p:nvSpPr>
          <p:spPr>
            <a:xfrm>
              <a:off x="8807667" y="5949350"/>
              <a:ext cx="612140" cy="353060"/>
            </a:xfrm>
            <a:custGeom>
              <a:avLst/>
              <a:gdLst/>
              <a:ahLst/>
              <a:cxnLst/>
              <a:rect l="l" t="t" r="r" b="b"/>
              <a:pathLst>
                <a:path w="612140" h="353060">
                  <a:moveTo>
                    <a:pt x="611614" y="0"/>
                  </a:moveTo>
                  <a:lnTo>
                    <a:pt x="0" y="352785"/>
                  </a:lnTo>
                </a:path>
              </a:pathLst>
            </a:custGeom>
            <a:ln w="40637">
              <a:solidFill>
                <a:srgbClr val="F15732"/>
              </a:solidFill>
              <a:prstDash val="dot"/>
            </a:ln>
          </p:spPr>
          <p:txBody>
            <a:bodyPr wrap="square" lIns="0" tIns="0" rIns="0" bIns="0" rtlCol="0"/>
            <a:lstStyle/>
            <a:p>
              <a:endParaRPr/>
            </a:p>
          </p:txBody>
        </p:sp>
        <p:sp>
          <p:nvSpPr>
            <p:cNvPr id="75" name="object 75"/>
            <p:cNvSpPr/>
            <p:nvPr/>
          </p:nvSpPr>
          <p:spPr>
            <a:xfrm>
              <a:off x="8731749" y="6313890"/>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sp>
        <p:nvSpPr>
          <p:cNvPr id="76" name="object 76"/>
          <p:cNvSpPr/>
          <p:nvPr/>
        </p:nvSpPr>
        <p:spPr>
          <a:xfrm>
            <a:off x="8007359" y="6282019"/>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nvGrpSpPr>
          <p:cNvPr id="77" name="object 77"/>
          <p:cNvGrpSpPr/>
          <p:nvPr/>
        </p:nvGrpSpPr>
        <p:grpSpPr>
          <a:xfrm>
            <a:off x="7283873" y="5867874"/>
            <a:ext cx="661035" cy="396240"/>
            <a:chOff x="7283873" y="5867874"/>
            <a:chExt cx="661035" cy="396240"/>
          </a:xfrm>
        </p:grpSpPr>
        <p:sp>
          <p:nvSpPr>
            <p:cNvPr id="78" name="object 78"/>
            <p:cNvSpPr/>
            <p:nvPr/>
          </p:nvSpPr>
          <p:spPr>
            <a:xfrm>
              <a:off x="7355868" y="5917769"/>
              <a:ext cx="568960" cy="325755"/>
            </a:xfrm>
            <a:custGeom>
              <a:avLst/>
              <a:gdLst/>
              <a:ahLst/>
              <a:cxnLst/>
              <a:rect l="l" t="t" r="r" b="b"/>
              <a:pathLst>
                <a:path w="568959" h="325754">
                  <a:moveTo>
                    <a:pt x="568453" y="325403"/>
                  </a:moveTo>
                  <a:lnTo>
                    <a:pt x="0" y="0"/>
                  </a:lnTo>
                </a:path>
              </a:pathLst>
            </a:custGeom>
            <a:ln w="40637">
              <a:solidFill>
                <a:srgbClr val="F15732"/>
              </a:solidFill>
              <a:prstDash val="dot"/>
            </a:ln>
          </p:spPr>
          <p:txBody>
            <a:bodyPr wrap="square" lIns="0" tIns="0" rIns="0" bIns="0" rtlCol="0"/>
            <a:lstStyle/>
            <a:p>
              <a:endParaRPr/>
            </a:p>
          </p:txBody>
        </p:sp>
        <p:sp>
          <p:nvSpPr>
            <p:cNvPr id="79" name="object 79"/>
            <p:cNvSpPr/>
            <p:nvPr/>
          </p:nvSpPr>
          <p:spPr>
            <a:xfrm>
              <a:off x="7283873" y="5867874"/>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sp>
        <p:nvSpPr>
          <p:cNvPr id="80" name="object 80"/>
          <p:cNvSpPr/>
          <p:nvPr/>
        </p:nvSpPr>
        <p:spPr>
          <a:xfrm>
            <a:off x="8056842" y="3428327"/>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nvGrpSpPr>
          <p:cNvPr id="81" name="object 81"/>
          <p:cNvGrpSpPr/>
          <p:nvPr/>
        </p:nvGrpSpPr>
        <p:grpSpPr>
          <a:xfrm>
            <a:off x="7278458" y="3491980"/>
            <a:ext cx="708025" cy="422909"/>
            <a:chOff x="7278458" y="3491980"/>
            <a:chExt cx="708025" cy="422909"/>
          </a:xfrm>
        </p:grpSpPr>
        <p:sp>
          <p:nvSpPr>
            <p:cNvPr id="82" name="object 82"/>
            <p:cNvSpPr/>
            <p:nvPr/>
          </p:nvSpPr>
          <p:spPr>
            <a:xfrm>
              <a:off x="7354369" y="3512299"/>
              <a:ext cx="612140" cy="350520"/>
            </a:xfrm>
            <a:custGeom>
              <a:avLst/>
              <a:gdLst/>
              <a:ahLst/>
              <a:cxnLst/>
              <a:rect l="l" t="t" r="r" b="b"/>
              <a:pathLst>
                <a:path w="612140" h="350520">
                  <a:moveTo>
                    <a:pt x="611593" y="0"/>
                  </a:moveTo>
                  <a:lnTo>
                    <a:pt x="0" y="350094"/>
                  </a:lnTo>
                </a:path>
              </a:pathLst>
            </a:custGeom>
            <a:ln w="40637">
              <a:solidFill>
                <a:srgbClr val="F15732"/>
              </a:solidFill>
              <a:prstDash val="dot"/>
            </a:ln>
          </p:spPr>
          <p:txBody>
            <a:bodyPr wrap="square" lIns="0" tIns="0" rIns="0" bIns="0" rtlCol="0"/>
            <a:lstStyle/>
            <a:p>
              <a:endParaRPr/>
            </a:p>
          </p:txBody>
        </p:sp>
        <p:sp>
          <p:nvSpPr>
            <p:cNvPr id="83" name="object 83"/>
            <p:cNvSpPr/>
            <p:nvPr/>
          </p:nvSpPr>
          <p:spPr>
            <a:xfrm>
              <a:off x="7278458" y="3873905"/>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sp>
        <p:nvSpPr>
          <p:cNvPr id="84" name="object 84"/>
          <p:cNvSpPr/>
          <p:nvPr/>
        </p:nvSpPr>
        <p:spPr>
          <a:xfrm>
            <a:off x="9847930" y="5278822"/>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nvGrpSpPr>
          <p:cNvPr id="85" name="object 85"/>
          <p:cNvGrpSpPr/>
          <p:nvPr/>
        </p:nvGrpSpPr>
        <p:grpSpPr>
          <a:xfrm>
            <a:off x="9847930" y="4461203"/>
            <a:ext cx="40640" cy="721360"/>
            <a:chOff x="9847930" y="4461203"/>
            <a:chExt cx="40640" cy="721360"/>
          </a:xfrm>
        </p:grpSpPr>
        <p:sp>
          <p:nvSpPr>
            <p:cNvPr id="86" name="object 86"/>
            <p:cNvSpPr/>
            <p:nvPr/>
          </p:nvSpPr>
          <p:spPr>
            <a:xfrm>
              <a:off x="9868249" y="4539929"/>
              <a:ext cx="0" cy="642620"/>
            </a:xfrm>
            <a:custGeom>
              <a:avLst/>
              <a:gdLst/>
              <a:ahLst/>
              <a:cxnLst/>
              <a:rect l="l" t="t" r="r" b="b"/>
              <a:pathLst>
                <a:path h="642620">
                  <a:moveTo>
                    <a:pt x="0" y="642409"/>
                  </a:moveTo>
                  <a:lnTo>
                    <a:pt x="0" y="0"/>
                  </a:lnTo>
                </a:path>
              </a:pathLst>
            </a:custGeom>
            <a:ln w="40637">
              <a:solidFill>
                <a:srgbClr val="F15732"/>
              </a:solidFill>
              <a:prstDash val="dot"/>
            </a:ln>
          </p:spPr>
          <p:txBody>
            <a:bodyPr wrap="square" lIns="0" tIns="0" rIns="0" bIns="0" rtlCol="0"/>
            <a:lstStyle/>
            <a:p>
              <a:endParaRPr/>
            </a:p>
          </p:txBody>
        </p:sp>
        <p:sp>
          <p:nvSpPr>
            <p:cNvPr id="87" name="object 87"/>
            <p:cNvSpPr/>
            <p:nvPr/>
          </p:nvSpPr>
          <p:spPr>
            <a:xfrm>
              <a:off x="9847930" y="4461203"/>
              <a:ext cx="40640" cy="40640"/>
            </a:xfrm>
            <a:custGeom>
              <a:avLst/>
              <a:gdLst/>
              <a:ahLst/>
              <a:cxnLst/>
              <a:rect l="l" t="t" r="r" b="b"/>
              <a:pathLst>
                <a:path w="40640" h="40639">
                  <a:moveTo>
                    <a:pt x="0" y="20318"/>
                  </a:moveTo>
                  <a:lnTo>
                    <a:pt x="5951" y="5951"/>
                  </a:lnTo>
                  <a:lnTo>
                    <a:pt x="20318" y="0"/>
                  </a:lnTo>
                  <a:lnTo>
                    <a:pt x="34686" y="5951"/>
                  </a:lnTo>
                  <a:lnTo>
                    <a:pt x="40637" y="20318"/>
                  </a:lnTo>
                  <a:lnTo>
                    <a:pt x="34686" y="34686"/>
                  </a:lnTo>
                  <a:lnTo>
                    <a:pt x="20318" y="40637"/>
                  </a:lnTo>
                  <a:lnTo>
                    <a:pt x="5951" y="34686"/>
                  </a:lnTo>
                  <a:lnTo>
                    <a:pt x="0" y="20318"/>
                  </a:lnTo>
                  <a:close/>
                </a:path>
              </a:pathLst>
            </a:custGeom>
            <a:solidFill>
              <a:srgbClr val="F15732"/>
            </a:solidFill>
          </p:spPr>
          <p:txBody>
            <a:bodyPr wrap="square" lIns="0" tIns="0" rIns="0" bIns="0" rtlCol="0"/>
            <a:lstStyle/>
            <a:p>
              <a:endParaRPr/>
            </a:p>
          </p:txBody>
        </p:sp>
      </p:grpSp>
      <p:sp>
        <p:nvSpPr>
          <p:cNvPr id="88" name="object 88"/>
          <p:cNvSpPr/>
          <p:nvPr/>
        </p:nvSpPr>
        <p:spPr>
          <a:xfrm>
            <a:off x="6841981" y="3958644"/>
            <a:ext cx="257175" cy="257175"/>
          </a:xfrm>
          <a:custGeom>
            <a:avLst/>
            <a:gdLst/>
            <a:ahLst/>
            <a:cxnLst/>
            <a:rect l="l" t="t" r="r" b="b"/>
            <a:pathLst>
              <a:path w="257175" h="257175">
                <a:moveTo>
                  <a:pt x="128320" y="256704"/>
                </a:moveTo>
                <a:lnTo>
                  <a:pt x="178267" y="246625"/>
                </a:lnTo>
                <a:lnTo>
                  <a:pt x="219056" y="219137"/>
                </a:lnTo>
                <a:lnTo>
                  <a:pt x="246556" y="178365"/>
                </a:lnTo>
                <a:lnTo>
                  <a:pt x="256641" y="128435"/>
                </a:lnTo>
                <a:lnTo>
                  <a:pt x="246556" y="78413"/>
                </a:lnTo>
                <a:lnTo>
                  <a:pt x="219056" y="37591"/>
                </a:lnTo>
                <a:lnTo>
                  <a:pt x="178267" y="10083"/>
                </a:lnTo>
                <a:lnTo>
                  <a:pt x="128320" y="0"/>
                </a:lnTo>
                <a:lnTo>
                  <a:pt x="78373" y="10083"/>
                </a:lnTo>
                <a:lnTo>
                  <a:pt x="37585" y="37591"/>
                </a:lnTo>
                <a:lnTo>
                  <a:pt x="10084" y="78413"/>
                </a:lnTo>
                <a:lnTo>
                  <a:pt x="0" y="128435"/>
                </a:lnTo>
                <a:lnTo>
                  <a:pt x="10084" y="178365"/>
                </a:lnTo>
                <a:lnTo>
                  <a:pt x="37585" y="219137"/>
                </a:lnTo>
                <a:lnTo>
                  <a:pt x="78373" y="246625"/>
                </a:lnTo>
                <a:lnTo>
                  <a:pt x="128320" y="256704"/>
                </a:lnTo>
                <a:close/>
              </a:path>
            </a:pathLst>
          </a:custGeom>
          <a:ln w="29925">
            <a:solidFill>
              <a:srgbClr val="F15732"/>
            </a:solidFill>
          </a:ln>
        </p:spPr>
        <p:txBody>
          <a:bodyPr wrap="square" lIns="0" tIns="0" rIns="0" bIns="0" rtlCol="0"/>
          <a:lstStyle/>
          <a:p>
            <a:endParaRPr/>
          </a:p>
        </p:txBody>
      </p:sp>
      <p:sp>
        <p:nvSpPr>
          <p:cNvPr id="89" name="object 89"/>
          <p:cNvSpPr/>
          <p:nvPr/>
        </p:nvSpPr>
        <p:spPr>
          <a:xfrm>
            <a:off x="6841981" y="5503919"/>
            <a:ext cx="257175" cy="257175"/>
          </a:xfrm>
          <a:custGeom>
            <a:avLst/>
            <a:gdLst/>
            <a:ahLst/>
            <a:cxnLst/>
            <a:rect l="l" t="t" r="r" b="b"/>
            <a:pathLst>
              <a:path w="257175" h="257175">
                <a:moveTo>
                  <a:pt x="128320" y="256704"/>
                </a:moveTo>
                <a:lnTo>
                  <a:pt x="178267" y="246625"/>
                </a:lnTo>
                <a:lnTo>
                  <a:pt x="219056" y="219137"/>
                </a:lnTo>
                <a:lnTo>
                  <a:pt x="246556" y="178365"/>
                </a:lnTo>
                <a:lnTo>
                  <a:pt x="256641" y="128435"/>
                </a:lnTo>
                <a:lnTo>
                  <a:pt x="246556" y="78413"/>
                </a:lnTo>
                <a:lnTo>
                  <a:pt x="219056" y="37591"/>
                </a:lnTo>
                <a:lnTo>
                  <a:pt x="178267" y="10083"/>
                </a:lnTo>
                <a:lnTo>
                  <a:pt x="128320" y="0"/>
                </a:lnTo>
                <a:lnTo>
                  <a:pt x="78373" y="10083"/>
                </a:lnTo>
                <a:lnTo>
                  <a:pt x="37585" y="37591"/>
                </a:lnTo>
                <a:lnTo>
                  <a:pt x="10084" y="78413"/>
                </a:lnTo>
                <a:lnTo>
                  <a:pt x="0" y="128435"/>
                </a:lnTo>
                <a:lnTo>
                  <a:pt x="10084" y="178365"/>
                </a:lnTo>
                <a:lnTo>
                  <a:pt x="37585" y="219137"/>
                </a:lnTo>
                <a:lnTo>
                  <a:pt x="78373" y="246625"/>
                </a:lnTo>
                <a:lnTo>
                  <a:pt x="128320" y="256704"/>
                </a:lnTo>
                <a:close/>
              </a:path>
            </a:pathLst>
          </a:custGeom>
          <a:ln w="29925">
            <a:solidFill>
              <a:srgbClr val="F15732"/>
            </a:solidFill>
          </a:ln>
        </p:spPr>
        <p:txBody>
          <a:bodyPr wrap="square" lIns="0" tIns="0" rIns="0" bIns="0" rtlCol="0"/>
          <a:lstStyle/>
          <a:p>
            <a:endParaRPr/>
          </a:p>
        </p:txBody>
      </p:sp>
      <p:sp>
        <p:nvSpPr>
          <p:cNvPr id="90" name="object 90"/>
          <p:cNvSpPr/>
          <p:nvPr/>
        </p:nvSpPr>
        <p:spPr>
          <a:xfrm>
            <a:off x="9692761" y="5503919"/>
            <a:ext cx="257175" cy="257175"/>
          </a:xfrm>
          <a:custGeom>
            <a:avLst/>
            <a:gdLst/>
            <a:ahLst/>
            <a:cxnLst/>
            <a:rect l="l" t="t" r="r" b="b"/>
            <a:pathLst>
              <a:path w="257175" h="257175">
                <a:moveTo>
                  <a:pt x="128320" y="256704"/>
                </a:moveTo>
                <a:lnTo>
                  <a:pt x="178267" y="246625"/>
                </a:lnTo>
                <a:lnTo>
                  <a:pt x="219056" y="219137"/>
                </a:lnTo>
                <a:lnTo>
                  <a:pt x="246556" y="178365"/>
                </a:lnTo>
                <a:lnTo>
                  <a:pt x="256641" y="128435"/>
                </a:lnTo>
                <a:lnTo>
                  <a:pt x="246556" y="78413"/>
                </a:lnTo>
                <a:lnTo>
                  <a:pt x="219056" y="37591"/>
                </a:lnTo>
                <a:lnTo>
                  <a:pt x="178267" y="10083"/>
                </a:lnTo>
                <a:lnTo>
                  <a:pt x="128320" y="0"/>
                </a:lnTo>
                <a:lnTo>
                  <a:pt x="78373" y="10083"/>
                </a:lnTo>
                <a:lnTo>
                  <a:pt x="37585" y="37591"/>
                </a:lnTo>
                <a:lnTo>
                  <a:pt x="10084" y="78413"/>
                </a:lnTo>
                <a:lnTo>
                  <a:pt x="0" y="128435"/>
                </a:lnTo>
                <a:lnTo>
                  <a:pt x="10084" y="178365"/>
                </a:lnTo>
                <a:lnTo>
                  <a:pt x="37585" y="219137"/>
                </a:lnTo>
                <a:lnTo>
                  <a:pt x="78373" y="246625"/>
                </a:lnTo>
                <a:lnTo>
                  <a:pt x="128320" y="256704"/>
                </a:lnTo>
                <a:close/>
              </a:path>
            </a:pathLst>
          </a:custGeom>
          <a:ln w="29925">
            <a:solidFill>
              <a:srgbClr val="F15732"/>
            </a:solidFill>
          </a:ln>
        </p:spPr>
        <p:txBody>
          <a:bodyPr wrap="square" lIns="0" tIns="0" rIns="0" bIns="0" rtlCol="0"/>
          <a:lstStyle/>
          <a:p>
            <a:endParaRPr/>
          </a:p>
        </p:txBody>
      </p:sp>
      <p:sp>
        <p:nvSpPr>
          <p:cNvPr id="91" name="object 91"/>
          <p:cNvSpPr/>
          <p:nvPr/>
        </p:nvSpPr>
        <p:spPr>
          <a:xfrm>
            <a:off x="9671551" y="3978768"/>
            <a:ext cx="257175" cy="257175"/>
          </a:xfrm>
          <a:custGeom>
            <a:avLst/>
            <a:gdLst/>
            <a:ahLst/>
            <a:cxnLst/>
            <a:rect l="l" t="t" r="r" b="b"/>
            <a:pathLst>
              <a:path w="257175" h="257175">
                <a:moveTo>
                  <a:pt x="128320" y="256704"/>
                </a:moveTo>
                <a:lnTo>
                  <a:pt x="178267" y="246625"/>
                </a:lnTo>
                <a:lnTo>
                  <a:pt x="219056" y="219137"/>
                </a:lnTo>
                <a:lnTo>
                  <a:pt x="246556" y="178365"/>
                </a:lnTo>
                <a:lnTo>
                  <a:pt x="256641" y="128435"/>
                </a:lnTo>
                <a:lnTo>
                  <a:pt x="246556" y="78413"/>
                </a:lnTo>
                <a:lnTo>
                  <a:pt x="219056" y="37591"/>
                </a:lnTo>
                <a:lnTo>
                  <a:pt x="178267" y="10083"/>
                </a:lnTo>
                <a:lnTo>
                  <a:pt x="128320" y="0"/>
                </a:lnTo>
                <a:lnTo>
                  <a:pt x="78373" y="10083"/>
                </a:lnTo>
                <a:lnTo>
                  <a:pt x="37585" y="37591"/>
                </a:lnTo>
                <a:lnTo>
                  <a:pt x="10084" y="78413"/>
                </a:lnTo>
                <a:lnTo>
                  <a:pt x="0" y="128435"/>
                </a:lnTo>
                <a:lnTo>
                  <a:pt x="10084" y="178365"/>
                </a:lnTo>
                <a:lnTo>
                  <a:pt x="37585" y="219137"/>
                </a:lnTo>
                <a:lnTo>
                  <a:pt x="78373" y="246625"/>
                </a:lnTo>
                <a:lnTo>
                  <a:pt x="128320" y="256704"/>
                </a:lnTo>
                <a:close/>
              </a:path>
            </a:pathLst>
          </a:custGeom>
          <a:ln w="29925">
            <a:solidFill>
              <a:srgbClr val="F15732"/>
            </a:solidFill>
          </a:ln>
        </p:spPr>
        <p:txBody>
          <a:bodyPr wrap="square" lIns="0" tIns="0" rIns="0" bIns="0" rtlCol="0"/>
          <a:lstStyle/>
          <a:p>
            <a:endParaRPr/>
          </a:p>
        </p:txBody>
      </p:sp>
      <p:sp>
        <p:nvSpPr>
          <p:cNvPr id="92" name="object 92"/>
          <p:cNvSpPr/>
          <p:nvPr/>
        </p:nvSpPr>
        <p:spPr>
          <a:xfrm>
            <a:off x="8250520" y="3261513"/>
            <a:ext cx="257175" cy="257175"/>
          </a:xfrm>
          <a:custGeom>
            <a:avLst/>
            <a:gdLst/>
            <a:ahLst/>
            <a:cxnLst/>
            <a:rect l="l" t="t" r="r" b="b"/>
            <a:pathLst>
              <a:path w="257175" h="257175">
                <a:moveTo>
                  <a:pt x="128320" y="256704"/>
                </a:moveTo>
                <a:lnTo>
                  <a:pt x="178267" y="246625"/>
                </a:lnTo>
                <a:lnTo>
                  <a:pt x="219056" y="219137"/>
                </a:lnTo>
                <a:lnTo>
                  <a:pt x="246556" y="178365"/>
                </a:lnTo>
                <a:lnTo>
                  <a:pt x="256641" y="128435"/>
                </a:lnTo>
                <a:lnTo>
                  <a:pt x="246556" y="78413"/>
                </a:lnTo>
                <a:lnTo>
                  <a:pt x="219056" y="37591"/>
                </a:lnTo>
                <a:lnTo>
                  <a:pt x="178267" y="10083"/>
                </a:lnTo>
                <a:lnTo>
                  <a:pt x="128320" y="0"/>
                </a:lnTo>
                <a:lnTo>
                  <a:pt x="78373" y="10083"/>
                </a:lnTo>
                <a:lnTo>
                  <a:pt x="37585" y="37591"/>
                </a:lnTo>
                <a:lnTo>
                  <a:pt x="10084" y="78413"/>
                </a:lnTo>
                <a:lnTo>
                  <a:pt x="0" y="128435"/>
                </a:lnTo>
                <a:lnTo>
                  <a:pt x="10084" y="178365"/>
                </a:lnTo>
                <a:lnTo>
                  <a:pt x="37585" y="219137"/>
                </a:lnTo>
                <a:lnTo>
                  <a:pt x="78373" y="246625"/>
                </a:lnTo>
                <a:lnTo>
                  <a:pt x="128320" y="256704"/>
                </a:lnTo>
                <a:close/>
              </a:path>
            </a:pathLst>
          </a:custGeom>
          <a:ln w="29925">
            <a:solidFill>
              <a:srgbClr val="F15732"/>
            </a:solidFill>
          </a:ln>
        </p:spPr>
        <p:txBody>
          <a:bodyPr wrap="square" lIns="0" tIns="0" rIns="0" bIns="0" rtlCol="0"/>
          <a:lstStyle/>
          <a:p>
            <a:endParaRPr/>
          </a:p>
        </p:txBody>
      </p:sp>
      <p:sp>
        <p:nvSpPr>
          <p:cNvPr id="93" name="object 93"/>
          <p:cNvSpPr/>
          <p:nvPr/>
        </p:nvSpPr>
        <p:spPr>
          <a:xfrm>
            <a:off x="8271729" y="6282526"/>
            <a:ext cx="257175" cy="257175"/>
          </a:xfrm>
          <a:custGeom>
            <a:avLst/>
            <a:gdLst/>
            <a:ahLst/>
            <a:cxnLst/>
            <a:rect l="l" t="t" r="r" b="b"/>
            <a:pathLst>
              <a:path w="257175" h="257175">
                <a:moveTo>
                  <a:pt x="128320" y="256704"/>
                </a:moveTo>
                <a:lnTo>
                  <a:pt x="178267" y="246625"/>
                </a:lnTo>
                <a:lnTo>
                  <a:pt x="219056" y="219137"/>
                </a:lnTo>
                <a:lnTo>
                  <a:pt x="246556" y="178365"/>
                </a:lnTo>
                <a:lnTo>
                  <a:pt x="256641" y="128435"/>
                </a:lnTo>
                <a:lnTo>
                  <a:pt x="246556" y="78413"/>
                </a:lnTo>
                <a:lnTo>
                  <a:pt x="219056" y="37591"/>
                </a:lnTo>
                <a:lnTo>
                  <a:pt x="178267" y="10083"/>
                </a:lnTo>
                <a:lnTo>
                  <a:pt x="128320" y="0"/>
                </a:lnTo>
                <a:lnTo>
                  <a:pt x="78373" y="10083"/>
                </a:lnTo>
                <a:lnTo>
                  <a:pt x="37585" y="37591"/>
                </a:lnTo>
                <a:lnTo>
                  <a:pt x="10084" y="78413"/>
                </a:lnTo>
                <a:lnTo>
                  <a:pt x="0" y="128435"/>
                </a:lnTo>
                <a:lnTo>
                  <a:pt x="10084" y="178365"/>
                </a:lnTo>
                <a:lnTo>
                  <a:pt x="37585" y="219137"/>
                </a:lnTo>
                <a:lnTo>
                  <a:pt x="78373" y="246625"/>
                </a:lnTo>
                <a:lnTo>
                  <a:pt x="128320" y="256704"/>
                </a:lnTo>
                <a:close/>
              </a:path>
            </a:pathLst>
          </a:custGeom>
          <a:ln w="29925">
            <a:solidFill>
              <a:srgbClr val="F15732"/>
            </a:solidFill>
          </a:ln>
        </p:spPr>
        <p:txBody>
          <a:bodyPr wrap="square" lIns="0" tIns="0" rIns="0" bIns="0" rtlCol="0"/>
          <a:lstStyle/>
          <a:p>
            <a:endParaRPr/>
          </a:p>
        </p:txBody>
      </p:sp>
      <p:sp>
        <p:nvSpPr>
          <p:cNvPr id="94" name="object 94"/>
          <p:cNvSpPr txBox="1"/>
          <p:nvPr/>
        </p:nvSpPr>
        <p:spPr>
          <a:xfrm>
            <a:off x="19299575" y="939521"/>
            <a:ext cx="29019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52</a:t>
            </a:r>
            <a:endParaRPr sz="1900">
              <a:latin typeface="Söhne"/>
              <a:cs typeface="Söhne"/>
            </a:endParaRPr>
          </a:p>
        </p:txBody>
      </p:sp>
      <p:sp>
        <p:nvSpPr>
          <p:cNvPr id="95" name="object 95"/>
          <p:cNvSpPr txBox="1"/>
          <p:nvPr/>
        </p:nvSpPr>
        <p:spPr>
          <a:xfrm>
            <a:off x="6416423" y="2167889"/>
            <a:ext cx="4509387" cy="455894"/>
          </a:xfrm>
          <a:prstGeom prst="rect">
            <a:avLst/>
          </a:prstGeom>
        </p:spPr>
        <p:txBody>
          <a:bodyPr vert="horz" wrap="square" lIns="0" tIns="17145" rIns="0" bIns="0" rtlCol="0">
            <a:spAutoFit/>
          </a:bodyPr>
          <a:lstStyle/>
          <a:p>
            <a:pPr marL="12700">
              <a:lnSpc>
                <a:spcPct val="100000"/>
              </a:lnSpc>
              <a:spcBef>
                <a:spcPts val="135"/>
              </a:spcBef>
            </a:pPr>
            <a:r>
              <a:rPr lang="fr-FR" sz="2850" b="1">
                <a:latin typeface="Arial" panose="020B0604020202020204" pitchFamily="34" charset="0"/>
                <a:cs typeface="Arial" panose="020B0604020202020204" pitchFamily="34" charset="0"/>
              </a:rPr>
              <a:t>Nous y parviendrons en…</a:t>
            </a:r>
            <a:endParaRPr sz="2850" b="1">
              <a:latin typeface="Arial" panose="020B0604020202020204" pitchFamily="34" charset="0"/>
              <a:cs typeface="Arial" panose="020B0604020202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3635"/>
          </a:xfrm>
          <a:custGeom>
            <a:avLst/>
            <a:gdLst/>
            <a:ahLst/>
            <a:cxnLst/>
            <a:rect l="l" t="t" r="r" b="b"/>
            <a:pathLst>
              <a:path w="20104100" h="11303635">
                <a:moveTo>
                  <a:pt x="20104099" y="0"/>
                </a:moveTo>
                <a:lnTo>
                  <a:pt x="0" y="0"/>
                </a:lnTo>
                <a:lnTo>
                  <a:pt x="0" y="11303320"/>
                </a:lnTo>
                <a:lnTo>
                  <a:pt x="20104099" y="11303320"/>
                </a:lnTo>
                <a:lnTo>
                  <a:pt x="20104099" y="0"/>
                </a:lnTo>
                <a:close/>
              </a:path>
            </a:pathLst>
          </a:custGeom>
          <a:solidFill>
            <a:srgbClr val="FAEFC3"/>
          </a:solidFill>
        </p:spPr>
        <p:txBody>
          <a:bodyPr wrap="square" lIns="0" tIns="0" rIns="0" bIns="0" rtlCol="0"/>
          <a:lstStyle/>
          <a:p>
            <a:endParaRPr/>
          </a:p>
        </p:txBody>
      </p:sp>
      <p:sp>
        <p:nvSpPr>
          <p:cNvPr id="3" name="object 3"/>
          <p:cNvSpPr txBox="1"/>
          <p:nvPr/>
        </p:nvSpPr>
        <p:spPr>
          <a:xfrm>
            <a:off x="678378" y="2082014"/>
            <a:ext cx="3049072" cy="545021"/>
          </a:xfrm>
          <a:prstGeom prst="rect">
            <a:avLst/>
          </a:prstGeom>
        </p:spPr>
        <p:txBody>
          <a:bodyPr vert="horz" wrap="square" lIns="0" tIns="13970" rIns="0" bIns="0" rtlCol="0">
            <a:spAutoFit/>
          </a:bodyPr>
          <a:lstStyle/>
          <a:p>
            <a:pPr marL="12700">
              <a:lnSpc>
                <a:spcPct val="100000"/>
              </a:lnSpc>
              <a:spcBef>
                <a:spcPts val="110"/>
              </a:spcBef>
            </a:pPr>
            <a:r>
              <a:rPr lang="en-US" sz="3450">
                <a:solidFill>
                  <a:srgbClr val="F05224"/>
                </a:solidFill>
                <a:latin typeface="Arial" panose="020B0604020202020204" pitchFamily="34" charset="0"/>
                <a:cs typeface="Arial" panose="020B0604020202020204" pitchFamily="34" charset="0"/>
              </a:rPr>
              <a:t>Notre </a:t>
            </a:r>
            <a:r>
              <a:rPr lang="en-US" sz="3450" err="1">
                <a:solidFill>
                  <a:srgbClr val="F05224"/>
                </a:solidFill>
                <a:latin typeface="Arial" panose="020B0604020202020204" pitchFamily="34" charset="0"/>
                <a:cs typeface="Arial" panose="020B0604020202020204" pitchFamily="34" charset="0"/>
              </a:rPr>
              <a:t>stratégie</a:t>
            </a:r>
            <a:endParaRPr sz="3450">
              <a:latin typeface="Arial" panose="020B0604020202020204" pitchFamily="34" charset="0"/>
              <a:cs typeface="Arial" panose="020B0604020202020204" pitchFamily="34" charset="0"/>
            </a:endParaRPr>
          </a:p>
        </p:txBody>
      </p:sp>
      <p:sp>
        <p:nvSpPr>
          <p:cNvPr id="4" name="object 4"/>
          <p:cNvSpPr/>
          <p:nvPr/>
        </p:nvSpPr>
        <p:spPr>
          <a:xfrm>
            <a:off x="670136" y="172551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670136" y="520088"/>
            <a:ext cx="835576" cy="790415"/>
          </a:xfrm>
          <a:prstGeom prst="rect">
            <a:avLst/>
          </a:prstGeom>
        </p:spPr>
      </p:pic>
      <p:sp>
        <p:nvSpPr>
          <p:cNvPr id="6" name="object 6"/>
          <p:cNvSpPr txBox="1"/>
          <p:nvPr/>
        </p:nvSpPr>
        <p:spPr>
          <a:xfrm>
            <a:off x="19264664" y="946942"/>
            <a:ext cx="30797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54</a:t>
            </a:r>
            <a:endParaRPr sz="1900">
              <a:latin typeface="Söhne"/>
              <a:cs typeface="Söhne"/>
            </a:endParaRPr>
          </a:p>
        </p:txBody>
      </p:sp>
      <p:grpSp>
        <p:nvGrpSpPr>
          <p:cNvPr id="7" name="object 7"/>
          <p:cNvGrpSpPr/>
          <p:nvPr/>
        </p:nvGrpSpPr>
        <p:grpSpPr>
          <a:xfrm>
            <a:off x="6318250" y="3303975"/>
            <a:ext cx="12691110" cy="5780405"/>
            <a:chOff x="6243244" y="3208038"/>
            <a:chExt cx="12691110" cy="5780405"/>
          </a:xfrm>
        </p:grpSpPr>
        <p:sp>
          <p:nvSpPr>
            <p:cNvPr id="8" name="object 8"/>
            <p:cNvSpPr/>
            <p:nvPr/>
          </p:nvSpPr>
          <p:spPr>
            <a:xfrm>
              <a:off x="6243244" y="3208038"/>
              <a:ext cx="12691110" cy="5780405"/>
            </a:xfrm>
            <a:custGeom>
              <a:avLst/>
              <a:gdLst/>
              <a:ahLst/>
              <a:cxnLst/>
              <a:rect l="l" t="t" r="r" b="b"/>
              <a:pathLst>
                <a:path w="12691110" h="5780405">
                  <a:moveTo>
                    <a:pt x="12690713" y="0"/>
                  </a:moveTo>
                  <a:lnTo>
                    <a:pt x="0" y="0"/>
                  </a:lnTo>
                  <a:lnTo>
                    <a:pt x="0" y="5779928"/>
                  </a:lnTo>
                  <a:lnTo>
                    <a:pt x="12690713" y="5779928"/>
                  </a:lnTo>
                  <a:lnTo>
                    <a:pt x="12690713" y="0"/>
                  </a:lnTo>
                  <a:close/>
                </a:path>
              </a:pathLst>
            </a:custGeom>
            <a:solidFill>
              <a:srgbClr val="FFFFFF"/>
            </a:solidFill>
          </p:spPr>
          <p:txBody>
            <a:bodyPr wrap="square" lIns="0" tIns="0" rIns="0" bIns="0" rtlCol="0"/>
            <a:lstStyle/>
            <a:p>
              <a:endParaRPr/>
            </a:p>
          </p:txBody>
        </p:sp>
        <p:sp>
          <p:nvSpPr>
            <p:cNvPr id="9" name="object 9"/>
            <p:cNvSpPr/>
            <p:nvPr/>
          </p:nvSpPr>
          <p:spPr>
            <a:xfrm>
              <a:off x="6455101" y="3666118"/>
              <a:ext cx="3914775" cy="2274570"/>
            </a:xfrm>
            <a:custGeom>
              <a:avLst/>
              <a:gdLst/>
              <a:ahLst/>
              <a:cxnLst/>
              <a:rect l="l" t="t" r="r" b="b"/>
              <a:pathLst>
                <a:path w="3914775" h="2274570">
                  <a:moveTo>
                    <a:pt x="3914708" y="0"/>
                  </a:moveTo>
                  <a:lnTo>
                    <a:pt x="0" y="0"/>
                  </a:lnTo>
                  <a:lnTo>
                    <a:pt x="0" y="2274391"/>
                  </a:lnTo>
                  <a:lnTo>
                    <a:pt x="3914708" y="2274391"/>
                  </a:lnTo>
                  <a:lnTo>
                    <a:pt x="3914708" y="0"/>
                  </a:lnTo>
                  <a:close/>
                </a:path>
              </a:pathLst>
            </a:custGeom>
            <a:solidFill>
              <a:srgbClr val="DBE8F1"/>
            </a:solidFill>
          </p:spPr>
          <p:txBody>
            <a:bodyPr wrap="square" lIns="0" tIns="0" rIns="0" bIns="0" rtlCol="0"/>
            <a:lstStyle/>
            <a:p>
              <a:endParaRPr/>
            </a:p>
          </p:txBody>
        </p:sp>
        <p:sp>
          <p:nvSpPr>
            <p:cNvPr id="10" name="object 10"/>
            <p:cNvSpPr/>
            <p:nvPr/>
          </p:nvSpPr>
          <p:spPr>
            <a:xfrm>
              <a:off x="10627864" y="3666118"/>
              <a:ext cx="3914775" cy="2274570"/>
            </a:xfrm>
            <a:custGeom>
              <a:avLst/>
              <a:gdLst/>
              <a:ahLst/>
              <a:cxnLst/>
              <a:rect l="l" t="t" r="r" b="b"/>
              <a:pathLst>
                <a:path w="3914775" h="2274570">
                  <a:moveTo>
                    <a:pt x="3914718" y="0"/>
                  </a:moveTo>
                  <a:lnTo>
                    <a:pt x="0" y="0"/>
                  </a:lnTo>
                  <a:lnTo>
                    <a:pt x="0" y="2274391"/>
                  </a:lnTo>
                  <a:lnTo>
                    <a:pt x="3914718" y="2274391"/>
                  </a:lnTo>
                  <a:lnTo>
                    <a:pt x="3914718" y="0"/>
                  </a:lnTo>
                  <a:close/>
                </a:path>
              </a:pathLst>
            </a:custGeom>
            <a:solidFill>
              <a:srgbClr val="C4E4D3"/>
            </a:solidFill>
          </p:spPr>
          <p:txBody>
            <a:bodyPr wrap="square" lIns="0" tIns="0" rIns="0" bIns="0" rtlCol="0"/>
            <a:lstStyle/>
            <a:p>
              <a:endParaRPr/>
            </a:p>
          </p:txBody>
        </p:sp>
        <p:sp>
          <p:nvSpPr>
            <p:cNvPr id="11" name="object 11"/>
            <p:cNvSpPr/>
            <p:nvPr/>
          </p:nvSpPr>
          <p:spPr>
            <a:xfrm>
              <a:off x="14832093" y="3666118"/>
              <a:ext cx="3914775" cy="2274570"/>
            </a:xfrm>
            <a:custGeom>
              <a:avLst/>
              <a:gdLst/>
              <a:ahLst/>
              <a:cxnLst/>
              <a:rect l="l" t="t" r="r" b="b"/>
              <a:pathLst>
                <a:path w="3914775" h="2274570">
                  <a:moveTo>
                    <a:pt x="3914708" y="0"/>
                  </a:moveTo>
                  <a:lnTo>
                    <a:pt x="0" y="0"/>
                  </a:lnTo>
                  <a:lnTo>
                    <a:pt x="0" y="2274391"/>
                  </a:lnTo>
                  <a:lnTo>
                    <a:pt x="3914708" y="2274391"/>
                  </a:lnTo>
                  <a:lnTo>
                    <a:pt x="3914708" y="0"/>
                  </a:lnTo>
                  <a:close/>
                </a:path>
              </a:pathLst>
            </a:custGeom>
            <a:solidFill>
              <a:srgbClr val="FDE7ED"/>
            </a:solidFill>
          </p:spPr>
          <p:txBody>
            <a:bodyPr wrap="square" lIns="0" tIns="0" rIns="0" bIns="0" rtlCol="0"/>
            <a:lstStyle/>
            <a:p>
              <a:endParaRPr/>
            </a:p>
          </p:txBody>
        </p:sp>
        <p:sp>
          <p:nvSpPr>
            <p:cNvPr id="12" name="object 12"/>
            <p:cNvSpPr/>
            <p:nvPr/>
          </p:nvSpPr>
          <p:spPr>
            <a:xfrm>
              <a:off x="6450107" y="6180450"/>
              <a:ext cx="3892550" cy="2399665"/>
            </a:xfrm>
            <a:custGeom>
              <a:avLst/>
              <a:gdLst/>
              <a:ahLst/>
              <a:cxnLst/>
              <a:rect l="l" t="t" r="r" b="b"/>
              <a:pathLst>
                <a:path w="3892550" h="2399665">
                  <a:moveTo>
                    <a:pt x="3892457" y="0"/>
                  </a:moveTo>
                  <a:lnTo>
                    <a:pt x="0" y="0"/>
                  </a:lnTo>
                  <a:lnTo>
                    <a:pt x="0" y="2399351"/>
                  </a:lnTo>
                  <a:lnTo>
                    <a:pt x="3892457" y="2399351"/>
                  </a:lnTo>
                  <a:lnTo>
                    <a:pt x="3892457" y="0"/>
                  </a:lnTo>
                  <a:close/>
                </a:path>
              </a:pathLst>
            </a:custGeom>
            <a:solidFill>
              <a:srgbClr val="FFEEC6"/>
            </a:solidFill>
          </p:spPr>
          <p:txBody>
            <a:bodyPr wrap="square" lIns="0" tIns="0" rIns="0" bIns="0" rtlCol="0"/>
            <a:lstStyle/>
            <a:p>
              <a:endParaRPr/>
            </a:p>
          </p:txBody>
        </p:sp>
        <p:sp>
          <p:nvSpPr>
            <p:cNvPr id="13" name="object 13"/>
            <p:cNvSpPr/>
            <p:nvPr/>
          </p:nvSpPr>
          <p:spPr>
            <a:xfrm>
              <a:off x="10655466" y="6180450"/>
              <a:ext cx="3892550" cy="2399665"/>
            </a:xfrm>
            <a:custGeom>
              <a:avLst/>
              <a:gdLst/>
              <a:ahLst/>
              <a:cxnLst/>
              <a:rect l="l" t="t" r="r" b="b"/>
              <a:pathLst>
                <a:path w="3892550" h="2399665">
                  <a:moveTo>
                    <a:pt x="3892457" y="0"/>
                  </a:moveTo>
                  <a:lnTo>
                    <a:pt x="0" y="0"/>
                  </a:lnTo>
                  <a:lnTo>
                    <a:pt x="0" y="2399351"/>
                  </a:lnTo>
                  <a:lnTo>
                    <a:pt x="3892457" y="2399351"/>
                  </a:lnTo>
                  <a:lnTo>
                    <a:pt x="3892457" y="0"/>
                  </a:lnTo>
                  <a:close/>
                </a:path>
              </a:pathLst>
            </a:custGeom>
            <a:solidFill>
              <a:srgbClr val="E9E8E1"/>
            </a:solidFill>
          </p:spPr>
          <p:txBody>
            <a:bodyPr wrap="square" lIns="0" tIns="0" rIns="0" bIns="0" rtlCol="0"/>
            <a:lstStyle/>
            <a:p>
              <a:endParaRPr/>
            </a:p>
          </p:txBody>
        </p:sp>
      </p:grpSp>
      <p:sp>
        <p:nvSpPr>
          <p:cNvPr id="14" name="object 14"/>
          <p:cNvSpPr txBox="1"/>
          <p:nvPr/>
        </p:nvSpPr>
        <p:spPr>
          <a:xfrm>
            <a:off x="6203543" y="2224970"/>
            <a:ext cx="7963307" cy="468717"/>
          </a:xfrm>
          <a:prstGeom prst="rect">
            <a:avLst/>
          </a:prstGeom>
        </p:spPr>
        <p:txBody>
          <a:bodyPr vert="horz" wrap="square" lIns="0" tIns="14604" rIns="0" bIns="0" rtlCol="0">
            <a:spAutoFit/>
          </a:bodyPr>
          <a:lstStyle/>
          <a:p>
            <a:pPr marL="12700">
              <a:lnSpc>
                <a:spcPct val="100000"/>
              </a:lnSpc>
              <a:spcBef>
                <a:spcPts val="114"/>
              </a:spcBef>
              <a:tabLst>
                <a:tab pos="384175" algn="l"/>
              </a:tabLst>
            </a:pPr>
            <a:r>
              <a:rPr lang="fr-FR" sz="2950" b="1" spc="-50">
                <a:latin typeface="Arial" panose="020B0604020202020204" pitchFamily="34" charset="0"/>
                <a:cs typeface="Arial" panose="020B0604020202020204" pitchFamily="34" charset="0"/>
              </a:rPr>
              <a:t>Nous avons 5 objectifs stratégiques</a:t>
            </a:r>
            <a:endParaRPr sz="2950" b="1">
              <a:latin typeface="Arial" panose="020B0604020202020204" pitchFamily="34" charset="0"/>
              <a:cs typeface="Arial" panose="020B0604020202020204" pitchFamily="34" charset="0"/>
            </a:endParaRPr>
          </a:p>
        </p:txBody>
      </p:sp>
      <p:sp>
        <p:nvSpPr>
          <p:cNvPr id="21" name="object 14">
            <a:extLst>
              <a:ext uri="{FF2B5EF4-FFF2-40B4-BE49-F238E27FC236}">
                <a16:creationId xmlns:a16="http://schemas.microsoft.com/office/drawing/2014/main" id="{2CA2F538-3A88-771B-01FE-09119D0A75B8}"/>
              </a:ext>
            </a:extLst>
          </p:cNvPr>
          <p:cNvSpPr txBox="1"/>
          <p:nvPr/>
        </p:nvSpPr>
        <p:spPr>
          <a:xfrm>
            <a:off x="6908916" y="7002736"/>
            <a:ext cx="1125855" cy="845103"/>
          </a:xfrm>
          <a:prstGeom prst="rect">
            <a:avLst/>
          </a:prstGeom>
        </p:spPr>
        <p:txBody>
          <a:bodyPr vert="horz" wrap="square" lIns="0" tIns="13970" rIns="0" bIns="0" rtlCol="0">
            <a:spAutoFit/>
          </a:bodyPr>
          <a:lstStyle/>
          <a:p>
            <a:pPr>
              <a:lnSpc>
                <a:spcPct val="100000"/>
              </a:lnSpc>
              <a:spcBef>
                <a:spcPts val="110"/>
              </a:spcBef>
            </a:pPr>
            <a:r>
              <a:rPr sz="5400" spc="-25">
                <a:latin typeface="Franklin Gothic Medium Cond" panose="020B0606030402020204" pitchFamily="34" charset="0"/>
                <a:cs typeface="Söhne Schmal"/>
              </a:rPr>
              <a:t>SO4</a:t>
            </a:r>
            <a:endParaRPr sz="5400">
              <a:latin typeface="Franklin Gothic Medium Cond" panose="020B0606030402020204" pitchFamily="34" charset="0"/>
              <a:cs typeface="Söhne Schmal"/>
            </a:endParaRPr>
          </a:p>
        </p:txBody>
      </p:sp>
      <p:sp>
        <p:nvSpPr>
          <p:cNvPr id="22" name="object 15">
            <a:extLst>
              <a:ext uri="{FF2B5EF4-FFF2-40B4-BE49-F238E27FC236}">
                <a16:creationId xmlns:a16="http://schemas.microsoft.com/office/drawing/2014/main" id="{5FCC5E9C-0389-F766-7BEC-CA7F21059AC3}"/>
              </a:ext>
            </a:extLst>
          </p:cNvPr>
          <p:cNvSpPr txBox="1"/>
          <p:nvPr/>
        </p:nvSpPr>
        <p:spPr>
          <a:xfrm>
            <a:off x="11113101" y="6998658"/>
            <a:ext cx="1104265" cy="845103"/>
          </a:xfrm>
          <a:prstGeom prst="rect">
            <a:avLst/>
          </a:prstGeom>
        </p:spPr>
        <p:txBody>
          <a:bodyPr vert="horz" wrap="square" lIns="0" tIns="13970" rIns="0" bIns="0" rtlCol="0">
            <a:spAutoFit/>
          </a:bodyPr>
          <a:lstStyle/>
          <a:p>
            <a:pPr>
              <a:lnSpc>
                <a:spcPct val="100000"/>
              </a:lnSpc>
              <a:spcBef>
                <a:spcPts val="110"/>
              </a:spcBef>
            </a:pPr>
            <a:r>
              <a:rPr sz="5400" spc="-25">
                <a:latin typeface="Franklin Gothic Medium Cond" panose="020B0606030402020204" pitchFamily="34" charset="0"/>
                <a:cs typeface="Söhne Schmal"/>
              </a:rPr>
              <a:t>SO5</a:t>
            </a:r>
            <a:endParaRPr sz="5400">
              <a:latin typeface="Franklin Gothic Medium Cond" panose="020B0606030402020204" pitchFamily="34" charset="0"/>
              <a:cs typeface="Söhne Schmal"/>
            </a:endParaRPr>
          </a:p>
        </p:txBody>
      </p:sp>
      <p:sp>
        <p:nvSpPr>
          <p:cNvPr id="23" name="object 17">
            <a:extLst>
              <a:ext uri="{FF2B5EF4-FFF2-40B4-BE49-F238E27FC236}">
                <a16:creationId xmlns:a16="http://schemas.microsoft.com/office/drawing/2014/main" id="{675024A6-C4E2-1FB5-F1E5-2B13DFB556AE}"/>
              </a:ext>
            </a:extLst>
          </p:cNvPr>
          <p:cNvSpPr txBox="1"/>
          <p:nvPr/>
        </p:nvSpPr>
        <p:spPr>
          <a:xfrm>
            <a:off x="8159070" y="6917484"/>
            <a:ext cx="2183587" cy="1257204"/>
          </a:xfrm>
          <a:prstGeom prst="rect">
            <a:avLst/>
          </a:prstGeom>
        </p:spPr>
        <p:txBody>
          <a:bodyPr vert="horz" wrap="square" lIns="0" tIns="306705" rIns="0" bIns="0" rtlCol="0">
            <a:spAutoFit/>
          </a:bodyPr>
          <a:lstStyle/>
          <a:p>
            <a:pPr marR="5080">
              <a:lnSpc>
                <a:spcPct val="62500"/>
              </a:lnSpc>
              <a:spcBef>
                <a:spcPts val="2415"/>
              </a:spcBef>
            </a:pPr>
            <a:r>
              <a:rPr sz="3200" spc="-10">
                <a:latin typeface="Franklin Gothic Medium Cond" panose="020B0606030402020204" pitchFamily="34" charset="0"/>
                <a:cs typeface="Söhne Schmal"/>
              </a:rPr>
              <a:t>Collaboration </a:t>
            </a:r>
            <a:r>
              <a:rPr lang="en-US" sz="3200">
                <a:latin typeface="Franklin Gothic Medium Cond" panose="020B0606030402020204" pitchFamily="34" charset="0"/>
                <a:cs typeface="Söhne Schmal"/>
              </a:rPr>
              <a:t>avec les </a:t>
            </a:r>
            <a:r>
              <a:rPr lang="en-US" sz="3200" err="1">
                <a:latin typeface="Franklin Gothic Medium Cond" panose="020B0606030402020204" pitchFamily="34" charset="0"/>
                <a:cs typeface="Söhne Schmal"/>
              </a:rPr>
              <a:t>partenaires</a:t>
            </a:r>
            <a:endParaRPr sz="3200">
              <a:latin typeface="Franklin Gothic Medium Cond" panose="020B0606030402020204" pitchFamily="34" charset="0"/>
              <a:cs typeface="Söhne Schmal"/>
            </a:endParaRPr>
          </a:p>
        </p:txBody>
      </p:sp>
      <p:sp>
        <p:nvSpPr>
          <p:cNvPr id="24" name="object 19">
            <a:extLst>
              <a:ext uri="{FF2B5EF4-FFF2-40B4-BE49-F238E27FC236}">
                <a16:creationId xmlns:a16="http://schemas.microsoft.com/office/drawing/2014/main" id="{E33A301E-D154-ED57-A151-36026D150224}"/>
              </a:ext>
            </a:extLst>
          </p:cNvPr>
          <p:cNvSpPr txBox="1"/>
          <p:nvPr/>
        </p:nvSpPr>
        <p:spPr>
          <a:xfrm>
            <a:off x="12388817" y="6917484"/>
            <a:ext cx="1625633" cy="946991"/>
          </a:xfrm>
          <a:prstGeom prst="rect">
            <a:avLst/>
          </a:prstGeom>
        </p:spPr>
        <p:txBody>
          <a:bodyPr vert="horz" wrap="square" lIns="0" tIns="306705" rIns="0" bIns="0" rtlCol="0">
            <a:spAutoFit/>
          </a:bodyPr>
          <a:lstStyle/>
          <a:p>
            <a:pPr marR="5080">
              <a:lnSpc>
                <a:spcPct val="62500"/>
              </a:lnSpc>
              <a:spcBef>
                <a:spcPts val="2415"/>
              </a:spcBef>
            </a:pPr>
            <a:r>
              <a:rPr lang="en-US" sz="3200" spc="-10" err="1">
                <a:latin typeface="Franklin Gothic Medium Cond" panose="020B0606030402020204" pitchFamily="34" charset="0"/>
                <a:cs typeface="Söhne Schmal"/>
              </a:rPr>
              <a:t>Efficacité</a:t>
            </a:r>
            <a:r>
              <a:rPr lang="en-US" sz="3200" spc="-10">
                <a:latin typeface="Franklin Gothic Medium Cond" panose="020B0606030402020204" pitchFamily="34" charset="0"/>
                <a:cs typeface="Söhne Schmal"/>
              </a:rPr>
              <a:t> et </a:t>
            </a:r>
            <a:r>
              <a:rPr lang="en-US" sz="3200" spc="-10" err="1">
                <a:latin typeface="Franklin Gothic Medium Cond" panose="020B0606030402020204" pitchFamily="34" charset="0"/>
                <a:cs typeface="Söhne Schmal"/>
              </a:rPr>
              <a:t>agilité</a:t>
            </a:r>
            <a:endParaRPr sz="3200">
              <a:latin typeface="Franklin Gothic Medium Cond" panose="020B0606030402020204" pitchFamily="34" charset="0"/>
              <a:cs typeface="Söhne Schmal"/>
            </a:endParaRPr>
          </a:p>
        </p:txBody>
      </p:sp>
      <p:sp>
        <p:nvSpPr>
          <p:cNvPr id="25" name="object 14">
            <a:extLst>
              <a:ext uri="{FF2B5EF4-FFF2-40B4-BE49-F238E27FC236}">
                <a16:creationId xmlns:a16="http://schemas.microsoft.com/office/drawing/2014/main" id="{0E972509-E8D7-4D63-358C-20A1AB0FB863}"/>
              </a:ext>
            </a:extLst>
          </p:cNvPr>
          <p:cNvSpPr txBox="1"/>
          <p:nvPr/>
        </p:nvSpPr>
        <p:spPr>
          <a:xfrm>
            <a:off x="6915266" y="4497933"/>
            <a:ext cx="1125855" cy="845103"/>
          </a:xfrm>
          <a:prstGeom prst="rect">
            <a:avLst/>
          </a:prstGeom>
        </p:spPr>
        <p:txBody>
          <a:bodyPr vert="horz" wrap="square" lIns="0" tIns="13970" rIns="0" bIns="0" rtlCol="0">
            <a:spAutoFit/>
          </a:bodyPr>
          <a:lstStyle/>
          <a:p>
            <a:pPr>
              <a:lnSpc>
                <a:spcPct val="100000"/>
              </a:lnSpc>
              <a:spcBef>
                <a:spcPts val="110"/>
              </a:spcBef>
            </a:pPr>
            <a:r>
              <a:rPr sz="5400" spc="-25">
                <a:latin typeface="Franklin Gothic Medium Cond" panose="020B0606030402020204" pitchFamily="34" charset="0"/>
                <a:cs typeface="Söhne Schmal"/>
              </a:rPr>
              <a:t>SO</a:t>
            </a:r>
            <a:r>
              <a:rPr lang="en-US" sz="5400" spc="-25">
                <a:latin typeface="Franklin Gothic Medium Cond" panose="020B0606030402020204" pitchFamily="34" charset="0"/>
                <a:cs typeface="Söhne Schmal"/>
              </a:rPr>
              <a:t>1</a:t>
            </a:r>
            <a:endParaRPr sz="5400">
              <a:latin typeface="Franklin Gothic Medium Cond" panose="020B0606030402020204" pitchFamily="34" charset="0"/>
              <a:cs typeface="Söhne Schmal"/>
            </a:endParaRPr>
          </a:p>
        </p:txBody>
      </p:sp>
      <p:sp>
        <p:nvSpPr>
          <p:cNvPr id="26" name="object 17">
            <a:extLst>
              <a:ext uri="{FF2B5EF4-FFF2-40B4-BE49-F238E27FC236}">
                <a16:creationId xmlns:a16="http://schemas.microsoft.com/office/drawing/2014/main" id="{87064ED4-72A2-DA94-0BD3-39167BB99EA7}"/>
              </a:ext>
            </a:extLst>
          </p:cNvPr>
          <p:cNvSpPr txBox="1"/>
          <p:nvPr/>
        </p:nvSpPr>
        <p:spPr>
          <a:xfrm>
            <a:off x="8147050" y="4377806"/>
            <a:ext cx="1871311" cy="946991"/>
          </a:xfrm>
          <a:prstGeom prst="rect">
            <a:avLst/>
          </a:prstGeom>
        </p:spPr>
        <p:txBody>
          <a:bodyPr vert="horz" wrap="square" lIns="0" tIns="306705" rIns="0" bIns="0" rtlCol="0">
            <a:spAutoFit/>
          </a:bodyPr>
          <a:lstStyle/>
          <a:p>
            <a:pPr marR="5080">
              <a:lnSpc>
                <a:spcPct val="62500"/>
              </a:lnSpc>
              <a:spcBef>
                <a:spcPts val="2415"/>
              </a:spcBef>
            </a:pPr>
            <a:r>
              <a:rPr lang="en-US" sz="3200" spc="-10">
                <a:latin typeface="Franklin Gothic Medium Cond" panose="020B0606030402020204" pitchFamily="34" charset="0"/>
                <a:cs typeface="Söhne Schmal"/>
              </a:rPr>
              <a:t>Expertise </a:t>
            </a:r>
            <a:r>
              <a:rPr lang="en-US" sz="3200" spc="-10" err="1">
                <a:latin typeface="Franklin Gothic Medium Cond" panose="020B0606030402020204" pitchFamily="34" charset="0"/>
                <a:cs typeface="Söhne Schmal"/>
              </a:rPr>
              <a:t>scientifique</a:t>
            </a:r>
            <a:endParaRPr sz="3200">
              <a:latin typeface="Franklin Gothic Medium Cond" panose="020B0606030402020204" pitchFamily="34" charset="0"/>
              <a:cs typeface="Söhne Schmal"/>
            </a:endParaRPr>
          </a:p>
        </p:txBody>
      </p:sp>
      <p:sp>
        <p:nvSpPr>
          <p:cNvPr id="27" name="object 14">
            <a:extLst>
              <a:ext uri="{FF2B5EF4-FFF2-40B4-BE49-F238E27FC236}">
                <a16:creationId xmlns:a16="http://schemas.microsoft.com/office/drawing/2014/main" id="{94549A8C-6CD4-E137-5770-11FFE702CCDF}"/>
              </a:ext>
            </a:extLst>
          </p:cNvPr>
          <p:cNvSpPr txBox="1"/>
          <p:nvPr/>
        </p:nvSpPr>
        <p:spPr>
          <a:xfrm>
            <a:off x="11113101" y="4471671"/>
            <a:ext cx="1309129" cy="845103"/>
          </a:xfrm>
          <a:prstGeom prst="rect">
            <a:avLst/>
          </a:prstGeom>
        </p:spPr>
        <p:txBody>
          <a:bodyPr vert="horz" wrap="square" lIns="0" tIns="13970" rIns="0" bIns="0" rtlCol="0">
            <a:spAutoFit/>
          </a:bodyPr>
          <a:lstStyle/>
          <a:p>
            <a:pPr>
              <a:lnSpc>
                <a:spcPct val="100000"/>
              </a:lnSpc>
              <a:spcBef>
                <a:spcPts val="110"/>
              </a:spcBef>
            </a:pPr>
            <a:r>
              <a:rPr sz="5400" spc="-25">
                <a:latin typeface="Franklin Gothic Medium Cond" panose="020B0606030402020204" pitchFamily="34" charset="0"/>
                <a:cs typeface="Söhne Schmal"/>
              </a:rPr>
              <a:t>SO</a:t>
            </a:r>
            <a:r>
              <a:rPr lang="en-US" sz="5400" spc="-25">
                <a:latin typeface="Franklin Gothic Medium Cond" panose="020B0606030402020204" pitchFamily="34" charset="0"/>
                <a:cs typeface="Söhne Schmal"/>
              </a:rPr>
              <a:t>2</a:t>
            </a:r>
            <a:endParaRPr sz="5400">
              <a:latin typeface="Franklin Gothic Medium Cond" panose="020B0606030402020204" pitchFamily="34" charset="0"/>
              <a:cs typeface="Söhne Schmal"/>
            </a:endParaRPr>
          </a:p>
        </p:txBody>
      </p:sp>
      <p:sp>
        <p:nvSpPr>
          <p:cNvPr id="28" name="object 17">
            <a:extLst>
              <a:ext uri="{FF2B5EF4-FFF2-40B4-BE49-F238E27FC236}">
                <a16:creationId xmlns:a16="http://schemas.microsoft.com/office/drawing/2014/main" id="{51783846-8DC2-152D-80BD-F37F16031D2B}"/>
              </a:ext>
            </a:extLst>
          </p:cNvPr>
          <p:cNvSpPr txBox="1"/>
          <p:nvPr/>
        </p:nvSpPr>
        <p:spPr>
          <a:xfrm>
            <a:off x="12347459" y="4369783"/>
            <a:ext cx="1986447" cy="946991"/>
          </a:xfrm>
          <a:prstGeom prst="rect">
            <a:avLst/>
          </a:prstGeom>
        </p:spPr>
        <p:txBody>
          <a:bodyPr vert="horz" wrap="square" lIns="0" tIns="306705" rIns="0" bIns="0" rtlCol="0">
            <a:spAutoFit/>
          </a:bodyPr>
          <a:lstStyle/>
          <a:p>
            <a:pPr marR="5080">
              <a:lnSpc>
                <a:spcPct val="62500"/>
              </a:lnSpc>
              <a:spcBef>
                <a:spcPts val="2415"/>
              </a:spcBef>
            </a:pPr>
            <a:r>
              <a:rPr lang="en-US" sz="3200" spc="-10" err="1">
                <a:latin typeface="Franklin Gothic Medium Cond" panose="020B0606030402020204" pitchFamily="34" charset="0"/>
                <a:cs typeface="Söhne Schmal"/>
              </a:rPr>
              <a:t>Gouvernance</a:t>
            </a:r>
            <a:r>
              <a:rPr lang="en-US" sz="3200" spc="-10">
                <a:latin typeface="Franklin Gothic Medium Cond" panose="020B0606030402020204" pitchFamily="34" charset="0"/>
                <a:cs typeface="Söhne Schmal"/>
              </a:rPr>
              <a:t> des </a:t>
            </a:r>
            <a:r>
              <a:rPr lang="en-US" sz="3200" spc="-10" err="1">
                <a:latin typeface="Franklin Gothic Medium Cond" panose="020B0606030402020204" pitchFamily="34" charset="0"/>
                <a:cs typeface="Söhne Schmal"/>
              </a:rPr>
              <a:t>données</a:t>
            </a:r>
            <a:endParaRPr sz="3200">
              <a:latin typeface="Franklin Gothic Medium Cond" panose="020B0606030402020204" pitchFamily="34" charset="0"/>
              <a:cs typeface="Söhne Schmal"/>
            </a:endParaRPr>
          </a:p>
        </p:txBody>
      </p:sp>
      <p:sp>
        <p:nvSpPr>
          <p:cNvPr id="29" name="object 17">
            <a:extLst>
              <a:ext uri="{FF2B5EF4-FFF2-40B4-BE49-F238E27FC236}">
                <a16:creationId xmlns:a16="http://schemas.microsoft.com/office/drawing/2014/main" id="{EC72771A-0F7C-FF9C-1DC2-0750901F5B52}"/>
              </a:ext>
            </a:extLst>
          </p:cNvPr>
          <p:cNvSpPr txBox="1"/>
          <p:nvPr/>
        </p:nvSpPr>
        <p:spPr>
          <a:xfrm>
            <a:off x="16397423" y="4374283"/>
            <a:ext cx="2057400" cy="1257204"/>
          </a:xfrm>
          <a:prstGeom prst="rect">
            <a:avLst/>
          </a:prstGeom>
        </p:spPr>
        <p:txBody>
          <a:bodyPr vert="horz" wrap="square" lIns="0" tIns="306705" rIns="0" bIns="0" rtlCol="0">
            <a:spAutoFit/>
          </a:bodyPr>
          <a:lstStyle/>
          <a:p>
            <a:pPr marR="5080">
              <a:lnSpc>
                <a:spcPct val="62500"/>
              </a:lnSpc>
              <a:spcBef>
                <a:spcPts val="2415"/>
              </a:spcBef>
            </a:pPr>
            <a:r>
              <a:rPr lang="en-US" sz="3200" spc="-10" err="1">
                <a:latin typeface="Franklin Gothic Medium Cond" panose="020B0606030402020204" pitchFamily="34" charset="0"/>
                <a:cs typeface="Söhne Schmal"/>
              </a:rPr>
              <a:t>Réponse</a:t>
            </a:r>
            <a:r>
              <a:rPr lang="en-US" sz="3200" spc="-10">
                <a:latin typeface="Franklin Gothic Medium Cond" panose="020B0606030402020204" pitchFamily="34" charset="0"/>
                <a:cs typeface="Söhne Schmal"/>
              </a:rPr>
              <a:t> aux </a:t>
            </a:r>
            <a:r>
              <a:rPr lang="en-US" sz="3200" spc="-10" err="1">
                <a:latin typeface="Franklin Gothic Medium Cond" panose="020B0606030402020204" pitchFamily="34" charset="0"/>
                <a:cs typeface="Söhne Schmal"/>
              </a:rPr>
              <a:t>besoins</a:t>
            </a:r>
            <a:r>
              <a:rPr lang="en-US" sz="3200" spc="-10">
                <a:latin typeface="Franklin Gothic Medium Cond" panose="020B0606030402020204" pitchFamily="34" charset="0"/>
                <a:cs typeface="Söhne Schmal"/>
              </a:rPr>
              <a:t> des </a:t>
            </a:r>
            <a:r>
              <a:rPr lang="en-US" sz="3200" spc="-10" err="1">
                <a:latin typeface="Franklin Gothic Medium Cond" panose="020B0606030402020204" pitchFamily="34" charset="0"/>
                <a:cs typeface="Söhne Schmal"/>
              </a:rPr>
              <a:t>Membre</a:t>
            </a:r>
            <a:endParaRPr sz="3200">
              <a:latin typeface="Franklin Gothic Medium Cond" panose="020B0606030402020204" pitchFamily="34" charset="0"/>
              <a:cs typeface="Söhne Schmal"/>
            </a:endParaRPr>
          </a:p>
        </p:txBody>
      </p:sp>
      <p:sp>
        <p:nvSpPr>
          <p:cNvPr id="30" name="object 14">
            <a:extLst>
              <a:ext uri="{FF2B5EF4-FFF2-40B4-BE49-F238E27FC236}">
                <a16:creationId xmlns:a16="http://schemas.microsoft.com/office/drawing/2014/main" id="{CFDAD2D3-812D-8750-F022-5263E28A312E}"/>
              </a:ext>
            </a:extLst>
          </p:cNvPr>
          <p:cNvSpPr txBox="1"/>
          <p:nvPr/>
        </p:nvSpPr>
        <p:spPr>
          <a:xfrm>
            <a:off x="15222903" y="4481151"/>
            <a:ext cx="1309129" cy="845103"/>
          </a:xfrm>
          <a:prstGeom prst="rect">
            <a:avLst/>
          </a:prstGeom>
        </p:spPr>
        <p:txBody>
          <a:bodyPr vert="horz" wrap="square" lIns="0" tIns="13970" rIns="0" bIns="0" rtlCol="0">
            <a:spAutoFit/>
          </a:bodyPr>
          <a:lstStyle/>
          <a:p>
            <a:pPr>
              <a:lnSpc>
                <a:spcPct val="100000"/>
              </a:lnSpc>
              <a:spcBef>
                <a:spcPts val="110"/>
              </a:spcBef>
            </a:pPr>
            <a:r>
              <a:rPr sz="5400" spc="-25">
                <a:latin typeface="Franklin Gothic Medium Cond" panose="020B0606030402020204" pitchFamily="34" charset="0"/>
                <a:cs typeface="Söhne Schmal"/>
              </a:rPr>
              <a:t>SO</a:t>
            </a:r>
            <a:r>
              <a:rPr lang="en-US" sz="5400" spc="-25">
                <a:latin typeface="Franklin Gothic Medium Cond" panose="020B0606030402020204" pitchFamily="34" charset="0"/>
                <a:cs typeface="Söhne Schmal"/>
              </a:rPr>
              <a:t>3</a:t>
            </a:r>
            <a:endParaRPr sz="5400">
              <a:latin typeface="Franklin Gothic Medium Cond" panose="020B0606030402020204" pitchFamily="34" charset="0"/>
              <a:cs typeface="Söhne Schm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79" y="0"/>
            <a:ext cx="20105370" cy="11308715"/>
            <a:chOff x="-879" y="0"/>
            <a:chExt cx="20105370" cy="11308715"/>
          </a:xfrm>
        </p:grpSpPr>
        <p:pic>
          <p:nvPicPr>
            <p:cNvPr id="3" name="object 3"/>
            <p:cNvPicPr/>
            <p:nvPr/>
          </p:nvPicPr>
          <p:blipFill>
            <a:blip r:embed="rId2" cstate="print"/>
            <a:stretch>
              <a:fillRect/>
            </a:stretch>
          </p:blipFill>
          <p:spPr>
            <a:xfrm>
              <a:off x="0" y="0"/>
              <a:ext cx="20104099" cy="11308556"/>
            </a:xfrm>
            <a:prstGeom prst="rect">
              <a:avLst/>
            </a:prstGeom>
          </p:spPr>
        </p:pic>
        <p:sp>
          <p:nvSpPr>
            <p:cNvPr id="4" name="object 4"/>
            <p:cNvSpPr/>
            <p:nvPr/>
          </p:nvSpPr>
          <p:spPr>
            <a:xfrm>
              <a:off x="-879" y="0"/>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000000">
                <a:alpha val="41000"/>
              </a:srgbClr>
            </a:solidFill>
          </p:spPr>
          <p:txBody>
            <a:bodyPr wrap="square" lIns="0" tIns="0" rIns="0" bIns="0" rtlCol="0"/>
            <a:lstStyle/>
            <a:p>
              <a:endParaRPr/>
            </a:p>
          </p:txBody>
        </p:sp>
      </p:grpSp>
      <p:sp>
        <p:nvSpPr>
          <p:cNvPr id="5" name="object 5"/>
          <p:cNvSpPr txBox="1">
            <a:spLocks noGrp="1"/>
          </p:cNvSpPr>
          <p:nvPr>
            <p:ph type="title"/>
          </p:nvPr>
        </p:nvSpPr>
        <p:spPr>
          <a:xfrm>
            <a:off x="831850" y="5578475"/>
            <a:ext cx="16764000" cy="5060809"/>
          </a:xfrm>
          <a:prstGeom prst="rect">
            <a:avLst/>
          </a:prstGeom>
        </p:spPr>
        <p:txBody>
          <a:bodyPr vert="horz" wrap="square" lIns="0" tIns="1477645" rIns="0" bIns="0" rtlCol="0">
            <a:spAutoFit/>
          </a:bodyPr>
          <a:lstStyle/>
          <a:p>
            <a:pPr marL="12700" marR="5080">
              <a:lnSpc>
                <a:spcPct val="66700"/>
              </a:lnSpc>
              <a:spcBef>
                <a:spcPts val="11635"/>
              </a:spcBef>
            </a:pPr>
            <a:r>
              <a:rPr lang="en-US" sz="17000" b="0" spc="-10" err="1">
                <a:solidFill>
                  <a:srgbClr val="FFFFFF"/>
                </a:solidFill>
                <a:latin typeface="Franklin Gothic Medium Cond" panose="020B0606030402020204" pitchFamily="34" charset="0"/>
                <a:cs typeface="Söhne Schmal Kräftig"/>
              </a:rPr>
              <a:t>L’appui</a:t>
            </a:r>
            <a:r>
              <a:rPr lang="en-US" sz="17000" b="0" spc="-10">
                <a:solidFill>
                  <a:srgbClr val="FFFFFF"/>
                </a:solidFill>
                <a:latin typeface="Franklin Gothic Medium Cond" panose="020B0606030402020204" pitchFamily="34" charset="0"/>
                <a:cs typeface="Söhne Schmal Kräftig"/>
              </a:rPr>
              <a:t> aux</a:t>
            </a:r>
            <a:r>
              <a:rPr sz="17000" b="0" spc="-10">
                <a:solidFill>
                  <a:srgbClr val="FFFFFF"/>
                </a:solidFill>
                <a:latin typeface="Franklin Gothic Medium Cond" panose="020B0606030402020204" pitchFamily="34" charset="0"/>
                <a:cs typeface="Söhne Schmal Kräftig"/>
              </a:rPr>
              <a:t> </a:t>
            </a:r>
            <a:br>
              <a:rPr lang="en-US" sz="17000" b="0" spc="-10">
                <a:solidFill>
                  <a:srgbClr val="FFFFFF"/>
                </a:solidFill>
                <a:latin typeface="Franklin Gothic Medium Cond" panose="020B0606030402020204" pitchFamily="34" charset="0"/>
                <a:cs typeface="Söhne Schmal Kräftig"/>
              </a:rPr>
            </a:br>
            <a:r>
              <a:rPr sz="17000" b="0" spc="-10">
                <a:solidFill>
                  <a:srgbClr val="FFFFFF"/>
                </a:solidFill>
                <a:latin typeface="Franklin Gothic Medium Cond" panose="020B0606030402020204" pitchFamily="34" charset="0"/>
                <a:cs typeface="Söhne Schmal Kräftig"/>
              </a:rPr>
              <a:t>Services</a:t>
            </a:r>
            <a:r>
              <a:rPr lang="en-US" sz="17000" b="0" spc="-10">
                <a:solidFill>
                  <a:srgbClr val="FFFFFF"/>
                </a:solidFill>
                <a:latin typeface="Franklin Gothic Medium Cond" panose="020B0606030402020204" pitchFamily="34" charset="0"/>
                <a:cs typeface="Söhne Schmal Kräftig"/>
              </a:rPr>
              <a:t> </a:t>
            </a:r>
            <a:r>
              <a:rPr lang="en-US" sz="17000" b="0" spc="-10" err="1">
                <a:solidFill>
                  <a:srgbClr val="FFFFFF"/>
                </a:solidFill>
                <a:latin typeface="Franklin Gothic Medium Cond" panose="020B0606030402020204" pitchFamily="34" charset="0"/>
                <a:cs typeface="Söhne Schmal Kräftig"/>
              </a:rPr>
              <a:t>vétérinaires</a:t>
            </a:r>
            <a:endParaRPr sz="17000">
              <a:latin typeface="Franklin Gothic Medium Cond" panose="020B0606030402020204" pitchFamily="34" charset="0"/>
              <a:cs typeface="Söhne Schmal Kräftig"/>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3635"/>
          </a:xfrm>
          <a:custGeom>
            <a:avLst/>
            <a:gdLst/>
            <a:ahLst/>
            <a:cxnLst/>
            <a:rect l="l" t="t" r="r" b="b"/>
            <a:pathLst>
              <a:path w="20104100" h="11303635">
                <a:moveTo>
                  <a:pt x="20104099" y="0"/>
                </a:moveTo>
                <a:lnTo>
                  <a:pt x="0" y="0"/>
                </a:lnTo>
                <a:lnTo>
                  <a:pt x="0" y="11303320"/>
                </a:lnTo>
                <a:lnTo>
                  <a:pt x="20104099" y="11303320"/>
                </a:lnTo>
                <a:lnTo>
                  <a:pt x="20104099" y="0"/>
                </a:lnTo>
                <a:close/>
              </a:path>
            </a:pathLst>
          </a:custGeom>
          <a:solidFill>
            <a:srgbClr val="FAEFC3"/>
          </a:solidFill>
        </p:spPr>
        <p:txBody>
          <a:bodyPr wrap="square" lIns="0" tIns="0" rIns="0" bIns="0" rtlCol="0"/>
          <a:lstStyle/>
          <a:p>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sp>
        <p:nvSpPr>
          <p:cNvPr id="6" name="object 6"/>
          <p:cNvSpPr txBox="1"/>
          <p:nvPr/>
        </p:nvSpPr>
        <p:spPr>
          <a:xfrm>
            <a:off x="6207006" y="2168384"/>
            <a:ext cx="11793220" cy="1312860"/>
          </a:xfrm>
          <a:prstGeom prst="rect">
            <a:avLst/>
          </a:prstGeom>
        </p:spPr>
        <p:txBody>
          <a:bodyPr vert="horz" wrap="square" lIns="0" tIns="11430" rIns="0" bIns="0" rtlCol="0">
            <a:spAutoFit/>
          </a:bodyPr>
          <a:lstStyle/>
          <a:p>
            <a:pPr marL="12700" marR="5080">
              <a:lnSpc>
                <a:spcPct val="101299"/>
              </a:lnSpc>
              <a:spcBef>
                <a:spcPts val="90"/>
              </a:spcBef>
            </a:pPr>
            <a:r>
              <a:rPr lang="fr-FR" sz="2850" b="1">
                <a:latin typeface="Arial" panose="020B0604020202020204" pitchFamily="34" charset="0"/>
                <a:cs typeface="Arial" panose="020B0604020202020204" pitchFamily="34" charset="0"/>
              </a:rPr>
              <a:t>Les vétérinaires et autres professionnels de la santé animale sont au cœur du secteur de la santé animale. Nous les accompagnons par les actions suivantes.</a:t>
            </a:r>
            <a:endParaRPr lang="en-US" sz="2850" b="1">
              <a:latin typeface="Arial" panose="020B0604020202020204" pitchFamily="34" charset="0"/>
              <a:cs typeface="Arial" panose="020B0604020202020204" pitchFamily="34" charset="0"/>
            </a:endParaRPr>
          </a:p>
        </p:txBody>
      </p:sp>
      <p:sp>
        <p:nvSpPr>
          <p:cNvPr id="7" name="object 7"/>
          <p:cNvSpPr txBox="1"/>
          <p:nvPr/>
        </p:nvSpPr>
        <p:spPr>
          <a:xfrm>
            <a:off x="6227947" y="6665002"/>
            <a:ext cx="5119503" cy="3626634"/>
          </a:xfrm>
          <a:prstGeom prst="rect">
            <a:avLst/>
          </a:prstGeom>
        </p:spPr>
        <p:txBody>
          <a:bodyPr vert="horz" wrap="square" lIns="0" tIns="48260" rIns="0" bIns="0" rtlCol="0">
            <a:spAutoFit/>
          </a:bodyPr>
          <a:lstStyle/>
          <a:p>
            <a:pPr marL="12700" marR="5080">
              <a:lnSpc>
                <a:spcPts val="3050"/>
              </a:lnSpc>
              <a:spcBef>
                <a:spcPts val="380"/>
              </a:spcBef>
            </a:pPr>
            <a:r>
              <a:rPr lang="fr-FR" sz="2700">
                <a:latin typeface="Arial" panose="020B0604020202020204" pitchFamily="34" charset="0"/>
                <a:cs typeface="Arial" panose="020B0604020202020204" pitchFamily="34" charset="0"/>
              </a:rPr>
              <a:t>Élaborer </a:t>
            </a:r>
            <a:r>
              <a:rPr lang="fr-FR" sz="2700" b="1">
                <a:latin typeface="Arial" panose="020B0604020202020204" pitchFamily="34" charset="0"/>
                <a:cs typeface="Arial" panose="020B0604020202020204" pitchFamily="34" charset="0"/>
              </a:rPr>
              <a:t>des lignes directrices adéquates</a:t>
            </a:r>
            <a:r>
              <a:rPr lang="fr-FR" sz="2700">
                <a:latin typeface="Arial" panose="020B0604020202020204" pitchFamily="34" charset="0"/>
                <a:cs typeface="Arial" panose="020B0604020202020204" pitchFamily="34" charset="0"/>
              </a:rPr>
              <a:t> pour les Services vétérinaires et assurer leur mise en œuvre efficace dans les systèmes nationaux de santé animale, conformément aux normes de l’OMSA et en faisant appel aux ressources financières et humaines appropriées</a:t>
            </a:r>
            <a:endParaRPr lang="en-US" sz="2700">
              <a:latin typeface="Arial" panose="020B0604020202020204" pitchFamily="34" charset="0"/>
              <a:cs typeface="Arial" panose="020B0604020202020204" pitchFamily="34" charset="0"/>
            </a:endParaRPr>
          </a:p>
        </p:txBody>
      </p:sp>
      <p:sp>
        <p:nvSpPr>
          <p:cNvPr id="8" name="object 8"/>
          <p:cNvSpPr txBox="1"/>
          <p:nvPr/>
        </p:nvSpPr>
        <p:spPr>
          <a:xfrm>
            <a:off x="13557525" y="6664656"/>
            <a:ext cx="4876525" cy="3626634"/>
          </a:xfrm>
          <a:prstGeom prst="rect">
            <a:avLst/>
          </a:prstGeom>
        </p:spPr>
        <p:txBody>
          <a:bodyPr vert="horz" wrap="square" lIns="0" tIns="48260" rIns="0" bIns="0" rtlCol="0">
            <a:spAutoFit/>
          </a:bodyPr>
          <a:lstStyle/>
          <a:p>
            <a:pPr marL="12700" marR="5080">
              <a:lnSpc>
                <a:spcPts val="3050"/>
              </a:lnSpc>
              <a:spcBef>
                <a:spcPts val="380"/>
              </a:spcBef>
            </a:pPr>
            <a:r>
              <a:rPr lang="fr-FR" sz="2700">
                <a:latin typeface="Arial" panose="020B0604020202020204" pitchFamily="34" charset="0"/>
                <a:cs typeface="Arial" panose="020B0604020202020204" pitchFamily="34" charset="0"/>
              </a:rPr>
              <a:t>Garantir la surveillance, la détection précoce et la réponse rapide aux foyers de maladies avec les ressources dont disposent les Services vétérinaires, une </a:t>
            </a:r>
            <a:r>
              <a:rPr lang="fr-FR" sz="2700" b="1">
                <a:latin typeface="Arial" panose="020B0604020202020204" pitchFamily="34" charset="0"/>
                <a:cs typeface="Arial" panose="020B0604020202020204" pitchFamily="34" charset="0"/>
              </a:rPr>
              <a:t>chaîne de commandement nationale claire</a:t>
            </a:r>
            <a:r>
              <a:rPr lang="fr-FR" sz="2700">
                <a:latin typeface="Arial" panose="020B0604020202020204" pitchFamily="34" charset="0"/>
                <a:cs typeface="Arial" panose="020B0604020202020204" pitchFamily="34" charset="0"/>
              </a:rPr>
              <a:t> et des capacités pour un </a:t>
            </a:r>
            <a:r>
              <a:rPr lang="fr-FR" sz="2700" b="1">
                <a:latin typeface="Arial" panose="020B0604020202020204" pitchFamily="34" charset="0"/>
                <a:cs typeface="Arial" panose="020B0604020202020204" pitchFamily="34" charset="0"/>
              </a:rPr>
              <a:t>diagnostic précoce efficace</a:t>
            </a:r>
            <a:endParaRPr sz="2700" b="1">
              <a:latin typeface="Arial" panose="020B0604020202020204" pitchFamily="34" charset="0"/>
              <a:cs typeface="Arial" panose="020B0604020202020204" pitchFamily="34" charset="0"/>
            </a:endParaRPr>
          </a:p>
        </p:txBody>
      </p:sp>
      <p:grpSp>
        <p:nvGrpSpPr>
          <p:cNvPr id="9" name="object 9"/>
          <p:cNvGrpSpPr/>
          <p:nvPr/>
        </p:nvGrpSpPr>
        <p:grpSpPr>
          <a:xfrm>
            <a:off x="7727515" y="4020824"/>
            <a:ext cx="1308735" cy="1892935"/>
            <a:chOff x="7727515" y="4020824"/>
            <a:chExt cx="1308735" cy="1892935"/>
          </a:xfrm>
        </p:grpSpPr>
        <p:sp>
          <p:nvSpPr>
            <p:cNvPr id="10" name="object 10"/>
            <p:cNvSpPr/>
            <p:nvPr/>
          </p:nvSpPr>
          <p:spPr>
            <a:xfrm>
              <a:off x="7740400" y="4033708"/>
              <a:ext cx="1283335" cy="1866900"/>
            </a:xfrm>
            <a:custGeom>
              <a:avLst/>
              <a:gdLst/>
              <a:ahLst/>
              <a:cxnLst/>
              <a:rect l="l" t="t" r="r" b="b"/>
              <a:pathLst>
                <a:path w="1283334" h="1866900">
                  <a:moveTo>
                    <a:pt x="1282788" y="1273563"/>
                  </a:moveTo>
                  <a:lnTo>
                    <a:pt x="1282788" y="1485316"/>
                  </a:lnTo>
                </a:path>
                <a:path w="1283334" h="1866900">
                  <a:moveTo>
                    <a:pt x="0" y="1611448"/>
                  </a:moveTo>
                  <a:lnTo>
                    <a:pt x="0" y="221260"/>
                  </a:lnTo>
                  <a:lnTo>
                    <a:pt x="4495" y="176669"/>
                  </a:lnTo>
                  <a:lnTo>
                    <a:pt x="17388" y="135137"/>
                  </a:lnTo>
                  <a:lnTo>
                    <a:pt x="37789" y="97553"/>
                  </a:lnTo>
                  <a:lnTo>
                    <a:pt x="64808" y="64806"/>
                  </a:lnTo>
                  <a:lnTo>
                    <a:pt x="97555" y="37788"/>
                  </a:lnTo>
                  <a:lnTo>
                    <a:pt x="135141" y="17388"/>
                  </a:lnTo>
                  <a:lnTo>
                    <a:pt x="176676" y="4495"/>
                  </a:lnTo>
                  <a:lnTo>
                    <a:pt x="221270" y="0"/>
                  </a:lnTo>
                  <a:lnTo>
                    <a:pt x="1247427" y="0"/>
                  </a:lnTo>
                  <a:lnTo>
                    <a:pt x="1261191" y="2777"/>
                  </a:lnTo>
                  <a:lnTo>
                    <a:pt x="1272431" y="10351"/>
                  </a:lnTo>
                  <a:lnTo>
                    <a:pt x="1280009" y="21587"/>
                  </a:lnTo>
                  <a:lnTo>
                    <a:pt x="1282788" y="35349"/>
                  </a:lnTo>
                  <a:lnTo>
                    <a:pt x="1282788" y="932673"/>
                  </a:lnTo>
                </a:path>
                <a:path w="1283334" h="1866900">
                  <a:moveTo>
                    <a:pt x="270002" y="1737570"/>
                  </a:moveTo>
                  <a:lnTo>
                    <a:pt x="121001" y="1737570"/>
                  </a:lnTo>
                  <a:lnTo>
                    <a:pt x="73895" y="1728059"/>
                  </a:lnTo>
                  <a:lnTo>
                    <a:pt x="35438" y="1702126"/>
                  </a:lnTo>
                  <a:lnTo>
                    <a:pt x="9515" y="1663666"/>
                  </a:lnTo>
                  <a:lnTo>
                    <a:pt x="10" y="1616579"/>
                  </a:lnTo>
                  <a:lnTo>
                    <a:pt x="10" y="1606317"/>
                  </a:lnTo>
                  <a:lnTo>
                    <a:pt x="9515" y="1559213"/>
                  </a:lnTo>
                  <a:lnTo>
                    <a:pt x="35438" y="1520759"/>
                  </a:lnTo>
                  <a:lnTo>
                    <a:pt x="73895" y="1494839"/>
                  </a:lnTo>
                  <a:lnTo>
                    <a:pt x="121001" y="1485336"/>
                  </a:lnTo>
                  <a:lnTo>
                    <a:pt x="270002" y="1485336"/>
                  </a:lnTo>
                  <a:lnTo>
                    <a:pt x="470299" y="1485336"/>
                  </a:lnTo>
                  <a:lnTo>
                    <a:pt x="1282777" y="1485336"/>
                  </a:lnTo>
                  <a:lnTo>
                    <a:pt x="1282777" y="1703654"/>
                  </a:lnTo>
                  <a:lnTo>
                    <a:pt x="1280114" y="1716861"/>
                  </a:lnTo>
                  <a:lnTo>
                    <a:pt x="1272848" y="1727641"/>
                  </a:lnTo>
                  <a:lnTo>
                    <a:pt x="1262068" y="1734906"/>
                  </a:lnTo>
                  <a:lnTo>
                    <a:pt x="1248862" y="1737570"/>
                  </a:lnTo>
                  <a:lnTo>
                    <a:pt x="470299" y="1737570"/>
                  </a:lnTo>
                </a:path>
                <a:path w="1283334" h="1866900">
                  <a:moveTo>
                    <a:pt x="270023" y="1479693"/>
                  </a:moveTo>
                  <a:lnTo>
                    <a:pt x="270023" y="0"/>
                  </a:lnTo>
                </a:path>
                <a:path w="1283334" h="1866900">
                  <a:moveTo>
                    <a:pt x="410982" y="1861545"/>
                  </a:moveTo>
                  <a:lnTo>
                    <a:pt x="370156" y="1838184"/>
                  </a:lnTo>
                  <a:lnTo>
                    <a:pt x="329330" y="1861545"/>
                  </a:lnTo>
                  <a:lnTo>
                    <a:pt x="308916" y="1866830"/>
                  </a:lnTo>
                  <a:lnTo>
                    <a:pt x="289764" y="1861431"/>
                  </a:lnTo>
                  <a:lnTo>
                    <a:pt x="275566" y="1847490"/>
                  </a:lnTo>
                  <a:lnTo>
                    <a:pt x="270012" y="1827148"/>
                  </a:lnTo>
                  <a:lnTo>
                    <a:pt x="270012" y="1485316"/>
                  </a:lnTo>
                  <a:lnTo>
                    <a:pt x="470289" y="1485316"/>
                  </a:lnTo>
                  <a:lnTo>
                    <a:pt x="470289" y="1827148"/>
                  </a:lnTo>
                  <a:lnTo>
                    <a:pt x="464737" y="1847490"/>
                  </a:lnTo>
                  <a:lnTo>
                    <a:pt x="450542" y="1861431"/>
                  </a:lnTo>
                  <a:lnTo>
                    <a:pt x="431394" y="1866830"/>
                  </a:lnTo>
                  <a:lnTo>
                    <a:pt x="410982" y="1861545"/>
                  </a:lnTo>
                  <a:close/>
                </a:path>
              </a:pathLst>
            </a:custGeom>
            <a:ln w="25768">
              <a:solidFill>
                <a:srgbClr val="F15732"/>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8725676" y="5044316"/>
              <a:ext cx="129650" cy="129650"/>
            </a:xfrm>
            <a:prstGeom prst="rect">
              <a:avLst/>
            </a:prstGeom>
          </p:spPr>
        </p:pic>
        <p:sp>
          <p:nvSpPr>
            <p:cNvPr id="12" name="object 12"/>
            <p:cNvSpPr/>
            <p:nvPr/>
          </p:nvSpPr>
          <p:spPr>
            <a:xfrm>
              <a:off x="8352108" y="4910048"/>
              <a:ext cx="219710" cy="245110"/>
            </a:xfrm>
            <a:custGeom>
              <a:avLst/>
              <a:gdLst/>
              <a:ahLst/>
              <a:cxnLst/>
              <a:rect l="l" t="t" r="r" b="b"/>
              <a:pathLst>
                <a:path w="219709" h="245110">
                  <a:moveTo>
                    <a:pt x="219197" y="1874"/>
                  </a:moveTo>
                  <a:lnTo>
                    <a:pt x="219197" y="157565"/>
                  </a:lnTo>
                  <a:lnTo>
                    <a:pt x="210549" y="191444"/>
                  </a:lnTo>
                  <a:lnTo>
                    <a:pt x="187003" y="219188"/>
                  </a:lnTo>
                  <a:lnTo>
                    <a:pt x="152154" y="237934"/>
                  </a:lnTo>
                  <a:lnTo>
                    <a:pt x="109598" y="244819"/>
                  </a:lnTo>
                  <a:lnTo>
                    <a:pt x="67042" y="237934"/>
                  </a:lnTo>
                  <a:lnTo>
                    <a:pt x="32194" y="219188"/>
                  </a:lnTo>
                  <a:lnTo>
                    <a:pt x="8647" y="191444"/>
                  </a:lnTo>
                  <a:lnTo>
                    <a:pt x="0" y="157565"/>
                  </a:lnTo>
                  <a:lnTo>
                    <a:pt x="0" y="0"/>
                  </a:lnTo>
                </a:path>
              </a:pathLst>
            </a:custGeom>
            <a:ln w="25768">
              <a:solidFill>
                <a:srgbClr val="F15732"/>
              </a:solidFill>
            </a:ln>
          </p:spPr>
          <p:txBody>
            <a:bodyPr wrap="square" lIns="0" tIns="0" rIns="0" bIns="0" rtlCol="0"/>
            <a:lstStyle/>
            <a:p>
              <a:endParaRPr/>
            </a:p>
          </p:txBody>
        </p:sp>
        <p:pic>
          <p:nvPicPr>
            <p:cNvPr id="13" name="object 13"/>
            <p:cNvPicPr/>
            <p:nvPr/>
          </p:nvPicPr>
          <p:blipFill>
            <a:blip r:embed="rId4" cstate="print"/>
            <a:stretch>
              <a:fillRect/>
            </a:stretch>
          </p:blipFill>
          <p:spPr>
            <a:xfrm>
              <a:off x="8558421" y="4812705"/>
              <a:ext cx="244966" cy="205920"/>
            </a:xfrm>
            <a:prstGeom prst="rect">
              <a:avLst/>
            </a:prstGeom>
          </p:spPr>
        </p:pic>
        <p:sp>
          <p:nvSpPr>
            <p:cNvPr id="14" name="object 14"/>
            <p:cNvSpPr/>
            <p:nvPr/>
          </p:nvSpPr>
          <p:spPr>
            <a:xfrm>
              <a:off x="8131748" y="4431115"/>
              <a:ext cx="440690" cy="427990"/>
            </a:xfrm>
            <a:custGeom>
              <a:avLst/>
              <a:gdLst/>
              <a:ahLst/>
              <a:cxnLst/>
              <a:rect l="l" t="t" r="r" b="b"/>
              <a:pathLst>
                <a:path w="440690" h="427989">
                  <a:moveTo>
                    <a:pt x="368240" y="0"/>
                  </a:moveTo>
                  <a:lnTo>
                    <a:pt x="392668" y="21211"/>
                  </a:lnTo>
                  <a:lnTo>
                    <a:pt x="417620" y="45396"/>
                  </a:lnTo>
                  <a:lnTo>
                    <a:pt x="435953" y="73131"/>
                  </a:lnTo>
                  <a:lnTo>
                    <a:pt x="440520" y="104991"/>
                  </a:lnTo>
                  <a:lnTo>
                    <a:pt x="435958" y="134064"/>
                  </a:lnTo>
                  <a:lnTo>
                    <a:pt x="418521" y="211012"/>
                  </a:lnTo>
                  <a:lnTo>
                    <a:pt x="404698" y="254118"/>
                  </a:lnTo>
                  <a:lnTo>
                    <a:pt x="386837" y="297134"/>
                  </a:lnTo>
                  <a:lnTo>
                    <a:pt x="364465" y="337676"/>
                  </a:lnTo>
                  <a:lnTo>
                    <a:pt x="337106" y="373358"/>
                  </a:lnTo>
                  <a:lnTo>
                    <a:pt x="304285" y="401798"/>
                  </a:lnTo>
                  <a:lnTo>
                    <a:pt x="265528" y="420610"/>
                  </a:lnTo>
                  <a:lnTo>
                    <a:pt x="220359" y="427411"/>
                  </a:lnTo>
                  <a:lnTo>
                    <a:pt x="220160" y="427411"/>
                  </a:lnTo>
                  <a:lnTo>
                    <a:pt x="174992" y="420610"/>
                  </a:lnTo>
                  <a:lnTo>
                    <a:pt x="136235" y="401798"/>
                  </a:lnTo>
                  <a:lnTo>
                    <a:pt x="103414" y="373358"/>
                  </a:lnTo>
                  <a:lnTo>
                    <a:pt x="76055" y="337676"/>
                  </a:lnTo>
                  <a:lnTo>
                    <a:pt x="53682" y="297134"/>
                  </a:lnTo>
                  <a:lnTo>
                    <a:pt x="35822" y="254118"/>
                  </a:lnTo>
                  <a:lnTo>
                    <a:pt x="21998" y="211012"/>
                  </a:lnTo>
                  <a:lnTo>
                    <a:pt x="11736" y="170199"/>
                  </a:lnTo>
                  <a:lnTo>
                    <a:pt x="0" y="104991"/>
                  </a:lnTo>
                  <a:lnTo>
                    <a:pt x="4567" y="73131"/>
                  </a:lnTo>
                  <a:lnTo>
                    <a:pt x="22899" y="45396"/>
                  </a:lnTo>
                  <a:lnTo>
                    <a:pt x="47852" y="21211"/>
                  </a:lnTo>
                  <a:lnTo>
                    <a:pt x="72280" y="0"/>
                  </a:lnTo>
                </a:path>
              </a:pathLst>
            </a:custGeom>
            <a:ln w="25768">
              <a:solidFill>
                <a:srgbClr val="F15732"/>
              </a:solidFill>
            </a:ln>
          </p:spPr>
          <p:txBody>
            <a:bodyPr wrap="square" lIns="0" tIns="0" rIns="0" bIns="0" rtlCol="0"/>
            <a:lstStyle/>
            <a:p>
              <a:endParaRPr/>
            </a:p>
          </p:txBody>
        </p:sp>
      </p:grpSp>
      <p:grpSp>
        <p:nvGrpSpPr>
          <p:cNvPr id="15" name="object 15"/>
          <p:cNvGrpSpPr/>
          <p:nvPr/>
        </p:nvGrpSpPr>
        <p:grpSpPr>
          <a:xfrm>
            <a:off x="15090996" y="4020301"/>
            <a:ext cx="1252220" cy="1744345"/>
            <a:chOff x="15090996" y="4020301"/>
            <a:chExt cx="1252220" cy="1744345"/>
          </a:xfrm>
        </p:grpSpPr>
        <p:sp>
          <p:nvSpPr>
            <p:cNvPr id="16" name="object 16"/>
            <p:cNvSpPr/>
            <p:nvPr/>
          </p:nvSpPr>
          <p:spPr>
            <a:xfrm>
              <a:off x="15369378" y="4619666"/>
              <a:ext cx="695325" cy="737235"/>
            </a:xfrm>
            <a:custGeom>
              <a:avLst/>
              <a:gdLst/>
              <a:ahLst/>
              <a:cxnLst/>
              <a:rect l="l" t="t" r="r" b="b"/>
              <a:pathLst>
                <a:path w="695325" h="737235">
                  <a:moveTo>
                    <a:pt x="682900" y="76269"/>
                  </a:moveTo>
                  <a:lnTo>
                    <a:pt x="435368" y="76269"/>
                  </a:lnTo>
                  <a:lnTo>
                    <a:pt x="368585" y="228013"/>
                  </a:lnTo>
                  <a:lnTo>
                    <a:pt x="286148" y="0"/>
                  </a:lnTo>
                  <a:lnTo>
                    <a:pt x="209805" y="158236"/>
                  </a:lnTo>
                  <a:lnTo>
                    <a:pt x="151304" y="76269"/>
                  </a:lnTo>
                  <a:lnTo>
                    <a:pt x="0" y="76269"/>
                  </a:lnTo>
                </a:path>
                <a:path w="695325" h="737235">
                  <a:moveTo>
                    <a:pt x="417254" y="406396"/>
                  </a:moveTo>
                  <a:lnTo>
                    <a:pt x="695120" y="406396"/>
                  </a:lnTo>
                </a:path>
                <a:path w="695325" h="737235">
                  <a:moveTo>
                    <a:pt x="0" y="406396"/>
                  </a:moveTo>
                  <a:lnTo>
                    <a:pt x="277865" y="406396"/>
                  </a:lnTo>
                </a:path>
                <a:path w="695325" h="737235">
                  <a:moveTo>
                    <a:pt x="417254" y="571699"/>
                  </a:moveTo>
                  <a:lnTo>
                    <a:pt x="695120" y="571699"/>
                  </a:lnTo>
                </a:path>
                <a:path w="695325" h="737235">
                  <a:moveTo>
                    <a:pt x="0" y="571699"/>
                  </a:moveTo>
                  <a:lnTo>
                    <a:pt x="277865" y="571699"/>
                  </a:lnTo>
                </a:path>
                <a:path w="695325" h="737235">
                  <a:moveTo>
                    <a:pt x="417254" y="736909"/>
                  </a:moveTo>
                  <a:lnTo>
                    <a:pt x="695120" y="736909"/>
                  </a:lnTo>
                </a:path>
                <a:path w="695325" h="737235">
                  <a:moveTo>
                    <a:pt x="0" y="736909"/>
                  </a:moveTo>
                  <a:lnTo>
                    <a:pt x="277865" y="736909"/>
                  </a:lnTo>
                </a:path>
              </a:pathLst>
            </a:custGeom>
            <a:ln w="31203">
              <a:solidFill>
                <a:srgbClr val="F15732"/>
              </a:solidFill>
            </a:ln>
          </p:spPr>
          <p:txBody>
            <a:bodyPr wrap="square" lIns="0" tIns="0" rIns="0" bIns="0" rtlCol="0"/>
            <a:lstStyle/>
            <a:p>
              <a:endParaRPr/>
            </a:p>
          </p:txBody>
        </p:sp>
        <p:sp>
          <p:nvSpPr>
            <p:cNvPr id="17" name="object 17"/>
            <p:cNvSpPr/>
            <p:nvPr/>
          </p:nvSpPr>
          <p:spPr>
            <a:xfrm>
              <a:off x="15215034" y="4324732"/>
              <a:ext cx="1003935" cy="1318895"/>
            </a:xfrm>
            <a:custGeom>
              <a:avLst/>
              <a:gdLst/>
              <a:ahLst/>
              <a:cxnLst/>
              <a:rect l="l" t="t" r="r" b="b"/>
              <a:pathLst>
                <a:path w="1003934" h="1318895">
                  <a:moveTo>
                    <a:pt x="1003906" y="105714"/>
                  </a:moveTo>
                  <a:lnTo>
                    <a:pt x="1003906" y="1291206"/>
                  </a:lnTo>
                  <a:lnTo>
                    <a:pt x="1001730" y="1301889"/>
                  </a:lnTo>
                  <a:lnTo>
                    <a:pt x="995806" y="1310639"/>
                  </a:lnTo>
                  <a:lnTo>
                    <a:pt x="987036" y="1316552"/>
                  </a:lnTo>
                  <a:lnTo>
                    <a:pt x="976326" y="1318724"/>
                  </a:lnTo>
                  <a:lnTo>
                    <a:pt x="27486" y="1318724"/>
                  </a:lnTo>
                  <a:lnTo>
                    <a:pt x="16790" y="1316552"/>
                  </a:lnTo>
                  <a:lnTo>
                    <a:pt x="8053" y="1310639"/>
                  </a:lnTo>
                  <a:lnTo>
                    <a:pt x="2161" y="1301889"/>
                  </a:lnTo>
                  <a:lnTo>
                    <a:pt x="0" y="1291206"/>
                  </a:lnTo>
                  <a:lnTo>
                    <a:pt x="0" y="27423"/>
                  </a:lnTo>
                  <a:lnTo>
                    <a:pt x="2161" y="16750"/>
                  </a:lnTo>
                  <a:lnTo>
                    <a:pt x="8053" y="8033"/>
                  </a:lnTo>
                  <a:lnTo>
                    <a:pt x="16790" y="2155"/>
                  </a:lnTo>
                  <a:lnTo>
                    <a:pt x="27486" y="0"/>
                  </a:lnTo>
                  <a:lnTo>
                    <a:pt x="203501" y="0"/>
                  </a:lnTo>
                </a:path>
              </a:pathLst>
            </a:custGeom>
            <a:ln w="20941">
              <a:solidFill>
                <a:srgbClr val="F15732"/>
              </a:solidFill>
            </a:ln>
          </p:spPr>
          <p:txBody>
            <a:bodyPr wrap="square" lIns="0" tIns="0" rIns="0" bIns="0" rtlCol="0"/>
            <a:lstStyle/>
            <a:p>
              <a:endParaRPr/>
            </a:p>
          </p:txBody>
        </p:sp>
        <p:pic>
          <p:nvPicPr>
            <p:cNvPr id="18" name="object 18"/>
            <p:cNvPicPr/>
            <p:nvPr/>
          </p:nvPicPr>
          <p:blipFill>
            <a:blip r:embed="rId5" cstate="print"/>
            <a:stretch>
              <a:fillRect/>
            </a:stretch>
          </p:blipFill>
          <p:spPr>
            <a:xfrm>
              <a:off x="15995607" y="4314261"/>
              <a:ext cx="233804" cy="143493"/>
            </a:xfrm>
            <a:prstGeom prst="rect">
              <a:avLst/>
            </a:prstGeom>
          </p:spPr>
        </p:pic>
        <p:sp>
          <p:nvSpPr>
            <p:cNvPr id="19" name="object 19"/>
            <p:cNvSpPr/>
            <p:nvPr/>
          </p:nvSpPr>
          <p:spPr>
            <a:xfrm>
              <a:off x="15101467" y="4030772"/>
              <a:ext cx="1231265" cy="1723389"/>
            </a:xfrm>
            <a:custGeom>
              <a:avLst/>
              <a:gdLst/>
              <a:ahLst/>
              <a:cxnLst/>
              <a:rect l="l" t="t" r="r" b="b"/>
              <a:pathLst>
                <a:path w="1231265" h="1723389">
                  <a:moveTo>
                    <a:pt x="601929" y="331801"/>
                  </a:moveTo>
                  <a:lnTo>
                    <a:pt x="874873" y="331801"/>
                  </a:lnTo>
                  <a:lnTo>
                    <a:pt x="886417" y="329457"/>
                  </a:lnTo>
                  <a:lnTo>
                    <a:pt x="895877" y="323076"/>
                  </a:lnTo>
                  <a:lnTo>
                    <a:pt x="902272" y="313637"/>
                  </a:lnTo>
                  <a:lnTo>
                    <a:pt x="904621" y="302116"/>
                  </a:lnTo>
                  <a:lnTo>
                    <a:pt x="904621" y="146634"/>
                  </a:lnTo>
                  <a:lnTo>
                    <a:pt x="902272" y="135115"/>
                  </a:lnTo>
                  <a:lnTo>
                    <a:pt x="895877" y="125679"/>
                  </a:lnTo>
                  <a:lnTo>
                    <a:pt x="886417" y="119302"/>
                  </a:lnTo>
                  <a:lnTo>
                    <a:pt x="874873" y="116959"/>
                  </a:lnTo>
                  <a:lnTo>
                    <a:pt x="738344" y="116959"/>
                  </a:lnTo>
                  <a:lnTo>
                    <a:pt x="727107" y="71318"/>
                  </a:lnTo>
                  <a:lnTo>
                    <a:pt x="700428" y="34154"/>
                  </a:lnTo>
                  <a:lnTo>
                    <a:pt x="662002" y="9153"/>
                  </a:lnTo>
                  <a:lnTo>
                    <a:pt x="615520" y="0"/>
                  </a:lnTo>
                  <a:lnTo>
                    <a:pt x="568983" y="9153"/>
                  </a:lnTo>
                  <a:lnTo>
                    <a:pt x="530528" y="34154"/>
                  </a:lnTo>
                  <a:lnTo>
                    <a:pt x="503836" y="71318"/>
                  </a:lnTo>
                  <a:lnTo>
                    <a:pt x="492592" y="116959"/>
                  </a:lnTo>
                  <a:lnTo>
                    <a:pt x="346816" y="116959"/>
                  </a:lnTo>
                  <a:lnTo>
                    <a:pt x="335268" y="119302"/>
                  </a:lnTo>
                  <a:lnTo>
                    <a:pt x="325809" y="125679"/>
                  </a:lnTo>
                  <a:lnTo>
                    <a:pt x="319416" y="135115"/>
                  </a:lnTo>
                  <a:lnTo>
                    <a:pt x="317068" y="146634"/>
                  </a:lnTo>
                  <a:lnTo>
                    <a:pt x="317068" y="302116"/>
                  </a:lnTo>
                  <a:lnTo>
                    <a:pt x="319416" y="313637"/>
                  </a:lnTo>
                  <a:lnTo>
                    <a:pt x="325809" y="323076"/>
                  </a:lnTo>
                  <a:lnTo>
                    <a:pt x="335268" y="329457"/>
                  </a:lnTo>
                  <a:lnTo>
                    <a:pt x="346816" y="331801"/>
                  </a:lnTo>
                  <a:lnTo>
                    <a:pt x="481556" y="331801"/>
                  </a:lnTo>
                </a:path>
                <a:path w="1231265" h="1723389">
                  <a:moveTo>
                    <a:pt x="0" y="893271"/>
                  </a:moveTo>
                  <a:lnTo>
                    <a:pt x="0" y="229197"/>
                  </a:lnTo>
                  <a:lnTo>
                    <a:pt x="3610" y="211440"/>
                  </a:lnTo>
                  <a:lnTo>
                    <a:pt x="13444" y="196908"/>
                  </a:lnTo>
                  <a:lnTo>
                    <a:pt x="28006" y="187094"/>
                  </a:lnTo>
                  <a:lnTo>
                    <a:pt x="45799" y="183491"/>
                  </a:lnTo>
                  <a:lnTo>
                    <a:pt x="317068" y="183491"/>
                  </a:lnTo>
                </a:path>
                <a:path w="1231265" h="1723389">
                  <a:moveTo>
                    <a:pt x="1231041" y="518277"/>
                  </a:moveTo>
                  <a:lnTo>
                    <a:pt x="1231041" y="1677446"/>
                  </a:lnTo>
                  <a:lnTo>
                    <a:pt x="1227415" y="1695163"/>
                  </a:lnTo>
                  <a:lnTo>
                    <a:pt x="1217549" y="1709699"/>
                  </a:lnTo>
                  <a:lnTo>
                    <a:pt x="1202955" y="1719535"/>
                  </a:lnTo>
                  <a:lnTo>
                    <a:pt x="1185147" y="1723151"/>
                  </a:lnTo>
                  <a:lnTo>
                    <a:pt x="45799" y="1723151"/>
                  </a:lnTo>
                  <a:lnTo>
                    <a:pt x="28006" y="1719535"/>
                  </a:lnTo>
                  <a:lnTo>
                    <a:pt x="13444" y="1709699"/>
                  </a:lnTo>
                  <a:lnTo>
                    <a:pt x="3610" y="1695163"/>
                  </a:lnTo>
                  <a:lnTo>
                    <a:pt x="0" y="1677446"/>
                  </a:lnTo>
                  <a:lnTo>
                    <a:pt x="0" y="1013267"/>
                  </a:lnTo>
                </a:path>
                <a:path w="1231265" h="1723389">
                  <a:moveTo>
                    <a:pt x="904621" y="183491"/>
                  </a:moveTo>
                  <a:lnTo>
                    <a:pt x="1185147" y="183491"/>
                  </a:lnTo>
                  <a:lnTo>
                    <a:pt x="1202955" y="187094"/>
                  </a:lnTo>
                  <a:lnTo>
                    <a:pt x="1217549" y="196908"/>
                  </a:lnTo>
                  <a:lnTo>
                    <a:pt x="1227415" y="211440"/>
                  </a:lnTo>
                  <a:lnTo>
                    <a:pt x="1231041" y="229197"/>
                  </a:lnTo>
                  <a:lnTo>
                    <a:pt x="1231041" y="425850"/>
                  </a:lnTo>
                </a:path>
              </a:pathLst>
            </a:custGeom>
            <a:ln w="20941">
              <a:solidFill>
                <a:srgbClr val="F15732"/>
              </a:solidFill>
            </a:ln>
          </p:spPr>
          <p:txBody>
            <a:bodyPr wrap="square" lIns="0" tIns="0" rIns="0" bIns="0" rtlCol="0"/>
            <a:lstStyle/>
            <a:p>
              <a:endParaRPr/>
            </a:p>
          </p:txBody>
        </p:sp>
      </p:grpSp>
      <p:sp>
        <p:nvSpPr>
          <p:cNvPr id="20" name="object 20"/>
          <p:cNvSpPr txBox="1"/>
          <p:nvPr/>
        </p:nvSpPr>
        <p:spPr>
          <a:xfrm>
            <a:off x="19299928" y="939521"/>
            <a:ext cx="30353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56</a:t>
            </a:r>
            <a:endParaRPr sz="1900">
              <a:latin typeface="Söhne"/>
              <a:cs typeface="Söhne"/>
            </a:endParaRPr>
          </a:p>
        </p:txBody>
      </p:sp>
      <p:sp>
        <p:nvSpPr>
          <p:cNvPr id="21" name="object 21"/>
          <p:cNvSpPr/>
          <p:nvPr/>
        </p:nvSpPr>
        <p:spPr>
          <a:xfrm>
            <a:off x="6240647" y="615688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22" name="object 22"/>
          <p:cNvGrpSpPr/>
          <p:nvPr/>
        </p:nvGrpSpPr>
        <p:grpSpPr>
          <a:xfrm>
            <a:off x="6351002" y="6156880"/>
            <a:ext cx="4748530" cy="31750"/>
            <a:chOff x="6351002" y="6156880"/>
            <a:chExt cx="4748530" cy="31750"/>
          </a:xfrm>
        </p:grpSpPr>
        <p:sp>
          <p:nvSpPr>
            <p:cNvPr id="23" name="object 23"/>
            <p:cNvSpPr/>
            <p:nvPr/>
          </p:nvSpPr>
          <p:spPr>
            <a:xfrm>
              <a:off x="6351002" y="6172587"/>
              <a:ext cx="4685665" cy="0"/>
            </a:xfrm>
            <a:custGeom>
              <a:avLst/>
              <a:gdLst/>
              <a:ahLst/>
              <a:cxnLst/>
              <a:rect l="l" t="t" r="r" b="b"/>
              <a:pathLst>
                <a:path w="4685665">
                  <a:moveTo>
                    <a:pt x="0" y="0"/>
                  </a:moveTo>
                  <a:lnTo>
                    <a:pt x="4685103" y="0"/>
                  </a:lnTo>
                </a:path>
              </a:pathLst>
            </a:custGeom>
            <a:ln w="31412">
              <a:solidFill>
                <a:srgbClr val="F15732"/>
              </a:solidFill>
              <a:prstDash val="dot"/>
            </a:ln>
          </p:spPr>
          <p:txBody>
            <a:bodyPr wrap="square" lIns="0" tIns="0" rIns="0" bIns="0" rtlCol="0"/>
            <a:lstStyle/>
            <a:p>
              <a:endParaRPr/>
            </a:p>
          </p:txBody>
        </p:sp>
        <p:sp>
          <p:nvSpPr>
            <p:cNvPr id="24" name="object 24"/>
            <p:cNvSpPr/>
            <p:nvPr/>
          </p:nvSpPr>
          <p:spPr>
            <a:xfrm>
              <a:off x="11067725" y="615688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25" name="object 25"/>
          <p:cNvSpPr/>
          <p:nvPr/>
        </p:nvSpPr>
        <p:spPr>
          <a:xfrm>
            <a:off x="13402733" y="615688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26" name="object 26"/>
          <p:cNvGrpSpPr/>
          <p:nvPr/>
        </p:nvGrpSpPr>
        <p:grpSpPr>
          <a:xfrm>
            <a:off x="13512023" y="6156880"/>
            <a:ext cx="4414520" cy="31750"/>
            <a:chOff x="13512023" y="6156880"/>
            <a:chExt cx="4414520" cy="31750"/>
          </a:xfrm>
        </p:grpSpPr>
        <p:sp>
          <p:nvSpPr>
            <p:cNvPr id="27" name="object 27"/>
            <p:cNvSpPr/>
            <p:nvPr/>
          </p:nvSpPr>
          <p:spPr>
            <a:xfrm>
              <a:off x="13512023" y="6172587"/>
              <a:ext cx="4351655" cy="0"/>
            </a:xfrm>
            <a:custGeom>
              <a:avLst/>
              <a:gdLst/>
              <a:ahLst/>
              <a:cxnLst/>
              <a:rect l="l" t="t" r="r" b="b"/>
              <a:pathLst>
                <a:path w="4351655">
                  <a:moveTo>
                    <a:pt x="0" y="0"/>
                  </a:moveTo>
                  <a:lnTo>
                    <a:pt x="4351637" y="0"/>
                  </a:lnTo>
                </a:path>
              </a:pathLst>
            </a:custGeom>
            <a:ln w="31412">
              <a:solidFill>
                <a:srgbClr val="F15732"/>
              </a:solidFill>
              <a:prstDash val="dot"/>
            </a:ln>
          </p:spPr>
          <p:txBody>
            <a:bodyPr wrap="square" lIns="0" tIns="0" rIns="0" bIns="0" rtlCol="0"/>
            <a:lstStyle/>
            <a:p>
              <a:endParaRPr/>
            </a:p>
          </p:txBody>
        </p:sp>
        <p:sp>
          <p:nvSpPr>
            <p:cNvPr id="28" name="object 28"/>
            <p:cNvSpPr/>
            <p:nvPr/>
          </p:nvSpPr>
          <p:spPr>
            <a:xfrm>
              <a:off x="17894743" y="615688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31" name="object 42">
            <a:extLst>
              <a:ext uri="{FF2B5EF4-FFF2-40B4-BE49-F238E27FC236}">
                <a16:creationId xmlns:a16="http://schemas.microsoft.com/office/drawing/2014/main" id="{ABD8427C-40FE-F0CE-3BD8-D3624B2D6125}"/>
              </a:ext>
            </a:extLst>
          </p:cNvPr>
          <p:cNvSpPr txBox="1">
            <a:spLocks noGrp="1"/>
          </p:cNvSpPr>
          <p:nvPr>
            <p:ph type="title"/>
          </p:nvPr>
        </p:nvSpPr>
        <p:spPr>
          <a:xfrm>
            <a:off x="678378" y="2256968"/>
            <a:ext cx="2591872" cy="1604927"/>
          </a:xfrm>
          <a:prstGeom prst="rect">
            <a:avLst/>
          </a:prstGeom>
        </p:spPr>
        <p:txBody>
          <a:bodyPr vert="horz" wrap="square" lIns="0" tIns="12065" rIns="0" bIns="0" rtlCol="0">
            <a:spAutoFit/>
          </a:bodyPr>
          <a:lstStyle/>
          <a:p>
            <a:pPr marL="12700" marR="5080">
              <a:lnSpc>
                <a:spcPct val="100400"/>
              </a:lnSpc>
              <a:spcBef>
                <a:spcPts val="95"/>
              </a:spcBef>
            </a:pPr>
            <a:r>
              <a:rPr lang="fr-FR" spc="-10">
                <a:latin typeface="Arial" panose="020B0604020202020204" pitchFamily="34" charset="0"/>
                <a:cs typeface="Arial" panose="020B0604020202020204" pitchFamily="34" charset="0"/>
              </a:rPr>
              <a:t>L’appui aux Services vétérinaires</a:t>
            </a:r>
            <a:endParaRPr spc="-10">
              <a:latin typeface="Arial" panose="020B0604020202020204" pitchFamily="34" charset="0"/>
              <a:cs typeface="Arial" panose="020B060402020202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3635"/>
          </a:xfrm>
          <a:custGeom>
            <a:avLst/>
            <a:gdLst/>
            <a:ahLst/>
            <a:cxnLst/>
            <a:rect l="l" t="t" r="r" b="b"/>
            <a:pathLst>
              <a:path w="20104100" h="11303635">
                <a:moveTo>
                  <a:pt x="20104099" y="0"/>
                </a:moveTo>
                <a:lnTo>
                  <a:pt x="0" y="0"/>
                </a:lnTo>
                <a:lnTo>
                  <a:pt x="0" y="11303320"/>
                </a:lnTo>
                <a:lnTo>
                  <a:pt x="20104099" y="11303320"/>
                </a:lnTo>
                <a:lnTo>
                  <a:pt x="20104099" y="0"/>
                </a:lnTo>
                <a:close/>
              </a:path>
            </a:pathLst>
          </a:custGeom>
          <a:solidFill>
            <a:srgbClr val="FAEFC3"/>
          </a:solidFill>
        </p:spPr>
        <p:txBody>
          <a:bodyPr wrap="square" lIns="0" tIns="0" rIns="0" bIns="0" rtlCol="0"/>
          <a:lstStyle/>
          <a:p>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sp>
        <p:nvSpPr>
          <p:cNvPr id="5" name="object 5"/>
          <p:cNvSpPr txBox="1"/>
          <p:nvPr/>
        </p:nvSpPr>
        <p:spPr>
          <a:xfrm>
            <a:off x="6655272" y="4060055"/>
            <a:ext cx="4050665" cy="2028825"/>
          </a:xfrm>
          <a:prstGeom prst="rect">
            <a:avLst/>
          </a:prstGeom>
        </p:spPr>
        <p:txBody>
          <a:bodyPr vert="horz" wrap="square" lIns="0" tIns="37465" rIns="0" bIns="0" rtlCol="0">
            <a:spAutoFit/>
          </a:bodyPr>
          <a:lstStyle/>
          <a:p>
            <a:pPr marL="12700" marR="5080" algn="ctr">
              <a:lnSpc>
                <a:spcPts val="3050"/>
              </a:lnSpc>
              <a:spcBef>
                <a:spcPts val="295"/>
              </a:spcBef>
            </a:pPr>
            <a:r>
              <a:rPr lang="fr-FR" sz="2600" b="1">
                <a:latin typeface="Arial" panose="020B0604020202020204" pitchFamily="34" charset="0"/>
                <a:cs typeface="Arial" panose="020B0604020202020204" pitchFamily="34" charset="0"/>
              </a:rPr>
              <a:t>Promouvoir les partenariats entre les secteurs public et privé</a:t>
            </a:r>
          </a:p>
          <a:p>
            <a:pPr marL="12700" marR="5080" algn="ctr">
              <a:lnSpc>
                <a:spcPts val="3050"/>
              </a:lnSpc>
              <a:spcBef>
                <a:spcPts val="295"/>
              </a:spcBef>
            </a:pPr>
            <a:r>
              <a:rPr lang="fr-FR" sz="2200">
                <a:latin typeface="Arial" panose="020B0604020202020204" pitchFamily="34" charset="0"/>
                <a:cs typeface="Arial" panose="020B0604020202020204" pitchFamily="34" charset="0"/>
              </a:rPr>
              <a:t>Éleveurs, vétérinaires privés, consommateurs</a:t>
            </a:r>
            <a:endParaRPr sz="2200">
              <a:latin typeface="Arial" panose="020B0604020202020204" pitchFamily="34" charset="0"/>
              <a:cs typeface="Arial" panose="020B0604020202020204" pitchFamily="34" charset="0"/>
            </a:endParaRPr>
          </a:p>
        </p:txBody>
      </p:sp>
      <p:sp>
        <p:nvSpPr>
          <p:cNvPr id="6" name="object 6"/>
          <p:cNvSpPr txBox="1"/>
          <p:nvPr/>
        </p:nvSpPr>
        <p:spPr>
          <a:xfrm>
            <a:off x="13827326" y="8709128"/>
            <a:ext cx="3617330" cy="1230465"/>
          </a:xfrm>
          <a:prstGeom prst="rect">
            <a:avLst/>
          </a:prstGeom>
        </p:spPr>
        <p:txBody>
          <a:bodyPr vert="horz" wrap="square" lIns="0" tIns="37465" rIns="0" bIns="0" rtlCol="0">
            <a:spAutoFit/>
          </a:bodyPr>
          <a:lstStyle/>
          <a:p>
            <a:pPr marL="12700" marR="5080" indent="187960" algn="ctr">
              <a:lnSpc>
                <a:spcPts val="3050"/>
              </a:lnSpc>
              <a:spcBef>
                <a:spcPts val="295"/>
              </a:spcBef>
            </a:pPr>
            <a:r>
              <a:rPr lang="fr-FR" sz="2600" b="1">
                <a:latin typeface="Arial" panose="020B0604020202020204" pitchFamily="34" charset="0"/>
                <a:cs typeface="Arial" panose="020B0604020202020204" pitchFamily="34" charset="0"/>
              </a:rPr>
              <a:t>Mener des programmes de recherche appliquée</a:t>
            </a:r>
            <a:endParaRPr sz="2600" b="1">
              <a:latin typeface="Arial" panose="020B0604020202020204" pitchFamily="34" charset="0"/>
              <a:cs typeface="Arial" panose="020B0604020202020204" pitchFamily="34" charset="0"/>
            </a:endParaRPr>
          </a:p>
        </p:txBody>
      </p:sp>
      <p:sp>
        <p:nvSpPr>
          <p:cNvPr id="7" name="object 7"/>
          <p:cNvSpPr txBox="1"/>
          <p:nvPr/>
        </p:nvSpPr>
        <p:spPr>
          <a:xfrm>
            <a:off x="13486500" y="4047085"/>
            <a:ext cx="4050665" cy="1628010"/>
          </a:xfrm>
          <a:prstGeom prst="rect">
            <a:avLst/>
          </a:prstGeom>
        </p:spPr>
        <p:txBody>
          <a:bodyPr vert="horz" wrap="square" lIns="0" tIns="37465" rIns="0" bIns="0" rtlCol="0">
            <a:spAutoFit/>
          </a:bodyPr>
          <a:lstStyle/>
          <a:p>
            <a:pPr marL="12700" marR="5080" indent="-635" algn="ctr">
              <a:lnSpc>
                <a:spcPts val="3050"/>
              </a:lnSpc>
              <a:spcBef>
                <a:spcPts val="295"/>
              </a:spcBef>
              <a:tabLst>
                <a:tab pos="1585595" algn="l"/>
              </a:tabLst>
            </a:pPr>
            <a:r>
              <a:rPr lang="fr-FR" sz="2600" b="1" spc="-10">
                <a:latin typeface="Arial" panose="020B0604020202020204" pitchFamily="34" charset="0"/>
                <a:cs typeface="Arial" panose="020B0604020202020204" pitchFamily="34" charset="0"/>
              </a:rPr>
              <a:t>Assurer une formation vétérinaire initiale et continue conforme aux lignes directrices</a:t>
            </a:r>
            <a:endParaRPr sz="2600" b="1">
              <a:latin typeface="Arial" panose="020B0604020202020204" pitchFamily="34" charset="0"/>
              <a:cs typeface="Arial" panose="020B0604020202020204" pitchFamily="34" charset="0"/>
            </a:endParaRPr>
          </a:p>
        </p:txBody>
      </p:sp>
      <p:sp>
        <p:nvSpPr>
          <p:cNvPr id="8" name="object 8"/>
          <p:cNvSpPr/>
          <p:nvPr/>
        </p:nvSpPr>
        <p:spPr>
          <a:xfrm>
            <a:off x="7665461" y="2482202"/>
            <a:ext cx="1592580" cy="1019175"/>
          </a:xfrm>
          <a:custGeom>
            <a:avLst/>
            <a:gdLst/>
            <a:ahLst/>
            <a:cxnLst/>
            <a:rect l="l" t="t" r="r" b="b"/>
            <a:pathLst>
              <a:path w="1592579" h="1019175">
                <a:moveTo>
                  <a:pt x="357434" y="186842"/>
                </a:moveTo>
                <a:lnTo>
                  <a:pt x="215270" y="597070"/>
                </a:lnTo>
                <a:lnTo>
                  <a:pt x="0" y="511785"/>
                </a:lnTo>
                <a:lnTo>
                  <a:pt x="182779" y="0"/>
                </a:lnTo>
                <a:lnTo>
                  <a:pt x="233227" y="17744"/>
                </a:lnTo>
                <a:lnTo>
                  <a:pt x="283624" y="35604"/>
                </a:lnTo>
                <a:lnTo>
                  <a:pt x="333987" y="53540"/>
                </a:lnTo>
                <a:lnTo>
                  <a:pt x="384335" y="71513"/>
                </a:lnTo>
                <a:lnTo>
                  <a:pt x="434688" y="89484"/>
                </a:lnTo>
                <a:lnTo>
                  <a:pt x="475666" y="97382"/>
                </a:lnTo>
                <a:lnTo>
                  <a:pt x="516607" y="93993"/>
                </a:lnTo>
                <a:lnTo>
                  <a:pt x="556676" y="82226"/>
                </a:lnTo>
                <a:lnTo>
                  <a:pt x="595039" y="64992"/>
                </a:lnTo>
                <a:lnTo>
                  <a:pt x="605067" y="61306"/>
                </a:lnTo>
                <a:lnTo>
                  <a:pt x="615181" y="59812"/>
                </a:lnTo>
                <a:lnTo>
                  <a:pt x="624496" y="60042"/>
                </a:lnTo>
                <a:lnTo>
                  <a:pt x="632127" y="61526"/>
                </a:lnTo>
                <a:lnTo>
                  <a:pt x="1034722" y="201061"/>
                </a:lnTo>
                <a:lnTo>
                  <a:pt x="1048689" y="205542"/>
                </a:lnTo>
                <a:lnTo>
                  <a:pt x="1060704" y="209358"/>
                </a:lnTo>
                <a:lnTo>
                  <a:pt x="1069120" y="213597"/>
                </a:lnTo>
                <a:lnTo>
                  <a:pt x="1072291" y="219344"/>
                </a:lnTo>
                <a:lnTo>
                  <a:pt x="1068237" y="247586"/>
                </a:lnTo>
                <a:lnTo>
                  <a:pt x="1054118" y="278996"/>
                </a:lnTo>
                <a:lnTo>
                  <a:pt x="1026998" y="305220"/>
                </a:lnTo>
                <a:lnTo>
                  <a:pt x="983942" y="317903"/>
                </a:lnTo>
                <a:lnTo>
                  <a:pt x="922013" y="308692"/>
                </a:lnTo>
                <a:lnTo>
                  <a:pt x="761568" y="257929"/>
                </a:lnTo>
                <a:lnTo>
                  <a:pt x="707534" y="391613"/>
                </a:lnTo>
                <a:lnTo>
                  <a:pt x="656733" y="451617"/>
                </a:lnTo>
                <a:lnTo>
                  <a:pt x="579656" y="451838"/>
                </a:lnTo>
                <a:lnTo>
                  <a:pt x="446792" y="406176"/>
                </a:lnTo>
              </a:path>
              <a:path w="1592579" h="1019175">
                <a:moveTo>
                  <a:pt x="1346461" y="515837"/>
                </a:moveTo>
                <a:lnTo>
                  <a:pt x="1147441" y="107640"/>
                </a:lnTo>
                <a:lnTo>
                  <a:pt x="1352555" y="12188"/>
                </a:lnTo>
                <a:lnTo>
                  <a:pt x="1592192" y="497566"/>
                </a:lnTo>
                <a:lnTo>
                  <a:pt x="1385046" y="603164"/>
                </a:lnTo>
                <a:lnTo>
                  <a:pt x="1353792" y="631700"/>
                </a:lnTo>
                <a:lnTo>
                  <a:pt x="1321895" y="659559"/>
                </a:lnTo>
                <a:lnTo>
                  <a:pt x="1289446" y="686773"/>
                </a:lnTo>
                <a:lnTo>
                  <a:pt x="1256537" y="713370"/>
                </a:lnTo>
                <a:lnTo>
                  <a:pt x="1203174" y="754208"/>
                </a:lnTo>
                <a:lnTo>
                  <a:pt x="1147650" y="792038"/>
                </a:lnTo>
                <a:lnTo>
                  <a:pt x="1098881" y="819664"/>
                </a:lnTo>
                <a:lnTo>
                  <a:pt x="1047797" y="844435"/>
                </a:lnTo>
                <a:lnTo>
                  <a:pt x="996019" y="868012"/>
                </a:lnTo>
                <a:lnTo>
                  <a:pt x="945164" y="892056"/>
                </a:lnTo>
                <a:lnTo>
                  <a:pt x="901582" y="914228"/>
                </a:lnTo>
                <a:lnTo>
                  <a:pt x="859933" y="936069"/>
                </a:lnTo>
                <a:lnTo>
                  <a:pt x="818916" y="957778"/>
                </a:lnTo>
                <a:lnTo>
                  <a:pt x="777232" y="979557"/>
                </a:lnTo>
                <a:lnTo>
                  <a:pt x="733579" y="1001603"/>
                </a:lnTo>
                <a:lnTo>
                  <a:pt x="696987" y="1014979"/>
                </a:lnTo>
                <a:lnTo>
                  <a:pt x="659428" y="1018678"/>
                </a:lnTo>
                <a:lnTo>
                  <a:pt x="624977" y="1009533"/>
                </a:lnTo>
                <a:lnTo>
                  <a:pt x="597709" y="984378"/>
                </a:lnTo>
              </a:path>
              <a:path w="1592579" h="1019175">
                <a:moveTo>
                  <a:pt x="856214" y="779452"/>
                </a:moveTo>
                <a:lnTo>
                  <a:pt x="818219" y="800711"/>
                </a:lnTo>
                <a:lnTo>
                  <a:pt x="782268" y="820328"/>
                </a:lnTo>
                <a:lnTo>
                  <a:pt x="746652" y="839164"/>
                </a:lnTo>
                <a:lnTo>
                  <a:pt x="709664" y="858078"/>
                </a:lnTo>
                <a:lnTo>
                  <a:pt x="680878" y="872876"/>
                </a:lnTo>
                <a:lnTo>
                  <a:pt x="651889" y="888082"/>
                </a:lnTo>
                <a:lnTo>
                  <a:pt x="621886" y="903595"/>
                </a:lnTo>
                <a:lnTo>
                  <a:pt x="590055" y="919312"/>
                </a:lnTo>
                <a:lnTo>
                  <a:pt x="568772" y="930000"/>
                </a:lnTo>
                <a:lnTo>
                  <a:pt x="547961" y="939763"/>
                </a:lnTo>
                <a:lnTo>
                  <a:pt x="526189" y="946716"/>
                </a:lnTo>
                <a:lnTo>
                  <a:pt x="502026" y="948976"/>
                </a:lnTo>
                <a:lnTo>
                  <a:pt x="482045" y="946364"/>
                </a:lnTo>
                <a:lnTo>
                  <a:pt x="463056" y="938892"/>
                </a:lnTo>
                <a:lnTo>
                  <a:pt x="447047" y="925461"/>
                </a:lnTo>
                <a:lnTo>
                  <a:pt x="436007" y="904967"/>
                </a:lnTo>
              </a:path>
              <a:path w="1592579" h="1019175">
                <a:moveTo>
                  <a:pt x="793253" y="673843"/>
                </a:moveTo>
                <a:lnTo>
                  <a:pt x="749156" y="695525"/>
                </a:lnTo>
                <a:lnTo>
                  <a:pt x="705057" y="717208"/>
                </a:lnTo>
                <a:lnTo>
                  <a:pt x="660957" y="738891"/>
                </a:lnTo>
                <a:lnTo>
                  <a:pt x="616860" y="760573"/>
                </a:lnTo>
                <a:lnTo>
                  <a:pt x="554574" y="791445"/>
                </a:lnTo>
                <a:lnTo>
                  <a:pt x="492414" y="822561"/>
                </a:lnTo>
                <a:lnTo>
                  <a:pt x="465010" y="835884"/>
                </a:lnTo>
                <a:lnTo>
                  <a:pt x="435900" y="846563"/>
                </a:lnTo>
                <a:lnTo>
                  <a:pt x="406142" y="849981"/>
                </a:lnTo>
                <a:lnTo>
                  <a:pt x="376794" y="841524"/>
                </a:lnTo>
                <a:lnTo>
                  <a:pt x="364567" y="831858"/>
                </a:lnTo>
                <a:lnTo>
                  <a:pt x="356305" y="819434"/>
                </a:lnTo>
                <a:lnTo>
                  <a:pt x="351315" y="805123"/>
                </a:lnTo>
                <a:lnTo>
                  <a:pt x="348900" y="789797"/>
                </a:lnTo>
              </a:path>
              <a:path w="1592579" h="1019175">
                <a:moveTo>
                  <a:pt x="704711" y="583573"/>
                </a:moveTo>
                <a:lnTo>
                  <a:pt x="657248" y="605853"/>
                </a:lnTo>
                <a:lnTo>
                  <a:pt x="609789" y="628134"/>
                </a:lnTo>
                <a:lnTo>
                  <a:pt x="562331" y="650416"/>
                </a:lnTo>
                <a:lnTo>
                  <a:pt x="514874" y="672702"/>
                </a:lnTo>
                <a:lnTo>
                  <a:pt x="500448" y="679473"/>
                </a:lnTo>
                <a:lnTo>
                  <a:pt x="486021" y="686247"/>
                </a:lnTo>
                <a:lnTo>
                  <a:pt x="471595" y="693023"/>
                </a:lnTo>
                <a:lnTo>
                  <a:pt x="457169" y="699800"/>
                </a:lnTo>
                <a:lnTo>
                  <a:pt x="438785" y="708584"/>
                </a:lnTo>
                <a:lnTo>
                  <a:pt x="419759" y="716801"/>
                </a:lnTo>
                <a:lnTo>
                  <a:pt x="400093" y="722672"/>
                </a:lnTo>
                <a:lnTo>
                  <a:pt x="379789" y="724417"/>
                </a:lnTo>
                <a:lnTo>
                  <a:pt x="360909" y="720126"/>
                </a:lnTo>
                <a:lnTo>
                  <a:pt x="344768" y="709888"/>
                </a:lnTo>
                <a:lnTo>
                  <a:pt x="332607" y="695037"/>
                </a:lnTo>
                <a:lnTo>
                  <a:pt x="325665" y="676911"/>
                </a:lnTo>
                <a:lnTo>
                  <a:pt x="324579" y="662110"/>
                </a:lnTo>
                <a:lnTo>
                  <a:pt x="327188" y="647960"/>
                </a:lnTo>
                <a:lnTo>
                  <a:pt x="361588" y="606714"/>
                </a:lnTo>
                <a:lnTo>
                  <a:pt x="406516" y="582763"/>
                </a:lnTo>
                <a:lnTo>
                  <a:pt x="429442" y="572034"/>
                </a:lnTo>
                <a:lnTo>
                  <a:pt x="453943" y="560068"/>
                </a:lnTo>
                <a:lnTo>
                  <a:pt x="479575" y="547764"/>
                </a:lnTo>
                <a:lnTo>
                  <a:pt x="505803" y="535251"/>
                </a:lnTo>
                <a:lnTo>
                  <a:pt x="532088" y="522654"/>
                </a:lnTo>
              </a:path>
            </a:pathLst>
          </a:custGeom>
          <a:ln w="20941">
            <a:solidFill>
              <a:srgbClr val="F15732"/>
            </a:solidFill>
          </a:ln>
        </p:spPr>
        <p:txBody>
          <a:bodyPr wrap="square" lIns="0" tIns="0" rIns="0" bIns="0" rtlCol="0"/>
          <a:lstStyle/>
          <a:p>
            <a:endParaRPr/>
          </a:p>
        </p:txBody>
      </p:sp>
      <p:grpSp>
        <p:nvGrpSpPr>
          <p:cNvPr id="9" name="object 9"/>
          <p:cNvGrpSpPr/>
          <p:nvPr/>
        </p:nvGrpSpPr>
        <p:grpSpPr>
          <a:xfrm>
            <a:off x="14629941" y="2136619"/>
            <a:ext cx="1549400" cy="1337310"/>
            <a:chOff x="14629941" y="2136619"/>
            <a:chExt cx="1549400" cy="1337310"/>
          </a:xfrm>
        </p:grpSpPr>
        <p:pic>
          <p:nvPicPr>
            <p:cNvPr id="10" name="object 10"/>
            <p:cNvPicPr/>
            <p:nvPr/>
          </p:nvPicPr>
          <p:blipFill>
            <a:blip r:embed="rId3" cstate="print"/>
            <a:stretch>
              <a:fillRect/>
            </a:stretch>
          </p:blipFill>
          <p:spPr>
            <a:xfrm>
              <a:off x="15614094" y="2233734"/>
              <a:ext cx="370014" cy="379451"/>
            </a:xfrm>
            <a:prstGeom prst="rect">
              <a:avLst/>
            </a:prstGeom>
          </p:spPr>
        </p:pic>
        <p:sp>
          <p:nvSpPr>
            <p:cNvPr id="11" name="object 11"/>
            <p:cNvSpPr/>
            <p:nvPr/>
          </p:nvSpPr>
          <p:spPr>
            <a:xfrm>
              <a:off x="14640411" y="2147090"/>
              <a:ext cx="1528445" cy="1316355"/>
            </a:xfrm>
            <a:custGeom>
              <a:avLst/>
              <a:gdLst/>
              <a:ahLst/>
              <a:cxnLst/>
              <a:rect l="l" t="t" r="r" b="b"/>
              <a:pathLst>
                <a:path w="1528444" h="1316354">
                  <a:moveTo>
                    <a:pt x="1287112" y="1315980"/>
                  </a:moveTo>
                  <a:lnTo>
                    <a:pt x="115891" y="1315980"/>
                  </a:lnTo>
                  <a:lnTo>
                    <a:pt x="70780" y="1306873"/>
                  </a:lnTo>
                  <a:lnTo>
                    <a:pt x="33942" y="1282038"/>
                  </a:lnTo>
                  <a:lnTo>
                    <a:pt x="9106" y="1245200"/>
                  </a:lnTo>
                  <a:lnTo>
                    <a:pt x="0" y="1200089"/>
                  </a:lnTo>
                  <a:lnTo>
                    <a:pt x="3080" y="1184828"/>
                  </a:lnTo>
                  <a:lnTo>
                    <a:pt x="11481" y="1172367"/>
                  </a:lnTo>
                  <a:lnTo>
                    <a:pt x="23942" y="1163966"/>
                  </a:lnTo>
                  <a:lnTo>
                    <a:pt x="39202" y="1160886"/>
                  </a:lnTo>
                  <a:lnTo>
                    <a:pt x="1363801" y="1160886"/>
                  </a:lnTo>
                  <a:lnTo>
                    <a:pt x="1379062" y="1163966"/>
                  </a:lnTo>
                  <a:lnTo>
                    <a:pt x="1391523" y="1172367"/>
                  </a:lnTo>
                  <a:lnTo>
                    <a:pt x="1399923" y="1184828"/>
                  </a:lnTo>
                  <a:lnTo>
                    <a:pt x="1403004" y="1200089"/>
                  </a:lnTo>
                  <a:lnTo>
                    <a:pt x="1393897" y="1245200"/>
                  </a:lnTo>
                  <a:lnTo>
                    <a:pt x="1369061" y="1282038"/>
                  </a:lnTo>
                  <a:lnTo>
                    <a:pt x="1332224" y="1306873"/>
                  </a:lnTo>
                  <a:lnTo>
                    <a:pt x="1287112" y="1315980"/>
                  </a:lnTo>
                  <a:close/>
                </a:path>
                <a:path w="1528444" h="1316354">
                  <a:moveTo>
                    <a:pt x="519418" y="1160886"/>
                  </a:moveTo>
                  <a:lnTo>
                    <a:pt x="525513" y="1191070"/>
                  </a:lnTo>
                  <a:lnTo>
                    <a:pt x="542134" y="1215719"/>
                  </a:lnTo>
                  <a:lnTo>
                    <a:pt x="566786" y="1232339"/>
                  </a:lnTo>
                  <a:lnTo>
                    <a:pt x="596976" y="1238433"/>
                  </a:lnTo>
                  <a:lnTo>
                    <a:pt x="806038" y="1238433"/>
                  </a:lnTo>
                  <a:lnTo>
                    <a:pt x="836222" y="1232339"/>
                  </a:lnTo>
                  <a:lnTo>
                    <a:pt x="860871" y="1215719"/>
                  </a:lnTo>
                  <a:lnTo>
                    <a:pt x="877491" y="1191070"/>
                  </a:lnTo>
                  <a:lnTo>
                    <a:pt x="883585" y="1160886"/>
                  </a:lnTo>
                </a:path>
                <a:path w="1528444" h="1316354">
                  <a:moveTo>
                    <a:pt x="1293437" y="1160886"/>
                  </a:moveTo>
                  <a:lnTo>
                    <a:pt x="1293437" y="672681"/>
                  </a:lnTo>
                </a:path>
                <a:path w="1528444" h="1316354">
                  <a:moveTo>
                    <a:pt x="656168" y="410060"/>
                  </a:moveTo>
                  <a:lnTo>
                    <a:pt x="187010" y="410060"/>
                  </a:lnTo>
                  <a:lnTo>
                    <a:pt x="156868" y="416146"/>
                  </a:lnTo>
                  <a:lnTo>
                    <a:pt x="132252" y="432740"/>
                  </a:lnTo>
                  <a:lnTo>
                    <a:pt x="115654" y="457353"/>
                  </a:lnTo>
                  <a:lnTo>
                    <a:pt x="109567" y="487493"/>
                  </a:lnTo>
                  <a:lnTo>
                    <a:pt x="109567" y="1160886"/>
                  </a:lnTo>
                </a:path>
                <a:path w="1528444" h="1316354">
                  <a:moveTo>
                    <a:pt x="1197450" y="1160886"/>
                  </a:moveTo>
                  <a:lnTo>
                    <a:pt x="1197450" y="564893"/>
                  </a:lnTo>
                </a:path>
                <a:path w="1528444" h="1316354">
                  <a:moveTo>
                    <a:pt x="766112" y="506036"/>
                  </a:moveTo>
                  <a:lnTo>
                    <a:pt x="225574" y="506036"/>
                  </a:lnTo>
                  <a:lnTo>
                    <a:pt x="217781" y="507610"/>
                  </a:lnTo>
                  <a:lnTo>
                    <a:pt x="211417" y="511900"/>
                  </a:lnTo>
                  <a:lnTo>
                    <a:pt x="207127" y="518264"/>
                  </a:lnTo>
                  <a:lnTo>
                    <a:pt x="205553" y="526057"/>
                  </a:lnTo>
                  <a:lnTo>
                    <a:pt x="205553" y="1160886"/>
                  </a:lnTo>
                </a:path>
                <a:path w="1528444" h="1316354">
                  <a:moveTo>
                    <a:pt x="1453714" y="0"/>
                  </a:moveTo>
                  <a:lnTo>
                    <a:pt x="838676" y="0"/>
                  </a:lnTo>
                  <a:lnTo>
                    <a:pt x="809814" y="5826"/>
                  </a:lnTo>
                  <a:lnTo>
                    <a:pt x="786247" y="21715"/>
                  </a:lnTo>
                  <a:lnTo>
                    <a:pt x="770357" y="45282"/>
                  </a:lnTo>
                  <a:lnTo>
                    <a:pt x="764531" y="74144"/>
                  </a:lnTo>
                  <a:lnTo>
                    <a:pt x="764531" y="490749"/>
                  </a:lnTo>
                  <a:lnTo>
                    <a:pt x="770357" y="519610"/>
                  </a:lnTo>
                  <a:lnTo>
                    <a:pt x="786247" y="543178"/>
                  </a:lnTo>
                  <a:lnTo>
                    <a:pt x="809814" y="559067"/>
                  </a:lnTo>
                  <a:lnTo>
                    <a:pt x="838676" y="564893"/>
                  </a:lnTo>
                  <a:lnTo>
                    <a:pt x="854267" y="564893"/>
                  </a:lnTo>
                  <a:lnTo>
                    <a:pt x="862149" y="566485"/>
                  </a:lnTo>
                  <a:lnTo>
                    <a:pt x="868586" y="570825"/>
                  </a:lnTo>
                  <a:lnTo>
                    <a:pt x="872926" y="577262"/>
                  </a:lnTo>
                  <a:lnTo>
                    <a:pt x="874517" y="585144"/>
                  </a:lnTo>
                  <a:lnTo>
                    <a:pt x="874517" y="728836"/>
                  </a:lnTo>
                  <a:lnTo>
                    <a:pt x="877268" y="737321"/>
                  </a:lnTo>
                  <a:lnTo>
                    <a:pt x="883950" y="742195"/>
                  </a:lnTo>
                  <a:lnTo>
                    <a:pt x="892209" y="742623"/>
                  </a:lnTo>
                  <a:lnTo>
                    <a:pt x="899689" y="737768"/>
                  </a:lnTo>
                  <a:lnTo>
                    <a:pt x="1033800" y="572390"/>
                  </a:lnTo>
                  <a:lnTo>
                    <a:pt x="1037643" y="567647"/>
                  </a:lnTo>
                  <a:lnTo>
                    <a:pt x="1043423" y="564893"/>
                  </a:lnTo>
                  <a:lnTo>
                    <a:pt x="1049528" y="564893"/>
                  </a:lnTo>
                  <a:lnTo>
                    <a:pt x="1453714" y="564893"/>
                  </a:lnTo>
                  <a:lnTo>
                    <a:pt x="1482576" y="559067"/>
                  </a:lnTo>
                  <a:lnTo>
                    <a:pt x="1506143" y="543178"/>
                  </a:lnTo>
                  <a:lnTo>
                    <a:pt x="1522033" y="519610"/>
                  </a:lnTo>
                  <a:lnTo>
                    <a:pt x="1527859" y="490749"/>
                  </a:lnTo>
                  <a:lnTo>
                    <a:pt x="1527859" y="74144"/>
                  </a:lnTo>
                  <a:lnTo>
                    <a:pt x="1522033" y="45282"/>
                  </a:lnTo>
                  <a:lnTo>
                    <a:pt x="1506143" y="21715"/>
                  </a:lnTo>
                  <a:lnTo>
                    <a:pt x="1482576" y="5826"/>
                  </a:lnTo>
                  <a:lnTo>
                    <a:pt x="1453714" y="0"/>
                  </a:lnTo>
                  <a:close/>
                </a:path>
                <a:path w="1528444" h="1316354">
                  <a:moveTo>
                    <a:pt x="322272" y="728375"/>
                  </a:moveTo>
                  <a:lnTo>
                    <a:pt x="744459" y="728375"/>
                  </a:lnTo>
                </a:path>
                <a:path w="1528444" h="1316354">
                  <a:moveTo>
                    <a:pt x="322272" y="852413"/>
                  </a:moveTo>
                  <a:lnTo>
                    <a:pt x="744459" y="852413"/>
                  </a:lnTo>
                </a:path>
                <a:path w="1528444" h="1316354">
                  <a:moveTo>
                    <a:pt x="322272" y="976451"/>
                  </a:moveTo>
                  <a:lnTo>
                    <a:pt x="1085600" y="976451"/>
                  </a:lnTo>
                </a:path>
              </a:pathLst>
            </a:custGeom>
            <a:ln w="20941">
              <a:solidFill>
                <a:srgbClr val="F15732"/>
              </a:solidFill>
            </a:ln>
          </p:spPr>
          <p:txBody>
            <a:bodyPr wrap="square" lIns="0" tIns="0" rIns="0" bIns="0" rtlCol="0"/>
            <a:lstStyle/>
            <a:p>
              <a:endParaRPr/>
            </a:p>
          </p:txBody>
        </p:sp>
      </p:grpSp>
      <p:sp>
        <p:nvSpPr>
          <p:cNvPr id="12" name="object 12"/>
          <p:cNvSpPr txBox="1"/>
          <p:nvPr/>
        </p:nvSpPr>
        <p:spPr>
          <a:xfrm>
            <a:off x="6482614" y="8674930"/>
            <a:ext cx="4434864" cy="1634422"/>
          </a:xfrm>
          <a:prstGeom prst="rect">
            <a:avLst/>
          </a:prstGeom>
        </p:spPr>
        <p:txBody>
          <a:bodyPr vert="horz" wrap="square" lIns="0" tIns="11430" rIns="0" bIns="0" rtlCol="0">
            <a:spAutoFit/>
          </a:bodyPr>
          <a:lstStyle/>
          <a:p>
            <a:pPr marL="295910" marR="288290" algn="ctr">
              <a:lnSpc>
                <a:spcPct val="110900"/>
              </a:lnSpc>
              <a:spcBef>
                <a:spcPts val="90"/>
              </a:spcBef>
            </a:pPr>
            <a:r>
              <a:rPr lang="fr-FR" sz="2600" b="1">
                <a:latin typeface="Arial" panose="020B0604020202020204" pitchFamily="34" charset="0"/>
                <a:cs typeface="Arial" panose="020B0604020202020204" pitchFamily="34" charset="0"/>
              </a:rPr>
              <a:t>Encourager l’utilisation de notre Outil PVS</a:t>
            </a:r>
          </a:p>
          <a:p>
            <a:pPr marL="295910" marR="288290" algn="ctr">
              <a:lnSpc>
                <a:spcPct val="110900"/>
              </a:lnSpc>
              <a:spcBef>
                <a:spcPts val="90"/>
              </a:spcBef>
            </a:pPr>
            <a:r>
              <a:rPr lang="fr-FR" sz="2200">
                <a:latin typeface="Arial" panose="020B0604020202020204" pitchFamily="34" charset="0"/>
                <a:cs typeface="Arial" panose="020B0604020202020204" pitchFamily="34" charset="0"/>
              </a:rPr>
              <a:t>Évaluer le respect des normes internationales par les pays</a:t>
            </a:r>
            <a:endParaRPr sz="2200">
              <a:latin typeface="Arial" panose="020B0604020202020204" pitchFamily="34" charset="0"/>
              <a:cs typeface="Arial" panose="020B0604020202020204" pitchFamily="34" charset="0"/>
            </a:endParaRPr>
          </a:p>
        </p:txBody>
      </p:sp>
      <p:sp>
        <p:nvSpPr>
          <p:cNvPr id="13" name="object 13"/>
          <p:cNvSpPr/>
          <p:nvPr/>
        </p:nvSpPr>
        <p:spPr>
          <a:xfrm>
            <a:off x="8014228" y="6692529"/>
            <a:ext cx="1070610" cy="1377315"/>
          </a:xfrm>
          <a:custGeom>
            <a:avLst/>
            <a:gdLst/>
            <a:ahLst/>
            <a:cxnLst/>
            <a:rect l="l" t="t" r="r" b="b"/>
            <a:pathLst>
              <a:path w="1070609" h="1377315">
                <a:moveTo>
                  <a:pt x="1070155" y="347078"/>
                </a:moveTo>
                <a:lnTo>
                  <a:pt x="1070155" y="1071349"/>
                </a:lnTo>
                <a:lnTo>
                  <a:pt x="303048" y="1071349"/>
                </a:lnTo>
                <a:lnTo>
                  <a:pt x="303048" y="0"/>
                </a:lnTo>
                <a:lnTo>
                  <a:pt x="722742" y="0"/>
                </a:lnTo>
                <a:lnTo>
                  <a:pt x="768793" y="19057"/>
                </a:lnTo>
                <a:lnTo>
                  <a:pt x="1051025" y="300933"/>
                </a:lnTo>
                <a:lnTo>
                  <a:pt x="1070155" y="347078"/>
                </a:lnTo>
                <a:close/>
              </a:path>
              <a:path w="1070609" h="1377315">
                <a:moveTo>
                  <a:pt x="766479" y="1167053"/>
                </a:moveTo>
                <a:lnTo>
                  <a:pt x="766479" y="1377026"/>
                </a:lnTo>
                <a:lnTo>
                  <a:pt x="0" y="1377026"/>
                </a:lnTo>
                <a:lnTo>
                  <a:pt x="0" y="306221"/>
                </a:lnTo>
                <a:lnTo>
                  <a:pt x="207857" y="306221"/>
                </a:lnTo>
              </a:path>
            </a:pathLst>
          </a:custGeom>
          <a:ln w="20941">
            <a:solidFill>
              <a:srgbClr val="F15732"/>
            </a:solidFill>
          </a:ln>
        </p:spPr>
        <p:txBody>
          <a:bodyPr wrap="square" lIns="0" tIns="0" rIns="0" bIns="0" rtlCol="0"/>
          <a:lstStyle/>
          <a:p>
            <a:endParaRPr/>
          </a:p>
        </p:txBody>
      </p:sp>
      <p:sp>
        <p:nvSpPr>
          <p:cNvPr id="14" name="object 14"/>
          <p:cNvSpPr txBox="1"/>
          <p:nvPr/>
        </p:nvSpPr>
        <p:spPr>
          <a:xfrm>
            <a:off x="8502879" y="6948430"/>
            <a:ext cx="394335" cy="546735"/>
          </a:xfrm>
          <a:prstGeom prst="rect">
            <a:avLst/>
          </a:prstGeom>
        </p:spPr>
        <p:txBody>
          <a:bodyPr vert="horz" wrap="square" lIns="0" tIns="14604" rIns="0" bIns="0" rtlCol="0">
            <a:spAutoFit/>
          </a:bodyPr>
          <a:lstStyle/>
          <a:p>
            <a:pPr marL="12700">
              <a:lnSpc>
                <a:spcPct val="100000"/>
              </a:lnSpc>
              <a:spcBef>
                <a:spcPts val="114"/>
              </a:spcBef>
            </a:pPr>
            <a:r>
              <a:rPr sz="3400" b="0" spc="-25">
                <a:solidFill>
                  <a:srgbClr val="F15732"/>
                </a:solidFill>
                <a:latin typeface="Söhne Schmal Kräftig"/>
                <a:cs typeface="Söhne Schmal Kräftig"/>
              </a:rPr>
              <a:t>PVS</a:t>
            </a:r>
            <a:endParaRPr sz="3400">
              <a:latin typeface="Söhne Schmal Kräftig"/>
              <a:cs typeface="Söhne Schmal Kräftig"/>
            </a:endParaRPr>
          </a:p>
        </p:txBody>
      </p:sp>
      <p:sp>
        <p:nvSpPr>
          <p:cNvPr id="15" name="object 15"/>
          <p:cNvSpPr/>
          <p:nvPr/>
        </p:nvSpPr>
        <p:spPr>
          <a:xfrm>
            <a:off x="8469867" y="6982771"/>
            <a:ext cx="492125" cy="473075"/>
          </a:xfrm>
          <a:custGeom>
            <a:avLst/>
            <a:gdLst/>
            <a:ahLst/>
            <a:cxnLst/>
            <a:rect l="l" t="t" r="r" b="b"/>
            <a:pathLst>
              <a:path w="492125" h="473075">
                <a:moveTo>
                  <a:pt x="0" y="472990"/>
                </a:moveTo>
                <a:lnTo>
                  <a:pt x="491807" y="472990"/>
                </a:lnTo>
                <a:lnTo>
                  <a:pt x="491807" y="0"/>
                </a:lnTo>
                <a:lnTo>
                  <a:pt x="0" y="0"/>
                </a:lnTo>
                <a:lnTo>
                  <a:pt x="0" y="472990"/>
                </a:lnTo>
                <a:close/>
              </a:path>
            </a:pathLst>
          </a:custGeom>
          <a:ln w="14460">
            <a:solidFill>
              <a:srgbClr val="F15732"/>
            </a:solidFill>
          </a:ln>
        </p:spPr>
        <p:txBody>
          <a:bodyPr wrap="square" lIns="0" tIns="0" rIns="0" bIns="0" rtlCol="0"/>
          <a:lstStyle/>
          <a:p>
            <a:endParaRPr/>
          </a:p>
        </p:txBody>
      </p:sp>
      <p:grpSp>
        <p:nvGrpSpPr>
          <p:cNvPr id="16" name="object 16"/>
          <p:cNvGrpSpPr/>
          <p:nvPr/>
        </p:nvGrpSpPr>
        <p:grpSpPr>
          <a:xfrm>
            <a:off x="14900028" y="6731912"/>
            <a:ext cx="1403350" cy="1403350"/>
            <a:chOff x="14900028" y="6731912"/>
            <a:chExt cx="1403350" cy="1403350"/>
          </a:xfrm>
        </p:grpSpPr>
        <p:sp>
          <p:nvSpPr>
            <p:cNvPr id="17" name="object 17"/>
            <p:cNvSpPr/>
            <p:nvPr/>
          </p:nvSpPr>
          <p:spPr>
            <a:xfrm>
              <a:off x="15162249" y="7051433"/>
              <a:ext cx="549910" cy="435609"/>
            </a:xfrm>
            <a:custGeom>
              <a:avLst/>
              <a:gdLst/>
              <a:ahLst/>
              <a:cxnLst/>
              <a:rect l="l" t="t" r="r" b="b"/>
              <a:pathLst>
                <a:path w="549909" h="435609">
                  <a:moveTo>
                    <a:pt x="530842" y="231102"/>
                  </a:moveTo>
                  <a:lnTo>
                    <a:pt x="493419" y="211731"/>
                  </a:lnTo>
                </a:path>
                <a:path w="549909" h="435609">
                  <a:moveTo>
                    <a:pt x="459923" y="311069"/>
                  </a:moveTo>
                  <a:lnTo>
                    <a:pt x="430437" y="279802"/>
                  </a:lnTo>
                </a:path>
                <a:path w="549909" h="435609">
                  <a:moveTo>
                    <a:pt x="370920" y="373915"/>
                  </a:moveTo>
                  <a:lnTo>
                    <a:pt x="349842" y="340272"/>
                  </a:lnTo>
                </a:path>
                <a:path w="549909" h="435609">
                  <a:moveTo>
                    <a:pt x="377758" y="0"/>
                  </a:moveTo>
                  <a:lnTo>
                    <a:pt x="393904" y="44804"/>
                  </a:lnTo>
                </a:path>
                <a:path w="549909" h="435609">
                  <a:moveTo>
                    <a:pt x="286242" y="56982"/>
                  </a:moveTo>
                  <a:lnTo>
                    <a:pt x="319163" y="93128"/>
                  </a:lnTo>
                </a:path>
                <a:path w="549909" h="435609">
                  <a:moveTo>
                    <a:pt x="459179" y="57076"/>
                  </a:moveTo>
                  <a:lnTo>
                    <a:pt x="482624" y="18481"/>
                  </a:lnTo>
                </a:path>
                <a:path w="549909" h="435609">
                  <a:moveTo>
                    <a:pt x="509314" y="123189"/>
                  </a:moveTo>
                  <a:lnTo>
                    <a:pt x="549878" y="116760"/>
                  </a:lnTo>
                </a:path>
                <a:path w="549909" h="435609">
                  <a:moveTo>
                    <a:pt x="422227" y="191585"/>
                  </a:moveTo>
                  <a:lnTo>
                    <a:pt x="408975" y="200385"/>
                  </a:lnTo>
                  <a:lnTo>
                    <a:pt x="393899" y="203318"/>
                  </a:lnTo>
                  <a:lnTo>
                    <a:pt x="378822" y="200385"/>
                  </a:lnTo>
                  <a:lnTo>
                    <a:pt x="365570" y="191585"/>
                  </a:lnTo>
                  <a:lnTo>
                    <a:pt x="356770" y="178333"/>
                  </a:lnTo>
                  <a:lnTo>
                    <a:pt x="353837" y="163256"/>
                  </a:lnTo>
                  <a:lnTo>
                    <a:pt x="356770" y="148180"/>
                  </a:lnTo>
                  <a:lnTo>
                    <a:pt x="365570" y="134927"/>
                  </a:lnTo>
                  <a:lnTo>
                    <a:pt x="378822" y="126128"/>
                  </a:lnTo>
                  <a:lnTo>
                    <a:pt x="393899" y="123195"/>
                  </a:lnTo>
                  <a:lnTo>
                    <a:pt x="408975" y="126128"/>
                  </a:lnTo>
                  <a:lnTo>
                    <a:pt x="422227" y="134927"/>
                  </a:lnTo>
                  <a:lnTo>
                    <a:pt x="431027" y="148180"/>
                  </a:lnTo>
                  <a:lnTo>
                    <a:pt x="433960" y="163256"/>
                  </a:lnTo>
                  <a:lnTo>
                    <a:pt x="431027" y="178333"/>
                  </a:lnTo>
                  <a:lnTo>
                    <a:pt x="422227" y="191585"/>
                  </a:lnTo>
                  <a:close/>
                </a:path>
                <a:path w="549909" h="435609">
                  <a:moveTo>
                    <a:pt x="271373" y="418741"/>
                  </a:moveTo>
                  <a:lnTo>
                    <a:pt x="259301" y="383129"/>
                  </a:lnTo>
                </a:path>
                <a:path w="549909" h="435609">
                  <a:moveTo>
                    <a:pt x="155723" y="435285"/>
                  </a:moveTo>
                  <a:lnTo>
                    <a:pt x="158539" y="390647"/>
                  </a:lnTo>
                </a:path>
                <a:path w="549909" h="435609">
                  <a:moveTo>
                    <a:pt x="184476" y="73683"/>
                  </a:moveTo>
                  <a:lnTo>
                    <a:pt x="193261" y="118802"/>
                  </a:lnTo>
                </a:path>
                <a:path w="549909" h="435609">
                  <a:moveTo>
                    <a:pt x="88866" y="99976"/>
                  </a:moveTo>
                  <a:lnTo>
                    <a:pt x="107148" y="135137"/>
                  </a:lnTo>
                </a:path>
                <a:path w="549909" h="435609">
                  <a:moveTo>
                    <a:pt x="2062" y="191742"/>
                  </a:moveTo>
                  <a:lnTo>
                    <a:pt x="45307" y="209449"/>
                  </a:lnTo>
                </a:path>
                <a:path w="549909" h="435609">
                  <a:moveTo>
                    <a:pt x="42574" y="290881"/>
                  </a:moveTo>
                  <a:lnTo>
                    <a:pt x="0" y="307728"/>
                  </a:lnTo>
                </a:path>
                <a:path w="549909" h="435609">
                  <a:moveTo>
                    <a:pt x="87191" y="359308"/>
                  </a:moveTo>
                  <a:lnTo>
                    <a:pt x="61443" y="395422"/>
                  </a:lnTo>
                </a:path>
              </a:pathLst>
            </a:custGeom>
            <a:ln w="20858">
              <a:solidFill>
                <a:srgbClr val="F15732"/>
              </a:solidFill>
            </a:ln>
          </p:spPr>
          <p:txBody>
            <a:bodyPr wrap="square" lIns="0" tIns="0" rIns="0" bIns="0" rtlCol="0"/>
            <a:lstStyle/>
            <a:p>
              <a:endParaRPr/>
            </a:p>
          </p:txBody>
        </p:sp>
        <p:sp>
          <p:nvSpPr>
            <p:cNvPr id="18" name="object 18"/>
            <p:cNvSpPr/>
            <p:nvPr/>
          </p:nvSpPr>
          <p:spPr>
            <a:xfrm>
              <a:off x="14910457" y="6742341"/>
              <a:ext cx="1071245" cy="1071245"/>
            </a:xfrm>
            <a:custGeom>
              <a:avLst/>
              <a:gdLst/>
              <a:ahLst/>
              <a:cxnLst/>
              <a:rect l="l" t="t" r="r" b="b"/>
              <a:pathLst>
                <a:path w="1071244" h="1071245">
                  <a:moveTo>
                    <a:pt x="913883" y="913883"/>
                  </a:moveTo>
                  <a:lnTo>
                    <a:pt x="877881" y="946791"/>
                  </a:lnTo>
                  <a:lnTo>
                    <a:pt x="839741" y="975827"/>
                  </a:lnTo>
                  <a:lnTo>
                    <a:pt x="799729" y="1000992"/>
                  </a:lnTo>
                  <a:lnTo>
                    <a:pt x="758115" y="1022285"/>
                  </a:lnTo>
                  <a:lnTo>
                    <a:pt x="715163" y="1039707"/>
                  </a:lnTo>
                  <a:lnTo>
                    <a:pt x="671143" y="1053257"/>
                  </a:lnTo>
                  <a:lnTo>
                    <a:pt x="626320" y="1062936"/>
                  </a:lnTo>
                  <a:lnTo>
                    <a:pt x="580963" y="1068743"/>
                  </a:lnTo>
                  <a:lnTo>
                    <a:pt x="535339" y="1070679"/>
                  </a:lnTo>
                  <a:lnTo>
                    <a:pt x="489715" y="1068743"/>
                  </a:lnTo>
                  <a:lnTo>
                    <a:pt x="444358" y="1062936"/>
                  </a:lnTo>
                  <a:lnTo>
                    <a:pt x="399536" y="1053257"/>
                  </a:lnTo>
                  <a:lnTo>
                    <a:pt x="355515" y="1039707"/>
                  </a:lnTo>
                  <a:lnTo>
                    <a:pt x="312564" y="1022285"/>
                  </a:lnTo>
                  <a:lnTo>
                    <a:pt x="270949" y="1000992"/>
                  </a:lnTo>
                  <a:lnTo>
                    <a:pt x="230938" y="975827"/>
                  </a:lnTo>
                  <a:lnTo>
                    <a:pt x="192798" y="946791"/>
                  </a:lnTo>
                  <a:lnTo>
                    <a:pt x="156796" y="913883"/>
                  </a:lnTo>
                  <a:lnTo>
                    <a:pt x="123888" y="877881"/>
                  </a:lnTo>
                  <a:lnTo>
                    <a:pt x="94852" y="839741"/>
                  </a:lnTo>
                  <a:lnTo>
                    <a:pt x="69687" y="799730"/>
                  </a:lnTo>
                  <a:lnTo>
                    <a:pt x="48393" y="758116"/>
                  </a:lnTo>
                  <a:lnTo>
                    <a:pt x="30972" y="715165"/>
                  </a:lnTo>
                  <a:lnTo>
                    <a:pt x="17421" y="671145"/>
                  </a:lnTo>
                  <a:lnTo>
                    <a:pt x="7743" y="626323"/>
                  </a:lnTo>
                  <a:lnTo>
                    <a:pt x="1935" y="580967"/>
                  </a:lnTo>
                  <a:lnTo>
                    <a:pt x="0" y="535343"/>
                  </a:lnTo>
                  <a:lnTo>
                    <a:pt x="1935" y="489719"/>
                  </a:lnTo>
                  <a:lnTo>
                    <a:pt x="7743" y="444363"/>
                  </a:lnTo>
                  <a:lnTo>
                    <a:pt x="17421" y="399540"/>
                  </a:lnTo>
                  <a:lnTo>
                    <a:pt x="30972" y="355520"/>
                  </a:lnTo>
                  <a:lnTo>
                    <a:pt x="48393" y="312568"/>
                  </a:lnTo>
                  <a:lnTo>
                    <a:pt x="69687" y="270953"/>
                  </a:lnTo>
                  <a:lnTo>
                    <a:pt x="94852" y="230941"/>
                  </a:lnTo>
                  <a:lnTo>
                    <a:pt x="123888" y="192799"/>
                  </a:lnTo>
                  <a:lnTo>
                    <a:pt x="156796" y="156796"/>
                  </a:lnTo>
                  <a:lnTo>
                    <a:pt x="192798" y="123888"/>
                  </a:lnTo>
                  <a:lnTo>
                    <a:pt x="230938" y="94852"/>
                  </a:lnTo>
                  <a:lnTo>
                    <a:pt x="270949" y="69687"/>
                  </a:lnTo>
                  <a:lnTo>
                    <a:pt x="312564" y="48393"/>
                  </a:lnTo>
                  <a:lnTo>
                    <a:pt x="355515" y="30972"/>
                  </a:lnTo>
                  <a:lnTo>
                    <a:pt x="399536" y="17421"/>
                  </a:lnTo>
                  <a:lnTo>
                    <a:pt x="444358" y="7743"/>
                  </a:lnTo>
                  <a:lnTo>
                    <a:pt x="489715" y="1935"/>
                  </a:lnTo>
                  <a:lnTo>
                    <a:pt x="535339" y="0"/>
                  </a:lnTo>
                  <a:lnTo>
                    <a:pt x="580963" y="1935"/>
                  </a:lnTo>
                  <a:lnTo>
                    <a:pt x="626320" y="7743"/>
                  </a:lnTo>
                  <a:lnTo>
                    <a:pt x="671143" y="17421"/>
                  </a:lnTo>
                  <a:lnTo>
                    <a:pt x="715163" y="30972"/>
                  </a:lnTo>
                  <a:lnTo>
                    <a:pt x="758115" y="48393"/>
                  </a:lnTo>
                  <a:lnTo>
                    <a:pt x="799729" y="69687"/>
                  </a:lnTo>
                  <a:lnTo>
                    <a:pt x="839741" y="94852"/>
                  </a:lnTo>
                  <a:lnTo>
                    <a:pt x="877881" y="123888"/>
                  </a:lnTo>
                  <a:lnTo>
                    <a:pt x="913883" y="156796"/>
                  </a:lnTo>
                  <a:lnTo>
                    <a:pt x="946791" y="192799"/>
                  </a:lnTo>
                  <a:lnTo>
                    <a:pt x="975827" y="230941"/>
                  </a:lnTo>
                  <a:lnTo>
                    <a:pt x="1000992" y="270953"/>
                  </a:lnTo>
                  <a:lnTo>
                    <a:pt x="1022285" y="312568"/>
                  </a:lnTo>
                  <a:lnTo>
                    <a:pt x="1039707" y="355520"/>
                  </a:lnTo>
                  <a:lnTo>
                    <a:pt x="1053257" y="399540"/>
                  </a:lnTo>
                  <a:lnTo>
                    <a:pt x="1062936" y="444363"/>
                  </a:lnTo>
                  <a:lnTo>
                    <a:pt x="1068743" y="489719"/>
                  </a:lnTo>
                  <a:lnTo>
                    <a:pt x="1070679" y="535343"/>
                  </a:lnTo>
                  <a:lnTo>
                    <a:pt x="1068743" y="580967"/>
                  </a:lnTo>
                  <a:lnTo>
                    <a:pt x="1062936" y="626323"/>
                  </a:lnTo>
                  <a:lnTo>
                    <a:pt x="1053257" y="671145"/>
                  </a:lnTo>
                  <a:lnTo>
                    <a:pt x="1039707" y="715165"/>
                  </a:lnTo>
                  <a:lnTo>
                    <a:pt x="1022285" y="758116"/>
                  </a:lnTo>
                  <a:lnTo>
                    <a:pt x="1000992" y="799730"/>
                  </a:lnTo>
                  <a:lnTo>
                    <a:pt x="975827" y="839741"/>
                  </a:lnTo>
                  <a:lnTo>
                    <a:pt x="946791" y="877881"/>
                  </a:lnTo>
                  <a:lnTo>
                    <a:pt x="913883" y="913883"/>
                  </a:lnTo>
                  <a:close/>
                </a:path>
                <a:path w="1071244" h="1071245">
                  <a:moveTo>
                    <a:pt x="731197" y="539863"/>
                  </a:moveTo>
                  <a:lnTo>
                    <a:pt x="751447" y="509416"/>
                  </a:lnTo>
                  <a:lnTo>
                    <a:pt x="763442" y="469577"/>
                  </a:lnTo>
                  <a:lnTo>
                    <a:pt x="758977" y="425151"/>
                  </a:lnTo>
                  <a:lnTo>
                    <a:pt x="729846" y="380946"/>
                  </a:lnTo>
                  <a:lnTo>
                    <a:pt x="701217" y="360777"/>
                  </a:lnTo>
                  <a:lnTo>
                    <a:pt x="669066" y="352122"/>
                  </a:lnTo>
                  <a:lnTo>
                    <a:pt x="634837" y="356689"/>
                  </a:lnTo>
                  <a:lnTo>
                    <a:pt x="599976" y="376182"/>
                  </a:lnTo>
                  <a:lnTo>
                    <a:pt x="561969" y="410490"/>
                  </a:lnTo>
                  <a:lnTo>
                    <a:pt x="542041" y="429311"/>
                  </a:lnTo>
                  <a:lnTo>
                    <a:pt x="526702" y="440173"/>
                  </a:lnTo>
                  <a:lnTo>
                    <a:pt x="510990" y="443746"/>
                  </a:lnTo>
                  <a:lnTo>
                    <a:pt x="493742" y="441558"/>
                  </a:lnTo>
                  <a:lnTo>
                    <a:pt x="473791" y="435133"/>
                  </a:lnTo>
                  <a:lnTo>
                    <a:pt x="442762" y="427585"/>
                  </a:lnTo>
                  <a:lnTo>
                    <a:pt x="378913" y="434966"/>
                  </a:lnTo>
                  <a:lnTo>
                    <a:pt x="312744" y="486994"/>
                  </a:lnTo>
                  <a:lnTo>
                    <a:pt x="292989" y="532867"/>
                  </a:lnTo>
                  <a:lnTo>
                    <a:pt x="290800" y="582766"/>
                  </a:lnTo>
                  <a:lnTo>
                    <a:pt x="307409" y="631315"/>
                  </a:lnTo>
                  <a:lnTo>
                    <a:pt x="336026" y="665940"/>
                  </a:lnTo>
                  <a:lnTo>
                    <a:pt x="373294" y="688871"/>
                  </a:lnTo>
                  <a:lnTo>
                    <a:pt x="416264" y="700690"/>
                  </a:lnTo>
                  <a:lnTo>
                    <a:pt x="461989" y="701984"/>
                  </a:lnTo>
                  <a:lnTo>
                    <a:pt x="507518" y="693334"/>
                  </a:lnTo>
                  <a:lnTo>
                    <a:pt x="538569" y="682032"/>
                  </a:lnTo>
                  <a:lnTo>
                    <a:pt x="578851" y="662585"/>
                  </a:lnTo>
                  <a:lnTo>
                    <a:pt x="625976" y="633442"/>
                  </a:lnTo>
                  <a:lnTo>
                    <a:pt x="677554" y="593051"/>
                  </a:lnTo>
                  <a:lnTo>
                    <a:pt x="731197" y="539863"/>
                  </a:lnTo>
                  <a:close/>
                </a:path>
              </a:pathLst>
            </a:custGeom>
            <a:ln w="20858">
              <a:solidFill>
                <a:srgbClr val="F15732"/>
              </a:solidFill>
            </a:ln>
          </p:spPr>
          <p:txBody>
            <a:bodyPr wrap="square" lIns="0" tIns="0" rIns="0" bIns="0" rtlCol="0"/>
            <a:lstStyle/>
            <a:p>
              <a:endParaRPr/>
            </a:p>
          </p:txBody>
        </p:sp>
        <p:pic>
          <p:nvPicPr>
            <p:cNvPr id="19" name="object 19"/>
            <p:cNvPicPr/>
            <p:nvPr/>
          </p:nvPicPr>
          <p:blipFill>
            <a:blip r:embed="rId4" cstate="print"/>
            <a:stretch>
              <a:fillRect/>
            </a:stretch>
          </p:blipFill>
          <p:spPr>
            <a:xfrm>
              <a:off x="15280522" y="7243786"/>
              <a:ext cx="128082" cy="128082"/>
            </a:xfrm>
            <a:prstGeom prst="rect">
              <a:avLst/>
            </a:prstGeom>
          </p:spPr>
        </p:pic>
        <p:pic>
          <p:nvPicPr>
            <p:cNvPr id="20" name="object 20"/>
            <p:cNvPicPr/>
            <p:nvPr/>
          </p:nvPicPr>
          <p:blipFill>
            <a:blip r:embed="rId5" cstate="print"/>
            <a:stretch>
              <a:fillRect/>
            </a:stretch>
          </p:blipFill>
          <p:spPr>
            <a:xfrm>
              <a:off x="15676133" y="7343338"/>
              <a:ext cx="105970" cy="105962"/>
            </a:xfrm>
            <a:prstGeom prst="rect">
              <a:avLst/>
            </a:prstGeom>
          </p:spPr>
        </p:pic>
        <p:pic>
          <p:nvPicPr>
            <p:cNvPr id="21" name="object 21"/>
            <p:cNvPicPr/>
            <p:nvPr/>
          </p:nvPicPr>
          <p:blipFill>
            <a:blip r:embed="rId6" cstate="print"/>
            <a:stretch>
              <a:fillRect/>
            </a:stretch>
          </p:blipFill>
          <p:spPr>
            <a:xfrm>
              <a:off x="15314861" y="6925314"/>
              <a:ext cx="132870" cy="132865"/>
            </a:xfrm>
            <a:prstGeom prst="rect">
              <a:avLst/>
            </a:prstGeom>
          </p:spPr>
        </p:pic>
        <p:sp>
          <p:nvSpPr>
            <p:cNvPr id="22" name="object 22"/>
            <p:cNvSpPr/>
            <p:nvPr/>
          </p:nvSpPr>
          <p:spPr>
            <a:xfrm>
              <a:off x="15023799" y="6853686"/>
              <a:ext cx="843915" cy="848360"/>
            </a:xfrm>
            <a:custGeom>
              <a:avLst/>
              <a:gdLst/>
              <a:ahLst/>
              <a:cxnLst/>
              <a:rect l="l" t="t" r="r" b="b"/>
              <a:pathLst>
                <a:path w="843915" h="848359">
                  <a:moveTo>
                    <a:pt x="843901" y="471438"/>
                  </a:moveTo>
                  <a:lnTo>
                    <a:pt x="836218" y="517307"/>
                  </a:lnTo>
                  <a:lnTo>
                    <a:pt x="823496" y="562274"/>
                  </a:lnTo>
                  <a:lnTo>
                    <a:pt x="805733" y="605893"/>
                  </a:lnTo>
                  <a:lnTo>
                    <a:pt x="782929" y="647717"/>
                  </a:lnTo>
                  <a:lnTo>
                    <a:pt x="755084" y="687300"/>
                  </a:lnTo>
                  <a:lnTo>
                    <a:pt x="722197" y="724194"/>
                  </a:lnTo>
                  <a:lnTo>
                    <a:pt x="687726" y="755143"/>
                  </a:lnTo>
                  <a:lnTo>
                    <a:pt x="650873" y="781670"/>
                  </a:lnTo>
                  <a:lnTo>
                    <a:pt x="612006" y="803776"/>
                  </a:lnTo>
                  <a:lnTo>
                    <a:pt x="571491" y="821461"/>
                  </a:lnTo>
                  <a:lnTo>
                    <a:pt x="529694" y="834725"/>
                  </a:lnTo>
                  <a:lnTo>
                    <a:pt x="486982" y="843568"/>
                  </a:lnTo>
                  <a:lnTo>
                    <a:pt x="443720" y="847989"/>
                  </a:lnTo>
                  <a:lnTo>
                    <a:pt x="400275" y="847989"/>
                  </a:lnTo>
                  <a:lnTo>
                    <a:pt x="357012" y="843568"/>
                  </a:lnTo>
                  <a:lnTo>
                    <a:pt x="314300" y="834725"/>
                  </a:lnTo>
                  <a:lnTo>
                    <a:pt x="272503" y="821461"/>
                  </a:lnTo>
                  <a:lnTo>
                    <a:pt x="231988" y="803776"/>
                  </a:lnTo>
                  <a:lnTo>
                    <a:pt x="193121" y="781670"/>
                  </a:lnTo>
                  <a:lnTo>
                    <a:pt x="156268" y="755143"/>
                  </a:lnTo>
                  <a:lnTo>
                    <a:pt x="121797" y="724194"/>
                  </a:lnTo>
                  <a:lnTo>
                    <a:pt x="88820" y="687187"/>
                  </a:lnTo>
                  <a:lnTo>
                    <a:pt x="60915" y="647477"/>
                  </a:lnTo>
                  <a:lnTo>
                    <a:pt x="38081" y="605516"/>
                  </a:lnTo>
                  <a:lnTo>
                    <a:pt x="20317" y="561753"/>
                  </a:lnTo>
                  <a:lnTo>
                    <a:pt x="7623" y="516638"/>
                  </a:lnTo>
                  <a:lnTo>
                    <a:pt x="0" y="470621"/>
                  </a:lnTo>
                </a:path>
                <a:path w="843915" h="848359">
                  <a:moveTo>
                    <a:pt x="586" y="372331"/>
                  </a:moveTo>
                  <a:lnTo>
                    <a:pt x="8568" y="327220"/>
                  </a:lnTo>
                  <a:lnTo>
                    <a:pt x="21438" y="283016"/>
                  </a:lnTo>
                  <a:lnTo>
                    <a:pt x="39195" y="240146"/>
                  </a:lnTo>
                  <a:lnTo>
                    <a:pt x="61840" y="199035"/>
                  </a:lnTo>
                  <a:lnTo>
                    <a:pt x="89374" y="160109"/>
                  </a:lnTo>
                  <a:lnTo>
                    <a:pt x="121797" y="123794"/>
                  </a:lnTo>
                  <a:lnTo>
                    <a:pt x="156268" y="92845"/>
                  </a:lnTo>
                  <a:lnTo>
                    <a:pt x="193121" y="66318"/>
                  </a:lnTo>
                  <a:lnTo>
                    <a:pt x="231988" y="44212"/>
                  </a:lnTo>
                  <a:lnTo>
                    <a:pt x="272503" y="26527"/>
                  </a:lnTo>
                  <a:lnTo>
                    <a:pt x="314300" y="13263"/>
                  </a:lnTo>
                  <a:lnTo>
                    <a:pt x="357012" y="4421"/>
                  </a:lnTo>
                  <a:lnTo>
                    <a:pt x="400275" y="0"/>
                  </a:lnTo>
                  <a:lnTo>
                    <a:pt x="443720" y="0"/>
                  </a:lnTo>
                  <a:lnTo>
                    <a:pt x="486982" y="4421"/>
                  </a:lnTo>
                  <a:lnTo>
                    <a:pt x="529694" y="13263"/>
                  </a:lnTo>
                  <a:lnTo>
                    <a:pt x="571491" y="26527"/>
                  </a:lnTo>
                  <a:lnTo>
                    <a:pt x="612006" y="44212"/>
                  </a:lnTo>
                  <a:lnTo>
                    <a:pt x="650873" y="66318"/>
                  </a:lnTo>
                  <a:lnTo>
                    <a:pt x="687726" y="92845"/>
                  </a:lnTo>
                  <a:lnTo>
                    <a:pt x="722197" y="123794"/>
                  </a:lnTo>
                  <a:lnTo>
                    <a:pt x="754635" y="160127"/>
                  </a:lnTo>
                  <a:lnTo>
                    <a:pt x="782181" y="199073"/>
                  </a:lnTo>
                  <a:lnTo>
                    <a:pt x="804834" y="240208"/>
                  </a:lnTo>
                  <a:lnTo>
                    <a:pt x="822593" y="283104"/>
                  </a:lnTo>
                  <a:lnTo>
                    <a:pt x="835458" y="327336"/>
                  </a:lnTo>
                  <a:lnTo>
                    <a:pt x="843429" y="372477"/>
                  </a:lnTo>
                </a:path>
              </a:pathLst>
            </a:custGeom>
            <a:ln w="20858">
              <a:solidFill>
                <a:srgbClr val="F15732"/>
              </a:solidFill>
            </a:ln>
          </p:spPr>
          <p:txBody>
            <a:bodyPr wrap="square" lIns="0" tIns="0" rIns="0" bIns="0" rtlCol="0"/>
            <a:lstStyle/>
            <a:p>
              <a:endParaRPr/>
            </a:p>
          </p:txBody>
        </p:sp>
        <p:pic>
          <p:nvPicPr>
            <p:cNvPr id="23" name="object 23"/>
            <p:cNvPicPr/>
            <p:nvPr/>
          </p:nvPicPr>
          <p:blipFill>
            <a:blip r:embed="rId7" cstate="print"/>
            <a:stretch>
              <a:fillRect/>
            </a:stretch>
          </p:blipFill>
          <p:spPr>
            <a:xfrm>
              <a:off x="15286440" y="7570017"/>
              <a:ext cx="248170" cy="135367"/>
            </a:xfrm>
            <a:prstGeom prst="rect">
              <a:avLst/>
            </a:prstGeom>
          </p:spPr>
        </p:pic>
        <p:sp>
          <p:nvSpPr>
            <p:cNvPr id="24" name="object 24"/>
            <p:cNvSpPr/>
            <p:nvPr/>
          </p:nvSpPr>
          <p:spPr>
            <a:xfrm>
              <a:off x="15782886" y="7614770"/>
              <a:ext cx="509905" cy="509905"/>
            </a:xfrm>
            <a:custGeom>
              <a:avLst/>
              <a:gdLst/>
              <a:ahLst/>
              <a:cxnLst/>
              <a:rect l="l" t="t" r="r" b="b"/>
              <a:pathLst>
                <a:path w="509905" h="509904">
                  <a:moveTo>
                    <a:pt x="492916" y="421798"/>
                  </a:moveTo>
                  <a:lnTo>
                    <a:pt x="421798" y="492927"/>
                  </a:lnTo>
                  <a:lnTo>
                    <a:pt x="402636" y="505655"/>
                  </a:lnTo>
                  <a:lnTo>
                    <a:pt x="380835" y="509898"/>
                  </a:lnTo>
                  <a:lnTo>
                    <a:pt x="359031" y="505655"/>
                  </a:lnTo>
                  <a:lnTo>
                    <a:pt x="339863" y="492927"/>
                  </a:lnTo>
                  <a:lnTo>
                    <a:pt x="85128" y="238191"/>
                  </a:lnTo>
                  <a:lnTo>
                    <a:pt x="72406" y="219025"/>
                  </a:lnTo>
                  <a:lnTo>
                    <a:pt x="68165" y="197223"/>
                  </a:lnTo>
                  <a:lnTo>
                    <a:pt x="72406" y="175418"/>
                  </a:lnTo>
                  <a:lnTo>
                    <a:pt x="85128" y="156246"/>
                  </a:lnTo>
                  <a:lnTo>
                    <a:pt x="156257" y="85138"/>
                  </a:lnTo>
                  <a:lnTo>
                    <a:pt x="175423" y="72410"/>
                  </a:lnTo>
                  <a:lnTo>
                    <a:pt x="197224" y="68168"/>
                  </a:lnTo>
                  <a:lnTo>
                    <a:pt x="219025" y="72410"/>
                  </a:lnTo>
                  <a:lnTo>
                    <a:pt x="238191" y="85138"/>
                  </a:lnTo>
                  <a:lnTo>
                    <a:pt x="492916" y="339863"/>
                  </a:lnTo>
                  <a:lnTo>
                    <a:pt x="505644" y="359031"/>
                  </a:lnTo>
                  <a:lnTo>
                    <a:pt x="509887" y="380835"/>
                  </a:lnTo>
                  <a:lnTo>
                    <a:pt x="505644" y="402636"/>
                  </a:lnTo>
                  <a:lnTo>
                    <a:pt x="492916" y="421798"/>
                  </a:lnTo>
                  <a:close/>
                </a:path>
                <a:path w="509905" h="509904">
                  <a:moveTo>
                    <a:pt x="126519" y="279583"/>
                  </a:moveTo>
                  <a:lnTo>
                    <a:pt x="279583" y="126530"/>
                  </a:lnTo>
                </a:path>
                <a:path w="509905" h="509904">
                  <a:moveTo>
                    <a:pt x="0" y="78835"/>
                  </a:moveTo>
                  <a:lnTo>
                    <a:pt x="81473" y="160309"/>
                  </a:lnTo>
                </a:path>
                <a:path w="509905" h="509904">
                  <a:moveTo>
                    <a:pt x="160309" y="81473"/>
                  </a:moveTo>
                  <a:lnTo>
                    <a:pt x="78835" y="0"/>
                  </a:lnTo>
                </a:path>
              </a:pathLst>
            </a:custGeom>
            <a:ln w="20858">
              <a:solidFill>
                <a:srgbClr val="F15732"/>
              </a:solidFill>
            </a:ln>
          </p:spPr>
          <p:txBody>
            <a:bodyPr wrap="square" lIns="0" tIns="0" rIns="0" bIns="0" rtlCol="0"/>
            <a:lstStyle/>
            <a:p>
              <a:endParaRPr/>
            </a:p>
          </p:txBody>
        </p:sp>
      </p:grpSp>
      <p:sp>
        <p:nvSpPr>
          <p:cNvPr id="25" name="object 25"/>
          <p:cNvSpPr txBox="1"/>
          <p:nvPr/>
        </p:nvSpPr>
        <p:spPr>
          <a:xfrm>
            <a:off x="19303668" y="939521"/>
            <a:ext cx="28829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57</a:t>
            </a:r>
            <a:endParaRPr sz="1900">
              <a:latin typeface="Söhne"/>
              <a:cs typeface="Söhne"/>
            </a:endParaRPr>
          </a:p>
        </p:txBody>
      </p:sp>
      <p:sp>
        <p:nvSpPr>
          <p:cNvPr id="26" name="object 26"/>
          <p:cNvSpPr/>
          <p:nvPr/>
        </p:nvSpPr>
        <p:spPr>
          <a:xfrm>
            <a:off x="6554774" y="376951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27" name="object 27"/>
          <p:cNvGrpSpPr/>
          <p:nvPr/>
        </p:nvGrpSpPr>
        <p:grpSpPr>
          <a:xfrm>
            <a:off x="6665466" y="3769518"/>
            <a:ext cx="3910329" cy="31750"/>
            <a:chOff x="6665466" y="3769518"/>
            <a:chExt cx="3910329" cy="31750"/>
          </a:xfrm>
        </p:grpSpPr>
        <p:sp>
          <p:nvSpPr>
            <p:cNvPr id="28" name="object 28"/>
            <p:cNvSpPr/>
            <p:nvPr/>
          </p:nvSpPr>
          <p:spPr>
            <a:xfrm>
              <a:off x="6665466" y="3785225"/>
              <a:ext cx="3847465" cy="0"/>
            </a:xfrm>
            <a:custGeom>
              <a:avLst/>
              <a:gdLst/>
              <a:ahLst/>
              <a:cxnLst/>
              <a:rect l="l" t="t" r="r" b="b"/>
              <a:pathLst>
                <a:path w="3847465">
                  <a:moveTo>
                    <a:pt x="0" y="0"/>
                  </a:moveTo>
                  <a:lnTo>
                    <a:pt x="3846929" y="0"/>
                  </a:lnTo>
                </a:path>
              </a:pathLst>
            </a:custGeom>
            <a:ln w="31412">
              <a:solidFill>
                <a:srgbClr val="F15732"/>
              </a:solidFill>
              <a:prstDash val="dot"/>
            </a:ln>
          </p:spPr>
          <p:txBody>
            <a:bodyPr wrap="square" lIns="0" tIns="0" rIns="0" bIns="0" rtlCol="0"/>
            <a:lstStyle/>
            <a:p>
              <a:endParaRPr/>
            </a:p>
          </p:txBody>
        </p:sp>
        <p:sp>
          <p:nvSpPr>
            <p:cNvPr id="29" name="object 29"/>
            <p:cNvSpPr/>
            <p:nvPr/>
          </p:nvSpPr>
          <p:spPr>
            <a:xfrm>
              <a:off x="10544181" y="376951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30" name="object 30"/>
          <p:cNvSpPr/>
          <p:nvPr/>
        </p:nvSpPr>
        <p:spPr>
          <a:xfrm>
            <a:off x="6554774" y="838717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31" name="object 31"/>
          <p:cNvGrpSpPr/>
          <p:nvPr/>
        </p:nvGrpSpPr>
        <p:grpSpPr>
          <a:xfrm>
            <a:off x="6665466" y="8387179"/>
            <a:ext cx="3910329" cy="31750"/>
            <a:chOff x="6665466" y="8387179"/>
            <a:chExt cx="3910329" cy="31750"/>
          </a:xfrm>
        </p:grpSpPr>
        <p:sp>
          <p:nvSpPr>
            <p:cNvPr id="32" name="object 32"/>
            <p:cNvSpPr/>
            <p:nvPr/>
          </p:nvSpPr>
          <p:spPr>
            <a:xfrm>
              <a:off x="6665466" y="8402885"/>
              <a:ext cx="3847465" cy="0"/>
            </a:xfrm>
            <a:custGeom>
              <a:avLst/>
              <a:gdLst/>
              <a:ahLst/>
              <a:cxnLst/>
              <a:rect l="l" t="t" r="r" b="b"/>
              <a:pathLst>
                <a:path w="3847465">
                  <a:moveTo>
                    <a:pt x="0" y="0"/>
                  </a:moveTo>
                  <a:lnTo>
                    <a:pt x="3846929" y="0"/>
                  </a:lnTo>
                </a:path>
              </a:pathLst>
            </a:custGeom>
            <a:ln w="31412">
              <a:solidFill>
                <a:srgbClr val="F15732"/>
              </a:solidFill>
              <a:prstDash val="dot"/>
            </a:ln>
          </p:spPr>
          <p:txBody>
            <a:bodyPr wrap="square" lIns="0" tIns="0" rIns="0" bIns="0" rtlCol="0"/>
            <a:lstStyle/>
            <a:p>
              <a:endParaRPr/>
            </a:p>
          </p:txBody>
        </p:sp>
        <p:sp>
          <p:nvSpPr>
            <p:cNvPr id="33" name="object 33"/>
            <p:cNvSpPr/>
            <p:nvPr/>
          </p:nvSpPr>
          <p:spPr>
            <a:xfrm>
              <a:off x="10544181" y="838717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34" name="object 34"/>
          <p:cNvSpPr/>
          <p:nvPr/>
        </p:nvSpPr>
        <p:spPr>
          <a:xfrm>
            <a:off x="13486500" y="838717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35" name="object 35"/>
          <p:cNvGrpSpPr/>
          <p:nvPr/>
        </p:nvGrpSpPr>
        <p:grpSpPr>
          <a:xfrm>
            <a:off x="13597191" y="8387179"/>
            <a:ext cx="3910329" cy="31750"/>
            <a:chOff x="13597191" y="8387179"/>
            <a:chExt cx="3910329" cy="31750"/>
          </a:xfrm>
        </p:grpSpPr>
        <p:sp>
          <p:nvSpPr>
            <p:cNvPr id="36" name="object 36"/>
            <p:cNvSpPr/>
            <p:nvPr/>
          </p:nvSpPr>
          <p:spPr>
            <a:xfrm>
              <a:off x="13597191" y="8402885"/>
              <a:ext cx="3847465" cy="0"/>
            </a:xfrm>
            <a:custGeom>
              <a:avLst/>
              <a:gdLst/>
              <a:ahLst/>
              <a:cxnLst/>
              <a:rect l="l" t="t" r="r" b="b"/>
              <a:pathLst>
                <a:path w="3847465">
                  <a:moveTo>
                    <a:pt x="0" y="0"/>
                  </a:moveTo>
                  <a:lnTo>
                    <a:pt x="3846929" y="0"/>
                  </a:lnTo>
                </a:path>
              </a:pathLst>
            </a:custGeom>
            <a:ln w="31412">
              <a:solidFill>
                <a:srgbClr val="F15732"/>
              </a:solidFill>
              <a:prstDash val="dot"/>
            </a:ln>
          </p:spPr>
          <p:txBody>
            <a:bodyPr wrap="square" lIns="0" tIns="0" rIns="0" bIns="0" rtlCol="0"/>
            <a:lstStyle/>
            <a:p>
              <a:endParaRPr/>
            </a:p>
          </p:txBody>
        </p:sp>
        <p:sp>
          <p:nvSpPr>
            <p:cNvPr id="37" name="object 37"/>
            <p:cNvSpPr/>
            <p:nvPr/>
          </p:nvSpPr>
          <p:spPr>
            <a:xfrm>
              <a:off x="17475907" y="838717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38" name="object 38"/>
          <p:cNvSpPr/>
          <p:nvPr/>
        </p:nvSpPr>
        <p:spPr>
          <a:xfrm>
            <a:off x="13486500" y="376951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nvGrpSpPr>
          <p:cNvPr id="39" name="object 39"/>
          <p:cNvGrpSpPr/>
          <p:nvPr/>
        </p:nvGrpSpPr>
        <p:grpSpPr>
          <a:xfrm>
            <a:off x="13597191" y="3769518"/>
            <a:ext cx="3910329" cy="31750"/>
            <a:chOff x="13597191" y="3769518"/>
            <a:chExt cx="3910329" cy="31750"/>
          </a:xfrm>
        </p:grpSpPr>
        <p:sp>
          <p:nvSpPr>
            <p:cNvPr id="40" name="object 40"/>
            <p:cNvSpPr/>
            <p:nvPr/>
          </p:nvSpPr>
          <p:spPr>
            <a:xfrm>
              <a:off x="13597191" y="3785225"/>
              <a:ext cx="3847465" cy="0"/>
            </a:xfrm>
            <a:custGeom>
              <a:avLst/>
              <a:gdLst/>
              <a:ahLst/>
              <a:cxnLst/>
              <a:rect l="l" t="t" r="r" b="b"/>
              <a:pathLst>
                <a:path w="3847465">
                  <a:moveTo>
                    <a:pt x="0" y="0"/>
                  </a:moveTo>
                  <a:lnTo>
                    <a:pt x="3846929" y="0"/>
                  </a:lnTo>
                </a:path>
              </a:pathLst>
            </a:custGeom>
            <a:ln w="31412">
              <a:solidFill>
                <a:srgbClr val="F15732"/>
              </a:solidFill>
              <a:prstDash val="dot"/>
            </a:ln>
          </p:spPr>
          <p:txBody>
            <a:bodyPr wrap="square" lIns="0" tIns="0" rIns="0" bIns="0" rtlCol="0"/>
            <a:lstStyle/>
            <a:p>
              <a:endParaRPr/>
            </a:p>
          </p:txBody>
        </p:sp>
        <p:sp>
          <p:nvSpPr>
            <p:cNvPr id="41" name="object 41"/>
            <p:cNvSpPr/>
            <p:nvPr/>
          </p:nvSpPr>
          <p:spPr>
            <a:xfrm>
              <a:off x="17475907" y="376951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F15732"/>
            </a:solidFill>
          </p:spPr>
          <p:txBody>
            <a:bodyPr wrap="square" lIns="0" tIns="0" rIns="0" bIns="0" rtlCol="0"/>
            <a:lstStyle/>
            <a:p>
              <a:endParaRPr/>
            </a:p>
          </p:txBody>
        </p:sp>
      </p:grpSp>
      <p:sp>
        <p:nvSpPr>
          <p:cNvPr id="45" name="object 42">
            <a:extLst>
              <a:ext uri="{FF2B5EF4-FFF2-40B4-BE49-F238E27FC236}">
                <a16:creationId xmlns:a16="http://schemas.microsoft.com/office/drawing/2014/main" id="{2905BA4E-7EAD-7A46-70AB-C428356F2621}"/>
              </a:ext>
            </a:extLst>
          </p:cNvPr>
          <p:cNvSpPr txBox="1">
            <a:spLocks/>
          </p:cNvSpPr>
          <p:nvPr/>
        </p:nvSpPr>
        <p:spPr>
          <a:xfrm>
            <a:off x="678378" y="2256968"/>
            <a:ext cx="2591872" cy="1604927"/>
          </a:xfrm>
          <a:prstGeom prst="rect">
            <a:avLst/>
          </a:prstGeom>
        </p:spPr>
        <p:txBody>
          <a:bodyPr vert="horz" wrap="square" lIns="0" tIns="12065" rIns="0" bIns="0" rtlCol="0">
            <a:spAutoFit/>
          </a:bodyPr>
          <a:lstStyle>
            <a:lvl1pPr>
              <a:defRPr sz="3450" b="0" i="0">
                <a:solidFill>
                  <a:srgbClr val="F05224"/>
                </a:solidFill>
                <a:latin typeface="Söhne"/>
                <a:ea typeface="+mj-ea"/>
                <a:cs typeface="Söhne"/>
              </a:defRPr>
            </a:lvl1pPr>
          </a:lstStyle>
          <a:p>
            <a:pPr marL="12700" marR="5080">
              <a:lnSpc>
                <a:spcPct val="100400"/>
              </a:lnSpc>
              <a:spcBef>
                <a:spcPts val="95"/>
              </a:spcBef>
            </a:pPr>
            <a:r>
              <a:rPr lang="fr-FR" spc="-10">
                <a:latin typeface="Arial" panose="020B0604020202020204" pitchFamily="34" charset="0"/>
                <a:cs typeface="Arial" panose="020B0604020202020204" pitchFamily="34" charset="0"/>
              </a:rPr>
              <a:t>L’appui aux Services vétérinaires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sp>
        <p:nvSpPr>
          <p:cNvPr id="5" name="object 5"/>
          <p:cNvSpPr txBox="1">
            <a:spLocks noGrp="1"/>
          </p:cNvSpPr>
          <p:nvPr>
            <p:ph type="title"/>
          </p:nvPr>
        </p:nvSpPr>
        <p:spPr>
          <a:xfrm>
            <a:off x="646965" y="2167312"/>
            <a:ext cx="3491229" cy="2448747"/>
          </a:xfrm>
          <a:prstGeom prst="rect">
            <a:avLst/>
          </a:prstGeom>
        </p:spPr>
        <p:txBody>
          <a:bodyPr vert="horz" wrap="square" lIns="0" tIns="75565" rIns="0" bIns="0" rtlCol="0">
            <a:spAutoFit/>
          </a:bodyPr>
          <a:lstStyle/>
          <a:p>
            <a:pPr marL="12700" marR="5080">
              <a:lnSpc>
                <a:spcPts val="3710"/>
              </a:lnSpc>
              <a:spcBef>
                <a:spcPts val="595"/>
              </a:spcBef>
            </a:pPr>
            <a:r>
              <a:rPr lang="fr-FR">
                <a:latin typeface="Arial" panose="020B0604020202020204" pitchFamily="34" charset="0"/>
                <a:cs typeface="Arial" panose="020B0604020202020204" pitchFamily="34" charset="0"/>
              </a:rPr>
              <a:t>Pour en savoir plus sur nous, n’hésitez pas à visiter notre site Internet</a:t>
            </a:r>
            <a:endParaRPr spc="-10">
              <a:latin typeface="Arial" panose="020B0604020202020204" pitchFamily="34" charset="0"/>
              <a:cs typeface="Arial" panose="020B0604020202020204" pitchFamily="34" charset="0"/>
            </a:endParaRPr>
          </a:p>
        </p:txBody>
      </p:sp>
      <p:sp>
        <p:nvSpPr>
          <p:cNvPr id="6" name="object 6"/>
          <p:cNvSpPr txBox="1"/>
          <p:nvPr/>
        </p:nvSpPr>
        <p:spPr>
          <a:xfrm>
            <a:off x="646965" y="4948555"/>
            <a:ext cx="2825115" cy="553720"/>
          </a:xfrm>
          <a:prstGeom prst="rect">
            <a:avLst/>
          </a:prstGeom>
        </p:spPr>
        <p:txBody>
          <a:bodyPr vert="horz" wrap="square" lIns="0" tIns="13970" rIns="0" bIns="0" rtlCol="0">
            <a:spAutoFit/>
          </a:bodyPr>
          <a:lstStyle/>
          <a:p>
            <a:pPr marL="12700">
              <a:lnSpc>
                <a:spcPct val="100000"/>
              </a:lnSpc>
              <a:spcBef>
                <a:spcPts val="110"/>
              </a:spcBef>
            </a:pPr>
            <a:r>
              <a:rPr sz="3450" b="0" spc="-45">
                <a:solidFill>
                  <a:srgbClr val="F05224"/>
                </a:solidFill>
                <a:latin typeface="Arial" panose="020B0604020202020204" pitchFamily="34" charset="0"/>
                <a:cs typeface="Arial" panose="020B0604020202020204" pitchFamily="34" charset="0"/>
                <a:hlinkClick r:id="rId3"/>
              </a:rPr>
              <a:t>www.woah.org</a:t>
            </a:r>
            <a:endParaRPr sz="3450">
              <a:latin typeface="Arial" panose="020B0604020202020204" pitchFamily="34" charset="0"/>
              <a:cs typeface="Arial" panose="020B0604020202020204" pitchFamily="34" charset="0"/>
            </a:endParaRPr>
          </a:p>
        </p:txBody>
      </p:sp>
      <p:sp>
        <p:nvSpPr>
          <p:cNvPr id="7" name="object 7"/>
          <p:cNvSpPr txBox="1"/>
          <p:nvPr/>
        </p:nvSpPr>
        <p:spPr>
          <a:xfrm>
            <a:off x="6238418" y="2231210"/>
            <a:ext cx="6703695" cy="5618461"/>
          </a:xfrm>
          <a:prstGeom prst="rect">
            <a:avLst/>
          </a:prstGeom>
        </p:spPr>
        <p:txBody>
          <a:bodyPr vert="horz" wrap="square" lIns="0" tIns="11430" rIns="0" bIns="0" rtlCol="0">
            <a:spAutoFit/>
          </a:bodyPr>
          <a:lstStyle/>
          <a:p>
            <a:pPr marL="12700" marR="15240">
              <a:lnSpc>
                <a:spcPct val="101299"/>
              </a:lnSpc>
              <a:spcBef>
                <a:spcPts val="90"/>
              </a:spcBef>
            </a:pPr>
            <a:r>
              <a:rPr lang="fr-FR" sz="2850" spc="-40">
                <a:latin typeface="Arial" panose="020B0604020202020204" pitchFamily="34" charset="0"/>
                <a:cs typeface="Arial" panose="020B0604020202020204" pitchFamily="34" charset="0"/>
              </a:rPr>
              <a:t>Vous pourrez en apprendre davantage sur notre mission et nos activités principales, notamment sur les sujets suivants :</a:t>
            </a:r>
            <a:endParaRPr lang="en-US" sz="2850">
              <a:latin typeface="Arial" panose="020B0604020202020204" pitchFamily="34" charset="0"/>
              <a:cs typeface="Arial" panose="020B0604020202020204" pitchFamily="34" charset="0"/>
            </a:endParaRP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Nos normes internationales</a:t>
            </a: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Aide technique et orientations pour les professionnels</a:t>
            </a: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Campagnes et outils de communication</a:t>
            </a: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Explications détaillées concernant nos activités et programmes</a:t>
            </a:r>
          </a:p>
          <a:p>
            <a:pPr marL="326390" indent="-314325">
              <a:lnSpc>
                <a:spcPct val="100000"/>
              </a:lnSpc>
              <a:spcBef>
                <a:spcPts val="1030"/>
              </a:spcBef>
              <a:buClr>
                <a:srgbClr val="F05224"/>
              </a:buClr>
              <a:buChar char="•"/>
              <a:tabLst>
                <a:tab pos="326390" algn="l"/>
                <a:tab pos="327025" algn="l"/>
              </a:tabLst>
            </a:pPr>
            <a:r>
              <a:rPr lang="fr-FR" sz="2850">
                <a:latin typeface="Arial" panose="020B0604020202020204" pitchFamily="34" charset="0"/>
                <a:cs typeface="Arial" panose="020B0604020202020204" pitchFamily="34" charset="0"/>
              </a:rPr>
              <a:t>Le Système mondial d’information </a:t>
            </a:r>
            <a:r>
              <a:rPr lang="fr-FR" sz="2850" err="1">
                <a:latin typeface="Arial" panose="020B0604020202020204" pitchFamily="34" charset="0"/>
                <a:cs typeface="Arial" panose="020B0604020202020204" pitchFamily="34" charset="0"/>
              </a:rPr>
              <a:t>zoosanitaire</a:t>
            </a:r>
            <a:endParaRPr sz="2850">
              <a:latin typeface="Arial" panose="020B0604020202020204" pitchFamily="34" charset="0"/>
              <a:cs typeface="Arial" panose="020B0604020202020204" pitchFamily="34" charset="0"/>
            </a:endParaRPr>
          </a:p>
        </p:txBody>
      </p:sp>
      <p:sp>
        <p:nvSpPr>
          <p:cNvPr id="8" name="object 8"/>
          <p:cNvSpPr txBox="1"/>
          <p:nvPr/>
        </p:nvSpPr>
        <p:spPr>
          <a:xfrm>
            <a:off x="19280468" y="939521"/>
            <a:ext cx="306705"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58</a:t>
            </a:r>
            <a:endParaRPr sz="1900">
              <a:latin typeface="Söhne"/>
              <a:cs typeface="Söhne"/>
            </a:endParaRPr>
          </a:p>
        </p:txBody>
      </p:sp>
      <p:pic>
        <p:nvPicPr>
          <p:cNvPr id="9" name="object 9"/>
          <p:cNvPicPr/>
          <p:nvPr/>
        </p:nvPicPr>
        <p:blipFill>
          <a:blip r:embed="rId4" cstate="print"/>
          <a:stretch>
            <a:fillRect/>
          </a:stretch>
        </p:blipFill>
        <p:spPr>
          <a:xfrm>
            <a:off x="14303229" y="2245578"/>
            <a:ext cx="5256384" cy="8309074"/>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sp>
        <p:nvSpPr>
          <p:cNvPr id="3" name="object 3"/>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670136" y="527512"/>
            <a:ext cx="835576" cy="790413"/>
          </a:xfrm>
          <a:prstGeom prst="rect">
            <a:avLst/>
          </a:prstGeom>
        </p:spPr>
      </p:pic>
      <p:sp>
        <p:nvSpPr>
          <p:cNvPr id="5" name="object 5"/>
          <p:cNvSpPr txBox="1">
            <a:spLocks noGrp="1"/>
          </p:cNvSpPr>
          <p:nvPr>
            <p:ph type="title"/>
          </p:nvPr>
        </p:nvSpPr>
        <p:spPr>
          <a:xfrm>
            <a:off x="678378" y="2099904"/>
            <a:ext cx="3161665" cy="1628108"/>
          </a:xfrm>
          <a:prstGeom prst="rect">
            <a:avLst/>
          </a:prstGeom>
        </p:spPr>
        <p:txBody>
          <a:bodyPr vert="horz" wrap="square" lIns="0" tIns="126462" rIns="0" bIns="0" rtlCol="0">
            <a:spAutoFit/>
          </a:bodyPr>
          <a:lstStyle/>
          <a:p>
            <a:pPr marR="5080">
              <a:lnSpc>
                <a:spcPts val="3870"/>
              </a:lnSpc>
              <a:spcBef>
                <a:spcPts val="465"/>
              </a:spcBef>
            </a:pPr>
            <a:r>
              <a:rPr lang="fr-FR" spc="-10">
                <a:latin typeface="Arial" panose="020B0604020202020204" pitchFamily="34" charset="0"/>
                <a:cs typeface="Arial" panose="020B0604020202020204" pitchFamily="34" charset="0"/>
              </a:rPr>
              <a:t>Suivez-nous sur les réseaux sociaux</a:t>
            </a:r>
            <a:endParaRPr spc="-10">
              <a:latin typeface="Arial" panose="020B0604020202020204" pitchFamily="34" charset="0"/>
              <a:cs typeface="Arial" panose="020B0604020202020204" pitchFamily="34" charset="0"/>
            </a:endParaRPr>
          </a:p>
        </p:txBody>
      </p:sp>
      <p:sp>
        <p:nvSpPr>
          <p:cNvPr id="6" name="object 6"/>
          <p:cNvSpPr txBox="1"/>
          <p:nvPr/>
        </p:nvSpPr>
        <p:spPr>
          <a:xfrm>
            <a:off x="6416505" y="2275732"/>
            <a:ext cx="6082030" cy="465455"/>
          </a:xfrm>
          <a:prstGeom prst="rect">
            <a:avLst/>
          </a:prstGeom>
        </p:spPr>
        <p:txBody>
          <a:bodyPr vert="horz" wrap="square" lIns="0" tIns="17145" rIns="0" bIns="0" rtlCol="0">
            <a:spAutoFit/>
          </a:bodyPr>
          <a:lstStyle/>
          <a:p>
            <a:pPr marL="12700">
              <a:lnSpc>
                <a:spcPct val="100000"/>
              </a:lnSpc>
              <a:spcBef>
                <a:spcPts val="135"/>
              </a:spcBef>
            </a:pPr>
            <a:r>
              <a:rPr sz="2850">
                <a:latin typeface="Arial" panose="020B0604020202020204" pitchFamily="34" charset="0"/>
                <a:cs typeface="Arial" panose="020B0604020202020204" pitchFamily="34" charset="0"/>
              </a:rPr>
              <a:t>World</a:t>
            </a:r>
            <a:r>
              <a:rPr sz="2850" spc="35">
                <a:latin typeface="Arial" panose="020B0604020202020204" pitchFamily="34" charset="0"/>
                <a:cs typeface="Arial" panose="020B0604020202020204" pitchFamily="34" charset="0"/>
              </a:rPr>
              <a:t> </a:t>
            </a:r>
            <a:r>
              <a:rPr sz="2850">
                <a:latin typeface="Arial" panose="020B0604020202020204" pitchFamily="34" charset="0"/>
                <a:cs typeface="Arial" panose="020B0604020202020204" pitchFamily="34" charset="0"/>
              </a:rPr>
              <a:t>Organisation</a:t>
            </a:r>
            <a:r>
              <a:rPr sz="2850" spc="40">
                <a:latin typeface="Arial" panose="020B0604020202020204" pitchFamily="34" charset="0"/>
                <a:cs typeface="Arial" panose="020B0604020202020204" pitchFamily="34" charset="0"/>
              </a:rPr>
              <a:t> </a:t>
            </a:r>
            <a:r>
              <a:rPr sz="2850">
                <a:latin typeface="Arial" panose="020B0604020202020204" pitchFamily="34" charset="0"/>
                <a:cs typeface="Arial" panose="020B0604020202020204" pitchFamily="34" charset="0"/>
              </a:rPr>
              <a:t>for</a:t>
            </a:r>
            <a:r>
              <a:rPr sz="2850" spc="45">
                <a:latin typeface="Arial" panose="020B0604020202020204" pitchFamily="34" charset="0"/>
                <a:cs typeface="Arial" panose="020B0604020202020204" pitchFamily="34" charset="0"/>
              </a:rPr>
              <a:t> </a:t>
            </a:r>
            <a:r>
              <a:rPr sz="2850">
                <a:latin typeface="Arial" panose="020B0604020202020204" pitchFamily="34" charset="0"/>
                <a:cs typeface="Arial" panose="020B0604020202020204" pitchFamily="34" charset="0"/>
              </a:rPr>
              <a:t>Animal</a:t>
            </a:r>
            <a:r>
              <a:rPr sz="2850" spc="45">
                <a:latin typeface="Arial" panose="020B0604020202020204" pitchFamily="34" charset="0"/>
                <a:cs typeface="Arial" panose="020B0604020202020204" pitchFamily="34" charset="0"/>
              </a:rPr>
              <a:t> </a:t>
            </a:r>
            <a:r>
              <a:rPr sz="2850" spc="-10">
                <a:latin typeface="Arial" panose="020B0604020202020204" pitchFamily="34" charset="0"/>
                <a:cs typeface="Arial" panose="020B0604020202020204" pitchFamily="34" charset="0"/>
              </a:rPr>
              <a:t>Health</a:t>
            </a:r>
            <a:endParaRPr sz="2850">
              <a:latin typeface="Arial" panose="020B0604020202020204" pitchFamily="34" charset="0"/>
              <a:cs typeface="Arial" panose="020B0604020202020204" pitchFamily="34" charset="0"/>
            </a:endParaRPr>
          </a:p>
        </p:txBody>
      </p:sp>
      <p:sp>
        <p:nvSpPr>
          <p:cNvPr id="7" name="object 7"/>
          <p:cNvSpPr txBox="1"/>
          <p:nvPr/>
        </p:nvSpPr>
        <p:spPr>
          <a:xfrm>
            <a:off x="6416505" y="3081989"/>
            <a:ext cx="7674145" cy="3592907"/>
          </a:xfrm>
          <a:prstGeom prst="rect">
            <a:avLst/>
          </a:prstGeom>
        </p:spPr>
        <p:txBody>
          <a:bodyPr vert="horz" wrap="square" lIns="0" tIns="17145" rIns="0" bIns="0" rtlCol="0">
            <a:spAutoFit/>
          </a:bodyPr>
          <a:lstStyle/>
          <a:p>
            <a:pPr marL="12700">
              <a:lnSpc>
                <a:spcPct val="100000"/>
              </a:lnSpc>
              <a:spcBef>
                <a:spcPts val="135"/>
              </a:spcBef>
            </a:pPr>
            <a:r>
              <a:rPr sz="2850" spc="-10">
                <a:latin typeface="Arial" panose="020B0604020202020204" pitchFamily="34" charset="0"/>
                <a:cs typeface="Arial" panose="020B0604020202020204" pitchFamily="34" charset="0"/>
              </a:rPr>
              <a:t>@WOAH</a:t>
            </a:r>
            <a:r>
              <a:rPr sz="2850" spc="-95">
                <a:latin typeface="Arial" panose="020B0604020202020204" pitchFamily="34" charset="0"/>
                <a:cs typeface="Arial" panose="020B0604020202020204" pitchFamily="34" charset="0"/>
              </a:rPr>
              <a:t> </a:t>
            </a:r>
            <a:r>
              <a:rPr sz="2850">
                <a:latin typeface="Arial" panose="020B0604020202020204" pitchFamily="34" charset="0"/>
                <a:cs typeface="Arial" panose="020B0604020202020204" pitchFamily="34" charset="0"/>
              </a:rPr>
              <a:t>@WOAHforMembers</a:t>
            </a:r>
            <a:r>
              <a:rPr sz="2850" spc="-95">
                <a:latin typeface="Arial" panose="020B0604020202020204" pitchFamily="34" charset="0"/>
                <a:cs typeface="Arial" panose="020B0604020202020204" pitchFamily="34" charset="0"/>
              </a:rPr>
              <a:t> </a:t>
            </a:r>
            <a:r>
              <a:rPr sz="2850" spc="-10">
                <a:latin typeface="Arial" panose="020B0604020202020204" pitchFamily="34" charset="0"/>
                <a:cs typeface="Arial" panose="020B0604020202020204" pitchFamily="34" charset="0"/>
              </a:rPr>
              <a:t>@WOAH_DG</a:t>
            </a:r>
            <a:endParaRPr sz="2850">
              <a:latin typeface="Arial" panose="020B0604020202020204" pitchFamily="34" charset="0"/>
              <a:cs typeface="Arial" panose="020B0604020202020204" pitchFamily="34" charset="0"/>
            </a:endParaRPr>
          </a:p>
          <a:p>
            <a:pPr marL="12700">
              <a:lnSpc>
                <a:spcPct val="100000"/>
              </a:lnSpc>
              <a:spcBef>
                <a:spcPts val="2930"/>
              </a:spcBef>
            </a:pPr>
            <a:r>
              <a:rPr sz="2850" spc="-10">
                <a:latin typeface="Arial" panose="020B0604020202020204" pitchFamily="34" charset="0"/>
                <a:cs typeface="Arial" panose="020B0604020202020204" pitchFamily="34" charset="0"/>
              </a:rPr>
              <a:t>@worldanimalhealth</a:t>
            </a:r>
            <a:endParaRPr sz="2850">
              <a:latin typeface="Arial" panose="020B0604020202020204" pitchFamily="34" charset="0"/>
              <a:cs typeface="Arial" panose="020B0604020202020204" pitchFamily="34" charset="0"/>
            </a:endParaRPr>
          </a:p>
          <a:p>
            <a:pPr marL="12700" marR="1038860" algn="l">
              <a:lnSpc>
                <a:spcPct val="185600"/>
              </a:lnSpc>
            </a:pPr>
            <a:r>
              <a:rPr sz="2850">
                <a:latin typeface="Arial" panose="020B0604020202020204" pitchFamily="34" charset="0"/>
                <a:cs typeface="Arial" panose="020B0604020202020204" pitchFamily="34" charset="0"/>
              </a:rPr>
              <a:t>World</a:t>
            </a:r>
            <a:r>
              <a:rPr sz="2850" spc="35">
                <a:latin typeface="Arial" panose="020B0604020202020204" pitchFamily="34" charset="0"/>
                <a:cs typeface="Arial" panose="020B0604020202020204" pitchFamily="34" charset="0"/>
              </a:rPr>
              <a:t> </a:t>
            </a:r>
            <a:r>
              <a:rPr sz="2850">
                <a:latin typeface="Arial" panose="020B0604020202020204" pitchFamily="34" charset="0"/>
                <a:cs typeface="Arial" panose="020B0604020202020204" pitchFamily="34" charset="0"/>
              </a:rPr>
              <a:t>Organisation</a:t>
            </a:r>
            <a:r>
              <a:rPr sz="2850" spc="40">
                <a:latin typeface="Arial" panose="020B0604020202020204" pitchFamily="34" charset="0"/>
                <a:cs typeface="Arial" panose="020B0604020202020204" pitchFamily="34" charset="0"/>
              </a:rPr>
              <a:t> </a:t>
            </a:r>
            <a:r>
              <a:rPr sz="2850">
                <a:latin typeface="Arial" panose="020B0604020202020204" pitchFamily="34" charset="0"/>
                <a:cs typeface="Arial" panose="020B0604020202020204" pitchFamily="34" charset="0"/>
              </a:rPr>
              <a:t>for</a:t>
            </a:r>
            <a:r>
              <a:rPr sz="2850" spc="45">
                <a:latin typeface="Arial" panose="020B0604020202020204" pitchFamily="34" charset="0"/>
                <a:cs typeface="Arial" panose="020B0604020202020204" pitchFamily="34" charset="0"/>
              </a:rPr>
              <a:t> </a:t>
            </a:r>
            <a:r>
              <a:rPr sz="2850">
                <a:latin typeface="Arial" panose="020B0604020202020204" pitchFamily="34" charset="0"/>
                <a:cs typeface="Arial" panose="020B0604020202020204" pitchFamily="34" charset="0"/>
              </a:rPr>
              <a:t>Animal</a:t>
            </a:r>
            <a:r>
              <a:rPr sz="2850" spc="45">
                <a:latin typeface="Arial" panose="020B0604020202020204" pitchFamily="34" charset="0"/>
                <a:cs typeface="Arial" panose="020B0604020202020204" pitchFamily="34" charset="0"/>
              </a:rPr>
              <a:t> </a:t>
            </a:r>
            <a:r>
              <a:rPr sz="2850" spc="-10">
                <a:latin typeface="Arial" panose="020B0604020202020204" pitchFamily="34" charset="0"/>
                <a:cs typeface="Arial" panose="020B0604020202020204" pitchFamily="34" charset="0"/>
              </a:rPr>
              <a:t>Health </a:t>
            </a:r>
            <a:r>
              <a:rPr lang="en-US" sz="2850">
                <a:latin typeface="Arial" panose="020B0604020202020204" pitchFamily="34" charset="0"/>
                <a:cs typeface="Arial" panose="020B0604020202020204" pitchFamily="34" charset="0"/>
              </a:rPr>
              <a:t>World</a:t>
            </a:r>
            <a:r>
              <a:rPr lang="en-US" sz="2850" spc="35">
                <a:latin typeface="Arial" panose="020B0604020202020204" pitchFamily="34" charset="0"/>
                <a:cs typeface="Arial" panose="020B0604020202020204" pitchFamily="34" charset="0"/>
              </a:rPr>
              <a:t> </a:t>
            </a:r>
            <a:r>
              <a:rPr lang="en-US" sz="2850" err="1">
                <a:latin typeface="Arial" panose="020B0604020202020204" pitchFamily="34" charset="0"/>
                <a:cs typeface="Arial" panose="020B0604020202020204" pitchFamily="34" charset="0"/>
              </a:rPr>
              <a:t>Organisation</a:t>
            </a:r>
            <a:r>
              <a:rPr lang="en-US" sz="2850" spc="40">
                <a:latin typeface="Arial" panose="020B0604020202020204" pitchFamily="34" charset="0"/>
                <a:cs typeface="Arial" panose="020B0604020202020204" pitchFamily="34" charset="0"/>
              </a:rPr>
              <a:t> </a:t>
            </a:r>
            <a:r>
              <a:rPr lang="en-US" sz="2850">
                <a:latin typeface="Arial" panose="020B0604020202020204" pitchFamily="34" charset="0"/>
                <a:cs typeface="Arial" panose="020B0604020202020204" pitchFamily="34" charset="0"/>
              </a:rPr>
              <a:t>for</a:t>
            </a:r>
            <a:r>
              <a:rPr lang="en-US" sz="2850" spc="45">
                <a:latin typeface="Arial" panose="020B0604020202020204" pitchFamily="34" charset="0"/>
                <a:cs typeface="Arial" panose="020B0604020202020204" pitchFamily="34" charset="0"/>
              </a:rPr>
              <a:t> </a:t>
            </a:r>
            <a:r>
              <a:rPr lang="en-US" sz="2850">
                <a:latin typeface="Arial" panose="020B0604020202020204" pitchFamily="34" charset="0"/>
                <a:cs typeface="Arial" panose="020B0604020202020204" pitchFamily="34" charset="0"/>
              </a:rPr>
              <a:t>Animal</a:t>
            </a:r>
            <a:r>
              <a:rPr lang="en-US" sz="2850" spc="45">
                <a:latin typeface="Arial" panose="020B0604020202020204" pitchFamily="34" charset="0"/>
                <a:cs typeface="Arial" panose="020B0604020202020204" pitchFamily="34" charset="0"/>
              </a:rPr>
              <a:t> </a:t>
            </a:r>
            <a:r>
              <a:rPr lang="en-US" sz="2850" spc="-10">
                <a:latin typeface="Arial" panose="020B0604020202020204" pitchFamily="34" charset="0"/>
                <a:cs typeface="Arial" panose="020B0604020202020204" pitchFamily="34" charset="0"/>
              </a:rPr>
              <a:t>Health </a:t>
            </a:r>
            <a:r>
              <a:rPr sz="2850">
                <a:latin typeface="Arial" panose="020B0604020202020204" pitchFamily="34" charset="0"/>
                <a:cs typeface="Arial" panose="020B0604020202020204" pitchFamily="34" charset="0"/>
              </a:rPr>
              <a:t>World</a:t>
            </a:r>
            <a:r>
              <a:rPr sz="2850" spc="35">
                <a:latin typeface="Arial" panose="020B0604020202020204" pitchFamily="34" charset="0"/>
                <a:cs typeface="Arial" panose="020B0604020202020204" pitchFamily="34" charset="0"/>
              </a:rPr>
              <a:t> </a:t>
            </a:r>
            <a:r>
              <a:rPr sz="2850">
                <a:latin typeface="Arial" panose="020B0604020202020204" pitchFamily="34" charset="0"/>
                <a:cs typeface="Arial" panose="020B0604020202020204" pitchFamily="34" charset="0"/>
              </a:rPr>
              <a:t>Organisation</a:t>
            </a:r>
            <a:r>
              <a:rPr sz="2850" spc="40">
                <a:latin typeface="Arial" panose="020B0604020202020204" pitchFamily="34" charset="0"/>
                <a:cs typeface="Arial" panose="020B0604020202020204" pitchFamily="34" charset="0"/>
              </a:rPr>
              <a:t> </a:t>
            </a:r>
            <a:r>
              <a:rPr sz="2850">
                <a:latin typeface="Arial" panose="020B0604020202020204" pitchFamily="34" charset="0"/>
                <a:cs typeface="Arial" panose="020B0604020202020204" pitchFamily="34" charset="0"/>
              </a:rPr>
              <a:t>for</a:t>
            </a:r>
            <a:r>
              <a:rPr sz="2850" spc="45">
                <a:latin typeface="Arial" panose="020B0604020202020204" pitchFamily="34" charset="0"/>
                <a:cs typeface="Arial" panose="020B0604020202020204" pitchFamily="34" charset="0"/>
              </a:rPr>
              <a:t> </a:t>
            </a:r>
            <a:r>
              <a:rPr sz="2850">
                <a:latin typeface="Arial" panose="020B0604020202020204" pitchFamily="34" charset="0"/>
                <a:cs typeface="Arial" panose="020B0604020202020204" pitchFamily="34" charset="0"/>
              </a:rPr>
              <a:t>Animal</a:t>
            </a:r>
            <a:r>
              <a:rPr sz="2850" spc="45">
                <a:latin typeface="Arial" panose="020B0604020202020204" pitchFamily="34" charset="0"/>
                <a:cs typeface="Arial" panose="020B0604020202020204" pitchFamily="34" charset="0"/>
              </a:rPr>
              <a:t> </a:t>
            </a:r>
            <a:r>
              <a:rPr sz="2850" spc="-10">
                <a:latin typeface="Arial" panose="020B0604020202020204" pitchFamily="34" charset="0"/>
                <a:cs typeface="Arial" panose="020B0604020202020204" pitchFamily="34" charset="0"/>
              </a:rPr>
              <a:t>Health</a:t>
            </a:r>
            <a:endParaRPr sz="2850">
              <a:latin typeface="Arial" panose="020B0604020202020204" pitchFamily="34" charset="0"/>
              <a:cs typeface="Arial" panose="020B0604020202020204" pitchFamily="34" charset="0"/>
            </a:endParaRPr>
          </a:p>
        </p:txBody>
      </p:sp>
      <p:pic>
        <p:nvPicPr>
          <p:cNvPr id="8" name="object 8"/>
          <p:cNvPicPr/>
          <p:nvPr/>
        </p:nvPicPr>
        <p:blipFill>
          <a:blip r:embed="rId3" cstate="print"/>
          <a:stretch>
            <a:fillRect/>
          </a:stretch>
        </p:blipFill>
        <p:spPr>
          <a:xfrm>
            <a:off x="5591452" y="2180090"/>
            <a:ext cx="565427" cy="655739"/>
          </a:xfrm>
          <a:prstGeom prst="rect">
            <a:avLst/>
          </a:prstGeom>
        </p:spPr>
      </p:pic>
      <p:pic>
        <p:nvPicPr>
          <p:cNvPr id="9" name="object 9"/>
          <p:cNvPicPr/>
          <p:nvPr/>
        </p:nvPicPr>
        <p:blipFill>
          <a:blip r:embed="rId4" cstate="print"/>
          <a:stretch>
            <a:fillRect/>
          </a:stretch>
        </p:blipFill>
        <p:spPr>
          <a:xfrm>
            <a:off x="5612394" y="3005343"/>
            <a:ext cx="565427" cy="606662"/>
          </a:xfrm>
          <a:prstGeom prst="rect">
            <a:avLst/>
          </a:prstGeom>
        </p:spPr>
      </p:pic>
      <p:pic>
        <p:nvPicPr>
          <p:cNvPr id="10" name="object 10"/>
          <p:cNvPicPr/>
          <p:nvPr/>
        </p:nvPicPr>
        <p:blipFill>
          <a:blip r:embed="rId5" cstate="print"/>
          <a:stretch>
            <a:fillRect/>
          </a:stretch>
        </p:blipFill>
        <p:spPr>
          <a:xfrm>
            <a:off x="5612394" y="3833439"/>
            <a:ext cx="565427" cy="655743"/>
          </a:xfrm>
          <a:prstGeom prst="rect">
            <a:avLst/>
          </a:prstGeom>
        </p:spPr>
      </p:pic>
      <p:pic>
        <p:nvPicPr>
          <p:cNvPr id="11" name="object 11"/>
          <p:cNvPicPr/>
          <p:nvPr/>
        </p:nvPicPr>
        <p:blipFill>
          <a:blip r:embed="rId6" cstate="print"/>
          <a:stretch>
            <a:fillRect/>
          </a:stretch>
        </p:blipFill>
        <p:spPr>
          <a:xfrm>
            <a:off x="5612394" y="4513517"/>
            <a:ext cx="565427" cy="608850"/>
          </a:xfrm>
          <a:prstGeom prst="rect">
            <a:avLst/>
          </a:prstGeom>
        </p:spPr>
      </p:pic>
      <p:pic>
        <p:nvPicPr>
          <p:cNvPr id="12" name="object 12"/>
          <p:cNvPicPr/>
          <p:nvPr/>
        </p:nvPicPr>
        <p:blipFill>
          <a:blip r:embed="rId7" cstate="print"/>
          <a:stretch>
            <a:fillRect/>
          </a:stretch>
        </p:blipFill>
        <p:spPr>
          <a:xfrm>
            <a:off x="5612394" y="5419869"/>
            <a:ext cx="565427" cy="574619"/>
          </a:xfrm>
          <a:prstGeom prst="rect">
            <a:avLst/>
          </a:prstGeom>
        </p:spPr>
      </p:pic>
      <p:pic>
        <p:nvPicPr>
          <p:cNvPr id="13" name="object 13"/>
          <p:cNvPicPr/>
          <p:nvPr/>
        </p:nvPicPr>
        <p:blipFill>
          <a:blip r:embed="rId8" cstate="print"/>
          <a:stretch>
            <a:fillRect/>
          </a:stretch>
        </p:blipFill>
        <p:spPr>
          <a:xfrm>
            <a:off x="5612394" y="6207878"/>
            <a:ext cx="565427" cy="574621"/>
          </a:xfrm>
          <a:prstGeom prst="rect">
            <a:avLst/>
          </a:prstGeom>
        </p:spPr>
      </p:pic>
      <p:sp>
        <p:nvSpPr>
          <p:cNvPr id="14" name="object 14"/>
          <p:cNvSpPr txBox="1"/>
          <p:nvPr/>
        </p:nvSpPr>
        <p:spPr>
          <a:xfrm>
            <a:off x="19291143" y="939521"/>
            <a:ext cx="299720" cy="314960"/>
          </a:xfrm>
          <a:prstGeom prst="rect">
            <a:avLst/>
          </a:prstGeom>
        </p:spPr>
        <p:txBody>
          <a:bodyPr vert="horz" wrap="square" lIns="0" tIns="12065" rIns="0" bIns="0" rtlCol="0">
            <a:spAutoFit/>
          </a:bodyPr>
          <a:lstStyle/>
          <a:p>
            <a:pPr marL="12700">
              <a:lnSpc>
                <a:spcPct val="100000"/>
              </a:lnSpc>
              <a:spcBef>
                <a:spcPts val="95"/>
              </a:spcBef>
            </a:pPr>
            <a:r>
              <a:rPr sz="1900" spc="-25">
                <a:solidFill>
                  <a:srgbClr val="F15732"/>
                </a:solidFill>
                <a:latin typeface="Söhne"/>
                <a:cs typeface="Söhne"/>
              </a:rPr>
              <a:t>59</a:t>
            </a:r>
            <a:endParaRPr sz="1900">
              <a:latin typeface="Söhne"/>
              <a:cs typeface="Söhne"/>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sp>
        <p:nvSpPr>
          <p:cNvPr id="3" name="object 3"/>
          <p:cNvSpPr txBox="1">
            <a:spLocks noGrp="1"/>
          </p:cNvSpPr>
          <p:nvPr>
            <p:ph type="title"/>
          </p:nvPr>
        </p:nvSpPr>
        <p:spPr>
          <a:xfrm>
            <a:off x="804029" y="498276"/>
            <a:ext cx="4851128" cy="1488869"/>
          </a:xfrm>
          <a:prstGeom prst="rect">
            <a:avLst/>
          </a:prstGeom>
        </p:spPr>
        <p:txBody>
          <a:bodyPr vert="horz" wrap="square" lIns="0" tIns="11430" rIns="0" bIns="0" rtlCol="0">
            <a:spAutoFit/>
          </a:bodyPr>
          <a:lstStyle/>
          <a:p>
            <a:pPr marL="12700">
              <a:lnSpc>
                <a:spcPct val="100000"/>
              </a:lnSpc>
              <a:spcBef>
                <a:spcPts val="90"/>
              </a:spcBef>
            </a:pPr>
            <a:r>
              <a:rPr lang="en-US" sz="9600" b="0" spc="-10">
                <a:latin typeface="Franklin Gothic Medium Cond" panose="020B0606030402020204" pitchFamily="34" charset="0"/>
                <a:cs typeface="Söhne Schmal Kräftig"/>
              </a:rPr>
              <a:t>Merci</a:t>
            </a:r>
            <a:endParaRPr sz="9600">
              <a:latin typeface="Franklin Gothic Medium Cond" panose="020B0606030402020204" pitchFamily="34" charset="0"/>
              <a:cs typeface="Söhne Schmal Kräftig"/>
            </a:endParaRPr>
          </a:p>
        </p:txBody>
      </p:sp>
      <p:pic>
        <p:nvPicPr>
          <p:cNvPr id="4" name="object 4"/>
          <p:cNvPicPr/>
          <p:nvPr/>
        </p:nvPicPr>
        <p:blipFill>
          <a:blip r:embed="rId2" cstate="print"/>
          <a:stretch>
            <a:fillRect/>
          </a:stretch>
        </p:blipFill>
        <p:spPr>
          <a:xfrm>
            <a:off x="10032898" y="0"/>
            <a:ext cx="10071201" cy="11308556"/>
          </a:xfrm>
          <a:prstGeom prst="rect">
            <a:avLst/>
          </a:prstGeom>
        </p:spPr>
      </p:pic>
      <p:sp>
        <p:nvSpPr>
          <p:cNvPr id="5" name="object 5"/>
          <p:cNvSpPr/>
          <p:nvPr/>
        </p:nvSpPr>
        <p:spPr>
          <a:xfrm>
            <a:off x="670136" y="5910814"/>
            <a:ext cx="8973820" cy="0"/>
          </a:xfrm>
          <a:custGeom>
            <a:avLst/>
            <a:gdLst/>
            <a:ahLst/>
            <a:cxnLst/>
            <a:rect l="l" t="t" r="r" b="b"/>
            <a:pathLst>
              <a:path w="8973820">
                <a:moveTo>
                  <a:pt x="0" y="0"/>
                </a:moveTo>
                <a:lnTo>
                  <a:pt x="8973548" y="0"/>
                </a:lnTo>
              </a:path>
            </a:pathLst>
          </a:custGeom>
          <a:ln w="10470">
            <a:solidFill>
              <a:srgbClr val="000000"/>
            </a:solidFill>
          </a:ln>
        </p:spPr>
        <p:txBody>
          <a:bodyPr wrap="square" lIns="0" tIns="0" rIns="0" bIns="0" rtlCol="0"/>
          <a:lstStyle/>
          <a:p>
            <a:endParaRPr/>
          </a:p>
        </p:txBody>
      </p:sp>
      <p:sp>
        <p:nvSpPr>
          <p:cNvPr id="6" name="object 6"/>
          <p:cNvSpPr/>
          <p:nvPr/>
        </p:nvSpPr>
        <p:spPr>
          <a:xfrm>
            <a:off x="670136" y="9425486"/>
            <a:ext cx="8973820" cy="0"/>
          </a:xfrm>
          <a:custGeom>
            <a:avLst/>
            <a:gdLst/>
            <a:ahLst/>
            <a:cxnLst/>
            <a:rect l="l" t="t" r="r" b="b"/>
            <a:pathLst>
              <a:path w="8973820">
                <a:moveTo>
                  <a:pt x="0" y="0"/>
                </a:moveTo>
                <a:lnTo>
                  <a:pt x="8973548" y="0"/>
                </a:lnTo>
              </a:path>
            </a:pathLst>
          </a:custGeom>
          <a:ln w="10470">
            <a:solidFill>
              <a:srgbClr val="000000"/>
            </a:solidFill>
          </a:ln>
        </p:spPr>
        <p:txBody>
          <a:bodyPr wrap="square" lIns="0" tIns="0" rIns="0" bIns="0" rtlCol="0"/>
          <a:lstStyle/>
          <a:p>
            <a:endParaRPr/>
          </a:p>
        </p:txBody>
      </p:sp>
      <p:sp>
        <p:nvSpPr>
          <p:cNvPr id="7" name="object 7"/>
          <p:cNvSpPr txBox="1"/>
          <p:nvPr/>
        </p:nvSpPr>
        <p:spPr>
          <a:xfrm>
            <a:off x="636494" y="6223759"/>
            <a:ext cx="3619771" cy="779059"/>
          </a:xfrm>
          <a:prstGeom prst="rect">
            <a:avLst/>
          </a:prstGeom>
        </p:spPr>
        <p:txBody>
          <a:bodyPr vert="horz" wrap="square" lIns="0" tIns="12065" rIns="0" bIns="0" rtlCol="0">
            <a:spAutoFit/>
          </a:bodyPr>
          <a:lstStyle/>
          <a:p>
            <a:pPr marL="12700">
              <a:lnSpc>
                <a:spcPts val="1980"/>
              </a:lnSpc>
              <a:spcBef>
                <a:spcPts val="95"/>
              </a:spcBef>
            </a:pPr>
            <a:r>
              <a:rPr sz="1650">
                <a:latin typeface="Arial" panose="020B0604020202020204" pitchFamily="34" charset="0"/>
                <a:cs typeface="Arial" panose="020B0604020202020204" pitchFamily="34" charset="0"/>
              </a:rPr>
              <a:t>12,</a:t>
            </a:r>
            <a:r>
              <a:rPr sz="1650" spc="-35">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rue</a:t>
            </a:r>
            <a:r>
              <a:rPr sz="1650" spc="-30">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de</a:t>
            </a:r>
            <a:r>
              <a:rPr sz="1650" spc="-30">
                <a:latin typeface="Arial" panose="020B0604020202020204" pitchFamily="34" charset="0"/>
                <a:cs typeface="Arial" panose="020B0604020202020204" pitchFamily="34" charset="0"/>
              </a:rPr>
              <a:t> </a:t>
            </a:r>
            <a:r>
              <a:rPr sz="1650" spc="-40">
                <a:latin typeface="Arial" panose="020B0604020202020204" pitchFamily="34" charset="0"/>
                <a:cs typeface="Arial" panose="020B0604020202020204" pitchFamily="34" charset="0"/>
              </a:rPr>
              <a:t>Prony,</a:t>
            </a:r>
            <a:r>
              <a:rPr sz="1650" spc="-3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75017</a:t>
            </a:r>
            <a:r>
              <a:rPr sz="1650" spc="-3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Paris,</a:t>
            </a:r>
            <a:r>
              <a:rPr sz="1650" spc="-3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rPr>
              <a:t>France</a:t>
            </a:r>
            <a:endParaRPr sz="1650">
              <a:latin typeface="Arial" panose="020B0604020202020204" pitchFamily="34" charset="0"/>
              <a:cs typeface="Arial" panose="020B0604020202020204" pitchFamily="34" charset="0"/>
            </a:endParaRPr>
          </a:p>
          <a:p>
            <a:pPr marL="12700">
              <a:lnSpc>
                <a:spcPts val="1980"/>
              </a:lnSpc>
            </a:pPr>
            <a:r>
              <a:rPr sz="1650" spc="-90">
                <a:latin typeface="Arial" panose="020B0604020202020204" pitchFamily="34" charset="0"/>
                <a:cs typeface="Arial" panose="020B0604020202020204" pitchFamily="34" charset="0"/>
              </a:rPr>
              <a:t>T.</a:t>
            </a:r>
            <a:r>
              <a:rPr sz="1650" spc="-5">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+33</a:t>
            </a:r>
            <a:r>
              <a:rPr sz="1650" spc="-60">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(0)1</a:t>
            </a:r>
            <a:r>
              <a:rPr sz="1650" spc="-35">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44</a:t>
            </a:r>
            <a:r>
              <a:rPr sz="1650" spc="-30">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15</a:t>
            </a:r>
            <a:r>
              <a:rPr sz="1650" spc="-30">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19</a:t>
            </a:r>
            <a:r>
              <a:rPr sz="1650" spc="-35">
                <a:latin typeface="Arial" panose="020B0604020202020204" pitchFamily="34" charset="0"/>
                <a:cs typeface="Arial" panose="020B0604020202020204" pitchFamily="34" charset="0"/>
              </a:rPr>
              <a:t> </a:t>
            </a:r>
            <a:r>
              <a:rPr sz="1650" spc="-25">
                <a:latin typeface="Arial" panose="020B0604020202020204" pitchFamily="34" charset="0"/>
                <a:cs typeface="Arial" panose="020B0604020202020204" pitchFamily="34" charset="0"/>
              </a:rPr>
              <a:t>49</a:t>
            </a:r>
            <a:endParaRPr sz="1650">
              <a:latin typeface="Arial" panose="020B0604020202020204" pitchFamily="34" charset="0"/>
              <a:cs typeface="Arial" panose="020B0604020202020204" pitchFamily="34" charset="0"/>
            </a:endParaRPr>
          </a:p>
          <a:p>
            <a:pPr marL="12700">
              <a:lnSpc>
                <a:spcPct val="100000"/>
              </a:lnSpc>
            </a:pPr>
            <a:r>
              <a:rPr sz="1650" spc="-65">
                <a:latin typeface="Arial" panose="020B0604020202020204" pitchFamily="34" charset="0"/>
                <a:cs typeface="Arial" panose="020B0604020202020204" pitchFamily="34" charset="0"/>
              </a:rPr>
              <a:t>F.</a:t>
            </a:r>
            <a:r>
              <a:rPr sz="1650" spc="-25">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+33</a:t>
            </a:r>
            <a:r>
              <a:rPr sz="1650" spc="-55">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(0)1</a:t>
            </a:r>
            <a:r>
              <a:rPr sz="1650" spc="-40">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42</a:t>
            </a:r>
            <a:r>
              <a:rPr sz="1650" spc="-35">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67</a:t>
            </a:r>
            <a:r>
              <a:rPr sz="1650" spc="-40">
                <a:latin typeface="Arial" panose="020B0604020202020204" pitchFamily="34" charset="0"/>
                <a:cs typeface="Arial" panose="020B0604020202020204" pitchFamily="34" charset="0"/>
              </a:rPr>
              <a:t> </a:t>
            </a:r>
            <a:r>
              <a:rPr sz="1650">
                <a:latin typeface="Arial" panose="020B0604020202020204" pitchFamily="34" charset="0"/>
                <a:cs typeface="Arial" panose="020B0604020202020204" pitchFamily="34" charset="0"/>
              </a:rPr>
              <a:t>09</a:t>
            </a:r>
            <a:r>
              <a:rPr sz="1650" spc="-40">
                <a:latin typeface="Arial" panose="020B0604020202020204" pitchFamily="34" charset="0"/>
                <a:cs typeface="Arial" panose="020B0604020202020204" pitchFamily="34" charset="0"/>
              </a:rPr>
              <a:t> </a:t>
            </a:r>
            <a:r>
              <a:rPr sz="1650" spc="-25">
                <a:latin typeface="Arial" panose="020B0604020202020204" pitchFamily="34" charset="0"/>
                <a:cs typeface="Arial" panose="020B0604020202020204" pitchFamily="34" charset="0"/>
              </a:rPr>
              <a:t>87</a:t>
            </a:r>
            <a:endParaRPr sz="1650">
              <a:latin typeface="Arial" panose="020B0604020202020204" pitchFamily="34" charset="0"/>
              <a:cs typeface="Arial" panose="020B0604020202020204" pitchFamily="34" charset="0"/>
            </a:endParaRPr>
          </a:p>
        </p:txBody>
      </p:sp>
      <p:sp>
        <p:nvSpPr>
          <p:cNvPr id="8" name="object 8"/>
          <p:cNvSpPr txBox="1"/>
          <p:nvPr/>
        </p:nvSpPr>
        <p:spPr>
          <a:xfrm>
            <a:off x="636494" y="7228964"/>
            <a:ext cx="1684414" cy="528320"/>
          </a:xfrm>
          <a:prstGeom prst="rect">
            <a:avLst/>
          </a:prstGeom>
        </p:spPr>
        <p:txBody>
          <a:bodyPr vert="horz" wrap="square" lIns="0" tIns="12065" rIns="0" bIns="0" rtlCol="0">
            <a:spAutoFit/>
          </a:bodyPr>
          <a:lstStyle/>
          <a:p>
            <a:pPr marL="12700" marR="5080">
              <a:lnSpc>
                <a:spcPct val="100000"/>
              </a:lnSpc>
              <a:spcBef>
                <a:spcPts val="95"/>
              </a:spcBef>
            </a:pPr>
            <a:r>
              <a:rPr sz="1650" spc="-20">
                <a:latin typeface="Arial" panose="020B0604020202020204" pitchFamily="34" charset="0"/>
                <a:cs typeface="Arial" panose="020B0604020202020204" pitchFamily="34" charset="0"/>
                <a:hlinkClick r:id="rId3"/>
              </a:rPr>
              <a:t>woah@woah.org</a:t>
            </a:r>
            <a:r>
              <a:rPr sz="1650" spc="-20">
                <a:latin typeface="Arial" panose="020B0604020202020204" pitchFamily="34" charset="0"/>
                <a:cs typeface="Arial" panose="020B0604020202020204" pitchFamily="34" charset="0"/>
              </a:rPr>
              <a:t> </a:t>
            </a:r>
            <a:r>
              <a:rPr sz="1650" spc="-10">
                <a:latin typeface="Arial" panose="020B0604020202020204" pitchFamily="34" charset="0"/>
                <a:cs typeface="Arial" panose="020B0604020202020204" pitchFamily="34" charset="0"/>
                <a:hlinkClick r:id="rId4"/>
              </a:rPr>
              <a:t>www.woah.org</a:t>
            </a:r>
            <a:endParaRPr sz="1650">
              <a:latin typeface="Arial" panose="020B0604020202020204" pitchFamily="34" charset="0"/>
              <a:cs typeface="Arial" panose="020B0604020202020204" pitchFamily="34" charset="0"/>
            </a:endParaRPr>
          </a:p>
        </p:txBody>
      </p:sp>
      <p:sp>
        <p:nvSpPr>
          <p:cNvPr id="9" name="object 9"/>
          <p:cNvSpPr txBox="1"/>
          <p:nvPr/>
        </p:nvSpPr>
        <p:spPr>
          <a:xfrm>
            <a:off x="5036016" y="6191480"/>
            <a:ext cx="1042960" cy="1765935"/>
          </a:xfrm>
          <a:prstGeom prst="rect">
            <a:avLst/>
          </a:prstGeom>
        </p:spPr>
        <p:txBody>
          <a:bodyPr vert="horz" wrap="square" lIns="0" tIns="10160" rIns="0" bIns="0" rtlCol="0">
            <a:spAutoFit/>
          </a:bodyPr>
          <a:lstStyle/>
          <a:p>
            <a:pPr marL="12700" marR="5080">
              <a:lnSpc>
                <a:spcPct val="119100"/>
              </a:lnSpc>
              <a:spcBef>
                <a:spcPts val="80"/>
              </a:spcBef>
            </a:pPr>
            <a:r>
              <a:rPr sz="1600" u="heavy" spc="-10">
                <a:solidFill>
                  <a:srgbClr val="1D2227"/>
                </a:solidFill>
                <a:uFill>
                  <a:solidFill>
                    <a:srgbClr val="1D2227"/>
                  </a:solidFill>
                </a:uFill>
                <a:latin typeface="Arial" panose="020B0604020202020204" pitchFamily="34" charset="0"/>
                <a:cs typeface="Arial" panose="020B0604020202020204" pitchFamily="34" charset="0"/>
              </a:rPr>
              <a:t>Facebook</a:t>
            </a:r>
            <a:r>
              <a:rPr sz="1600" spc="-10">
                <a:solidFill>
                  <a:srgbClr val="1D2227"/>
                </a:solidFill>
                <a:latin typeface="Arial" panose="020B0604020202020204" pitchFamily="34" charset="0"/>
                <a:cs typeface="Arial" panose="020B0604020202020204" pitchFamily="34" charset="0"/>
              </a:rPr>
              <a:t> </a:t>
            </a:r>
            <a:r>
              <a:rPr sz="1600" u="heavy" spc="-10">
                <a:solidFill>
                  <a:srgbClr val="1D2227"/>
                </a:solidFill>
                <a:uFill>
                  <a:solidFill>
                    <a:srgbClr val="1D2227"/>
                  </a:solidFill>
                </a:uFill>
                <a:latin typeface="Arial" panose="020B0604020202020204" pitchFamily="34" charset="0"/>
                <a:cs typeface="Arial" panose="020B0604020202020204" pitchFamily="34" charset="0"/>
              </a:rPr>
              <a:t>Twitter</a:t>
            </a:r>
            <a:r>
              <a:rPr sz="1600" spc="-10">
                <a:solidFill>
                  <a:srgbClr val="1D2227"/>
                </a:solidFill>
                <a:latin typeface="Arial" panose="020B0604020202020204" pitchFamily="34" charset="0"/>
                <a:cs typeface="Arial" panose="020B0604020202020204" pitchFamily="34" charset="0"/>
              </a:rPr>
              <a:t> </a:t>
            </a:r>
            <a:r>
              <a:rPr sz="1600" u="heavy" spc="-10">
                <a:solidFill>
                  <a:srgbClr val="1D2227"/>
                </a:solidFill>
                <a:uFill>
                  <a:solidFill>
                    <a:srgbClr val="1D2227"/>
                  </a:solidFill>
                </a:uFill>
                <a:latin typeface="Arial" panose="020B0604020202020204" pitchFamily="34" charset="0"/>
                <a:cs typeface="Arial" panose="020B0604020202020204" pitchFamily="34" charset="0"/>
              </a:rPr>
              <a:t>Instagram</a:t>
            </a:r>
            <a:r>
              <a:rPr sz="1600" spc="-10">
                <a:solidFill>
                  <a:srgbClr val="1D2227"/>
                </a:solidFill>
                <a:latin typeface="Arial" panose="020B0604020202020204" pitchFamily="34" charset="0"/>
                <a:cs typeface="Arial" panose="020B0604020202020204" pitchFamily="34" charset="0"/>
              </a:rPr>
              <a:t> </a:t>
            </a:r>
            <a:r>
              <a:rPr sz="1600" u="heavy" spc="-10">
                <a:solidFill>
                  <a:srgbClr val="1D2227"/>
                </a:solidFill>
                <a:uFill>
                  <a:solidFill>
                    <a:srgbClr val="1D2227"/>
                  </a:solidFill>
                </a:uFill>
                <a:latin typeface="Arial" panose="020B0604020202020204" pitchFamily="34" charset="0"/>
                <a:cs typeface="Arial" panose="020B0604020202020204" pitchFamily="34" charset="0"/>
              </a:rPr>
              <a:t>LinkedIn</a:t>
            </a:r>
            <a:r>
              <a:rPr sz="1600" spc="-10">
                <a:solidFill>
                  <a:srgbClr val="1D2227"/>
                </a:solidFill>
                <a:latin typeface="Arial" panose="020B0604020202020204" pitchFamily="34" charset="0"/>
                <a:cs typeface="Arial" panose="020B0604020202020204" pitchFamily="34" charset="0"/>
              </a:rPr>
              <a:t> </a:t>
            </a:r>
            <a:r>
              <a:rPr sz="1600" u="heavy" spc="-10">
                <a:solidFill>
                  <a:srgbClr val="1D2227"/>
                </a:solidFill>
                <a:uFill>
                  <a:solidFill>
                    <a:srgbClr val="1D2227"/>
                  </a:solidFill>
                </a:uFill>
                <a:latin typeface="Arial" panose="020B0604020202020204" pitchFamily="34" charset="0"/>
                <a:cs typeface="Arial" panose="020B0604020202020204" pitchFamily="34" charset="0"/>
              </a:rPr>
              <a:t>YouTube</a:t>
            </a:r>
            <a:r>
              <a:rPr sz="1600" spc="-10">
                <a:solidFill>
                  <a:srgbClr val="1D2227"/>
                </a:solidFill>
                <a:latin typeface="Arial" panose="020B0604020202020204" pitchFamily="34" charset="0"/>
                <a:cs typeface="Arial" panose="020B0604020202020204" pitchFamily="34" charset="0"/>
              </a:rPr>
              <a:t> </a:t>
            </a:r>
            <a:r>
              <a:rPr sz="1600" u="heavy" spc="-10">
                <a:solidFill>
                  <a:srgbClr val="1D2227"/>
                </a:solidFill>
                <a:uFill>
                  <a:solidFill>
                    <a:srgbClr val="1D2227"/>
                  </a:solidFill>
                </a:uFill>
                <a:latin typeface="Arial" panose="020B0604020202020204" pitchFamily="34" charset="0"/>
                <a:cs typeface="Arial" panose="020B0604020202020204" pitchFamily="34" charset="0"/>
              </a:rPr>
              <a:t>Flickr</a:t>
            </a:r>
            <a:endParaRPr sz="1600">
              <a:latin typeface="Arial" panose="020B0604020202020204" pitchFamily="34" charset="0"/>
              <a:cs typeface="Arial" panose="020B0604020202020204" pitchFamily="34" charset="0"/>
            </a:endParaRPr>
          </a:p>
        </p:txBody>
      </p:sp>
      <p:sp>
        <p:nvSpPr>
          <p:cNvPr id="10" name="object 10"/>
          <p:cNvSpPr/>
          <p:nvPr/>
        </p:nvSpPr>
        <p:spPr>
          <a:xfrm>
            <a:off x="670128" y="9664236"/>
            <a:ext cx="1131570" cy="1130935"/>
          </a:xfrm>
          <a:custGeom>
            <a:avLst/>
            <a:gdLst/>
            <a:ahLst/>
            <a:cxnLst/>
            <a:rect l="l" t="t" r="r" b="b"/>
            <a:pathLst>
              <a:path w="1131570" h="1130934">
                <a:moveTo>
                  <a:pt x="742226" y="565480"/>
                </a:moveTo>
                <a:lnTo>
                  <a:pt x="741299" y="508127"/>
                </a:lnTo>
                <a:lnTo>
                  <a:pt x="738517" y="451980"/>
                </a:lnTo>
                <a:lnTo>
                  <a:pt x="733958" y="397344"/>
                </a:lnTo>
                <a:lnTo>
                  <a:pt x="727633" y="344551"/>
                </a:lnTo>
                <a:lnTo>
                  <a:pt x="719607" y="293890"/>
                </a:lnTo>
                <a:lnTo>
                  <a:pt x="709917" y="245681"/>
                </a:lnTo>
                <a:lnTo>
                  <a:pt x="698588" y="200240"/>
                </a:lnTo>
                <a:lnTo>
                  <a:pt x="685698" y="157886"/>
                </a:lnTo>
                <a:lnTo>
                  <a:pt x="658863" y="91503"/>
                </a:lnTo>
                <a:lnTo>
                  <a:pt x="629005" y="41871"/>
                </a:lnTo>
                <a:lnTo>
                  <a:pt x="597446" y="10769"/>
                </a:lnTo>
                <a:lnTo>
                  <a:pt x="565505" y="0"/>
                </a:lnTo>
                <a:lnTo>
                  <a:pt x="516712" y="2057"/>
                </a:lnTo>
                <a:lnTo>
                  <a:pt x="469061" y="8178"/>
                </a:lnTo>
                <a:lnTo>
                  <a:pt x="422744" y="18161"/>
                </a:lnTo>
                <a:lnTo>
                  <a:pt x="377926" y="31838"/>
                </a:lnTo>
                <a:lnTo>
                  <a:pt x="334759" y="49047"/>
                </a:lnTo>
                <a:lnTo>
                  <a:pt x="293420" y="69621"/>
                </a:lnTo>
                <a:lnTo>
                  <a:pt x="254088" y="93383"/>
                </a:lnTo>
                <a:lnTo>
                  <a:pt x="216928" y="120154"/>
                </a:lnTo>
                <a:lnTo>
                  <a:pt x="182105" y="149783"/>
                </a:lnTo>
                <a:lnTo>
                  <a:pt x="149796" y="182092"/>
                </a:lnTo>
                <a:lnTo>
                  <a:pt x="120167" y="216916"/>
                </a:lnTo>
                <a:lnTo>
                  <a:pt x="93395" y="254076"/>
                </a:lnTo>
                <a:lnTo>
                  <a:pt x="69634" y="293408"/>
                </a:lnTo>
                <a:lnTo>
                  <a:pt x="49060" y="334746"/>
                </a:lnTo>
                <a:lnTo>
                  <a:pt x="31851" y="377901"/>
                </a:lnTo>
                <a:lnTo>
                  <a:pt x="18173" y="422732"/>
                </a:lnTo>
                <a:lnTo>
                  <a:pt x="8191" y="469049"/>
                </a:lnTo>
                <a:lnTo>
                  <a:pt x="2070" y="516686"/>
                </a:lnTo>
                <a:lnTo>
                  <a:pt x="0" y="565480"/>
                </a:lnTo>
                <a:lnTo>
                  <a:pt x="2209" y="615746"/>
                </a:lnTo>
                <a:lnTo>
                  <a:pt x="8686" y="664781"/>
                </a:lnTo>
                <a:lnTo>
                  <a:pt x="19278" y="712406"/>
                </a:lnTo>
                <a:lnTo>
                  <a:pt x="33769" y="758418"/>
                </a:lnTo>
                <a:lnTo>
                  <a:pt x="51993" y="802652"/>
                </a:lnTo>
                <a:lnTo>
                  <a:pt x="73761" y="844905"/>
                </a:lnTo>
                <a:lnTo>
                  <a:pt x="98882" y="884999"/>
                </a:lnTo>
                <a:lnTo>
                  <a:pt x="127165" y="922756"/>
                </a:lnTo>
                <a:lnTo>
                  <a:pt x="158432" y="957986"/>
                </a:lnTo>
                <a:lnTo>
                  <a:pt x="192493" y="990485"/>
                </a:lnTo>
                <a:lnTo>
                  <a:pt x="229171" y="1020102"/>
                </a:lnTo>
                <a:lnTo>
                  <a:pt x="268274" y="1046619"/>
                </a:lnTo>
                <a:lnTo>
                  <a:pt x="309613" y="1069873"/>
                </a:lnTo>
                <a:lnTo>
                  <a:pt x="353009" y="1089660"/>
                </a:lnTo>
                <a:lnTo>
                  <a:pt x="398272" y="1105801"/>
                </a:lnTo>
                <a:lnTo>
                  <a:pt x="445211" y="1118120"/>
                </a:lnTo>
                <a:lnTo>
                  <a:pt x="453682" y="1079195"/>
                </a:lnTo>
                <a:lnTo>
                  <a:pt x="405536" y="1066380"/>
                </a:lnTo>
                <a:lnTo>
                  <a:pt x="358965" y="1049083"/>
                </a:lnTo>
                <a:lnTo>
                  <a:pt x="314261" y="1027404"/>
                </a:lnTo>
                <a:lnTo>
                  <a:pt x="271665" y="1001445"/>
                </a:lnTo>
                <a:lnTo>
                  <a:pt x="231444" y="971321"/>
                </a:lnTo>
                <a:lnTo>
                  <a:pt x="193852" y="937133"/>
                </a:lnTo>
                <a:lnTo>
                  <a:pt x="158737" y="898423"/>
                </a:lnTo>
                <a:lnTo>
                  <a:pt x="127927" y="856919"/>
                </a:lnTo>
                <a:lnTo>
                  <a:pt x="101523" y="812939"/>
                </a:lnTo>
                <a:lnTo>
                  <a:pt x="79654" y="766724"/>
                </a:lnTo>
                <a:lnTo>
                  <a:pt x="62445" y="718604"/>
                </a:lnTo>
                <a:lnTo>
                  <a:pt x="50012" y="668820"/>
                </a:lnTo>
                <a:lnTo>
                  <a:pt x="42456" y="617689"/>
                </a:lnTo>
                <a:lnTo>
                  <a:pt x="39916" y="565480"/>
                </a:lnTo>
                <a:lnTo>
                  <a:pt x="42456" y="513283"/>
                </a:lnTo>
                <a:lnTo>
                  <a:pt x="50012" y="462140"/>
                </a:lnTo>
                <a:lnTo>
                  <a:pt x="62445" y="412369"/>
                </a:lnTo>
                <a:lnTo>
                  <a:pt x="79654" y="364236"/>
                </a:lnTo>
                <a:lnTo>
                  <a:pt x="101523" y="318033"/>
                </a:lnTo>
                <a:lnTo>
                  <a:pt x="127927" y="274040"/>
                </a:lnTo>
                <a:lnTo>
                  <a:pt x="158737" y="232549"/>
                </a:lnTo>
                <a:lnTo>
                  <a:pt x="193852" y="193840"/>
                </a:lnTo>
                <a:lnTo>
                  <a:pt x="232562" y="158724"/>
                </a:lnTo>
                <a:lnTo>
                  <a:pt x="274066" y="127901"/>
                </a:lnTo>
                <a:lnTo>
                  <a:pt x="318046" y="101498"/>
                </a:lnTo>
                <a:lnTo>
                  <a:pt x="364261" y="79641"/>
                </a:lnTo>
                <a:lnTo>
                  <a:pt x="412381" y="62433"/>
                </a:lnTo>
                <a:lnTo>
                  <a:pt x="462165" y="49987"/>
                </a:lnTo>
                <a:lnTo>
                  <a:pt x="513295" y="42443"/>
                </a:lnTo>
                <a:lnTo>
                  <a:pt x="565505" y="39903"/>
                </a:lnTo>
                <a:lnTo>
                  <a:pt x="565505" y="313550"/>
                </a:lnTo>
                <a:lnTo>
                  <a:pt x="515962" y="318389"/>
                </a:lnTo>
                <a:lnTo>
                  <a:pt x="469036" y="332600"/>
                </a:lnTo>
                <a:lnTo>
                  <a:pt x="425805" y="355739"/>
                </a:lnTo>
                <a:lnTo>
                  <a:pt x="387362" y="387337"/>
                </a:lnTo>
                <a:lnTo>
                  <a:pt x="355752" y="425792"/>
                </a:lnTo>
                <a:lnTo>
                  <a:pt x="332625" y="469023"/>
                </a:lnTo>
                <a:lnTo>
                  <a:pt x="318414" y="515950"/>
                </a:lnTo>
                <a:lnTo>
                  <a:pt x="313575" y="565480"/>
                </a:lnTo>
                <a:lnTo>
                  <a:pt x="318414" y="615022"/>
                </a:lnTo>
                <a:lnTo>
                  <a:pt x="332625" y="661949"/>
                </a:lnTo>
                <a:lnTo>
                  <a:pt x="355752" y="705180"/>
                </a:lnTo>
                <a:lnTo>
                  <a:pt x="387362" y="743623"/>
                </a:lnTo>
                <a:lnTo>
                  <a:pt x="425881" y="775271"/>
                </a:lnTo>
                <a:lnTo>
                  <a:pt x="439839" y="783945"/>
                </a:lnTo>
                <a:lnTo>
                  <a:pt x="459740" y="749338"/>
                </a:lnTo>
                <a:lnTo>
                  <a:pt x="447992" y="742035"/>
                </a:lnTo>
                <a:lnTo>
                  <a:pt x="436689" y="733945"/>
                </a:lnTo>
                <a:lnTo>
                  <a:pt x="388975" y="683056"/>
                </a:lnTo>
                <a:lnTo>
                  <a:pt x="369506" y="646671"/>
                </a:lnTo>
                <a:lnTo>
                  <a:pt x="357543" y="607174"/>
                </a:lnTo>
                <a:lnTo>
                  <a:pt x="353479" y="565480"/>
                </a:lnTo>
                <a:lnTo>
                  <a:pt x="357543" y="523798"/>
                </a:lnTo>
                <a:lnTo>
                  <a:pt x="369506" y="484301"/>
                </a:lnTo>
                <a:lnTo>
                  <a:pt x="388975" y="447916"/>
                </a:lnTo>
                <a:lnTo>
                  <a:pt x="415569" y="415556"/>
                </a:lnTo>
                <a:lnTo>
                  <a:pt x="447929" y="388962"/>
                </a:lnTo>
                <a:lnTo>
                  <a:pt x="484314" y="369493"/>
                </a:lnTo>
                <a:lnTo>
                  <a:pt x="523811" y="357530"/>
                </a:lnTo>
                <a:lnTo>
                  <a:pt x="565505" y="353453"/>
                </a:lnTo>
                <a:lnTo>
                  <a:pt x="565505" y="934288"/>
                </a:lnTo>
                <a:lnTo>
                  <a:pt x="516813" y="931125"/>
                </a:lnTo>
                <a:lnTo>
                  <a:pt x="469582" y="921766"/>
                </a:lnTo>
                <a:lnTo>
                  <a:pt x="424281" y="906399"/>
                </a:lnTo>
                <a:lnTo>
                  <a:pt x="381393" y="885240"/>
                </a:lnTo>
                <a:lnTo>
                  <a:pt x="341376" y="858456"/>
                </a:lnTo>
                <a:lnTo>
                  <a:pt x="304698" y="826274"/>
                </a:lnTo>
                <a:lnTo>
                  <a:pt x="272516" y="789609"/>
                </a:lnTo>
                <a:lnTo>
                  <a:pt x="245745" y="749592"/>
                </a:lnTo>
                <a:lnTo>
                  <a:pt x="224574" y="706691"/>
                </a:lnTo>
                <a:lnTo>
                  <a:pt x="209219" y="661403"/>
                </a:lnTo>
                <a:lnTo>
                  <a:pt x="199859" y="614172"/>
                </a:lnTo>
                <a:lnTo>
                  <a:pt x="196697" y="565480"/>
                </a:lnTo>
                <a:lnTo>
                  <a:pt x="199859" y="516801"/>
                </a:lnTo>
                <a:lnTo>
                  <a:pt x="209219" y="469569"/>
                </a:lnTo>
                <a:lnTo>
                  <a:pt x="224574" y="424268"/>
                </a:lnTo>
                <a:lnTo>
                  <a:pt x="245745" y="381381"/>
                </a:lnTo>
                <a:lnTo>
                  <a:pt x="272516" y="341363"/>
                </a:lnTo>
                <a:lnTo>
                  <a:pt x="304698" y="304698"/>
                </a:lnTo>
                <a:lnTo>
                  <a:pt x="338328" y="274878"/>
                </a:lnTo>
                <a:lnTo>
                  <a:pt x="374815" y="249643"/>
                </a:lnTo>
                <a:lnTo>
                  <a:pt x="413804" y="229120"/>
                </a:lnTo>
                <a:lnTo>
                  <a:pt x="454926" y="213487"/>
                </a:lnTo>
                <a:lnTo>
                  <a:pt x="442976" y="175387"/>
                </a:lnTo>
                <a:lnTo>
                  <a:pt x="397395" y="192722"/>
                </a:lnTo>
                <a:lnTo>
                  <a:pt x="354190" y="215468"/>
                </a:lnTo>
                <a:lnTo>
                  <a:pt x="313740" y="243433"/>
                </a:lnTo>
                <a:lnTo>
                  <a:pt x="276491" y="276479"/>
                </a:lnTo>
                <a:lnTo>
                  <a:pt x="240817" y="317106"/>
                </a:lnTo>
                <a:lnTo>
                  <a:pt x="211150" y="361454"/>
                </a:lnTo>
                <a:lnTo>
                  <a:pt x="187680" y="408990"/>
                </a:lnTo>
                <a:lnTo>
                  <a:pt x="170662" y="459193"/>
                </a:lnTo>
                <a:lnTo>
                  <a:pt x="160286" y="511530"/>
                </a:lnTo>
                <a:lnTo>
                  <a:pt x="156781" y="565480"/>
                </a:lnTo>
                <a:lnTo>
                  <a:pt x="160286" y="619442"/>
                </a:lnTo>
                <a:lnTo>
                  <a:pt x="170662" y="671779"/>
                </a:lnTo>
                <a:lnTo>
                  <a:pt x="187680" y="721982"/>
                </a:lnTo>
                <a:lnTo>
                  <a:pt x="211150" y="769505"/>
                </a:lnTo>
                <a:lnTo>
                  <a:pt x="240817" y="813854"/>
                </a:lnTo>
                <a:lnTo>
                  <a:pt x="276491" y="854494"/>
                </a:lnTo>
                <a:lnTo>
                  <a:pt x="317119" y="890155"/>
                </a:lnTo>
                <a:lnTo>
                  <a:pt x="361467" y="919835"/>
                </a:lnTo>
                <a:lnTo>
                  <a:pt x="409003" y="943292"/>
                </a:lnTo>
                <a:lnTo>
                  <a:pt x="459206" y="960323"/>
                </a:lnTo>
                <a:lnTo>
                  <a:pt x="511543" y="970699"/>
                </a:lnTo>
                <a:lnTo>
                  <a:pt x="565505" y="974204"/>
                </a:lnTo>
                <a:lnTo>
                  <a:pt x="565505" y="1130833"/>
                </a:lnTo>
                <a:lnTo>
                  <a:pt x="629005" y="1088974"/>
                </a:lnTo>
                <a:lnTo>
                  <a:pt x="658863" y="1039355"/>
                </a:lnTo>
                <a:lnTo>
                  <a:pt x="685698" y="972985"/>
                </a:lnTo>
                <a:lnTo>
                  <a:pt x="698588" y="930643"/>
                </a:lnTo>
                <a:lnTo>
                  <a:pt x="709917" y="885215"/>
                </a:lnTo>
                <a:lnTo>
                  <a:pt x="719607" y="837018"/>
                </a:lnTo>
                <a:lnTo>
                  <a:pt x="727633" y="786371"/>
                </a:lnTo>
                <a:lnTo>
                  <a:pt x="733958" y="733577"/>
                </a:lnTo>
                <a:lnTo>
                  <a:pt x="738517" y="678954"/>
                </a:lnTo>
                <a:lnTo>
                  <a:pt x="741299" y="622820"/>
                </a:lnTo>
                <a:lnTo>
                  <a:pt x="742226" y="565480"/>
                </a:lnTo>
                <a:close/>
              </a:path>
              <a:path w="1131570" h="1130934">
                <a:moveTo>
                  <a:pt x="943978" y="565404"/>
                </a:moveTo>
                <a:lnTo>
                  <a:pt x="942111" y="508038"/>
                </a:lnTo>
                <a:lnTo>
                  <a:pt x="936625" y="452259"/>
                </a:lnTo>
                <a:lnTo>
                  <a:pt x="927696" y="398348"/>
                </a:lnTo>
                <a:lnTo>
                  <a:pt x="915504" y="346583"/>
                </a:lnTo>
                <a:lnTo>
                  <a:pt x="900226" y="297230"/>
                </a:lnTo>
                <a:lnTo>
                  <a:pt x="882040" y="250558"/>
                </a:lnTo>
                <a:lnTo>
                  <a:pt x="861110" y="206857"/>
                </a:lnTo>
                <a:lnTo>
                  <a:pt x="837628" y="166382"/>
                </a:lnTo>
                <a:lnTo>
                  <a:pt x="811758" y="129413"/>
                </a:lnTo>
                <a:lnTo>
                  <a:pt x="783704" y="96215"/>
                </a:lnTo>
                <a:lnTo>
                  <a:pt x="753605" y="67068"/>
                </a:lnTo>
                <a:lnTo>
                  <a:pt x="721664" y="42240"/>
                </a:lnTo>
                <a:lnTo>
                  <a:pt x="688047" y="22009"/>
                </a:lnTo>
                <a:lnTo>
                  <a:pt x="652945" y="6642"/>
                </a:lnTo>
                <a:lnTo>
                  <a:pt x="652145" y="6502"/>
                </a:lnTo>
                <a:lnTo>
                  <a:pt x="657987" y="13525"/>
                </a:lnTo>
                <a:lnTo>
                  <a:pt x="676275" y="39408"/>
                </a:lnTo>
                <a:lnTo>
                  <a:pt x="709663" y="105283"/>
                </a:lnTo>
                <a:lnTo>
                  <a:pt x="724535" y="145046"/>
                </a:lnTo>
                <a:lnTo>
                  <a:pt x="738009" y="188925"/>
                </a:lnTo>
                <a:lnTo>
                  <a:pt x="749833" y="235927"/>
                </a:lnTo>
                <a:lnTo>
                  <a:pt x="759955" y="285724"/>
                </a:lnTo>
                <a:lnTo>
                  <a:pt x="768350" y="338010"/>
                </a:lnTo>
                <a:lnTo>
                  <a:pt x="774954" y="392430"/>
                </a:lnTo>
                <a:lnTo>
                  <a:pt x="779729" y="448691"/>
                </a:lnTo>
                <a:lnTo>
                  <a:pt x="782624" y="506463"/>
                </a:lnTo>
                <a:lnTo>
                  <a:pt x="783602" y="565404"/>
                </a:lnTo>
                <a:lnTo>
                  <a:pt x="782624" y="624344"/>
                </a:lnTo>
                <a:lnTo>
                  <a:pt x="779729" y="682104"/>
                </a:lnTo>
                <a:lnTo>
                  <a:pt x="774954" y="738339"/>
                </a:lnTo>
                <a:lnTo>
                  <a:pt x="768350" y="792759"/>
                </a:lnTo>
                <a:lnTo>
                  <a:pt x="759955" y="845019"/>
                </a:lnTo>
                <a:lnTo>
                  <a:pt x="749833" y="894803"/>
                </a:lnTo>
                <a:lnTo>
                  <a:pt x="738009" y="941793"/>
                </a:lnTo>
                <a:lnTo>
                  <a:pt x="724535" y="985672"/>
                </a:lnTo>
                <a:lnTo>
                  <a:pt x="709663" y="1025423"/>
                </a:lnTo>
                <a:lnTo>
                  <a:pt x="693534" y="1060665"/>
                </a:lnTo>
                <a:lnTo>
                  <a:pt x="657987" y="1117168"/>
                </a:lnTo>
                <a:lnTo>
                  <a:pt x="652018" y="1124331"/>
                </a:lnTo>
                <a:lnTo>
                  <a:pt x="687501" y="1108964"/>
                </a:lnTo>
                <a:lnTo>
                  <a:pt x="721182" y="1088783"/>
                </a:lnTo>
                <a:lnTo>
                  <a:pt x="753186" y="1063993"/>
                </a:lnTo>
                <a:lnTo>
                  <a:pt x="783336" y="1034872"/>
                </a:lnTo>
                <a:lnTo>
                  <a:pt x="811466" y="1001687"/>
                </a:lnTo>
                <a:lnTo>
                  <a:pt x="837387" y="964717"/>
                </a:lnTo>
                <a:lnTo>
                  <a:pt x="860920" y="924229"/>
                </a:lnTo>
                <a:lnTo>
                  <a:pt x="881888" y="880503"/>
                </a:lnTo>
                <a:lnTo>
                  <a:pt x="900125" y="833818"/>
                </a:lnTo>
                <a:lnTo>
                  <a:pt x="915441" y="784428"/>
                </a:lnTo>
                <a:lnTo>
                  <a:pt x="927658" y="732624"/>
                </a:lnTo>
                <a:lnTo>
                  <a:pt x="936612" y="678662"/>
                </a:lnTo>
                <a:lnTo>
                  <a:pt x="942111" y="622833"/>
                </a:lnTo>
                <a:lnTo>
                  <a:pt x="943978" y="565404"/>
                </a:lnTo>
                <a:close/>
              </a:path>
              <a:path w="1131570" h="1130934">
                <a:moveTo>
                  <a:pt x="1130998" y="565365"/>
                </a:moveTo>
                <a:lnTo>
                  <a:pt x="1128864" y="515912"/>
                </a:lnTo>
                <a:lnTo>
                  <a:pt x="1122578" y="467639"/>
                </a:lnTo>
                <a:lnTo>
                  <a:pt x="1112329" y="420725"/>
                </a:lnTo>
                <a:lnTo>
                  <a:pt x="1098283" y="375361"/>
                </a:lnTo>
                <a:lnTo>
                  <a:pt x="1080617" y="331711"/>
                </a:lnTo>
                <a:lnTo>
                  <a:pt x="1059510" y="289966"/>
                </a:lnTo>
                <a:lnTo>
                  <a:pt x="1035138" y="250278"/>
                </a:lnTo>
                <a:lnTo>
                  <a:pt x="1007694" y="212852"/>
                </a:lnTo>
                <a:lnTo>
                  <a:pt x="977328" y="177850"/>
                </a:lnTo>
                <a:lnTo>
                  <a:pt x="944219" y="145440"/>
                </a:lnTo>
                <a:lnTo>
                  <a:pt x="908570" y="115811"/>
                </a:lnTo>
                <a:lnTo>
                  <a:pt x="870534" y="89141"/>
                </a:lnTo>
                <a:lnTo>
                  <a:pt x="830300" y="65595"/>
                </a:lnTo>
                <a:lnTo>
                  <a:pt x="788047" y="45364"/>
                </a:lnTo>
                <a:lnTo>
                  <a:pt x="808088" y="65049"/>
                </a:lnTo>
                <a:lnTo>
                  <a:pt x="827417" y="86499"/>
                </a:lnTo>
                <a:lnTo>
                  <a:pt x="863739" y="134607"/>
                </a:lnTo>
                <a:lnTo>
                  <a:pt x="888288" y="174409"/>
                </a:lnTo>
                <a:lnTo>
                  <a:pt x="910183" y="216763"/>
                </a:lnTo>
                <a:lnTo>
                  <a:pt x="929373" y="261442"/>
                </a:lnTo>
                <a:lnTo>
                  <a:pt x="945781" y="308216"/>
                </a:lnTo>
                <a:lnTo>
                  <a:pt x="959358" y="356857"/>
                </a:lnTo>
                <a:lnTo>
                  <a:pt x="970026" y="407123"/>
                </a:lnTo>
                <a:lnTo>
                  <a:pt x="977734" y="458774"/>
                </a:lnTo>
                <a:lnTo>
                  <a:pt x="982395" y="511606"/>
                </a:lnTo>
                <a:lnTo>
                  <a:pt x="983970" y="565365"/>
                </a:lnTo>
                <a:lnTo>
                  <a:pt x="982395" y="619112"/>
                </a:lnTo>
                <a:lnTo>
                  <a:pt x="977734" y="671931"/>
                </a:lnTo>
                <a:lnTo>
                  <a:pt x="970026" y="723582"/>
                </a:lnTo>
                <a:lnTo>
                  <a:pt x="959358" y="773836"/>
                </a:lnTo>
                <a:lnTo>
                  <a:pt x="945781" y="822452"/>
                </a:lnTo>
                <a:lnTo>
                  <a:pt x="929373" y="869226"/>
                </a:lnTo>
                <a:lnTo>
                  <a:pt x="910183" y="913892"/>
                </a:lnTo>
                <a:lnTo>
                  <a:pt x="888288" y="956246"/>
                </a:lnTo>
                <a:lnTo>
                  <a:pt x="863739" y="996035"/>
                </a:lnTo>
                <a:lnTo>
                  <a:pt x="827316" y="1044257"/>
                </a:lnTo>
                <a:lnTo>
                  <a:pt x="787819" y="1085469"/>
                </a:lnTo>
                <a:lnTo>
                  <a:pt x="830097" y="1065237"/>
                </a:lnTo>
                <a:lnTo>
                  <a:pt x="870369" y="1041704"/>
                </a:lnTo>
                <a:lnTo>
                  <a:pt x="908418" y="1015034"/>
                </a:lnTo>
                <a:lnTo>
                  <a:pt x="944105" y="985405"/>
                </a:lnTo>
                <a:lnTo>
                  <a:pt x="977226" y="952995"/>
                </a:lnTo>
                <a:lnTo>
                  <a:pt x="1007605" y="917981"/>
                </a:lnTo>
                <a:lnTo>
                  <a:pt x="1035075" y="880541"/>
                </a:lnTo>
                <a:lnTo>
                  <a:pt x="1059472" y="840854"/>
                </a:lnTo>
                <a:lnTo>
                  <a:pt x="1080579" y="799084"/>
                </a:lnTo>
                <a:lnTo>
                  <a:pt x="1098257" y="755434"/>
                </a:lnTo>
                <a:lnTo>
                  <a:pt x="1112316" y="710044"/>
                </a:lnTo>
                <a:lnTo>
                  <a:pt x="1122578" y="663130"/>
                </a:lnTo>
                <a:lnTo>
                  <a:pt x="1128864" y="614845"/>
                </a:lnTo>
                <a:lnTo>
                  <a:pt x="1130998" y="565365"/>
                </a:lnTo>
                <a:close/>
              </a:path>
            </a:pathLst>
          </a:custGeom>
          <a:solidFill>
            <a:srgbClr val="F15732"/>
          </a:solidFill>
        </p:spPr>
        <p:txBody>
          <a:bodyPr wrap="square" lIns="0" tIns="0" rIns="0" bIns="0" rtlCol="0"/>
          <a:lstStyle/>
          <a:p>
            <a:endParaRPr/>
          </a:p>
        </p:txBody>
      </p:sp>
      <p:grpSp>
        <p:nvGrpSpPr>
          <p:cNvPr id="11" name="object 11"/>
          <p:cNvGrpSpPr/>
          <p:nvPr/>
        </p:nvGrpSpPr>
        <p:grpSpPr>
          <a:xfrm>
            <a:off x="2031384" y="9868306"/>
            <a:ext cx="469265" cy="124460"/>
            <a:chOff x="2031384" y="9868306"/>
            <a:chExt cx="469265" cy="124460"/>
          </a:xfrm>
        </p:grpSpPr>
        <p:pic>
          <p:nvPicPr>
            <p:cNvPr id="12" name="object 12"/>
            <p:cNvPicPr/>
            <p:nvPr/>
          </p:nvPicPr>
          <p:blipFill>
            <a:blip r:embed="rId5" cstate="print"/>
            <a:stretch>
              <a:fillRect/>
            </a:stretch>
          </p:blipFill>
          <p:spPr>
            <a:xfrm>
              <a:off x="2031384" y="9868306"/>
              <a:ext cx="355506" cy="124117"/>
            </a:xfrm>
            <a:prstGeom prst="rect">
              <a:avLst/>
            </a:prstGeom>
          </p:spPr>
        </p:pic>
        <p:pic>
          <p:nvPicPr>
            <p:cNvPr id="13" name="object 13"/>
            <p:cNvPicPr/>
            <p:nvPr/>
          </p:nvPicPr>
          <p:blipFill>
            <a:blip r:embed="rId6" cstate="print"/>
            <a:stretch>
              <a:fillRect/>
            </a:stretch>
          </p:blipFill>
          <p:spPr>
            <a:xfrm>
              <a:off x="2406591" y="9868307"/>
              <a:ext cx="93672" cy="124121"/>
            </a:xfrm>
            <a:prstGeom prst="rect">
              <a:avLst/>
            </a:prstGeom>
          </p:spPr>
        </p:pic>
      </p:grpSp>
      <p:pic>
        <p:nvPicPr>
          <p:cNvPr id="14" name="object 14"/>
          <p:cNvPicPr/>
          <p:nvPr/>
        </p:nvPicPr>
        <p:blipFill>
          <a:blip r:embed="rId7" cstate="print"/>
          <a:stretch>
            <a:fillRect/>
          </a:stretch>
        </p:blipFill>
        <p:spPr>
          <a:xfrm>
            <a:off x="2034026" y="10064632"/>
            <a:ext cx="1054635" cy="326063"/>
          </a:xfrm>
          <a:prstGeom prst="rect">
            <a:avLst/>
          </a:prstGeom>
        </p:spPr>
      </p:pic>
      <p:grpSp>
        <p:nvGrpSpPr>
          <p:cNvPr id="15" name="object 15"/>
          <p:cNvGrpSpPr/>
          <p:nvPr/>
        </p:nvGrpSpPr>
        <p:grpSpPr>
          <a:xfrm>
            <a:off x="2044946" y="10465702"/>
            <a:ext cx="514350" cy="124460"/>
            <a:chOff x="2044946" y="10465702"/>
            <a:chExt cx="514350" cy="124460"/>
          </a:xfrm>
        </p:grpSpPr>
        <p:sp>
          <p:nvSpPr>
            <p:cNvPr id="16" name="object 16"/>
            <p:cNvSpPr/>
            <p:nvPr/>
          </p:nvSpPr>
          <p:spPr>
            <a:xfrm>
              <a:off x="2044941" y="10465720"/>
              <a:ext cx="93345" cy="121920"/>
            </a:xfrm>
            <a:custGeom>
              <a:avLst/>
              <a:gdLst/>
              <a:ahLst/>
              <a:cxnLst/>
              <a:rect l="l" t="t" r="r" b="b"/>
              <a:pathLst>
                <a:path w="93344" h="121920">
                  <a:moveTo>
                    <a:pt x="93332" y="0"/>
                  </a:moveTo>
                  <a:lnTo>
                    <a:pt x="77622" y="0"/>
                  </a:lnTo>
                  <a:lnTo>
                    <a:pt x="77622" y="53340"/>
                  </a:lnTo>
                  <a:lnTo>
                    <a:pt x="15722" y="53340"/>
                  </a:lnTo>
                  <a:lnTo>
                    <a:pt x="15722" y="0"/>
                  </a:lnTo>
                  <a:lnTo>
                    <a:pt x="0" y="0"/>
                  </a:lnTo>
                  <a:lnTo>
                    <a:pt x="0" y="53340"/>
                  </a:lnTo>
                  <a:lnTo>
                    <a:pt x="0" y="68580"/>
                  </a:lnTo>
                  <a:lnTo>
                    <a:pt x="0" y="121920"/>
                  </a:lnTo>
                  <a:lnTo>
                    <a:pt x="15722" y="121920"/>
                  </a:lnTo>
                  <a:lnTo>
                    <a:pt x="15722" y="68580"/>
                  </a:lnTo>
                  <a:lnTo>
                    <a:pt x="77622" y="68580"/>
                  </a:lnTo>
                  <a:lnTo>
                    <a:pt x="77622" y="121920"/>
                  </a:lnTo>
                  <a:lnTo>
                    <a:pt x="93332" y="121920"/>
                  </a:lnTo>
                  <a:lnTo>
                    <a:pt x="93332" y="68580"/>
                  </a:lnTo>
                  <a:lnTo>
                    <a:pt x="93332" y="53340"/>
                  </a:lnTo>
                  <a:lnTo>
                    <a:pt x="93332" y="0"/>
                  </a:lnTo>
                  <a:close/>
                </a:path>
              </a:pathLst>
            </a:custGeom>
            <a:solidFill>
              <a:srgbClr val="000000"/>
            </a:solidFill>
          </p:spPr>
          <p:txBody>
            <a:bodyPr wrap="square" lIns="0" tIns="0" rIns="0" bIns="0" rtlCol="0"/>
            <a:lstStyle/>
            <a:p>
              <a:endParaRPr/>
            </a:p>
          </p:txBody>
        </p:sp>
        <p:pic>
          <p:nvPicPr>
            <p:cNvPr id="17" name="object 17"/>
            <p:cNvPicPr/>
            <p:nvPr/>
          </p:nvPicPr>
          <p:blipFill>
            <a:blip r:embed="rId8" cstate="print"/>
            <a:stretch>
              <a:fillRect/>
            </a:stretch>
          </p:blipFill>
          <p:spPr>
            <a:xfrm>
              <a:off x="2160144" y="10498470"/>
              <a:ext cx="192318" cy="91361"/>
            </a:xfrm>
            <a:prstGeom prst="rect">
              <a:avLst/>
            </a:prstGeom>
          </p:spPr>
        </p:pic>
        <p:sp>
          <p:nvSpPr>
            <p:cNvPr id="18" name="object 18"/>
            <p:cNvSpPr/>
            <p:nvPr/>
          </p:nvSpPr>
          <p:spPr>
            <a:xfrm>
              <a:off x="2375471" y="10465707"/>
              <a:ext cx="87630" cy="123825"/>
            </a:xfrm>
            <a:custGeom>
              <a:avLst/>
              <a:gdLst/>
              <a:ahLst/>
              <a:cxnLst/>
              <a:rect l="l" t="t" r="r" b="b"/>
              <a:pathLst>
                <a:path w="87630" h="123825">
                  <a:moveTo>
                    <a:pt x="15227" y="0"/>
                  </a:moveTo>
                  <a:lnTo>
                    <a:pt x="0" y="0"/>
                  </a:lnTo>
                  <a:lnTo>
                    <a:pt x="0" y="121640"/>
                  </a:lnTo>
                  <a:lnTo>
                    <a:pt x="15227" y="121640"/>
                  </a:lnTo>
                  <a:lnTo>
                    <a:pt x="15227" y="0"/>
                  </a:lnTo>
                  <a:close/>
                </a:path>
                <a:path w="87630" h="123825">
                  <a:moveTo>
                    <a:pt x="87553" y="35598"/>
                  </a:moveTo>
                  <a:lnTo>
                    <a:pt x="62890" y="35598"/>
                  </a:lnTo>
                  <a:lnTo>
                    <a:pt x="62890" y="9766"/>
                  </a:lnTo>
                  <a:lnTo>
                    <a:pt x="47663" y="9766"/>
                  </a:lnTo>
                  <a:lnTo>
                    <a:pt x="47663" y="35598"/>
                  </a:lnTo>
                  <a:lnTo>
                    <a:pt x="32448" y="35598"/>
                  </a:lnTo>
                  <a:lnTo>
                    <a:pt x="32448" y="49161"/>
                  </a:lnTo>
                  <a:lnTo>
                    <a:pt x="47663" y="49161"/>
                  </a:lnTo>
                  <a:lnTo>
                    <a:pt x="47663" y="98310"/>
                  </a:lnTo>
                  <a:lnTo>
                    <a:pt x="49441" y="110109"/>
                  </a:lnTo>
                  <a:lnTo>
                    <a:pt x="54635" y="118008"/>
                  </a:lnTo>
                  <a:lnTo>
                    <a:pt x="63093" y="122428"/>
                  </a:lnTo>
                  <a:lnTo>
                    <a:pt x="74637" y="123799"/>
                  </a:lnTo>
                  <a:lnTo>
                    <a:pt x="77127" y="123799"/>
                  </a:lnTo>
                  <a:lnTo>
                    <a:pt x="83248" y="123139"/>
                  </a:lnTo>
                  <a:lnTo>
                    <a:pt x="85902" y="122148"/>
                  </a:lnTo>
                  <a:lnTo>
                    <a:pt x="85902" y="108737"/>
                  </a:lnTo>
                  <a:lnTo>
                    <a:pt x="79286" y="109893"/>
                  </a:lnTo>
                  <a:lnTo>
                    <a:pt x="67691" y="109893"/>
                  </a:lnTo>
                  <a:lnTo>
                    <a:pt x="62890" y="108077"/>
                  </a:lnTo>
                  <a:lnTo>
                    <a:pt x="62890" y="49161"/>
                  </a:lnTo>
                  <a:lnTo>
                    <a:pt x="87553" y="49161"/>
                  </a:lnTo>
                  <a:lnTo>
                    <a:pt x="87553" y="35598"/>
                  </a:lnTo>
                  <a:close/>
                </a:path>
              </a:pathLst>
            </a:custGeom>
            <a:solidFill>
              <a:srgbClr val="000000"/>
            </a:solidFill>
          </p:spPr>
          <p:txBody>
            <a:bodyPr wrap="square" lIns="0" tIns="0" rIns="0" bIns="0" rtlCol="0"/>
            <a:lstStyle/>
            <a:p>
              <a:endParaRPr/>
            </a:p>
          </p:txBody>
        </p:sp>
        <p:pic>
          <p:nvPicPr>
            <p:cNvPr id="19" name="object 19"/>
            <p:cNvPicPr/>
            <p:nvPr/>
          </p:nvPicPr>
          <p:blipFill>
            <a:blip r:embed="rId9" cstate="print"/>
            <a:stretch>
              <a:fillRect/>
            </a:stretch>
          </p:blipFill>
          <p:spPr>
            <a:xfrm>
              <a:off x="2482564" y="10465710"/>
              <a:ext cx="76458" cy="121640"/>
            </a:xfrm>
            <a:prstGeom prst="rect">
              <a:avLst/>
            </a:prstGeom>
          </p:spPr>
        </p:pic>
      </p:grpSp>
      <p:pic>
        <p:nvPicPr>
          <p:cNvPr id="20" name="object 20"/>
          <p:cNvPicPr/>
          <p:nvPr/>
        </p:nvPicPr>
        <p:blipFill>
          <a:blip r:embed="rId10" cstate="print"/>
          <a:stretch>
            <a:fillRect/>
          </a:stretch>
        </p:blipFill>
        <p:spPr>
          <a:xfrm>
            <a:off x="3370934" y="9867479"/>
            <a:ext cx="1054635" cy="326069"/>
          </a:xfrm>
          <a:prstGeom prst="rect">
            <a:avLst/>
          </a:prstGeom>
        </p:spPr>
      </p:pic>
      <p:pic>
        <p:nvPicPr>
          <p:cNvPr id="21" name="object 21"/>
          <p:cNvPicPr/>
          <p:nvPr/>
        </p:nvPicPr>
        <p:blipFill>
          <a:blip r:embed="rId11" cstate="print"/>
          <a:stretch>
            <a:fillRect/>
          </a:stretch>
        </p:blipFill>
        <p:spPr>
          <a:xfrm>
            <a:off x="3371431" y="10268558"/>
            <a:ext cx="194637" cy="124121"/>
          </a:xfrm>
          <a:prstGeom prst="rect">
            <a:avLst/>
          </a:prstGeom>
        </p:spPr>
      </p:pic>
      <p:grpSp>
        <p:nvGrpSpPr>
          <p:cNvPr id="22" name="object 22"/>
          <p:cNvGrpSpPr/>
          <p:nvPr/>
        </p:nvGrpSpPr>
        <p:grpSpPr>
          <a:xfrm>
            <a:off x="3624831" y="10268556"/>
            <a:ext cx="128905" cy="124460"/>
            <a:chOff x="3624831" y="10268556"/>
            <a:chExt cx="128905" cy="124460"/>
          </a:xfrm>
        </p:grpSpPr>
        <p:sp>
          <p:nvSpPr>
            <p:cNvPr id="23" name="object 23"/>
            <p:cNvSpPr/>
            <p:nvPr/>
          </p:nvSpPr>
          <p:spPr>
            <a:xfrm>
              <a:off x="3624831" y="10268556"/>
              <a:ext cx="15240" cy="121920"/>
            </a:xfrm>
            <a:custGeom>
              <a:avLst/>
              <a:gdLst/>
              <a:ahLst/>
              <a:cxnLst/>
              <a:rect l="l" t="t" r="r" b="b"/>
              <a:pathLst>
                <a:path w="15239" h="121920">
                  <a:moveTo>
                    <a:pt x="15224" y="0"/>
                  </a:moveTo>
                  <a:lnTo>
                    <a:pt x="0" y="0"/>
                  </a:lnTo>
                  <a:lnTo>
                    <a:pt x="0" y="121640"/>
                  </a:lnTo>
                  <a:lnTo>
                    <a:pt x="15224" y="121640"/>
                  </a:lnTo>
                  <a:lnTo>
                    <a:pt x="15224" y="0"/>
                  </a:lnTo>
                  <a:close/>
                </a:path>
              </a:pathLst>
            </a:custGeom>
            <a:solidFill>
              <a:srgbClr val="000000"/>
            </a:solidFill>
          </p:spPr>
          <p:txBody>
            <a:bodyPr wrap="square" lIns="0" tIns="0" rIns="0" bIns="0" rtlCol="0"/>
            <a:lstStyle/>
            <a:p>
              <a:endParaRPr/>
            </a:p>
          </p:txBody>
        </p:sp>
        <p:pic>
          <p:nvPicPr>
            <p:cNvPr id="24" name="object 24"/>
            <p:cNvPicPr/>
            <p:nvPr/>
          </p:nvPicPr>
          <p:blipFill>
            <a:blip r:embed="rId12" cstate="print"/>
            <a:stretch>
              <a:fillRect/>
            </a:stretch>
          </p:blipFill>
          <p:spPr>
            <a:xfrm>
              <a:off x="3659751" y="10301321"/>
              <a:ext cx="93672" cy="91358"/>
            </a:xfrm>
            <a:prstGeom prst="rect">
              <a:avLst/>
            </a:prstGeom>
          </p:spPr>
        </p:pic>
      </p:grpSp>
      <p:grpSp>
        <p:nvGrpSpPr>
          <p:cNvPr id="25" name="object 25"/>
          <p:cNvGrpSpPr/>
          <p:nvPr/>
        </p:nvGrpSpPr>
        <p:grpSpPr>
          <a:xfrm>
            <a:off x="3371431" y="10465905"/>
            <a:ext cx="635635" cy="126364"/>
            <a:chOff x="3371431" y="10465905"/>
            <a:chExt cx="635635" cy="126364"/>
          </a:xfrm>
        </p:grpSpPr>
        <p:pic>
          <p:nvPicPr>
            <p:cNvPr id="26" name="object 26"/>
            <p:cNvPicPr/>
            <p:nvPr/>
          </p:nvPicPr>
          <p:blipFill>
            <a:blip r:embed="rId13" cstate="print"/>
            <a:stretch>
              <a:fillRect/>
            </a:stretch>
          </p:blipFill>
          <p:spPr>
            <a:xfrm>
              <a:off x="3371431" y="10500451"/>
              <a:ext cx="93672" cy="91358"/>
            </a:xfrm>
            <a:prstGeom prst="rect">
              <a:avLst/>
            </a:prstGeom>
          </p:spPr>
        </p:pic>
        <p:pic>
          <p:nvPicPr>
            <p:cNvPr id="27" name="object 27"/>
            <p:cNvPicPr/>
            <p:nvPr/>
          </p:nvPicPr>
          <p:blipFill>
            <a:blip r:embed="rId14" cstate="print"/>
            <a:stretch>
              <a:fillRect/>
            </a:stretch>
          </p:blipFill>
          <p:spPr>
            <a:xfrm>
              <a:off x="3487291" y="10500622"/>
              <a:ext cx="76458" cy="88709"/>
            </a:xfrm>
            <a:prstGeom prst="rect">
              <a:avLst/>
            </a:prstGeom>
          </p:spPr>
        </p:pic>
        <p:sp>
          <p:nvSpPr>
            <p:cNvPr id="28" name="object 28"/>
            <p:cNvSpPr/>
            <p:nvPr/>
          </p:nvSpPr>
          <p:spPr>
            <a:xfrm>
              <a:off x="3587095" y="10503271"/>
              <a:ext cx="15240" cy="86360"/>
            </a:xfrm>
            <a:custGeom>
              <a:avLst/>
              <a:gdLst/>
              <a:ahLst/>
              <a:cxnLst/>
              <a:rect l="l" t="t" r="r" b="b"/>
              <a:pathLst>
                <a:path w="15239" h="86359">
                  <a:moveTo>
                    <a:pt x="15224" y="0"/>
                  </a:moveTo>
                  <a:lnTo>
                    <a:pt x="0" y="0"/>
                  </a:lnTo>
                  <a:lnTo>
                    <a:pt x="0" y="86060"/>
                  </a:lnTo>
                  <a:lnTo>
                    <a:pt x="15224" y="86060"/>
                  </a:lnTo>
                  <a:lnTo>
                    <a:pt x="15224" y="0"/>
                  </a:lnTo>
                  <a:close/>
                </a:path>
              </a:pathLst>
            </a:custGeom>
            <a:solidFill>
              <a:srgbClr val="000000"/>
            </a:solidFill>
          </p:spPr>
          <p:txBody>
            <a:bodyPr wrap="square" lIns="0" tIns="0" rIns="0" bIns="0" rtlCol="0"/>
            <a:lstStyle/>
            <a:p>
              <a:endParaRPr/>
            </a:p>
          </p:txBody>
        </p:sp>
        <p:pic>
          <p:nvPicPr>
            <p:cNvPr id="29" name="object 29"/>
            <p:cNvPicPr/>
            <p:nvPr/>
          </p:nvPicPr>
          <p:blipFill>
            <a:blip r:embed="rId15" cstate="print"/>
            <a:stretch>
              <a:fillRect/>
            </a:stretch>
          </p:blipFill>
          <p:spPr>
            <a:xfrm>
              <a:off x="3626651" y="10500451"/>
              <a:ext cx="238167" cy="91358"/>
            </a:xfrm>
            <a:prstGeom prst="rect">
              <a:avLst/>
            </a:prstGeom>
          </p:spPr>
        </p:pic>
        <p:sp>
          <p:nvSpPr>
            <p:cNvPr id="30" name="object 30"/>
            <p:cNvSpPr/>
            <p:nvPr/>
          </p:nvSpPr>
          <p:spPr>
            <a:xfrm>
              <a:off x="3887829" y="10467691"/>
              <a:ext cx="15240" cy="121920"/>
            </a:xfrm>
            <a:custGeom>
              <a:avLst/>
              <a:gdLst/>
              <a:ahLst/>
              <a:cxnLst/>
              <a:rect l="l" t="t" r="r" b="b"/>
              <a:pathLst>
                <a:path w="15239" h="121920">
                  <a:moveTo>
                    <a:pt x="15224" y="0"/>
                  </a:moveTo>
                  <a:lnTo>
                    <a:pt x="0" y="0"/>
                  </a:lnTo>
                  <a:lnTo>
                    <a:pt x="0" y="121640"/>
                  </a:lnTo>
                  <a:lnTo>
                    <a:pt x="15224" y="121640"/>
                  </a:lnTo>
                  <a:lnTo>
                    <a:pt x="15224" y="0"/>
                  </a:lnTo>
                  <a:close/>
                </a:path>
              </a:pathLst>
            </a:custGeom>
            <a:solidFill>
              <a:srgbClr val="000000"/>
            </a:solidFill>
          </p:spPr>
          <p:txBody>
            <a:bodyPr wrap="square" lIns="0" tIns="0" rIns="0" bIns="0" rtlCol="0"/>
            <a:lstStyle/>
            <a:p>
              <a:endParaRPr/>
            </a:p>
          </p:txBody>
        </p:sp>
        <p:pic>
          <p:nvPicPr>
            <p:cNvPr id="31" name="object 31"/>
            <p:cNvPicPr/>
            <p:nvPr/>
          </p:nvPicPr>
          <p:blipFill>
            <a:blip r:embed="rId16" cstate="print"/>
            <a:stretch>
              <a:fillRect/>
            </a:stretch>
          </p:blipFill>
          <p:spPr>
            <a:xfrm>
              <a:off x="3922749" y="10500454"/>
              <a:ext cx="83746" cy="91348"/>
            </a:xfrm>
            <a:prstGeom prst="rect">
              <a:avLst/>
            </a:prstGeom>
          </p:spPr>
        </p:pic>
        <p:sp>
          <p:nvSpPr>
            <p:cNvPr id="32" name="object 32"/>
            <p:cNvSpPr/>
            <p:nvPr/>
          </p:nvSpPr>
          <p:spPr>
            <a:xfrm>
              <a:off x="3584318" y="10465905"/>
              <a:ext cx="21590" cy="21590"/>
            </a:xfrm>
            <a:custGeom>
              <a:avLst/>
              <a:gdLst/>
              <a:ahLst/>
              <a:cxnLst/>
              <a:rect l="l" t="t" r="r" b="b"/>
              <a:pathLst>
                <a:path w="21589" h="21590">
                  <a:moveTo>
                    <a:pt x="16386" y="0"/>
                  </a:moveTo>
                  <a:lnTo>
                    <a:pt x="4722" y="0"/>
                  </a:lnTo>
                  <a:lnTo>
                    <a:pt x="0" y="4722"/>
                  </a:lnTo>
                  <a:lnTo>
                    <a:pt x="0" y="16386"/>
                  </a:lnTo>
                  <a:lnTo>
                    <a:pt x="4722" y="21109"/>
                  </a:lnTo>
                  <a:lnTo>
                    <a:pt x="16386" y="21109"/>
                  </a:lnTo>
                  <a:lnTo>
                    <a:pt x="21109" y="16386"/>
                  </a:lnTo>
                  <a:lnTo>
                    <a:pt x="21109" y="10554"/>
                  </a:lnTo>
                  <a:lnTo>
                    <a:pt x="21109" y="4722"/>
                  </a:lnTo>
                  <a:lnTo>
                    <a:pt x="16386" y="0"/>
                  </a:lnTo>
                  <a:close/>
                </a:path>
              </a:pathLst>
            </a:custGeom>
            <a:solidFill>
              <a:srgbClr val="000000"/>
            </a:solidFill>
          </p:spPr>
          <p:txBody>
            <a:bodyPr wrap="square" lIns="0" tIns="0" rIns="0" bIns="0" rtlCol="0"/>
            <a:lstStyle/>
            <a:p>
              <a:endParaRPr/>
            </a:p>
          </p:txBody>
        </p:sp>
      </p:grpSp>
      <p:grpSp>
        <p:nvGrpSpPr>
          <p:cNvPr id="33" name="object 33"/>
          <p:cNvGrpSpPr/>
          <p:nvPr/>
        </p:nvGrpSpPr>
        <p:grpSpPr>
          <a:xfrm>
            <a:off x="3807560" y="10264912"/>
            <a:ext cx="448309" cy="128270"/>
            <a:chOff x="3807560" y="10264912"/>
            <a:chExt cx="448309" cy="128270"/>
          </a:xfrm>
        </p:grpSpPr>
        <p:pic>
          <p:nvPicPr>
            <p:cNvPr id="34" name="object 34"/>
            <p:cNvPicPr/>
            <p:nvPr/>
          </p:nvPicPr>
          <p:blipFill>
            <a:blip r:embed="rId17" cstate="print"/>
            <a:stretch>
              <a:fillRect/>
            </a:stretch>
          </p:blipFill>
          <p:spPr>
            <a:xfrm>
              <a:off x="3807560" y="10301322"/>
              <a:ext cx="182047" cy="91358"/>
            </a:xfrm>
            <a:prstGeom prst="rect">
              <a:avLst/>
            </a:prstGeom>
          </p:spPr>
        </p:pic>
        <p:sp>
          <p:nvSpPr>
            <p:cNvPr id="35" name="object 35"/>
            <p:cNvSpPr/>
            <p:nvPr/>
          </p:nvSpPr>
          <p:spPr>
            <a:xfrm>
              <a:off x="4011790" y="10264921"/>
              <a:ext cx="244475" cy="128270"/>
            </a:xfrm>
            <a:custGeom>
              <a:avLst/>
              <a:gdLst/>
              <a:ahLst/>
              <a:cxnLst/>
              <a:rect l="l" t="t" r="r" b="b"/>
              <a:pathLst>
                <a:path w="244475" h="128270">
                  <a:moveTo>
                    <a:pt x="76466" y="72161"/>
                  </a:moveTo>
                  <a:lnTo>
                    <a:pt x="74269" y="57175"/>
                  </a:lnTo>
                  <a:lnTo>
                    <a:pt x="67894" y="45986"/>
                  </a:lnTo>
                  <a:lnTo>
                    <a:pt x="57607" y="38989"/>
                  </a:lnTo>
                  <a:lnTo>
                    <a:pt x="43688" y="36563"/>
                  </a:lnTo>
                  <a:lnTo>
                    <a:pt x="34493" y="37503"/>
                  </a:lnTo>
                  <a:lnTo>
                    <a:pt x="26733" y="40297"/>
                  </a:lnTo>
                  <a:lnTo>
                    <a:pt x="20332" y="44945"/>
                  </a:lnTo>
                  <a:lnTo>
                    <a:pt x="15227" y="51473"/>
                  </a:lnTo>
                  <a:lnTo>
                    <a:pt x="15227" y="39230"/>
                  </a:lnTo>
                  <a:lnTo>
                    <a:pt x="0" y="39230"/>
                  </a:lnTo>
                  <a:lnTo>
                    <a:pt x="0" y="125285"/>
                  </a:lnTo>
                  <a:lnTo>
                    <a:pt x="15227" y="125285"/>
                  </a:lnTo>
                  <a:lnTo>
                    <a:pt x="15227" y="78930"/>
                  </a:lnTo>
                  <a:lnTo>
                    <a:pt x="16941" y="66814"/>
                  </a:lnTo>
                  <a:lnTo>
                    <a:pt x="21894" y="57873"/>
                  </a:lnTo>
                  <a:lnTo>
                    <a:pt x="29756" y="52362"/>
                  </a:lnTo>
                  <a:lnTo>
                    <a:pt x="40220" y="50469"/>
                  </a:lnTo>
                  <a:lnTo>
                    <a:pt x="49377" y="51968"/>
                  </a:lnTo>
                  <a:lnTo>
                    <a:pt x="55943" y="56451"/>
                  </a:lnTo>
                  <a:lnTo>
                    <a:pt x="59905" y="63944"/>
                  </a:lnTo>
                  <a:lnTo>
                    <a:pt x="61239" y="74472"/>
                  </a:lnTo>
                  <a:lnTo>
                    <a:pt x="61239" y="125285"/>
                  </a:lnTo>
                  <a:lnTo>
                    <a:pt x="76466" y="125285"/>
                  </a:lnTo>
                  <a:lnTo>
                    <a:pt x="76466" y="72161"/>
                  </a:lnTo>
                  <a:close/>
                </a:path>
                <a:path w="244475" h="128270">
                  <a:moveTo>
                    <a:pt x="147129" y="39230"/>
                  </a:moveTo>
                  <a:lnTo>
                    <a:pt x="122478" y="39230"/>
                  </a:lnTo>
                  <a:lnTo>
                    <a:pt x="122478" y="13411"/>
                  </a:lnTo>
                  <a:lnTo>
                    <a:pt x="107251" y="13411"/>
                  </a:lnTo>
                  <a:lnTo>
                    <a:pt x="107251" y="39230"/>
                  </a:lnTo>
                  <a:lnTo>
                    <a:pt x="92024" y="39230"/>
                  </a:lnTo>
                  <a:lnTo>
                    <a:pt x="92024" y="52793"/>
                  </a:lnTo>
                  <a:lnTo>
                    <a:pt x="107251" y="52793"/>
                  </a:lnTo>
                  <a:lnTo>
                    <a:pt x="107251" y="101942"/>
                  </a:lnTo>
                  <a:lnTo>
                    <a:pt x="109029" y="113741"/>
                  </a:lnTo>
                  <a:lnTo>
                    <a:pt x="114223" y="121640"/>
                  </a:lnTo>
                  <a:lnTo>
                    <a:pt x="122682" y="126047"/>
                  </a:lnTo>
                  <a:lnTo>
                    <a:pt x="134226" y="127419"/>
                  </a:lnTo>
                  <a:lnTo>
                    <a:pt x="136715" y="127419"/>
                  </a:lnTo>
                  <a:lnTo>
                    <a:pt x="142836" y="126758"/>
                  </a:lnTo>
                  <a:lnTo>
                    <a:pt x="145478" y="125780"/>
                  </a:lnTo>
                  <a:lnTo>
                    <a:pt x="145478" y="112369"/>
                  </a:lnTo>
                  <a:lnTo>
                    <a:pt x="138861" y="113525"/>
                  </a:lnTo>
                  <a:lnTo>
                    <a:pt x="127279" y="113525"/>
                  </a:lnTo>
                  <a:lnTo>
                    <a:pt x="122478" y="111709"/>
                  </a:lnTo>
                  <a:lnTo>
                    <a:pt x="122478" y="52793"/>
                  </a:lnTo>
                  <a:lnTo>
                    <a:pt x="147129" y="52793"/>
                  </a:lnTo>
                  <a:lnTo>
                    <a:pt x="147129" y="39230"/>
                  </a:lnTo>
                  <a:close/>
                </a:path>
                <a:path w="244475" h="128270">
                  <a:moveTo>
                    <a:pt x="228396" y="0"/>
                  </a:moveTo>
                  <a:lnTo>
                    <a:pt x="211188" y="0"/>
                  </a:lnTo>
                  <a:lnTo>
                    <a:pt x="196291" y="27305"/>
                  </a:lnTo>
                  <a:lnTo>
                    <a:pt x="209537" y="27305"/>
                  </a:lnTo>
                  <a:lnTo>
                    <a:pt x="228396" y="0"/>
                  </a:lnTo>
                  <a:close/>
                </a:path>
                <a:path w="244475" h="128270">
                  <a:moveTo>
                    <a:pt x="243954" y="80759"/>
                  </a:moveTo>
                  <a:lnTo>
                    <a:pt x="243090" y="75298"/>
                  </a:lnTo>
                  <a:lnTo>
                    <a:pt x="241122" y="62725"/>
                  </a:lnTo>
                  <a:lnTo>
                    <a:pt x="233603" y="49809"/>
                  </a:lnTo>
                  <a:lnTo>
                    <a:pt x="232968" y="48717"/>
                  </a:lnTo>
                  <a:lnTo>
                    <a:pt x="227571" y="44945"/>
                  </a:lnTo>
                  <a:lnTo>
                    <a:pt x="227571" y="75298"/>
                  </a:lnTo>
                  <a:lnTo>
                    <a:pt x="176263" y="75298"/>
                  </a:lnTo>
                  <a:lnTo>
                    <a:pt x="179514" y="64185"/>
                  </a:lnTo>
                  <a:lnTo>
                    <a:pt x="185369" y="56222"/>
                  </a:lnTo>
                  <a:lnTo>
                    <a:pt x="193205" y="51422"/>
                  </a:lnTo>
                  <a:lnTo>
                    <a:pt x="202412" y="49809"/>
                  </a:lnTo>
                  <a:lnTo>
                    <a:pt x="212763" y="51574"/>
                  </a:lnTo>
                  <a:lnTo>
                    <a:pt x="220700" y="56654"/>
                  </a:lnTo>
                  <a:lnTo>
                    <a:pt x="225780" y="64681"/>
                  </a:lnTo>
                  <a:lnTo>
                    <a:pt x="227571" y="75298"/>
                  </a:lnTo>
                  <a:lnTo>
                    <a:pt x="227571" y="44945"/>
                  </a:lnTo>
                  <a:lnTo>
                    <a:pt x="220014" y="39636"/>
                  </a:lnTo>
                  <a:lnTo>
                    <a:pt x="202742" y="36410"/>
                  </a:lnTo>
                  <a:lnTo>
                    <a:pt x="185699" y="39890"/>
                  </a:lnTo>
                  <a:lnTo>
                    <a:pt x="172237" y="49542"/>
                  </a:lnTo>
                  <a:lnTo>
                    <a:pt x="163398" y="64122"/>
                  </a:lnTo>
                  <a:lnTo>
                    <a:pt x="160210" y="82397"/>
                  </a:lnTo>
                  <a:lnTo>
                    <a:pt x="163347" y="100736"/>
                  </a:lnTo>
                  <a:lnTo>
                    <a:pt x="172186" y="115074"/>
                  </a:lnTo>
                  <a:lnTo>
                    <a:pt x="185978" y="124409"/>
                  </a:lnTo>
                  <a:lnTo>
                    <a:pt x="203911" y="127749"/>
                  </a:lnTo>
                  <a:lnTo>
                    <a:pt x="215455" y="126555"/>
                  </a:lnTo>
                  <a:lnTo>
                    <a:pt x="226263" y="122847"/>
                  </a:lnTo>
                  <a:lnTo>
                    <a:pt x="235623" y="116509"/>
                  </a:lnTo>
                  <a:lnTo>
                    <a:pt x="237197" y="114515"/>
                  </a:lnTo>
                  <a:lnTo>
                    <a:pt x="242798" y="107403"/>
                  </a:lnTo>
                  <a:lnTo>
                    <a:pt x="231381" y="97637"/>
                  </a:lnTo>
                  <a:lnTo>
                    <a:pt x="226910" y="105092"/>
                  </a:lnTo>
                  <a:lnTo>
                    <a:pt x="220916" y="110363"/>
                  </a:lnTo>
                  <a:lnTo>
                    <a:pt x="213360" y="113487"/>
                  </a:lnTo>
                  <a:lnTo>
                    <a:pt x="204241" y="114515"/>
                  </a:lnTo>
                  <a:lnTo>
                    <a:pt x="193789" y="112814"/>
                  </a:lnTo>
                  <a:lnTo>
                    <a:pt x="185191" y="107696"/>
                  </a:lnTo>
                  <a:lnTo>
                    <a:pt x="179044" y="99161"/>
                  </a:lnTo>
                  <a:lnTo>
                    <a:pt x="175945" y="87210"/>
                  </a:lnTo>
                  <a:lnTo>
                    <a:pt x="243624" y="87210"/>
                  </a:lnTo>
                  <a:lnTo>
                    <a:pt x="243954" y="84899"/>
                  </a:lnTo>
                  <a:lnTo>
                    <a:pt x="243954" y="80759"/>
                  </a:lnTo>
                  <a:close/>
                </a:path>
              </a:pathLst>
            </a:custGeom>
            <a:solidFill>
              <a:srgbClr val="000000"/>
            </a:solidFill>
          </p:spPr>
          <p:txBody>
            <a:bodyPr wrap="square" lIns="0" tIns="0" rIns="0" bIns="0" rtlCol="0"/>
            <a:lstStyle/>
            <a:p>
              <a:endParaRPr/>
            </a:p>
          </p:txBody>
        </p:sp>
      </p:grpSp>
      <p:pic>
        <p:nvPicPr>
          <p:cNvPr id="36" name="object 36"/>
          <p:cNvPicPr/>
          <p:nvPr/>
        </p:nvPicPr>
        <p:blipFill>
          <a:blip r:embed="rId18" cstate="print"/>
          <a:stretch>
            <a:fillRect/>
          </a:stretch>
        </p:blipFill>
        <p:spPr>
          <a:xfrm>
            <a:off x="4732190" y="9865155"/>
            <a:ext cx="1091373" cy="326897"/>
          </a:xfrm>
          <a:prstGeom prst="rect">
            <a:avLst/>
          </a:prstGeom>
        </p:spPr>
      </p:pic>
      <p:pic>
        <p:nvPicPr>
          <p:cNvPr id="37" name="object 37"/>
          <p:cNvPicPr/>
          <p:nvPr/>
        </p:nvPicPr>
        <p:blipFill>
          <a:blip r:embed="rId19" cstate="print"/>
          <a:stretch>
            <a:fillRect/>
          </a:stretch>
        </p:blipFill>
        <p:spPr>
          <a:xfrm>
            <a:off x="4731353" y="10267063"/>
            <a:ext cx="194640" cy="124121"/>
          </a:xfrm>
          <a:prstGeom prst="rect">
            <a:avLst/>
          </a:prstGeom>
        </p:spPr>
      </p:pic>
      <p:grpSp>
        <p:nvGrpSpPr>
          <p:cNvPr id="38" name="object 38"/>
          <p:cNvGrpSpPr/>
          <p:nvPr/>
        </p:nvGrpSpPr>
        <p:grpSpPr>
          <a:xfrm>
            <a:off x="4980453" y="10264251"/>
            <a:ext cx="675005" cy="127000"/>
            <a:chOff x="4980453" y="10264251"/>
            <a:chExt cx="675005" cy="127000"/>
          </a:xfrm>
        </p:grpSpPr>
        <p:pic>
          <p:nvPicPr>
            <p:cNvPr id="39" name="object 39"/>
            <p:cNvPicPr/>
            <p:nvPr/>
          </p:nvPicPr>
          <p:blipFill>
            <a:blip r:embed="rId20" cstate="print"/>
            <a:stretch>
              <a:fillRect/>
            </a:stretch>
          </p:blipFill>
          <p:spPr>
            <a:xfrm>
              <a:off x="4980453" y="10264251"/>
              <a:ext cx="203073" cy="126933"/>
            </a:xfrm>
            <a:prstGeom prst="rect">
              <a:avLst/>
            </a:prstGeom>
          </p:spPr>
        </p:pic>
        <p:pic>
          <p:nvPicPr>
            <p:cNvPr id="40" name="object 40"/>
            <p:cNvPicPr/>
            <p:nvPr/>
          </p:nvPicPr>
          <p:blipFill>
            <a:blip r:embed="rId21" cstate="print"/>
            <a:stretch>
              <a:fillRect/>
            </a:stretch>
          </p:blipFill>
          <p:spPr>
            <a:xfrm>
              <a:off x="5205717" y="10299996"/>
              <a:ext cx="76458" cy="88709"/>
            </a:xfrm>
            <a:prstGeom prst="rect">
              <a:avLst/>
            </a:prstGeom>
          </p:spPr>
        </p:pic>
        <p:sp>
          <p:nvSpPr>
            <p:cNvPr id="41" name="object 41"/>
            <p:cNvSpPr/>
            <p:nvPr/>
          </p:nvSpPr>
          <p:spPr>
            <a:xfrm>
              <a:off x="5302732" y="10265289"/>
              <a:ext cx="352425" cy="126364"/>
            </a:xfrm>
            <a:custGeom>
              <a:avLst/>
              <a:gdLst/>
              <a:ahLst/>
              <a:cxnLst/>
              <a:rect l="l" t="t" r="r" b="b"/>
              <a:pathLst>
                <a:path w="352425" h="126365">
                  <a:moveTo>
                    <a:pt x="18008" y="37350"/>
                  </a:moveTo>
                  <a:lnTo>
                    <a:pt x="2781" y="37350"/>
                  </a:lnTo>
                  <a:lnTo>
                    <a:pt x="2781" y="123418"/>
                  </a:lnTo>
                  <a:lnTo>
                    <a:pt x="18008" y="123418"/>
                  </a:lnTo>
                  <a:lnTo>
                    <a:pt x="18008" y="37350"/>
                  </a:lnTo>
                  <a:close/>
                </a:path>
                <a:path w="352425" h="126365">
                  <a:moveTo>
                    <a:pt x="21120" y="4724"/>
                  </a:moveTo>
                  <a:lnTo>
                    <a:pt x="16395" y="0"/>
                  </a:lnTo>
                  <a:lnTo>
                    <a:pt x="4724" y="0"/>
                  </a:lnTo>
                  <a:lnTo>
                    <a:pt x="0" y="4724"/>
                  </a:lnTo>
                  <a:lnTo>
                    <a:pt x="0" y="16383"/>
                  </a:lnTo>
                  <a:lnTo>
                    <a:pt x="4724" y="21107"/>
                  </a:lnTo>
                  <a:lnTo>
                    <a:pt x="16395" y="21107"/>
                  </a:lnTo>
                  <a:lnTo>
                    <a:pt x="21120" y="16383"/>
                  </a:lnTo>
                  <a:lnTo>
                    <a:pt x="21120" y="10553"/>
                  </a:lnTo>
                  <a:lnTo>
                    <a:pt x="21120" y="4724"/>
                  </a:lnTo>
                  <a:close/>
                </a:path>
                <a:path w="352425" h="126365">
                  <a:moveTo>
                    <a:pt x="130708" y="123418"/>
                  </a:moveTo>
                  <a:lnTo>
                    <a:pt x="128917" y="109677"/>
                  </a:lnTo>
                  <a:lnTo>
                    <a:pt x="128231" y="104381"/>
                  </a:lnTo>
                  <a:lnTo>
                    <a:pt x="128231" y="49936"/>
                  </a:lnTo>
                  <a:lnTo>
                    <a:pt x="128231" y="1778"/>
                  </a:lnTo>
                  <a:lnTo>
                    <a:pt x="113499" y="1778"/>
                  </a:lnTo>
                  <a:lnTo>
                    <a:pt x="113499" y="80391"/>
                  </a:lnTo>
                  <a:lnTo>
                    <a:pt x="111328" y="92875"/>
                  </a:lnTo>
                  <a:lnTo>
                    <a:pt x="105168" y="102895"/>
                  </a:lnTo>
                  <a:lnTo>
                    <a:pt x="95567" y="109575"/>
                  </a:lnTo>
                  <a:lnTo>
                    <a:pt x="83045" y="112001"/>
                  </a:lnTo>
                  <a:lnTo>
                    <a:pt x="70256" y="109550"/>
                  </a:lnTo>
                  <a:lnTo>
                    <a:pt x="60693" y="102831"/>
                  </a:lnTo>
                  <a:lnTo>
                    <a:pt x="54686" y="92798"/>
                  </a:lnTo>
                  <a:lnTo>
                    <a:pt x="52603" y="80391"/>
                  </a:lnTo>
                  <a:lnTo>
                    <a:pt x="54686" y="67868"/>
                  </a:lnTo>
                  <a:lnTo>
                    <a:pt x="60693" y="57721"/>
                  </a:lnTo>
                  <a:lnTo>
                    <a:pt x="70256" y="50927"/>
                  </a:lnTo>
                  <a:lnTo>
                    <a:pt x="83045" y="48450"/>
                  </a:lnTo>
                  <a:lnTo>
                    <a:pt x="95567" y="50927"/>
                  </a:lnTo>
                  <a:lnTo>
                    <a:pt x="105168" y="57721"/>
                  </a:lnTo>
                  <a:lnTo>
                    <a:pt x="111328" y="67868"/>
                  </a:lnTo>
                  <a:lnTo>
                    <a:pt x="113499" y="80391"/>
                  </a:lnTo>
                  <a:lnTo>
                    <a:pt x="113499" y="1778"/>
                  </a:lnTo>
                  <a:lnTo>
                    <a:pt x="112991" y="1778"/>
                  </a:lnTo>
                  <a:lnTo>
                    <a:pt x="112991" y="49936"/>
                  </a:lnTo>
                  <a:lnTo>
                    <a:pt x="111594" y="48450"/>
                  </a:lnTo>
                  <a:lnTo>
                    <a:pt x="107048" y="43624"/>
                  </a:lnTo>
                  <a:lnTo>
                    <a:pt x="99644" y="38773"/>
                  </a:lnTo>
                  <a:lnTo>
                    <a:pt x="90805" y="35648"/>
                  </a:lnTo>
                  <a:lnTo>
                    <a:pt x="80568" y="34544"/>
                  </a:lnTo>
                  <a:lnTo>
                    <a:pt x="62661" y="38100"/>
                  </a:lnTo>
                  <a:lnTo>
                    <a:pt x="48933" y="47853"/>
                  </a:lnTo>
                  <a:lnTo>
                    <a:pt x="40144" y="62407"/>
                  </a:lnTo>
                  <a:lnTo>
                    <a:pt x="37045" y="80391"/>
                  </a:lnTo>
                  <a:lnTo>
                    <a:pt x="40144" y="98259"/>
                  </a:lnTo>
                  <a:lnTo>
                    <a:pt x="48933" y="112699"/>
                  </a:lnTo>
                  <a:lnTo>
                    <a:pt x="62661" y="122377"/>
                  </a:lnTo>
                  <a:lnTo>
                    <a:pt x="80568" y="125907"/>
                  </a:lnTo>
                  <a:lnTo>
                    <a:pt x="91122" y="124739"/>
                  </a:lnTo>
                  <a:lnTo>
                    <a:pt x="100164" y="121450"/>
                  </a:lnTo>
                  <a:lnTo>
                    <a:pt x="107683" y="116344"/>
                  </a:lnTo>
                  <a:lnTo>
                    <a:pt x="111582" y="112001"/>
                  </a:lnTo>
                  <a:lnTo>
                    <a:pt x="113665" y="109677"/>
                  </a:lnTo>
                  <a:lnTo>
                    <a:pt x="117144" y="123418"/>
                  </a:lnTo>
                  <a:lnTo>
                    <a:pt x="130708" y="123418"/>
                  </a:lnTo>
                  <a:close/>
                </a:path>
                <a:path w="352425" h="126365">
                  <a:moveTo>
                    <a:pt x="241604" y="123418"/>
                  </a:moveTo>
                  <a:lnTo>
                    <a:pt x="239814" y="109677"/>
                  </a:lnTo>
                  <a:lnTo>
                    <a:pt x="239128" y="104381"/>
                  </a:lnTo>
                  <a:lnTo>
                    <a:pt x="239128" y="49936"/>
                  </a:lnTo>
                  <a:lnTo>
                    <a:pt x="239128" y="37363"/>
                  </a:lnTo>
                  <a:lnTo>
                    <a:pt x="224396" y="37363"/>
                  </a:lnTo>
                  <a:lnTo>
                    <a:pt x="224396" y="80391"/>
                  </a:lnTo>
                  <a:lnTo>
                    <a:pt x="222224" y="92875"/>
                  </a:lnTo>
                  <a:lnTo>
                    <a:pt x="216065" y="102895"/>
                  </a:lnTo>
                  <a:lnTo>
                    <a:pt x="206451" y="109575"/>
                  </a:lnTo>
                  <a:lnTo>
                    <a:pt x="193941" y="112001"/>
                  </a:lnTo>
                  <a:lnTo>
                    <a:pt x="181152" y="109550"/>
                  </a:lnTo>
                  <a:lnTo>
                    <a:pt x="171577" y="102831"/>
                  </a:lnTo>
                  <a:lnTo>
                    <a:pt x="165569" y="92798"/>
                  </a:lnTo>
                  <a:lnTo>
                    <a:pt x="163499" y="80391"/>
                  </a:lnTo>
                  <a:lnTo>
                    <a:pt x="165569" y="67868"/>
                  </a:lnTo>
                  <a:lnTo>
                    <a:pt x="171577" y="57721"/>
                  </a:lnTo>
                  <a:lnTo>
                    <a:pt x="181152" y="50927"/>
                  </a:lnTo>
                  <a:lnTo>
                    <a:pt x="193941" y="48450"/>
                  </a:lnTo>
                  <a:lnTo>
                    <a:pt x="206451" y="50927"/>
                  </a:lnTo>
                  <a:lnTo>
                    <a:pt x="216065" y="57721"/>
                  </a:lnTo>
                  <a:lnTo>
                    <a:pt x="222224" y="67868"/>
                  </a:lnTo>
                  <a:lnTo>
                    <a:pt x="224396" y="80391"/>
                  </a:lnTo>
                  <a:lnTo>
                    <a:pt x="224396" y="37363"/>
                  </a:lnTo>
                  <a:lnTo>
                    <a:pt x="223888" y="37363"/>
                  </a:lnTo>
                  <a:lnTo>
                    <a:pt x="223888" y="49936"/>
                  </a:lnTo>
                  <a:lnTo>
                    <a:pt x="222491" y="48450"/>
                  </a:lnTo>
                  <a:lnTo>
                    <a:pt x="217944" y="43624"/>
                  </a:lnTo>
                  <a:lnTo>
                    <a:pt x="210540" y="38773"/>
                  </a:lnTo>
                  <a:lnTo>
                    <a:pt x="201701" y="35648"/>
                  </a:lnTo>
                  <a:lnTo>
                    <a:pt x="191465" y="34544"/>
                  </a:lnTo>
                  <a:lnTo>
                    <a:pt x="173558" y="38100"/>
                  </a:lnTo>
                  <a:lnTo>
                    <a:pt x="159829" y="47853"/>
                  </a:lnTo>
                  <a:lnTo>
                    <a:pt x="151041" y="62407"/>
                  </a:lnTo>
                  <a:lnTo>
                    <a:pt x="147929" y="80391"/>
                  </a:lnTo>
                  <a:lnTo>
                    <a:pt x="151041" y="98259"/>
                  </a:lnTo>
                  <a:lnTo>
                    <a:pt x="159829" y="112699"/>
                  </a:lnTo>
                  <a:lnTo>
                    <a:pt x="173558" y="122377"/>
                  </a:lnTo>
                  <a:lnTo>
                    <a:pt x="191465" y="125907"/>
                  </a:lnTo>
                  <a:lnTo>
                    <a:pt x="202018" y="124739"/>
                  </a:lnTo>
                  <a:lnTo>
                    <a:pt x="211048" y="121450"/>
                  </a:lnTo>
                  <a:lnTo>
                    <a:pt x="218579" y="116344"/>
                  </a:lnTo>
                  <a:lnTo>
                    <a:pt x="222478" y="112001"/>
                  </a:lnTo>
                  <a:lnTo>
                    <a:pt x="224561" y="109677"/>
                  </a:lnTo>
                  <a:lnTo>
                    <a:pt x="228041" y="123418"/>
                  </a:lnTo>
                  <a:lnTo>
                    <a:pt x="241604" y="123418"/>
                  </a:lnTo>
                  <a:close/>
                </a:path>
                <a:path w="352425" h="126365">
                  <a:moveTo>
                    <a:pt x="352171" y="123418"/>
                  </a:moveTo>
                  <a:lnTo>
                    <a:pt x="350380" y="109677"/>
                  </a:lnTo>
                  <a:lnTo>
                    <a:pt x="349694" y="104381"/>
                  </a:lnTo>
                  <a:lnTo>
                    <a:pt x="349694" y="49936"/>
                  </a:lnTo>
                  <a:lnTo>
                    <a:pt x="349694" y="1778"/>
                  </a:lnTo>
                  <a:lnTo>
                    <a:pt x="334962" y="1778"/>
                  </a:lnTo>
                  <a:lnTo>
                    <a:pt x="334962" y="80391"/>
                  </a:lnTo>
                  <a:lnTo>
                    <a:pt x="332778" y="92875"/>
                  </a:lnTo>
                  <a:lnTo>
                    <a:pt x="326618" y="102895"/>
                  </a:lnTo>
                  <a:lnTo>
                    <a:pt x="317017" y="109575"/>
                  </a:lnTo>
                  <a:lnTo>
                    <a:pt x="304507" y="112001"/>
                  </a:lnTo>
                  <a:lnTo>
                    <a:pt x="291719" y="109550"/>
                  </a:lnTo>
                  <a:lnTo>
                    <a:pt x="282143" y="102831"/>
                  </a:lnTo>
                  <a:lnTo>
                    <a:pt x="276136" y="92798"/>
                  </a:lnTo>
                  <a:lnTo>
                    <a:pt x="274053" y="80391"/>
                  </a:lnTo>
                  <a:lnTo>
                    <a:pt x="276136" y="67868"/>
                  </a:lnTo>
                  <a:lnTo>
                    <a:pt x="282143" y="57721"/>
                  </a:lnTo>
                  <a:lnTo>
                    <a:pt x="291719" y="50927"/>
                  </a:lnTo>
                  <a:lnTo>
                    <a:pt x="304507" y="48450"/>
                  </a:lnTo>
                  <a:lnTo>
                    <a:pt x="317017" y="50927"/>
                  </a:lnTo>
                  <a:lnTo>
                    <a:pt x="326618" y="57721"/>
                  </a:lnTo>
                  <a:lnTo>
                    <a:pt x="332778" y="67868"/>
                  </a:lnTo>
                  <a:lnTo>
                    <a:pt x="334962" y="80391"/>
                  </a:lnTo>
                  <a:lnTo>
                    <a:pt x="334962" y="1778"/>
                  </a:lnTo>
                  <a:lnTo>
                    <a:pt x="334454" y="1778"/>
                  </a:lnTo>
                  <a:lnTo>
                    <a:pt x="334454" y="49936"/>
                  </a:lnTo>
                  <a:lnTo>
                    <a:pt x="333057" y="48450"/>
                  </a:lnTo>
                  <a:lnTo>
                    <a:pt x="328510" y="43624"/>
                  </a:lnTo>
                  <a:lnTo>
                    <a:pt x="321094" y="38773"/>
                  </a:lnTo>
                  <a:lnTo>
                    <a:pt x="312254" y="35648"/>
                  </a:lnTo>
                  <a:lnTo>
                    <a:pt x="302031" y="34544"/>
                  </a:lnTo>
                  <a:lnTo>
                    <a:pt x="284124" y="38100"/>
                  </a:lnTo>
                  <a:lnTo>
                    <a:pt x="270395" y="47853"/>
                  </a:lnTo>
                  <a:lnTo>
                    <a:pt x="261594" y="62407"/>
                  </a:lnTo>
                  <a:lnTo>
                    <a:pt x="258495" y="80391"/>
                  </a:lnTo>
                  <a:lnTo>
                    <a:pt x="261594" y="98259"/>
                  </a:lnTo>
                  <a:lnTo>
                    <a:pt x="270395" y="112699"/>
                  </a:lnTo>
                  <a:lnTo>
                    <a:pt x="284124" y="122377"/>
                  </a:lnTo>
                  <a:lnTo>
                    <a:pt x="302031" y="125907"/>
                  </a:lnTo>
                  <a:lnTo>
                    <a:pt x="312572" y="124739"/>
                  </a:lnTo>
                  <a:lnTo>
                    <a:pt x="321614" y="121450"/>
                  </a:lnTo>
                  <a:lnTo>
                    <a:pt x="329133" y="116344"/>
                  </a:lnTo>
                  <a:lnTo>
                    <a:pt x="333044" y="112001"/>
                  </a:lnTo>
                  <a:lnTo>
                    <a:pt x="335127" y="109677"/>
                  </a:lnTo>
                  <a:lnTo>
                    <a:pt x="338594" y="123418"/>
                  </a:lnTo>
                  <a:lnTo>
                    <a:pt x="352171" y="123418"/>
                  </a:lnTo>
                  <a:close/>
                </a:path>
              </a:pathLst>
            </a:custGeom>
            <a:solidFill>
              <a:srgbClr val="000000"/>
            </a:solidFill>
          </p:spPr>
          <p:txBody>
            <a:bodyPr wrap="square" lIns="0" tIns="0" rIns="0" bIns="0" rtlCol="0"/>
            <a:lstStyle/>
            <a:p>
              <a:endParaRPr/>
            </a:p>
          </p:txBody>
        </p:sp>
      </p:grpSp>
      <p:grpSp>
        <p:nvGrpSpPr>
          <p:cNvPr id="42" name="object 42"/>
          <p:cNvGrpSpPr/>
          <p:nvPr/>
        </p:nvGrpSpPr>
        <p:grpSpPr>
          <a:xfrm>
            <a:off x="4725893" y="10464415"/>
            <a:ext cx="546100" cy="126364"/>
            <a:chOff x="4725893" y="10464415"/>
            <a:chExt cx="546100" cy="126364"/>
          </a:xfrm>
        </p:grpSpPr>
        <p:pic>
          <p:nvPicPr>
            <p:cNvPr id="43" name="object 43"/>
            <p:cNvPicPr/>
            <p:nvPr/>
          </p:nvPicPr>
          <p:blipFill>
            <a:blip r:embed="rId22" cstate="print"/>
            <a:stretch>
              <a:fillRect/>
            </a:stretch>
          </p:blipFill>
          <p:spPr>
            <a:xfrm>
              <a:off x="4725893" y="10466200"/>
              <a:ext cx="206220" cy="121641"/>
            </a:xfrm>
            <a:prstGeom prst="rect">
              <a:avLst/>
            </a:prstGeom>
          </p:spPr>
        </p:pic>
        <p:sp>
          <p:nvSpPr>
            <p:cNvPr id="44" name="object 44"/>
            <p:cNvSpPr/>
            <p:nvPr/>
          </p:nvSpPr>
          <p:spPr>
            <a:xfrm>
              <a:off x="4955461" y="10501774"/>
              <a:ext cx="15240" cy="86360"/>
            </a:xfrm>
            <a:custGeom>
              <a:avLst/>
              <a:gdLst/>
              <a:ahLst/>
              <a:cxnLst/>
              <a:rect l="l" t="t" r="r" b="b"/>
              <a:pathLst>
                <a:path w="15239" h="86359">
                  <a:moveTo>
                    <a:pt x="15224" y="0"/>
                  </a:moveTo>
                  <a:lnTo>
                    <a:pt x="0" y="0"/>
                  </a:lnTo>
                  <a:lnTo>
                    <a:pt x="0" y="86060"/>
                  </a:lnTo>
                  <a:lnTo>
                    <a:pt x="15224" y="86060"/>
                  </a:lnTo>
                  <a:lnTo>
                    <a:pt x="15224" y="0"/>
                  </a:lnTo>
                  <a:close/>
                </a:path>
              </a:pathLst>
            </a:custGeom>
            <a:solidFill>
              <a:srgbClr val="000000"/>
            </a:solidFill>
          </p:spPr>
          <p:txBody>
            <a:bodyPr wrap="square" lIns="0" tIns="0" rIns="0" bIns="0" rtlCol="0"/>
            <a:lstStyle/>
            <a:p>
              <a:endParaRPr/>
            </a:p>
          </p:txBody>
        </p:sp>
        <p:pic>
          <p:nvPicPr>
            <p:cNvPr id="45" name="object 45"/>
            <p:cNvPicPr/>
            <p:nvPr/>
          </p:nvPicPr>
          <p:blipFill>
            <a:blip r:embed="rId23" cstate="print"/>
            <a:stretch>
              <a:fillRect/>
            </a:stretch>
          </p:blipFill>
          <p:spPr>
            <a:xfrm>
              <a:off x="4995019" y="10498962"/>
              <a:ext cx="238165" cy="91358"/>
            </a:xfrm>
            <a:prstGeom prst="rect">
              <a:avLst/>
            </a:prstGeom>
          </p:spPr>
        </p:pic>
        <p:sp>
          <p:nvSpPr>
            <p:cNvPr id="46" name="object 46"/>
            <p:cNvSpPr/>
            <p:nvPr/>
          </p:nvSpPr>
          <p:spPr>
            <a:xfrm>
              <a:off x="4952682" y="10464425"/>
              <a:ext cx="318770" cy="123825"/>
            </a:xfrm>
            <a:custGeom>
              <a:avLst/>
              <a:gdLst/>
              <a:ahLst/>
              <a:cxnLst/>
              <a:rect l="l" t="t" r="r" b="b"/>
              <a:pathLst>
                <a:path w="318770" h="123825">
                  <a:moveTo>
                    <a:pt x="21107" y="4724"/>
                  </a:moveTo>
                  <a:lnTo>
                    <a:pt x="16383" y="0"/>
                  </a:lnTo>
                  <a:lnTo>
                    <a:pt x="4711" y="0"/>
                  </a:lnTo>
                  <a:lnTo>
                    <a:pt x="0" y="4724"/>
                  </a:lnTo>
                  <a:lnTo>
                    <a:pt x="0" y="16383"/>
                  </a:lnTo>
                  <a:lnTo>
                    <a:pt x="4711" y="21107"/>
                  </a:lnTo>
                  <a:lnTo>
                    <a:pt x="16383" y="21107"/>
                  </a:lnTo>
                  <a:lnTo>
                    <a:pt x="21107" y="16383"/>
                  </a:lnTo>
                  <a:lnTo>
                    <a:pt x="21107" y="10553"/>
                  </a:lnTo>
                  <a:lnTo>
                    <a:pt x="21107" y="4724"/>
                  </a:lnTo>
                  <a:close/>
                </a:path>
                <a:path w="318770" h="123825">
                  <a:moveTo>
                    <a:pt x="318731" y="1778"/>
                  </a:moveTo>
                  <a:lnTo>
                    <a:pt x="303504" y="1778"/>
                  </a:lnTo>
                  <a:lnTo>
                    <a:pt x="303504" y="123418"/>
                  </a:lnTo>
                  <a:lnTo>
                    <a:pt x="318731" y="123418"/>
                  </a:lnTo>
                  <a:lnTo>
                    <a:pt x="318731" y="1778"/>
                  </a:lnTo>
                  <a:close/>
                </a:path>
              </a:pathLst>
            </a:custGeom>
            <a:solidFill>
              <a:srgbClr val="000000"/>
            </a:solidFill>
          </p:spPr>
          <p:txBody>
            <a:bodyPr wrap="square" lIns="0" tIns="0" rIns="0" bIns="0" rtlCol="0"/>
            <a:lstStyle/>
            <a:p>
              <a:endParaRPr/>
            </a:p>
          </p:txBody>
        </p:sp>
      </p:grpSp>
      <p:grpSp>
        <p:nvGrpSpPr>
          <p:cNvPr id="47" name="object 47"/>
          <p:cNvGrpSpPr/>
          <p:nvPr/>
        </p:nvGrpSpPr>
        <p:grpSpPr>
          <a:xfrm>
            <a:off x="2046539" y="10669012"/>
            <a:ext cx="710565" cy="71120"/>
            <a:chOff x="2046539" y="10669012"/>
            <a:chExt cx="710565" cy="71120"/>
          </a:xfrm>
        </p:grpSpPr>
        <p:pic>
          <p:nvPicPr>
            <p:cNvPr id="48" name="object 48"/>
            <p:cNvPicPr/>
            <p:nvPr/>
          </p:nvPicPr>
          <p:blipFill>
            <a:blip r:embed="rId24" cstate="print"/>
            <a:stretch>
              <a:fillRect/>
            </a:stretch>
          </p:blipFill>
          <p:spPr>
            <a:xfrm>
              <a:off x="2046539" y="10670580"/>
              <a:ext cx="390331" cy="69025"/>
            </a:xfrm>
            <a:prstGeom prst="rect">
              <a:avLst/>
            </a:prstGeom>
          </p:spPr>
        </p:pic>
        <p:sp>
          <p:nvSpPr>
            <p:cNvPr id="49" name="object 49"/>
            <p:cNvSpPr/>
            <p:nvPr/>
          </p:nvSpPr>
          <p:spPr>
            <a:xfrm>
              <a:off x="2468346" y="10688808"/>
              <a:ext cx="103505" cy="50800"/>
            </a:xfrm>
            <a:custGeom>
              <a:avLst/>
              <a:gdLst/>
              <a:ahLst/>
              <a:cxnLst/>
              <a:rect l="l" t="t" r="r" b="b"/>
              <a:pathLst>
                <a:path w="103505" h="50800">
                  <a:moveTo>
                    <a:pt x="52095" y="49428"/>
                  </a:moveTo>
                  <a:lnTo>
                    <a:pt x="51104" y="41783"/>
                  </a:lnTo>
                  <a:lnTo>
                    <a:pt x="50723" y="38836"/>
                  </a:lnTo>
                  <a:lnTo>
                    <a:pt x="50723" y="8559"/>
                  </a:lnTo>
                  <a:lnTo>
                    <a:pt x="50723" y="1562"/>
                  </a:lnTo>
                  <a:lnTo>
                    <a:pt x="42519" y="1562"/>
                  </a:lnTo>
                  <a:lnTo>
                    <a:pt x="42519" y="35433"/>
                  </a:lnTo>
                  <a:lnTo>
                    <a:pt x="35801" y="43065"/>
                  </a:lnTo>
                  <a:lnTo>
                    <a:pt x="14998" y="43065"/>
                  </a:lnTo>
                  <a:lnTo>
                    <a:pt x="8724" y="35433"/>
                  </a:lnTo>
                  <a:lnTo>
                    <a:pt x="8699" y="15494"/>
                  </a:lnTo>
                  <a:lnTo>
                    <a:pt x="14998" y="7734"/>
                  </a:lnTo>
                  <a:lnTo>
                    <a:pt x="35801" y="7734"/>
                  </a:lnTo>
                  <a:lnTo>
                    <a:pt x="42468" y="15494"/>
                  </a:lnTo>
                  <a:lnTo>
                    <a:pt x="42519" y="35433"/>
                  </a:lnTo>
                  <a:lnTo>
                    <a:pt x="42519" y="1562"/>
                  </a:lnTo>
                  <a:lnTo>
                    <a:pt x="42252" y="1562"/>
                  </a:lnTo>
                  <a:lnTo>
                    <a:pt x="42252" y="8559"/>
                  </a:lnTo>
                  <a:lnTo>
                    <a:pt x="41630" y="7734"/>
                  </a:lnTo>
                  <a:lnTo>
                    <a:pt x="38379" y="3403"/>
                  </a:lnTo>
                  <a:lnTo>
                    <a:pt x="32308" y="0"/>
                  </a:lnTo>
                  <a:lnTo>
                    <a:pt x="24206" y="0"/>
                  </a:lnTo>
                  <a:lnTo>
                    <a:pt x="14249" y="1981"/>
                  </a:lnTo>
                  <a:lnTo>
                    <a:pt x="6616" y="7404"/>
                  </a:lnTo>
                  <a:lnTo>
                    <a:pt x="1727" y="15494"/>
                  </a:lnTo>
                  <a:lnTo>
                    <a:pt x="0" y="25488"/>
                  </a:lnTo>
                  <a:lnTo>
                    <a:pt x="1727" y="35433"/>
                  </a:lnTo>
                  <a:lnTo>
                    <a:pt x="6616" y="43459"/>
                  </a:lnTo>
                  <a:lnTo>
                    <a:pt x="14249" y="48844"/>
                  </a:lnTo>
                  <a:lnTo>
                    <a:pt x="24206" y="50800"/>
                  </a:lnTo>
                  <a:lnTo>
                    <a:pt x="32588" y="50800"/>
                  </a:lnTo>
                  <a:lnTo>
                    <a:pt x="38747" y="47205"/>
                  </a:lnTo>
                  <a:lnTo>
                    <a:pt x="41694" y="43065"/>
                  </a:lnTo>
                  <a:lnTo>
                    <a:pt x="42608" y="41783"/>
                  </a:lnTo>
                  <a:lnTo>
                    <a:pt x="44538" y="49428"/>
                  </a:lnTo>
                  <a:lnTo>
                    <a:pt x="52095" y="49428"/>
                  </a:lnTo>
                  <a:close/>
                </a:path>
                <a:path w="103505" h="50800">
                  <a:moveTo>
                    <a:pt x="103073" y="36169"/>
                  </a:moveTo>
                  <a:lnTo>
                    <a:pt x="98221" y="26403"/>
                  </a:lnTo>
                  <a:lnTo>
                    <a:pt x="87528" y="22377"/>
                  </a:lnTo>
                  <a:lnTo>
                    <a:pt x="76835" y="19748"/>
                  </a:lnTo>
                  <a:lnTo>
                    <a:pt x="71983" y="14173"/>
                  </a:lnTo>
                  <a:lnTo>
                    <a:pt x="71983" y="10121"/>
                  </a:lnTo>
                  <a:lnTo>
                    <a:pt x="75844" y="6997"/>
                  </a:lnTo>
                  <a:lnTo>
                    <a:pt x="89649" y="6997"/>
                  </a:lnTo>
                  <a:lnTo>
                    <a:pt x="93967" y="10858"/>
                  </a:lnTo>
                  <a:lnTo>
                    <a:pt x="94335" y="17030"/>
                  </a:lnTo>
                  <a:lnTo>
                    <a:pt x="102438" y="13995"/>
                  </a:lnTo>
                  <a:lnTo>
                    <a:pt x="101244" y="5613"/>
                  </a:lnTo>
                  <a:lnTo>
                    <a:pt x="93522" y="0"/>
                  </a:lnTo>
                  <a:lnTo>
                    <a:pt x="71983" y="0"/>
                  </a:lnTo>
                  <a:lnTo>
                    <a:pt x="63233" y="6172"/>
                  </a:lnTo>
                  <a:lnTo>
                    <a:pt x="63233" y="14719"/>
                  </a:lnTo>
                  <a:lnTo>
                    <a:pt x="68033" y="24650"/>
                  </a:lnTo>
                  <a:lnTo>
                    <a:pt x="78600" y="28689"/>
                  </a:lnTo>
                  <a:lnTo>
                    <a:pt x="89166" y="31242"/>
                  </a:lnTo>
                  <a:lnTo>
                    <a:pt x="93967" y="36728"/>
                  </a:lnTo>
                  <a:lnTo>
                    <a:pt x="93967" y="41681"/>
                  </a:lnTo>
                  <a:lnTo>
                    <a:pt x="89281" y="43815"/>
                  </a:lnTo>
                  <a:lnTo>
                    <a:pt x="75476" y="43815"/>
                  </a:lnTo>
                  <a:lnTo>
                    <a:pt x="70319" y="39852"/>
                  </a:lnTo>
                  <a:lnTo>
                    <a:pt x="69951" y="32575"/>
                  </a:lnTo>
                  <a:lnTo>
                    <a:pt x="61671" y="36068"/>
                  </a:lnTo>
                  <a:lnTo>
                    <a:pt x="63919" y="42024"/>
                  </a:lnTo>
                  <a:lnTo>
                    <a:pt x="68364" y="46685"/>
                  </a:lnTo>
                  <a:lnTo>
                    <a:pt x="74841" y="49707"/>
                  </a:lnTo>
                  <a:lnTo>
                    <a:pt x="83210" y="50800"/>
                  </a:lnTo>
                  <a:lnTo>
                    <a:pt x="95161" y="50800"/>
                  </a:lnTo>
                  <a:lnTo>
                    <a:pt x="103073" y="45554"/>
                  </a:lnTo>
                  <a:lnTo>
                    <a:pt x="103073" y="36169"/>
                  </a:lnTo>
                  <a:close/>
                </a:path>
              </a:pathLst>
            </a:custGeom>
            <a:solidFill>
              <a:srgbClr val="000000"/>
            </a:solidFill>
          </p:spPr>
          <p:txBody>
            <a:bodyPr wrap="square" lIns="0" tIns="0" rIns="0" bIns="0" rtlCol="0"/>
            <a:lstStyle/>
            <a:p>
              <a:endParaRPr/>
            </a:p>
          </p:txBody>
        </p:sp>
        <p:pic>
          <p:nvPicPr>
            <p:cNvPr id="50" name="object 50"/>
            <p:cNvPicPr/>
            <p:nvPr/>
          </p:nvPicPr>
          <p:blipFill>
            <a:blip r:embed="rId25" cstate="print"/>
            <a:stretch>
              <a:fillRect/>
            </a:stretch>
          </p:blipFill>
          <p:spPr>
            <a:xfrm>
              <a:off x="2601535" y="10669012"/>
              <a:ext cx="155087" cy="70594"/>
            </a:xfrm>
            <a:prstGeom prst="rect">
              <a:avLst/>
            </a:prstGeom>
          </p:spPr>
        </p:pic>
      </p:grpSp>
      <p:grpSp>
        <p:nvGrpSpPr>
          <p:cNvPr id="51" name="object 51"/>
          <p:cNvGrpSpPr/>
          <p:nvPr/>
        </p:nvGrpSpPr>
        <p:grpSpPr>
          <a:xfrm>
            <a:off x="3381657" y="10666256"/>
            <a:ext cx="998219" cy="89535"/>
            <a:chOff x="3381657" y="10666256"/>
            <a:chExt cx="998219" cy="89535"/>
          </a:xfrm>
        </p:grpSpPr>
        <p:pic>
          <p:nvPicPr>
            <p:cNvPr id="52" name="object 52"/>
            <p:cNvPicPr/>
            <p:nvPr/>
          </p:nvPicPr>
          <p:blipFill>
            <a:blip r:embed="rId26" cstate="print"/>
            <a:stretch>
              <a:fillRect/>
            </a:stretch>
          </p:blipFill>
          <p:spPr>
            <a:xfrm>
              <a:off x="3381657" y="10666256"/>
              <a:ext cx="329292" cy="70945"/>
            </a:xfrm>
            <a:prstGeom prst="rect">
              <a:avLst/>
            </a:prstGeom>
          </p:spPr>
        </p:pic>
        <p:sp>
          <p:nvSpPr>
            <p:cNvPr id="53" name="object 53"/>
            <p:cNvSpPr/>
            <p:nvPr/>
          </p:nvSpPr>
          <p:spPr>
            <a:xfrm>
              <a:off x="3741089" y="10673708"/>
              <a:ext cx="316865" cy="63500"/>
            </a:xfrm>
            <a:custGeom>
              <a:avLst/>
              <a:gdLst/>
              <a:ahLst/>
              <a:cxnLst/>
              <a:rect l="l" t="t" r="r" b="b"/>
              <a:pathLst>
                <a:path w="316864" h="63500">
                  <a:moveTo>
                    <a:pt x="46507" y="37401"/>
                  </a:moveTo>
                  <a:lnTo>
                    <a:pt x="46024" y="34366"/>
                  </a:lnTo>
                  <a:lnTo>
                    <a:pt x="44932" y="27393"/>
                  </a:lnTo>
                  <a:lnTo>
                    <a:pt x="40754" y="20205"/>
                  </a:lnTo>
                  <a:lnTo>
                    <a:pt x="40398" y="19608"/>
                  </a:lnTo>
                  <a:lnTo>
                    <a:pt x="37401" y="17513"/>
                  </a:lnTo>
                  <a:lnTo>
                    <a:pt x="37401" y="25641"/>
                  </a:lnTo>
                  <a:lnTo>
                    <a:pt x="37401" y="34366"/>
                  </a:lnTo>
                  <a:lnTo>
                    <a:pt x="8915" y="34366"/>
                  </a:lnTo>
                  <a:lnTo>
                    <a:pt x="10198" y="24993"/>
                  </a:lnTo>
                  <a:lnTo>
                    <a:pt x="16268" y="20205"/>
                  </a:lnTo>
                  <a:lnTo>
                    <a:pt x="31889" y="20205"/>
                  </a:lnTo>
                  <a:lnTo>
                    <a:pt x="37401" y="25641"/>
                  </a:lnTo>
                  <a:lnTo>
                    <a:pt x="37401" y="17513"/>
                  </a:lnTo>
                  <a:lnTo>
                    <a:pt x="33197" y="14566"/>
                  </a:lnTo>
                  <a:lnTo>
                    <a:pt x="23609" y="12763"/>
                  </a:lnTo>
                  <a:lnTo>
                    <a:pt x="14147" y="14706"/>
                  </a:lnTo>
                  <a:lnTo>
                    <a:pt x="6680" y="20066"/>
                  </a:lnTo>
                  <a:lnTo>
                    <a:pt x="1765" y="28155"/>
                  </a:lnTo>
                  <a:lnTo>
                    <a:pt x="0" y="38315"/>
                  </a:lnTo>
                  <a:lnTo>
                    <a:pt x="1739" y="48488"/>
                  </a:lnTo>
                  <a:lnTo>
                    <a:pt x="6654" y="56451"/>
                  </a:lnTo>
                  <a:lnTo>
                    <a:pt x="14300" y="61645"/>
                  </a:lnTo>
                  <a:lnTo>
                    <a:pt x="24269" y="63500"/>
                  </a:lnTo>
                  <a:lnTo>
                    <a:pt x="32905" y="63500"/>
                  </a:lnTo>
                  <a:lnTo>
                    <a:pt x="41541" y="60007"/>
                  </a:lnTo>
                  <a:lnTo>
                    <a:pt x="43675" y="56146"/>
                  </a:lnTo>
                  <a:lnTo>
                    <a:pt x="45859" y="52197"/>
                  </a:lnTo>
                  <a:lnTo>
                    <a:pt x="39522" y="46774"/>
                  </a:lnTo>
                  <a:lnTo>
                    <a:pt x="36766" y="53111"/>
                  </a:lnTo>
                  <a:lnTo>
                    <a:pt x="31788" y="56146"/>
                  </a:lnTo>
                  <a:lnTo>
                    <a:pt x="16179" y="56146"/>
                  </a:lnTo>
                  <a:lnTo>
                    <a:pt x="9740" y="51092"/>
                  </a:lnTo>
                  <a:lnTo>
                    <a:pt x="8737" y="40982"/>
                  </a:lnTo>
                  <a:lnTo>
                    <a:pt x="46316" y="40982"/>
                  </a:lnTo>
                  <a:lnTo>
                    <a:pt x="46507" y="39700"/>
                  </a:lnTo>
                  <a:lnTo>
                    <a:pt x="46507" y="37401"/>
                  </a:lnTo>
                  <a:close/>
                </a:path>
                <a:path w="316864" h="63500">
                  <a:moveTo>
                    <a:pt x="100634" y="32613"/>
                  </a:moveTo>
                  <a:lnTo>
                    <a:pt x="99415" y="24307"/>
                  </a:lnTo>
                  <a:lnTo>
                    <a:pt x="95872" y="18097"/>
                  </a:lnTo>
                  <a:lnTo>
                    <a:pt x="90157" y="14211"/>
                  </a:lnTo>
                  <a:lnTo>
                    <a:pt x="82435" y="12865"/>
                  </a:lnTo>
                  <a:lnTo>
                    <a:pt x="75082" y="12865"/>
                  </a:lnTo>
                  <a:lnTo>
                    <a:pt x="69938" y="15621"/>
                  </a:lnTo>
                  <a:lnTo>
                    <a:pt x="66636" y="21145"/>
                  </a:lnTo>
                  <a:lnTo>
                    <a:pt x="66636" y="14338"/>
                  </a:lnTo>
                  <a:lnTo>
                    <a:pt x="58178" y="14338"/>
                  </a:lnTo>
                  <a:lnTo>
                    <a:pt x="58178" y="62128"/>
                  </a:lnTo>
                  <a:lnTo>
                    <a:pt x="66636" y="62128"/>
                  </a:lnTo>
                  <a:lnTo>
                    <a:pt x="66636" y="26289"/>
                  </a:lnTo>
                  <a:lnTo>
                    <a:pt x="71869" y="20586"/>
                  </a:lnTo>
                  <a:lnTo>
                    <a:pt x="88239" y="20586"/>
                  </a:lnTo>
                  <a:lnTo>
                    <a:pt x="92176" y="24993"/>
                  </a:lnTo>
                  <a:lnTo>
                    <a:pt x="92176" y="62128"/>
                  </a:lnTo>
                  <a:lnTo>
                    <a:pt x="100634" y="62128"/>
                  </a:lnTo>
                  <a:lnTo>
                    <a:pt x="100634" y="32613"/>
                  </a:lnTo>
                  <a:close/>
                </a:path>
                <a:path w="316864" h="63500">
                  <a:moveTo>
                    <a:pt x="161759" y="14338"/>
                  </a:moveTo>
                  <a:lnTo>
                    <a:pt x="148056" y="14338"/>
                  </a:lnTo>
                  <a:lnTo>
                    <a:pt x="148056" y="0"/>
                  </a:lnTo>
                  <a:lnTo>
                    <a:pt x="139598" y="0"/>
                  </a:lnTo>
                  <a:lnTo>
                    <a:pt x="139598" y="14338"/>
                  </a:lnTo>
                  <a:lnTo>
                    <a:pt x="131152" y="14338"/>
                  </a:lnTo>
                  <a:lnTo>
                    <a:pt x="131152" y="21869"/>
                  </a:lnTo>
                  <a:lnTo>
                    <a:pt x="139598" y="21869"/>
                  </a:lnTo>
                  <a:lnTo>
                    <a:pt x="139598" y="59448"/>
                  </a:lnTo>
                  <a:lnTo>
                    <a:pt x="144932" y="63322"/>
                  </a:lnTo>
                  <a:lnTo>
                    <a:pt x="155956" y="63322"/>
                  </a:lnTo>
                  <a:lnTo>
                    <a:pt x="159359" y="62953"/>
                  </a:lnTo>
                  <a:lnTo>
                    <a:pt x="160832" y="62395"/>
                  </a:lnTo>
                  <a:lnTo>
                    <a:pt x="160832" y="54952"/>
                  </a:lnTo>
                  <a:lnTo>
                    <a:pt x="157162" y="55600"/>
                  </a:lnTo>
                  <a:lnTo>
                    <a:pt x="150723" y="55600"/>
                  </a:lnTo>
                  <a:lnTo>
                    <a:pt x="148056" y="54584"/>
                  </a:lnTo>
                  <a:lnTo>
                    <a:pt x="148056" y="21869"/>
                  </a:lnTo>
                  <a:lnTo>
                    <a:pt x="161759" y="21869"/>
                  </a:lnTo>
                  <a:lnTo>
                    <a:pt x="161759" y="14338"/>
                  </a:lnTo>
                  <a:close/>
                </a:path>
                <a:path w="316864" h="63500">
                  <a:moveTo>
                    <a:pt x="221475" y="62128"/>
                  </a:moveTo>
                  <a:lnTo>
                    <a:pt x="220484" y="54495"/>
                  </a:lnTo>
                  <a:lnTo>
                    <a:pt x="220103" y="51549"/>
                  </a:lnTo>
                  <a:lnTo>
                    <a:pt x="220103" y="21323"/>
                  </a:lnTo>
                  <a:lnTo>
                    <a:pt x="220103" y="14338"/>
                  </a:lnTo>
                  <a:lnTo>
                    <a:pt x="211924" y="14338"/>
                  </a:lnTo>
                  <a:lnTo>
                    <a:pt x="211924" y="48145"/>
                  </a:lnTo>
                  <a:lnTo>
                    <a:pt x="205219" y="55778"/>
                  </a:lnTo>
                  <a:lnTo>
                    <a:pt x="184454" y="55778"/>
                  </a:lnTo>
                  <a:lnTo>
                    <a:pt x="178193" y="48145"/>
                  </a:lnTo>
                  <a:lnTo>
                    <a:pt x="178168" y="28244"/>
                  </a:lnTo>
                  <a:lnTo>
                    <a:pt x="184454" y="20497"/>
                  </a:lnTo>
                  <a:lnTo>
                    <a:pt x="205219" y="20497"/>
                  </a:lnTo>
                  <a:lnTo>
                    <a:pt x="211874" y="28244"/>
                  </a:lnTo>
                  <a:lnTo>
                    <a:pt x="211924" y="48145"/>
                  </a:lnTo>
                  <a:lnTo>
                    <a:pt x="211924" y="14338"/>
                  </a:lnTo>
                  <a:lnTo>
                    <a:pt x="211645" y="14338"/>
                  </a:lnTo>
                  <a:lnTo>
                    <a:pt x="211645" y="21323"/>
                  </a:lnTo>
                  <a:lnTo>
                    <a:pt x="211035" y="20497"/>
                  </a:lnTo>
                  <a:lnTo>
                    <a:pt x="207797" y="16167"/>
                  </a:lnTo>
                  <a:lnTo>
                    <a:pt x="201726" y="12763"/>
                  </a:lnTo>
                  <a:lnTo>
                    <a:pt x="193636" y="12763"/>
                  </a:lnTo>
                  <a:lnTo>
                    <a:pt x="183705" y="14744"/>
                  </a:lnTo>
                  <a:lnTo>
                    <a:pt x="176072" y="20154"/>
                  </a:lnTo>
                  <a:lnTo>
                    <a:pt x="171196" y="28244"/>
                  </a:lnTo>
                  <a:lnTo>
                    <a:pt x="169468" y="38227"/>
                  </a:lnTo>
                  <a:lnTo>
                    <a:pt x="171196" y="48145"/>
                  </a:lnTo>
                  <a:lnTo>
                    <a:pt x="176072" y="56172"/>
                  </a:lnTo>
                  <a:lnTo>
                    <a:pt x="183705" y="61544"/>
                  </a:lnTo>
                  <a:lnTo>
                    <a:pt x="193636" y="63500"/>
                  </a:lnTo>
                  <a:lnTo>
                    <a:pt x="202006" y="63500"/>
                  </a:lnTo>
                  <a:lnTo>
                    <a:pt x="208165" y="59918"/>
                  </a:lnTo>
                  <a:lnTo>
                    <a:pt x="211099" y="55778"/>
                  </a:lnTo>
                  <a:lnTo>
                    <a:pt x="212013" y="54495"/>
                  </a:lnTo>
                  <a:lnTo>
                    <a:pt x="213956" y="62128"/>
                  </a:lnTo>
                  <a:lnTo>
                    <a:pt x="221475" y="62128"/>
                  </a:lnTo>
                  <a:close/>
                </a:path>
                <a:path w="316864" h="63500">
                  <a:moveTo>
                    <a:pt x="276720" y="32613"/>
                  </a:moveTo>
                  <a:lnTo>
                    <a:pt x="275501" y="24307"/>
                  </a:lnTo>
                  <a:lnTo>
                    <a:pt x="271957" y="18097"/>
                  </a:lnTo>
                  <a:lnTo>
                    <a:pt x="266242" y="14211"/>
                  </a:lnTo>
                  <a:lnTo>
                    <a:pt x="258521" y="12865"/>
                  </a:lnTo>
                  <a:lnTo>
                    <a:pt x="251167" y="12865"/>
                  </a:lnTo>
                  <a:lnTo>
                    <a:pt x="246024" y="15621"/>
                  </a:lnTo>
                  <a:lnTo>
                    <a:pt x="242722" y="21145"/>
                  </a:lnTo>
                  <a:lnTo>
                    <a:pt x="242722" y="14338"/>
                  </a:lnTo>
                  <a:lnTo>
                    <a:pt x="234264" y="14338"/>
                  </a:lnTo>
                  <a:lnTo>
                    <a:pt x="234264" y="62128"/>
                  </a:lnTo>
                  <a:lnTo>
                    <a:pt x="242722" y="62128"/>
                  </a:lnTo>
                  <a:lnTo>
                    <a:pt x="242722" y="26289"/>
                  </a:lnTo>
                  <a:lnTo>
                    <a:pt x="247954" y="20586"/>
                  </a:lnTo>
                  <a:lnTo>
                    <a:pt x="264325" y="20586"/>
                  </a:lnTo>
                  <a:lnTo>
                    <a:pt x="268262" y="24993"/>
                  </a:lnTo>
                  <a:lnTo>
                    <a:pt x="268262" y="62128"/>
                  </a:lnTo>
                  <a:lnTo>
                    <a:pt x="276720" y="62128"/>
                  </a:lnTo>
                  <a:lnTo>
                    <a:pt x="276720" y="32613"/>
                  </a:lnTo>
                  <a:close/>
                </a:path>
                <a:path w="316864" h="63500">
                  <a:moveTo>
                    <a:pt x="316433" y="14338"/>
                  </a:moveTo>
                  <a:lnTo>
                    <a:pt x="302729" y="14338"/>
                  </a:lnTo>
                  <a:lnTo>
                    <a:pt x="302729" y="0"/>
                  </a:lnTo>
                  <a:lnTo>
                    <a:pt x="294284" y="0"/>
                  </a:lnTo>
                  <a:lnTo>
                    <a:pt x="294284" y="14338"/>
                  </a:lnTo>
                  <a:lnTo>
                    <a:pt x="285826" y="14338"/>
                  </a:lnTo>
                  <a:lnTo>
                    <a:pt x="285826" y="21869"/>
                  </a:lnTo>
                  <a:lnTo>
                    <a:pt x="294284" y="21869"/>
                  </a:lnTo>
                  <a:lnTo>
                    <a:pt x="294284" y="59448"/>
                  </a:lnTo>
                  <a:lnTo>
                    <a:pt x="299605" y="63322"/>
                  </a:lnTo>
                  <a:lnTo>
                    <a:pt x="310642" y="63322"/>
                  </a:lnTo>
                  <a:lnTo>
                    <a:pt x="314045" y="62953"/>
                  </a:lnTo>
                  <a:lnTo>
                    <a:pt x="315506" y="62395"/>
                  </a:lnTo>
                  <a:lnTo>
                    <a:pt x="315506" y="54952"/>
                  </a:lnTo>
                  <a:lnTo>
                    <a:pt x="311835" y="55600"/>
                  </a:lnTo>
                  <a:lnTo>
                    <a:pt x="305396" y="55600"/>
                  </a:lnTo>
                  <a:lnTo>
                    <a:pt x="302729" y="54584"/>
                  </a:lnTo>
                  <a:lnTo>
                    <a:pt x="302729" y="21869"/>
                  </a:lnTo>
                  <a:lnTo>
                    <a:pt x="316433" y="21869"/>
                  </a:lnTo>
                  <a:lnTo>
                    <a:pt x="316433" y="14338"/>
                  </a:lnTo>
                  <a:close/>
                </a:path>
              </a:pathLst>
            </a:custGeom>
            <a:solidFill>
              <a:srgbClr val="000000"/>
            </a:solidFill>
          </p:spPr>
          <p:txBody>
            <a:bodyPr wrap="square" lIns="0" tIns="0" rIns="0" bIns="0" rtlCol="0"/>
            <a:lstStyle/>
            <a:p>
              <a:endParaRPr/>
            </a:p>
          </p:txBody>
        </p:sp>
        <p:pic>
          <p:nvPicPr>
            <p:cNvPr id="54" name="object 54"/>
            <p:cNvPicPr/>
            <p:nvPr/>
          </p:nvPicPr>
          <p:blipFill>
            <a:blip r:embed="rId27" cstate="print"/>
            <a:stretch>
              <a:fillRect/>
            </a:stretch>
          </p:blipFill>
          <p:spPr>
            <a:xfrm>
              <a:off x="4086840" y="10666714"/>
              <a:ext cx="292530" cy="88861"/>
            </a:xfrm>
            <a:prstGeom prst="rect">
              <a:avLst/>
            </a:prstGeom>
          </p:spPr>
        </p:pic>
      </p:grpSp>
      <p:grpSp>
        <p:nvGrpSpPr>
          <p:cNvPr id="55" name="object 55"/>
          <p:cNvGrpSpPr/>
          <p:nvPr/>
        </p:nvGrpSpPr>
        <p:grpSpPr>
          <a:xfrm>
            <a:off x="4724043" y="10666717"/>
            <a:ext cx="862330" cy="70485"/>
            <a:chOff x="4724043" y="10666717"/>
            <a:chExt cx="862330" cy="70485"/>
          </a:xfrm>
        </p:grpSpPr>
        <p:pic>
          <p:nvPicPr>
            <p:cNvPr id="56" name="object 56"/>
            <p:cNvPicPr/>
            <p:nvPr/>
          </p:nvPicPr>
          <p:blipFill>
            <a:blip r:embed="rId28" cstate="print"/>
            <a:stretch>
              <a:fillRect/>
            </a:stretch>
          </p:blipFill>
          <p:spPr>
            <a:xfrm>
              <a:off x="4724043" y="10668272"/>
              <a:ext cx="399790" cy="68671"/>
            </a:xfrm>
            <a:prstGeom prst="rect">
              <a:avLst/>
            </a:prstGeom>
          </p:spPr>
        </p:pic>
        <p:sp>
          <p:nvSpPr>
            <p:cNvPr id="57" name="object 57"/>
            <p:cNvSpPr/>
            <p:nvPr/>
          </p:nvSpPr>
          <p:spPr>
            <a:xfrm>
              <a:off x="5154968" y="10686408"/>
              <a:ext cx="247650" cy="50800"/>
            </a:xfrm>
            <a:custGeom>
              <a:avLst/>
              <a:gdLst/>
              <a:ahLst/>
              <a:cxnLst/>
              <a:rect l="l" t="t" r="r" b="b"/>
              <a:pathLst>
                <a:path w="247650" h="50800">
                  <a:moveTo>
                    <a:pt x="46520" y="12827"/>
                  </a:moveTo>
                  <a:lnTo>
                    <a:pt x="43484" y="5410"/>
                  </a:lnTo>
                  <a:lnTo>
                    <a:pt x="35077" y="0"/>
                  </a:lnTo>
                  <a:lnTo>
                    <a:pt x="25184" y="0"/>
                  </a:lnTo>
                  <a:lnTo>
                    <a:pt x="15113" y="1866"/>
                  </a:lnTo>
                  <a:lnTo>
                    <a:pt x="7137" y="7073"/>
                  </a:lnTo>
                  <a:lnTo>
                    <a:pt x="1892" y="15062"/>
                  </a:lnTo>
                  <a:lnTo>
                    <a:pt x="0" y="25273"/>
                  </a:lnTo>
                  <a:lnTo>
                    <a:pt x="1854" y="35636"/>
                  </a:lnTo>
                  <a:lnTo>
                    <a:pt x="7035" y="43611"/>
                  </a:lnTo>
                  <a:lnTo>
                    <a:pt x="14998" y="48729"/>
                  </a:lnTo>
                  <a:lnTo>
                    <a:pt x="25184" y="50546"/>
                  </a:lnTo>
                  <a:lnTo>
                    <a:pt x="34886" y="50546"/>
                  </a:lnTo>
                  <a:lnTo>
                    <a:pt x="43307" y="45148"/>
                  </a:lnTo>
                  <a:lnTo>
                    <a:pt x="46520" y="37820"/>
                  </a:lnTo>
                  <a:lnTo>
                    <a:pt x="39370" y="33235"/>
                  </a:lnTo>
                  <a:lnTo>
                    <a:pt x="37731" y="38646"/>
                  </a:lnTo>
                  <a:lnTo>
                    <a:pt x="31864" y="42760"/>
                  </a:lnTo>
                  <a:lnTo>
                    <a:pt x="14922" y="42760"/>
                  </a:lnTo>
                  <a:lnTo>
                    <a:pt x="8610" y="35902"/>
                  </a:lnTo>
                  <a:lnTo>
                    <a:pt x="8610" y="14732"/>
                  </a:lnTo>
                  <a:lnTo>
                    <a:pt x="15290" y="7785"/>
                  </a:lnTo>
                  <a:lnTo>
                    <a:pt x="31496" y="7785"/>
                  </a:lnTo>
                  <a:lnTo>
                    <a:pt x="37363" y="11176"/>
                  </a:lnTo>
                  <a:lnTo>
                    <a:pt x="39103" y="17399"/>
                  </a:lnTo>
                  <a:lnTo>
                    <a:pt x="46520" y="12827"/>
                  </a:lnTo>
                  <a:close/>
                </a:path>
                <a:path w="247650" h="50800">
                  <a:moveTo>
                    <a:pt x="105029" y="25273"/>
                  </a:moveTo>
                  <a:lnTo>
                    <a:pt x="103060" y="15024"/>
                  </a:lnTo>
                  <a:lnTo>
                    <a:pt x="98158" y="7785"/>
                  </a:lnTo>
                  <a:lnTo>
                    <a:pt x="97650" y="7035"/>
                  </a:lnTo>
                  <a:lnTo>
                    <a:pt x="96329" y="6197"/>
                  </a:lnTo>
                  <a:lnTo>
                    <a:pt x="96329" y="14744"/>
                  </a:lnTo>
                  <a:lnTo>
                    <a:pt x="96329" y="35890"/>
                  </a:lnTo>
                  <a:lnTo>
                    <a:pt x="89281" y="42760"/>
                  </a:lnTo>
                  <a:lnTo>
                    <a:pt x="69875" y="42760"/>
                  </a:lnTo>
                  <a:lnTo>
                    <a:pt x="62725" y="35890"/>
                  </a:lnTo>
                  <a:lnTo>
                    <a:pt x="62725" y="14744"/>
                  </a:lnTo>
                  <a:lnTo>
                    <a:pt x="69684" y="7785"/>
                  </a:lnTo>
                  <a:lnTo>
                    <a:pt x="89281" y="7785"/>
                  </a:lnTo>
                  <a:lnTo>
                    <a:pt x="96329" y="14744"/>
                  </a:lnTo>
                  <a:lnTo>
                    <a:pt x="96329" y="6197"/>
                  </a:lnTo>
                  <a:lnTo>
                    <a:pt x="89547" y="1841"/>
                  </a:lnTo>
                  <a:lnTo>
                    <a:pt x="79489" y="0"/>
                  </a:lnTo>
                  <a:lnTo>
                    <a:pt x="69494" y="1841"/>
                  </a:lnTo>
                  <a:lnTo>
                    <a:pt x="61442" y="7035"/>
                  </a:lnTo>
                  <a:lnTo>
                    <a:pt x="56083" y="15024"/>
                  </a:lnTo>
                  <a:lnTo>
                    <a:pt x="54127" y="25273"/>
                  </a:lnTo>
                  <a:lnTo>
                    <a:pt x="56083" y="35521"/>
                  </a:lnTo>
                  <a:lnTo>
                    <a:pt x="61442" y="43497"/>
                  </a:lnTo>
                  <a:lnTo>
                    <a:pt x="69494" y="48691"/>
                  </a:lnTo>
                  <a:lnTo>
                    <a:pt x="79489" y="50546"/>
                  </a:lnTo>
                  <a:lnTo>
                    <a:pt x="89547" y="48691"/>
                  </a:lnTo>
                  <a:lnTo>
                    <a:pt x="97650" y="43497"/>
                  </a:lnTo>
                  <a:lnTo>
                    <a:pt x="98158" y="42760"/>
                  </a:lnTo>
                  <a:lnTo>
                    <a:pt x="103060" y="35521"/>
                  </a:lnTo>
                  <a:lnTo>
                    <a:pt x="105029" y="25273"/>
                  </a:lnTo>
                  <a:close/>
                </a:path>
                <a:path w="247650" h="50800">
                  <a:moveTo>
                    <a:pt x="185801" y="6400"/>
                  </a:moveTo>
                  <a:lnTo>
                    <a:pt x="179108" y="0"/>
                  </a:lnTo>
                  <a:lnTo>
                    <a:pt x="161353" y="0"/>
                  </a:lnTo>
                  <a:lnTo>
                    <a:pt x="155943" y="3759"/>
                  </a:lnTo>
                  <a:lnTo>
                    <a:pt x="153200" y="8788"/>
                  </a:lnTo>
                  <a:lnTo>
                    <a:pt x="150545" y="3467"/>
                  </a:lnTo>
                  <a:lnTo>
                    <a:pt x="145503" y="0"/>
                  </a:lnTo>
                  <a:lnTo>
                    <a:pt x="132689" y="0"/>
                  </a:lnTo>
                  <a:lnTo>
                    <a:pt x="127381" y="2463"/>
                  </a:lnTo>
                  <a:lnTo>
                    <a:pt x="124269" y="8140"/>
                  </a:lnTo>
                  <a:lnTo>
                    <a:pt x="124269" y="1562"/>
                  </a:lnTo>
                  <a:lnTo>
                    <a:pt x="115849" y="1562"/>
                  </a:lnTo>
                  <a:lnTo>
                    <a:pt x="115849" y="49174"/>
                  </a:lnTo>
                  <a:lnTo>
                    <a:pt x="124269" y="49174"/>
                  </a:lnTo>
                  <a:lnTo>
                    <a:pt x="124358" y="13906"/>
                  </a:lnTo>
                  <a:lnTo>
                    <a:pt x="128384" y="7696"/>
                  </a:lnTo>
                  <a:lnTo>
                    <a:pt x="142760" y="7696"/>
                  </a:lnTo>
                  <a:lnTo>
                    <a:pt x="146608" y="11633"/>
                  </a:lnTo>
                  <a:lnTo>
                    <a:pt x="146608" y="49174"/>
                  </a:lnTo>
                  <a:lnTo>
                    <a:pt x="155028" y="49174"/>
                  </a:lnTo>
                  <a:lnTo>
                    <a:pt x="155028" y="13182"/>
                  </a:lnTo>
                  <a:lnTo>
                    <a:pt x="159156" y="7696"/>
                  </a:lnTo>
                  <a:lnTo>
                    <a:pt x="173609" y="7696"/>
                  </a:lnTo>
                  <a:lnTo>
                    <a:pt x="177368" y="11633"/>
                  </a:lnTo>
                  <a:lnTo>
                    <a:pt x="177368" y="49174"/>
                  </a:lnTo>
                  <a:lnTo>
                    <a:pt x="185801" y="49174"/>
                  </a:lnTo>
                  <a:lnTo>
                    <a:pt x="185801" y="6400"/>
                  </a:lnTo>
                  <a:close/>
                </a:path>
                <a:path w="247650" h="50800">
                  <a:moveTo>
                    <a:pt x="247154" y="25273"/>
                  </a:moveTo>
                  <a:lnTo>
                    <a:pt x="245186" y="15024"/>
                  </a:lnTo>
                  <a:lnTo>
                    <a:pt x="240284" y="7785"/>
                  </a:lnTo>
                  <a:lnTo>
                    <a:pt x="239776" y="7035"/>
                  </a:lnTo>
                  <a:lnTo>
                    <a:pt x="238455" y="6197"/>
                  </a:lnTo>
                  <a:lnTo>
                    <a:pt x="238455" y="14744"/>
                  </a:lnTo>
                  <a:lnTo>
                    <a:pt x="238455" y="35890"/>
                  </a:lnTo>
                  <a:lnTo>
                    <a:pt x="231406" y="42760"/>
                  </a:lnTo>
                  <a:lnTo>
                    <a:pt x="211988" y="42760"/>
                  </a:lnTo>
                  <a:lnTo>
                    <a:pt x="204838" y="35890"/>
                  </a:lnTo>
                  <a:lnTo>
                    <a:pt x="204838" y="14744"/>
                  </a:lnTo>
                  <a:lnTo>
                    <a:pt x="211810" y="7785"/>
                  </a:lnTo>
                  <a:lnTo>
                    <a:pt x="231406" y="7785"/>
                  </a:lnTo>
                  <a:lnTo>
                    <a:pt x="238455" y="14744"/>
                  </a:lnTo>
                  <a:lnTo>
                    <a:pt x="238455" y="6197"/>
                  </a:lnTo>
                  <a:lnTo>
                    <a:pt x="231660" y="1841"/>
                  </a:lnTo>
                  <a:lnTo>
                    <a:pt x="221602" y="0"/>
                  </a:lnTo>
                  <a:lnTo>
                    <a:pt x="211620" y="1841"/>
                  </a:lnTo>
                  <a:lnTo>
                    <a:pt x="203568" y="7035"/>
                  </a:lnTo>
                  <a:lnTo>
                    <a:pt x="198196" y="15024"/>
                  </a:lnTo>
                  <a:lnTo>
                    <a:pt x="196240" y="25273"/>
                  </a:lnTo>
                  <a:lnTo>
                    <a:pt x="198196" y="35521"/>
                  </a:lnTo>
                  <a:lnTo>
                    <a:pt x="203568" y="43497"/>
                  </a:lnTo>
                  <a:lnTo>
                    <a:pt x="211620" y="48691"/>
                  </a:lnTo>
                  <a:lnTo>
                    <a:pt x="221602" y="50546"/>
                  </a:lnTo>
                  <a:lnTo>
                    <a:pt x="231660" y="48691"/>
                  </a:lnTo>
                  <a:lnTo>
                    <a:pt x="239776" y="43497"/>
                  </a:lnTo>
                  <a:lnTo>
                    <a:pt x="240271" y="42760"/>
                  </a:lnTo>
                  <a:lnTo>
                    <a:pt x="245186" y="35521"/>
                  </a:lnTo>
                  <a:lnTo>
                    <a:pt x="247154" y="25273"/>
                  </a:lnTo>
                  <a:close/>
                </a:path>
              </a:pathLst>
            </a:custGeom>
            <a:solidFill>
              <a:srgbClr val="000000"/>
            </a:solidFill>
          </p:spPr>
          <p:txBody>
            <a:bodyPr wrap="square" lIns="0" tIns="0" rIns="0" bIns="0" rtlCol="0"/>
            <a:lstStyle/>
            <a:p>
              <a:endParaRPr/>
            </a:p>
          </p:txBody>
        </p:sp>
        <p:pic>
          <p:nvPicPr>
            <p:cNvPr id="58" name="object 58"/>
            <p:cNvPicPr/>
            <p:nvPr/>
          </p:nvPicPr>
          <p:blipFill>
            <a:blip r:embed="rId29" cstate="print"/>
            <a:stretch>
              <a:fillRect/>
            </a:stretch>
          </p:blipFill>
          <p:spPr>
            <a:xfrm>
              <a:off x="5431796" y="10666717"/>
              <a:ext cx="154296" cy="70228"/>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20104100" cy="11308715"/>
            <a:chOff x="0" y="0"/>
            <a:chExt cx="20104100" cy="11308715"/>
          </a:xfrm>
        </p:grpSpPr>
        <p:sp>
          <p:nvSpPr>
            <p:cNvPr id="3" name="object 3"/>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20104099" cy="11308556"/>
            </a:xfrm>
            <a:prstGeom prst="rect">
              <a:avLst/>
            </a:prstGeom>
          </p:spPr>
        </p:pic>
      </p:grpSp>
      <p:sp>
        <p:nvSpPr>
          <p:cNvPr id="5" name="object 5"/>
          <p:cNvSpPr/>
          <p:nvPr/>
        </p:nvSpPr>
        <p:spPr>
          <a:xfrm>
            <a:off x="5235" y="0"/>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000000">
              <a:alpha val="71998"/>
            </a:srgbClr>
          </a:solidFill>
        </p:spPr>
        <p:txBody>
          <a:bodyPr wrap="square" lIns="0" tIns="0" rIns="0" bIns="0" rtlCol="0"/>
          <a:lstStyle/>
          <a:p>
            <a:endParaRPr/>
          </a:p>
        </p:txBody>
      </p:sp>
      <p:sp>
        <p:nvSpPr>
          <p:cNvPr id="6" name="object 6"/>
          <p:cNvSpPr txBox="1">
            <a:spLocks noGrp="1"/>
          </p:cNvSpPr>
          <p:nvPr>
            <p:ph type="title"/>
          </p:nvPr>
        </p:nvSpPr>
        <p:spPr>
          <a:xfrm>
            <a:off x="678378" y="2089433"/>
            <a:ext cx="3582472" cy="545021"/>
          </a:xfrm>
          <a:prstGeom prst="rect">
            <a:avLst/>
          </a:prstGeom>
        </p:spPr>
        <p:txBody>
          <a:bodyPr vert="horz" wrap="square" lIns="0" tIns="13970" rIns="0" bIns="0" rtlCol="0">
            <a:spAutoFit/>
          </a:bodyPr>
          <a:lstStyle/>
          <a:p>
            <a:pPr marL="12700">
              <a:lnSpc>
                <a:spcPct val="100000"/>
              </a:lnSpc>
              <a:spcBef>
                <a:spcPts val="110"/>
              </a:spcBef>
            </a:pPr>
            <a:r>
              <a:rPr lang="en-US">
                <a:solidFill>
                  <a:srgbClr val="FFFFFF"/>
                </a:solidFill>
                <a:latin typeface="Arial" panose="020B0604020202020204" pitchFamily="34" charset="0"/>
                <a:cs typeface="Arial" panose="020B0604020202020204" pitchFamily="34" charset="0"/>
              </a:rPr>
              <a:t>Qui nous </a:t>
            </a:r>
            <a:r>
              <a:rPr lang="en-US" err="1">
                <a:solidFill>
                  <a:srgbClr val="FFFFFF"/>
                </a:solidFill>
                <a:latin typeface="Arial" panose="020B0604020202020204" pitchFamily="34" charset="0"/>
                <a:cs typeface="Arial" panose="020B0604020202020204" pitchFamily="34" charset="0"/>
              </a:rPr>
              <a:t>sommes</a:t>
            </a:r>
            <a:endParaRPr spc="-25">
              <a:solidFill>
                <a:srgbClr val="FFFFFF"/>
              </a:solidFill>
              <a:latin typeface="Arial" panose="020B0604020202020204" pitchFamily="34" charset="0"/>
              <a:cs typeface="Arial" panose="020B0604020202020204" pitchFamily="34" charset="0"/>
            </a:endParaRPr>
          </a:p>
        </p:txBody>
      </p:sp>
      <p:sp>
        <p:nvSpPr>
          <p:cNvPr id="7" name="object 7"/>
          <p:cNvSpPr txBox="1"/>
          <p:nvPr/>
        </p:nvSpPr>
        <p:spPr>
          <a:xfrm>
            <a:off x="678378" y="3054850"/>
            <a:ext cx="2058472" cy="894476"/>
          </a:xfrm>
          <a:prstGeom prst="rect">
            <a:avLst/>
          </a:prstGeom>
        </p:spPr>
        <p:txBody>
          <a:bodyPr vert="horz" wrap="square" lIns="0" tIns="17145" rIns="0" bIns="0" rtlCol="0">
            <a:spAutoFit/>
          </a:bodyPr>
          <a:lstStyle/>
          <a:p>
            <a:pPr marL="12700">
              <a:lnSpc>
                <a:spcPct val="100000"/>
              </a:lnSpc>
              <a:spcBef>
                <a:spcPts val="135"/>
              </a:spcBef>
            </a:pPr>
            <a:r>
              <a:rPr lang="en-US" sz="2850" b="1">
                <a:solidFill>
                  <a:srgbClr val="FFFFFF"/>
                </a:solidFill>
                <a:latin typeface="Arial" panose="020B0604020202020204" pitchFamily="34" charset="0"/>
                <a:cs typeface="Arial" panose="020B0604020202020204" pitchFamily="34" charset="0"/>
              </a:rPr>
              <a:t>À </a:t>
            </a:r>
            <a:r>
              <a:rPr lang="en-US" sz="2850" b="1" err="1">
                <a:solidFill>
                  <a:srgbClr val="FFFFFF"/>
                </a:solidFill>
                <a:latin typeface="Arial" panose="020B0604020202020204" pitchFamily="34" charset="0"/>
                <a:cs typeface="Arial" panose="020B0604020202020204" pitchFamily="34" charset="0"/>
              </a:rPr>
              <a:t>propos</a:t>
            </a:r>
            <a:r>
              <a:rPr lang="en-US" sz="2850" b="1">
                <a:solidFill>
                  <a:srgbClr val="FFFFFF"/>
                </a:solidFill>
                <a:latin typeface="Arial" panose="020B0604020202020204" pitchFamily="34" charset="0"/>
                <a:cs typeface="Arial" panose="020B0604020202020204" pitchFamily="34" charset="0"/>
              </a:rPr>
              <a:t> de nous</a:t>
            </a:r>
            <a:endParaRPr sz="2850" b="1">
              <a:latin typeface="Arial" panose="020B0604020202020204" pitchFamily="34" charset="0"/>
              <a:cs typeface="Arial" panose="020B0604020202020204" pitchFamily="34" charset="0"/>
            </a:endParaRPr>
          </a:p>
        </p:txBody>
      </p:sp>
      <p:sp>
        <p:nvSpPr>
          <p:cNvPr id="8" name="object 8"/>
          <p:cNvSpPr txBox="1"/>
          <p:nvPr/>
        </p:nvSpPr>
        <p:spPr>
          <a:xfrm>
            <a:off x="6311557" y="2147443"/>
            <a:ext cx="12077065" cy="854914"/>
          </a:xfrm>
          <a:prstGeom prst="rect">
            <a:avLst/>
          </a:prstGeom>
        </p:spPr>
        <p:txBody>
          <a:bodyPr vert="horz" wrap="square" lIns="0" tIns="11430" rIns="0" bIns="0" rtlCol="0">
            <a:spAutoFit/>
          </a:bodyPr>
          <a:lstStyle/>
          <a:p>
            <a:pPr marL="12700" marR="5080">
              <a:lnSpc>
                <a:spcPct val="101299"/>
              </a:lnSpc>
              <a:spcBef>
                <a:spcPts val="90"/>
              </a:spcBef>
            </a:pPr>
            <a:r>
              <a:rPr lang="fr-FR" sz="2800" b="1">
                <a:solidFill>
                  <a:srgbClr val="FFFFFF"/>
                </a:solidFill>
                <a:effectLst/>
                <a:latin typeface="Arial" panose="020B0604020202020204" pitchFamily="34" charset="0"/>
                <a:ea typeface="Söhne" panose="020B0503030202060203" pitchFamily="34" charset="0"/>
                <a:cs typeface="Arial" panose="020B0604020202020204" pitchFamily="34" charset="0"/>
              </a:rPr>
              <a:t>L’Organisation mondiale de la santé animale est l’autorité mondiale en matière de santé animale.</a:t>
            </a:r>
            <a:endParaRPr sz="2800" b="1">
              <a:latin typeface="Arial" panose="020B0604020202020204" pitchFamily="34" charset="0"/>
              <a:cs typeface="Arial" panose="020B0604020202020204" pitchFamily="34" charset="0"/>
            </a:endParaRPr>
          </a:p>
        </p:txBody>
      </p:sp>
      <p:sp>
        <p:nvSpPr>
          <p:cNvPr id="9" name="object 9"/>
          <p:cNvSpPr txBox="1">
            <a:spLocks noGrp="1"/>
          </p:cNvSpPr>
          <p:nvPr>
            <p:ph type="body" idx="1"/>
          </p:nvPr>
        </p:nvSpPr>
        <p:spPr>
          <a:xfrm>
            <a:off x="6089650" y="3466774"/>
            <a:ext cx="12527280" cy="5651547"/>
          </a:xfrm>
          <a:prstGeom prst="rect">
            <a:avLst/>
          </a:prstGeom>
        </p:spPr>
        <p:txBody>
          <a:bodyPr vert="horz" wrap="square" lIns="0" tIns="11430" rIns="0" bIns="0" rtlCol="0">
            <a:spAutoFit/>
          </a:bodyPr>
          <a:lstStyle/>
          <a:p>
            <a:pPr marL="226060" marR="739775">
              <a:lnSpc>
                <a:spcPct val="95000"/>
              </a:lnSpc>
              <a:spcAft>
                <a:spcPts val="0"/>
              </a:spcAft>
            </a:pPr>
            <a:r>
              <a:rPr lang="fr-FR" sz="2800">
                <a:solidFill>
                  <a:srgbClr val="FFFFFF"/>
                </a:solidFill>
                <a:effectLst/>
                <a:latin typeface="Arial" panose="020B0604020202020204" pitchFamily="34" charset="0"/>
                <a:ea typeface="Söhne" panose="020B0503030202060203" pitchFamily="34" charset="0"/>
                <a:cs typeface="Arial" panose="020B0604020202020204" pitchFamily="34" charset="0"/>
              </a:rPr>
              <a:t>Nous œuvrons à garantir la santé des animaux et de leur environnement dans le monde entier. Nous reconnaissons en effet que la santé animale se répercute sur la santé de tous, et que la sécurité de notre avenir en dépend.</a:t>
            </a:r>
            <a:endParaRPr lang="fr-FR" sz="2800">
              <a:effectLst/>
              <a:latin typeface="Arial" panose="020B0604020202020204" pitchFamily="34" charset="0"/>
              <a:ea typeface="Söhne" panose="020B0503030202060203" pitchFamily="34" charset="0"/>
              <a:cs typeface="Arial" panose="020B0604020202020204" pitchFamily="34" charset="0"/>
            </a:endParaRPr>
          </a:p>
          <a:p>
            <a:pPr marL="226060" marR="739775">
              <a:lnSpc>
                <a:spcPct val="95000"/>
              </a:lnSpc>
              <a:spcAft>
                <a:spcPts val="0"/>
              </a:spcAft>
            </a:pPr>
            <a:endParaRPr lang="fr-FR" sz="2800">
              <a:solidFill>
                <a:srgbClr val="FFFFFF"/>
              </a:solidFill>
              <a:effectLst/>
              <a:latin typeface="Arial" panose="020B0604020202020204" pitchFamily="34" charset="0"/>
              <a:ea typeface="Söhne" panose="020B0503030202060203" pitchFamily="34" charset="0"/>
              <a:cs typeface="Arial" panose="020B0604020202020204" pitchFamily="34" charset="0"/>
            </a:endParaRPr>
          </a:p>
          <a:p>
            <a:pPr marL="226060" marR="739775">
              <a:lnSpc>
                <a:spcPct val="95000"/>
              </a:lnSpc>
              <a:spcAft>
                <a:spcPts val="0"/>
              </a:spcAft>
            </a:pPr>
            <a:r>
              <a:rPr lang="fr-FR" sz="2800">
                <a:solidFill>
                  <a:srgbClr val="FFFFFF"/>
                </a:solidFill>
                <a:effectLst/>
                <a:latin typeface="Arial" panose="020B0604020202020204" pitchFamily="34" charset="0"/>
                <a:ea typeface="Söhne" panose="020B0503030202060203" pitchFamily="34" charset="0"/>
                <a:cs typeface="Arial" panose="020B0604020202020204" pitchFamily="34" charset="0"/>
              </a:rPr>
              <a:t>Nous aidons les décideurs politiques et les gouvernements à créer un avenir dans lequel les êtres humains et les animaux s’apportent des bénéfices réciproques, pour un équilibre plus durable des écosystèmes, afin de faire évoluer les conditions de vie, stimuler l’économie et rendre le monde plus sûr et plus sain pour tous.</a:t>
            </a:r>
            <a:endParaRPr lang="fr-FR" sz="2800">
              <a:effectLst/>
              <a:latin typeface="Arial" panose="020B0604020202020204" pitchFamily="34" charset="0"/>
              <a:ea typeface="Söhne" panose="020B0503030202060203" pitchFamily="34" charset="0"/>
              <a:cs typeface="Arial" panose="020B0604020202020204" pitchFamily="34" charset="0"/>
            </a:endParaRPr>
          </a:p>
          <a:p>
            <a:pPr>
              <a:lnSpc>
                <a:spcPct val="100000"/>
              </a:lnSpc>
              <a:spcBef>
                <a:spcPts val="15"/>
              </a:spcBef>
            </a:pPr>
            <a:endParaRPr spc="-10"/>
          </a:p>
          <a:p>
            <a:pPr marL="227330">
              <a:spcBef>
                <a:spcPts val="5"/>
              </a:spcBef>
              <a:spcAft>
                <a:spcPts val="0"/>
              </a:spcAft>
            </a:pPr>
            <a:r>
              <a:rPr lang="fr-FR" sz="3600" b="1">
                <a:solidFill>
                  <a:srgbClr val="FFFFFF"/>
                </a:solidFill>
                <a:effectLst/>
                <a:latin typeface="Arial" panose="020B0604020202020204" pitchFamily="34" charset="0"/>
                <a:ea typeface="Söhne" panose="020B0503030202060203" pitchFamily="34" charset="0"/>
                <a:cs typeface="Arial" panose="020B0604020202020204" pitchFamily="34" charset="0"/>
              </a:rPr>
              <a:t>Pour ce faire, nous agissons pour améliorer la santé animale dans le monde entier.</a:t>
            </a:r>
            <a:endParaRPr lang="fr-FR" sz="3600" b="1">
              <a:effectLst/>
              <a:latin typeface="Arial" panose="020B0604020202020204" pitchFamily="34" charset="0"/>
              <a:ea typeface="Söhne" panose="020B0503030202060203" pitchFamily="34" charset="0"/>
              <a:cs typeface="Arial" panose="020B0604020202020204" pitchFamily="34" charset="0"/>
            </a:endParaRPr>
          </a:p>
        </p:txBody>
      </p:sp>
      <p:sp>
        <p:nvSpPr>
          <p:cNvPr id="10" name="object 10"/>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FFFFFF"/>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670136" y="527512"/>
            <a:ext cx="835576" cy="79041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111" y="1079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sp>
        <p:nvSpPr>
          <p:cNvPr id="3" name="object 3"/>
          <p:cNvSpPr txBox="1">
            <a:spLocks noGrp="1"/>
          </p:cNvSpPr>
          <p:nvPr>
            <p:ph type="title"/>
          </p:nvPr>
        </p:nvSpPr>
        <p:spPr>
          <a:xfrm>
            <a:off x="678378" y="2089433"/>
            <a:ext cx="3658672" cy="545021"/>
          </a:xfrm>
          <a:prstGeom prst="rect">
            <a:avLst/>
          </a:prstGeom>
        </p:spPr>
        <p:txBody>
          <a:bodyPr vert="horz" wrap="square" lIns="0" tIns="13970" rIns="0" bIns="0" rtlCol="0">
            <a:spAutoFit/>
          </a:bodyPr>
          <a:lstStyle/>
          <a:p>
            <a:pPr marL="12700">
              <a:lnSpc>
                <a:spcPct val="100000"/>
              </a:lnSpc>
              <a:spcBef>
                <a:spcPts val="110"/>
              </a:spcBef>
            </a:pPr>
            <a:r>
              <a:rPr lang="en-US">
                <a:latin typeface="Arial" panose="020B0604020202020204" pitchFamily="34" charset="0"/>
                <a:cs typeface="Arial" panose="020B0604020202020204" pitchFamily="34" charset="0"/>
              </a:rPr>
              <a:t>Qui nous </a:t>
            </a:r>
            <a:r>
              <a:rPr lang="en-US" err="1">
                <a:latin typeface="Arial" panose="020B0604020202020204" pitchFamily="34" charset="0"/>
                <a:cs typeface="Arial" panose="020B0604020202020204" pitchFamily="34" charset="0"/>
              </a:rPr>
              <a:t>sommes</a:t>
            </a:r>
            <a:endParaRPr spc="-25">
              <a:latin typeface="Arial" panose="020B0604020202020204" pitchFamily="34" charset="0"/>
              <a:cs typeface="Arial" panose="020B0604020202020204" pitchFamily="34" charset="0"/>
            </a:endParaRPr>
          </a:p>
        </p:txBody>
      </p:sp>
      <p:sp>
        <p:nvSpPr>
          <p:cNvPr id="4" name="object 4"/>
          <p:cNvSpPr txBox="1"/>
          <p:nvPr/>
        </p:nvSpPr>
        <p:spPr>
          <a:xfrm>
            <a:off x="678378" y="3042284"/>
            <a:ext cx="2668072" cy="455894"/>
          </a:xfrm>
          <a:prstGeom prst="rect">
            <a:avLst/>
          </a:prstGeom>
        </p:spPr>
        <p:txBody>
          <a:bodyPr vert="horz" wrap="square" lIns="0" tIns="17145" rIns="0" bIns="0" rtlCol="0">
            <a:spAutoFit/>
          </a:bodyPr>
          <a:lstStyle/>
          <a:p>
            <a:pPr marL="12700">
              <a:lnSpc>
                <a:spcPct val="100000"/>
              </a:lnSpc>
              <a:spcBef>
                <a:spcPts val="135"/>
              </a:spcBef>
            </a:pPr>
            <a:r>
              <a:rPr lang="en-US" sz="2850" b="1">
                <a:latin typeface="Arial" panose="020B0604020202020204" pitchFamily="34" charset="0"/>
                <a:cs typeface="Arial" panose="020B0604020202020204" pitchFamily="34" charset="0"/>
              </a:rPr>
              <a:t>Notre </a:t>
            </a:r>
            <a:r>
              <a:rPr lang="en-US" sz="2850" b="1" err="1">
                <a:latin typeface="Arial" panose="020B0604020202020204" pitchFamily="34" charset="0"/>
                <a:cs typeface="Arial" panose="020B0604020202020204" pitchFamily="34" charset="0"/>
              </a:rPr>
              <a:t>histoire</a:t>
            </a:r>
            <a:endParaRPr sz="2850" b="1">
              <a:latin typeface="Arial" panose="020B0604020202020204" pitchFamily="34" charset="0"/>
              <a:cs typeface="Arial" panose="020B0604020202020204" pitchFamily="34" charset="0"/>
            </a:endParaRPr>
          </a:p>
        </p:txBody>
      </p:sp>
      <p:sp>
        <p:nvSpPr>
          <p:cNvPr id="5" name="object 5"/>
          <p:cNvSpPr/>
          <p:nvPr/>
        </p:nvSpPr>
        <p:spPr>
          <a:xfrm>
            <a:off x="670136" y="1732931"/>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70136" y="527512"/>
            <a:ext cx="835576" cy="790413"/>
          </a:xfrm>
          <a:prstGeom prst="rect">
            <a:avLst/>
          </a:prstGeom>
        </p:spPr>
      </p:pic>
      <p:sp>
        <p:nvSpPr>
          <p:cNvPr id="7" name="object 7"/>
          <p:cNvSpPr txBox="1"/>
          <p:nvPr/>
        </p:nvSpPr>
        <p:spPr>
          <a:xfrm>
            <a:off x="6238418" y="2231210"/>
            <a:ext cx="13117830" cy="2058256"/>
          </a:xfrm>
          <a:prstGeom prst="rect">
            <a:avLst/>
          </a:prstGeom>
        </p:spPr>
        <p:txBody>
          <a:bodyPr vert="horz" wrap="square" lIns="0" tIns="11430" rIns="0" bIns="0" rtlCol="0">
            <a:spAutoFit/>
          </a:bodyPr>
          <a:lstStyle/>
          <a:p>
            <a:pPr marL="226060" marR="558165" algn="just">
              <a:lnSpc>
                <a:spcPct val="95000"/>
              </a:lnSpc>
            </a:pPr>
            <a:r>
              <a:rPr lang="fr-FR" sz="2800">
                <a:effectLst/>
                <a:latin typeface="Arial" panose="020B0604020202020204" pitchFamily="34" charset="0"/>
                <a:ea typeface="Söhne" panose="020B0503030202060203" pitchFamily="34" charset="0"/>
                <a:cs typeface="Arial" panose="020B0604020202020204" pitchFamily="34" charset="0"/>
              </a:rPr>
              <a:t>Nous nous battons en première ligne contre les maladies animales depuis plus d’un siècle. Nous mettons l’accent sur la surveillance de ces maladies et la diffusion de connaissances les concernant depuis 1924 ainsi que sur la façon d’utiliser les données scientifiques pour limiter leurs effets négatifs sur la société.</a:t>
            </a:r>
          </a:p>
        </p:txBody>
      </p:sp>
      <p:sp>
        <p:nvSpPr>
          <p:cNvPr id="8" name="object 8"/>
          <p:cNvSpPr/>
          <p:nvPr/>
        </p:nvSpPr>
        <p:spPr>
          <a:xfrm>
            <a:off x="6303472" y="7234804"/>
            <a:ext cx="41910" cy="41910"/>
          </a:xfrm>
          <a:custGeom>
            <a:avLst/>
            <a:gdLst/>
            <a:ahLst/>
            <a:cxnLst/>
            <a:rect l="l" t="t" r="r" b="b"/>
            <a:pathLst>
              <a:path w="41910"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F05224"/>
          </a:solidFill>
        </p:spPr>
        <p:txBody>
          <a:bodyPr wrap="square" lIns="0" tIns="0" rIns="0" bIns="0" rtlCol="0"/>
          <a:lstStyle/>
          <a:p>
            <a:endParaRPr/>
          </a:p>
        </p:txBody>
      </p:sp>
      <p:grpSp>
        <p:nvGrpSpPr>
          <p:cNvPr id="9" name="object 9"/>
          <p:cNvGrpSpPr/>
          <p:nvPr/>
        </p:nvGrpSpPr>
        <p:grpSpPr>
          <a:xfrm>
            <a:off x="6428691" y="6899735"/>
            <a:ext cx="12440285" cy="785495"/>
            <a:chOff x="6428691" y="6899735"/>
            <a:chExt cx="12440285" cy="785495"/>
          </a:xfrm>
        </p:grpSpPr>
        <p:sp>
          <p:nvSpPr>
            <p:cNvPr id="10" name="object 10"/>
            <p:cNvSpPr/>
            <p:nvPr/>
          </p:nvSpPr>
          <p:spPr>
            <a:xfrm>
              <a:off x="6449646" y="7255745"/>
              <a:ext cx="12335510" cy="0"/>
            </a:xfrm>
            <a:custGeom>
              <a:avLst/>
              <a:gdLst/>
              <a:ahLst/>
              <a:cxnLst/>
              <a:rect l="l" t="t" r="r" b="b"/>
              <a:pathLst>
                <a:path w="12335510">
                  <a:moveTo>
                    <a:pt x="0" y="0"/>
                  </a:moveTo>
                  <a:lnTo>
                    <a:pt x="12335331" y="0"/>
                  </a:lnTo>
                </a:path>
              </a:pathLst>
            </a:custGeom>
            <a:ln w="41883">
              <a:solidFill>
                <a:srgbClr val="F05224"/>
              </a:solidFill>
              <a:prstDash val="dot"/>
            </a:ln>
          </p:spPr>
          <p:txBody>
            <a:bodyPr wrap="square" lIns="0" tIns="0" rIns="0" bIns="0" rtlCol="0"/>
            <a:lstStyle/>
            <a:p>
              <a:endParaRPr/>
            </a:p>
          </p:txBody>
        </p:sp>
        <p:sp>
          <p:nvSpPr>
            <p:cNvPr id="11" name="object 11"/>
            <p:cNvSpPr/>
            <p:nvPr/>
          </p:nvSpPr>
          <p:spPr>
            <a:xfrm>
              <a:off x="18826652" y="7234803"/>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F05224"/>
            </a:solidFill>
          </p:spPr>
          <p:txBody>
            <a:bodyPr wrap="square" lIns="0" tIns="0" rIns="0" bIns="0" rtlCol="0"/>
            <a:lstStyle/>
            <a:p>
              <a:endParaRPr/>
            </a:p>
          </p:txBody>
        </p:sp>
        <p:sp>
          <p:nvSpPr>
            <p:cNvPr id="12" name="object 12"/>
            <p:cNvSpPr/>
            <p:nvPr/>
          </p:nvSpPr>
          <p:spPr>
            <a:xfrm>
              <a:off x="7476212" y="6986992"/>
              <a:ext cx="0" cy="220345"/>
            </a:xfrm>
            <a:custGeom>
              <a:avLst/>
              <a:gdLst/>
              <a:ahLst/>
              <a:cxnLst/>
              <a:rect l="l" t="t" r="r" b="b"/>
              <a:pathLst>
                <a:path h="220345">
                  <a:moveTo>
                    <a:pt x="0" y="219888"/>
                  </a:moveTo>
                  <a:lnTo>
                    <a:pt x="0" y="0"/>
                  </a:lnTo>
                </a:path>
              </a:pathLst>
            </a:custGeom>
            <a:ln w="15706">
              <a:solidFill>
                <a:srgbClr val="F05224"/>
              </a:solidFill>
              <a:prstDash val="dot"/>
            </a:ln>
          </p:spPr>
          <p:txBody>
            <a:bodyPr wrap="square" lIns="0" tIns="0" rIns="0" bIns="0" rtlCol="0"/>
            <a:lstStyle/>
            <a:p>
              <a:endParaRPr/>
            </a:p>
          </p:txBody>
        </p:sp>
        <p:sp>
          <p:nvSpPr>
            <p:cNvPr id="13" name="object 13"/>
            <p:cNvSpPr/>
            <p:nvPr/>
          </p:nvSpPr>
          <p:spPr>
            <a:xfrm>
              <a:off x="7468349" y="6954716"/>
              <a:ext cx="15875" cy="309245"/>
            </a:xfrm>
            <a:custGeom>
              <a:avLst/>
              <a:gdLst/>
              <a:ahLst/>
              <a:cxnLst/>
              <a:rect l="l" t="t" r="r" b="b"/>
              <a:pathLst>
                <a:path w="15875" h="309245">
                  <a:moveTo>
                    <a:pt x="15709" y="301040"/>
                  </a:moveTo>
                  <a:lnTo>
                    <a:pt x="13411" y="295478"/>
                  </a:lnTo>
                  <a:lnTo>
                    <a:pt x="7861" y="293179"/>
                  </a:lnTo>
                  <a:lnTo>
                    <a:pt x="2298" y="295478"/>
                  </a:lnTo>
                  <a:lnTo>
                    <a:pt x="0" y="301040"/>
                  </a:lnTo>
                  <a:lnTo>
                    <a:pt x="2298" y="306590"/>
                  </a:lnTo>
                  <a:lnTo>
                    <a:pt x="7861" y="308889"/>
                  </a:lnTo>
                  <a:lnTo>
                    <a:pt x="13411" y="306590"/>
                  </a:lnTo>
                  <a:lnTo>
                    <a:pt x="15709" y="301040"/>
                  </a:lnTo>
                  <a:close/>
                </a:path>
                <a:path w="15875" h="309245">
                  <a:moveTo>
                    <a:pt x="15709" y="7848"/>
                  </a:moveTo>
                  <a:lnTo>
                    <a:pt x="13411" y="2298"/>
                  </a:lnTo>
                  <a:lnTo>
                    <a:pt x="7861" y="0"/>
                  </a:lnTo>
                  <a:lnTo>
                    <a:pt x="2298" y="2298"/>
                  </a:lnTo>
                  <a:lnTo>
                    <a:pt x="0" y="7848"/>
                  </a:lnTo>
                  <a:lnTo>
                    <a:pt x="2298" y="13398"/>
                  </a:lnTo>
                  <a:lnTo>
                    <a:pt x="7861" y="15697"/>
                  </a:lnTo>
                  <a:lnTo>
                    <a:pt x="13411" y="13398"/>
                  </a:lnTo>
                  <a:lnTo>
                    <a:pt x="15709" y="7848"/>
                  </a:lnTo>
                  <a:close/>
                </a:path>
              </a:pathLst>
            </a:custGeom>
            <a:solidFill>
              <a:srgbClr val="F05224"/>
            </a:solidFill>
          </p:spPr>
          <p:txBody>
            <a:bodyPr wrap="square" lIns="0" tIns="0" rIns="0" bIns="0" rtlCol="0"/>
            <a:lstStyle/>
            <a:p>
              <a:endParaRPr/>
            </a:p>
          </p:txBody>
        </p:sp>
        <p:sp>
          <p:nvSpPr>
            <p:cNvPr id="14" name="object 14"/>
            <p:cNvSpPr/>
            <p:nvPr/>
          </p:nvSpPr>
          <p:spPr>
            <a:xfrm>
              <a:off x="7413387" y="6899735"/>
              <a:ext cx="125730" cy="125730"/>
            </a:xfrm>
            <a:custGeom>
              <a:avLst/>
              <a:gdLst/>
              <a:ahLst/>
              <a:cxnLst/>
              <a:rect l="l" t="t" r="r" b="b"/>
              <a:pathLst>
                <a:path w="125729" h="125729">
                  <a:moveTo>
                    <a:pt x="62825" y="0"/>
                  </a:moveTo>
                  <a:lnTo>
                    <a:pt x="38369" y="4936"/>
                  </a:lnTo>
                  <a:lnTo>
                    <a:pt x="18399" y="18399"/>
                  </a:lnTo>
                  <a:lnTo>
                    <a:pt x="4936" y="38369"/>
                  </a:lnTo>
                  <a:lnTo>
                    <a:pt x="0" y="62825"/>
                  </a:lnTo>
                  <a:lnTo>
                    <a:pt x="4936" y="87281"/>
                  </a:lnTo>
                  <a:lnTo>
                    <a:pt x="18399" y="107250"/>
                  </a:lnTo>
                  <a:lnTo>
                    <a:pt x="38369" y="120713"/>
                  </a:lnTo>
                  <a:lnTo>
                    <a:pt x="62825" y="125650"/>
                  </a:lnTo>
                  <a:lnTo>
                    <a:pt x="87281" y="120713"/>
                  </a:lnTo>
                  <a:lnTo>
                    <a:pt x="107250" y="107250"/>
                  </a:lnTo>
                  <a:lnTo>
                    <a:pt x="120713" y="87281"/>
                  </a:lnTo>
                  <a:lnTo>
                    <a:pt x="125650" y="62825"/>
                  </a:lnTo>
                  <a:lnTo>
                    <a:pt x="120713" y="38369"/>
                  </a:lnTo>
                  <a:lnTo>
                    <a:pt x="107250" y="18399"/>
                  </a:lnTo>
                  <a:lnTo>
                    <a:pt x="87281" y="4936"/>
                  </a:lnTo>
                  <a:lnTo>
                    <a:pt x="62825" y="0"/>
                  </a:lnTo>
                  <a:close/>
                </a:path>
              </a:pathLst>
            </a:custGeom>
            <a:solidFill>
              <a:srgbClr val="F05224"/>
            </a:solidFill>
          </p:spPr>
          <p:txBody>
            <a:bodyPr wrap="square" lIns="0" tIns="0" rIns="0" bIns="0" rtlCol="0"/>
            <a:lstStyle/>
            <a:p>
              <a:endParaRPr/>
            </a:p>
          </p:txBody>
        </p:sp>
        <p:sp>
          <p:nvSpPr>
            <p:cNvPr id="15" name="object 15"/>
            <p:cNvSpPr/>
            <p:nvPr/>
          </p:nvSpPr>
          <p:spPr>
            <a:xfrm>
              <a:off x="11580799" y="6986992"/>
              <a:ext cx="0" cy="220345"/>
            </a:xfrm>
            <a:custGeom>
              <a:avLst/>
              <a:gdLst/>
              <a:ahLst/>
              <a:cxnLst/>
              <a:rect l="l" t="t" r="r" b="b"/>
              <a:pathLst>
                <a:path h="220345">
                  <a:moveTo>
                    <a:pt x="0" y="219888"/>
                  </a:moveTo>
                  <a:lnTo>
                    <a:pt x="0" y="0"/>
                  </a:lnTo>
                </a:path>
              </a:pathLst>
            </a:custGeom>
            <a:ln w="15706">
              <a:solidFill>
                <a:srgbClr val="F05224"/>
              </a:solidFill>
              <a:prstDash val="dot"/>
            </a:ln>
          </p:spPr>
          <p:txBody>
            <a:bodyPr wrap="square" lIns="0" tIns="0" rIns="0" bIns="0" rtlCol="0"/>
            <a:lstStyle/>
            <a:p>
              <a:endParaRPr/>
            </a:p>
          </p:txBody>
        </p:sp>
        <p:sp>
          <p:nvSpPr>
            <p:cNvPr id="16" name="object 16"/>
            <p:cNvSpPr/>
            <p:nvPr/>
          </p:nvSpPr>
          <p:spPr>
            <a:xfrm>
              <a:off x="11572939" y="6954716"/>
              <a:ext cx="15875" cy="309245"/>
            </a:xfrm>
            <a:custGeom>
              <a:avLst/>
              <a:gdLst/>
              <a:ahLst/>
              <a:cxnLst/>
              <a:rect l="l" t="t" r="r" b="b"/>
              <a:pathLst>
                <a:path w="15875" h="309245">
                  <a:moveTo>
                    <a:pt x="15709" y="301040"/>
                  </a:moveTo>
                  <a:lnTo>
                    <a:pt x="13411" y="295478"/>
                  </a:lnTo>
                  <a:lnTo>
                    <a:pt x="7848" y="293179"/>
                  </a:lnTo>
                  <a:lnTo>
                    <a:pt x="2298" y="295478"/>
                  </a:lnTo>
                  <a:lnTo>
                    <a:pt x="0" y="301040"/>
                  </a:lnTo>
                  <a:lnTo>
                    <a:pt x="2298" y="306590"/>
                  </a:lnTo>
                  <a:lnTo>
                    <a:pt x="7848" y="308889"/>
                  </a:lnTo>
                  <a:lnTo>
                    <a:pt x="13411" y="306590"/>
                  </a:lnTo>
                  <a:lnTo>
                    <a:pt x="15709" y="301040"/>
                  </a:lnTo>
                  <a:close/>
                </a:path>
                <a:path w="15875" h="309245">
                  <a:moveTo>
                    <a:pt x="15709" y="7848"/>
                  </a:moveTo>
                  <a:lnTo>
                    <a:pt x="13411" y="2298"/>
                  </a:lnTo>
                  <a:lnTo>
                    <a:pt x="7848" y="0"/>
                  </a:lnTo>
                  <a:lnTo>
                    <a:pt x="2298" y="2298"/>
                  </a:lnTo>
                  <a:lnTo>
                    <a:pt x="0" y="7848"/>
                  </a:lnTo>
                  <a:lnTo>
                    <a:pt x="2298" y="13398"/>
                  </a:lnTo>
                  <a:lnTo>
                    <a:pt x="7848" y="15697"/>
                  </a:lnTo>
                  <a:lnTo>
                    <a:pt x="13411" y="13398"/>
                  </a:lnTo>
                  <a:lnTo>
                    <a:pt x="15709" y="7848"/>
                  </a:lnTo>
                  <a:close/>
                </a:path>
              </a:pathLst>
            </a:custGeom>
            <a:solidFill>
              <a:srgbClr val="F05224"/>
            </a:solidFill>
          </p:spPr>
          <p:txBody>
            <a:bodyPr wrap="square" lIns="0" tIns="0" rIns="0" bIns="0" rtlCol="0"/>
            <a:lstStyle/>
            <a:p>
              <a:endParaRPr/>
            </a:p>
          </p:txBody>
        </p:sp>
        <p:sp>
          <p:nvSpPr>
            <p:cNvPr id="17" name="object 17"/>
            <p:cNvSpPr/>
            <p:nvPr/>
          </p:nvSpPr>
          <p:spPr>
            <a:xfrm>
              <a:off x="11517974" y="6899735"/>
              <a:ext cx="125730" cy="125730"/>
            </a:xfrm>
            <a:custGeom>
              <a:avLst/>
              <a:gdLst/>
              <a:ahLst/>
              <a:cxnLst/>
              <a:rect l="l" t="t" r="r" b="b"/>
              <a:pathLst>
                <a:path w="125729" h="125729">
                  <a:moveTo>
                    <a:pt x="62825" y="0"/>
                  </a:moveTo>
                  <a:lnTo>
                    <a:pt x="38369" y="4936"/>
                  </a:lnTo>
                  <a:lnTo>
                    <a:pt x="18399" y="18399"/>
                  </a:lnTo>
                  <a:lnTo>
                    <a:pt x="4936" y="38369"/>
                  </a:lnTo>
                  <a:lnTo>
                    <a:pt x="0" y="62825"/>
                  </a:lnTo>
                  <a:lnTo>
                    <a:pt x="4936" y="87281"/>
                  </a:lnTo>
                  <a:lnTo>
                    <a:pt x="18399" y="107250"/>
                  </a:lnTo>
                  <a:lnTo>
                    <a:pt x="38369" y="120713"/>
                  </a:lnTo>
                  <a:lnTo>
                    <a:pt x="62825" y="125650"/>
                  </a:lnTo>
                  <a:lnTo>
                    <a:pt x="87281" y="120713"/>
                  </a:lnTo>
                  <a:lnTo>
                    <a:pt x="107250" y="107250"/>
                  </a:lnTo>
                  <a:lnTo>
                    <a:pt x="120713" y="87281"/>
                  </a:lnTo>
                  <a:lnTo>
                    <a:pt x="125650" y="62825"/>
                  </a:lnTo>
                  <a:lnTo>
                    <a:pt x="120713" y="38369"/>
                  </a:lnTo>
                  <a:lnTo>
                    <a:pt x="107250" y="18399"/>
                  </a:lnTo>
                  <a:lnTo>
                    <a:pt x="87281" y="4936"/>
                  </a:lnTo>
                  <a:lnTo>
                    <a:pt x="62825" y="0"/>
                  </a:lnTo>
                  <a:close/>
                </a:path>
              </a:pathLst>
            </a:custGeom>
            <a:solidFill>
              <a:srgbClr val="F05224"/>
            </a:solidFill>
          </p:spPr>
          <p:txBody>
            <a:bodyPr wrap="square" lIns="0" tIns="0" rIns="0" bIns="0" rtlCol="0"/>
            <a:lstStyle/>
            <a:p>
              <a:endParaRPr/>
            </a:p>
          </p:txBody>
        </p:sp>
        <p:sp>
          <p:nvSpPr>
            <p:cNvPr id="18" name="object 18"/>
            <p:cNvSpPr/>
            <p:nvPr/>
          </p:nvSpPr>
          <p:spPr>
            <a:xfrm>
              <a:off x="14533589" y="6986992"/>
              <a:ext cx="0" cy="220345"/>
            </a:xfrm>
            <a:custGeom>
              <a:avLst/>
              <a:gdLst/>
              <a:ahLst/>
              <a:cxnLst/>
              <a:rect l="l" t="t" r="r" b="b"/>
              <a:pathLst>
                <a:path h="220345">
                  <a:moveTo>
                    <a:pt x="0" y="219888"/>
                  </a:moveTo>
                  <a:lnTo>
                    <a:pt x="0" y="0"/>
                  </a:lnTo>
                </a:path>
              </a:pathLst>
            </a:custGeom>
            <a:ln w="15706">
              <a:solidFill>
                <a:srgbClr val="F05224"/>
              </a:solidFill>
              <a:prstDash val="dot"/>
            </a:ln>
          </p:spPr>
          <p:txBody>
            <a:bodyPr wrap="square" lIns="0" tIns="0" rIns="0" bIns="0" rtlCol="0"/>
            <a:lstStyle/>
            <a:p>
              <a:endParaRPr/>
            </a:p>
          </p:txBody>
        </p:sp>
        <p:sp>
          <p:nvSpPr>
            <p:cNvPr id="19" name="object 19"/>
            <p:cNvSpPr/>
            <p:nvPr/>
          </p:nvSpPr>
          <p:spPr>
            <a:xfrm>
              <a:off x="14525727" y="6954716"/>
              <a:ext cx="15875" cy="309245"/>
            </a:xfrm>
            <a:custGeom>
              <a:avLst/>
              <a:gdLst/>
              <a:ahLst/>
              <a:cxnLst/>
              <a:rect l="l" t="t" r="r" b="b"/>
              <a:pathLst>
                <a:path w="15875" h="309245">
                  <a:moveTo>
                    <a:pt x="15709" y="301040"/>
                  </a:moveTo>
                  <a:lnTo>
                    <a:pt x="13411" y="295478"/>
                  </a:lnTo>
                  <a:lnTo>
                    <a:pt x="7861" y="293179"/>
                  </a:lnTo>
                  <a:lnTo>
                    <a:pt x="2298" y="295478"/>
                  </a:lnTo>
                  <a:lnTo>
                    <a:pt x="0" y="301040"/>
                  </a:lnTo>
                  <a:lnTo>
                    <a:pt x="2298" y="306590"/>
                  </a:lnTo>
                  <a:lnTo>
                    <a:pt x="7861" y="308889"/>
                  </a:lnTo>
                  <a:lnTo>
                    <a:pt x="13411" y="306590"/>
                  </a:lnTo>
                  <a:lnTo>
                    <a:pt x="15709" y="301040"/>
                  </a:lnTo>
                  <a:close/>
                </a:path>
                <a:path w="15875" h="309245">
                  <a:moveTo>
                    <a:pt x="15709" y="7848"/>
                  </a:moveTo>
                  <a:lnTo>
                    <a:pt x="13411" y="2298"/>
                  </a:lnTo>
                  <a:lnTo>
                    <a:pt x="7861" y="0"/>
                  </a:lnTo>
                  <a:lnTo>
                    <a:pt x="2298" y="2298"/>
                  </a:lnTo>
                  <a:lnTo>
                    <a:pt x="0" y="7848"/>
                  </a:lnTo>
                  <a:lnTo>
                    <a:pt x="2298" y="13398"/>
                  </a:lnTo>
                  <a:lnTo>
                    <a:pt x="7861" y="15697"/>
                  </a:lnTo>
                  <a:lnTo>
                    <a:pt x="13411" y="13398"/>
                  </a:lnTo>
                  <a:lnTo>
                    <a:pt x="15709" y="7848"/>
                  </a:lnTo>
                  <a:close/>
                </a:path>
              </a:pathLst>
            </a:custGeom>
            <a:solidFill>
              <a:srgbClr val="F05224"/>
            </a:solidFill>
          </p:spPr>
          <p:txBody>
            <a:bodyPr wrap="square" lIns="0" tIns="0" rIns="0" bIns="0" rtlCol="0"/>
            <a:lstStyle/>
            <a:p>
              <a:endParaRPr/>
            </a:p>
          </p:txBody>
        </p:sp>
        <p:sp>
          <p:nvSpPr>
            <p:cNvPr id="20" name="object 20"/>
            <p:cNvSpPr/>
            <p:nvPr/>
          </p:nvSpPr>
          <p:spPr>
            <a:xfrm>
              <a:off x="14470763" y="6899735"/>
              <a:ext cx="125730" cy="125730"/>
            </a:xfrm>
            <a:custGeom>
              <a:avLst/>
              <a:gdLst/>
              <a:ahLst/>
              <a:cxnLst/>
              <a:rect l="l" t="t" r="r" b="b"/>
              <a:pathLst>
                <a:path w="125730" h="125729">
                  <a:moveTo>
                    <a:pt x="62825" y="0"/>
                  </a:moveTo>
                  <a:lnTo>
                    <a:pt x="38369" y="4936"/>
                  </a:lnTo>
                  <a:lnTo>
                    <a:pt x="18399" y="18399"/>
                  </a:lnTo>
                  <a:lnTo>
                    <a:pt x="4936" y="38369"/>
                  </a:lnTo>
                  <a:lnTo>
                    <a:pt x="0" y="62825"/>
                  </a:lnTo>
                  <a:lnTo>
                    <a:pt x="4936" y="87281"/>
                  </a:lnTo>
                  <a:lnTo>
                    <a:pt x="18399" y="107250"/>
                  </a:lnTo>
                  <a:lnTo>
                    <a:pt x="38369" y="120713"/>
                  </a:lnTo>
                  <a:lnTo>
                    <a:pt x="62825" y="125650"/>
                  </a:lnTo>
                  <a:lnTo>
                    <a:pt x="87281" y="120713"/>
                  </a:lnTo>
                  <a:lnTo>
                    <a:pt x="107250" y="107250"/>
                  </a:lnTo>
                  <a:lnTo>
                    <a:pt x="120713" y="87281"/>
                  </a:lnTo>
                  <a:lnTo>
                    <a:pt x="125650" y="62825"/>
                  </a:lnTo>
                  <a:lnTo>
                    <a:pt x="120713" y="38369"/>
                  </a:lnTo>
                  <a:lnTo>
                    <a:pt x="107250" y="18399"/>
                  </a:lnTo>
                  <a:lnTo>
                    <a:pt x="87281" y="4936"/>
                  </a:lnTo>
                  <a:lnTo>
                    <a:pt x="62825" y="0"/>
                  </a:lnTo>
                  <a:close/>
                </a:path>
              </a:pathLst>
            </a:custGeom>
            <a:solidFill>
              <a:srgbClr val="F05224"/>
            </a:solidFill>
          </p:spPr>
          <p:txBody>
            <a:bodyPr wrap="square" lIns="0" tIns="0" rIns="0" bIns="0" rtlCol="0"/>
            <a:lstStyle/>
            <a:p>
              <a:endParaRPr/>
            </a:p>
          </p:txBody>
        </p:sp>
        <p:sp>
          <p:nvSpPr>
            <p:cNvPr id="21" name="object 21"/>
            <p:cNvSpPr/>
            <p:nvPr/>
          </p:nvSpPr>
          <p:spPr>
            <a:xfrm>
              <a:off x="10399683" y="7326051"/>
              <a:ext cx="0" cy="271780"/>
            </a:xfrm>
            <a:custGeom>
              <a:avLst/>
              <a:gdLst/>
              <a:ahLst/>
              <a:cxnLst/>
              <a:rect l="l" t="t" r="r" b="b"/>
              <a:pathLst>
                <a:path h="271779">
                  <a:moveTo>
                    <a:pt x="0" y="0"/>
                  </a:moveTo>
                  <a:lnTo>
                    <a:pt x="0" y="271489"/>
                  </a:lnTo>
                </a:path>
              </a:pathLst>
            </a:custGeom>
            <a:ln w="15706">
              <a:solidFill>
                <a:srgbClr val="000000"/>
              </a:solidFill>
              <a:prstDash val="dot"/>
            </a:ln>
          </p:spPr>
          <p:txBody>
            <a:bodyPr wrap="square" lIns="0" tIns="0" rIns="0" bIns="0" rtlCol="0"/>
            <a:lstStyle/>
            <a:p>
              <a:endParaRPr/>
            </a:p>
          </p:txBody>
        </p:sp>
        <p:sp>
          <p:nvSpPr>
            <p:cNvPr id="22" name="object 22"/>
            <p:cNvSpPr/>
            <p:nvPr/>
          </p:nvSpPr>
          <p:spPr>
            <a:xfrm>
              <a:off x="10391830" y="7268834"/>
              <a:ext cx="15875" cy="15875"/>
            </a:xfrm>
            <a:custGeom>
              <a:avLst/>
              <a:gdLst/>
              <a:ahLst/>
              <a:cxnLst/>
              <a:rect l="l" t="t" r="r" b="b"/>
              <a:pathLst>
                <a:path w="15875" h="15875">
                  <a:moveTo>
                    <a:pt x="0" y="7853"/>
                  </a:moveTo>
                  <a:lnTo>
                    <a:pt x="2300" y="2300"/>
                  </a:lnTo>
                  <a:lnTo>
                    <a:pt x="7853" y="0"/>
                  </a:lnTo>
                  <a:lnTo>
                    <a:pt x="13406" y="2300"/>
                  </a:lnTo>
                  <a:lnTo>
                    <a:pt x="15706" y="7853"/>
                  </a:lnTo>
                  <a:lnTo>
                    <a:pt x="13406" y="13406"/>
                  </a:lnTo>
                  <a:lnTo>
                    <a:pt x="7853" y="15706"/>
                  </a:lnTo>
                  <a:lnTo>
                    <a:pt x="2300" y="13406"/>
                  </a:lnTo>
                  <a:lnTo>
                    <a:pt x="0" y="7853"/>
                  </a:lnTo>
                  <a:close/>
                </a:path>
              </a:pathLst>
            </a:custGeom>
            <a:solidFill>
              <a:srgbClr val="000000"/>
            </a:solidFill>
          </p:spPr>
          <p:txBody>
            <a:bodyPr wrap="square" lIns="0" tIns="0" rIns="0" bIns="0" rtlCol="0"/>
            <a:lstStyle/>
            <a:p>
              <a:endParaRPr/>
            </a:p>
          </p:txBody>
        </p:sp>
        <p:pic>
          <p:nvPicPr>
            <p:cNvPr id="23" name="object 23"/>
            <p:cNvPicPr/>
            <p:nvPr/>
          </p:nvPicPr>
          <p:blipFill>
            <a:blip r:embed="rId3" cstate="print"/>
            <a:stretch>
              <a:fillRect/>
            </a:stretch>
          </p:blipFill>
          <p:spPr>
            <a:xfrm>
              <a:off x="10336858" y="7559401"/>
              <a:ext cx="125650" cy="125650"/>
            </a:xfrm>
            <a:prstGeom prst="rect">
              <a:avLst/>
            </a:prstGeom>
          </p:spPr>
        </p:pic>
        <p:sp>
          <p:nvSpPr>
            <p:cNvPr id="24" name="object 24"/>
            <p:cNvSpPr/>
            <p:nvPr/>
          </p:nvSpPr>
          <p:spPr>
            <a:xfrm>
              <a:off x="17333717" y="7326051"/>
              <a:ext cx="0" cy="271780"/>
            </a:xfrm>
            <a:custGeom>
              <a:avLst/>
              <a:gdLst/>
              <a:ahLst/>
              <a:cxnLst/>
              <a:rect l="l" t="t" r="r" b="b"/>
              <a:pathLst>
                <a:path h="271779">
                  <a:moveTo>
                    <a:pt x="0" y="0"/>
                  </a:moveTo>
                  <a:lnTo>
                    <a:pt x="0" y="271489"/>
                  </a:lnTo>
                </a:path>
              </a:pathLst>
            </a:custGeom>
            <a:ln w="15706">
              <a:solidFill>
                <a:srgbClr val="F05224"/>
              </a:solidFill>
              <a:prstDash val="dot"/>
            </a:ln>
          </p:spPr>
          <p:txBody>
            <a:bodyPr wrap="square" lIns="0" tIns="0" rIns="0" bIns="0" rtlCol="0"/>
            <a:lstStyle/>
            <a:p>
              <a:endParaRPr/>
            </a:p>
          </p:txBody>
        </p:sp>
        <p:sp>
          <p:nvSpPr>
            <p:cNvPr id="25" name="object 25"/>
            <p:cNvSpPr/>
            <p:nvPr/>
          </p:nvSpPr>
          <p:spPr>
            <a:xfrm>
              <a:off x="17325864" y="7268834"/>
              <a:ext cx="15875" cy="15875"/>
            </a:xfrm>
            <a:custGeom>
              <a:avLst/>
              <a:gdLst/>
              <a:ahLst/>
              <a:cxnLst/>
              <a:rect l="l" t="t" r="r" b="b"/>
              <a:pathLst>
                <a:path w="15875" h="15875">
                  <a:moveTo>
                    <a:pt x="0" y="7853"/>
                  </a:moveTo>
                  <a:lnTo>
                    <a:pt x="2300" y="2300"/>
                  </a:lnTo>
                  <a:lnTo>
                    <a:pt x="7853" y="0"/>
                  </a:lnTo>
                  <a:lnTo>
                    <a:pt x="13406" y="2300"/>
                  </a:lnTo>
                  <a:lnTo>
                    <a:pt x="15706" y="7853"/>
                  </a:lnTo>
                  <a:lnTo>
                    <a:pt x="13406" y="13406"/>
                  </a:lnTo>
                  <a:lnTo>
                    <a:pt x="7853" y="15706"/>
                  </a:lnTo>
                  <a:lnTo>
                    <a:pt x="2300" y="13406"/>
                  </a:lnTo>
                  <a:lnTo>
                    <a:pt x="0" y="7853"/>
                  </a:lnTo>
                  <a:close/>
                </a:path>
              </a:pathLst>
            </a:custGeom>
            <a:solidFill>
              <a:srgbClr val="F05224"/>
            </a:solidFill>
          </p:spPr>
          <p:txBody>
            <a:bodyPr wrap="square" lIns="0" tIns="0" rIns="0" bIns="0" rtlCol="0"/>
            <a:lstStyle/>
            <a:p>
              <a:endParaRPr/>
            </a:p>
          </p:txBody>
        </p:sp>
        <p:pic>
          <p:nvPicPr>
            <p:cNvPr id="26" name="object 26"/>
            <p:cNvPicPr/>
            <p:nvPr/>
          </p:nvPicPr>
          <p:blipFill>
            <a:blip r:embed="rId4" cstate="print"/>
            <a:stretch>
              <a:fillRect/>
            </a:stretch>
          </p:blipFill>
          <p:spPr>
            <a:xfrm>
              <a:off x="17270891" y="7559401"/>
              <a:ext cx="125650" cy="125650"/>
            </a:xfrm>
            <a:prstGeom prst="rect">
              <a:avLst/>
            </a:prstGeom>
          </p:spPr>
        </p:pic>
        <p:sp>
          <p:nvSpPr>
            <p:cNvPr id="27" name="object 27"/>
            <p:cNvSpPr/>
            <p:nvPr/>
          </p:nvSpPr>
          <p:spPr>
            <a:xfrm>
              <a:off x="15530417" y="7326051"/>
              <a:ext cx="0" cy="271780"/>
            </a:xfrm>
            <a:custGeom>
              <a:avLst/>
              <a:gdLst/>
              <a:ahLst/>
              <a:cxnLst/>
              <a:rect l="l" t="t" r="r" b="b"/>
              <a:pathLst>
                <a:path h="271779">
                  <a:moveTo>
                    <a:pt x="0" y="0"/>
                  </a:moveTo>
                  <a:lnTo>
                    <a:pt x="0" y="271489"/>
                  </a:lnTo>
                </a:path>
              </a:pathLst>
            </a:custGeom>
            <a:ln w="15706">
              <a:solidFill>
                <a:srgbClr val="F05224"/>
              </a:solidFill>
              <a:prstDash val="dot"/>
            </a:ln>
          </p:spPr>
          <p:txBody>
            <a:bodyPr wrap="square" lIns="0" tIns="0" rIns="0" bIns="0" rtlCol="0"/>
            <a:lstStyle/>
            <a:p>
              <a:endParaRPr/>
            </a:p>
          </p:txBody>
        </p:sp>
        <p:sp>
          <p:nvSpPr>
            <p:cNvPr id="28" name="object 28"/>
            <p:cNvSpPr/>
            <p:nvPr/>
          </p:nvSpPr>
          <p:spPr>
            <a:xfrm>
              <a:off x="15522564" y="7268834"/>
              <a:ext cx="15875" cy="15875"/>
            </a:xfrm>
            <a:custGeom>
              <a:avLst/>
              <a:gdLst/>
              <a:ahLst/>
              <a:cxnLst/>
              <a:rect l="l" t="t" r="r" b="b"/>
              <a:pathLst>
                <a:path w="15875" h="15875">
                  <a:moveTo>
                    <a:pt x="0" y="7853"/>
                  </a:moveTo>
                  <a:lnTo>
                    <a:pt x="2300" y="2300"/>
                  </a:lnTo>
                  <a:lnTo>
                    <a:pt x="7853" y="0"/>
                  </a:lnTo>
                  <a:lnTo>
                    <a:pt x="13406" y="2300"/>
                  </a:lnTo>
                  <a:lnTo>
                    <a:pt x="15706" y="7853"/>
                  </a:lnTo>
                  <a:lnTo>
                    <a:pt x="13406" y="13406"/>
                  </a:lnTo>
                  <a:lnTo>
                    <a:pt x="7853" y="15706"/>
                  </a:lnTo>
                  <a:lnTo>
                    <a:pt x="2300" y="13406"/>
                  </a:lnTo>
                  <a:lnTo>
                    <a:pt x="0" y="7853"/>
                  </a:lnTo>
                  <a:close/>
                </a:path>
              </a:pathLst>
            </a:custGeom>
            <a:solidFill>
              <a:srgbClr val="F05224"/>
            </a:solidFill>
          </p:spPr>
          <p:txBody>
            <a:bodyPr wrap="square" lIns="0" tIns="0" rIns="0" bIns="0" rtlCol="0"/>
            <a:lstStyle/>
            <a:p>
              <a:endParaRPr/>
            </a:p>
          </p:txBody>
        </p:sp>
        <p:pic>
          <p:nvPicPr>
            <p:cNvPr id="29" name="object 29"/>
            <p:cNvPicPr/>
            <p:nvPr/>
          </p:nvPicPr>
          <p:blipFill>
            <a:blip r:embed="rId5" cstate="print"/>
            <a:stretch>
              <a:fillRect/>
            </a:stretch>
          </p:blipFill>
          <p:spPr>
            <a:xfrm>
              <a:off x="15467591" y="7559401"/>
              <a:ext cx="125650" cy="125650"/>
            </a:xfrm>
            <a:prstGeom prst="rect">
              <a:avLst/>
            </a:prstGeom>
          </p:spPr>
        </p:pic>
      </p:grpSp>
      <p:sp>
        <p:nvSpPr>
          <p:cNvPr id="30" name="object 30"/>
          <p:cNvSpPr txBox="1"/>
          <p:nvPr/>
        </p:nvSpPr>
        <p:spPr>
          <a:xfrm>
            <a:off x="7323393" y="5235210"/>
            <a:ext cx="1893570" cy="1578766"/>
          </a:xfrm>
          <a:prstGeom prst="rect">
            <a:avLst/>
          </a:prstGeom>
        </p:spPr>
        <p:txBody>
          <a:bodyPr vert="horz" wrap="square" lIns="0" tIns="3175" rIns="0" bIns="0" rtlCol="0">
            <a:spAutoFit/>
          </a:bodyPr>
          <a:lstStyle/>
          <a:p>
            <a:pPr marL="12700" marR="5080">
              <a:lnSpc>
                <a:spcPct val="105100"/>
              </a:lnSpc>
              <a:spcBef>
                <a:spcPts val="25"/>
              </a:spcBef>
            </a:pPr>
            <a:r>
              <a:rPr lang="en-US" sz="1700">
                <a:solidFill>
                  <a:srgbClr val="F15732"/>
                </a:solidFill>
                <a:latin typeface="Arial" panose="020B0604020202020204" pitchFamily="34" charset="0"/>
                <a:cs typeface="Arial" panose="020B0604020202020204" pitchFamily="34" charset="0"/>
              </a:rPr>
              <a:t>Creation</a:t>
            </a:r>
            <a:r>
              <a:rPr lang="en-US" sz="1700" spc="25">
                <a:solidFill>
                  <a:srgbClr val="F15732"/>
                </a:solidFill>
                <a:latin typeface="Arial" panose="020B0604020202020204" pitchFamily="34" charset="0"/>
                <a:cs typeface="Arial" panose="020B0604020202020204" pitchFamily="34" charset="0"/>
              </a:rPr>
              <a:t> </a:t>
            </a:r>
            <a:r>
              <a:rPr lang="en-US" sz="1700">
                <a:solidFill>
                  <a:srgbClr val="F15732"/>
                </a:solidFill>
                <a:latin typeface="Arial" panose="020B0604020202020204" pitchFamily="34" charset="0"/>
                <a:cs typeface="Arial" panose="020B0604020202020204" pitchFamily="34" charset="0"/>
              </a:rPr>
              <a:t>of</a:t>
            </a:r>
            <a:r>
              <a:rPr lang="en-US" sz="1700" spc="30">
                <a:solidFill>
                  <a:srgbClr val="F15732"/>
                </a:solidFill>
                <a:latin typeface="Arial" panose="020B0604020202020204" pitchFamily="34" charset="0"/>
                <a:cs typeface="Arial" panose="020B0604020202020204" pitchFamily="34" charset="0"/>
              </a:rPr>
              <a:t> </a:t>
            </a:r>
            <a:r>
              <a:rPr lang="en-US" sz="1700" spc="-25">
                <a:solidFill>
                  <a:srgbClr val="F15732"/>
                </a:solidFill>
                <a:latin typeface="Arial" panose="020B0604020202020204" pitchFamily="34" charset="0"/>
                <a:cs typeface="Arial" panose="020B0604020202020204" pitchFamily="34" charset="0"/>
              </a:rPr>
              <a:t>the </a:t>
            </a:r>
            <a:r>
              <a:rPr lang="en-US" sz="1700">
                <a:solidFill>
                  <a:srgbClr val="F15732"/>
                </a:solidFill>
                <a:latin typeface="Arial" panose="020B0604020202020204" pitchFamily="34" charset="0"/>
                <a:cs typeface="Arial" panose="020B0604020202020204" pitchFamily="34" charset="0"/>
              </a:rPr>
              <a:t>Office</a:t>
            </a:r>
            <a:r>
              <a:rPr lang="en-US" sz="1700" spc="65">
                <a:solidFill>
                  <a:srgbClr val="F15732"/>
                </a:solidFill>
                <a:latin typeface="Arial" panose="020B0604020202020204" pitchFamily="34" charset="0"/>
                <a:cs typeface="Arial" panose="020B0604020202020204" pitchFamily="34" charset="0"/>
              </a:rPr>
              <a:t> </a:t>
            </a:r>
            <a:r>
              <a:rPr lang="en-US" sz="1700" spc="-10">
                <a:solidFill>
                  <a:srgbClr val="F15732"/>
                </a:solidFill>
                <a:latin typeface="Arial" panose="020B0604020202020204" pitchFamily="34" charset="0"/>
                <a:cs typeface="Arial" panose="020B0604020202020204" pitchFamily="34" charset="0"/>
              </a:rPr>
              <a:t>International </a:t>
            </a:r>
            <a:r>
              <a:rPr lang="en-US" sz="1700">
                <a:solidFill>
                  <a:srgbClr val="F15732"/>
                </a:solidFill>
                <a:latin typeface="Arial" panose="020B0604020202020204" pitchFamily="34" charset="0"/>
                <a:cs typeface="Arial" panose="020B0604020202020204" pitchFamily="34" charset="0"/>
              </a:rPr>
              <a:t>des</a:t>
            </a:r>
            <a:r>
              <a:rPr lang="en-US" sz="1700" spc="30">
                <a:solidFill>
                  <a:srgbClr val="F15732"/>
                </a:solidFill>
                <a:latin typeface="Arial" panose="020B0604020202020204" pitchFamily="34" charset="0"/>
                <a:cs typeface="Arial" panose="020B0604020202020204" pitchFamily="34" charset="0"/>
              </a:rPr>
              <a:t> </a:t>
            </a:r>
            <a:r>
              <a:rPr lang="en-US" sz="1700" spc="-10" err="1">
                <a:solidFill>
                  <a:srgbClr val="F15732"/>
                </a:solidFill>
                <a:latin typeface="Arial" panose="020B0604020202020204" pitchFamily="34" charset="0"/>
                <a:cs typeface="Arial" panose="020B0604020202020204" pitchFamily="34" charset="0"/>
              </a:rPr>
              <a:t>Épizooties</a:t>
            </a:r>
            <a:endParaRPr lang="en-US" sz="1700">
              <a:latin typeface="Arial" panose="020B0604020202020204" pitchFamily="34" charset="0"/>
              <a:cs typeface="Arial" panose="020B0604020202020204" pitchFamily="34" charset="0"/>
            </a:endParaRPr>
          </a:p>
          <a:p>
            <a:pPr marL="12700">
              <a:lnSpc>
                <a:spcPct val="100000"/>
              </a:lnSpc>
              <a:spcBef>
                <a:spcPts val="135"/>
              </a:spcBef>
            </a:pPr>
            <a:r>
              <a:rPr sz="4800" spc="-20">
                <a:solidFill>
                  <a:srgbClr val="F15732"/>
                </a:solidFill>
                <a:latin typeface="Franklin Gothic Medium Cond" panose="020B0606030402020204" pitchFamily="34" charset="0"/>
                <a:cs typeface="Söhne Schmal"/>
              </a:rPr>
              <a:t>1924</a:t>
            </a:r>
            <a:endParaRPr sz="4800">
              <a:latin typeface="Franklin Gothic Medium Cond" panose="020B0606030402020204" pitchFamily="34" charset="0"/>
              <a:cs typeface="Söhne Schmal"/>
            </a:endParaRPr>
          </a:p>
        </p:txBody>
      </p:sp>
      <p:sp>
        <p:nvSpPr>
          <p:cNvPr id="31" name="object 31"/>
          <p:cNvSpPr txBox="1"/>
          <p:nvPr/>
        </p:nvSpPr>
        <p:spPr>
          <a:xfrm>
            <a:off x="11376745" y="5273675"/>
            <a:ext cx="1878330" cy="1550553"/>
          </a:xfrm>
          <a:prstGeom prst="rect">
            <a:avLst/>
          </a:prstGeom>
        </p:spPr>
        <p:txBody>
          <a:bodyPr vert="horz" wrap="square" lIns="0" tIns="3175" rIns="0" bIns="0" rtlCol="0">
            <a:spAutoFit/>
          </a:bodyPr>
          <a:lstStyle/>
          <a:p>
            <a:pPr marL="12700" marR="5080">
              <a:lnSpc>
                <a:spcPct val="105100"/>
              </a:lnSpc>
              <a:spcBef>
                <a:spcPts val="25"/>
              </a:spcBef>
            </a:pPr>
            <a:r>
              <a:rPr lang="fr-FR" sz="1700">
                <a:solidFill>
                  <a:srgbClr val="F15732"/>
                </a:solidFill>
                <a:latin typeface="Arial" panose="020B0604020202020204" pitchFamily="34" charset="0"/>
                <a:cs typeface="Arial" panose="020B0604020202020204" pitchFamily="34" charset="0"/>
              </a:rPr>
              <a:t>Adoption des premières normes internationales</a:t>
            </a:r>
          </a:p>
          <a:p>
            <a:pPr marL="12700" marR="5080">
              <a:lnSpc>
                <a:spcPct val="105100"/>
              </a:lnSpc>
              <a:spcBef>
                <a:spcPts val="25"/>
              </a:spcBef>
            </a:pPr>
            <a:r>
              <a:rPr sz="4800" spc="-20">
                <a:solidFill>
                  <a:srgbClr val="F15732"/>
                </a:solidFill>
                <a:latin typeface="Franklin Gothic Medium Cond" panose="020B0606030402020204" pitchFamily="34" charset="0"/>
                <a:cs typeface="Söhne Schmal"/>
              </a:rPr>
              <a:t>1968</a:t>
            </a:r>
            <a:endParaRPr sz="4800">
              <a:latin typeface="Franklin Gothic Medium Cond" panose="020B0606030402020204" pitchFamily="34" charset="0"/>
              <a:cs typeface="Söhne Schmal"/>
            </a:endParaRPr>
          </a:p>
        </p:txBody>
      </p:sp>
      <p:sp>
        <p:nvSpPr>
          <p:cNvPr id="32" name="object 32"/>
          <p:cNvSpPr txBox="1"/>
          <p:nvPr/>
        </p:nvSpPr>
        <p:spPr>
          <a:xfrm>
            <a:off x="10332628" y="7678923"/>
            <a:ext cx="1482725" cy="1594026"/>
          </a:xfrm>
          <a:prstGeom prst="rect">
            <a:avLst/>
          </a:prstGeom>
        </p:spPr>
        <p:txBody>
          <a:bodyPr vert="horz" wrap="square" lIns="0" tIns="11430" rIns="0" bIns="0" rtlCol="0">
            <a:spAutoFit/>
          </a:bodyPr>
          <a:lstStyle/>
          <a:p>
            <a:pPr marL="12700">
              <a:lnSpc>
                <a:spcPts val="8155"/>
              </a:lnSpc>
              <a:spcBef>
                <a:spcPts val="90"/>
              </a:spcBef>
            </a:pPr>
            <a:r>
              <a:rPr sz="4800" spc="-20">
                <a:latin typeface="Franklin Gothic Medium Cond" panose="020B0606030402020204" pitchFamily="34" charset="0"/>
                <a:cs typeface="Söhne Schmal"/>
              </a:rPr>
              <a:t>1945</a:t>
            </a:r>
            <a:endParaRPr sz="4800">
              <a:latin typeface="Franklin Gothic Medium Cond" panose="020B0606030402020204" pitchFamily="34" charset="0"/>
              <a:cs typeface="Söhne Schmal"/>
            </a:endParaRPr>
          </a:p>
          <a:p>
            <a:pPr marL="12700">
              <a:lnSpc>
                <a:spcPts val="1975"/>
              </a:lnSpc>
            </a:pPr>
            <a:r>
              <a:rPr lang="fr-FR" sz="1700">
                <a:latin typeface="Arial" panose="020B0604020202020204" pitchFamily="34" charset="0"/>
                <a:cs typeface="Arial" panose="020B0604020202020204" pitchFamily="34" charset="0"/>
              </a:rPr>
              <a:t>Création des</a:t>
            </a:r>
          </a:p>
          <a:p>
            <a:pPr marL="12700">
              <a:lnSpc>
                <a:spcPts val="1975"/>
              </a:lnSpc>
            </a:pPr>
            <a:r>
              <a:rPr lang="fr-FR" sz="1700">
                <a:latin typeface="Arial" panose="020B0604020202020204" pitchFamily="34" charset="0"/>
                <a:cs typeface="Arial" panose="020B0604020202020204" pitchFamily="34" charset="0"/>
              </a:rPr>
              <a:t>Nations unies</a:t>
            </a:r>
            <a:endParaRPr sz="1700">
              <a:latin typeface="Arial" panose="020B0604020202020204" pitchFamily="34" charset="0"/>
              <a:cs typeface="Arial" panose="020B0604020202020204" pitchFamily="34" charset="0"/>
            </a:endParaRPr>
          </a:p>
        </p:txBody>
      </p:sp>
      <p:sp>
        <p:nvSpPr>
          <p:cNvPr id="33" name="object 33"/>
          <p:cNvSpPr txBox="1"/>
          <p:nvPr/>
        </p:nvSpPr>
        <p:spPr>
          <a:xfrm>
            <a:off x="17245708" y="7678923"/>
            <a:ext cx="1618218" cy="2089033"/>
          </a:xfrm>
          <a:prstGeom prst="rect">
            <a:avLst/>
          </a:prstGeom>
        </p:spPr>
        <p:txBody>
          <a:bodyPr vert="horz" wrap="square" lIns="0" tIns="11430" rIns="0" bIns="0" rtlCol="0">
            <a:spAutoFit/>
          </a:bodyPr>
          <a:lstStyle/>
          <a:p>
            <a:pPr marL="34290">
              <a:lnSpc>
                <a:spcPts val="8155"/>
              </a:lnSpc>
              <a:spcBef>
                <a:spcPts val="90"/>
              </a:spcBef>
            </a:pPr>
            <a:r>
              <a:rPr sz="4800" spc="-20">
                <a:solidFill>
                  <a:srgbClr val="F15732"/>
                </a:solidFill>
                <a:latin typeface="Franklin Gothic Medium Cond" panose="020B0606030402020204" pitchFamily="34" charset="0"/>
                <a:cs typeface="Söhne Schmal"/>
              </a:rPr>
              <a:t>2022</a:t>
            </a:r>
            <a:endParaRPr sz="4800">
              <a:latin typeface="Franklin Gothic Medium Cond" panose="020B0606030402020204" pitchFamily="34" charset="0"/>
              <a:cs typeface="Söhne Schmal"/>
            </a:endParaRPr>
          </a:p>
          <a:p>
            <a:pPr marL="12700">
              <a:lnSpc>
                <a:spcPts val="1975"/>
              </a:lnSpc>
            </a:pPr>
            <a:r>
              <a:rPr lang="fr-FR" sz="1700">
                <a:solidFill>
                  <a:srgbClr val="F15732"/>
                </a:solidFill>
                <a:latin typeface="Arial" panose="020B0604020202020204" pitchFamily="34" charset="0"/>
                <a:cs typeface="Arial" panose="020B0604020202020204" pitchFamily="34" charset="0"/>
              </a:rPr>
              <a:t>Adoption du nouveau logo et du nouvel acronyme</a:t>
            </a:r>
            <a:endParaRPr sz="1700">
              <a:latin typeface="Arial" panose="020B0604020202020204" pitchFamily="34" charset="0"/>
              <a:cs typeface="Arial" panose="020B0604020202020204" pitchFamily="34" charset="0"/>
            </a:endParaRPr>
          </a:p>
        </p:txBody>
      </p:sp>
      <p:sp>
        <p:nvSpPr>
          <p:cNvPr id="34" name="object 34"/>
          <p:cNvSpPr txBox="1"/>
          <p:nvPr/>
        </p:nvSpPr>
        <p:spPr>
          <a:xfrm>
            <a:off x="15442399" y="7678923"/>
            <a:ext cx="1482725" cy="2089033"/>
          </a:xfrm>
          <a:prstGeom prst="rect">
            <a:avLst/>
          </a:prstGeom>
        </p:spPr>
        <p:txBody>
          <a:bodyPr vert="horz" wrap="square" lIns="0" tIns="11430" rIns="0" bIns="0" rtlCol="0">
            <a:spAutoFit/>
          </a:bodyPr>
          <a:lstStyle/>
          <a:p>
            <a:pPr marL="33655">
              <a:lnSpc>
                <a:spcPts val="8155"/>
              </a:lnSpc>
              <a:spcBef>
                <a:spcPts val="90"/>
              </a:spcBef>
            </a:pPr>
            <a:r>
              <a:rPr sz="4800" spc="-20">
                <a:solidFill>
                  <a:srgbClr val="F15732"/>
                </a:solidFill>
                <a:latin typeface="Franklin Gothic Medium Cond" panose="020B0606030402020204" pitchFamily="34" charset="0"/>
                <a:cs typeface="Söhne Schmal"/>
              </a:rPr>
              <a:t>2011</a:t>
            </a:r>
            <a:endParaRPr sz="4800">
              <a:latin typeface="Franklin Gothic Medium Cond" panose="020B0606030402020204" pitchFamily="34" charset="0"/>
              <a:cs typeface="Söhne Schmal"/>
            </a:endParaRPr>
          </a:p>
          <a:p>
            <a:pPr marL="12700">
              <a:lnSpc>
                <a:spcPts val="1975"/>
              </a:lnSpc>
            </a:pPr>
            <a:r>
              <a:rPr lang="fr-FR" sz="1700">
                <a:solidFill>
                  <a:srgbClr val="F15732"/>
                </a:solidFill>
                <a:latin typeface="Arial" panose="020B0604020202020204" pitchFamily="34" charset="0"/>
                <a:cs typeface="Arial" panose="020B0604020202020204" pitchFamily="34" charset="0"/>
              </a:rPr>
              <a:t>Déclaration d’éradication de la peste bovine</a:t>
            </a:r>
            <a:endParaRPr sz="1700">
              <a:latin typeface="Arial" panose="020B0604020202020204" pitchFamily="34" charset="0"/>
              <a:cs typeface="Arial" panose="020B0604020202020204" pitchFamily="34" charset="0"/>
            </a:endParaRPr>
          </a:p>
        </p:txBody>
      </p:sp>
      <p:sp>
        <p:nvSpPr>
          <p:cNvPr id="35" name="object 35"/>
          <p:cNvSpPr txBox="1"/>
          <p:nvPr/>
        </p:nvSpPr>
        <p:spPr>
          <a:xfrm>
            <a:off x="14362333" y="4968875"/>
            <a:ext cx="2562791" cy="1825243"/>
          </a:xfrm>
          <a:prstGeom prst="rect">
            <a:avLst/>
          </a:prstGeom>
        </p:spPr>
        <p:txBody>
          <a:bodyPr vert="horz" wrap="square" lIns="0" tIns="3175" rIns="0" bIns="0" rtlCol="0">
            <a:spAutoFit/>
          </a:bodyPr>
          <a:lstStyle/>
          <a:p>
            <a:pPr marL="12700" marR="5080">
              <a:lnSpc>
                <a:spcPct val="105100"/>
              </a:lnSpc>
              <a:spcBef>
                <a:spcPts val="25"/>
              </a:spcBef>
            </a:pPr>
            <a:r>
              <a:rPr lang="fr-FR" sz="1700">
                <a:solidFill>
                  <a:srgbClr val="F15732"/>
                </a:solidFill>
                <a:latin typeface="Arial" panose="020B0604020202020204" pitchFamily="34" charset="0"/>
                <a:cs typeface="Arial" panose="020B0604020202020204" pitchFamily="34" charset="0"/>
              </a:rPr>
              <a:t>Adoption du nouveau nom officiel d’Organisation mondiale de la santé animale</a:t>
            </a:r>
          </a:p>
          <a:p>
            <a:pPr marL="12700" marR="5080">
              <a:lnSpc>
                <a:spcPct val="105100"/>
              </a:lnSpc>
              <a:spcBef>
                <a:spcPts val="25"/>
              </a:spcBef>
            </a:pPr>
            <a:r>
              <a:rPr sz="4800" spc="-20">
                <a:solidFill>
                  <a:srgbClr val="F15732"/>
                </a:solidFill>
                <a:latin typeface="Franklin Gothic Medium Cond" panose="020B0606030402020204" pitchFamily="34" charset="0"/>
                <a:cs typeface="Söhne Schmal"/>
              </a:rPr>
              <a:t>2003</a:t>
            </a:r>
            <a:endParaRPr sz="4800">
              <a:latin typeface="Franklin Gothic Medium Cond" panose="020B0606030402020204" pitchFamily="34" charset="0"/>
              <a:cs typeface="Söhne Schmal"/>
            </a:endParaRPr>
          </a:p>
        </p:txBody>
      </p:sp>
      <p:sp>
        <p:nvSpPr>
          <p:cNvPr id="36" name="object 36"/>
          <p:cNvSpPr txBox="1"/>
          <p:nvPr/>
        </p:nvSpPr>
        <p:spPr>
          <a:xfrm>
            <a:off x="19430582" y="939521"/>
            <a:ext cx="163195" cy="314960"/>
          </a:xfrm>
          <a:prstGeom prst="rect">
            <a:avLst/>
          </a:prstGeom>
        </p:spPr>
        <p:txBody>
          <a:bodyPr vert="horz" wrap="square" lIns="0" tIns="12065" rIns="0" bIns="0" rtlCol="0">
            <a:spAutoFit/>
          </a:bodyPr>
          <a:lstStyle/>
          <a:p>
            <a:pPr marL="12700">
              <a:lnSpc>
                <a:spcPct val="100000"/>
              </a:lnSpc>
              <a:spcBef>
                <a:spcPts val="95"/>
              </a:spcBef>
            </a:pPr>
            <a:r>
              <a:rPr sz="1900" spc="-5">
                <a:solidFill>
                  <a:srgbClr val="F15732"/>
                </a:solidFill>
                <a:latin typeface="Söhne"/>
                <a:cs typeface="Söhne"/>
              </a:rPr>
              <a:t>5</a:t>
            </a:r>
            <a:endParaRPr sz="1900">
              <a:latin typeface="Söhne"/>
              <a:cs typeface="Söhne"/>
            </a:endParaRPr>
          </a:p>
        </p:txBody>
      </p:sp>
      <p:sp>
        <p:nvSpPr>
          <p:cNvPr id="37" name="object 37"/>
          <p:cNvSpPr/>
          <p:nvPr/>
        </p:nvSpPr>
        <p:spPr>
          <a:xfrm>
            <a:off x="18637386" y="6766758"/>
            <a:ext cx="408305" cy="962025"/>
          </a:xfrm>
          <a:custGeom>
            <a:avLst/>
            <a:gdLst/>
            <a:ahLst/>
            <a:cxnLst/>
            <a:rect l="l" t="t" r="r" b="b"/>
            <a:pathLst>
              <a:path w="408305" h="962025">
                <a:moveTo>
                  <a:pt x="0" y="0"/>
                </a:moveTo>
                <a:lnTo>
                  <a:pt x="408165" y="481001"/>
                </a:lnTo>
                <a:lnTo>
                  <a:pt x="5088" y="962012"/>
                </a:lnTo>
              </a:path>
            </a:pathLst>
          </a:custGeom>
          <a:ln w="20941">
            <a:solidFill>
              <a:srgbClr val="F05224"/>
            </a:solidFill>
          </a:ln>
        </p:spPr>
        <p:txBody>
          <a:bodyPr wrap="square" lIns="0" tIns="0" rIns="0" bIns="0" rtlCol="0"/>
          <a:lstStyle/>
          <a:p>
            <a:endParaRPr/>
          </a:p>
        </p:txBody>
      </p:sp>
      <p:sp>
        <p:nvSpPr>
          <p:cNvPr id="38" name="object 15">
            <a:extLst>
              <a:ext uri="{FF2B5EF4-FFF2-40B4-BE49-F238E27FC236}">
                <a16:creationId xmlns:a16="http://schemas.microsoft.com/office/drawing/2014/main" id="{6EF3DFF8-1591-7BF3-B509-AE3AC9316FA0}"/>
              </a:ext>
            </a:extLst>
          </p:cNvPr>
          <p:cNvSpPr/>
          <p:nvPr/>
        </p:nvSpPr>
        <p:spPr>
          <a:xfrm>
            <a:off x="13557250" y="7284709"/>
            <a:ext cx="0" cy="220345"/>
          </a:xfrm>
          <a:custGeom>
            <a:avLst/>
            <a:gdLst/>
            <a:ahLst/>
            <a:cxnLst/>
            <a:rect l="l" t="t" r="r" b="b"/>
            <a:pathLst>
              <a:path h="220345">
                <a:moveTo>
                  <a:pt x="0" y="219888"/>
                </a:moveTo>
                <a:lnTo>
                  <a:pt x="0" y="0"/>
                </a:lnTo>
              </a:path>
            </a:pathLst>
          </a:custGeom>
          <a:ln w="15706">
            <a:solidFill>
              <a:srgbClr val="F05224"/>
            </a:solidFill>
            <a:prstDash val="dot"/>
          </a:ln>
        </p:spPr>
        <p:txBody>
          <a:bodyPr wrap="square" lIns="0" tIns="0" rIns="0" bIns="0" rtlCol="0"/>
          <a:lstStyle/>
          <a:p>
            <a:endParaRPr/>
          </a:p>
        </p:txBody>
      </p:sp>
      <p:sp>
        <p:nvSpPr>
          <p:cNvPr id="40" name="object 20">
            <a:extLst>
              <a:ext uri="{FF2B5EF4-FFF2-40B4-BE49-F238E27FC236}">
                <a16:creationId xmlns:a16="http://schemas.microsoft.com/office/drawing/2014/main" id="{6B31F2F0-019D-9CBE-60F5-CA1EFF59C35F}"/>
              </a:ext>
            </a:extLst>
          </p:cNvPr>
          <p:cNvSpPr/>
          <p:nvPr/>
        </p:nvSpPr>
        <p:spPr>
          <a:xfrm>
            <a:off x="13481050" y="7528477"/>
            <a:ext cx="125730" cy="125730"/>
          </a:xfrm>
          <a:custGeom>
            <a:avLst/>
            <a:gdLst/>
            <a:ahLst/>
            <a:cxnLst/>
            <a:rect l="l" t="t" r="r" b="b"/>
            <a:pathLst>
              <a:path w="125730" h="125729">
                <a:moveTo>
                  <a:pt x="62825" y="0"/>
                </a:moveTo>
                <a:lnTo>
                  <a:pt x="38369" y="4936"/>
                </a:lnTo>
                <a:lnTo>
                  <a:pt x="18399" y="18399"/>
                </a:lnTo>
                <a:lnTo>
                  <a:pt x="4936" y="38369"/>
                </a:lnTo>
                <a:lnTo>
                  <a:pt x="0" y="62825"/>
                </a:lnTo>
                <a:lnTo>
                  <a:pt x="4936" y="87281"/>
                </a:lnTo>
                <a:lnTo>
                  <a:pt x="18399" y="107250"/>
                </a:lnTo>
                <a:lnTo>
                  <a:pt x="38369" y="120713"/>
                </a:lnTo>
                <a:lnTo>
                  <a:pt x="62825" y="125650"/>
                </a:lnTo>
                <a:lnTo>
                  <a:pt x="87281" y="120713"/>
                </a:lnTo>
                <a:lnTo>
                  <a:pt x="107250" y="107250"/>
                </a:lnTo>
                <a:lnTo>
                  <a:pt x="120713" y="87281"/>
                </a:lnTo>
                <a:lnTo>
                  <a:pt x="125650" y="62825"/>
                </a:lnTo>
                <a:lnTo>
                  <a:pt x="120713" y="38369"/>
                </a:lnTo>
                <a:lnTo>
                  <a:pt x="107250" y="18399"/>
                </a:lnTo>
                <a:lnTo>
                  <a:pt x="87281" y="4936"/>
                </a:lnTo>
                <a:lnTo>
                  <a:pt x="62825" y="0"/>
                </a:lnTo>
                <a:close/>
              </a:path>
            </a:pathLst>
          </a:custGeom>
          <a:solidFill>
            <a:srgbClr val="F05224"/>
          </a:solidFill>
        </p:spPr>
        <p:txBody>
          <a:bodyPr wrap="square" lIns="0" tIns="0" rIns="0" bIns="0" rtlCol="0"/>
          <a:lstStyle/>
          <a:p>
            <a:endParaRPr/>
          </a:p>
        </p:txBody>
      </p:sp>
      <p:sp>
        <p:nvSpPr>
          <p:cNvPr id="41" name="object 34">
            <a:extLst>
              <a:ext uri="{FF2B5EF4-FFF2-40B4-BE49-F238E27FC236}">
                <a16:creationId xmlns:a16="http://schemas.microsoft.com/office/drawing/2014/main" id="{D2C2E40C-EF75-C9D1-AAF0-55A6A0BC6E3A}"/>
              </a:ext>
            </a:extLst>
          </p:cNvPr>
          <p:cNvSpPr txBox="1"/>
          <p:nvPr/>
        </p:nvSpPr>
        <p:spPr>
          <a:xfrm>
            <a:off x="13463269" y="7678923"/>
            <a:ext cx="1482725" cy="2858475"/>
          </a:xfrm>
          <a:prstGeom prst="rect">
            <a:avLst/>
          </a:prstGeom>
        </p:spPr>
        <p:txBody>
          <a:bodyPr vert="horz" wrap="square" lIns="0" tIns="11430" rIns="0" bIns="0" rtlCol="0">
            <a:spAutoFit/>
          </a:bodyPr>
          <a:lstStyle/>
          <a:p>
            <a:pPr marL="33655">
              <a:lnSpc>
                <a:spcPts val="8155"/>
              </a:lnSpc>
              <a:spcBef>
                <a:spcPts val="90"/>
              </a:spcBef>
            </a:pPr>
            <a:r>
              <a:rPr lang="en-US" sz="4800" spc="-20">
                <a:solidFill>
                  <a:srgbClr val="F15732"/>
                </a:solidFill>
                <a:latin typeface="Franklin Gothic Medium Cond" panose="020B0606030402020204" pitchFamily="34" charset="0"/>
                <a:cs typeface="Söhne Schmal"/>
              </a:rPr>
              <a:t>1995</a:t>
            </a:r>
            <a:endParaRPr sz="4800">
              <a:latin typeface="Franklin Gothic Medium Cond" panose="020B0606030402020204" pitchFamily="34" charset="0"/>
              <a:cs typeface="Söhne Schmal"/>
            </a:endParaRPr>
          </a:p>
          <a:p>
            <a:pPr marL="12700">
              <a:lnSpc>
                <a:spcPts val="1975"/>
              </a:lnSpc>
            </a:pPr>
            <a:r>
              <a:rPr lang="fr-FR" sz="1700">
                <a:solidFill>
                  <a:srgbClr val="F15732"/>
                </a:solidFill>
                <a:latin typeface="Arial" panose="020B0604020202020204" pitchFamily="34" charset="0"/>
                <a:cs typeface="Arial" panose="020B0604020202020204" pitchFamily="34" charset="0"/>
              </a:rPr>
              <a:t>Reconnaissance des normes internationales de l’OMSA par l’Organisation mondiale du commerce</a:t>
            </a:r>
            <a:endParaRPr sz="170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235" y="5235"/>
            <a:ext cx="20093940" cy="11298555"/>
          </a:xfrm>
          <a:custGeom>
            <a:avLst/>
            <a:gdLst/>
            <a:ahLst/>
            <a:cxnLst/>
            <a:rect l="l" t="t" r="r" b="b"/>
            <a:pathLst>
              <a:path w="20093940" h="11298555">
                <a:moveTo>
                  <a:pt x="20093629" y="0"/>
                </a:moveTo>
                <a:lnTo>
                  <a:pt x="0" y="0"/>
                </a:lnTo>
                <a:lnTo>
                  <a:pt x="0" y="11298085"/>
                </a:lnTo>
                <a:lnTo>
                  <a:pt x="20093629" y="11298085"/>
                </a:lnTo>
                <a:lnTo>
                  <a:pt x="20093629" y="0"/>
                </a:lnTo>
                <a:close/>
              </a:path>
            </a:pathLst>
          </a:custGeom>
          <a:solidFill>
            <a:srgbClr val="E9E8E1"/>
          </a:solidFill>
        </p:spPr>
        <p:txBody>
          <a:bodyPr wrap="square" lIns="0" tIns="0" rIns="0" bIns="0" rtlCol="0"/>
          <a:lstStyle/>
          <a:p>
            <a:endParaRPr/>
          </a:p>
        </p:txBody>
      </p:sp>
      <p:pic>
        <p:nvPicPr>
          <p:cNvPr id="3" name="object 3"/>
          <p:cNvPicPr/>
          <p:nvPr/>
        </p:nvPicPr>
        <p:blipFill>
          <a:blip r:embed="rId2" cstate="print"/>
          <a:stretch>
            <a:fillRect/>
          </a:stretch>
        </p:blipFill>
        <p:spPr>
          <a:xfrm>
            <a:off x="11736841" y="5348399"/>
            <a:ext cx="286883" cy="328675"/>
          </a:xfrm>
          <a:prstGeom prst="rect">
            <a:avLst/>
          </a:prstGeom>
        </p:spPr>
      </p:pic>
      <p:grpSp>
        <p:nvGrpSpPr>
          <p:cNvPr id="4" name="object 4"/>
          <p:cNvGrpSpPr/>
          <p:nvPr/>
        </p:nvGrpSpPr>
        <p:grpSpPr>
          <a:xfrm>
            <a:off x="11399580" y="6761206"/>
            <a:ext cx="180340" cy="78740"/>
            <a:chOff x="11399580" y="6761206"/>
            <a:chExt cx="180340" cy="78740"/>
          </a:xfrm>
        </p:grpSpPr>
        <p:sp>
          <p:nvSpPr>
            <p:cNvPr id="5" name="object 5"/>
            <p:cNvSpPr/>
            <p:nvPr/>
          </p:nvSpPr>
          <p:spPr>
            <a:xfrm>
              <a:off x="11446964" y="6796568"/>
              <a:ext cx="27940" cy="26670"/>
            </a:xfrm>
            <a:custGeom>
              <a:avLst/>
              <a:gdLst/>
              <a:ahLst/>
              <a:cxnLst/>
              <a:rect l="l" t="t" r="r" b="b"/>
              <a:pathLst>
                <a:path w="27940" h="26670">
                  <a:moveTo>
                    <a:pt x="4293" y="5580"/>
                  </a:moveTo>
                  <a:lnTo>
                    <a:pt x="2575" y="9444"/>
                  </a:lnTo>
                  <a:lnTo>
                    <a:pt x="2575" y="13737"/>
                  </a:lnTo>
                  <a:lnTo>
                    <a:pt x="0" y="20606"/>
                  </a:lnTo>
                  <a:lnTo>
                    <a:pt x="6010" y="24899"/>
                  </a:lnTo>
                  <a:lnTo>
                    <a:pt x="5580" y="26616"/>
                  </a:lnTo>
                  <a:lnTo>
                    <a:pt x="12449" y="25758"/>
                  </a:lnTo>
                  <a:lnTo>
                    <a:pt x="20177" y="18460"/>
                  </a:lnTo>
                  <a:lnTo>
                    <a:pt x="18460" y="17601"/>
                  </a:lnTo>
                  <a:lnTo>
                    <a:pt x="16742" y="12879"/>
                  </a:lnTo>
                  <a:lnTo>
                    <a:pt x="22753" y="10303"/>
                  </a:lnTo>
                  <a:lnTo>
                    <a:pt x="24470" y="9874"/>
                  </a:lnTo>
                  <a:lnTo>
                    <a:pt x="24961" y="9015"/>
                  </a:lnTo>
                  <a:lnTo>
                    <a:pt x="10303" y="9015"/>
                  </a:lnTo>
                  <a:lnTo>
                    <a:pt x="4293" y="5580"/>
                  </a:lnTo>
                  <a:close/>
                </a:path>
                <a:path w="27940" h="26670">
                  <a:moveTo>
                    <a:pt x="21894" y="0"/>
                  </a:moveTo>
                  <a:lnTo>
                    <a:pt x="15025" y="3863"/>
                  </a:lnTo>
                  <a:lnTo>
                    <a:pt x="11161" y="4722"/>
                  </a:lnTo>
                  <a:lnTo>
                    <a:pt x="10303" y="9015"/>
                  </a:lnTo>
                  <a:lnTo>
                    <a:pt x="24961" y="9015"/>
                  </a:lnTo>
                  <a:lnTo>
                    <a:pt x="27904" y="3863"/>
                  </a:lnTo>
                  <a:lnTo>
                    <a:pt x="24470" y="1717"/>
                  </a:lnTo>
                  <a:lnTo>
                    <a:pt x="21894" y="0"/>
                  </a:lnTo>
                  <a:close/>
                </a:path>
              </a:pathLst>
            </a:custGeom>
            <a:solidFill>
              <a:srgbClr val="F6CFC3"/>
            </a:solidFill>
          </p:spPr>
          <p:txBody>
            <a:bodyPr wrap="square" lIns="0" tIns="0" rIns="0" bIns="0" rtlCol="0"/>
            <a:lstStyle/>
            <a:p>
              <a:endParaRPr/>
            </a:p>
          </p:txBody>
        </p:sp>
        <p:sp>
          <p:nvSpPr>
            <p:cNvPr id="6" name="object 6"/>
            <p:cNvSpPr/>
            <p:nvPr/>
          </p:nvSpPr>
          <p:spPr>
            <a:xfrm>
              <a:off x="11446964" y="6796568"/>
              <a:ext cx="27940" cy="26670"/>
            </a:xfrm>
            <a:custGeom>
              <a:avLst/>
              <a:gdLst/>
              <a:ahLst/>
              <a:cxnLst/>
              <a:rect l="l" t="t" r="r" b="b"/>
              <a:pathLst>
                <a:path w="27940" h="26670">
                  <a:moveTo>
                    <a:pt x="15025" y="3863"/>
                  </a:moveTo>
                  <a:lnTo>
                    <a:pt x="11161" y="4722"/>
                  </a:lnTo>
                  <a:lnTo>
                    <a:pt x="10303" y="9015"/>
                  </a:lnTo>
                  <a:lnTo>
                    <a:pt x="7298" y="7298"/>
                  </a:lnTo>
                  <a:lnTo>
                    <a:pt x="4293" y="5580"/>
                  </a:lnTo>
                  <a:lnTo>
                    <a:pt x="2575" y="9444"/>
                  </a:lnTo>
                  <a:lnTo>
                    <a:pt x="2575" y="11591"/>
                  </a:lnTo>
                  <a:lnTo>
                    <a:pt x="2575" y="13737"/>
                  </a:lnTo>
                  <a:lnTo>
                    <a:pt x="0" y="20606"/>
                  </a:lnTo>
                  <a:lnTo>
                    <a:pt x="3005" y="22753"/>
                  </a:lnTo>
                  <a:lnTo>
                    <a:pt x="6010" y="24899"/>
                  </a:lnTo>
                  <a:lnTo>
                    <a:pt x="5580" y="26616"/>
                  </a:lnTo>
                  <a:lnTo>
                    <a:pt x="9015" y="26187"/>
                  </a:lnTo>
                  <a:lnTo>
                    <a:pt x="12449" y="25758"/>
                  </a:lnTo>
                  <a:lnTo>
                    <a:pt x="20177" y="18460"/>
                  </a:lnTo>
                  <a:lnTo>
                    <a:pt x="19318" y="18030"/>
                  </a:lnTo>
                  <a:lnTo>
                    <a:pt x="18460" y="17601"/>
                  </a:lnTo>
                  <a:lnTo>
                    <a:pt x="16742" y="12879"/>
                  </a:lnTo>
                  <a:lnTo>
                    <a:pt x="19748" y="11591"/>
                  </a:lnTo>
                  <a:lnTo>
                    <a:pt x="22753" y="10303"/>
                  </a:lnTo>
                  <a:lnTo>
                    <a:pt x="24470" y="9874"/>
                  </a:lnTo>
                  <a:lnTo>
                    <a:pt x="26187" y="6868"/>
                  </a:lnTo>
                  <a:lnTo>
                    <a:pt x="27904" y="3863"/>
                  </a:lnTo>
                  <a:lnTo>
                    <a:pt x="24470" y="1717"/>
                  </a:lnTo>
                  <a:lnTo>
                    <a:pt x="23182" y="858"/>
                  </a:lnTo>
                  <a:lnTo>
                    <a:pt x="21894" y="0"/>
                  </a:lnTo>
                  <a:lnTo>
                    <a:pt x="15025" y="3863"/>
                  </a:lnTo>
                  <a:close/>
                </a:path>
              </a:pathLst>
            </a:custGeom>
            <a:ln w="5465">
              <a:solidFill>
                <a:srgbClr val="F15732"/>
              </a:solidFill>
            </a:ln>
          </p:spPr>
          <p:txBody>
            <a:bodyPr wrap="square" lIns="0" tIns="0" rIns="0" bIns="0" rtlCol="0"/>
            <a:lstStyle/>
            <a:p>
              <a:endParaRPr/>
            </a:p>
          </p:txBody>
        </p:sp>
        <p:sp>
          <p:nvSpPr>
            <p:cNvPr id="7" name="object 7"/>
            <p:cNvSpPr/>
            <p:nvPr/>
          </p:nvSpPr>
          <p:spPr>
            <a:xfrm>
              <a:off x="11428072" y="6807730"/>
              <a:ext cx="10795" cy="14604"/>
            </a:xfrm>
            <a:custGeom>
              <a:avLst/>
              <a:gdLst/>
              <a:ahLst/>
              <a:cxnLst/>
              <a:rect l="l" t="t" r="r" b="b"/>
              <a:pathLst>
                <a:path w="10795" h="14604">
                  <a:moveTo>
                    <a:pt x="4722" y="0"/>
                  </a:moveTo>
                  <a:lnTo>
                    <a:pt x="3005" y="2575"/>
                  </a:lnTo>
                  <a:lnTo>
                    <a:pt x="0" y="5151"/>
                  </a:lnTo>
                  <a:lnTo>
                    <a:pt x="4293" y="11161"/>
                  </a:lnTo>
                  <a:lnTo>
                    <a:pt x="7298" y="14167"/>
                  </a:lnTo>
                  <a:lnTo>
                    <a:pt x="9874" y="11591"/>
                  </a:lnTo>
                  <a:lnTo>
                    <a:pt x="9444" y="6439"/>
                  </a:lnTo>
                  <a:lnTo>
                    <a:pt x="10303" y="1287"/>
                  </a:lnTo>
                  <a:lnTo>
                    <a:pt x="4722" y="0"/>
                  </a:lnTo>
                  <a:close/>
                </a:path>
              </a:pathLst>
            </a:custGeom>
            <a:solidFill>
              <a:srgbClr val="F6CFC3"/>
            </a:solidFill>
          </p:spPr>
          <p:txBody>
            <a:bodyPr wrap="square" lIns="0" tIns="0" rIns="0" bIns="0" rtlCol="0"/>
            <a:lstStyle/>
            <a:p>
              <a:endParaRPr/>
            </a:p>
          </p:txBody>
        </p:sp>
        <p:sp>
          <p:nvSpPr>
            <p:cNvPr id="8" name="object 8"/>
            <p:cNvSpPr/>
            <p:nvPr/>
          </p:nvSpPr>
          <p:spPr>
            <a:xfrm>
              <a:off x="11428072" y="6807730"/>
              <a:ext cx="10795" cy="14604"/>
            </a:xfrm>
            <a:custGeom>
              <a:avLst/>
              <a:gdLst/>
              <a:ahLst/>
              <a:cxnLst/>
              <a:rect l="l" t="t" r="r" b="b"/>
              <a:pathLst>
                <a:path w="10795" h="14604">
                  <a:moveTo>
                    <a:pt x="4722" y="0"/>
                  </a:moveTo>
                  <a:lnTo>
                    <a:pt x="3005" y="2575"/>
                  </a:lnTo>
                  <a:lnTo>
                    <a:pt x="0" y="5151"/>
                  </a:lnTo>
                  <a:lnTo>
                    <a:pt x="2146" y="8156"/>
                  </a:lnTo>
                  <a:lnTo>
                    <a:pt x="4293" y="11161"/>
                  </a:lnTo>
                  <a:lnTo>
                    <a:pt x="7298" y="14167"/>
                  </a:lnTo>
                  <a:lnTo>
                    <a:pt x="8586" y="12879"/>
                  </a:lnTo>
                  <a:lnTo>
                    <a:pt x="9874" y="11591"/>
                  </a:lnTo>
                  <a:lnTo>
                    <a:pt x="9444" y="6439"/>
                  </a:lnTo>
                  <a:lnTo>
                    <a:pt x="9874" y="3863"/>
                  </a:lnTo>
                  <a:lnTo>
                    <a:pt x="10303" y="1287"/>
                  </a:lnTo>
                  <a:lnTo>
                    <a:pt x="4722" y="0"/>
                  </a:lnTo>
                  <a:close/>
                </a:path>
              </a:pathLst>
            </a:custGeom>
            <a:ln w="5465">
              <a:solidFill>
                <a:srgbClr val="F15732"/>
              </a:solidFill>
            </a:ln>
          </p:spPr>
          <p:txBody>
            <a:bodyPr wrap="square" lIns="0" tIns="0" rIns="0" bIns="0" rtlCol="0"/>
            <a:lstStyle/>
            <a:p>
              <a:endParaRPr/>
            </a:p>
          </p:txBody>
        </p:sp>
        <p:sp>
          <p:nvSpPr>
            <p:cNvPr id="9" name="object 9"/>
            <p:cNvSpPr/>
            <p:nvPr/>
          </p:nvSpPr>
          <p:spPr>
            <a:xfrm>
              <a:off x="11405318" y="6781112"/>
              <a:ext cx="17780" cy="19050"/>
            </a:xfrm>
            <a:custGeom>
              <a:avLst/>
              <a:gdLst/>
              <a:ahLst/>
              <a:cxnLst/>
              <a:rect l="l" t="t" r="r" b="b"/>
              <a:pathLst>
                <a:path w="17779" h="19050">
                  <a:moveTo>
                    <a:pt x="9874" y="0"/>
                  </a:moveTo>
                  <a:lnTo>
                    <a:pt x="4722" y="1287"/>
                  </a:lnTo>
                  <a:lnTo>
                    <a:pt x="3863" y="7298"/>
                  </a:lnTo>
                  <a:lnTo>
                    <a:pt x="3434" y="9444"/>
                  </a:lnTo>
                  <a:lnTo>
                    <a:pt x="0" y="13737"/>
                  </a:lnTo>
                  <a:lnTo>
                    <a:pt x="6952" y="16564"/>
                  </a:lnTo>
                  <a:lnTo>
                    <a:pt x="9015" y="17601"/>
                  </a:lnTo>
                  <a:lnTo>
                    <a:pt x="11591" y="18889"/>
                  </a:lnTo>
                  <a:lnTo>
                    <a:pt x="17601" y="12879"/>
                  </a:lnTo>
                  <a:lnTo>
                    <a:pt x="17601" y="6010"/>
                  </a:lnTo>
                  <a:lnTo>
                    <a:pt x="15025" y="1717"/>
                  </a:lnTo>
                  <a:lnTo>
                    <a:pt x="9874" y="0"/>
                  </a:lnTo>
                  <a:close/>
                </a:path>
              </a:pathLst>
            </a:custGeom>
            <a:solidFill>
              <a:srgbClr val="F6CFC3"/>
            </a:solidFill>
          </p:spPr>
          <p:txBody>
            <a:bodyPr wrap="square" lIns="0" tIns="0" rIns="0" bIns="0" rtlCol="0"/>
            <a:lstStyle/>
            <a:p>
              <a:endParaRPr/>
            </a:p>
          </p:txBody>
        </p:sp>
        <p:sp>
          <p:nvSpPr>
            <p:cNvPr id="10" name="object 10"/>
            <p:cNvSpPr/>
            <p:nvPr/>
          </p:nvSpPr>
          <p:spPr>
            <a:xfrm>
              <a:off x="11405318" y="6781112"/>
              <a:ext cx="17780" cy="19050"/>
            </a:xfrm>
            <a:custGeom>
              <a:avLst/>
              <a:gdLst/>
              <a:ahLst/>
              <a:cxnLst/>
              <a:rect l="l" t="t" r="r" b="b"/>
              <a:pathLst>
                <a:path w="17779" h="19050">
                  <a:moveTo>
                    <a:pt x="9015" y="17601"/>
                  </a:moveTo>
                  <a:lnTo>
                    <a:pt x="6952" y="16564"/>
                  </a:lnTo>
                  <a:lnTo>
                    <a:pt x="0" y="13737"/>
                  </a:lnTo>
                  <a:lnTo>
                    <a:pt x="1717" y="11591"/>
                  </a:lnTo>
                  <a:lnTo>
                    <a:pt x="3434" y="9444"/>
                  </a:lnTo>
                  <a:lnTo>
                    <a:pt x="3863" y="7298"/>
                  </a:lnTo>
                  <a:lnTo>
                    <a:pt x="4293" y="4293"/>
                  </a:lnTo>
                  <a:lnTo>
                    <a:pt x="4722" y="1287"/>
                  </a:lnTo>
                  <a:lnTo>
                    <a:pt x="9874" y="0"/>
                  </a:lnTo>
                  <a:lnTo>
                    <a:pt x="12449" y="858"/>
                  </a:lnTo>
                  <a:lnTo>
                    <a:pt x="15025" y="1717"/>
                  </a:lnTo>
                  <a:lnTo>
                    <a:pt x="17601" y="6010"/>
                  </a:lnTo>
                  <a:lnTo>
                    <a:pt x="17601" y="9444"/>
                  </a:lnTo>
                  <a:lnTo>
                    <a:pt x="17601" y="12879"/>
                  </a:lnTo>
                  <a:lnTo>
                    <a:pt x="11591" y="18889"/>
                  </a:lnTo>
                  <a:lnTo>
                    <a:pt x="9015" y="17601"/>
                  </a:lnTo>
                  <a:close/>
                </a:path>
              </a:pathLst>
            </a:custGeom>
            <a:ln w="5465">
              <a:solidFill>
                <a:srgbClr val="F15732"/>
              </a:solidFill>
            </a:ln>
          </p:spPr>
          <p:txBody>
            <a:bodyPr wrap="square" lIns="0" tIns="0" rIns="0" bIns="0" rtlCol="0"/>
            <a:lstStyle/>
            <a:p>
              <a:endParaRPr/>
            </a:p>
          </p:txBody>
        </p:sp>
        <p:sp>
          <p:nvSpPr>
            <p:cNvPr id="11" name="object 11"/>
            <p:cNvSpPr/>
            <p:nvPr/>
          </p:nvSpPr>
          <p:spPr>
            <a:xfrm>
              <a:off x="11480453" y="6811166"/>
              <a:ext cx="25400" cy="20320"/>
            </a:xfrm>
            <a:custGeom>
              <a:avLst/>
              <a:gdLst/>
              <a:ahLst/>
              <a:cxnLst/>
              <a:rect l="l" t="t" r="r" b="b"/>
              <a:pathLst>
                <a:path w="25400" h="20320">
                  <a:moveTo>
                    <a:pt x="1287" y="1717"/>
                  </a:moveTo>
                  <a:lnTo>
                    <a:pt x="1287" y="9444"/>
                  </a:lnTo>
                  <a:lnTo>
                    <a:pt x="0" y="12020"/>
                  </a:lnTo>
                  <a:lnTo>
                    <a:pt x="8586" y="13737"/>
                  </a:lnTo>
                  <a:lnTo>
                    <a:pt x="7298" y="14167"/>
                  </a:lnTo>
                  <a:lnTo>
                    <a:pt x="12449" y="20177"/>
                  </a:lnTo>
                  <a:lnTo>
                    <a:pt x="16313" y="19318"/>
                  </a:lnTo>
                  <a:lnTo>
                    <a:pt x="21465" y="14167"/>
                  </a:lnTo>
                  <a:lnTo>
                    <a:pt x="21894" y="12449"/>
                  </a:lnTo>
                  <a:lnTo>
                    <a:pt x="23611" y="8156"/>
                  </a:lnTo>
                  <a:lnTo>
                    <a:pt x="23611" y="6868"/>
                  </a:lnTo>
                  <a:lnTo>
                    <a:pt x="21357" y="3863"/>
                  </a:lnTo>
                  <a:lnTo>
                    <a:pt x="6010" y="3863"/>
                  </a:lnTo>
                  <a:lnTo>
                    <a:pt x="1287" y="1717"/>
                  </a:lnTo>
                  <a:close/>
                </a:path>
                <a:path w="25400" h="20320">
                  <a:moveTo>
                    <a:pt x="24899" y="0"/>
                  </a:moveTo>
                  <a:lnTo>
                    <a:pt x="13737" y="0"/>
                  </a:lnTo>
                  <a:lnTo>
                    <a:pt x="8156" y="429"/>
                  </a:lnTo>
                  <a:lnTo>
                    <a:pt x="6010" y="3863"/>
                  </a:lnTo>
                  <a:lnTo>
                    <a:pt x="21357" y="3863"/>
                  </a:lnTo>
                  <a:lnTo>
                    <a:pt x="21036" y="3434"/>
                  </a:lnTo>
                  <a:lnTo>
                    <a:pt x="24899" y="0"/>
                  </a:lnTo>
                  <a:close/>
                </a:path>
              </a:pathLst>
            </a:custGeom>
            <a:solidFill>
              <a:srgbClr val="F6CFC3"/>
            </a:solidFill>
          </p:spPr>
          <p:txBody>
            <a:bodyPr wrap="square" lIns="0" tIns="0" rIns="0" bIns="0" rtlCol="0"/>
            <a:lstStyle/>
            <a:p>
              <a:endParaRPr/>
            </a:p>
          </p:txBody>
        </p:sp>
        <p:sp>
          <p:nvSpPr>
            <p:cNvPr id="12" name="object 12"/>
            <p:cNvSpPr/>
            <p:nvPr/>
          </p:nvSpPr>
          <p:spPr>
            <a:xfrm>
              <a:off x="11480453" y="6811166"/>
              <a:ext cx="25400" cy="20320"/>
            </a:xfrm>
            <a:custGeom>
              <a:avLst/>
              <a:gdLst/>
              <a:ahLst/>
              <a:cxnLst/>
              <a:rect l="l" t="t" r="r" b="b"/>
              <a:pathLst>
                <a:path w="25400" h="20320">
                  <a:moveTo>
                    <a:pt x="8156" y="429"/>
                  </a:moveTo>
                  <a:lnTo>
                    <a:pt x="6010" y="3863"/>
                  </a:lnTo>
                  <a:lnTo>
                    <a:pt x="1287" y="1717"/>
                  </a:lnTo>
                  <a:lnTo>
                    <a:pt x="1287" y="5580"/>
                  </a:lnTo>
                  <a:lnTo>
                    <a:pt x="1287" y="9444"/>
                  </a:lnTo>
                  <a:lnTo>
                    <a:pt x="0" y="12020"/>
                  </a:lnTo>
                  <a:lnTo>
                    <a:pt x="4293" y="12879"/>
                  </a:lnTo>
                  <a:lnTo>
                    <a:pt x="8586" y="13737"/>
                  </a:lnTo>
                  <a:lnTo>
                    <a:pt x="7298" y="14167"/>
                  </a:lnTo>
                  <a:lnTo>
                    <a:pt x="9874" y="17172"/>
                  </a:lnTo>
                  <a:lnTo>
                    <a:pt x="12449" y="20177"/>
                  </a:lnTo>
                  <a:lnTo>
                    <a:pt x="16313" y="19318"/>
                  </a:lnTo>
                  <a:lnTo>
                    <a:pt x="18889" y="16742"/>
                  </a:lnTo>
                  <a:lnTo>
                    <a:pt x="21465" y="14167"/>
                  </a:lnTo>
                  <a:lnTo>
                    <a:pt x="21894" y="12449"/>
                  </a:lnTo>
                  <a:lnTo>
                    <a:pt x="22753" y="10303"/>
                  </a:lnTo>
                  <a:lnTo>
                    <a:pt x="23611" y="8156"/>
                  </a:lnTo>
                  <a:lnTo>
                    <a:pt x="23611" y="6868"/>
                  </a:lnTo>
                  <a:lnTo>
                    <a:pt x="22323" y="5151"/>
                  </a:lnTo>
                  <a:lnTo>
                    <a:pt x="21036" y="3434"/>
                  </a:lnTo>
                  <a:lnTo>
                    <a:pt x="24899" y="0"/>
                  </a:lnTo>
                  <a:lnTo>
                    <a:pt x="19318" y="0"/>
                  </a:lnTo>
                  <a:lnTo>
                    <a:pt x="13737" y="0"/>
                  </a:lnTo>
                  <a:lnTo>
                    <a:pt x="8156" y="429"/>
                  </a:lnTo>
                  <a:close/>
                </a:path>
              </a:pathLst>
            </a:custGeom>
            <a:ln w="5465">
              <a:solidFill>
                <a:srgbClr val="F15732"/>
              </a:solidFill>
            </a:ln>
          </p:spPr>
          <p:txBody>
            <a:bodyPr wrap="square" lIns="0" tIns="0" rIns="0" bIns="0" rtlCol="0"/>
            <a:lstStyle/>
            <a:p>
              <a:endParaRPr/>
            </a:p>
          </p:txBody>
        </p:sp>
        <p:sp>
          <p:nvSpPr>
            <p:cNvPr id="13" name="object 13"/>
            <p:cNvSpPr/>
            <p:nvPr/>
          </p:nvSpPr>
          <p:spPr>
            <a:xfrm>
              <a:off x="11531546" y="6786693"/>
              <a:ext cx="33020" cy="34925"/>
            </a:xfrm>
            <a:custGeom>
              <a:avLst/>
              <a:gdLst/>
              <a:ahLst/>
              <a:cxnLst/>
              <a:rect l="l" t="t" r="r" b="b"/>
              <a:pathLst>
                <a:path w="33020" h="34925">
                  <a:moveTo>
                    <a:pt x="24899" y="0"/>
                  </a:moveTo>
                  <a:lnTo>
                    <a:pt x="17601" y="6575"/>
                  </a:lnTo>
                  <a:lnTo>
                    <a:pt x="14596" y="7727"/>
                  </a:lnTo>
                  <a:lnTo>
                    <a:pt x="15455" y="12879"/>
                  </a:lnTo>
                  <a:lnTo>
                    <a:pt x="16313" y="13737"/>
                  </a:lnTo>
                  <a:lnTo>
                    <a:pt x="6010" y="17172"/>
                  </a:lnTo>
                  <a:lnTo>
                    <a:pt x="3434" y="21465"/>
                  </a:lnTo>
                  <a:lnTo>
                    <a:pt x="8586" y="27475"/>
                  </a:lnTo>
                  <a:lnTo>
                    <a:pt x="0" y="29622"/>
                  </a:lnTo>
                  <a:lnTo>
                    <a:pt x="5151" y="33915"/>
                  </a:lnTo>
                  <a:lnTo>
                    <a:pt x="9444" y="34773"/>
                  </a:lnTo>
                  <a:lnTo>
                    <a:pt x="11748" y="31182"/>
                  </a:lnTo>
                  <a:lnTo>
                    <a:pt x="20177" y="25758"/>
                  </a:lnTo>
                  <a:lnTo>
                    <a:pt x="23182" y="25758"/>
                  </a:lnTo>
                  <a:lnTo>
                    <a:pt x="27475" y="21465"/>
                  </a:lnTo>
                  <a:lnTo>
                    <a:pt x="32627" y="19318"/>
                  </a:lnTo>
                  <a:lnTo>
                    <a:pt x="31768" y="10732"/>
                  </a:lnTo>
                  <a:lnTo>
                    <a:pt x="27904" y="6868"/>
                  </a:lnTo>
                  <a:lnTo>
                    <a:pt x="24899" y="0"/>
                  </a:lnTo>
                  <a:close/>
                </a:path>
                <a:path w="33020" h="34925">
                  <a:moveTo>
                    <a:pt x="23182" y="25758"/>
                  </a:moveTo>
                  <a:lnTo>
                    <a:pt x="20177" y="25758"/>
                  </a:lnTo>
                  <a:lnTo>
                    <a:pt x="22323" y="26616"/>
                  </a:lnTo>
                  <a:lnTo>
                    <a:pt x="23182" y="25758"/>
                  </a:lnTo>
                  <a:close/>
                </a:path>
              </a:pathLst>
            </a:custGeom>
            <a:solidFill>
              <a:srgbClr val="F6CFC3"/>
            </a:solidFill>
          </p:spPr>
          <p:txBody>
            <a:bodyPr wrap="square" lIns="0" tIns="0" rIns="0" bIns="0" rtlCol="0"/>
            <a:lstStyle/>
            <a:p>
              <a:endParaRPr/>
            </a:p>
          </p:txBody>
        </p:sp>
        <p:sp>
          <p:nvSpPr>
            <p:cNvPr id="14" name="object 14"/>
            <p:cNvSpPr/>
            <p:nvPr/>
          </p:nvSpPr>
          <p:spPr>
            <a:xfrm>
              <a:off x="11531546" y="6786693"/>
              <a:ext cx="33020" cy="34925"/>
            </a:xfrm>
            <a:custGeom>
              <a:avLst/>
              <a:gdLst/>
              <a:ahLst/>
              <a:cxnLst/>
              <a:rect l="l" t="t" r="r" b="b"/>
              <a:pathLst>
                <a:path w="33020" h="34925">
                  <a:moveTo>
                    <a:pt x="20606" y="3863"/>
                  </a:moveTo>
                  <a:lnTo>
                    <a:pt x="17601" y="6575"/>
                  </a:lnTo>
                  <a:lnTo>
                    <a:pt x="14596" y="7727"/>
                  </a:lnTo>
                  <a:lnTo>
                    <a:pt x="15025" y="10303"/>
                  </a:lnTo>
                  <a:lnTo>
                    <a:pt x="15455" y="12879"/>
                  </a:lnTo>
                  <a:lnTo>
                    <a:pt x="16313" y="13737"/>
                  </a:lnTo>
                  <a:lnTo>
                    <a:pt x="11161" y="15455"/>
                  </a:lnTo>
                  <a:lnTo>
                    <a:pt x="6010" y="17172"/>
                  </a:lnTo>
                  <a:lnTo>
                    <a:pt x="3434" y="21465"/>
                  </a:lnTo>
                  <a:lnTo>
                    <a:pt x="6010" y="24470"/>
                  </a:lnTo>
                  <a:lnTo>
                    <a:pt x="8586" y="27475"/>
                  </a:lnTo>
                  <a:lnTo>
                    <a:pt x="0" y="29622"/>
                  </a:lnTo>
                  <a:lnTo>
                    <a:pt x="2575" y="31768"/>
                  </a:lnTo>
                  <a:lnTo>
                    <a:pt x="5151" y="33915"/>
                  </a:lnTo>
                  <a:lnTo>
                    <a:pt x="7298" y="34344"/>
                  </a:lnTo>
                  <a:lnTo>
                    <a:pt x="9444" y="34773"/>
                  </a:lnTo>
                  <a:lnTo>
                    <a:pt x="11748" y="31182"/>
                  </a:lnTo>
                  <a:lnTo>
                    <a:pt x="14167" y="29622"/>
                  </a:lnTo>
                  <a:lnTo>
                    <a:pt x="20177" y="25758"/>
                  </a:lnTo>
                  <a:lnTo>
                    <a:pt x="22323" y="26616"/>
                  </a:lnTo>
                  <a:lnTo>
                    <a:pt x="24899" y="24041"/>
                  </a:lnTo>
                  <a:lnTo>
                    <a:pt x="27475" y="21465"/>
                  </a:lnTo>
                  <a:lnTo>
                    <a:pt x="32627" y="19318"/>
                  </a:lnTo>
                  <a:lnTo>
                    <a:pt x="32197" y="15025"/>
                  </a:lnTo>
                  <a:lnTo>
                    <a:pt x="31768" y="10732"/>
                  </a:lnTo>
                  <a:lnTo>
                    <a:pt x="31339" y="10303"/>
                  </a:lnTo>
                  <a:lnTo>
                    <a:pt x="29622" y="8586"/>
                  </a:lnTo>
                  <a:lnTo>
                    <a:pt x="27904" y="6868"/>
                  </a:lnTo>
                  <a:lnTo>
                    <a:pt x="24899" y="0"/>
                  </a:lnTo>
                  <a:lnTo>
                    <a:pt x="20606" y="3863"/>
                  </a:lnTo>
                  <a:close/>
                </a:path>
              </a:pathLst>
            </a:custGeom>
            <a:ln w="5465">
              <a:solidFill>
                <a:srgbClr val="F15732"/>
              </a:solidFill>
            </a:ln>
          </p:spPr>
          <p:txBody>
            <a:bodyPr wrap="square" lIns="0" tIns="0" rIns="0" bIns="0" rtlCol="0"/>
            <a:lstStyle/>
            <a:p>
              <a:endParaRPr/>
            </a:p>
          </p:txBody>
        </p:sp>
        <p:sp>
          <p:nvSpPr>
            <p:cNvPr id="15" name="object 15"/>
            <p:cNvSpPr/>
            <p:nvPr/>
          </p:nvSpPr>
          <p:spPr>
            <a:xfrm>
              <a:off x="11553443" y="6763939"/>
              <a:ext cx="23495" cy="24130"/>
            </a:xfrm>
            <a:custGeom>
              <a:avLst/>
              <a:gdLst/>
              <a:ahLst/>
              <a:cxnLst/>
              <a:rect l="l" t="t" r="r" b="b"/>
              <a:pathLst>
                <a:path w="23495" h="24129">
                  <a:moveTo>
                    <a:pt x="23182" y="0"/>
                  </a:moveTo>
                  <a:lnTo>
                    <a:pt x="19318" y="3005"/>
                  </a:lnTo>
                  <a:lnTo>
                    <a:pt x="15235" y="6177"/>
                  </a:lnTo>
                  <a:lnTo>
                    <a:pt x="15025" y="7298"/>
                  </a:lnTo>
                  <a:lnTo>
                    <a:pt x="8156" y="7298"/>
                  </a:lnTo>
                  <a:lnTo>
                    <a:pt x="4722" y="7727"/>
                  </a:lnTo>
                  <a:lnTo>
                    <a:pt x="5580" y="13737"/>
                  </a:lnTo>
                  <a:lnTo>
                    <a:pt x="2146" y="11161"/>
                  </a:lnTo>
                  <a:lnTo>
                    <a:pt x="429" y="17172"/>
                  </a:lnTo>
                  <a:lnTo>
                    <a:pt x="0" y="19748"/>
                  </a:lnTo>
                  <a:lnTo>
                    <a:pt x="7727" y="22323"/>
                  </a:lnTo>
                  <a:lnTo>
                    <a:pt x="9874" y="23611"/>
                  </a:lnTo>
                  <a:lnTo>
                    <a:pt x="13308" y="19318"/>
                  </a:lnTo>
                  <a:lnTo>
                    <a:pt x="12449" y="17172"/>
                  </a:lnTo>
                  <a:lnTo>
                    <a:pt x="16742" y="15455"/>
                  </a:lnTo>
                  <a:lnTo>
                    <a:pt x="20177" y="16742"/>
                  </a:lnTo>
                  <a:lnTo>
                    <a:pt x="21894" y="9874"/>
                  </a:lnTo>
                  <a:lnTo>
                    <a:pt x="23182" y="6868"/>
                  </a:lnTo>
                  <a:lnTo>
                    <a:pt x="22323" y="4293"/>
                  </a:lnTo>
                  <a:lnTo>
                    <a:pt x="23182" y="0"/>
                  </a:lnTo>
                  <a:close/>
                </a:path>
              </a:pathLst>
            </a:custGeom>
            <a:solidFill>
              <a:srgbClr val="F6CFC3"/>
            </a:solidFill>
          </p:spPr>
          <p:txBody>
            <a:bodyPr wrap="square" lIns="0" tIns="0" rIns="0" bIns="0" rtlCol="0"/>
            <a:lstStyle/>
            <a:p>
              <a:endParaRPr/>
            </a:p>
          </p:txBody>
        </p:sp>
        <p:sp>
          <p:nvSpPr>
            <p:cNvPr id="16" name="object 16"/>
            <p:cNvSpPr/>
            <p:nvPr/>
          </p:nvSpPr>
          <p:spPr>
            <a:xfrm>
              <a:off x="11553443" y="6763939"/>
              <a:ext cx="23495" cy="24130"/>
            </a:xfrm>
            <a:custGeom>
              <a:avLst/>
              <a:gdLst/>
              <a:ahLst/>
              <a:cxnLst/>
              <a:rect l="l" t="t" r="r" b="b"/>
              <a:pathLst>
                <a:path w="23495" h="24129">
                  <a:moveTo>
                    <a:pt x="19318" y="3005"/>
                  </a:moveTo>
                  <a:lnTo>
                    <a:pt x="15235" y="6177"/>
                  </a:lnTo>
                  <a:lnTo>
                    <a:pt x="15025" y="7298"/>
                  </a:lnTo>
                  <a:lnTo>
                    <a:pt x="11591" y="7298"/>
                  </a:lnTo>
                  <a:lnTo>
                    <a:pt x="8156" y="7298"/>
                  </a:lnTo>
                  <a:lnTo>
                    <a:pt x="4722" y="7727"/>
                  </a:lnTo>
                  <a:lnTo>
                    <a:pt x="5151" y="10732"/>
                  </a:lnTo>
                  <a:lnTo>
                    <a:pt x="5580" y="13737"/>
                  </a:lnTo>
                  <a:lnTo>
                    <a:pt x="2146" y="11161"/>
                  </a:lnTo>
                  <a:lnTo>
                    <a:pt x="1287" y="14167"/>
                  </a:lnTo>
                  <a:lnTo>
                    <a:pt x="429" y="17172"/>
                  </a:lnTo>
                  <a:lnTo>
                    <a:pt x="0" y="19748"/>
                  </a:lnTo>
                  <a:lnTo>
                    <a:pt x="3863" y="21036"/>
                  </a:lnTo>
                  <a:lnTo>
                    <a:pt x="7727" y="22323"/>
                  </a:lnTo>
                  <a:lnTo>
                    <a:pt x="9874" y="23611"/>
                  </a:lnTo>
                  <a:lnTo>
                    <a:pt x="11591" y="21465"/>
                  </a:lnTo>
                  <a:lnTo>
                    <a:pt x="13308" y="19318"/>
                  </a:lnTo>
                  <a:lnTo>
                    <a:pt x="12449" y="17172"/>
                  </a:lnTo>
                  <a:lnTo>
                    <a:pt x="14596" y="16313"/>
                  </a:lnTo>
                  <a:lnTo>
                    <a:pt x="16742" y="15455"/>
                  </a:lnTo>
                  <a:lnTo>
                    <a:pt x="20177" y="16742"/>
                  </a:lnTo>
                  <a:lnTo>
                    <a:pt x="21036" y="13308"/>
                  </a:lnTo>
                  <a:lnTo>
                    <a:pt x="21894" y="9874"/>
                  </a:lnTo>
                  <a:lnTo>
                    <a:pt x="23182" y="6868"/>
                  </a:lnTo>
                  <a:lnTo>
                    <a:pt x="22753" y="5580"/>
                  </a:lnTo>
                  <a:lnTo>
                    <a:pt x="22323" y="4293"/>
                  </a:lnTo>
                  <a:lnTo>
                    <a:pt x="23182" y="0"/>
                  </a:lnTo>
                  <a:lnTo>
                    <a:pt x="19318" y="3005"/>
                  </a:lnTo>
                  <a:close/>
                </a:path>
              </a:pathLst>
            </a:custGeom>
            <a:ln w="5465">
              <a:solidFill>
                <a:srgbClr val="F15732"/>
              </a:solidFill>
            </a:ln>
          </p:spPr>
          <p:txBody>
            <a:bodyPr wrap="square" lIns="0" tIns="0" rIns="0" bIns="0" rtlCol="0"/>
            <a:lstStyle/>
            <a:p>
              <a:endParaRPr/>
            </a:p>
          </p:txBody>
        </p:sp>
        <p:sp>
          <p:nvSpPr>
            <p:cNvPr id="17" name="object 17"/>
            <p:cNvSpPr/>
            <p:nvPr/>
          </p:nvSpPr>
          <p:spPr>
            <a:xfrm>
              <a:off x="11402313" y="6821900"/>
              <a:ext cx="15240" cy="15240"/>
            </a:xfrm>
            <a:custGeom>
              <a:avLst/>
              <a:gdLst/>
              <a:ahLst/>
              <a:cxnLst/>
              <a:rect l="l" t="t" r="r" b="b"/>
              <a:pathLst>
                <a:path w="15240" h="15240">
                  <a:moveTo>
                    <a:pt x="15025" y="0"/>
                  </a:moveTo>
                  <a:lnTo>
                    <a:pt x="9015" y="0"/>
                  </a:lnTo>
                  <a:lnTo>
                    <a:pt x="6010" y="429"/>
                  </a:lnTo>
                  <a:lnTo>
                    <a:pt x="3863" y="2575"/>
                  </a:lnTo>
                  <a:lnTo>
                    <a:pt x="1821" y="4617"/>
                  </a:lnTo>
                  <a:lnTo>
                    <a:pt x="0" y="3863"/>
                  </a:lnTo>
                  <a:lnTo>
                    <a:pt x="1717" y="8156"/>
                  </a:lnTo>
                  <a:lnTo>
                    <a:pt x="3863" y="5151"/>
                  </a:lnTo>
                  <a:lnTo>
                    <a:pt x="3863" y="14596"/>
                  </a:lnTo>
                  <a:lnTo>
                    <a:pt x="4722" y="15025"/>
                  </a:lnTo>
                  <a:lnTo>
                    <a:pt x="9874" y="14167"/>
                  </a:lnTo>
                  <a:lnTo>
                    <a:pt x="13737" y="9015"/>
                  </a:lnTo>
                  <a:lnTo>
                    <a:pt x="14596" y="5580"/>
                  </a:lnTo>
                  <a:lnTo>
                    <a:pt x="15025" y="0"/>
                  </a:lnTo>
                  <a:close/>
                </a:path>
              </a:pathLst>
            </a:custGeom>
            <a:solidFill>
              <a:srgbClr val="F6CFC3"/>
            </a:solidFill>
          </p:spPr>
          <p:txBody>
            <a:bodyPr wrap="square" lIns="0" tIns="0" rIns="0" bIns="0" rtlCol="0"/>
            <a:lstStyle/>
            <a:p>
              <a:endParaRPr/>
            </a:p>
          </p:txBody>
        </p:sp>
        <p:sp>
          <p:nvSpPr>
            <p:cNvPr id="18" name="object 18"/>
            <p:cNvSpPr/>
            <p:nvPr/>
          </p:nvSpPr>
          <p:spPr>
            <a:xfrm>
              <a:off x="11402313" y="6821900"/>
              <a:ext cx="15240" cy="15240"/>
            </a:xfrm>
            <a:custGeom>
              <a:avLst/>
              <a:gdLst/>
              <a:ahLst/>
              <a:cxnLst/>
              <a:rect l="l" t="t" r="r" b="b"/>
              <a:pathLst>
                <a:path w="15240" h="15240">
                  <a:moveTo>
                    <a:pt x="3863" y="2575"/>
                  </a:moveTo>
                  <a:lnTo>
                    <a:pt x="1821" y="4617"/>
                  </a:lnTo>
                  <a:lnTo>
                    <a:pt x="0" y="3863"/>
                  </a:lnTo>
                  <a:lnTo>
                    <a:pt x="858" y="6010"/>
                  </a:lnTo>
                  <a:lnTo>
                    <a:pt x="1717" y="8156"/>
                  </a:lnTo>
                  <a:lnTo>
                    <a:pt x="3863" y="5151"/>
                  </a:lnTo>
                  <a:lnTo>
                    <a:pt x="3863" y="9874"/>
                  </a:lnTo>
                  <a:lnTo>
                    <a:pt x="3863" y="14596"/>
                  </a:lnTo>
                  <a:lnTo>
                    <a:pt x="4722" y="15025"/>
                  </a:lnTo>
                  <a:lnTo>
                    <a:pt x="7298" y="14596"/>
                  </a:lnTo>
                  <a:lnTo>
                    <a:pt x="9874" y="14167"/>
                  </a:lnTo>
                  <a:lnTo>
                    <a:pt x="13737" y="9015"/>
                  </a:lnTo>
                  <a:lnTo>
                    <a:pt x="14167" y="7298"/>
                  </a:lnTo>
                  <a:lnTo>
                    <a:pt x="14596" y="5580"/>
                  </a:lnTo>
                  <a:lnTo>
                    <a:pt x="15025" y="0"/>
                  </a:lnTo>
                  <a:lnTo>
                    <a:pt x="12020" y="0"/>
                  </a:lnTo>
                  <a:lnTo>
                    <a:pt x="9015" y="0"/>
                  </a:lnTo>
                  <a:lnTo>
                    <a:pt x="6010" y="429"/>
                  </a:lnTo>
                  <a:lnTo>
                    <a:pt x="3863" y="2575"/>
                  </a:lnTo>
                  <a:close/>
                </a:path>
              </a:pathLst>
            </a:custGeom>
            <a:ln w="5465">
              <a:solidFill>
                <a:srgbClr val="F15732"/>
              </a:solidFill>
            </a:ln>
          </p:spPr>
          <p:txBody>
            <a:bodyPr wrap="square" lIns="0" tIns="0" rIns="0" bIns="0" rtlCol="0"/>
            <a:lstStyle/>
            <a:p>
              <a:endParaRPr/>
            </a:p>
          </p:txBody>
        </p:sp>
      </p:grpSp>
      <p:grpSp>
        <p:nvGrpSpPr>
          <p:cNvPr id="19" name="object 19"/>
          <p:cNvGrpSpPr/>
          <p:nvPr/>
        </p:nvGrpSpPr>
        <p:grpSpPr>
          <a:xfrm>
            <a:off x="11432640" y="6619092"/>
            <a:ext cx="27940" cy="22860"/>
            <a:chOff x="11432640" y="6619092"/>
            <a:chExt cx="27940" cy="22860"/>
          </a:xfrm>
        </p:grpSpPr>
        <p:sp>
          <p:nvSpPr>
            <p:cNvPr id="20" name="object 20"/>
            <p:cNvSpPr/>
            <p:nvPr/>
          </p:nvSpPr>
          <p:spPr>
            <a:xfrm>
              <a:off x="11435373" y="6621825"/>
              <a:ext cx="22860" cy="17780"/>
            </a:xfrm>
            <a:custGeom>
              <a:avLst/>
              <a:gdLst/>
              <a:ahLst/>
              <a:cxnLst/>
              <a:rect l="l" t="t" r="r" b="b"/>
              <a:pathLst>
                <a:path w="22859" h="17779">
                  <a:moveTo>
                    <a:pt x="16742" y="0"/>
                  </a:moveTo>
                  <a:lnTo>
                    <a:pt x="7727" y="1287"/>
                  </a:lnTo>
                  <a:lnTo>
                    <a:pt x="5151" y="3434"/>
                  </a:lnTo>
                  <a:lnTo>
                    <a:pt x="429" y="3863"/>
                  </a:lnTo>
                  <a:lnTo>
                    <a:pt x="4722" y="11591"/>
                  </a:lnTo>
                  <a:lnTo>
                    <a:pt x="0" y="14167"/>
                  </a:lnTo>
                  <a:lnTo>
                    <a:pt x="6010" y="16742"/>
                  </a:lnTo>
                  <a:lnTo>
                    <a:pt x="7298" y="17172"/>
                  </a:lnTo>
                  <a:lnTo>
                    <a:pt x="11591" y="14596"/>
                  </a:lnTo>
                  <a:lnTo>
                    <a:pt x="12020" y="13308"/>
                  </a:lnTo>
                  <a:lnTo>
                    <a:pt x="16313" y="10732"/>
                  </a:lnTo>
                  <a:lnTo>
                    <a:pt x="20749" y="10732"/>
                  </a:lnTo>
                  <a:lnTo>
                    <a:pt x="21465" y="10303"/>
                  </a:lnTo>
                  <a:lnTo>
                    <a:pt x="22323" y="4293"/>
                  </a:lnTo>
                  <a:lnTo>
                    <a:pt x="21894" y="858"/>
                  </a:lnTo>
                  <a:lnTo>
                    <a:pt x="16742" y="0"/>
                  </a:lnTo>
                  <a:close/>
                </a:path>
                <a:path w="22859" h="17779">
                  <a:moveTo>
                    <a:pt x="20749" y="10732"/>
                  </a:moveTo>
                  <a:lnTo>
                    <a:pt x="16313" y="10732"/>
                  </a:lnTo>
                  <a:lnTo>
                    <a:pt x="19318" y="11591"/>
                  </a:lnTo>
                  <a:lnTo>
                    <a:pt x="20749" y="10732"/>
                  </a:lnTo>
                  <a:close/>
                </a:path>
              </a:pathLst>
            </a:custGeom>
            <a:solidFill>
              <a:srgbClr val="F6CFC3"/>
            </a:solidFill>
          </p:spPr>
          <p:txBody>
            <a:bodyPr wrap="square" lIns="0" tIns="0" rIns="0" bIns="0" rtlCol="0"/>
            <a:lstStyle/>
            <a:p>
              <a:endParaRPr/>
            </a:p>
          </p:txBody>
        </p:sp>
        <p:sp>
          <p:nvSpPr>
            <p:cNvPr id="21" name="object 21"/>
            <p:cNvSpPr/>
            <p:nvPr/>
          </p:nvSpPr>
          <p:spPr>
            <a:xfrm>
              <a:off x="11435373" y="6621825"/>
              <a:ext cx="22860" cy="17780"/>
            </a:xfrm>
            <a:custGeom>
              <a:avLst/>
              <a:gdLst/>
              <a:ahLst/>
              <a:cxnLst/>
              <a:rect l="l" t="t" r="r" b="b"/>
              <a:pathLst>
                <a:path w="22859" h="17779">
                  <a:moveTo>
                    <a:pt x="7727" y="1287"/>
                  </a:moveTo>
                  <a:lnTo>
                    <a:pt x="5151" y="3434"/>
                  </a:lnTo>
                  <a:lnTo>
                    <a:pt x="429" y="3863"/>
                  </a:lnTo>
                  <a:lnTo>
                    <a:pt x="2575" y="7727"/>
                  </a:lnTo>
                  <a:lnTo>
                    <a:pt x="4722" y="11591"/>
                  </a:lnTo>
                  <a:lnTo>
                    <a:pt x="0" y="14167"/>
                  </a:lnTo>
                  <a:lnTo>
                    <a:pt x="3005" y="15455"/>
                  </a:lnTo>
                  <a:lnTo>
                    <a:pt x="6010" y="16742"/>
                  </a:lnTo>
                  <a:lnTo>
                    <a:pt x="7298" y="17172"/>
                  </a:lnTo>
                  <a:lnTo>
                    <a:pt x="9444" y="15884"/>
                  </a:lnTo>
                  <a:lnTo>
                    <a:pt x="11591" y="14596"/>
                  </a:lnTo>
                  <a:lnTo>
                    <a:pt x="12020" y="13308"/>
                  </a:lnTo>
                  <a:lnTo>
                    <a:pt x="14167" y="12020"/>
                  </a:lnTo>
                  <a:lnTo>
                    <a:pt x="16313" y="10732"/>
                  </a:lnTo>
                  <a:lnTo>
                    <a:pt x="19318" y="11591"/>
                  </a:lnTo>
                  <a:lnTo>
                    <a:pt x="21465" y="10303"/>
                  </a:lnTo>
                  <a:lnTo>
                    <a:pt x="21894" y="7298"/>
                  </a:lnTo>
                  <a:lnTo>
                    <a:pt x="22323" y="4293"/>
                  </a:lnTo>
                  <a:lnTo>
                    <a:pt x="21894" y="858"/>
                  </a:lnTo>
                  <a:lnTo>
                    <a:pt x="19318" y="429"/>
                  </a:lnTo>
                  <a:lnTo>
                    <a:pt x="16742" y="0"/>
                  </a:lnTo>
                  <a:lnTo>
                    <a:pt x="7727" y="1287"/>
                  </a:lnTo>
                  <a:close/>
                </a:path>
              </a:pathLst>
            </a:custGeom>
            <a:ln w="5465">
              <a:solidFill>
                <a:srgbClr val="F15732"/>
              </a:solidFill>
            </a:ln>
          </p:spPr>
          <p:txBody>
            <a:bodyPr wrap="square" lIns="0" tIns="0" rIns="0" bIns="0" rtlCol="0"/>
            <a:lstStyle/>
            <a:p>
              <a:endParaRPr/>
            </a:p>
          </p:txBody>
        </p:sp>
      </p:grpSp>
      <p:grpSp>
        <p:nvGrpSpPr>
          <p:cNvPr id="22" name="object 22"/>
          <p:cNvGrpSpPr/>
          <p:nvPr/>
        </p:nvGrpSpPr>
        <p:grpSpPr>
          <a:xfrm>
            <a:off x="17911137" y="5426731"/>
            <a:ext cx="50800" cy="40005"/>
            <a:chOff x="17911137" y="5426731"/>
            <a:chExt cx="50800" cy="40005"/>
          </a:xfrm>
        </p:grpSpPr>
        <p:sp>
          <p:nvSpPr>
            <p:cNvPr id="23" name="object 23"/>
            <p:cNvSpPr/>
            <p:nvPr/>
          </p:nvSpPr>
          <p:spPr>
            <a:xfrm>
              <a:off x="17913870" y="5429464"/>
              <a:ext cx="45085" cy="34290"/>
            </a:xfrm>
            <a:custGeom>
              <a:avLst/>
              <a:gdLst/>
              <a:ahLst/>
              <a:cxnLst/>
              <a:rect l="l" t="t" r="r" b="b"/>
              <a:pathLst>
                <a:path w="45084" h="34289">
                  <a:moveTo>
                    <a:pt x="39762" y="0"/>
                  </a:moveTo>
                  <a:lnTo>
                    <a:pt x="34505" y="2628"/>
                  </a:lnTo>
                  <a:lnTo>
                    <a:pt x="26631" y="5256"/>
                  </a:lnTo>
                  <a:lnTo>
                    <a:pt x="16119" y="7884"/>
                  </a:lnTo>
                  <a:lnTo>
                    <a:pt x="16119" y="11821"/>
                  </a:lnTo>
                  <a:lnTo>
                    <a:pt x="12715" y="17913"/>
                  </a:lnTo>
                  <a:lnTo>
                    <a:pt x="5730" y="26973"/>
                  </a:lnTo>
                  <a:lnTo>
                    <a:pt x="0" y="34038"/>
                  </a:lnTo>
                  <a:lnTo>
                    <a:pt x="360" y="34145"/>
                  </a:lnTo>
                  <a:lnTo>
                    <a:pt x="45018" y="22323"/>
                  </a:lnTo>
                  <a:lnTo>
                    <a:pt x="45018" y="10512"/>
                  </a:lnTo>
                  <a:lnTo>
                    <a:pt x="39762" y="0"/>
                  </a:lnTo>
                  <a:close/>
                </a:path>
              </a:pathLst>
            </a:custGeom>
            <a:solidFill>
              <a:srgbClr val="F6CFC3"/>
            </a:solidFill>
          </p:spPr>
          <p:txBody>
            <a:bodyPr wrap="square" lIns="0" tIns="0" rIns="0" bIns="0" rtlCol="0"/>
            <a:lstStyle/>
            <a:p>
              <a:endParaRPr/>
            </a:p>
          </p:txBody>
        </p:sp>
        <p:sp>
          <p:nvSpPr>
            <p:cNvPr id="24" name="object 24"/>
            <p:cNvSpPr/>
            <p:nvPr/>
          </p:nvSpPr>
          <p:spPr>
            <a:xfrm>
              <a:off x="17913870" y="5429464"/>
              <a:ext cx="45085" cy="34290"/>
            </a:xfrm>
            <a:custGeom>
              <a:avLst/>
              <a:gdLst/>
              <a:ahLst/>
              <a:cxnLst/>
              <a:rect l="l" t="t" r="r" b="b"/>
              <a:pathLst>
                <a:path w="45084" h="34289">
                  <a:moveTo>
                    <a:pt x="360" y="34145"/>
                  </a:moveTo>
                  <a:lnTo>
                    <a:pt x="0" y="34038"/>
                  </a:lnTo>
                  <a:lnTo>
                    <a:pt x="5730" y="26973"/>
                  </a:lnTo>
                  <a:lnTo>
                    <a:pt x="12715" y="17913"/>
                  </a:lnTo>
                  <a:lnTo>
                    <a:pt x="16119" y="11821"/>
                  </a:lnTo>
                  <a:lnTo>
                    <a:pt x="16119" y="7884"/>
                  </a:lnTo>
                  <a:lnTo>
                    <a:pt x="26631" y="5256"/>
                  </a:lnTo>
                  <a:lnTo>
                    <a:pt x="30568" y="3937"/>
                  </a:lnTo>
                  <a:lnTo>
                    <a:pt x="34505" y="2628"/>
                  </a:lnTo>
                  <a:lnTo>
                    <a:pt x="39762" y="0"/>
                  </a:lnTo>
                  <a:lnTo>
                    <a:pt x="42390" y="5256"/>
                  </a:lnTo>
                  <a:lnTo>
                    <a:pt x="45018" y="10512"/>
                  </a:lnTo>
                  <a:lnTo>
                    <a:pt x="45018" y="22323"/>
                  </a:lnTo>
                  <a:lnTo>
                    <a:pt x="34505" y="23643"/>
                  </a:lnTo>
                  <a:lnTo>
                    <a:pt x="25293" y="25282"/>
                  </a:lnTo>
                  <a:lnTo>
                    <a:pt x="14971" y="27908"/>
                  </a:lnTo>
                  <a:lnTo>
                    <a:pt x="5879" y="31027"/>
                  </a:lnTo>
                  <a:lnTo>
                    <a:pt x="360" y="34145"/>
                  </a:lnTo>
                  <a:close/>
                </a:path>
              </a:pathLst>
            </a:custGeom>
            <a:ln w="5465">
              <a:solidFill>
                <a:srgbClr val="F15732"/>
              </a:solidFill>
            </a:ln>
          </p:spPr>
          <p:txBody>
            <a:bodyPr wrap="square" lIns="0" tIns="0" rIns="0" bIns="0" rtlCol="0"/>
            <a:lstStyle/>
            <a:p>
              <a:endParaRPr/>
            </a:p>
          </p:txBody>
        </p:sp>
      </p:grpSp>
      <p:grpSp>
        <p:nvGrpSpPr>
          <p:cNvPr id="25" name="object 25"/>
          <p:cNvGrpSpPr/>
          <p:nvPr/>
        </p:nvGrpSpPr>
        <p:grpSpPr>
          <a:xfrm>
            <a:off x="17991608" y="5626352"/>
            <a:ext cx="92710" cy="53340"/>
            <a:chOff x="17991608" y="5626352"/>
            <a:chExt cx="92710" cy="53340"/>
          </a:xfrm>
        </p:grpSpPr>
        <p:sp>
          <p:nvSpPr>
            <p:cNvPr id="26" name="object 26"/>
            <p:cNvSpPr/>
            <p:nvPr/>
          </p:nvSpPr>
          <p:spPr>
            <a:xfrm>
              <a:off x="17994341" y="5629085"/>
              <a:ext cx="33020" cy="31750"/>
            </a:xfrm>
            <a:custGeom>
              <a:avLst/>
              <a:gdLst/>
              <a:ahLst/>
              <a:cxnLst/>
              <a:rect l="l" t="t" r="r" b="b"/>
              <a:pathLst>
                <a:path w="33019" h="31750">
                  <a:moveTo>
                    <a:pt x="0" y="0"/>
                  </a:moveTo>
                  <a:lnTo>
                    <a:pt x="0" y="7884"/>
                  </a:lnTo>
                  <a:lnTo>
                    <a:pt x="11821" y="17078"/>
                  </a:lnTo>
                  <a:lnTo>
                    <a:pt x="19706" y="22323"/>
                  </a:lnTo>
                  <a:lnTo>
                    <a:pt x="32836" y="31517"/>
                  </a:lnTo>
                  <a:lnTo>
                    <a:pt x="21015" y="2628"/>
                  </a:lnTo>
                  <a:lnTo>
                    <a:pt x="0" y="0"/>
                  </a:lnTo>
                  <a:close/>
                </a:path>
              </a:pathLst>
            </a:custGeom>
            <a:solidFill>
              <a:srgbClr val="F6CFC3"/>
            </a:solidFill>
          </p:spPr>
          <p:txBody>
            <a:bodyPr wrap="square" lIns="0" tIns="0" rIns="0" bIns="0" rtlCol="0"/>
            <a:lstStyle/>
            <a:p>
              <a:endParaRPr/>
            </a:p>
          </p:txBody>
        </p:sp>
        <p:sp>
          <p:nvSpPr>
            <p:cNvPr id="27" name="object 27"/>
            <p:cNvSpPr/>
            <p:nvPr/>
          </p:nvSpPr>
          <p:spPr>
            <a:xfrm>
              <a:off x="17994341" y="5629085"/>
              <a:ext cx="33020" cy="31750"/>
            </a:xfrm>
            <a:custGeom>
              <a:avLst/>
              <a:gdLst/>
              <a:ahLst/>
              <a:cxnLst/>
              <a:rect l="l" t="t" r="r" b="b"/>
              <a:pathLst>
                <a:path w="33019" h="31750">
                  <a:moveTo>
                    <a:pt x="21015" y="2628"/>
                  </a:moveTo>
                  <a:lnTo>
                    <a:pt x="0" y="0"/>
                  </a:lnTo>
                  <a:lnTo>
                    <a:pt x="0" y="3937"/>
                  </a:lnTo>
                  <a:lnTo>
                    <a:pt x="0" y="7884"/>
                  </a:lnTo>
                  <a:lnTo>
                    <a:pt x="11821" y="17078"/>
                  </a:lnTo>
                  <a:lnTo>
                    <a:pt x="15758" y="19695"/>
                  </a:lnTo>
                  <a:lnTo>
                    <a:pt x="19706" y="22323"/>
                  </a:lnTo>
                  <a:lnTo>
                    <a:pt x="32836" y="31517"/>
                  </a:lnTo>
                  <a:lnTo>
                    <a:pt x="21015" y="2628"/>
                  </a:lnTo>
                  <a:close/>
                </a:path>
              </a:pathLst>
            </a:custGeom>
            <a:ln w="5465">
              <a:solidFill>
                <a:srgbClr val="F15732"/>
              </a:solidFill>
            </a:ln>
          </p:spPr>
          <p:txBody>
            <a:bodyPr wrap="square" lIns="0" tIns="0" rIns="0" bIns="0" rtlCol="0"/>
            <a:lstStyle/>
            <a:p>
              <a:endParaRPr/>
            </a:p>
          </p:txBody>
        </p:sp>
        <p:sp>
          <p:nvSpPr>
            <p:cNvPr id="28" name="object 28"/>
            <p:cNvSpPr/>
            <p:nvPr/>
          </p:nvSpPr>
          <p:spPr>
            <a:xfrm>
              <a:off x="18057382" y="5652173"/>
              <a:ext cx="24130" cy="24765"/>
            </a:xfrm>
            <a:custGeom>
              <a:avLst/>
              <a:gdLst/>
              <a:ahLst/>
              <a:cxnLst/>
              <a:rect l="l" t="t" r="r" b="b"/>
              <a:pathLst>
                <a:path w="24130" h="24764">
                  <a:moveTo>
                    <a:pt x="8497" y="0"/>
                  </a:moveTo>
                  <a:lnTo>
                    <a:pt x="807" y="1688"/>
                  </a:lnTo>
                  <a:lnTo>
                    <a:pt x="13130" y="18943"/>
                  </a:lnTo>
                  <a:lnTo>
                    <a:pt x="23643" y="24189"/>
                  </a:lnTo>
                  <a:lnTo>
                    <a:pt x="18102" y="9069"/>
                  </a:lnTo>
                  <a:lnTo>
                    <a:pt x="13792" y="1703"/>
                  </a:lnTo>
                  <a:lnTo>
                    <a:pt x="8497" y="0"/>
                  </a:lnTo>
                  <a:close/>
                </a:path>
                <a:path w="24130" h="24764">
                  <a:moveTo>
                    <a:pt x="0" y="556"/>
                  </a:moveTo>
                  <a:lnTo>
                    <a:pt x="0" y="1865"/>
                  </a:lnTo>
                  <a:lnTo>
                    <a:pt x="807" y="1688"/>
                  </a:lnTo>
                  <a:lnTo>
                    <a:pt x="0" y="556"/>
                  </a:lnTo>
                  <a:close/>
                </a:path>
              </a:pathLst>
            </a:custGeom>
            <a:solidFill>
              <a:srgbClr val="F6CFC3"/>
            </a:solidFill>
          </p:spPr>
          <p:txBody>
            <a:bodyPr wrap="square" lIns="0" tIns="0" rIns="0" bIns="0" rtlCol="0"/>
            <a:lstStyle/>
            <a:p>
              <a:endParaRPr/>
            </a:p>
          </p:txBody>
        </p:sp>
        <p:sp>
          <p:nvSpPr>
            <p:cNvPr id="29" name="object 29"/>
            <p:cNvSpPr/>
            <p:nvPr/>
          </p:nvSpPr>
          <p:spPr>
            <a:xfrm>
              <a:off x="18057382" y="5652173"/>
              <a:ext cx="24130" cy="24765"/>
            </a:xfrm>
            <a:custGeom>
              <a:avLst/>
              <a:gdLst/>
              <a:ahLst/>
              <a:cxnLst/>
              <a:rect l="l" t="t" r="r" b="b"/>
              <a:pathLst>
                <a:path w="24130" h="24764">
                  <a:moveTo>
                    <a:pt x="0" y="1865"/>
                  </a:moveTo>
                  <a:lnTo>
                    <a:pt x="0" y="556"/>
                  </a:lnTo>
                  <a:lnTo>
                    <a:pt x="6565" y="9750"/>
                  </a:lnTo>
                  <a:lnTo>
                    <a:pt x="13130" y="18943"/>
                  </a:lnTo>
                  <a:lnTo>
                    <a:pt x="23643" y="24189"/>
                  </a:lnTo>
                  <a:lnTo>
                    <a:pt x="18102" y="9069"/>
                  </a:lnTo>
                  <a:lnTo>
                    <a:pt x="13792" y="1703"/>
                  </a:lnTo>
                  <a:lnTo>
                    <a:pt x="8497" y="0"/>
                  </a:lnTo>
                  <a:lnTo>
                    <a:pt x="0" y="1865"/>
                  </a:lnTo>
                  <a:close/>
                </a:path>
              </a:pathLst>
            </a:custGeom>
            <a:ln w="5465">
              <a:solidFill>
                <a:srgbClr val="F15732"/>
              </a:solidFill>
            </a:ln>
          </p:spPr>
          <p:txBody>
            <a:bodyPr wrap="square" lIns="0" tIns="0" rIns="0" bIns="0" rtlCol="0"/>
            <a:lstStyle/>
            <a:p>
              <a:endParaRPr/>
            </a:p>
          </p:txBody>
        </p:sp>
      </p:grpSp>
      <p:grpSp>
        <p:nvGrpSpPr>
          <p:cNvPr id="30" name="object 30"/>
          <p:cNvGrpSpPr/>
          <p:nvPr/>
        </p:nvGrpSpPr>
        <p:grpSpPr>
          <a:xfrm>
            <a:off x="17267783" y="6015997"/>
            <a:ext cx="242570" cy="164465"/>
            <a:chOff x="17267783" y="6015997"/>
            <a:chExt cx="242570" cy="164465"/>
          </a:xfrm>
        </p:grpSpPr>
        <p:pic>
          <p:nvPicPr>
            <p:cNvPr id="31" name="object 31"/>
            <p:cNvPicPr/>
            <p:nvPr/>
          </p:nvPicPr>
          <p:blipFill>
            <a:blip r:embed="rId3" cstate="print"/>
            <a:stretch>
              <a:fillRect/>
            </a:stretch>
          </p:blipFill>
          <p:spPr>
            <a:xfrm>
              <a:off x="17267783" y="6057402"/>
              <a:ext cx="188098" cy="122887"/>
            </a:xfrm>
            <a:prstGeom prst="rect">
              <a:avLst/>
            </a:prstGeom>
          </p:spPr>
        </p:pic>
        <p:sp>
          <p:nvSpPr>
            <p:cNvPr id="32" name="object 32"/>
            <p:cNvSpPr/>
            <p:nvPr/>
          </p:nvSpPr>
          <p:spPr>
            <a:xfrm>
              <a:off x="17493307" y="6018730"/>
              <a:ext cx="14604" cy="15240"/>
            </a:xfrm>
            <a:custGeom>
              <a:avLst/>
              <a:gdLst/>
              <a:ahLst/>
              <a:cxnLst/>
              <a:rect l="l" t="t" r="r" b="b"/>
              <a:pathLst>
                <a:path w="14605" h="15239">
                  <a:moveTo>
                    <a:pt x="10026" y="0"/>
                  </a:moveTo>
                  <a:lnTo>
                    <a:pt x="7192" y="3961"/>
                  </a:lnTo>
                  <a:lnTo>
                    <a:pt x="3916" y="9723"/>
                  </a:lnTo>
                  <a:lnTo>
                    <a:pt x="0" y="15017"/>
                  </a:lnTo>
                  <a:lnTo>
                    <a:pt x="3100" y="13977"/>
                  </a:lnTo>
                  <a:lnTo>
                    <a:pt x="9320" y="11002"/>
                  </a:lnTo>
                  <a:lnTo>
                    <a:pt x="14034" y="6306"/>
                  </a:lnTo>
                  <a:lnTo>
                    <a:pt x="12617" y="107"/>
                  </a:lnTo>
                  <a:lnTo>
                    <a:pt x="10026" y="0"/>
                  </a:lnTo>
                  <a:close/>
                </a:path>
              </a:pathLst>
            </a:custGeom>
            <a:solidFill>
              <a:srgbClr val="F6CFC3"/>
            </a:solidFill>
          </p:spPr>
          <p:txBody>
            <a:bodyPr wrap="square" lIns="0" tIns="0" rIns="0" bIns="0" rtlCol="0"/>
            <a:lstStyle/>
            <a:p>
              <a:endParaRPr/>
            </a:p>
          </p:txBody>
        </p:sp>
        <p:sp>
          <p:nvSpPr>
            <p:cNvPr id="33" name="object 33"/>
            <p:cNvSpPr/>
            <p:nvPr/>
          </p:nvSpPr>
          <p:spPr>
            <a:xfrm>
              <a:off x="17493307" y="6018730"/>
              <a:ext cx="14604" cy="15240"/>
            </a:xfrm>
            <a:custGeom>
              <a:avLst/>
              <a:gdLst/>
              <a:ahLst/>
              <a:cxnLst/>
              <a:rect l="l" t="t" r="r" b="b"/>
              <a:pathLst>
                <a:path w="14605" h="15239">
                  <a:moveTo>
                    <a:pt x="0" y="15017"/>
                  </a:moveTo>
                  <a:lnTo>
                    <a:pt x="3916" y="9723"/>
                  </a:lnTo>
                  <a:lnTo>
                    <a:pt x="7192" y="3961"/>
                  </a:lnTo>
                  <a:lnTo>
                    <a:pt x="10026" y="0"/>
                  </a:lnTo>
                  <a:lnTo>
                    <a:pt x="12617" y="107"/>
                  </a:lnTo>
                  <a:lnTo>
                    <a:pt x="14034" y="6306"/>
                  </a:lnTo>
                  <a:lnTo>
                    <a:pt x="9320" y="11002"/>
                  </a:lnTo>
                  <a:lnTo>
                    <a:pt x="3100" y="13977"/>
                  </a:lnTo>
                  <a:lnTo>
                    <a:pt x="0" y="15017"/>
                  </a:lnTo>
                  <a:close/>
                </a:path>
              </a:pathLst>
            </a:custGeom>
            <a:ln w="5465">
              <a:solidFill>
                <a:srgbClr val="F15732"/>
              </a:solidFill>
            </a:ln>
          </p:spPr>
          <p:txBody>
            <a:bodyPr wrap="square" lIns="0" tIns="0" rIns="0" bIns="0" rtlCol="0"/>
            <a:lstStyle/>
            <a:p>
              <a:endParaRPr/>
            </a:p>
          </p:txBody>
        </p:sp>
      </p:grpSp>
      <p:pic>
        <p:nvPicPr>
          <p:cNvPr id="34" name="object 34"/>
          <p:cNvPicPr/>
          <p:nvPr/>
        </p:nvPicPr>
        <p:blipFill>
          <a:blip r:embed="rId4" cstate="print"/>
          <a:stretch>
            <a:fillRect/>
          </a:stretch>
        </p:blipFill>
        <p:spPr>
          <a:xfrm>
            <a:off x="17567442" y="5839412"/>
            <a:ext cx="90365" cy="111021"/>
          </a:xfrm>
          <a:prstGeom prst="rect">
            <a:avLst/>
          </a:prstGeom>
        </p:spPr>
      </p:pic>
      <p:grpSp>
        <p:nvGrpSpPr>
          <p:cNvPr id="35" name="object 35"/>
          <p:cNvGrpSpPr/>
          <p:nvPr/>
        </p:nvGrpSpPr>
        <p:grpSpPr>
          <a:xfrm>
            <a:off x="18798819" y="5175227"/>
            <a:ext cx="111760" cy="48260"/>
            <a:chOff x="18798819" y="5175227"/>
            <a:chExt cx="111760" cy="48260"/>
          </a:xfrm>
        </p:grpSpPr>
        <p:sp>
          <p:nvSpPr>
            <p:cNvPr id="36" name="object 36"/>
            <p:cNvSpPr/>
            <p:nvPr/>
          </p:nvSpPr>
          <p:spPr>
            <a:xfrm>
              <a:off x="18801552" y="5177960"/>
              <a:ext cx="106045" cy="42545"/>
            </a:xfrm>
            <a:custGeom>
              <a:avLst/>
              <a:gdLst/>
              <a:ahLst/>
              <a:cxnLst/>
              <a:rect l="l" t="t" r="r" b="b"/>
              <a:pathLst>
                <a:path w="106044" h="42545">
                  <a:moveTo>
                    <a:pt x="73194" y="20187"/>
                  </a:moveTo>
                  <a:lnTo>
                    <a:pt x="37349" y="20187"/>
                  </a:lnTo>
                  <a:lnTo>
                    <a:pt x="44417" y="24229"/>
                  </a:lnTo>
                  <a:lnTo>
                    <a:pt x="50480" y="27255"/>
                  </a:lnTo>
                  <a:lnTo>
                    <a:pt x="55509" y="31045"/>
                  </a:lnTo>
                  <a:lnTo>
                    <a:pt x="61203" y="36347"/>
                  </a:lnTo>
                  <a:lnTo>
                    <a:pt x="67088" y="40890"/>
                  </a:lnTo>
                  <a:lnTo>
                    <a:pt x="72688" y="42407"/>
                  </a:lnTo>
                  <a:lnTo>
                    <a:pt x="80009" y="40699"/>
                  </a:lnTo>
                  <a:lnTo>
                    <a:pt x="89603" y="37858"/>
                  </a:lnTo>
                  <a:lnTo>
                    <a:pt x="98817" y="35019"/>
                  </a:lnTo>
                  <a:lnTo>
                    <a:pt x="105002" y="33318"/>
                  </a:lnTo>
                  <a:lnTo>
                    <a:pt x="72688" y="22208"/>
                  </a:lnTo>
                  <a:lnTo>
                    <a:pt x="73194" y="20187"/>
                  </a:lnTo>
                  <a:close/>
                </a:path>
                <a:path w="106044" h="42545">
                  <a:moveTo>
                    <a:pt x="6052" y="1005"/>
                  </a:moveTo>
                  <a:lnTo>
                    <a:pt x="0" y="5046"/>
                  </a:lnTo>
                  <a:lnTo>
                    <a:pt x="4031" y="21203"/>
                  </a:lnTo>
                  <a:lnTo>
                    <a:pt x="2010" y="29276"/>
                  </a:lnTo>
                  <a:lnTo>
                    <a:pt x="20187" y="27255"/>
                  </a:lnTo>
                  <a:lnTo>
                    <a:pt x="23213" y="20187"/>
                  </a:lnTo>
                  <a:lnTo>
                    <a:pt x="73194" y="20187"/>
                  </a:lnTo>
                  <a:lnTo>
                    <a:pt x="74709" y="14135"/>
                  </a:lnTo>
                  <a:lnTo>
                    <a:pt x="72678" y="13120"/>
                  </a:lnTo>
                  <a:lnTo>
                    <a:pt x="25234" y="13120"/>
                  </a:lnTo>
                  <a:lnTo>
                    <a:pt x="21193" y="7067"/>
                  </a:lnTo>
                  <a:lnTo>
                    <a:pt x="6052" y="1005"/>
                  </a:lnTo>
                  <a:close/>
                </a:path>
                <a:path w="106044" h="42545">
                  <a:moveTo>
                    <a:pt x="57547" y="0"/>
                  </a:moveTo>
                  <a:lnTo>
                    <a:pt x="47454" y="8073"/>
                  </a:lnTo>
                  <a:lnTo>
                    <a:pt x="40375" y="8073"/>
                  </a:lnTo>
                  <a:lnTo>
                    <a:pt x="25234" y="13120"/>
                  </a:lnTo>
                  <a:lnTo>
                    <a:pt x="56532" y="13120"/>
                  </a:lnTo>
                  <a:lnTo>
                    <a:pt x="57547" y="0"/>
                  </a:lnTo>
                  <a:close/>
                </a:path>
                <a:path w="106044" h="42545">
                  <a:moveTo>
                    <a:pt x="64615" y="9088"/>
                  </a:moveTo>
                  <a:lnTo>
                    <a:pt x="56532" y="13120"/>
                  </a:lnTo>
                  <a:lnTo>
                    <a:pt x="72678" y="13120"/>
                  </a:lnTo>
                  <a:lnTo>
                    <a:pt x="64615" y="9088"/>
                  </a:lnTo>
                  <a:close/>
                </a:path>
              </a:pathLst>
            </a:custGeom>
            <a:solidFill>
              <a:srgbClr val="F6CFC3"/>
            </a:solidFill>
          </p:spPr>
          <p:txBody>
            <a:bodyPr wrap="square" lIns="0" tIns="0" rIns="0" bIns="0" rtlCol="0"/>
            <a:lstStyle/>
            <a:p>
              <a:endParaRPr/>
            </a:p>
          </p:txBody>
        </p:sp>
        <p:sp>
          <p:nvSpPr>
            <p:cNvPr id="37" name="object 37"/>
            <p:cNvSpPr/>
            <p:nvPr/>
          </p:nvSpPr>
          <p:spPr>
            <a:xfrm>
              <a:off x="18801552" y="5177960"/>
              <a:ext cx="106045" cy="42545"/>
            </a:xfrm>
            <a:custGeom>
              <a:avLst/>
              <a:gdLst/>
              <a:ahLst/>
              <a:cxnLst/>
              <a:rect l="l" t="t" r="r" b="b"/>
              <a:pathLst>
                <a:path w="106044" h="42545">
                  <a:moveTo>
                    <a:pt x="6052" y="1005"/>
                  </a:moveTo>
                  <a:lnTo>
                    <a:pt x="0" y="5046"/>
                  </a:lnTo>
                  <a:lnTo>
                    <a:pt x="2010" y="13120"/>
                  </a:lnTo>
                  <a:lnTo>
                    <a:pt x="4031" y="21203"/>
                  </a:lnTo>
                  <a:lnTo>
                    <a:pt x="2010" y="29276"/>
                  </a:lnTo>
                  <a:lnTo>
                    <a:pt x="11099" y="28271"/>
                  </a:lnTo>
                  <a:lnTo>
                    <a:pt x="20187" y="27255"/>
                  </a:lnTo>
                  <a:lnTo>
                    <a:pt x="23213" y="20187"/>
                  </a:lnTo>
                  <a:lnTo>
                    <a:pt x="30281" y="20187"/>
                  </a:lnTo>
                  <a:lnTo>
                    <a:pt x="37349" y="20187"/>
                  </a:lnTo>
                  <a:lnTo>
                    <a:pt x="44417" y="24229"/>
                  </a:lnTo>
                  <a:lnTo>
                    <a:pt x="50480" y="27255"/>
                  </a:lnTo>
                  <a:lnTo>
                    <a:pt x="55509" y="31045"/>
                  </a:lnTo>
                  <a:lnTo>
                    <a:pt x="61203" y="36347"/>
                  </a:lnTo>
                  <a:lnTo>
                    <a:pt x="67088" y="40890"/>
                  </a:lnTo>
                  <a:lnTo>
                    <a:pt x="72688" y="42407"/>
                  </a:lnTo>
                  <a:lnTo>
                    <a:pt x="80009" y="40699"/>
                  </a:lnTo>
                  <a:lnTo>
                    <a:pt x="89603" y="37858"/>
                  </a:lnTo>
                  <a:lnTo>
                    <a:pt x="98817" y="35019"/>
                  </a:lnTo>
                  <a:lnTo>
                    <a:pt x="105002" y="33318"/>
                  </a:lnTo>
                  <a:lnTo>
                    <a:pt x="84803" y="24229"/>
                  </a:lnTo>
                  <a:lnTo>
                    <a:pt x="72688" y="22208"/>
                  </a:lnTo>
                  <a:lnTo>
                    <a:pt x="73704" y="18166"/>
                  </a:lnTo>
                  <a:lnTo>
                    <a:pt x="74709" y="14135"/>
                  </a:lnTo>
                  <a:lnTo>
                    <a:pt x="64615" y="9088"/>
                  </a:lnTo>
                  <a:lnTo>
                    <a:pt x="60574" y="11099"/>
                  </a:lnTo>
                  <a:lnTo>
                    <a:pt x="56532" y="13120"/>
                  </a:lnTo>
                  <a:lnTo>
                    <a:pt x="57547" y="0"/>
                  </a:lnTo>
                  <a:lnTo>
                    <a:pt x="52501" y="4031"/>
                  </a:lnTo>
                  <a:lnTo>
                    <a:pt x="47454" y="8073"/>
                  </a:lnTo>
                  <a:lnTo>
                    <a:pt x="40375" y="8073"/>
                  </a:lnTo>
                  <a:lnTo>
                    <a:pt x="37349" y="9088"/>
                  </a:lnTo>
                  <a:lnTo>
                    <a:pt x="34323" y="10093"/>
                  </a:lnTo>
                  <a:lnTo>
                    <a:pt x="25234" y="13120"/>
                  </a:lnTo>
                  <a:lnTo>
                    <a:pt x="23213" y="10093"/>
                  </a:lnTo>
                  <a:lnTo>
                    <a:pt x="21193" y="7067"/>
                  </a:lnTo>
                  <a:lnTo>
                    <a:pt x="6052" y="1005"/>
                  </a:lnTo>
                  <a:close/>
                </a:path>
              </a:pathLst>
            </a:custGeom>
            <a:ln w="5465">
              <a:solidFill>
                <a:srgbClr val="F15732"/>
              </a:solidFill>
            </a:ln>
          </p:spPr>
          <p:txBody>
            <a:bodyPr wrap="square" lIns="0" tIns="0" rIns="0" bIns="0" rtlCol="0"/>
            <a:lstStyle/>
            <a:p>
              <a:endParaRPr/>
            </a:p>
          </p:txBody>
        </p:sp>
      </p:grpSp>
      <p:pic>
        <p:nvPicPr>
          <p:cNvPr id="38" name="object 38"/>
          <p:cNvPicPr/>
          <p:nvPr/>
        </p:nvPicPr>
        <p:blipFill>
          <a:blip r:embed="rId5" cstate="print"/>
          <a:stretch>
            <a:fillRect/>
          </a:stretch>
        </p:blipFill>
        <p:spPr>
          <a:xfrm>
            <a:off x="15777443" y="5605789"/>
            <a:ext cx="217584" cy="218883"/>
          </a:xfrm>
          <a:prstGeom prst="rect">
            <a:avLst/>
          </a:prstGeom>
        </p:spPr>
      </p:pic>
      <p:pic>
        <p:nvPicPr>
          <p:cNvPr id="39" name="object 39"/>
          <p:cNvPicPr/>
          <p:nvPr/>
        </p:nvPicPr>
        <p:blipFill>
          <a:blip r:embed="rId6" cstate="print"/>
          <a:stretch>
            <a:fillRect/>
          </a:stretch>
        </p:blipFill>
        <p:spPr>
          <a:xfrm>
            <a:off x="7517085" y="3798613"/>
            <a:ext cx="2337311" cy="1483218"/>
          </a:xfrm>
          <a:prstGeom prst="rect">
            <a:avLst/>
          </a:prstGeom>
        </p:spPr>
      </p:pic>
      <p:grpSp>
        <p:nvGrpSpPr>
          <p:cNvPr id="40" name="object 40"/>
          <p:cNvGrpSpPr/>
          <p:nvPr/>
        </p:nvGrpSpPr>
        <p:grpSpPr>
          <a:xfrm>
            <a:off x="9723385" y="5879860"/>
            <a:ext cx="107314" cy="50800"/>
            <a:chOff x="9723385" y="5879860"/>
            <a:chExt cx="107314" cy="50800"/>
          </a:xfrm>
        </p:grpSpPr>
        <p:sp>
          <p:nvSpPr>
            <p:cNvPr id="41" name="object 41"/>
            <p:cNvSpPr/>
            <p:nvPr/>
          </p:nvSpPr>
          <p:spPr>
            <a:xfrm>
              <a:off x="9726118" y="5882593"/>
              <a:ext cx="102235" cy="45085"/>
            </a:xfrm>
            <a:custGeom>
              <a:avLst/>
              <a:gdLst/>
              <a:ahLst/>
              <a:cxnLst/>
              <a:rect l="l" t="t" r="r" b="b"/>
              <a:pathLst>
                <a:path w="102234" h="45085">
                  <a:moveTo>
                    <a:pt x="13504" y="0"/>
                  </a:moveTo>
                  <a:lnTo>
                    <a:pt x="5239" y="1007"/>
                  </a:lnTo>
                  <a:lnTo>
                    <a:pt x="0" y="3673"/>
                  </a:lnTo>
                  <a:lnTo>
                    <a:pt x="4806" y="13275"/>
                  </a:lnTo>
                  <a:lnTo>
                    <a:pt x="25789" y="16542"/>
                  </a:lnTo>
                  <a:lnTo>
                    <a:pt x="34637" y="22961"/>
                  </a:lnTo>
                  <a:lnTo>
                    <a:pt x="77421" y="41536"/>
                  </a:lnTo>
                  <a:lnTo>
                    <a:pt x="84719" y="44740"/>
                  </a:lnTo>
                  <a:lnTo>
                    <a:pt x="94342" y="43159"/>
                  </a:lnTo>
                  <a:lnTo>
                    <a:pt x="97609" y="38343"/>
                  </a:lnTo>
                  <a:lnTo>
                    <a:pt x="101640" y="30238"/>
                  </a:lnTo>
                  <a:lnTo>
                    <a:pt x="96761" y="28615"/>
                  </a:lnTo>
                  <a:lnTo>
                    <a:pt x="90660" y="25387"/>
                  </a:lnTo>
                  <a:lnTo>
                    <a:pt x="81594" y="19664"/>
                  </a:lnTo>
                  <a:lnTo>
                    <a:pt x="72654" y="13786"/>
                  </a:lnTo>
                  <a:lnTo>
                    <a:pt x="66929" y="10092"/>
                  </a:lnTo>
                  <a:lnTo>
                    <a:pt x="62898" y="7694"/>
                  </a:lnTo>
                  <a:lnTo>
                    <a:pt x="51621" y="3673"/>
                  </a:lnTo>
                  <a:lnTo>
                    <a:pt x="43548" y="3673"/>
                  </a:lnTo>
                  <a:lnTo>
                    <a:pt x="39517" y="2846"/>
                  </a:lnTo>
                  <a:lnTo>
                    <a:pt x="30669" y="1171"/>
                  </a:lnTo>
                  <a:lnTo>
                    <a:pt x="22684" y="203"/>
                  </a:lnTo>
                  <a:lnTo>
                    <a:pt x="13504" y="0"/>
                  </a:lnTo>
                  <a:close/>
                </a:path>
              </a:pathLst>
            </a:custGeom>
            <a:solidFill>
              <a:srgbClr val="F6CFC3"/>
            </a:solidFill>
          </p:spPr>
          <p:txBody>
            <a:bodyPr wrap="square" lIns="0" tIns="0" rIns="0" bIns="0" rtlCol="0"/>
            <a:lstStyle/>
            <a:p>
              <a:endParaRPr/>
            </a:p>
          </p:txBody>
        </p:sp>
        <p:sp>
          <p:nvSpPr>
            <p:cNvPr id="42" name="object 42"/>
            <p:cNvSpPr/>
            <p:nvPr/>
          </p:nvSpPr>
          <p:spPr>
            <a:xfrm>
              <a:off x="9726118" y="5882593"/>
              <a:ext cx="102235" cy="45085"/>
            </a:xfrm>
            <a:custGeom>
              <a:avLst/>
              <a:gdLst/>
              <a:ahLst/>
              <a:cxnLst/>
              <a:rect l="l" t="t" r="r" b="b"/>
              <a:pathLst>
                <a:path w="102234" h="45085">
                  <a:moveTo>
                    <a:pt x="97609" y="38343"/>
                  </a:moveTo>
                  <a:lnTo>
                    <a:pt x="101640" y="30238"/>
                  </a:lnTo>
                  <a:lnTo>
                    <a:pt x="96761" y="28615"/>
                  </a:lnTo>
                  <a:lnTo>
                    <a:pt x="90660" y="25387"/>
                  </a:lnTo>
                  <a:lnTo>
                    <a:pt x="81594" y="19664"/>
                  </a:lnTo>
                  <a:lnTo>
                    <a:pt x="72654" y="13786"/>
                  </a:lnTo>
                  <a:lnTo>
                    <a:pt x="66929" y="10092"/>
                  </a:lnTo>
                  <a:lnTo>
                    <a:pt x="62898" y="7694"/>
                  </a:lnTo>
                  <a:lnTo>
                    <a:pt x="51621" y="3673"/>
                  </a:lnTo>
                  <a:lnTo>
                    <a:pt x="47600" y="3673"/>
                  </a:lnTo>
                  <a:lnTo>
                    <a:pt x="43548" y="3673"/>
                  </a:lnTo>
                  <a:lnTo>
                    <a:pt x="39517" y="2846"/>
                  </a:lnTo>
                  <a:lnTo>
                    <a:pt x="30669" y="1171"/>
                  </a:lnTo>
                  <a:lnTo>
                    <a:pt x="22684" y="203"/>
                  </a:lnTo>
                  <a:lnTo>
                    <a:pt x="13504" y="0"/>
                  </a:lnTo>
                  <a:lnTo>
                    <a:pt x="5239" y="1007"/>
                  </a:lnTo>
                  <a:lnTo>
                    <a:pt x="0" y="3673"/>
                  </a:lnTo>
                  <a:lnTo>
                    <a:pt x="4806" y="13275"/>
                  </a:lnTo>
                  <a:lnTo>
                    <a:pt x="15297" y="14940"/>
                  </a:lnTo>
                  <a:lnTo>
                    <a:pt x="25789" y="16542"/>
                  </a:lnTo>
                  <a:lnTo>
                    <a:pt x="34637" y="22961"/>
                  </a:lnTo>
                  <a:lnTo>
                    <a:pt x="71809" y="40730"/>
                  </a:lnTo>
                  <a:lnTo>
                    <a:pt x="77421" y="41536"/>
                  </a:lnTo>
                  <a:lnTo>
                    <a:pt x="84719" y="44740"/>
                  </a:lnTo>
                  <a:lnTo>
                    <a:pt x="89536" y="43955"/>
                  </a:lnTo>
                  <a:lnTo>
                    <a:pt x="94342" y="43159"/>
                  </a:lnTo>
                  <a:lnTo>
                    <a:pt x="97609" y="38343"/>
                  </a:lnTo>
                  <a:close/>
                </a:path>
              </a:pathLst>
            </a:custGeom>
            <a:ln w="5465">
              <a:solidFill>
                <a:srgbClr val="F15732"/>
              </a:solidFill>
            </a:ln>
          </p:spPr>
          <p:txBody>
            <a:bodyPr wrap="square" lIns="0" tIns="0" rIns="0" bIns="0" rtlCol="0"/>
            <a:lstStyle/>
            <a:p>
              <a:endParaRPr/>
            </a:p>
          </p:txBody>
        </p:sp>
      </p:grpSp>
      <p:pic>
        <p:nvPicPr>
          <p:cNvPr id="43" name="object 43"/>
          <p:cNvPicPr/>
          <p:nvPr/>
        </p:nvPicPr>
        <p:blipFill>
          <a:blip r:embed="rId7" cstate="print"/>
          <a:stretch>
            <a:fillRect/>
          </a:stretch>
        </p:blipFill>
        <p:spPr>
          <a:xfrm>
            <a:off x="9909750" y="5798721"/>
            <a:ext cx="245112" cy="237083"/>
          </a:xfrm>
          <a:prstGeom prst="rect">
            <a:avLst/>
          </a:prstGeom>
        </p:spPr>
      </p:pic>
      <p:pic>
        <p:nvPicPr>
          <p:cNvPr id="44" name="object 44"/>
          <p:cNvPicPr/>
          <p:nvPr/>
        </p:nvPicPr>
        <p:blipFill>
          <a:blip r:embed="rId8" cstate="print"/>
          <a:stretch>
            <a:fillRect/>
          </a:stretch>
        </p:blipFill>
        <p:spPr>
          <a:xfrm>
            <a:off x="7428696" y="5839453"/>
            <a:ext cx="193054" cy="125099"/>
          </a:xfrm>
          <a:prstGeom prst="rect">
            <a:avLst/>
          </a:prstGeom>
        </p:spPr>
      </p:pic>
      <p:pic>
        <p:nvPicPr>
          <p:cNvPr id="45" name="object 45"/>
          <p:cNvPicPr/>
          <p:nvPr/>
        </p:nvPicPr>
        <p:blipFill>
          <a:blip r:embed="rId9" cstate="print"/>
          <a:stretch>
            <a:fillRect/>
          </a:stretch>
        </p:blipFill>
        <p:spPr>
          <a:xfrm>
            <a:off x="7140228" y="5468860"/>
            <a:ext cx="245567" cy="323271"/>
          </a:xfrm>
          <a:prstGeom prst="rect">
            <a:avLst/>
          </a:prstGeom>
        </p:spPr>
      </p:pic>
      <p:pic>
        <p:nvPicPr>
          <p:cNvPr id="46" name="object 46"/>
          <p:cNvPicPr/>
          <p:nvPr/>
        </p:nvPicPr>
        <p:blipFill>
          <a:blip r:embed="rId10" cstate="print"/>
          <a:stretch>
            <a:fillRect/>
          </a:stretch>
        </p:blipFill>
        <p:spPr>
          <a:xfrm>
            <a:off x="9002090" y="6848455"/>
            <a:ext cx="687245" cy="359717"/>
          </a:xfrm>
          <a:prstGeom prst="rect">
            <a:avLst/>
          </a:prstGeom>
        </p:spPr>
      </p:pic>
      <p:grpSp>
        <p:nvGrpSpPr>
          <p:cNvPr id="47" name="object 47"/>
          <p:cNvGrpSpPr/>
          <p:nvPr/>
        </p:nvGrpSpPr>
        <p:grpSpPr>
          <a:xfrm>
            <a:off x="6113010" y="5635379"/>
            <a:ext cx="69215" cy="38735"/>
            <a:chOff x="6113010" y="5635379"/>
            <a:chExt cx="69215" cy="38735"/>
          </a:xfrm>
        </p:grpSpPr>
        <p:sp>
          <p:nvSpPr>
            <p:cNvPr id="48" name="object 48"/>
            <p:cNvSpPr/>
            <p:nvPr/>
          </p:nvSpPr>
          <p:spPr>
            <a:xfrm>
              <a:off x="6115743" y="5638112"/>
              <a:ext cx="63500" cy="33020"/>
            </a:xfrm>
            <a:custGeom>
              <a:avLst/>
              <a:gdLst/>
              <a:ahLst/>
              <a:cxnLst/>
              <a:rect l="l" t="t" r="r" b="b"/>
              <a:pathLst>
                <a:path w="63500" h="33020">
                  <a:moveTo>
                    <a:pt x="48527" y="0"/>
                  </a:moveTo>
                  <a:lnTo>
                    <a:pt x="42646" y="665"/>
                  </a:lnTo>
                  <a:lnTo>
                    <a:pt x="37124" y="390"/>
                  </a:lnTo>
                  <a:lnTo>
                    <a:pt x="31555" y="833"/>
                  </a:lnTo>
                  <a:lnTo>
                    <a:pt x="25533" y="3654"/>
                  </a:lnTo>
                  <a:lnTo>
                    <a:pt x="17083" y="9706"/>
                  </a:lnTo>
                  <a:lnTo>
                    <a:pt x="12214" y="8470"/>
                  </a:lnTo>
                  <a:lnTo>
                    <a:pt x="2139" y="22617"/>
                  </a:lnTo>
                  <a:lnTo>
                    <a:pt x="0" y="26933"/>
                  </a:lnTo>
                  <a:lnTo>
                    <a:pt x="1260" y="29887"/>
                  </a:lnTo>
                  <a:lnTo>
                    <a:pt x="7408" y="31475"/>
                  </a:lnTo>
                  <a:lnTo>
                    <a:pt x="19502" y="32711"/>
                  </a:lnTo>
                  <a:lnTo>
                    <a:pt x="18297" y="30271"/>
                  </a:lnTo>
                  <a:lnTo>
                    <a:pt x="27983" y="26627"/>
                  </a:lnTo>
                  <a:lnTo>
                    <a:pt x="32821" y="24334"/>
                  </a:lnTo>
                  <a:lnTo>
                    <a:pt x="34801" y="22842"/>
                  </a:lnTo>
                  <a:lnTo>
                    <a:pt x="36987" y="22033"/>
                  </a:lnTo>
                  <a:lnTo>
                    <a:pt x="42443" y="21789"/>
                  </a:lnTo>
                  <a:lnTo>
                    <a:pt x="53406" y="21789"/>
                  </a:lnTo>
                  <a:lnTo>
                    <a:pt x="54621" y="25412"/>
                  </a:lnTo>
                  <a:lnTo>
                    <a:pt x="60642" y="18156"/>
                  </a:lnTo>
                  <a:lnTo>
                    <a:pt x="63198" y="11760"/>
                  </a:lnTo>
                  <a:lnTo>
                    <a:pt x="61888" y="5014"/>
                  </a:lnTo>
                  <a:lnTo>
                    <a:pt x="56925" y="299"/>
                  </a:lnTo>
                  <a:lnTo>
                    <a:pt x="48527" y="0"/>
                  </a:lnTo>
                  <a:close/>
                </a:path>
              </a:pathLst>
            </a:custGeom>
            <a:solidFill>
              <a:srgbClr val="F6CFC3"/>
            </a:solidFill>
          </p:spPr>
          <p:txBody>
            <a:bodyPr wrap="square" lIns="0" tIns="0" rIns="0" bIns="0" rtlCol="0"/>
            <a:lstStyle/>
            <a:p>
              <a:endParaRPr/>
            </a:p>
          </p:txBody>
        </p:sp>
        <p:sp>
          <p:nvSpPr>
            <p:cNvPr id="49" name="object 49"/>
            <p:cNvSpPr/>
            <p:nvPr/>
          </p:nvSpPr>
          <p:spPr>
            <a:xfrm>
              <a:off x="6115743" y="5638112"/>
              <a:ext cx="63500" cy="33020"/>
            </a:xfrm>
            <a:custGeom>
              <a:avLst/>
              <a:gdLst/>
              <a:ahLst/>
              <a:cxnLst/>
              <a:rect l="l" t="t" r="r" b="b"/>
              <a:pathLst>
                <a:path w="63500" h="33020">
                  <a:moveTo>
                    <a:pt x="48527" y="0"/>
                  </a:moveTo>
                  <a:lnTo>
                    <a:pt x="42646" y="665"/>
                  </a:lnTo>
                  <a:lnTo>
                    <a:pt x="37124" y="390"/>
                  </a:lnTo>
                  <a:lnTo>
                    <a:pt x="31555" y="833"/>
                  </a:lnTo>
                  <a:lnTo>
                    <a:pt x="25533" y="3654"/>
                  </a:lnTo>
                  <a:lnTo>
                    <a:pt x="17083" y="9706"/>
                  </a:lnTo>
                  <a:lnTo>
                    <a:pt x="12214" y="8470"/>
                  </a:lnTo>
                  <a:lnTo>
                    <a:pt x="6193" y="16941"/>
                  </a:lnTo>
                  <a:lnTo>
                    <a:pt x="2139" y="22617"/>
                  </a:lnTo>
                  <a:lnTo>
                    <a:pt x="0" y="26933"/>
                  </a:lnTo>
                  <a:lnTo>
                    <a:pt x="1260" y="29887"/>
                  </a:lnTo>
                  <a:lnTo>
                    <a:pt x="7408" y="31475"/>
                  </a:lnTo>
                  <a:lnTo>
                    <a:pt x="19502" y="32711"/>
                  </a:lnTo>
                  <a:lnTo>
                    <a:pt x="18297" y="30271"/>
                  </a:lnTo>
                  <a:lnTo>
                    <a:pt x="27983" y="26627"/>
                  </a:lnTo>
                  <a:lnTo>
                    <a:pt x="32821" y="24334"/>
                  </a:lnTo>
                  <a:lnTo>
                    <a:pt x="34801" y="22842"/>
                  </a:lnTo>
                  <a:lnTo>
                    <a:pt x="36987" y="22033"/>
                  </a:lnTo>
                  <a:lnTo>
                    <a:pt x="42443" y="21789"/>
                  </a:lnTo>
                  <a:lnTo>
                    <a:pt x="53406" y="21789"/>
                  </a:lnTo>
                  <a:lnTo>
                    <a:pt x="54621" y="25412"/>
                  </a:lnTo>
                  <a:lnTo>
                    <a:pt x="60642" y="18156"/>
                  </a:lnTo>
                  <a:lnTo>
                    <a:pt x="63198" y="11760"/>
                  </a:lnTo>
                  <a:lnTo>
                    <a:pt x="61888" y="5014"/>
                  </a:lnTo>
                  <a:lnTo>
                    <a:pt x="56925" y="299"/>
                  </a:lnTo>
                  <a:lnTo>
                    <a:pt x="48527" y="0"/>
                  </a:lnTo>
                  <a:close/>
                </a:path>
              </a:pathLst>
            </a:custGeom>
            <a:ln w="5465">
              <a:solidFill>
                <a:srgbClr val="F15732"/>
              </a:solidFill>
            </a:ln>
          </p:spPr>
          <p:txBody>
            <a:bodyPr wrap="square" lIns="0" tIns="0" rIns="0" bIns="0" rtlCol="0"/>
            <a:lstStyle/>
            <a:p>
              <a:endParaRPr/>
            </a:p>
          </p:txBody>
        </p:sp>
      </p:grpSp>
      <p:pic>
        <p:nvPicPr>
          <p:cNvPr id="50" name="object 50"/>
          <p:cNvPicPr/>
          <p:nvPr/>
        </p:nvPicPr>
        <p:blipFill>
          <a:blip r:embed="rId11" cstate="print"/>
          <a:stretch>
            <a:fillRect/>
          </a:stretch>
        </p:blipFill>
        <p:spPr>
          <a:xfrm>
            <a:off x="6479838" y="5461146"/>
            <a:ext cx="98695" cy="87040"/>
          </a:xfrm>
          <a:prstGeom prst="rect">
            <a:avLst/>
          </a:prstGeom>
        </p:spPr>
      </p:pic>
      <p:grpSp>
        <p:nvGrpSpPr>
          <p:cNvPr id="51" name="object 51"/>
          <p:cNvGrpSpPr/>
          <p:nvPr/>
        </p:nvGrpSpPr>
        <p:grpSpPr>
          <a:xfrm>
            <a:off x="6010283" y="3753323"/>
            <a:ext cx="5607050" cy="6321425"/>
            <a:chOff x="6010283" y="3753323"/>
            <a:chExt cx="5607050" cy="6321425"/>
          </a:xfrm>
        </p:grpSpPr>
        <p:sp>
          <p:nvSpPr>
            <p:cNvPr id="52" name="object 52"/>
            <p:cNvSpPr/>
            <p:nvPr/>
          </p:nvSpPr>
          <p:spPr>
            <a:xfrm>
              <a:off x="7432438" y="4741881"/>
              <a:ext cx="4445" cy="11430"/>
            </a:xfrm>
            <a:custGeom>
              <a:avLst/>
              <a:gdLst/>
              <a:ahLst/>
              <a:cxnLst/>
              <a:rect l="l" t="t" r="r" b="b"/>
              <a:pathLst>
                <a:path w="4445" h="11429">
                  <a:moveTo>
                    <a:pt x="2523" y="0"/>
                  </a:moveTo>
                  <a:lnTo>
                    <a:pt x="0" y="9266"/>
                  </a:lnTo>
                  <a:lnTo>
                    <a:pt x="3926" y="11360"/>
                  </a:lnTo>
                  <a:lnTo>
                    <a:pt x="3853" y="11182"/>
                  </a:lnTo>
                  <a:lnTo>
                    <a:pt x="3853" y="10690"/>
                  </a:lnTo>
                  <a:lnTo>
                    <a:pt x="2523" y="0"/>
                  </a:lnTo>
                  <a:close/>
                </a:path>
              </a:pathLst>
            </a:custGeom>
            <a:solidFill>
              <a:srgbClr val="F6CFC3"/>
            </a:solidFill>
          </p:spPr>
          <p:txBody>
            <a:bodyPr wrap="square" lIns="0" tIns="0" rIns="0" bIns="0" rtlCol="0"/>
            <a:lstStyle/>
            <a:p>
              <a:endParaRPr/>
            </a:p>
          </p:txBody>
        </p:sp>
        <p:sp>
          <p:nvSpPr>
            <p:cNvPr id="53" name="object 53"/>
            <p:cNvSpPr/>
            <p:nvPr/>
          </p:nvSpPr>
          <p:spPr>
            <a:xfrm>
              <a:off x="7432438" y="4741881"/>
              <a:ext cx="4445" cy="11430"/>
            </a:xfrm>
            <a:custGeom>
              <a:avLst/>
              <a:gdLst/>
              <a:ahLst/>
              <a:cxnLst/>
              <a:rect l="l" t="t" r="r" b="b"/>
              <a:pathLst>
                <a:path w="4445" h="11429">
                  <a:moveTo>
                    <a:pt x="3926" y="11360"/>
                  </a:moveTo>
                  <a:lnTo>
                    <a:pt x="3853" y="11182"/>
                  </a:lnTo>
                  <a:lnTo>
                    <a:pt x="3853" y="10931"/>
                  </a:lnTo>
                  <a:lnTo>
                    <a:pt x="3853" y="10690"/>
                  </a:lnTo>
                  <a:lnTo>
                    <a:pt x="2523" y="0"/>
                  </a:lnTo>
                  <a:lnTo>
                    <a:pt x="0" y="9266"/>
                  </a:lnTo>
                  <a:lnTo>
                    <a:pt x="3926" y="11360"/>
                  </a:lnTo>
                  <a:close/>
                </a:path>
              </a:pathLst>
            </a:custGeom>
            <a:ln w="5465">
              <a:solidFill>
                <a:srgbClr val="F15732"/>
              </a:solidFill>
            </a:ln>
          </p:spPr>
          <p:txBody>
            <a:bodyPr wrap="square" lIns="0" tIns="0" rIns="0" bIns="0" rtlCol="0"/>
            <a:lstStyle/>
            <a:p>
              <a:endParaRPr/>
            </a:p>
          </p:txBody>
        </p:sp>
        <p:pic>
          <p:nvPicPr>
            <p:cNvPr id="54" name="object 54"/>
            <p:cNvPicPr/>
            <p:nvPr/>
          </p:nvPicPr>
          <p:blipFill>
            <a:blip r:embed="rId12" cstate="print"/>
            <a:stretch>
              <a:fillRect/>
            </a:stretch>
          </p:blipFill>
          <p:spPr>
            <a:xfrm>
              <a:off x="6010283" y="4513455"/>
              <a:ext cx="4032411" cy="3073079"/>
            </a:xfrm>
            <a:prstGeom prst="rect">
              <a:avLst/>
            </a:prstGeom>
          </p:spPr>
        </p:pic>
        <p:sp>
          <p:nvSpPr>
            <p:cNvPr id="55" name="object 55"/>
            <p:cNvSpPr/>
            <p:nvPr/>
          </p:nvSpPr>
          <p:spPr>
            <a:xfrm>
              <a:off x="9440487" y="3753323"/>
              <a:ext cx="2176780" cy="1625600"/>
            </a:xfrm>
            <a:custGeom>
              <a:avLst/>
              <a:gdLst/>
              <a:ahLst/>
              <a:cxnLst/>
              <a:rect l="l" t="t" r="r" b="b"/>
              <a:pathLst>
                <a:path w="2176779" h="1625600">
                  <a:moveTo>
                    <a:pt x="1021173" y="1612900"/>
                  </a:moveTo>
                  <a:lnTo>
                    <a:pt x="1003037" y="1612900"/>
                  </a:lnTo>
                  <a:lnTo>
                    <a:pt x="1002074" y="1625600"/>
                  </a:lnTo>
                  <a:lnTo>
                    <a:pt x="1016628" y="1625600"/>
                  </a:lnTo>
                  <a:lnTo>
                    <a:pt x="1021173" y="1612900"/>
                  </a:lnTo>
                  <a:close/>
                </a:path>
                <a:path w="2176779" h="1625600">
                  <a:moveTo>
                    <a:pt x="1058700" y="1612900"/>
                  </a:moveTo>
                  <a:lnTo>
                    <a:pt x="1025717" y="1612900"/>
                  </a:lnTo>
                  <a:lnTo>
                    <a:pt x="1024502" y="1625600"/>
                  </a:lnTo>
                  <a:lnTo>
                    <a:pt x="1055371" y="1625600"/>
                  </a:lnTo>
                  <a:lnTo>
                    <a:pt x="1058700" y="1612900"/>
                  </a:lnTo>
                  <a:close/>
                </a:path>
                <a:path w="2176779" h="1625600">
                  <a:moveTo>
                    <a:pt x="1004524" y="1600200"/>
                  </a:moveTo>
                  <a:lnTo>
                    <a:pt x="995749" y="1600200"/>
                  </a:lnTo>
                  <a:lnTo>
                    <a:pt x="998168" y="1612900"/>
                  </a:lnTo>
                  <a:lnTo>
                    <a:pt x="1000870" y="1612900"/>
                  </a:lnTo>
                  <a:lnTo>
                    <a:pt x="1004524" y="1600200"/>
                  </a:lnTo>
                  <a:close/>
                </a:path>
                <a:path w="2176779" h="1625600">
                  <a:moveTo>
                    <a:pt x="1039936" y="1600200"/>
                  </a:moveTo>
                  <a:lnTo>
                    <a:pt x="1008189" y="1600200"/>
                  </a:lnTo>
                  <a:lnTo>
                    <a:pt x="1005435" y="1612900"/>
                  </a:lnTo>
                  <a:lnTo>
                    <a:pt x="1048407" y="1612900"/>
                  </a:lnTo>
                  <a:lnTo>
                    <a:pt x="1039936" y="1600200"/>
                  </a:lnTo>
                  <a:close/>
                </a:path>
                <a:path w="2176779" h="1625600">
                  <a:moveTo>
                    <a:pt x="1065936" y="1587500"/>
                  </a:moveTo>
                  <a:lnTo>
                    <a:pt x="973645" y="1587500"/>
                  </a:lnTo>
                  <a:lnTo>
                    <a:pt x="973069" y="1600200"/>
                  </a:lnTo>
                  <a:lnTo>
                    <a:pt x="1065370" y="1600200"/>
                  </a:lnTo>
                  <a:lnTo>
                    <a:pt x="1065667" y="1599151"/>
                  </a:lnTo>
                  <a:lnTo>
                    <a:pt x="1065936" y="1587500"/>
                  </a:lnTo>
                  <a:close/>
                </a:path>
                <a:path w="2176779" h="1625600">
                  <a:moveTo>
                    <a:pt x="1065667" y="1599151"/>
                  </a:moveTo>
                  <a:lnTo>
                    <a:pt x="1065370" y="1600200"/>
                  </a:lnTo>
                  <a:lnTo>
                    <a:pt x="1065642" y="1600200"/>
                  </a:lnTo>
                  <a:lnTo>
                    <a:pt x="1065667" y="1599151"/>
                  </a:lnTo>
                  <a:close/>
                </a:path>
                <a:path w="2176779" h="1625600">
                  <a:moveTo>
                    <a:pt x="910443" y="1574800"/>
                  </a:moveTo>
                  <a:lnTo>
                    <a:pt x="885124" y="1574800"/>
                  </a:lnTo>
                  <a:lnTo>
                    <a:pt x="888308" y="1587500"/>
                  </a:lnTo>
                  <a:lnTo>
                    <a:pt x="908977" y="1587500"/>
                  </a:lnTo>
                  <a:lnTo>
                    <a:pt x="910443" y="1574800"/>
                  </a:lnTo>
                  <a:close/>
                </a:path>
                <a:path w="2176779" h="1625600">
                  <a:moveTo>
                    <a:pt x="941866" y="1574800"/>
                  </a:moveTo>
                  <a:lnTo>
                    <a:pt x="921940" y="1574800"/>
                  </a:lnTo>
                  <a:lnTo>
                    <a:pt x="920401" y="1587500"/>
                  </a:lnTo>
                  <a:lnTo>
                    <a:pt x="934966" y="1587500"/>
                  </a:lnTo>
                  <a:lnTo>
                    <a:pt x="941866" y="1574800"/>
                  </a:lnTo>
                  <a:close/>
                </a:path>
                <a:path w="2176779" h="1625600">
                  <a:moveTo>
                    <a:pt x="1075935" y="1562100"/>
                  </a:moveTo>
                  <a:lnTo>
                    <a:pt x="983634" y="1562100"/>
                  </a:lnTo>
                  <a:lnTo>
                    <a:pt x="986388" y="1574800"/>
                  </a:lnTo>
                  <a:lnTo>
                    <a:pt x="982420" y="1587500"/>
                  </a:lnTo>
                  <a:lnTo>
                    <a:pt x="1078626" y="1587500"/>
                  </a:lnTo>
                  <a:lnTo>
                    <a:pt x="1079830" y="1574800"/>
                  </a:lnTo>
                  <a:lnTo>
                    <a:pt x="1076260" y="1574800"/>
                  </a:lnTo>
                  <a:lnTo>
                    <a:pt x="1075935" y="1562100"/>
                  </a:lnTo>
                  <a:close/>
                </a:path>
                <a:path w="2176779" h="1625600">
                  <a:moveTo>
                    <a:pt x="959750" y="1562100"/>
                  </a:moveTo>
                  <a:lnTo>
                    <a:pt x="893197" y="1562100"/>
                  </a:lnTo>
                  <a:lnTo>
                    <a:pt x="889491" y="1574800"/>
                  </a:lnTo>
                  <a:lnTo>
                    <a:pt x="958536" y="1574800"/>
                  </a:lnTo>
                  <a:lnTo>
                    <a:pt x="959750" y="1562100"/>
                  </a:lnTo>
                  <a:close/>
                </a:path>
                <a:path w="2176779" h="1625600">
                  <a:moveTo>
                    <a:pt x="962180" y="1562100"/>
                  </a:moveTo>
                  <a:lnTo>
                    <a:pt x="959750" y="1562100"/>
                  </a:lnTo>
                  <a:lnTo>
                    <a:pt x="958536" y="1574800"/>
                  </a:lnTo>
                  <a:lnTo>
                    <a:pt x="962180" y="1562100"/>
                  </a:lnTo>
                  <a:close/>
                </a:path>
                <a:path w="2176779" h="1625600">
                  <a:moveTo>
                    <a:pt x="983634" y="1562100"/>
                  </a:moveTo>
                  <a:lnTo>
                    <a:pt x="966986" y="1562100"/>
                  </a:lnTo>
                  <a:lnTo>
                    <a:pt x="966714" y="1574800"/>
                  </a:lnTo>
                  <a:lnTo>
                    <a:pt x="974546" y="1574800"/>
                  </a:lnTo>
                  <a:lnTo>
                    <a:pt x="983634" y="1562100"/>
                  </a:lnTo>
                  <a:close/>
                </a:path>
                <a:path w="2176779" h="1625600">
                  <a:moveTo>
                    <a:pt x="884486" y="1549400"/>
                  </a:moveTo>
                  <a:lnTo>
                    <a:pt x="868968" y="1549400"/>
                  </a:lnTo>
                  <a:lnTo>
                    <a:pt x="867272" y="1562100"/>
                  </a:lnTo>
                  <a:lnTo>
                    <a:pt x="883198" y="1562100"/>
                  </a:lnTo>
                  <a:lnTo>
                    <a:pt x="884486" y="1549400"/>
                  </a:lnTo>
                  <a:close/>
                </a:path>
                <a:path w="2176779" h="1625600">
                  <a:moveTo>
                    <a:pt x="1088940" y="1549400"/>
                  </a:moveTo>
                  <a:lnTo>
                    <a:pt x="886297" y="1549400"/>
                  </a:lnTo>
                  <a:lnTo>
                    <a:pt x="887690" y="1562100"/>
                  </a:lnTo>
                  <a:lnTo>
                    <a:pt x="1086239" y="1562100"/>
                  </a:lnTo>
                  <a:lnTo>
                    <a:pt x="1088940" y="1549400"/>
                  </a:lnTo>
                  <a:close/>
                </a:path>
                <a:path w="2176779" h="1625600">
                  <a:moveTo>
                    <a:pt x="862581" y="1536700"/>
                  </a:moveTo>
                  <a:lnTo>
                    <a:pt x="860130" y="1536700"/>
                  </a:lnTo>
                  <a:lnTo>
                    <a:pt x="861177" y="1549400"/>
                  </a:lnTo>
                  <a:lnTo>
                    <a:pt x="862581" y="1536700"/>
                  </a:lnTo>
                  <a:close/>
                </a:path>
                <a:path w="2176779" h="1625600">
                  <a:moveTo>
                    <a:pt x="1079014" y="1536700"/>
                  </a:moveTo>
                  <a:lnTo>
                    <a:pt x="862581" y="1536700"/>
                  </a:lnTo>
                  <a:lnTo>
                    <a:pt x="865083" y="1549400"/>
                  </a:lnTo>
                  <a:lnTo>
                    <a:pt x="1081035" y="1549400"/>
                  </a:lnTo>
                  <a:lnTo>
                    <a:pt x="1079014" y="1536700"/>
                  </a:lnTo>
                  <a:close/>
                </a:path>
                <a:path w="2176779" h="1625600">
                  <a:moveTo>
                    <a:pt x="1094961" y="1511300"/>
                  </a:moveTo>
                  <a:lnTo>
                    <a:pt x="854246" y="1511300"/>
                  </a:lnTo>
                  <a:lnTo>
                    <a:pt x="855932" y="1524000"/>
                  </a:lnTo>
                  <a:lnTo>
                    <a:pt x="852319" y="1524000"/>
                  </a:lnTo>
                  <a:lnTo>
                    <a:pt x="852832" y="1536700"/>
                  </a:lnTo>
                  <a:lnTo>
                    <a:pt x="1091359" y="1536700"/>
                  </a:lnTo>
                  <a:lnTo>
                    <a:pt x="1094961" y="1524000"/>
                  </a:lnTo>
                  <a:lnTo>
                    <a:pt x="1094961" y="1511300"/>
                  </a:lnTo>
                  <a:close/>
                </a:path>
                <a:path w="2176779" h="1625600">
                  <a:moveTo>
                    <a:pt x="839335" y="1511300"/>
                  </a:moveTo>
                  <a:lnTo>
                    <a:pt x="833115" y="1511300"/>
                  </a:lnTo>
                  <a:lnTo>
                    <a:pt x="837932" y="1524000"/>
                  </a:lnTo>
                  <a:lnTo>
                    <a:pt x="838613" y="1524000"/>
                  </a:lnTo>
                  <a:lnTo>
                    <a:pt x="839335" y="1511300"/>
                  </a:lnTo>
                  <a:close/>
                </a:path>
                <a:path w="2176779" h="1625600">
                  <a:moveTo>
                    <a:pt x="843618" y="1511300"/>
                  </a:moveTo>
                  <a:lnTo>
                    <a:pt x="839335" y="1511300"/>
                  </a:lnTo>
                  <a:lnTo>
                    <a:pt x="840414" y="1524000"/>
                  </a:lnTo>
                  <a:lnTo>
                    <a:pt x="843618" y="1511300"/>
                  </a:lnTo>
                  <a:close/>
                </a:path>
                <a:path w="2176779" h="1625600">
                  <a:moveTo>
                    <a:pt x="854246" y="1511300"/>
                  </a:moveTo>
                  <a:lnTo>
                    <a:pt x="850403" y="1511300"/>
                  </a:lnTo>
                  <a:lnTo>
                    <a:pt x="850403" y="1524000"/>
                  </a:lnTo>
                  <a:lnTo>
                    <a:pt x="851052" y="1524000"/>
                  </a:lnTo>
                  <a:lnTo>
                    <a:pt x="854246" y="1511300"/>
                  </a:lnTo>
                  <a:close/>
                </a:path>
                <a:path w="2176779" h="1625600">
                  <a:moveTo>
                    <a:pt x="1097390" y="1498600"/>
                  </a:moveTo>
                  <a:lnTo>
                    <a:pt x="831335" y="1498600"/>
                  </a:lnTo>
                  <a:lnTo>
                    <a:pt x="830801" y="1511300"/>
                  </a:lnTo>
                  <a:lnTo>
                    <a:pt x="1097725" y="1511300"/>
                  </a:lnTo>
                  <a:lnTo>
                    <a:pt x="1097390" y="1498600"/>
                  </a:lnTo>
                  <a:close/>
                </a:path>
                <a:path w="2176779" h="1625600">
                  <a:moveTo>
                    <a:pt x="1084071" y="1485900"/>
                  </a:moveTo>
                  <a:lnTo>
                    <a:pt x="810310" y="1485900"/>
                  </a:lnTo>
                  <a:lnTo>
                    <a:pt x="810886" y="1498600"/>
                  </a:lnTo>
                  <a:lnTo>
                    <a:pt x="1088940" y="1498600"/>
                  </a:lnTo>
                  <a:lnTo>
                    <a:pt x="1084071" y="1485900"/>
                  </a:lnTo>
                  <a:close/>
                </a:path>
                <a:path w="2176779" h="1625600">
                  <a:moveTo>
                    <a:pt x="1089244" y="1485900"/>
                  </a:moveTo>
                  <a:lnTo>
                    <a:pt x="1088940" y="1498600"/>
                  </a:lnTo>
                  <a:lnTo>
                    <a:pt x="1091704" y="1498600"/>
                  </a:lnTo>
                  <a:lnTo>
                    <a:pt x="1089244" y="1485900"/>
                  </a:lnTo>
                  <a:close/>
                </a:path>
                <a:path w="2176779" h="1625600">
                  <a:moveTo>
                    <a:pt x="1081705" y="1473200"/>
                  </a:moveTo>
                  <a:lnTo>
                    <a:pt x="818393" y="1473200"/>
                  </a:lnTo>
                  <a:lnTo>
                    <a:pt x="818393" y="1485900"/>
                  </a:lnTo>
                  <a:lnTo>
                    <a:pt x="1074386" y="1485900"/>
                  </a:lnTo>
                  <a:lnTo>
                    <a:pt x="1081705" y="1473200"/>
                  </a:lnTo>
                  <a:close/>
                </a:path>
                <a:path w="2176779" h="1625600">
                  <a:moveTo>
                    <a:pt x="1119494" y="1460500"/>
                  </a:moveTo>
                  <a:lnTo>
                    <a:pt x="818016" y="1460500"/>
                  </a:lnTo>
                  <a:lnTo>
                    <a:pt x="816205" y="1473200"/>
                  </a:lnTo>
                  <a:lnTo>
                    <a:pt x="1111672" y="1473200"/>
                  </a:lnTo>
                  <a:lnTo>
                    <a:pt x="1119494" y="1460500"/>
                  </a:lnTo>
                  <a:close/>
                </a:path>
                <a:path w="2176779" h="1625600">
                  <a:moveTo>
                    <a:pt x="1124374" y="1447800"/>
                  </a:moveTo>
                  <a:lnTo>
                    <a:pt x="792960" y="1447800"/>
                  </a:lnTo>
                  <a:lnTo>
                    <a:pt x="801462" y="1460500"/>
                  </a:lnTo>
                  <a:lnTo>
                    <a:pt x="1121337" y="1460500"/>
                  </a:lnTo>
                  <a:lnTo>
                    <a:pt x="1124374" y="1447800"/>
                  </a:lnTo>
                  <a:close/>
                </a:path>
                <a:path w="2176779" h="1625600">
                  <a:moveTo>
                    <a:pt x="1139494" y="1435100"/>
                  </a:moveTo>
                  <a:lnTo>
                    <a:pt x="789358" y="1435100"/>
                  </a:lnTo>
                  <a:lnTo>
                    <a:pt x="783546" y="1447800"/>
                  </a:lnTo>
                  <a:lnTo>
                    <a:pt x="1137682" y="1447800"/>
                  </a:lnTo>
                  <a:lnTo>
                    <a:pt x="1139280" y="1439148"/>
                  </a:lnTo>
                  <a:lnTo>
                    <a:pt x="1139494" y="1435100"/>
                  </a:lnTo>
                  <a:close/>
                </a:path>
                <a:path w="2176779" h="1625600">
                  <a:moveTo>
                    <a:pt x="1140028" y="1435100"/>
                  </a:moveTo>
                  <a:lnTo>
                    <a:pt x="1139280" y="1439148"/>
                  </a:lnTo>
                  <a:lnTo>
                    <a:pt x="1138823" y="1447800"/>
                  </a:lnTo>
                  <a:lnTo>
                    <a:pt x="1140028" y="1435100"/>
                  </a:lnTo>
                  <a:close/>
                </a:path>
                <a:path w="2176779" h="1625600">
                  <a:moveTo>
                    <a:pt x="1128258" y="1422400"/>
                  </a:moveTo>
                  <a:lnTo>
                    <a:pt x="787944" y="1422400"/>
                  </a:lnTo>
                  <a:lnTo>
                    <a:pt x="785798" y="1435100"/>
                  </a:lnTo>
                  <a:lnTo>
                    <a:pt x="1127703" y="1435100"/>
                  </a:lnTo>
                  <a:lnTo>
                    <a:pt x="1128258" y="1422400"/>
                  </a:lnTo>
                  <a:close/>
                </a:path>
                <a:path w="2176779" h="1625600">
                  <a:moveTo>
                    <a:pt x="1140028" y="1422400"/>
                  </a:moveTo>
                  <a:lnTo>
                    <a:pt x="1128908" y="1422400"/>
                  </a:lnTo>
                  <a:lnTo>
                    <a:pt x="1136468" y="1435100"/>
                  </a:lnTo>
                  <a:lnTo>
                    <a:pt x="1140028" y="1422400"/>
                  </a:lnTo>
                  <a:close/>
                </a:path>
                <a:path w="2176779" h="1625600">
                  <a:moveTo>
                    <a:pt x="1149158" y="1422400"/>
                  </a:moveTo>
                  <a:lnTo>
                    <a:pt x="1143703" y="1422400"/>
                  </a:lnTo>
                  <a:lnTo>
                    <a:pt x="1146698" y="1435100"/>
                  </a:lnTo>
                  <a:lnTo>
                    <a:pt x="1148006" y="1435100"/>
                  </a:lnTo>
                  <a:lnTo>
                    <a:pt x="1149158" y="1422400"/>
                  </a:lnTo>
                  <a:close/>
                </a:path>
                <a:path w="2176779" h="1625600">
                  <a:moveTo>
                    <a:pt x="1157933" y="1409700"/>
                  </a:moveTo>
                  <a:lnTo>
                    <a:pt x="771610" y="1409700"/>
                  </a:lnTo>
                  <a:lnTo>
                    <a:pt x="766625" y="1422400"/>
                  </a:lnTo>
                  <a:lnTo>
                    <a:pt x="1151567" y="1422400"/>
                  </a:lnTo>
                  <a:lnTo>
                    <a:pt x="1157933" y="1409700"/>
                  </a:lnTo>
                  <a:close/>
                </a:path>
                <a:path w="2176779" h="1625600">
                  <a:moveTo>
                    <a:pt x="1155504" y="1397000"/>
                  </a:moveTo>
                  <a:lnTo>
                    <a:pt x="785798" y="1397000"/>
                  </a:lnTo>
                  <a:lnTo>
                    <a:pt x="784175" y="1409700"/>
                  </a:lnTo>
                  <a:lnTo>
                    <a:pt x="1156111" y="1409700"/>
                  </a:lnTo>
                  <a:lnTo>
                    <a:pt x="1155504" y="1397000"/>
                  </a:lnTo>
                  <a:close/>
                </a:path>
                <a:path w="2176779" h="1625600">
                  <a:moveTo>
                    <a:pt x="754867" y="1384300"/>
                  </a:moveTo>
                  <a:lnTo>
                    <a:pt x="744396" y="1384300"/>
                  </a:lnTo>
                  <a:lnTo>
                    <a:pt x="747589" y="1397000"/>
                  </a:lnTo>
                  <a:lnTo>
                    <a:pt x="750280" y="1397000"/>
                  </a:lnTo>
                  <a:lnTo>
                    <a:pt x="754867" y="1384300"/>
                  </a:lnTo>
                  <a:close/>
                </a:path>
                <a:path w="2176779" h="1625600">
                  <a:moveTo>
                    <a:pt x="1139494" y="1384300"/>
                  </a:moveTo>
                  <a:lnTo>
                    <a:pt x="803253" y="1384300"/>
                  </a:lnTo>
                  <a:lnTo>
                    <a:pt x="802383" y="1397000"/>
                  </a:lnTo>
                  <a:lnTo>
                    <a:pt x="1125840" y="1397000"/>
                  </a:lnTo>
                  <a:lnTo>
                    <a:pt x="1139494" y="1384300"/>
                  </a:lnTo>
                  <a:close/>
                </a:path>
                <a:path w="2176779" h="1625600">
                  <a:moveTo>
                    <a:pt x="760039" y="1371600"/>
                  </a:moveTo>
                  <a:lnTo>
                    <a:pt x="741904" y="1371600"/>
                  </a:lnTo>
                  <a:lnTo>
                    <a:pt x="741904" y="1384300"/>
                  </a:lnTo>
                  <a:lnTo>
                    <a:pt x="758050" y="1384300"/>
                  </a:lnTo>
                  <a:lnTo>
                    <a:pt x="760039" y="1371600"/>
                  </a:lnTo>
                  <a:close/>
                </a:path>
                <a:path w="2176779" h="1625600">
                  <a:moveTo>
                    <a:pt x="1170037" y="1371600"/>
                  </a:moveTo>
                  <a:lnTo>
                    <a:pt x="821388" y="1371600"/>
                  </a:lnTo>
                  <a:lnTo>
                    <a:pt x="826896" y="1384300"/>
                  </a:lnTo>
                  <a:lnTo>
                    <a:pt x="1167618" y="1384300"/>
                  </a:lnTo>
                  <a:lnTo>
                    <a:pt x="1170037" y="1371600"/>
                  </a:lnTo>
                  <a:close/>
                </a:path>
                <a:path w="2176779" h="1625600">
                  <a:moveTo>
                    <a:pt x="768039" y="1358900"/>
                  </a:moveTo>
                  <a:lnTo>
                    <a:pt x="748490" y="1358900"/>
                  </a:lnTo>
                  <a:lnTo>
                    <a:pt x="746500" y="1371600"/>
                  </a:lnTo>
                  <a:lnTo>
                    <a:pt x="766835" y="1371600"/>
                  </a:lnTo>
                  <a:lnTo>
                    <a:pt x="768039" y="1358900"/>
                  </a:lnTo>
                  <a:close/>
                </a:path>
                <a:path w="2176779" h="1625600">
                  <a:moveTo>
                    <a:pt x="1161556" y="1358900"/>
                  </a:moveTo>
                  <a:lnTo>
                    <a:pt x="819409" y="1358900"/>
                  </a:lnTo>
                  <a:lnTo>
                    <a:pt x="816697" y="1371600"/>
                  </a:lnTo>
                  <a:lnTo>
                    <a:pt x="1165796" y="1371600"/>
                  </a:lnTo>
                  <a:lnTo>
                    <a:pt x="1161556" y="1358900"/>
                  </a:lnTo>
                  <a:close/>
                </a:path>
                <a:path w="2176779" h="1625600">
                  <a:moveTo>
                    <a:pt x="784562" y="1333500"/>
                  </a:moveTo>
                  <a:lnTo>
                    <a:pt x="743684" y="1333500"/>
                  </a:lnTo>
                  <a:lnTo>
                    <a:pt x="740993" y="1346200"/>
                  </a:lnTo>
                  <a:lnTo>
                    <a:pt x="740993" y="1358900"/>
                  </a:lnTo>
                  <a:lnTo>
                    <a:pt x="748867" y="1358900"/>
                  </a:lnTo>
                  <a:lnTo>
                    <a:pt x="751694" y="1346200"/>
                  </a:lnTo>
                  <a:lnTo>
                    <a:pt x="785264" y="1346200"/>
                  </a:lnTo>
                  <a:lnTo>
                    <a:pt x="784562" y="1333500"/>
                  </a:lnTo>
                  <a:close/>
                </a:path>
                <a:path w="2176779" h="1625600">
                  <a:moveTo>
                    <a:pt x="785264" y="1346200"/>
                  </a:moveTo>
                  <a:lnTo>
                    <a:pt x="754867" y="1346200"/>
                  </a:lnTo>
                  <a:lnTo>
                    <a:pt x="772646" y="1358900"/>
                  </a:lnTo>
                  <a:lnTo>
                    <a:pt x="785661" y="1358900"/>
                  </a:lnTo>
                  <a:lnTo>
                    <a:pt x="785264" y="1346200"/>
                  </a:lnTo>
                  <a:close/>
                </a:path>
                <a:path w="2176779" h="1625600">
                  <a:moveTo>
                    <a:pt x="1139494" y="1333500"/>
                  </a:moveTo>
                  <a:lnTo>
                    <a:pt x="787379" y="1333500"/>
                  </a:lnTo>
                  <a:lnTo>
                    <a:pt x="787578" y="1346200"/>
                  </a:lnTo>
                  <a:lnTo>
                    <a:pt x="791483" y="1346200"/>
                  </a:lnTo>
                  <a:lnTo>
                    <a:pt x="795085" y="1358900"/>
                  </a:lnTo>
                  <a:lnTo>
                    <a:pt x="1139159" y="1358900"/>
                  </a:lnTo>
                  <a:lnTo>
                    <a:pt x="1139494" y="1346200"/>
                  </a:lnTo>
                  <a:lnTo>
                    <a:pt x="1139494" y="1333500"/>
                  </a:lnTo>
                  <a:close/>
                </a:path>
                <a:path w="2176779" h="1625600">
                  <a:moveTo>
                    <a:pt x="1152813" y="1333500"/>
                  </a:moveTo>
                  <a:lnTo>
                    <a:pt x="1139494" y="1333500"/>
                  </a:lnTo>
                  <a:lnTo>
                    <a:pt x="1146698" y="1346200"/>
                  </a:lnTo>
                  <a:lnTo>
                    <a:pt x="1149786" y="1346200"/>
                  </a:lnTo>
                  <a:lnTo>
                    <a:pt x="1152813" y="1333500"/>
                  </a:lnTo>
                  <a:close/>
                </a:path>
                <a:path w="2176779" h="1625600">
                  <a:moveTo>
                    <a:pt x="1179765" y="1333500"/>
                  </a:moveTo>
                  <a:lnTo>
                    <a:pt x="1152813" y="1333500"/>
                  </a:lnTo>
                  <a:lnTo>
                    <a:pt x="1153399" y="1346200"/>
                  </a:lnTo>
                  <a:lnTo>
                    <a:pt x="1177262" y="1346200"/>
                  </a:lnTo>
                  <a:lnTo>
                    <a:pt x="1179765" y="1333500"/>
                  </a:lnTo>
                  <a:close/>
                </a:path>
                <a:path w="2176779" h="1625600">
                  <a:moveTo>
                    <a:pt x="1175493" y="1320800"/>
                  </a:moveTo>
                  <a:lnTo>
                    <a:pt x="742406" y="1320800"/>
                  </a:lnTo>
                  <a:lnTo>
                    <a:pt x="742982" y="1333500"/>
                  </a:lnTo>
                  <a:lnTo>
                    <a:pt x="1179765" y="1333500"/>
                  </a:lnTo>
                  <a:lnTo>
                    <a:pt x="1177576" y="1346200"/>
                  </a:lnTo>
                  <a:lnTo>
                    <a:pt x="1180948" y="1333500"/>
                  </a:lnTo>
                  <a:lnTo>
                    <a:pt x="1175493" y="1320800"/>
                  </a:lnTo>
                  <a:close/>
                </a:path>
                <a:path w="2176779" h="1625600">
                  <a:moveTo>
                    <a:pt x="1179765" y="1320800"/>
                  </a:moveTo>
                  <a:lnTo>
                    <a:pt x="1180948" y="1333500"/>
                  </a:lnTo>
                  <a:lnTo>
                    <a:pt x="1183922" y="1333500"/>
                  </a:lnTo>
                  <a:lnTo>
                    <a:pt x="1179765" y="1320800"/>
                  </a:lnTo>
                  <a:close/>
                </a:path>
                <a:path w="2176779" h="1625600">
                  <a:moveTo>
                    <a:pt x="1190026" y="1320800"/>
                  </a:moveTo>
                  <a:lnTo>
                    <a:pt x="1188236" y="1333500"/>
                  </a:lnTo>
                  <a:lnTo>
                    <a:pt x="1190340" y="1333500"/>
                  </a:lnTo>
                  <a:lnTo>
                    <a:pt x="1190026" y="1320800"/>
                  </a:lnTo>
                  <a:close/>
                </a:path>
                <a:path w="2176779" h="1625600">
                  <a:moveTo>
                    <a:pt x="745097" y="1308100"/>
                  </a:moveTo>
                  <a:lnTo>
                    <a:pt x="722156" y="1308100"/>
                  </a:lnTo>
                  <a:lnTo>
                    <a:pt x="723569" y="1320800"/>
                  </a:lnTo>
                  <a:lnTo>
                    <a:pt x="744102" y="1320800"/>
                  </a:lnTo>
                  <a:lnTo>
                    <a:pt x="745097" y="1308100"/>
                  </a:lnTo>
                  <a:close/>
                </a:path>
                <a:path w="2176779" h="1625600">
                  <a:moveTo>
                    <a:pt x="1187901" y="1308100"/>
                  </a:moveTo>
                  <a:lnTo>
                    <a:pt x="755097" y="1308100"/>
                  </a:lnTo>
                  <a:lnTo>
                    <a:pt x="752018" y="1320800"/>
                  </a:lnTo>
                  <a:lnTo>
                    <a:pt x="1181545" y="1320800"/>
                  </a:lnTo>
                  <a:lnTo>
                    <a:pt x="1187901" y="1308100"/>
                  </a:lnTo>
                  <a:close/>
                </a:path>
                <a:path w="2176779" h="1625600">
                  <a:moveTo>
                    <a:pt x="1226915" y="1308100"/>
                  </a:moveTo>
                  <a:lnTo>
                    <a:pt x="1198466" y="1308100"/>
                  </a:lnTo>
                  <a:lnTo>
                    <a:pt x="1200926" y="1320800"/>
                  </a:lnTo>
                  <a:lnTo>
                    <a:pt x="1219355" y="1320800"/>
                  </a:lnTo>
                  <a:lnTo>
                    <a:pt x="1226915" y="1308100"/>
                  </a:lnTo>
                  <a:close/>
                </a:path>
                <a:path w="2176779" h="1625600">
                  <a:moveTo>
                    <a:pt x="1259312" y="1308100"/>
                  </a:moveTo>
                  <a:lnTo>
                    <a:pt x="1249888" y="1308100"/>
                  </a:lnTo>
                  <a:lnTo>
                    <a:pt x="1252349" y="1320800"/>
                  </a:lnTo>
                  <a:lnTo>
                    <a:pt x="1259312" y="1308100"/>
                  </a:lnTo>
                  <a:close/>
                </a:path>
                <a:path w="2176779" h="1625600">
                  <a:moveTo>
                    <a:pt x="1239595" y="1295400"/>
                  </a:moveTo>
                  <a:lnTo>
                    <a:pt x="712428" y="1295400"/>
                  </a:lnTo>
                  <a:lnTo>
                    <a:pt x="712931" y="1308100"/>
                  </a:lnTo>
                  <a:lnTo>
                    <a:pt x="1237784" y="1308100"/>
                  </a:lnTo>
                  <a:lnTo>
                    <a:pt x="1239595" y="1295400"/>
                  </a:lnTo>
                  <a:close/>
                </a:path>
                <a:path w="2176779" h="1625600">
                  <a:moveTo>
                    <a:pt x="1262673" y="1295400"/>
                  </a:moveTo>
                  <a:lnTo>
                    <a:pt x="1248674" y="1295400"/>
                  </a:lnTo>
                  <a:lnTo>
                    <a:pt x="1246904" y="1308100"/>
                  </a:lnTo>
                  <a:lnTo>
                    <a:pt x="1261992" y="1308100"/>
                  </a:lnTo>
                  <a:lnTo>
                    <a:pt x="1262673" y="1295400"/>
                  </a:lnTo>
                  <a:close/>
                </a:path>
                <a:path w="2176779" h="1625600">
                  <a:moveTo>
                    <a:pt x="1273228" y="1295400"/>
                  </a:moveTo>
                  <a:lnTo>
                    <a:pt x="1265092" y="1295400"/>
                  </a:lnTo>
                  <a:lnTo>
                    <a:pt x="1269563" y="1308100"/>
                  </a:lnTo>
                  <a:lnTo>
                    <a:pt x="1273228" y="1295400"/>
                  </a:lnTo>
                  <a:close/>
                </a:path>
                <a:path w="2176779" h="1625600">
                  <a:moveTo>
                    <a:pt x="1276861" y="1295400"/>
                  </a:moveTo>
                  <a:lnTo>
                    <a:pt x="1273228" y="1295400"/>
                  </a:lnTo>
                  <a:lnTo>
                    <a:pt x="1272013" y="1308100"/>
                  </a:lnTo>
                  <a:lnTo>
                    <a:pt x="1276861" y="1295400"/>
                  </a:lnTo>
                  <a:close/>
                </a:path>
                <a:path w="2176779" h="1625600">
                  <a:moveTo>
                    <a:pt x="1298316" y="1295400"/>
                  </a:moveTo>
                  <a:lnTo>
                    <a:pt x="1285981" y="1295400"/>
                  </a:lnTo>
                  <a:lnTo>
                    <a:pt x="1291657" y="1308100"/>
                  </a:lnTo>
                  <a:lnTo>
                    <a:pt x="1294997" y="1308100"/>
                  </a:lnTo>
                  <a:lnTo>
                    <a:pt x="1298316" y="1295400"/>
                  </a:lnTo>
                  <a:close/>
                </a:path>
                <a:path w="2176779" h="1625600">
                  <a:moveTo>
                    <a:pt x="734092" y="1282700"/>
                  </a:moveTo>
                  <a:lnTo>
                    <a:pt x="706355" y="1282700"/>
                  </a:lnTo>
                  <a:lnTo>
                    <a:pt x="705978" y="1295400"/>
                  </a:lnTo>
                  <a:lnTo>
                    <a:pt x="732783" y="1295400"/>
                  </a:lnTo>
                  <a:lnTo>
                    <a:pt x="734092" y="1282700"/>
                  </a:lnTo>
                  <a:close/>
                </a:path>
                <a:path w="2176779" h="1625600">
                  <a:moveTo>
                    <a:pt x="1254464" y="1270000"/>
                  </a:moveTo>
                  <a:lnTo>
                    <a:pt x="720951" y="1270000"/>
                  </a:lnTo>
                  <a:lnTo>
                    <a:pt x="720639" y="1270232"/>
                  </a:lnTo>
                  <a:lnTo>
                    <a:pt x="714554" y="1282700"/>
                  </a:lnTo>
                  <a:lnTo>
                    <a:pt x="747286" y="1282700"/>
                  </a:lnTo>
                  <a:lnTo>
                    <a:pt x="749003" y="1295400"/>
                  </a:lnTo>
                  <a:lnTo>
                    <a:pt x="1249888" y="1295400"/>
                  </a:lnTo>
                  <a:lnTo>
                    <a:pt x="1251134" y="1282700"/>
                  </a:lnTo>
                  <a:lnTo>
                    <a:pt x="1254464" y="1270000"/>
                  </a:lnTo>
                  <a:close/>
                </a:path>
                <a:path w="2176779" h="1625600">
                  <a:moveTo>
                    <a:pt x="1295311" y="1282700"/>
                  </a:moveTo>
                  <a:lnTo>
                    <a:pt x="1257155" y="1282700"/>
                  </a:lnTo>
                  <a:lnTo>
                    <a:pt x="1257155" y="1295400"/>
                  </a:lnTo>
                  <a:lnTo>
                    <a:pt x="1295552" y="1295400"/>
                  </a:lnTo>
                  <a:lnTo>
                    <a:pt x="1295311" y="1282700"/>
                  </a:lnTo>
                  <a:close/>
                </a:path>
                <a:path w="2176779" h="1625600">
                  <a:moveTo>
                    <a:pt x="1318630" y="1282700"/>
                  </a:moveTo>
                  <a:lnTo>
                    <a:pt x="1304410" y="1282700"/>
                  </a:lnTo>
                  <a:lnTo>
                    <a:pt x="1304410" y="1295400"/>
                  </a:lnTo>
                  <a:lnTo>
                    <a:pt x="1318305" y="1295400"/>
                  </a:lnTo>
                  <a:lnTo>
                    <a:pt x="1318630" y="1282700"/>
                  </a:lnTo>
                  <a:close/>
                </a:path>
                <a:path w="2176779" h="1625600">
                  <a:moveTo>
                    <a:pt x="700460" y="1270000"/>
                  </a:moveTo>
                  <a:lnTo>
                    <a:pt x="697130" y="1270000"/>
                  </a:lnTo>
                  <a:lnTo>
                    <a:pt x="699423" y="1282700"/>
                  </a:lnTo>
                  <a:lnTo>
                    <a:pt x="700460" y="1270000"/>
                  </a:lnTo>
                  <a:close/>
                </a:path>
                <a:path w="2176779" h="1625600">
                  <a:moveTo>
                    <a:pt x="720752" y="1270000"/>
                  </a:moveTo>
                  <a:lnTo>
                    <a:pt x="700460" y="1270000"/>
                  </a:lnTo>
                  <a:lnTo>
                    <a:pt x="703873" y="1282700"/>
                  </a:lnTo>
                  <a:lnTo>
                    <a:pt x="720639" y="1270232"/>
                  </a:lnTo>
                  <a:lnTo>
                    <a:pt x="720752" y="1270000"/>
                  </a:lnTo>
                  <a:close/>
                </a:path>
                <a:path w="2176779" h="1625600">
                  <a:moveTo>
                    <a:pt x="1330095" y="1270000"/>
                  </a:moveTo>
                  <a:lnTo>
                    <a:pt x="1266631" y="1270000"/>
                  </a:lnTo>
                  <a:lnTo>
                    <a:pt x="1264684" y="1282700"/>
                  </a:lnTo>
                  <a:lnTo>
                    <a:pt x="1329771" y="1282700"/>
                  </a:lnTo>
                  <a:lnTo>
                    <a:pt x="1330095" y="1270000"/>
                  </a:lnTo>
                  <a:close/>
                </a:path>
                <a:path w="2176779" h="1625600">
                  <a:moveTo>
                    <a:pt x="1354325" y="1270000"/>
                  </a:moveTo>
                  <a:lnTo>
                    <a:pt x="1338608" y="1270000"/>
                  </a:lnTo>
                  <a:lnTo>
                    <a:pt x="1341885" y="1282700"/>
                  </a:lnTo>
                  <a:lnTo>
                    <a:pt x="1351560" y="1282700"/>
                  </a:lnTo>
                  <a:lnTo>
                    <a:pt x="1354325" y="1270000"/>
                  </a:lnTo>
                  <a:close/>
                </a:path>
                <a:path w="2176779" h="1625600">
                  <a:moveTo>
                    <a:pt x="720951" y="1270000"/>
                  </a:moveTo>
                  <a:lnTo>
                    <a:pt x="720752" y="1270000"/>
                  </a:lnTo>
                  <a:lnTo>
                    <a:pt x="720639" y="1270232"/>
                  </a:lnTo>
                  <a:lnTo>
                    <a:pt x="720951" y="1270000"/>
                  </a:lnTo>
                  <a:close/>
                </a:path>
                <a:path w="2176779" h="1625600">
                  <a:moveTo>
                    <a:pt x="730501" y="1257300"/>
                  </a:moveTo>
                  <a:lnTo>
                    <a:pt x="694114" y="1257300"/>
                  </a:lnTo>
                  <a:lnTo>
                    <a:pt x="692827" y="1270000"/>
                  </a:lnTo>
                  <a:lnTo>
                    <a:pt x="723443" y="1270000"/>
                  </a:lnTo>
                  <a:lnTo>
                    <a:pt x="730501" y="1257300"/>
                  </a:lnTo>
                  <a:close/>
                </a:path>
                <a:path w="2176779" h="1625600">
                  <a:moveTo>
                    <a:pt x="1372450" y="1257300"/>
                  </a:moveTo>
                  <a:lnTo>
                    <a:pt x="738008" y="1257300"/>
                  </a:lnTo>
                  <a:lnTo>
                    <a:pt x="729286" y="1270000"/>
                  </a:lnTo>
                  <a:lnTo>
                    <a:pt x="1371549" y="1270000"/>
                  </a:lnTo>
                  <a:lnTo>
                    <a:pt x="1372450" y="1257300"/>
                  </a:lnTo>
                  <a:close/>
                </a:path>
                <a:path w="2176779" h="1625600">
                  <a:moveTo>
                    <a:pt x="709381" y="1244600"/>
                  </a:moveTo>
                  <a:lnTo>
                    <a:pt x="702952" y="1244600"/>
                  </a:lnTo>
                  <a:lnTo>
                    <a:pt x="700460" y="1257300"/>
                  </a:lnTo>
                  <a:lnTo>
                    <a:pt x="710784" y="1257300"/>
                  </a:lnTo>
                  <a:lnTo>
                    <a:pt x="709381" y="1244600"/>
                  </a:lnTo>
                  <a:close/>
                </a:path>
                <a:path w="2176779" h="1625600">
                  <a:moveTo>
                    <a:pt x="749610" y="1244600"/>
                  </a:moveTo>
                  <a:lnTo>
                    <a:pt x="711863" y="1244600"/>
                  </a:lnTo>
                  <a:lnTo>
                    <a:pt x="710784" y="1257300"/>
                  </a:lnTo>
                  <a:lnTo>
                    <a:pt x="736721" y="1257300"/>
                  </a:lnTo>
                  <a:lnTo>
                    <a:pt x="748878" y="1246078"/>
                  </a:lnTo>
                  <a:lnTo>
                    <a:pt x="749610" y="1244600"/>
                  </a:lnTo>
                  <a:close/>
                </a:path>
                <a:path w="2176779" h="1625600">
                  <a:moveTo>
                    <a:pt x="1373319" y="1244600"/>
                  </a:moveTo>
                  <a:lnTo>
                    <a:pt x="750479" y="1244600"/>
                  </a:lnTo>
                  <a:lnTo>
                    <a:pt x="748878" y="1246078"/>
                  </a:lnTo>
                  <a:lnTo>
                    <a:pt x="743317" y="1257300"/>
                  </a:lnTo>
                  <a:lnTo>
                    <a:pt x="1370628" y="1257300"/>
                  </a:lnTo>
                  <a:lnTo>
                    <a:pt x="1373319" y="1244600"/>
                  </a:lnTo>
                  <a:close/>
                </a:path>
                <a:path w="2176779" h="1625600">
                  <a:moveTo>
                    <a:pt x="1385497" y="1244600"/>
                  </a:moveTo>
                  <a:lnTo>
                    <a:pt x="1374031" y="1244600"/>
                  </a:lnTo>
                  <a:lnTo>
                    <a:pt x="1377068" y="1257300"/>
                  </a:lnTo>
                  <a:lnTo>
                    <a:pt x="1383957" y="1257300"/>
                  </a:lnTo>
                  <a:lnTo>
                    <a:pt x="1385497" y="1244600"/>
                  </a:lnTo>
                  <a:close/>
                </a:path>
                <a:path w="2176779" h="1625600">
                  <a:moveTo>
                    <a:pt x="750479" y="1244600"/>
                  </a:moveTo>
                  <a:lnTo>
                    <a:pt x="749610" y="1244600"/>
                  </a:lnTo>
                  <a:lnTo>
                    <a:pt x="748878" y="1246078"/>
                  </a:lnTo>
                  <a:lnTo>
                    <a:pt x="750479" y="1244600"/>
                  </a:lnTo>
                  <a:close/>
                </a:path>
                <a:path w="2176779" h="1625600">
                  <a:moveTo>
                    <a:pt x="781756" y="1231900"/>
                  </a:moveTo>
                  <a:lnTo>
                    <a:pt x="735181" y="1231900"/>
                  </a:lnTo>
                  <a:lnTo>
                    <a:pt x="733705" y="1244600"/>
                  </a:lnTo>
                  <a:lnTo>
                    <a:pt x="771065" y="1244600"/>
                  </a:lnTo>
                  <a:lnTo>
                    <a:pt x="781756" y="1231900"/>
                  </a:lnTo>
                  <a:close/>
                </a:path>
                <a:path w="2176779" h="1625600">
                  <a:moveTo>
                    <a:pt x="1393004" y="1231900"/>
                  </a:moveTo>
                  <a:lnTo>
                    <a:pt x="790572" y="1231900"/>
                  </a:lnTo>
                  <a:lnTo>
                    <a:pt x="786876" y="1244600"/>
                  </a:lnTo>
                  <a:lnTo>
                    <a:pt x="1390324" y="1244600"/>
                  </a:lnTo>
                  <a:lnTo>
                    <a:pt x="1393004" y="1231900"/>
                  </a:lnTo>
                  <a:close/>
                </a:path>
                <a:path w="2176779" h="1625600">
                  <a:moveTo>
                    <a:pt x="1405747" y="1219200"/>
                  </a:moveTo>
                  <a:lnTo>
                    <a:pt x="689434" y="1219200"/>
                  </a:lnTo>
                  <a:lnTo>
                    <a:pt x="691413" y="1231900"/>
                  </a:lnTo>
                  <a:lnTo>
                    <a:pt x="1401779" y="1231900"/>
                  </a:lnTo>
                  <a:lnTo>
                    <a:pt x="1405747" y="1219200"/>
                  </a:lnTo>
                  <a:close/>
                </a:path>
                <a:path w="2176779" h="1625600">
                  <a:moveTo>
                    <a:pt x="688732" y="1206500"/>
                  </a:moveTo>
                  <a:lnTo>
                    <a:pt x="683623" y="1206500"/>
                  </a:lnTo>
                  <a:lnTo>
                    <a:pt x="687214" y="1219200"/>
                  </a:lnTo>
                  <a:lnTo>
                    <a:pt x="688732" y="1206500"/>
                  </a:lnTo>
                  <a:close/>
                </a:path>
                <a:path w="2176779" h="1625600">
                  <a:moveTo>
                    <a:pt x="752395" y="1206500"/>
                  </a:moveTo>
                  <a:lnTo>
                    <a:pt x="729600" y="1206500"/>
                  </a:lnTo>
                  <a:lnTo>
                    <a:pt x="727161" y="1219200"/>
                  </a:lnTo>
                  <a:lnTo>
                    <a:pt x="756322" y="1219200"/>
                  </a:lnTo>
                  <a:lnTo>
                    <a:pt x="752395" y="1206500"/>
                  </a:lnTo>
                  <a:close/>
                </a:path>
                <a:path w="2176779" h="1625600">
                  <a:moveTo>
                    <a:pt x="759805" y="1211229"/>
                  </a:moveTo>
                  <a:lnTo>
                    <a:pt x="756322" y="1219200"/>
                  </a:lnTo>
                  <a:lnTo>
                    <a:pt x="764510" y="1219200"/>
                  </a:lnTo>
                  <a:lnTo>
                    <a:pt x="759805" y="1211229"/>
                  </a:lnTo>
                  <a:close/>
                </a:path>
                <a:path w="2176779" h="1625600">
                  <a:moveTo>
                    <a:pt x="763432" y="1206500"/>
                  </a:moveTo>
                  <a:lnTo>
                    <a:pt x="761872" y="1206500"/>
                  </a:lnTo>
                  <a:lnTo>
                    <a:pt x="759880" y="1211057"/>
                  </a:lnTo>
                  <a:lnTo>
                    <a:pt x="765002" y="1219200"/>
                  </a:lnTo>
                  <a:lnTo>
                    <a:pt x="763432" y="1206500"/>
                  </a:lnTo>
                  <a:close/>
                </a:path>
                <a:path w="2176779" h="1625600">
                  <a:moveTo>
                    <a:pt x="1407862" y="1206500"/>
                  </a:moveTo>
                  <a:lnTo>
                    <a:pt x="769316" y="1206500"/>
                  </a:lnTo>
                  <a:lnTo>
                    <a:pt x="768542" y="1219200"/>
                  </a:lnTo>
                  <a:lnTo>
                    <a:pt x="1408449" y="1219200"/>
                  </a:lnTo>
                  <a:lnTo>
                    <a:pt x="1407862" y="1206500"/>
                  </a:lnTo>
                  <a:close/>
                </a:path>
                <a:path w="2176779" h="1625600">
                  <a:moveTo>
                    <a:pt x="757013" y="1206500"/>
                  </a:moveTo>
                  <a:lnTo>
                    <a:pt x="759805" y="1211229"/>
                  </a:lnTo>
                  <a:lnTo>
                    <a:pt x="759880" y="1211057"/>
                  </a:lnTo>
                  <a:lnTo>
                    <a:pt x="757013" y="1206500"/>
                  </a:lnTo>
                  <a:close/>
                </a:path>
                <a:path w="2176779" h="1625600">
                  <a:moveTo>
                    <a:pt x="783169" y="1193800"/>
                  </a:moveTo>
                  <a:lnTo>
                    <a:pt x="699968" y="1193800"/>
                  </a:lnTo>
                  <a:lnTo>
                    <a:pt x="694659" y="1206500"/>
                  </a:lnTo>
                  <a:lnTo>
                    <a:pt x="785264" y="1206500"/>
                  </a:lnTo>
                  <a:lnTo>
                    <a:pt x="783169" y="1193800"/>
                  </a:lnTo>
                  <a:close/>
                </a:path>
                <a:path w="2176779" h="1625600">
                  <a:moveTo>
                    <a:pt x="783546" y="1193800"/>
                  </a:moveTo>
                  <a:lnTo>
                    <a:pt x="786332" y="1206500"/>
                  </a:lnTo>
                  <a:lnTo>
                    <a:pt x="789358" y="1206500"/>
                  </a:lnTo>
                  <a:lnTo>
                    <a:pt x="783546" y="1193800"/>
                  </a:lnTo>
                  <a:close/>
                </a:path>
                <a:path w="2176779" h="1625600">
                  <a:moveTo>
                    <a:pt x="1415464" y="1193800"/>
                  </a:moveTo>
                  <a:lnTo>
                    <a:pt x="797232" y="1193800"/>
                  </a:lnTo>
                  <a:lnTo>
                    <a:pt x="798268" y="1206500"/>
                  </a:lnTo>
                  <a:lnTo>
                    <a:pt x="1412742" y="1206500"/>
                  </a:lnTo>
                  <a:lnTo>
                    <a:pt x="1415464" y="1193800"/>
                  </a:lnTo>
                  <a:close/>
                </a:path>
                <a:path w="2176779" h="1625600">
                  <a:moveTo>
                    <a:pt x="741610" y="1181100"/>
                  </a:moveTo>
                  <a:lnTo>
                    <a:pt x="716543" y="1181100"/>
                  </a:lnTo>
                  <a:lnTo>
                    <a:pt x="709611" y="1193800"/>
                  </a:lnTo>
                  <a:lnTo>
                    <a:pt x="749610" y="1193800"/>
                  </a:lnTo>
                  <a:lnTo>
                    <a:pt x="741610" y="1181100"/>
                  </a:lnTo>
                  <a:close/>
                </a:path>
                <a:path w="2176779" h="1625600">
                  <a:moveTo>
                    <a:pt x="1435715" y="1181100"/>
                  </a:moveTo>
                  <a:lnTo>
                    <a:pt x="816404" y="1181100"/>
                  </a:lnTo>
                  <a:lnTo>
                    <a:pt x="816205" y="1193800"/>
                  </a:lnTo>
                  <a:lnTo>
                    <a:pt x="1429328" y="1193800"/>
                  </a:lnTo>
                  <a:lnTo>
                    <a:pt x="1435715" y="1181100"/>
                  </a:lnTo>
                  <a:close/>
                </a:path>
                <a:path w="2176779" h="1625600">
                  <a:moveTo>
                    <a:pt x="1462615" y="1168400"/>
                  </a:moveTo>
                  <a:lnTo>
                    <a:pt x="810886" y="1168400"/>
                  </a:lnTo>
                  <a:lnTo>
                    <a:pt x="811221" y="1181100"/>
                  </a:lnTo>
                  <a:lnTo>
                    <a:pt x="1457170" y="1181100"/>
                  </a:lnTo>
                  <a:lnTo>
                    <a:pt x="1462615" y="1168400"/>
                  </a:lnTo>
                  <a:close/>
                </a:path>
                <a:path w="2176779" h="1625600">
                  <a:moveTo>
                    <a:pt x="1458384" y="1155700"/>
                  </a:moveTo>
                  <a:lnTo>
                    <a:pt x="785798" y="1155700"/>
                  </a:lnTo>
                  <a:lnTo>
                    <a:pt x="785965" y="1168400"/>
                  </a:lnTo>
                  <a:lnTo>
                    <a:pt x="1460175" y="1168400"/>
                  </a:lnTo>
                  <a:lnTo>
                    <a:pt x="1458384" y="1155700"/>
                  </a:lnTo>
                  <a:close/>
                </a:path>
                <a:path w="2176779" h="1625600">
                  <a:moveTo>
                    <a:pt x="1510425" y="1155700"/>
                  </a:moveTo>
                  <a:lnTo>
                    <a:pt x="1486844" y="1155700"/>
                  </a:lnTo>
                  <a:lnTo>
                    <a:pt x="1486844" y="1168400"/>
                  </a:lnTo>
                  <a:lnTo>
                    <a:pt x="1510152" y="1168400"/>
                  </a:lnTo>
                  <a:lnTo>
                    <a:pt x="1510425" y="1155700"/>
                  </a:lnTo>
                  <a:close/>
                </a:path>
                <a:path w="2176779" h="1625600">
                  <a:moveTo>
                    <a:pt x="1536728" y="1155700"/>
                  </a:moveTo>
                  <a:lnTo>
                    <a:pt x="1517953" y="1155700"/>
                  </a:lnTo>
                  <a:lnTo>
                    <a:pt x="1523136" y="1168400"/>
                  </a:lnTo>
                  <a:lnTo>
                    <a:pt x="1524948" y="1168400"/>
                  </a:lnTo>
                  <a:lnTo>
                    <a:pt x="1536728" y="1155700"/>
                  </a:lnTo>
                  <a:close/>
                </a:path>
                <a:path w="2176779" h="1625600">
                  <a:moveTo>
                    <a:pt x="1449547" y="1143000"/>
                  </a:moveTo>
                  <a:lnTo>
                    <a:pt x="779641" y="1143000"/>
                  </a:lnTo>
                  <a:lnTo>
                    <a:pt x="779745" y="1155700"/>
                  </a:lnTo>
                  <a:lnTo>
                    <a:pt x="1452625" y="1155700"/>
                  </a:lnTo>
                  <a:lnTo>
                    <a:pt x="1449547" y="1143000"/>
                  </a:lnTo>
                  <a:close/>
                </a:path>
                <a:path w="2176779" h="1625600">
                  <a:moveTo>
                    <a:pt x="1531335" y="1143000"/>
                  </a:moveTo>
                  <a:lnTo>
                    <a:pt x="1458950" y="1143000"/>
                  </a:lnTo>
                  <a:lnTo>
                    <a:pt x="1462918" y="1155700"/>
                  </a:lnTo>
                  <a:lnTo>
                    <a:pt x="1530707" y="1155700"/>
                  </a:lnTo>
                  <a:lnTo>
                    <a:pt x="1531335" y="1143000"/>
                  </a:lnTo>
                  <a:close/>
                </a:path>
                <a:path w="2176779" h="1625600">
                  <a:moveTo>
                    <a:pt x="1569407" y="1143000"/>
                  </a:moveTo>
                  <a:lnTo>
                    <a:pt x="1539188" y="1143000"/>
                  </a:lnTo>
                  <a:lnTo>
                    <a:pt x="1547680" y="1155700"/>
                  </a:lnTo>
                  <a:lnTo>
                    <a:pt x="1561575" y="1155700"/>
                  </a:lnTo>
                  <a:lnTo>
                    <a:pt x="1569407" y="1143000"/>
                  </a:lnTo>
                  <a:close/>
                </a:path>
                <a:path w="2176779" h="1625600">
                  <a:moveTo>
                    <a:pt x="1581522" y="1143000"/>
                  </a:moveTo>
                  <a:lnTo>
                    <a:pt x="1569407" y="1143000"/>
                  </a:lnTo>
                  <a:lnTo>
                    <a:pt x="1578161" y="1155700"/>
                  </a:lnTo>
                  <a:lnTo>
                    <a:pt x="1581522" y="1143000"/>
                  </a:lnTo>
                  <a:close/>
                </a:path>
                <a:path w="2176779" h="1625600">
                  <a:moveTo>
                    <a:pt x="1447181" y="1130300"/>
                  </a:moveTo>
                  <a:lnTo>
                    <a:pt x="779442" y="1130300"/>
                  </a:lnTo>
                  <a:lnTo>
                    <a:pt x="779065" y="1143000"/>
                  </a:lnTo>
                  <a:lnTo>
                    <a:pt x="1449306" y="1143000"/>
                  </a:lnTo>
                  <a:lnTo>
                    <a:pt x="1447181" y="1130300"/>
                  </a:lnTo>
                  <a:close/>
                </a:path>
                <a:path w="2176779" h="1625600">
                  <a:moveTo>
                    <a:pt x="1603930" y="1130300"/>
                  </a:moveTo>
                  <a:lnTo>
                    <a:pt x="1447181" y="1130300"/>
                  </a:lnTo>
                  <a:lnTo>
                    <a:pt x="1453515" y="1143000"/>
                  </a:lnTo>
                  <a:lnTo>
                    <a:pt x="1597898" y="1143000"/>
                  </a:lnTo>
                  <a:lnTo>
                    <a:pt x="1603930" y="1130300"/>
                  </a:lnTo>
                  <a:close/>
                </a:path>
                <a:path w="2176779" h="1625600">
                  <a:moveTo>
                    <a:pt x="1625433" y="1130300"/>
                  </a:moveTo>
                  <a:lnTo>
                    <a:pt x="1603930" y="1130300"/>
                  </a:lnTo>
                  <a:lnTo>
                    <a:pt x="1604830" y="1143000"/>
                  </a:lnTo>
                  <a:lnTo>
                    <a:pt x="1617194" y="1143000"/>
                  </a:lnTo>
                  <a:lnTo>
                    <a:pt x="1625433" y="1130300"/>
                  </a:lnTo>
                  <a:close/>
                </a:path>
                <a:path w="2176779" h="1625600">
                  <a:moveTo>
                    <a:pt x="1649258" y="1117600"/>
                  </a:moveTo>
                  <a:lnTo>
                    <a:pt x="788279" y="1117600"/>
                  </a:lnTo>
                  <a:lnTo>
                    <a:pt x="788154" y="1130300"/>
                  </a:lnTo>
                  <a:lnTo>
                    <a:pt x="1645698" y="1130300"/>
                  </a:lnTo>
                  <a:lnTo>
                    <a:pt x="1649258" y="1117600"/>
                  </a:lnTo>
                  <a:close/>
                </a:path>
                <a:path w="2176779" h="1625600">
                  <a:moveTo>
                    <a:pt x="1667792" y="1117600"/>
                  </a:moveTo>
                  <a:lnTo>
                    <a:pt x="1649258" y="1117600"/>
                  </a:lnTo>
                  <a:lnTo>
                    <a:pt x="1652923" y="1130300"/>
                  </a:lnTo>
                  <a:lnTo>
                    <a:pt x="1663792" y="1130300"/>
                  </a:lnTo>
                  <a:lnTo>
                    <a:pt x="1667792" y="1117600"/>
                  </a:lnTo>
                  <a:close/>
                </a:path>
                <a:path w="2176779" h="1625600">
                  <a:moveTo>
                    <a:pt x="795755" y="1104900"/>
                  </a:moveTo>
                  <a:lnTo>
                    <a:pt x="781211" y="1104900"/>
                  </a:lnTo>
                  <a:lnTo>
                    <a:pt x="780489" y="1117600"/>
                  </a:lnTo>
                  <a:lnTo>
                    <a:pt x="796855" y="1117600"/>
                  </a:lnTo>
                  <a:lnTo>
                    <a:pt x="795755" y="1104900"/>
                  </a:lnTo>
                  <a:close/>
                </a:path>
                <a:path w="2176779" h="1625600">
                  <a:moveTo>
                    <a:pt x="799179" y="1104900"/>
                  </a:moveTo>
                  <a:lnTo>
                    <a:pt x="796855" y="1117600"/>
                  </a:lnTo>
                  <a:lnTo>
                    <a:pt x="800258" y="1117600"/>
                  </a:lnTo>
                  <a:lnTo>
                    <a:pt x="799179" y="1104900"/>
                  </a:lnTo>
                  <a:close/>
                </a:path>
                <a:path w="2176779" h="1625600">
                  <a:moveTo>
                    <a:pt x="1705895" y="1092200"/>
                  </a:moveTo>
                  <a:lnTo>
                    <a:pt x="809284" y="1092200"/>
                  </a:lnTo>
                  <a:lnTo>
                    <a:pt x="807682" y="1117600"/>
                  </a:lnTo>
                  <a:lnTo>
                    <a:pt x="1686524" y="1117600"/>
                  </a:lnTo>
                  <a:lnTo>
                    <a:pt x="1690126" y="1104900"/>
                  </a:lnTo>
                  <a:lnTo>
                    <a:pt x="1697435" y="1104900"/>
                  </a:lnTo>
                  <a:lnTo>
                    <a:pt x="1705895" y="1092200"/>
                  </a:lnTo>
                  <a:close/>
                </a:path>
                <a:path w="2176779" h="1625600">
                  <a:moveTo>
                    <a:pt x="1697435" y="1104900"/>
                  </a:moveTo>
                  <a:lnTo>
                    <a:pt x="1690126" y="1104900"/>
                  </a:lnTo>
                  <a:lnTo>
                    <a:pt x="1688922" y="1117600"/>
                  </a:lnTo>
                  <a:lnTo>
                    <a:pt x="1697435" y="1104900"/>
                  </a:lnTo>
                  <a:close/>
                </a:path>
                <a:path w="2176779" h="1625600">
                  <a:moveTo>
                    <a:pt x="808603" y="1092200"/>
                  </a:moveTo>
                  <a:lnTo>
                    <a:pt x="799546" y="1092200"/>
                  </a:lnTo>
                  <a:lnTo>
                    <a:pt x="800258" y="1104900"/>
                  </a:lnTo>
                  <a:lnTo>
                    <a:pt x="801671" y="1104900"/>
                  </a:lnTo>
                  <a:lnTo>
                    <a:pt x="808603" y="1092200"/>
                  </a:lnTo>
                  <a:close/>
                </a:path>
                <a:path w="2176779" h="1625600">
                  <a:moveTo>
                    <a:pt x="1719225" y="1092200"/>
                  </a:moveTo>
                  <a:lnTo>
                    <a:pt x="1705895" y="1092200"/>
                  </a:lnTo>
                  <a:lnTo>
                    <a:pt x="1704618" y="1104900"/>
                  </a:lnTo>
                  <a:lnTo>
                    <a:pt x="1717036" y="1104900"/>
                  </a:lnTo>
                  <a:lnTo>
                    <a:pt x="1719225" y="1092200"/>
                  </a:lnTo>
                  <a:close/>
                </a:path>
                <a:path w="2176779" h="1625600">
                  <a:moveTo>
                    <a:pt x="1734998" y="1079500"/>
                  </a:moveTo>
                  <a:lnTo>
                    <a:pt x="788866" y="1079500"/>
                  </a:lnTo>
                  <a:lnTo>
                    <a:pt x="789169" y="1092200"/>
                  </a:lnTo>
                  <a:lnTo>
                    <a:pt x="1728847" y="1092200"/>
                  </a:lnTo>
                  <a:lnTo>
                    <a:pt x="1734998" y="1079500"/>
                  </a:lnTo>
                  <a:close/>
                </a:path>
                <a:path w="2176779" h="1625600">
                  <a:moveTo>
                    <a:pt x="1758266" y="1066800"/>
                  </a:moveTo>
                  <a:lnTo>
                    <a:pt x="805703" y="1066800"/>
                  </a:lnTo>
                  <a:lnTo>
                    <a:pt x="801263" y="1079500"/>
                  </a:lnTo>
                  <a:lnTo>
                    <a:pt x="1746607" y="1079500"/>
                  </a:lnTo>
                  <a:lnTo>
                    <a:pt x="1758266" y="1066800"/>
                  </a:lnTo>
                  <a:close/>
                </a:path>
                <a:path w="2176779" h="1625600">
                  <a:moveTo>
                    <a:pt x="1766993" y="1054100"/>
                  </a:moveTo>
                  <a:lnTo>
                    <a:pt x="804792" y="1054100"/>
                  </a:lnTo>
                  <a:lnTo>
                    <a:pt x="801462" y="1066800"/>
                  </a:lnTo>
                  <a:lnTo>
                    <a:pt x="1764564" y="1066800"/>
                  </a:lnTo>
                  <a:lnTo>
                    <a:pt x="1766993" y="1054100"/>
                  </a:lnTo>
                  <a:close/>
                </a:path>
                <a:path w="2176779" h="1625600">
                  <a:moveTo>
                    <a:pt x="1775799" y="1054100"/>
                  </a:moveTo>
                  <a:lnTo>
                    <a:pt x="1766993" y="1054100"/>
                  </a:lnTo>
                  <a:lnTo>
                    <a:pt x="1771558" y="1066800"/>
                  </a:lnTo>
                  <a:lnTo>
                    <a:pt x="1773642" y="1066800"/>
                  </a:lnTo>
                  <a:lnTo>
                    <a:pt x="1775799" y="1054100"/>
                  </a:lnTo>
                  <a:close/>
                </a:path>
                <a:path w="2176779" h="1625600">
                  <a:moveTo>
                    <a:pt x="1805997" y="1041400"/>
                  </a:moveTo>
                  <a:lnTo>
                    <a:pt x="807996" y="1041400"/>
                  </a:lnTo>
                  <a:lnTo>
                    <a:pt x="807996" y="1054100"/>
                  </a:lnTo>
                  <a:lnTo>
                    <a:pt x="1796343" y="1054100"/>
                  </a:lnTo>
                  <a:lnTo>
                    <a:pt x="1805997" y="1041400"/>
                  </a:lnTo>
                  <a:close/>
                </a:path>
                <a:path w="2176779" h="1625600">
                  <a:moveTo>
                    <a:pt x="1606621" y="1028700"/>
                  </a:moveTo>
                  <a:lnTo>
                    <a:pt x="727370" y="1028700"/>
                  </a:lnTo>
                  <a:lnTo>
                    <a:pt x="731653" y="1041400"/>
                  </a:lnTo>
                  <a:lnTo>
                    <a:pt x="1602380" y="1041400"/>
                  </a:lnTo>
                  <a:lnTo>
                    <a:pt x="1606621" y="1028700"/>
                  </a:lnTo>
                  <a:close/>
                </a:path>
                <a:path w="2176779" h="1625600">
                  <a:moveTo>
                    <a:pt x="1608799" y="1028700"/>
                  </a:moveTo>
                  <a:lnTo>
                    <a:pt x="1606621" y="1028700"/>
                  </a:lnTo>
                  <a:lnTo>
                    <a:pt x="1608170" y="1041400"/>
                  </a:lnTo>
                  <a:lnTo>
                    <a:pt x="1608474" y="1041400"/>
                  </a:lnTo>
                  <a:lnTo>
                    <a:pt x="1608799" y="1028700"/>
                  </a:lnTo>
                  <a:close/>
                </a:path>
                <a:path w="2176779" h="1625600">
                  <a:moveTo>
                    <a:pt x="1621489" y="1028700"/>
                  </a:moveTo>
                  <a:lnTo>
                    <a:pt x="1608799" y="1028700"/>
                  </a:lnTo>
                  <a:lnTo>
                    <a:pt x="1616380" y="1041400"/>
                  </a:lnTo>
                  <a:lnTo>
                    <a:pt x="1621489" y="1028700"/>
                  </a:lnTo>
                  <a:close/>
                </a:path>
                <a:path w="2176779" h="1625600">
                  <a:moveTo>
                    <a:pt x="1631709" y="1028700"/>
                  </a:moveTo>
                  <a:lnTo>
                    <a:pt x="1626599" y="1028700"/>
                  </a:lnTo>
                  <a:lnTo>
                    <a:pt x="1629918" y="1041400"/>
                  </a:lnTo>
                  <a:lnTo>
                    <a:pt x="1631709" y="1028700"/>
                  </a:lnTo>
                  <a:close/>
                </a:path>
                <a:path w="2176779" h="1625600">
                  <a:moveTo>
                    <a:pt x="1756365" y="1028700"/>
                  </a:moveTo>
                  <a:lnTo>
                    <a:pt x="1639269" y="1028700"/>
                  </a:lnTo>
                  <a:lnTo>
                    <a:pt x="1637489" y="1041400"/>
                  </a:lnTo>
                  <a:lnTo>
                    <a:pt x="1762145" y="1041400"/>
                  </a:lnTo>
                  <a:lnTo>
                    <a:pt x="1756365" y="1028700"/>
                  </a:lnTo>
                  <a:close/>
                </a:path>
                <a:path w="2176779" h="1625600">
                  <a:moveTo>
                    <a:pt x="1813002" y="1028700"/>
                  </a:moveTo>
                  <a:lnTo>
                    <a:pt x="1789045" y="1028700"/>
                  </a:lnTo>
                  <a:lnTo>
                    <a:pt x="1779432" y="1041400"/>
                  </a:lnTo>
                  <a:lnTo>
                    <a:pt x="1813567" y="1041400"/>
                  </a:lnTo>
                  <a:lnTo>
                    <a:pt x="1813002" y="1028700"/>
                  </a:lnTo>
                  <a:close/>
                </a:path>
                <a:path w="2176779" h="1625600">
                  <a:moveTo>
                    <a:pt x="1648693" y="1016000"/>
                  </a:moveTo>
                  <a:lnTo>
                    <a:pt x="718794" y="1016000"/>
                  </a:lnTo>
                  <a:lnTo>
                    <a:pt x="720250" y="1028700"/>
                  </a:lnTo>
                  <a:lnTo>
                    <a:pt x="1642033" y="1028700"/>
                  </a:lnTo>
                  <a:lnTo>
                    <a:pt x="1648693" y="1016000"/>
                  </a:lnTo>
                  <a:close/>
                </a:path>
                <a:path w="2176779" h="1625600">
                  <a:moveTo>
                    <a:pt x="1662588" y="1016000"/>
                  </a:moveTo>
                  <a:lnTo>
                    <a:pt x="1648693" y="1016000"/>
                  </a:lnTo>
                  <a:lnTo>
                    <a:pt x="1653499" y="1028700"/>
                  </a:lnTo>
                  <a:lnTo>
                    <a:pt x="1660797" y="1028700"/>
                  </a:lnTo>
                  <a:lnTo>
                    <a:pt x="1662588" y="1016000"/>
                  </a:lnTo>
                  <a:close/>
                </a:path>
                <a:path w="2176779" h="1625600">
                  <a:moveTo>
                    <a:pt x="1717675" y="1016000"/>
                  </a:moveTo>
                  <a:lnTo>
                    <a:pt x="1691037" y="1016000"/>
                  </a:lnTo>
                  <a:lnTo>
                    <a:pt x="1679138" y="1028700"/>
                  </a:lnTo>
                  <a:lnTo>
                    <a:pt x="1719497" y="1028700"/>
                  </a:lnTo>
                  <a:lnTo>
                    <a:pt x="1717675" y="1016000"/>
                  </a:lnTo>
                  <a:close/>
                </a:path>
                <a:path w="2176779" h="1625600">
                  <a:moveTo>
                    <a:pt x="752594" y="1003300"/>
                  </a:moveTo>
                  <a:lnTo>
                    <a:pt x="664576" y="1003300"/>
                  </a:lnTo>
                  <a:lnTo>
                    <a:pt x="668325" y="1016000"/>
                  </a:lnTo>
                  <a:lnTo>
                    <a:pt x="756699" y="1016000"/>
                  </a:lnTo>
                  <a:lnTo>
                    <a:pt x="752594" y="1003300"/>
                  </a:lnTo>
                  <a:close/>
                </a:path>
                <a:path w="2176779" h="1625600">
                  <a:moveTo>
                    <a:pt x="1585145" y="1003300"/>
                  </a:moveTo>
                  <a:lnTo>
                    <a:pt x="786876" y="1003300"/>
                  </a:lnTo>
                  <a:lnTo>
                    <a:pt x="790572" y="1016000"/>
                  </a:lnTo>
                  <a:lnTo>
                    <a:pt x="1583365" y="1016000"/>
                  </a:lnTo>
                  <a:lnTo>
                    <a:pt x="1585145" y="1003300"/>
                  </a:lnTo>
                  <a:close/>
                </a:path>
                <a:path w="2176779" h="1625600">
                  <a:moveTo>
                    <a:pt x="1668095" y="1003300"/>
                  </a:moveTo>
                  <a:lnTo>
                    <a:pt x="1609029" y="1003300"/>
                  </a:lnTo>
                  <a:lnTo>
                    <a:pt x="1605082" y="1016000"/>
                  </a:lnTo>
                  <a:lnTo>
                    <a:pt x="1668095" y="1016000"/>
                  </a:lnTo>
                  <a:lnTo>
                    <a:pt x="1668095" y="1003300"/>
                  </a:lnTo>
                  <a:close/>
                </a:path>
                <a:path w="2176779" h="1625600">
                  <a:moveTo>
                    <a:pt x="1794594" y="1003300"/>
                  </a:moveTo>
                  <a:lnTo>
                    <a:pt x="1768155" y="1003300"/>
                  </a:lnTo>
                  <a:lnTo>
                    <a:pt x="1771223" y="1016000"/>
                  </a:lnTo>
                  <a:lnTo>
                    <a:pt x="1796646" y="1016000"/>
                  </a:lnTo>
                  <a:lnTo>
                    <a:pt x="1794594" y="1003300"/>
                  </a:lnTo>
                  <a:close/>
                </a:path>
                <a:path w="2176779" h="1625600">
                  <a:moveTo>
                    <a:pt x="1829336" y="1003300"/>
                  </a:moveTo>
                  <a:lnTo>
                    <a:pt x="1803924" y="1003300"/>
                  </a:lnTo>
                  <a:lnTo>
                    <a:pt x="1803379" y="1016000"/>
                  </a:lnTo>
                  <a:lnTo>
                    <a:pt x="1826185" y="1016000"/>
                  </a:lnTo>
                  <a:lnTo>
                    <a:pt x="1829336" y="1003300"/>
                  </a:lnTo>
                  <a:close/>
                </a:path>
                <a:path w="2176779" h="1625600">
                  <a:moveTo>
                    <a:pt x="724344" y="990600"/>
                  </a:moveTo>
                  <a:lnTo>
                    <a:pt x="657278" y="990600"/>
                  </a:lnTo>
                  <a:lnTo>
                    <a:pt x="658388" y="1003300"/>
                  </a:lnTo>
                  <a:lnTo>
                    <a:pt x="724983" y="1003300"/>
                  </a:lnTo>
                  <a:lnTo>
                    <a:pt x="724344" y="990600"/>
                  </a:lnTo>
                  <a:close/>
                </a:path>
                <a:path w="2176779" h="1625600">
                  <a:moveTo>
                    <a:pt x="1603930" y="990600"/>
                  </a:moveTo>
                  <a:lnTo>
                    <a:pt x="785798" y="990600"/>
                  </a:lnTo>
                  <a:lnTo>
                    <a:pt x="784761" y="1003300"/>
                  </a:lnTo>
                  <a:lnTo>
                    <a:pt x="1603291" y="1003300"/>
                  </a:lnTo>
                  <a:lnTo>
                    <a:pt x="1603930" y="990600"/>
                  </a:lnTo>
                  <a:close/>
                </a:path>
                <a:path w="2176779" h="1625600">
                  <a:moveTo>
                    <a:pt x="1704618" y="990600"/>
                  </a:moveTo>
                  <a:lnTo>
                    <a:pt x="1624809" y="990600"/>
                  </a:lnTo>
                  <a:lnTo>
                    <a:pt x="1622610" y="1003300"/>
                  </a:lnTo>
                  <a:lnTo>
                    <a:pt x="1698607" y="1003300"/>
                  </a:lnTo>
                  <a:lnTo>
                    <a:pt x="1704618" y="990600"/>
                  </a:lnTo>
                  <a:close/>
                </a:path>
                <a:path w="2176779" h="1625600">
                  <a:moveTo>
                    <a:pt x="1821578" y="977900"/>
                  </a:moveTo>
                  <a:lnTo>
                    <a:pt x="1743234" y="977900"/>
                  </a:lnTo>
                  <a:lnTo>
                    <a:pt x="1743234" y="990600"/>
                  </a:lnTo>
                  <a:lnTo>
                    <a:pt x="1744847" y="1003300"/>
                  </a:lnTo>
                  <a:lnTo>
                    <a:pt x="1794039" y="1003300"/>
                  </a:lnTo>
                  <a:lnTo>
                    <a:pt x="1798259" y="990600"/>
                  </a:lnTo>
                  <a:lnTo>
                    <a:pt x="1823117" y="990600"/>
                  </a:lnTo>
                  <a:lnTo>
                    <a:pt x="1821578" y="977900"/>
                  </a:lnTo>
                  <a:close/>
                </a:path>
                <a:path w="2176779" h="1625600">
                  <a:moveTo>
                    <a:pt x="1835033" y="990600"/>
                  </a:moveTo>
                  <a:lnTo>
                    <a:pt x="1798259" y="990600"/>
                  </a:lnTo>
                  <a:lnTo>
                    <a:pt x="1803379" y="1003300"/>
                  </a:lnTo>
                  <a:lnTo>
                    <a:pt x="1834184" y="1003300"/>
                  </a:lnTo>
                  <a:lnTo>
                    <a:pt x="1835033" y="990600"/>
                  </a:lnTo>
                  <a:close/>
                </a:path>
                <a:path w="2176779" h="1625600">
                  <a:moveTo>
                    <a:pt x="1609930" y="977900"/>
                  </a:moveTo>
                  <a:lnTo>
                    <a:pt x="775463" y="977900"/>
                  </a:lnTo>
                  <a:lnTo>
                    <a:pt x="778028" y="990600"/>
                  </a:lnTo>
                  <a:lnTo>
                    <a:pt x="1609678" y="990600"/>
                  </a:lnTo>
                  <a:lnTo>
                    <a:pt x="1609930" y="977900"/>
                  </a:lnTo>
                  <a:close/>
                </a:path>
                <a:path w="2176779" h="1625600">
                  <a:moveTo>
                    <a:pt x="1697058" y="977900"/>
                  </a:moveTo>
                  <a:lnTo>
                    <a:pt x="1642033" y="977900"/>
                  </a:lnTo>
                  <a:lnTo>
                    <a:pt x="1637489" y="990600"/>
                  </a:lnTo>
                  <a:lnTo>
                    <a:pt x="1702230" y="990600"/>
                  </a:lnTo>
                  <a:lnTo>
                    <a:pt x="1697058" y="977900"/>
                  </a:lnTo>
                  <a:close/>
                </a:path>
                <a:path w="2176779" h="1625600">
                  <a:moveTo>
                    <a:pt x="1686807" y="965200"/>
                  </a:moveTo>
                  <a:lnTo>
                    <a:pt x="763934" y="965200"/>
                  </a:lnTo>
                  <a:lnTo>
                    <a:pt x="769107" y="977900"/>
                  </a:lnTo>
                  <a:lnTo>
                    <a:pt x="1674388" y="977900"/>
                  </a:lnTo>
                  <a:lnTo>
                    <a:pt x="1686807" y="965200"/>
                  </a:lnTo>
                  <a:close/>
                </a:path>
                <a:path w="2176779" h="1625600">
                  <a:moveTo>
                    <a:pt x="1839692" y="965200"/>
                  </a:moveTo>
                  <a:lnTo>
                    <a:pt x="1733392" y="965200"/>
                  </a:lnTo>
                  <a:lnTo>
                    <a:pt x="1731319" y="977900"/>
                  </a:lnTo>
                  <a:lnTo>
                    <a:pt x="1831965" y="977900"/>
                  </a:lnTo>
                  <a:lnTo>
                    <a:pt x="1839692" y="965200"/>
                  </a:lnTo>
                  <a:close/>
                </a:path>
                <a:path w="2176779" h="1625600">
                  <a:moveTo>
                    <a:pt x="1700450" y="952500"/>
                  </a:moveTo>
                  <a:lnTo>
                    <a:pt x="761516" y="952500"/>
                  </a:lnTo>
                  <a:lnTo>
                    <a:pt x="755422" y="965200"/>
                  </a:lnTo>
                  <a:lnTo>
                    <a:pt x="1700126" y="965200"/>
                  </a:lnTo>
                  <a:lnTo>
                    <a:pt x="1700450" y="952500"/>
                  </a:lnTo>
                  <a:close/>
                </a:path>
                <a:path w="2176779" h="1625600">
                  <a:moveTo>
                    <a:pt x="1824635" y="939800"/>
                  </a:moveTo>
                  <a:lnTo>
                    <a:pt x="1819462" y="939800"/>
                  </a:lnTo>
                  <a:lnTo>
                    <a:pt x="1810164" y="952500"/>
                  </a:lnTo>
                  <a:lnTo>
                    <a:pt x="1707989" y="952500"/>
                  </a:lnTo>
                  <a:lnTo>
                    <a:pt x="1719937" y="965200"/>
                  </a:lnTo>
                  <a:lnTo>
                    <a:pt x="1842320" y="965200"/>
                  </a:lnTo>
                  <a:lnTo>
                    <a:pt x="1836561" y="952500"/>
                  </a:lnTo>
                  <a:lnTo>
                    <a:pt x="1824635" y="939800"/>
                  </a:lnTo>
                  <a:close/>
                </a:path>
                <a:path w="2176779" h="1625600">
                  <a:moveTo>
                    <a:pt x="644671" y="939800"/>
                  </a:moveTo>
                  <a:lnTo>
                    <a:pt x="620640" y="939800"/>
                  </a:lnTo>
                  <a:lnTo>
                    <a:pt x="624755" y="952500"/>
                  </a:lnTo>
                  <a:lnTo>
                    <a:pt x="642545" y="952500"/>
                  </a:lnTo>
                  <a:lnTo>
                    <a:pt x="644671" y="939800"/>
                  </a:lnTo>
                  <a:close/>
                </a:path>
                <a:path w="2176779" h="1625600">
                  <a:moveTo>
                    <a:pt x="674701" y="939800"/>
                  </a:moveTo>
                  <a:lnTo>
                    <a:pt x="644671" y="939800"/>
                  </a:lnTo>
                  <a:lnTo>
                    <a:pt x="646650" y="952500"/>
                  </a:lnTo>
                  <a:lnTo>
                    <a:pt x="673623" y="952500"/>
                  </a:lnTo>
                  <a:lnTo>
                    <a:pt x="674701" y="939800"/>
                  </a:lnTo>
                  <a:close/>
                </a:path>
                <a:path w="2176779" h="1625600">
                  <a:moveTo>
                    <a:pt x="740867" y="939800"/>
                  </a:moveTo>
                  <a:lnTo>
                    <a:pt x="734679" y="939800"/>
                  </a:lnTo>
                  <a:lnTo>
                    <a:pt x="739799" y="952500"/>
                  </a:lnTo>
                  <a:lnTo>
                    <a:pt x="740867" y="939800"/>
                  </a:lnTo>
                  <a:close/>
                </a:path>
                <a:path w="2176779" h="1625600">
                  <a:moveTo>
                    <a:pt x="746375" y="939800"/>
                  </a:moveTo>
                  <a:lnTo>
                    <a:pt x="740867" y="939800"/>
                  </a:lnTo>
                  <a:lnTo>
                    <a:pt x="741715" y="952500"/>
                  </a:lnTo>
                  <a:lnTo>
                    <a:pt x="744102" y="952500"/>
                  </a:lnTo>
                  <a:lnTo>
                    <a:pt x="746375" y="939800"/>
                  </a:lnTo>
                  <a:close/>
                </a:path>
                <a:path w="2176779" h="1625600">
                  <a:moveTo>
                    <a:pt x="746909" y="939800"/>
                  </a:moveTo>
                  <a:lnTo>
                    <a:pt x="746375" y="939800"/>
                  </a:lnTo>
                  <a:lnTo>
                    <a:pt x="745286" y="952500"/>
                  </a:lnTo>
                  <a:lnTo>
                    <a:pt x="746909" y="939800"/>
                  </a:lnTo>
                  <a:close/>
                </a:path>
                <a:path w="2176779" h="1625600">
                  <a:moveTo>
                    <a:pt x="1670525" y="939800"/>
                  </a:moveTo>
                  <a:lnTo>
                    <a:pt x="768447" y="939800"/>
                  </a:lnTo>
                  <a:lnTo>
                    <a:pt x="763599" y="952500"/>
                  </a:lnTo>
                  <a:lnTo>
                    <a:pt x="1675136" y="952500"/>
                  </a:lnTo>
                  <a:lnTo>
                    <a:pt x="1670525" y="939800"/>
                  </a:lnTo>
                  <a:close/>
                </a:path>
                <a:path w="2176779" h="1625600">
                  <a:moveTo>
                    <a:pt x="1808122" y="939800"/>
                  </a:moveTo>
                  <a:lnTo>
                    <a:pt x="1682556" y="939800"/>
                  </a:lnTo>
                  <a:lnTo>
                    <a:pt x="1684754" y="952500"/>
                  </a:lnTo>
                  <a:lnTo>
                    <a:pt x="1805494" y="952500"/>
                  </a:lnTo>
                  <a:lnTo>
                    <a:pt x="1808122" y="939800"/>
                  </a:lnTo>
                  <a:close/>
                </a:path>
                <a:path w="2176779" h="1625600">
                  <a:moveTo>
                    <a:pt x="678094" y="927100"/>
                  </a:moveTo>
                  <a:lnTo>
                    <a:pt x="613049" y="927100"/>
                  </a:lnTo>
                  <a:lnTo>
                    <a:pt x="612504" y="939800"/>
                  </a:lnTo>
                  <a:lnTo>
                    <a:pt x="679916" y="939800"/>
                  </a:lnTo>
                  <a:lnTo>
                    <a:pt x="678094" y="927100"/>
                  </a:lnTo>
                  <a:close/>
                </a:path>
                <a:path w="2176779" h="1625600">
                  <a:moveTo>
                    <a:pt x="714355" y="927100"/>
                  </a:moveTo>
                  <a:lnTo>
                    <a:pt x="708334" y="927100"/>
                  </a:lnTo>
                  <a:lnTo>
                    <a:pt x="713475" y="939800"/>
                  </a:lnTo>
                  <a:lnTo>
                    <a:pt x="714355" y="927100"/>
                  </a:lnTo>
                  <a:close/>
                </a:path>
                <a:path w="2176779" h="1625600">
                  <a:moveTo>
                    <a:pt x="737097" y="927100"/>
                  </a:moveTo>
                  <a:lnTo>
                    <a:pt x="721653" y="927100"/>
                  </a:lnTo>
                  <a:lnTo>
                    <a:pt x="723768" y="939800"/>
                  </a:lnTo>
                  <a:lnTo>
                    <a:pt x="734270" y="939800"/>
                  </a:lnTo>
                  <a:lnTo>
                    <a:pt x="737097" y="927100"/>
                  </a:lnTo>
                  <a:close/>
                </a:path>
                <a:path w="2176779" h="1625600">
                  <a:moveTo>
                    <a:pt x="1800814" y="927100"/>
                  </a:moveTo>
                  <a:lnTo>
                    <a:pt x="737097" y="927100"/>
                  </a:lnTo>
                  <a:lnTo>
                    <a:pt x="734804" y="939800"/>
                  </a:lnTo>
                  <a:lnTo>
                    <a:pt x="1799275" y="939800"/>
                  </a:lnTo>
                  <a:lnTo>
                    <a:pt x="1800814" y="927100"/>
                  </a:lnTo>
                  <a:close/>
                </a:path>
                <a:path w="2176779" h="1625600">
                  <a:moveTo>
                    <a:pt x="1804981" y="927100"/>
                  </a:moveTo>
                  <a:lnTo>
                    <a:pt x="1799275" y="939800"/>
                  </a:lnTo>
                  <a:lnTo>
                    <a:pt x="1807033" y="939800"/>
                  </a:lnTo>
                  <a:lnTo>
                    <a:pt x="1804981" y="927100"/>
                  </a:lnTo>
                  <a:close/>
                </a:path>
                <a:path w="2176779" h="1625600">
                  <a:moveTo>
                    <a:pt x="685015" y="901700"/>
                  </a:moveTo>
                  <a:lnTo>
                    <a:pt x="654084" y="901700"/>
                  </a:lnTo>
                  <a:lnTo>
                    <a:pt x="653006" y="914400"/>
                  </a:lnTo>
                  <a:lnTo>
                    <a:pt x="641467" y="914400"/>
                  </a:lnTo>
                  <a:lnTo>
                    <a:pt x="634242" y="927100"/>
                  </a:lnTo>
                  <a:lnTo>
                    <a:pt x="693361" y="927100"/>
                  </a:lnTo>
                  <a:lnTo>
                    <a:pt x="688732" y="914400"/>
                  </a:lnTo>
                  <a:lnTo>
                    <a:pt x="685015" y="901700"/>
                  </a:lnTo>
                  <a:close/>
                </a:path>
                <a:path w="2176779" h="1625600">
                  <a:moveTo>
                    <a:pt x="1790971" y="914400"/>
                  </a:moveTo>
                  <a:lnTo>
                    <a:pt x="710658" y="914400"/>
                  </a:lnTo>
                  <a:lnTo>
                    <a:pt x="707255" y="927100"/>
                  </a:lnTo>
                  <a:lnTo>
                    <a:pt x="1796646" y="927100"/>
                  </a:lnTo>
                  <a:lnTo>
                    <a:pt x="1790971" y="914400"/>
                  </a:lnTo>
                  <a:close/>
                </a:path>
                <a:path w="2176779" h="1625600">
                  <a:moveTo>
                    <a:pt x="649980" y="901700"/>
                  </a:moveTo>
                  <a:lnTo>
                    <a:pt x="636462" y="901700"/>
                  </a:lnTo>
                  <a:lnTo>
                    <a:pt x="627949" y="914400"/>
                  </a:lnTo>
                  <a:lnTo>
                    <a:pt x="646786" y="914400"/>
                  </a:lnTo>
                  <a:lnTo>
                    <a:pt x="649980" y="901700"/>
                  </a:lnTo>
                  <a:close/>
                </a:path>
                <a:path w="2176779" h="1625600">
                  <a:moveTo>
                    <a:pt x="1780584" y="901700"/>
                  </a:moveTo>
                  <a:lnTo>
                    <a:pt x="688429" y="901700"/>
                  </a:lnTo>
                  <a:lnTo>
                    <a:pt x="691622" y="914400"/>
                  </a:lnTo>
                  <a:lnTo>
                    <a:pt x="1779568" y="914400"/>
                  </a:lnTo>
                  <a:lnTo>
                    <a:pt x="1780584" y="901700"/>
                  </a:lnTo>
                  <a:close/>
                </a:path>
                <a:path w="2176779" h="1625600">
                  <a:moveTo>
                    <a:pt x="679319" y="889000"/>
                  </a:moveTo>
                  <a:lnTo>
                    <a:pt x="646074" y="889000"/>
                  </a:lnTo>
                  <a:lnTo>
                    <a:pt x="643791" y="901700"/>
                  </a:lnTo>
                  <a:lnTo>
                    <a:pt x="680775" y="901700"/>
                  </a:lnTo>
                  <a:lnTo>
                    <a:pt x="679319" y="889000"/>
                  </a:lnTo>
                  <a:close/>
                </a:path>
                <a:path w="2176779" h="1625600">
                  <a:moveTo>
                    <a:pt x="1755213" y="889000"/>
                  </a:moveTo>
                  <a:lnTo>
                    <a:pt x="683277" y="889000"/>
                  </a:lnTo>
                  <a:lnTo>
                    <a:pt x="684125" y="901700"/>
                  </a:lnTo>
                  <a:lnTo>
                    <a:pt x="1767118" y="901700"/>
                  </a:lnTo>
                  <a:lnTo>
                    <a:pt x="1755213" y="889000"/>
                  </a:lnTo>
                  <a:close/>
                </a:path>
                <a:path w="2176779" h="1625600">
                  <a:moveTo>
                    <a:pt x="656011" y="876300"/>
                  </a:moveTo>
                  <a:lnTo>
                    <a:pt x="653006" y="889000"/>
                  </a:lnTo>
                  <a:lnTo>
                    <a:pt x="659100" y="889000"/>
                  </a:lnTo>
                  <a:lnTo>
                    <a:pt x="656011" y="876300"/>
                  </a:lnTo>
                  <a:close/>
                </a:path>
                <a:path w="2176779" h="1625600">
                  <a:moveTo>
                    <a:pt x="1724073" y="876300"/>
                  </a:moveTo>
                  <a:lnTo>
                    <a:pt x="664901" y="876300"/>
                  </a:lnTo>
                  <a:lnTo>
                    <a:pt x="660482" y="889000"/>
                  </a:lnTo>
                  <a:lnTo>
                    <a:pt x="1727727" y="889000"/>
                  </a:lnTo>
                  <a:lnTo>
                    <a:pt x="1724073" y="876300"/>
                  </a:lnTo>
                  <a:close/>
                </a:path>
                <a:path w="2176779" h="1625600">
                  <a:moveTo>
                    <a:pt x="1727151" y="863600"/>
                  </a:moveTo>
                  <a:lnTo>
                    <a:pt x="648262" y="863600"/>
                  </a:lnTo>
                  <a:lnTo>
                    <a:pt x="648556" y="876300"/>
                  </a:lnTo>
                  <a:lnTo>
                    <a:pt x="1726156" y="876300"/>
                  </a:lnTo>
                  <a:lnTo>
                    <a:pt x="1727151" y="863600"/>
                  </a:lnTo>
                  <a:close/>
                </a:path>
                <a:path w="2176779" h="1625600">
                  <a:moveTo>
                    <a:pt x="1723057" y="850900"/>
                  </a:moveTo>
                  <a:lnTo>
                    <a:pt x="649980" y="850900"/>
                  </a:lnTo>
                  <a:lnTo>
                    <a:pt x="648975" y="863600"/>
                  </a:lnTo>
                  <a:lnTo>
                    <a:pt x="1721455" y="863600"/>
                  </a:lnTo>
                  <a:lnTo>
                    <a:pt x="1723057" y="850900"/>
                  </a:lnTo>
                  <a:close/>
                </a:path>
                <a:path w="2176779" h="1625600">
                  <a:moveTo>
                    <a:pt x="1715759" y="838200"/>
                  </a:moveTo>
                  <a:lnTo>
                    <a:pt x="646985" y="838200"/>
                  </a:lnTo>
                  <a:lnTo>
                    <a:pt x="648367" y="850900"/>
                  </a:lnTo>
                  <a:lnTo>
                    <a:pt x="1714209" y="850900"/>
                  </a:lnTo>
                  <a:lnTo>
                    <a:pt x="1715759" y="838200"/>
                  </a:lnTo>
                  <a:close/>
                </a:path>
                <a:path w="2176779" h="1625600">
                  <a:moveTo>
                    <a:pt x="1690911" y="825500"/>
                  </a:moveTo>
                  <a:lnTo>
                    <a:pt x="625467" y="825500"/>
                  </a:lnTo>
                  <a:lnTo>
                    <a:pt x="623132" y="838200"/>
                  </a:lnTo>
                  <a:lnTo>
                    <a:pt x="1698147" y="838200"/>
                  </a:lnTo>
                  <a:lnTo>
                    <a:pt x="1690911" y="825500"/>
                  </a:lnTo>
                  <a:close/>
                </a:path>
                <a:path w="2176779" h="1625600">
                  <a:moveTo>
                    <a:pt x="1763789" y="825500"/>
                  </a:moveTo>
                  <a:lnTo>
                    <a:pt x="1760903" y="825500"/>
                  </a:lnTo>
                  <a:lnTo>
                    <a:pt x="1764137" y="838200"/>
                  </a:lnTo>
                  <a:lnTo>
                    <a:pt x="1763789" y="825500"/>
                  </a:lnTo>
                  <a:close/>
                </a:path>
                <a:path w="2176779" h="1625600">
                  <a:moveTo>
                    <a:pt x="1654075" y="812800"/>
                  </a:moveTo>
                  <a:lnTo>
                    <a:pt x="629561" y="812800"/>
                  </a:lnTo>
                  <a:lnTo>
                    <a:pt x="629561" y="825500"/>
                  </a:lnTo>
                  <a:lnTo>
                    <a:pt x="1647845" y="825500"/>
                  </a:lnTo>
                  <a:lnTo>
                    <a:pt x="1654075" y="812800"/>
                  </a:lnTo>
                  <a:close/>
                </a:path>
                <a:path w="2176779" h="1625600">
                  <a:moveTo>
                    <a:pt x="1664965" y="812800"/>
                  </a:moveTo>
                  <a:lnTo>
                    <a:pt x="1654075" y="812800"/>
                  </a:lnTo>
                  <a:lnTo>
                    <a:pt x="1653499" y="825500"/>
                  </a:lnTo>
                  <a:lnTo>
                    <a:pt x="1661300" y="825500"/>
                  </a:lnTo>
                  <a:lnTo>
                    <a:pt x="1664965" y="812800"/>
                  </a:lnTo>
                  <a:close/>
                </a:path>
                <a:path w="2176779" h="1625600">
                  <a:moveTo>
                    <a:pt x="1696618" y="812800"/>
                  </a:moveTo>
                  <a:lnTo>
                    <a:pt x="1664965" y="812800"/>
                  </a:lnTo>
                  <a:lnTo>
                    <a:pt x="1664965" y="825500"/>
                  </a:lnTo>
                  <a:lnTo>
                    <a:pt x="1695005" y="825500"/>
                  </a:lnTo>
                  <a:lnTo>
                    <a:pt x="1696618" y="812800"/>
                  </a:lnTo>
                  <a:close/>
                </a:path>
                <a:path w="2176779" h="1625600">
                  <a:moveTo>
                    <a:pt x="1760930" y="812800"/>
                  </a:moveTo>
                  <a:lnTo>
                    <a:pt x="1712460" y="812800"/>
                  </a:lnTo>
                  <a:lnTo>
                    <a:pt x="1711916" y="825500"/>
                  </a:lnTo>
                  <a:lnTo>
                    <a:pt x="1760469" y="825500"/>
                  </a:lnTo>
                  <a:lnTo>
                    <a:pt x="1760930" y="812800"/>
                  </a:lnTo>
                  <a:close/>
                </a:path>
                <a:path w="2176779" h="1625600">
                  <a:moveTo>
                    <a:pt x="1837012" y="812800"/>
                  </a:moveTo>
                  <a:lnTo>
                    <a:pt x="1766386" y="812800"/>
                  </a:lnTo>
                  <a:lnTo>
                    <a:pt x="1772302" y="825500"/>
                  </a:lnTo>
                  <a:lnTo>
                    <a:pt x="1833881" y="825500"/>
                  </a:lnTo>
                  <a:lnTo>
                    <a:pt x="1837012" y="812800"/>
                  </a:lnTo>
                  <a:close/>
                </a:path>
                <a:path w="2176779" h="1625600">
                  <a:moveTo>
                    <a:pt x="1709026" y="800100"/>
                  </a:moveTo>
                  <a:lnTo>
                    <a:pt x="618525" y="800100"/>
                  </a:lnTo>
                  <a:lnTo>
                    <a:pt x="624043" y="812800"/>
                  </a:lnTo>
                  <a:lnTo>
                    <a:pt x="1709026" y="812800"/>
                  </a:lnTo>
                  <a:lnTo>
                    <a:pt x="1709026" y="800100"/>
                  </a:lnTo>
                  <a:close/>
                </a:path>
                <a:path w="2176779" h="1625600">
                  <a:moveTo>
                    <a:pt x="1714157" y="800100"/>
                  </a:moveTo>
                  <a:lnTo>
                    <a:pt x="1712953" y="812800"/>
                  </a:lnTo>
                  <a:lnTo>
                    <a:pt x="1718261" y="812800"/>
                  </a:lnTo>
                  <a:lnTo>
                    <a:pt x="1714157" y="800100"/>
                  </a:lnTo>
                  <a:close/>
                </a:path>
                <a:path w="2176779" h="1625600">
                  <a:moveTo>
                    <a:pt x="1728847" y="800100"/>
                  </a:moveTo>
                  <a:lnTo>
                    <a:pt x="1723120" y="800100"/>
                  </a:lnTo>
                  <a:lnTo>
                    <a:pt x="1718261" y="812800"/>
                  </a:lnTo>
                  <a:lnTo>
                    <a:pt x="1731256" y="812800"/>
                  </a:lnTo>
                  <a:lnTo>
                    <a:pt x="1728847" y="800100"/>
                  </a:lnTo>
                  <a:close/>
                </a:path>
                <a:path w="2176779" h="1625600">
                  <a:moveTo>
                    <a:pt x="1880633" y="800100"/>
                  </a:moveTo>
                  <a:lnTo>
                    <a:pt x="1755213" y="800100"/>
                  </a:lnTo>
                  <a:lnTo>
                    <a:pt x="1755213" y="812800"/>
                  </a:lnTo>
                  <a:lnTo>
                    <a:pt x="1879021" y="812800"/>
                  </a:lnTo>
                  <a:lnTo>
                    <a:pt x="1880633" y="800100"/>
                  </a:lnTo>
                  <a:close/>
                </a:path>
                <a:path w="2176779" h="1625600">
                  <a:moveTo>
                    <a:pt x="1741685" y="787400"/>
                  </a:moveTo>
                  <a:lnTo>
                    <a:pt x="612651" y="787400"/>
                  </a:lnTo>
                  <a:lnTo>
                    <a:pt x="614065" y="800100"/>
                  </a:lnTo>
                  <a:lnTo>
                    <a:pt x="1736512" y="800100"/>
                  </a:lnTo>
                  <a:lnTo>
                    <a:pt x="1741685" y="787400"/>
                  </a:lnTo>
                  <a:close/>
                </a:path>
                <a:path w="2176779" h="1625600">
                  <a:moveTo>
                    <a:pt x="1773851" y="787400"/>
                  </a:moveTo>
                  <a:lnTo>
                    <a:pt x="1768679" y="800100"/>
                  </a:lnTo>
                  <a:lnTo>
                    <a:pt x="1779568" y="800100"/>
                  </a:lnTo>
                  <a:lnTo>
                    <a:pt x="1777460" y="793706"/>
                  </a:lnTo>
                  <a:lnTo>
                    <a:pt x="1773851" y="787400"/>
                  </a:lnTo>
                  <a:close/>
                </a:path>
                <a:path w="2176779" h="1625600">
                  <a:moveTo>
                    <a:pt x="1777460" y="793706"/>
                  </a:moveTo>
                  <a:lnTo>
                    <a:pt x="1779568" y="800100"/>
                  </a:lnTo>
                  <a:lnTo>
                    <a:pt x="1781118" y="800100"/>
                  </a:lnTo>
                  <a:lnTo>
                    <a:pt x="1777460" y="793706"/>
                  </a:lnTo>
                  <a:close/>
                </a:path>
                <a:path w="2176779" h="1625600">
                  <a:moveTo>
                    <a:pt x="1881272" y="787400"/>
                  </a:moveTo>
                  <a:lnTo>
                    <a:pt x="1775380" y="787400"/>
                  </a:lnTo>
                  <a:lnTo>
                    <a:pt x="1777460" y="793706"/>
                  </a:lnTo>
                  <a:lnTo>
                    <a:pt x="1781118" y="800100"/>
                  </a:lnTo>
                  <a:lnTo>
                    <a:pt x="1878183" y="800100"/>
                  </a:lnTo>
                  <a:lnTo>
                    <a:pt x="1881272" y="787400"/>
                  </a:lnTo>
                  <a:close/>
                </a:path>
                <a:path w="2176779" h="1625600">
                  <a:moveTo>
                    <a:pt x="1853598" y="774700"/>
                  </a:moveTo>
                  <a:lnTo>
                    <a:pt x="607531" y="774700"/>
                  </a:lnTo>
                  <a:lnTo>
                    <a:pt x="608400" y="787400"/>
                  </a:lnTo>
                  <a:lnTo>
                    <a:pt x="1857765" y="787400"/>
                  </a:lnTo>
                  <a:lnTo>
                    <a:pt x="1853598" y="774700"/>
                  </a:lnTo>
                  <a:close/>
                </a:path>
                <a:path w="2176779" h="1625600">
                  <a:moveTo>
                    <a:pt x="1871859" y="774700"/>
                  </a:moveTo>
                  <a:lnTo>
                    <a:pt x="1869304" y="774700"/>
                  </a:lnTo>
                  <a:lnTo>
                    <a:pt x="1861294" y="787400"/>
                  </a:lnTo>
                  <a:lnTo>
                    <a:pt x="1878016" y="787400"/>
                  </a:lnTo>
                  <a:lnTo>
                    <a:pt x="1871859" y="774700"/>
                  </a:lnTo>
                  <a:close/>
                </a:path>
                <a:path w="2176779" h="1625600">
                  <a:moveTo>
                    <a:pt x="1815044" y="762000"/>
                  </a:moveTo>
                  <a:lnTo>
                    <a:pt x="597008" y="762000"/>
                  </a:lnTo>
                  <a:lnTo>
                    <a:pt x="598421" y="774700"/>
                  </a:lnTo>
                  <a:lnTo>
                    <a:pt x="1813641" y="774700"/>
                  </a:lnTo>
                  <a:lnTo>
                    <a:pt x="1815044" y="762000"/>
                  </a:lnTo>
                  <a:close/>
                </a:path>
                <a:path w="2176779" h="1625600">
                  <a:moveTo>
                    <a:pt x="1860519" y="762000"/>
                  </a:moveTo>
                  <a:lnTo>
                    <a:pt x="1839420" y="762000"/>
                  </a:lnTo>
                  <a:lnTo>
                    <a:pt x="1844174" y="774700"/>
                  </a:lnTo>
                  <a:lnTo>
                    <a:pt x="1857964" y="774700"/>
                  </a:lnTo>
                  <a:lnTo>
                    <a:pt x="1860519" y="762000"/>
                  </a:lnTo>
                  <a:close/>
                </a:path>
                <a:path w="2176779" h="1625600">
                  <a:moveTo>
                    <a:pt x="1918412" y="749300"/>
                  </a:moveTo>
                  <a:lnTo>
                    <a:pt x="592023" y="749300"/>
                  </a:lnTo>
                  <a:lnTo>
                    <a:pt x="592798" y="762000"/>
                  </a:lnTo>
                  <a:lnTo>
                    <a:pt x="1914779" y="762000"/>
                  </a:lnTo>
                  <a:lnTo>
                    <a:pt x="1918412" y="749300"/>
                  </a:lnTo>
                  <a:close/>
                </a:path>
                <a:path w="2176779" h="1625600">
                  <a:moveTo>
                    <a:pt x="1941281" y="736600"/>
                  </a:moveTo>
                  <a:lnTo>
                    <a:pt x="590788" y="736600"/>
                  </a:lnTo>
                  <a:lnTo>
                    <a:pt x="595636" y="749300"/>
                  </a:lnTo>
                  <a:lnTo>
                    <a:pt x="1932914" y="749300"/>
                  </a:lnTo>
                  <a:lnTo>
                    <a:pt x="1941281" y="736600"/>
                  </a:lnTo>
                  <a:close/>
                </a:path>
                <a:path w="2176779" h="1625600">
                  <a:moveTo>
                    <a:pt x="1919952" y="723900"/>
                  </a:moveTo>
                  <a:lnTo>
                    <a:pt x="578306" y="723900"/>
                  </a:lnTo>
                  <a:lnTo>
                    <a:pt x="580359" y="736600"/>
                  </a:lnTo>
                  <a:lnTo>
                    <a:pt x="1921773" y="736600"/>
                  </a:lnTo>
                  <a:lnTo>
                    <a:pt x="1919952" y="723900"/>
                  </a:lnTo>
                  <a:close/>
                </a:path>
                <a:path w="2176779" h="1625600">
                  <a:moveTo>
                    <a:pt x="1920234" y="723900"/>
                  </a:moveTo>
                  <a:lnTo>
                    <a:pt x="1921773" y="736600"/>
                  </a:lnTo>
                  <a:lnTo>
                    <a:pt x="1922454" y="736600"/>
                  </a:lnTo>
                  <a:lnTo>
                    <a:pt x="1920234" y="723900"/>
                  </a:lnTo>
                  <a:close/>
                </a:path>
                <a:path w="2176779" h="1625600">
                  <a:moveTo>
                    <a:pt x="1936600" y="723900"/>
                  </a:moveTo>
                  <a:lnTo>
                    <a:pt x="1934485" y="736600"/>
                  </a:lnTo>
                  <a:lnTo>
                    <a:pt x="1938851" y="736600"/>
                  </a:lnTo>
                  <a:lnTo>
                    <a:pt x="1936600" y="723900"/>
                  </a:lnTo>
                  <a:close/>
                </a:path>
                <a:path w="2176779" h="1625600">
                  <a:moveTo>
                    <a:pt x="1907282" y="711200"/>
                  </a:moveTo>
                  <a:lnTo>
                    <a:pt x="567375" y="711200"/>
                  </a:lnTo>
                  <a:lnTo>
                    <a:pt x="567668" y="723900"/>
                  </a:lnTo>
                  <a:lnTo>
                    <a:pt x="1904151" y="723900"/>
                  </a:lnTo>
                  <a:lnTo>
                    <a:pt x="1907282" y="711200"/>
                  </a:lnTo>
                  <a:close/>
                </a:path>
                <a:path w="2176779" h="1625600">
                  <a:moveTo>
                    <a:pt x="1889345" y="698500"/>
                  </a:moveTo>
                  <a:lnTo>
                    <a:pt x="555763" y="698500"/>
                  </a:lnTo>
                  <a:lnTo>
                    <a:pt x="554161" y="711200"/>
                  </a:lnTo>
                  <a:lnTo>
                    <a:pt x="1906905" y="711200"/>
                  </a:lnTo>
                  <a:lnTo>
                    <a:pt x="1889345" y="698500"/>
                  </a:lnTo>
                  <a:close/>
                </a:path>
                <a:path w="2176779" h="1625600">
                  <a:moveTo>
                    <a:pt x="1876770" y="685800"/>
                  </a:moveTo>
                  <a:lnTo>
                    <a:pt x="523984" y="685800"/>
                  </a:lnTo>
                  <a:lnTo>
                    <a:pt x="529837" y="698500"/>
                  </a:lnTo>
                  <a:lnTo>
                    <a:pt x="1875764" y="698500"/>
                  </a:lnTo>
                  <a:lnTo>
                    <a:pt x="1876770" y="685800"/>
                  </a:lnTo>
                  <a:close/>
                </a:path>
                <a:path w="2176779" h="1625600">
                  <a:moveTo>
                    <a:pt x="1912140" y="685800"/>
                  </a:moveTo>
                  <a:lnTo>
                    <a:pt x="1898968" y="685800"/>
                  </a:lnTo>
                  <a:lnTo>
                    <a:pt x="1903805" y="698500"/>
                  </a:lnTo>
                  <a:lnTo>
                    <a:pt x="1908685" y="698500"/>
                  </a:lnTo>
                  <a:lnTo>
                    <a:pt x="1912140" y="685800"/>
                  </a:lnTo>
                  <a:close/>
                </a:path>
                <a:path w="2176779" h="1625600">
                  <a:moveTo>
                    <a:pt x="1919815" y="673100"/>
                  </a:moveTo>
                  <a:lnTo>
                    <a:pt x="519711" y="673100"/>
                  </a:lnTo>
                  <a:lnTo>
                    <a:pt x="520413" y="685800"/>
                  </a:lnTo>
                  <a:lnTo>
                    <a:pt x="1918098" y="685800"/>
                  </a:lnTo>
                  <a:lnTo>
                    <a:pt x="1919815" y="673100"/>
                  </a:lnTo>
                  <a:close/>
                </a:path>
                <a:path w="2176779" h="1625600">
                  <a:moveTo>
                    <a:pt x="1923847" y="660400"/>
                  </a:moveTo>
                  <a:lnTo>
                    <a:pt x="522905" y="660400"/>
                  </a:lnTo>
                  <a:lnTo>
                    <a:pt x="523240" y="673100"/>
                  </a:lnTo>
                  <a:lnTo>
                    <a:pt x="1921773" y="673100"/>
                  </a:lnTo>
                  <a:lnTo>
                    <a:pt x="1923847" y="660400"/>
                  </a:lnTo>
                  <a:close/>
                </a:path>
                <a:path w="2176779" h="1625600">
                  <a:moveTo>
                    <a:pt x="1931354" y="647700"/>
                  </a:moveTo>
                  <a:lnTo>
                    <a:pt x="512581" y="647700"/>
                  </a:lnTo>
                  <a:lnTo>
                    <a:pt x="514497" y="660400"/>
                  </a:lnTo>
                  <a:lnTo>
                    <a:pt x="1931867" y="660400"/>
                  </a:lnTo>
                  <a:lnTo>
                    <a:pt x="1931354" y="647700"/>
                  </a:lnTo>
                  <a:close/>
                </a:path>
                <a:path w="2176779" h="1625600">
                  <a:moveTo>
                    <a:pt x="1921239" y="622300"/>
                  </a:moveTo>
                  <a:lnTo>
                    <a:pt x="467619" y="622300"/>
                  </a:lnTo>
                  <a:lnTo>
                    <a:pt x="469022" y="635000"/>
                  </a:lnTo>
                  <a:lnTo>
                    <a:pt x="483241" y="635000"/>
                  </a:lnTo>
                  <a:lnTo>
                    <a:pt x="483901" y="647700"/>
                  </a:lnTo>
                  <a:lnTo>
                    <a:pt x="1931700" y="647700"/>
                  </a:lnTo>
                  <a:lnTo>
                    <a:pt x="1921355" y="635000"/>
                  </a:lnTo>
                  <a:lnTo>
                    <a:pt x="1921239" y="622300"/>
                  </a:lnTo>
                  <a:close/>
                </a:path>
                <a:path w="2176779" h="1625600">
                  <a:moveTo>
                    <a:pt x="184580" y="622300"/>
                  </a:moveTo>
                  <a:lnTo>
                    <a:pt x="160927" y="622300"/>
                  </a:lnTo>
                  <a:lnTo>
                    <a:pt x="170968" y="635000"/>
                  </a:lnTo>
                  <a:lnTo>
                    <a:pt x="180811" y="635000"/>
                  </a:lnTo>
                  <a:lnTo>
                    <a:pt x="184580" y="622300"/>
                  </a:lnTo>
                  <a:close/>
                </a:path>
                <a:path w="2176779" h="1625600">
                  <a:moveTo>
                    <a:pt x="213208" y="622300"/>
                  </a:moveTo>
                  <a:lnTo>
                    <a:pt x="184580" y="622300"/>
                  </a:lnTo>
                  <a:lnTo>
                    <a:pt x="188884" y="635000"/>
                  </a:lnTo>
                  <a:lnTo>
                    <a:pt x="211417" y="635000"/>
                  </a:lnTo>
                  <a:lnTo>
                    <a:pt x="213208" y="622300"/>
                  </a:lnTo>
                  <a:close/>
                </a:path>
                <a:path w="2176779" h="1625600">
                  <a:moveTo>
                    <a:pt x="464425" y="622300"/>
                  </a:moveTo>
                  <a:lnTo>
                    <a:pt x="447703" y="622300"/>
                  </a:lnTo>
                  <a:lnTo>
                    <a:pt x="452813" y="635000"/>
                  </a:lnTo>
                  <a:lnTo>
                    <a:pt x="461221" y="635000"/>
                  </a:lnTo>
                  <a:lnTo>
                    <a:pt x="464425" y="622300"/>
                  </a:lnTo>
                  <a:close/>
                </a:path>
                <a:path w="2176779" h="1625600">
                  <a:moveTo>
                    <a:pt x="137995" y="609600"/>
                  </a:moveTo>
                  <a:lnTo>
                    <a:pt x="134289" y="609600"/>
                  </a:lnTo>
                  <a:lnTo>
                    <a:pt x="137629" y="622300"/>
                  </a:lnTo>
                  <a:lnTo>
                    <a:pt x="137995" y="609600"/>
                  </a:lnTo>
                  <a:close/>
                </a:path>
                <a:path w="2176779" h="1625600">
                  <a:moveTo>
                    <a:pt x="204182" y="609600"/>
                  </a:moveTo>
                  <a:lnTo>
                    <a:pt x="138341" y="609600"/>
                  </a:lnTo>
                  <a:lnTo>
                    <a:pt x="140655" y="622300"/>
                  </a:lnTo>
                  <a:lnTo>
                    <a:pt x="206234" y="622300"/>
                  </a:lnTo>
                  <a:lnTo>
                    <a:pt x="204182" y="609600"/>
                  </a:lnTo>
                  <a:close/>
                </a:path>
                <a:path w="2176779" h="1625600">
                  <a:moveTo>
                    <a:pt x="233312" y="609600"/>
                  </a:moveTo>
                  <a:lnTo>
                    <a:pt x="216935" y="609600"/>
                  </a:lnTo>
                  <a:lnTo>
                    <a:pt x="219940" y="622300"/>
                  </a:lnTo>
                  <a:lnTo>
                    <a:pt x="231165" y="622300"/>
                  </a:lnTo>
                  <a:lnTo>
                    <a:pt x="233312" y="609600"/>
                  </a:lnTo>
                  <a:close/>
                </a:path>
                <a:path w="2176779" h="1625600">
                  <a:moveTo>
                    <a:pt x="292305" y="609600"/>
                  </a:moveTo>
                  <a:lnTo>
                    <a:pt x="251364" y="609600"/>
                  </a:lnTo>
                  <a:lnTo>
                    <a:pt x="251070" y="622300"/>
                  </a:lnTo>
                  <a:lnTo>
                    <a:pt x="291226" y="622300"/>
                  </a:lnTo>
                  <a:lnTo>
                    <a:pt x="292305" y="609600"/>
                  </a:lnTo>
                  <a:close/>
                </a:path>
                <a:path w="2176779" h="1625600">
                  <a:moveTo>
                    <a:pt x="325026" y="609600"/>
                  </a:moveTo>
                  <a:lnTo>
                    <a:pt x="313121" y="609600"/>
                  </a:lnTo>
                  <a:lnTo>
                    <a:pt x="317362" y="622300"/>
                  </a:lnTo>
                  <a:lnTo>
                    <a:pt x="322178" y="622300"/>
                  </a:lnTo>
                  <a:lnTo>
                    <a:pt x="325026" y="609600"/>
                  </a:lnTo>
                  <a:close/>
                </a:path>
                <a:path w="2176779" h="1625600">
                  <a:moveTo>
                    <a:pt x="403558" y="609600"/>
                  </a:moveTo>
                  <a:lnTo>
                    <a:pt x="390113" y="609600"/>
                  </a:lnTo>
                  <a:lnTo>
                    <a:pt x="391160" y="622300"/>
                  </a:lnTo>
                  <a:lnTo>
                    <a:pt x="401286" y="622300"/>
                  </a:lnTo>
                  <a:lnTo>
                    <a:pt x="403558" y="609600"/>
                  </a:lnTo>
                  <a:close/>
                </a:path>
                <a:path w="2176779" h="1625600">
                  <a:moveTo>
                    <a:pt x="1901387" y="609600"/>
                  </a:moveTo>
                  <a:lnTo>
                    <a:pt x="403558" y="609600"/>
                  </a:lnTo>
                  <a:lnTo>
                    <a:pt x="404992" y="622300"/>
                  </a:lnTo>
                  <a:lnTo>
                    <a:pt x="1904842" y="622300"/>
                  </a:lnTo>
                  <a:lnTo>
                    <a:pt x="1901387" y="609600"/>
                  </a:lnTo>
                  <a:close/>
                </a:path>
                <a:path w="2176779" h="1625600">
                  <a:moveTo>
                    <a:pt x="340481" y="596900"/>
                  </a:moveTo>
                  <a:lnTo>
                    <a:pt x="125001" y="596900"/>
                  </a:lnTo>
                  <a:lnTo>
                    <a:pt x="128907" y="609600"/>
                  </a:lnTo>
                  <a:lnTo>
                    <a:pt x="338387" y="609600"/>
                  </a:lnTo>
                  <a:lnTo>
                    <a:pt x="340481" y="596900"/>
                  </a:lnTo>
                  <a:close/>
                </a:path>
                <a:path w="2176779" h="1625600">
                  <a:moveTo>
                    <a:pt x="1830551" y="596900"/>
                  </a:moveTo>
                  <a:lnTo>
                    <a:pt x="345277" y="596900"/>
                  </a:lnTo>
                  <a:lnTo>
                    <a:pt x="349183" y="609600"/>
                  </a:lnTo>
                  <a:lnTo>
                    <a:pt x="1835462" y="609600"/>
                  </a:lnTo>
                  <a:lnTo>
                    <a:pt x="1830551" y="596900"/>
                  </a:lnTo>
                  <a:close/>
                </a:path>
                <a:path w="2176779" h="1625600">
                  <a:moveTo>
                    <a:pt x="1825169" y="584200"/>
                  </a:moveTo>
                  <a:lnTo>
                    <a:pt x="144927" y="584200"/>
                  </a:lnTo>
                  <a:lnTo>
                    <a:pt x="143199" y="596900"/>
                  </a:lnTo>
                  <a:lnTo>
                    <a:pt x="1832331" y="596900"/>
                  </a:lnTo>
                  <a:lnTo>
                    <a:pt x="1825169" y="584200"/>
                  </a:lnTo>
                  <a:close/>
                </a:path>
                <a:path w="2176779" h="1625600">
                  <a:moveTo>
                    <a:pt x="117640" y="571500"/>
                  </a:moveTo>
                  <a:lnTo>
                    <a:pt x="111190" y="571500"/>
                  </a:lnTo>
                  <a:lnTo>
                    <a:pt x="116436" y="584200"/>
                  </a:lnTo>
                  <a:lnTo>
                    <a:pt x="117640" y="571500"/>
                  </a:lnTo>
                  <a:close/>
                </a:path>
                <a:path w="2176779" h="1625600">
                  <a:moveTo>
                    <a:pt x="124373" y="571500"/>
                  </a:moveTo>
                  <a:lnTo>
                    <a:pt x="118781" y="571500"/>
                  </a:lnTo>
                  <a:lnTo>
                    <a:pt x="121556" y="584200"/>
                  </a:lnTo>
                  <a:lnTo>
                    <a:pt x="124373" y="571500"/>
                  </a:lnTo>
                  <a:close/>
                </a:path>
                <a:path w="2176779" h="1625600">
                  <a:moveTo>
                    <a:pt x="1806636" y="571500"/>
                  </a:moveTo>
                  <a:lnTo>
                    <a:pt x="130393" y="571500"/>
                  </a:lnTo>
                  <a:lnTo>
                    <a:pt x="134697" y="584200"/>
                  </a:lnTo>
                  <a:lnTo>
                    <a:pt x="1806636" y="584200"/>
                  </a:lnTo>
                  <a:lnTo>
                    <a:pt x="1806636" y="571500"/>
                  </a:lnTo>
                  <a:close/>
                </a:path>
                <a:path w="2176779" h="1625600">
                  <a:moveTo>
                    <a:pt x="1855147" y="571500"/>
                  </a:moveTo>
                  <a:lnTo>
                    <a:pt x="1825368" y="571500"/>
                  </a:lnTo>
                  <a:lnTo>
                    <a:pt x="1827598" y="584200"/>
                  </a:lnTo>
                  <a:lnTo>
                    <a:pt x="1849189" y="584200"/>
                  </a:lnTo>
                  <a:lnTo>
                    <a:pt x="1855147" y="571500"/>
                  </a:lnTo>
                  <a:close/>
                </a:path>
                <a:path w="2176779" h="1625600">
                  <a:moveTo>
                    <a:pt x="91651" y="558800"/>
                  </a:moveTo>
                  <a:lnTo>
                    <a:pt x="72186" y="558800"/>
                  </a:lnTo>
                  <a:lnTo>
                    <a:pt x="74552" y="571500"/>
                  </a:lnTo>
                  <a:lnTo>
                    <a:pt x="90573" y="571500"/>
                  </a:lnTo>
                  <a:lnTo>
                    <a:pt x="91651" y="558800"/>
                  </a:lnTo>
                  <a:close/>
                </a:path>
                <a:path w="2176779" h="1625600">
                  <a:moveTo>
                    <a:pt x="1889712" y="558800"/>
                  </a:moveTo>
                  <a:lnTo>
                    <a:pt x="101944" y="558800"/>
                  </a:lnTo>
                  <a:lnTo>
                    <a:pt x="101368" y="571500"/>
                  </a:lnTo>
                  <a:lnTo>
                    <a:pt x="1887701" y="571500"/>
                  </a:lnTo>
                  <a:lnTo>
                    <a:pt x="1889712" y="558800"/>
                  </a:lnTo>
                  <a:close/>
                </a:path>
                <a:path w="2176779" h="1625600">
                  <a:moveTo>
                    <a:pt x="1963071" y="558800"/>
                  </a:moveTo>
                  <a:lnTo>
                    <a:pt x="1896507" y="558800"/>
                  </a:lnTo>
                  <a:lnTo>
                    <a:pt x="1899073" y="571500"/>
                  </a:lnTo>
                  <a:lnTo>
                    <a:pt x="1959804" y="571500"/>
                  </a:lnTo>
                  <a:lnTo>
                    <a:pt x="1963071" y="558800"/>
                  </a:lnTo>
                  <a:close/>
                </a:path>
                <a:path w="2176779" h="1625600">
                  <a:moveTo>
                    <a:pt x="1964495" y="546100"/>
                  </a:moveTo>
                  <a:lnTo>
                    <a:pt x="54815" y="546100"/>
                  </a:lnTo>
                  <a:lnTo>
                    <a:pt x="55118" y="558800"/>
                  </a:lnTo>
                  <a:lnTo>
                    <a:pt x="1965699" y="558800"/>
                  </a:lnTo>
                  <a:lnTo>
                    <a:pt x="1964495" y="546100"/>
                  </a:lnTo>
                  <a:close/>
                </a:path>
                <a:path w="2176779" h="1625600">
                  <a:moveTo>
                    <a:pt x="92416" y="533400"/>
                  </a:moveTo>
                  <a:lnTo>
                    <a:pt x="90101" y="546100"/>
                  </a:lnTo>
                  <a:lnTo>
                    <a:pt x="97023" y="546100"/>
                  </a:lnTo>
                  <a:lnTo>
                    <a:pt x="92416" y="533400"/>
                  </a:lnTo>
                  <a:close/>
                </a:path>
                <a:path w="2176779" h="1625600">
                  <a:moveTo>
                    <a:pt x="1958568" y="533400"/>
                  </a:moveTo>
                  <a:lnTo>
                    <a:pt x="127503" y="533400"/>
                  </a:lnTo>
                  <a:lnTo>
                    <a:pt x="107159" y="546100"/>
                  </a:lnTo>
                  <a:lnTo>
                    <a:pt x="1963071" y="546100"/>
                  </a:lnTo>
                  <a:lnTo>
                    <a:pt x="1958568" y="533400"/>
                  </a:lnTo>
                  <a:close/>
                </a:path>
                <a:path w="2176779" h="1625600">
                  <a:moveTo>
                    <a:pt x="1906130" y="520700"/>
                  </a:moveTo>
                  <a:lnTo>
                    <a:pt x="231165" y="520700"/>
                  </a:lnTo>
                  <a:lnTo>
                    <a:pt x="227186" y="533400"/>
                  </a:lnTo>
                  <a:lnTo>
                    <a:pt x="1910936" y="533400"/>
                  </a:lnTo>
                  <a:lnTo>
                    <a:pt x="1906130" y="520700"/>
                  </a:lnTo>
                  <a:close/>
                </a:path>
                <a:path w="2176779" h="1625600">
                  <a:moveTo>
                    <a:pt x="141419" y="508000"/>
                  </a:moveTo>
                  <a:lnTo>
                    <a:pt x="117410" y="508000"/>
                  </a:lnTo>
                  <a:lnTo>
                    <a:pt x="116729" y="520700"/>
                  </a:lnTo>
                  <a:lnTo>
                    <a:pt x="139555" y="520700"/>
                  </a:lnTo>
                  <a:lnTo>
                    <a:pt x="141419" y="508000"/>
                  </a:lnTo>
                  <a:close/>
                </a:path>
                <a:path w="2176779" h="1625600">
                  <a:moveTo>
                    <a:pt x="182329" y="508000"/>
                  </a:moveTo>
                  <a:lnTo>
                    <a:pt x="152246" y="508000"/>
                  </a:lnTo>
                  <a:lnTo>
                    <a:pt x="155408" y="520700"/>
                  </a:lnTo>
                  <a:lnTo>
                    <a:pt x="181041" y="520700"/>
                  </a:lnTo>
                  <a:lnTo>
                    <a:pt x="182329" y="508000"/>
                  </a:lnTo>
                  <a:close/>
                </a:path>
                <a:path w="2176779" h="1625600">
                  <a:moveTo>
                    <a:pt x="197606" y="508000"/>
                  </a:moveTo>
                  <a:lnTo>
                    <a:pt x="182329" y="508000"/>
                  </a:lnTo>
                  <a:lnTo>
                    <a:pt x="186046" y="520700"/>
                  </a:lnTo>
                  <a:lnTo>
                    <a:pt x="194360" y="520700"/>
                  </a:lnTo>
                  <a:lnTo>
                    <a:pt x="197606" y="508000"/>
                  </a:lnTo>
                  <a:close/>
                </a:path>
                <a:path w="2176779" h="1625600">
                  <a:moveTo>
                    <a:pt x="1879597" y="508000"/>
                  </a:moveTo>
                  <a:lnTo>
                    <a:pt x="235636" y="508000"/>
                  </a:lnTo>
                  <a:lnTo>
                    <a:pt x="239469" y="520700"/>
                  </a:lnTo>
                  <a:lnTo>
                    <a:pt x="1880937" y="520700"/>
                  </a:lnTo>
                  <a:lnTo>
                    <a:pt x="1879597" y="508000"/>
                  </a:lnTo>
                  <a:close/>
                </a:path>
                <a:path w="2176779" h="1625600">
                  <a:moveTo>
                    <a:pt x="1883063" y="508000"/>
                  </a:moveTo>
                  <a:lnTo>
                    <a:pt x="1880937" y="520700"/>
                  </a:lnTo>
                  <a:lnTo>
                    <a:pt x="1883555" y="520700"/>
                  </a:lnTo>
                  <a:lnTo>
                    <a:pt x="1883063" y="508000"/>
                  </a:lnTo>
                  <a:close/>
                </a:path>
                <a:path w="2176779" h="1625600">
                  <a:moveTo>
                    <a:pt x="104457" y="495300"/>
                  </a:moveTo>
                  <a:lnTo>
                    <a:pt x="76981" y="495300"/>
                  </a:lnTo>
                  <a:lnTo>
                    <a:pt x="81149" y="508000"/>
                  </a:lnTo>
                  <a:lnTo>
                    <a:pt x="99860" y="508000"/>
                  </a:lnTo>
                  <a:lnTo>
                    <a:pt x="104457" y="495300"/>
                  </a:lnTo>
                  <a:close/>
                </a:path>
                <a:path w="2176779" h="1625600">
                  <a:moveTo>
                    <a:pt x="209700" y="495300"/>
                  </a:moveTo>
                  <a:lnTo>
                    <a:pt x="104457" y="495300"/>
                  </a:lnTo>
                  <a:lnTo>
                    <a:pt x="109567" y="508000"/>
                  </a:lnTo>
                  <a:lnTo>
                    <a:pt x="207826" y="508000"/>
                  </a:lnTo>
                  <a:lnTo>
                    <a:pt x="209700" y="495300"/>
                  </a:lnTo>
                  <a:close/>
                </a:path>
                <a:path w="2176779" h="1625600">
                  <a:moveTo>
                    <a:pt x="1830017" y="495300"/>
                  </a:moveTo>
                  <a:lnTo>
                    <a:pt x="209700" y="495300"/>
                  </a:lnTo>
                  <a:lnTo>
                    <a:pt x="211805" y="508000"/>
                  </a:lnTo>
                  <a:lnTo>
                    <a:pt x="1830918" y="508000"/>
                  </a:lnTo>
                  <a:lnTo>
                    <a:pt x="1830017" y="495300"/>
                  </a:lnTo>
                  <a:close/>
                </a:path>
                <a:path w="2176779" h="1625600">
                  <a:moveTo>
                    <a:pt x="1877806" y="495300"/>
                  </a:moveTo>
                  <a:lnTo>
                    <a:pt x="1839420" y="495300"/>
                  </a:lnTo>
                  <a:lnTo>
                    <a:pt x="1835588" y="508000"/>
                  </a:lnTo>
                  <a:lnTo>
                    <a:pt x="1875398" y="508000"/>
                  </a:lnTo>
                  <a:lnTo>
                    <a:pt x="1877806" y="495300"/>
                  </a:lnTo>
                  <a:close/>
                </a:path>
                <a:path w="2176779" h="1625600">
                  <a:moveTo>
                    <a:pt x="1882487" y="495300"/>
                  </a:moveTo>
                  <a:lnTo>
                    <a:pt x="1877806" y="495300"/>
                  </a:lnTo>
                  <a:lnTo>
                    <a:pt x="1878319" y="508000"/>
                  </a:lnTo>
                  <a:lnTo>
                    <a:pt x="1880424" y="508000"/>
                  </a:lnTo>
                  <a:lnTo>
                    <a:pt x="1882487" y="495300"/>
                  </a:lnTo>
                  <a:close/>
                </a:path>
                <a:path w="2176779" h="1625600">
                  <a:moveTo>
                    <a:pt x="1927522" y="495300"/>
                  </a:moveTo>
                  <a:lnTo>
                    <a:pt x="1891565" y="495300"/>
                  </a:lnTo>
                  <a:lnTo>
                    <a:pt x="1894026" y="508000"/>
                  </a:lnTo>
                  <a:lnTo>
                    <a:pt x="1935187" y="508000"/>
                  </a:lnTo>
                  <a:lnTo>
                    <a:pt x="1927522" y="495300"/>
                  </a:lnTo>
                  <a:close/>
                </a:path>
                <a:path w="2176779" h="1625600">
                  <a:moveTo>
                    <a:pt x="1832478" y="482600"/>
                  </a:moveTo>
                  <a:lnTo>
                    <a:pt x="31171" y="482600"/>
                  </a:lnTo>
                  <a:lnTo>
                    <a:pt x="36051" y="495300"/>
                  </a:lnTo>
                  <a:lnTo>
                    <a:pt x="1831221" y="495300"/>
                  </a:lnTo>
                  <a:lnTo>
                    <a:pt x="1832478" y="482600"/>
                  </a:lnTo>
                  <a:close/>
                </a:path>
                <a:path w="2176779" h="1625600">
                  <a:moveTo>
                    <a:pt x="1888434" y="482600"/>
                  </a:moveTo>
                  <a:lnTo>
                    <a:pt x="1849755" y="482600"/>
                  </a:lnTo>
                  <a:lnTo>
                    <a:pt x="1848540" y="495300"/>
                  </a:lnTo>
                  <a:lnTo>
                    <a:pt x="1887031" y="495300"/>
                  </a:lnTo>
                  <a:lnTo>
                    <a:pt x="1887930" y="491724"/>
                  </a:lnTo>
                  <a:lnTo>
                    <a:pt x="1888434" y="482600"/>
                  </a:lnTo>
                  <a:close/>
                </a:path>
                <a:path w="2176779" h="1625600">
                  <a:moveTo>
                    <a:pt x="1887930" y="491724"/>
                  </a:moveTo>
                  <a:lnTo>
                    <a:pt x="1887031" y="495300"/>
                  </a:lnTo>
                  <a:lnTo>
                    <a:pt x="1887733" y="495300"/>
                  </a:lnTo>
                  <a:lnTo>
                    <a:pt x="1887930" y="491724"/>
                  </a:lnTo>
                  <a:close/>
                </a:path>
                <a:path w="2176779" h="1625600">
                  <a:moveTo>
                    <a:pt x="1890225" y="482600"/>
                  </a:moveTo>
                  <a:lnTo>
                    <a:pt x="1887930" y="491724"/>
                  </a:lnTo>
                  <a:lnTo>
                    <a:pt x="1887733" y="495300"/>
                  </a:lnTo>
                  <a:lnTo>
                    <a:pt x="1895094" y="495300"/>
                  </a:lnTo>
                  <a:lnTo>
                    <a:pt x="1890225" y="482600"/>
                  </a:lnTo>
                  <a:close/>
                </a:path>
                <a:path w="2176779" h="1625600">
                  <a:moveTo>
                    <a:pt x="1903114" y="482600"/>
                  </a:moveTo>
                  <a:lnTo>
                    <a:pt x="1901387" y="482600"/>
                  </a:lnTo>
                  <a:lnTo>
                    <a:pt x="1895094" y="495300"/>
                  </a:lnTo>
                  <a:lnTo>
                    <a:pt x="1906905" y="495300"/>
                  </a:lnTo>
                  <a:lnTo>
                    <a:pt x="1903114" y="482600"/>
                  </a:lnTo>
                  <a:close/>
                </a:path>
                <a:path w="2176779" h="1625600">
                  <a:moveTo>
                    <a:pt x="1845713" y="469900"/>
                  </a:moveTo>
                  <a:lnTo>
                    <a:pt x="6376" y="469900"/>
                  </a:lnTo>
                  <a:lnTo>
                    <a:pt x="12596" y="482600"/>
                  </a:lnTo>
                  <a:lnTo>
                    <a:pt x="1842970" y="482600"/>
                  </a:lnTo>
                  <a:lnTo>
                    <a:pt x="1845713" y="469900"/>
                  </a:lnTo>
                  <a:close/>
                </a:path>
                <a:path w="2176779" h="1625600">
                  <a:moveTo>
                    <a:pt x="1849189" y="444500"/>
                  </a:moveTo>
                  <a:lnTo>
                    <a:pt x="9350" y="444500"/>
                  </a:lnTo>
                  <a:lnTo>
                    <a:pt x="6073" y="457200"/>
                  </a:lnTo>
                  <a:lnTo>
                    <a:pt x="628" y="457200"/>
                  </a:lnTo>
                  <a:lnTo>
                    <a:pt x="0" y="469900"/>
                  </a:lnTo>
                  <a:lnTo>
                    <a:pt x="1844310" y="469900"/>
                  </a:lnTo>
                  <a:lnTo>
                    <a:pt x="1845713" y="457200"/>
                  </a:lnTo>
                  <a:lnTo>
                    <a:pt x="1849189" y="444500"/>
                  </a:lnTo>
                  <a:close/>
                </a:path>
                <a:path w="2176779" h="1625600">
                  <a:moveTo>
                    <a:pt x="1858268" y="431800"/>
                  </a:moveTo>
                  <a:lnTo>
                    <a:pt x="35548" y="431800"/>
                  </a:lnTo>
                  <a:lnTo>
                    <a:pt x="33998" y="444500"/>
                  </a:lnTo>
                  <a:lnTo>
                    <a:pt x="1857964" y="444500"/>
                  </a:lnTo>
                  <a:lnTo>
                    <a:pt x="1858268" y="431800"/>
                  </a:lnTo>
                  <a:close/>
                </a:path>
                <a:path w="2176779" h="1625600">
                  <a:moveTo>
                    <a:pt x="79610" y="419100"/>
                  </a:moveTo>
                  <a:lnTo>
                    <a:pt x="79275" y="419100"/>
                  </a:lnTo>
                  <a:lnTo>
                    <a:pt x="76008" y="431800"/>
                  </a:lnTo>
                  <a:lnTo>
                    <a:pt x="79903" y="431800"/>
                  </a:lnTo>
                  <a:lnTo>
                    <a:pt x="79610" y="419100"/>
                  </a:lnTo>
                  <a:close/>
                </a:path>
                <a:path w="2176779" h="1625600">
                  <a:moveTo>
                    <a:pt x="1858069" y="419100"/>
                  </a:moveTo>
                  <a:lnTo>
                    <a:pt x="86772" y="419100"/>
                  </a:lnTo>
                  <a:lnTo>
                    <a:pt x="79903" y="431800"/>
                  </a:lnTo>
                  <a:lnTo>
                    <a:pt x="1854634" y="431800"/>
                  </a:lnTo>
                  <a:lnTo>
                    <a:pt x="1858069" y="419100"/>
                  </a:lnTo>
                  <a:close/>
                </a:path>
                <a:path w="2176779" h="1625600">
                  <a:moveTo>
                    <a:pt x="1885513" y="406400"/>
                  </a:moveTo>
                  <a:lnTo>
                    <a:pt x="135838" y="406400"/>
                  </a:lnTo>
                  <a:lnTo>
                    <a:pt x="135838" y="419100"/>
                  </a:lnTo>
                  <a:lnTo>
                    <a:pt x="1875890" y="419100"/>
                  </a:lnTo>
                  <a:lnTo>
                    <a:pt x="1885513" y="406400"/>
                  </a:lnTo>
                  <a:close/>
                </a:path>
                <a:path w="2176779" h="1625600">
                  <a:moveTo>
                    <a:pt x="152246" y="393700"/>
                  </a:moveTo>
                  <a:lnTo>
                    <a:pt x="144990" y="406400"/>
                  </a:lnTo>
                  <a:lnTo>
                    <a:pt x="158644" y="406400"/>
                  </a:lnTo>
                  <a:lnTo>
                    <a:pt x="152246" y="393700"/>
                  </a:lnTo>
                  <a:close/>
                </a:path>
                <a:path w="2176779" h="1625600">
                  <a:moveTo>
                    <a:pt x="167994" y="393700"/>
                  </a:moveTo>
                  <a:lnTo>
                    <a:pt x="166319" y="393700"/>
                  </a:lnTo>
                  <a:lnTo>
                    <a:pt x="158644" y="406400"/>
                  </a:lnTo>
                  <a:lnTo>
                    <a:pt x="170549" y="406400"/>
                  </a:lnTo>
                  <a:lnTo>
                    <a:pt x="167994" y="393700"/>
                  </a:lnTo>
                  <a:close/>
                </a:path>
                <a:path w="2176779" h="1625600">
                  <a:moveTo>
                    <a:pt x="1897010" y="393700"/>
                  </a:moveTo>
                  <a:lnTo>
                    <a:pt x="183177" y="393700"/>
                  </a:lnTo>
                  <a:lnTo>
                    <a:pt x="179125" y="406400"/>
                  </a:lnTo>
                  <a:lnTo>
                    <a:pt x="1893680" y="406400"/>
                  </a:lnTo>
                  <a:lnTo>
                    <a:pt x="1897010" y="393700"/>
                  </a:lnTo>
                  <a:close/>
                </a:path>
                <a:path w="2176779" h="1625600">
                  <a:moveTo>
                    <a:pt x="215187" y="381000"/>
                  </a:moveTo>
                  <a:lnTo>
                    <a:pt x="208653" y="381000"/>
                  </a:lnTo>
                  <a:lnTo>
                    <a:pt x="206674" y="393700"/>
                  </a:lnTo>
                  <a:lnTo>
                    <a:pt x="217438" y="393700"/>
                  </a:lnTo>
                  <a:lnTo>
                    <a:pt x="215187" y="381000"/>
                  </a:lnTo>
                  <a:close/>
                </a:path>
                <a:path w="2176779" h="1625600">
                  <a:moveTo>
                    <a:pt x="227699" y="381000"/>
                  </a:moveTo>
                  <a:lnTo>
                    <a:pt x="225438" y="393700"/>
                  </a:lnTo>
                  <a:lnTo>
                    <a:pt x="229616" y="393700"/>
                  </a:lnTo>
                  <a:lnTo>
                    <a:pt x="227699" y="381000"/>
                  </a:lnTo>
                  <a:close/>
                </a:path>
                <a:path w="2176779" h="1625600">
                  <a:moveTo>
                    <a:pt x="1916496" y="381000"/>
                  </a:moveTo>
                  <a:lnTo>
                    <a:pt x="234359" y="381000"/>
                  </a:lnTo>
                  <a:lnTo>
                    <a:pt x="231469" y="393700"/>
                  </a:lnTo>
                  <a:lnTo>
                    <a:pt x="1913439" y="393700"/>
                  </a:lnTo>
                  <a:lnTo>
                    <a:pt x="1916496" y="381000"/>
                  </a:lnTo>
                  <a:close/>
                </a:path>
                <a:path w="2176779" h="1625600">
                  <a:moveTo>
                    <a:pt x="1913156" y="368300"/>
                  </a:moveTo>
                  <a:lnTo>
                    <a:pt x="266442" y="368300"/>
                  </a:lnTo>
                  <a:lnTo>
                    <a:pt x="261834" y="381000"/>
                  </a:lnTo>
                  <a:lnTo>
                    <a:pt x="1926758" y="381000"/>
                  </a:lnTo>
                  <a:lnTo>
                    <a:pt x="1913156" y="368300"/>
                  </a:lnTo>
                  <a:close/>
                </a:path>
                <a:path w="2176779" h="1625600">
                  <a:moveTo>
                    <a:pt x="1908193" y="355600"/>
                  </a:moveTo>
                  <a:lnTo>
                    <a:pt x="279960" y="355600"/>
                  </a:lnTo>
                  <a:lnTo>
                    <a:pt x="280316" y="368300"/>
                  </a:lnTo>
                  <a:lnTo>
                    <a:pt x="1908329" y="368300"/>
                  </a:lnTo>
                  <a:lnTo>
                    <a:pt x="1908193" y="355600"/>
                  </a:lnTo>
                  <a:close/>
                </a:path>
                <a:path w="2176779" h="1625600">
                  <a:moveTo>
                    <a:pt x="1912517" y="342900"/>
                  </a:moveTo>
                  <a:lnTo>
                    <a:pt x="279059" y="342900"/>
                  </a:lnTo>
                  <a:lnTo>
                    <a:pt x="279698" y="355600"/>
                  </a:lnTo>
                  <a:lnTo>
                    <a:pt x="1910098" y="355600"/>
                  </a:lnTo>
                  <a:lnTo>
                    <a:pt x="1912517" y="342900"/>
                  </a:lnTo>
                  <a:close/>
                </a:path>
                <a:path w="2176779" h="1625600">
                  <a:moveTo>
                    <a:pt x="1966411" y="330200"/>
                  </a:moveTo>
                  <a:lnTo>
                    <a:pt x="277583" y="330200"/>
                  </a:lnTo>
                  <a:lnTo>
                    <a:pt x="278860" y="342900"/>
                  </a:lnTo>
                  <a:lnTo>
                    <a:pt x="1960034" y="342900"/>
                  </a:lnTo>
                  <a:lnTo>
                    <a:pt x="1966411" y="330200"/>
                  </a:lnTo>
                  <a:close/>
                </a:path>
                <a:path w="2176779" h="1625600">
                  <a:moveTo>
                    <a:pt x="1873963" y="317500"/>
                  </a:moveTo>
                  <a:lnTo>
                    <a:pt x="282190" y="317500"/>
                  </a:lnTo>
                  <a:lnTo>
                    <a:pt x="279195" y="330200"/>
                  </a:lnTo>
                  <a:lnTo>
                    <a:pt x="1875398" y="330200"/>
                  </a:lnTo>
                  <a:lnTo>
                    <a:pt x="1873963" y="317500"/>
                  </a:lnTo>
                  <a:close/>
                </a:path>
                <a:path w="2176779" h="1625600">
                  <a:moveTo>
                    <a:pt x="1984735" y="317500"/>
                  </a:moveTo>
                  <a:lnTo>
                    <a:pt x="1892811" y="317500"/>
                  </a:lnTo>
                  <a:lnTo>
                    <a:pt x="1889848" y="330200"/>
                  </a:lnTo>
                  <a:lnTo>
                    <a:pt x="1981573" y="330200"/>
                  </a:lnTo>
                  <a:lnTo>
                    <a:pt x="1984735" y="317500"/>
                  </a:lnTo>
                  <a:close/>
                </a:path>
                <a:path w="2176779" h="1625600">
                  <a:moveTo>
                    <a:pt x="298765" y="304800"/>
                  </a:moveTo>
                  <a:lnTo>
                    <a:pt x="198088" y="304800"/>
                  </a:lnTo>
                  <a:lnTo>
                    <a:pt x="200287" y="317500"/>
                  </a:lnTo>
                  <a:lnTo>
                    <a:pt x="297760" y="317500"/>
                  </a:lnTo>
                  <a:lnTo>
                    <a:pt x="298765" y="304800"/>
                  </a:lnTo>
                  <a:close/>
                </a:path>
                <a:path w="2176779" h="1625600">
                  <a:moveTo>
                    <a:pt x="1895743" y="304800"/>
                  </a:moveTo>
                  <a:lnTo>
                    <a:pt x="309226" y="304800"/>
                  </a:lnTo>
                  <a:lnTo>
                    <a:pt x="308022" y="317500"/>
                  </a:lnTo>
                  <a:lnTo>
                    <a:pt x="1886392" y="317500"/>
                  </a:lnTo>
                  <a:lnTo>
                    <a:pt x="1895796" y="307379"/>
                  </a:lnTo>
                  <a:lnTo>
                    <a:pt x="1895743" y="304800"/>
                  </a:lnTo>
                  <a:close/>
                </a:path>
                <a:path w="2176779" h="1625600">
                  <a:moveTo>
                    <a:pt x="1925731" y="304800"/>
                  </a:moveTo>
                  <a:lnTo>
                    <a:pt x="1898193" y="304800"/>
                  </a:lnTo>
                  <a:lnTo>
                    <a:pt x="1895796" y="307379"/>
                  </a:lnTo>
                  <a:lnTo>
                    <a:pt x="1896005" y="317500"/>
                  </a:lnTo>
                  <a:lnTo>
                    <a:pt x="1927522" y="317500"/>
                  </a:lnTo>
                  <a:lnTo>
                    <a:pt x="1925731" y="304800"/>
                  </a:lnTo>
                  <a:close/>
                </a:path>
                <a:path w="2176779" h="1625600">
                  <a:moveTo>
                    <a:pt x="1971856" y="304800"/>
                  </a:moveTo>
                  <a:lnTo>
                    <a:pt x="1927648" y="304800"/>
                  </a:lnTo>
                  <a:lnTo>
                    <a:pt x="1927522" y="317500"/>
                  </a:lnTo>
                  <a:lnTo>
                    <a:pt x="1973699" y="317500"/>
                  </a:lnTo>
                  <a:lnTo>
                    <a:pt x="1971856" y="304800"/>
                  </a:lnTo>
                  <a:close/>
                </a:path>
                <a:path w="2176779" h="1625600">
                  <a:moveTo>
                    <a:pt x="1977751" y="304800"/>
                  </a:moveTo>
                  <a:lnTo>
                    <a:pt x="1973699" y="317500"/>
                  </a:lnTo>
                  <a:lnTo>
                    <a:pt x="1978452" y="317500"/>
                  </a:lnTo>
                  <a:lnTo>
                    <a:pt x="1977751" y="304800"/>
                  </a:lnTo>
                  <a:close/>
                </a:path>
                <a:path w="2176779" h="1625600">
                  <a:moveTo>
                    <a:pt x="1980494" y="304800"/>
                  </a:moveTo>
                  <a:lnTo>
                    <a:pt x="1979154" y="317500"/>
                  </a:lnTo>
                  <a:lnTo>
                    <a:pt x="1980693" y="317500"/>
                  </a:lnTo>
                  <a:lnTo>
                    <a:pt x="1980494" y="304800"/>
                  </a:lnTo>
                  <a:close/>
                </a:path>
                <a:path w="2176779" h="1625600">
                  <a:moveTo>
                    <a:pt x="1898193" y="304800"/>
                  </a:moveTo>
                  <a:lnTo>
                    <a:pt x="1895743" y="304800"/>
                  </a:lnTo>
                  <a:lnTo>
                    <a:pt x="1895796" y="307379"/>
                  </a:lnTo>
                  <a:lnTo>
                    <a:pt x="1898193" y="304800"/>
                  </a:lnTo>
                  <a:close/>
                </a:path>
                <a:path w="2176779" h="1625600">
                  <a:moveTo>
                    <a:pt x="2005150" y="292100"/>
                  </a:moveTo>
                  <a:lnTo>
                    <a:pt x="192852" y="292100"/>
                  </a:lnTo>
                  <a:lnTo>
                    <a:pt x="192151" y="304800"/>
                  </a:lnTo>
                  <a:lnTo>
                    <a:pt x="1996914" y="304800"/>
                  </a:lnTo>
                  <a:lnTo>
                    <a:pt x="2005150" y="292100"/>
                  </a:lnTo>
                  <a:close/>
                </a:path>
                <a:path w="2176779" h="1625600">
                  <a:moveTo>
                    <a:pt x="2029362" y="279400"/>
                  </a:moveTo>
                  <a:lnTo>
                    <a:pt x="212339" y="279400"/>
                  </a:lnTo>
                  <a:lnTo>
                    <a:pt x="202978" y="292100"/>
                  </a:lnTo>
                  <a:lnTo>
                    <a:pt x="2022074" y="292100"/>
                  </a:lnTo>
                  <a:lnTo>
                    <a:pt x="2029362" y="279400"/>
                  </a:lnTo>
                  <a:close/>
                </a:path>
                <a:path w="2176779" h="1625600">
                  <a:moveTo>
                    <a:pt x="1955060" y="266700"/>
                  </a:moveTo>
                  <a:lnTo>
                    <a:pt x="234725" y="266700"/>
                  </a:lnTo>
                  <a:lnTo>
                    <a:pt x="224035" y="279400"/>
                  </a:lnTo>
                  <a:lnTo>
                    <a:pt x="1955940" y="279400"/>
                  </a:lnTo>
                  <a:lnTo>
                    <a:pt x="1955060" y="266700"/>
                  </a:lnTo>
                  <a:close/>
                </a:path>
                <a:path w="2176779" h="1625600">
                  <a:moveTo>
                    <a:pt x="2036869" y="266700"/>
                  </a:moveTo>
                  <a:lnTo>
                    <a:pt x="1970746" y="266700"/>
                  </a:lnTo>
                  <a:lnTo>
                    <a:pt x="1960034" y="279400"/>
                  </a:lnTo>
                  <a:lnTo>
                    <a:pt x="2029875" y="279400"/>
                  </a:lnTo>
                  <a:lnTo>
                    <a:pt x="2036869" y="266700"/>
                  </a:lnTo>
                  <a:close/>
                </a:path>
                <a:path w="2176779" h="1625600">
                  <a:moveTo>
                    <a:pt x="1757894" y="254000"/>
                  </a:moveTo>
                  <a:lnTo>
                    <a:pt x="266578" y="254000"/>
                  </a:lnTo>
                  <a:lnTo>
                    <a:pt x="264044" y="266700"/>
                  </a:lnTo>
                  <a:lnTo>
                    <a:pt x="1755213" y="266700"/>
                  </a:lnTo>
                  <a:lnTo>
                    <a:pt x="1757894" y="254000"/>
                  </a:lnTo>
                  <a:close/>
                </a:path>
                <a:path w="2176779" h="1625600">
                  <a:moveTo>
                    <a:pt x="1975835" y="254000"/>
                  </a:moveTo>
                  <a:lnTo>
                    <a:pt x="1760155" y="254000"/>
                  </a:lnTo>
                  <a:lnTo>
                    <a:pt x="1759757" y="266700"/>
                  </a:lnTo>
                  <a:lnTo>
                    <a:pt x="1968830" y="266700"/>
                  </a:lnTo>
                  <a:lnTo>
                    <a:pt x="1975835" y="254000"/>
                  </a:lnTo>
                  <a:close/>
                </a:path>
                <a:path w="2176779" h="1625600">
                  <a:moveTo>
                    <a:pt x="1994630" y="254000"/>
                  </a:moveTo>
                  <a:lnTo>
                    <a:pt x="1978756" y="254000"/>
                  </a:lnTo>
                  <a:lnTo>
                    <a:pt x="1977751" y="266700"/>
                  </a:lnTo>
                  <a:lnTo>
                    <a:pt x="1985813" y="266700"/>
                  </a:lnTo>
                  <a:lnTo>
                    <a:pt x="1994630" y="254000"/>
                  </a:lnTo>
                  <a:close/>
                </a:path>
                <a:path w="2176779" h="1625600">
                  <a:moveTo>
                    <a:pt x="2040702" y="254000"/>
                  </a:moveTo>
                  <a:lnTo>
                    <a:pt x="1994630" y="254000"/>
                  </a:lnTo>
                  <a:lnTo>
                    <a:pt x="2020964" y="266700"/>
                  </a:lnTo>
                  <a:lnTo>
                    <a:pt x="2039288" y="266700"/>
                  </a:lnTo>
                  <a:lnTo>
                    <a:pt x="2040702" y="254000"/>
                  </a:lnTo>
                  <a:close/>
                </a:path>
                <a:path w="2176779" h="1625600">
                  <a:moveTo>
                    <a:pt x="345790" y="241300"/>
                  </a:moveTo>
                  <a:lnTo>
                    <a:pt x="283499" y="241300"/>
                  </a:lnTo>
                  <a:lnTo>
                    <a:pt x="283436" y="254000"/>
                  </a:lnTo>
                  <a:lnTo>
                    <a:pt x="346701" y="254000"/>
                  </a:lnTo>
                  <a:lnTo>
                    <a:pt x="345790" y="241300"/>
                  </a:lnTo>
                  <a:close/>
                </a:path>
                <a:path w="2176779" h="1625600">
                  <a:moveTo>
                    <a:pt x="1759956" y="241300"/>
                  </a:moveTo>
                  <a:lnTo>
                    <a:pt x="346492" y="241300"/>
                  </a:lnTo>
                  <a:lnTo>
                    <a:pt x="346701" y="254000"/>
                  </a:lnTo>
                  <a:lnTo>
                    <a:pt x="1758920" y="254000"/>
                  </a:lnTo>
                  <a:lnTo>
                    <a:pt x="1759956" y="241300"/>
                  </a:lnTo>
                  <a:close/>
                </a:path>
                <a:path w="2176779" h="1625600">
                  <a:moveTo>
                    <a:pt x="2087727" y="241300"/>
                  </a:moveTo>
                  <a:lnTo>
                    <a:pt x="1771495" y="241300"/>
                  </a:lnTo>
                  <a:lnTo>
                    <a:pt x="1766386" y="254000"/>
                  </a:lnTo>
                  <a:lnTo>
                    <a:pt x="2078177" y="254000"/>
                  </a:lnTo>
                  <a:lnTo>
                    <a:pt x="2087727" y="241300"/>
                  </a:lnTo>
                  <a:close/>
                </a:path>
                <a:path w="2176779" h="1625600">
                  <a:moveTo>
                    <a:pt x="323655" y="228600"/>
                  </a:moveTo>
                  <a:lnTo>
                    <a:pt x="298828" y="228600"/>
                  </a:lnTo>
                  <a:lnTo>
                    <a:pt x="285446" y="241300"/>
                  </a:lnTo>
                  <a:lnTo>
                    <a:pt x="336063" y="241300"/>
                  </a:lnTo>
                  <a:lnTo>
                    <a:pt x="323655" y="228600"/>
                  </a:lnTo>
                  <a:close/>
                </a:path>
                <a:path w="2176779" h="1625600">
                  <a:moveTo>
                    <a:pt x="338890" y="228600"/>
                  </a:moveTo>
                  <a:lnTo>
                    <a:pt x="340031" y="241300"/>
                  </a:lnTo>
                  <a:lnTo>
                    <a:pt x="342083" y="241300"/>
                  </a:lnTo>
                  <a:lnTo>
                    <a:pt x="338890" y="228600"/>
                  </a:lnTo>
                  <a:close/>
                </a:path>
                <a:path w="2176779" h="1625600">
                  <a:moveTo>
                    <a:pt x="1775055" y="228600"/>
                  </a:moveTo>
                  <a:lnTo>
                    <a:pt x="342795" y="228600"/>
                  </a:lnTo>
                  <a:lnTo>
                    <a:pt x="346052" y="241300"/>
                  </a:lnTo>
                  <a:lnTo>
                    <a:pt x="1769380" y="241300"/>
                  </a:lnTo>
                  <a:lnTo>
                    <a:pt x="1775055" y="228600"/>
                  </a:lnTo>
                  <a:close/>
                </a:path>
                <a:path w="2176779" h="1625600">
                  <a:moveTo>
                    <a:pt x="2084962" y="228600"/>
                  </a:moveTo>
                  <a:lnTo>
                    <a:pt x="1791537" y="228600"/>
                  </a:lnTo>
                  <a:lnTo>
                    <a:pt x="1776469" y="241300"/>
                  </a:lnTo>
                  <a:lnTo>
                    <a:pt x="2085339" y="241300"/>
                  </a:lnTo>
                  <a:lnTo>
                    <a:pt x="2084962" y="228600"/>
                  </a:lnTo>
                  <a:close/>
                </a:path>
                <a:path w="2176779" h="1625600">
                  <a:moveTo>
                    <a:pt x="341822" y="215900"/>
                  </a:moveTo>
                  <a:lnTo>
                    <a:pt x="340481" y="228600"/>
                  </a:lnTo>
                  <a:lnTo>
                    <a:pt x="344136" y="228600"/>
                  </a:lnTo>
                  <a:lnTo>
                    <a:pt x="341822" y="215900"/>
                  </a:lnTo>
                  <a:close/>
                </a:path>
                <a:path w="2176779" h="1625600">
                  <a:moveTo>
                    <a:pt x="353120" y="215900"/>
                  </a:moveTo>
                  <a:lnTo>
                    <a:pt x="349455" y="215900"/>
                  </a:lnTo>
                  <a:lnTo>
                    <a:pt x="346460" y="228600"/>
                  </a:lnTo>
                  <a:lnTo>
                    <a:pt x="356680" y="228600"/>
                  </a:lnTo>
                  <a:lnTo>
                    <a:pt x="353120" y="215900"/>
                  </a:lnTo>
                  <a:close/>
                </a:path>
                <a:path w="2176779" h="1625600">
                  <a:moveTo>
                    <a:pt x="386092" y="215900"/>
                  </a:moveTo>
                  <a:lnTo>
                    <a:pt x="362009" y="215900"/>
                  </a:lnTo>
                  <a:lnTo>
                    <a:pt x="356680" y="228600"/>
                  </a:lnTo>
                  <a:lnTo>
                    <a:pt x="386993" y="228600"/>
                  </a:lnTo>
                  <a:lnTo>
                    <a:pt x="386092" y="215900"/>
                  </a:lnTo>
                  <a:close/>
                </a:path>
                <a:path w="2176779" h="1625600">
                  <a:moveTo>
                    <a:pt x="1792542" y="215900"/>
                  </a:moveTo>
                  <a:lnTo>
                    <a:pt x="413453" y="215900"/>
                  </a:lnTo>
                  <a:lnTo>
                    <a:pt x="417034" y="228600"/>
                  </a:lnTo>
                  <a:lnTo>
                    <a:pt x="1788364" y="228600"/>
                  </a:lnTo>
                  <a:lnTo>
                    <a:pt x="1792542" y="215900"/>
                  </a:lnTo>
                  <a:close/>
                </a:path>
                <a:path w="2176779" h="1625600">
                  <a:moveTo>
                    <a:pt x="2133914" y="215900"/>
                  </a:moveTo>
                  <a:lnTo>
                    <a:pt x="1813641" y="215900"/>
                  </a:lnTo>
                  <a:lnTo>
                    <a:pt x="1812227" y="228600"/>
                  </a:lnTo>
                  <a:lnTo>
                    <a:pt x="2122636" y="228600"/>
                  </a:lnTo>
                  <a:lnTo>
                    <a:pt x="2133914" y="215900"/>
                  </a:lnTo>
                  <a:close/>
                </a:path>
                <a:path w="2176779" h="1625600">
                  <a:moveTo>
                    <a:pt x="1804132" y="203200"/>
                  </a:moveTo>
                  <a:lnTo>
                    <a:pt x="414196" y="203200"/>
                  </a:lnTo>
                  <a:lnTo>
                    <a:pt x="410364" y="215900"/>
                  </a:lnTo>
                  <a:lnTo>
                    <a:pt x="1800049" y="215900"/>
                  </a:lnTo>
                  <a:lnTo>
                    <a:pt x="1804132" y="203200"/>
                  </a:lnTo>
                  <a:close/>
                </a:path>
                <a:path w="2176779" h="1625600">
                  <a:moveTo>
                    <a:pt x="2166809" y="190500"/>
                  </a:moveTo>
                  <a:lnTo>
                    <a:pt x="1966704" y="190500"/>
                  </a:lnTo>
                  <a:lnTo>
                    <a:pt x="1963783" y="203200"/>
                  </a:lnTo>
                  <a:lnTo>
                    <a:pt x="1836996" y="203200"/>
                  </a:lnTo>
                  <a:lnTo>
                    <a:pt x="1832844" y="215900"/>
                  </a:lnTo>
                  <a:lnTo>
                    <a:pt x="2148896" y="215900"/>
                  </a:lnTo>
                  <a:lnTo>
                    <a:pt x="2157506" y="203200"/>
                  </a:lnTo>
                  <a:lnTo>
                    <a:pt x="2166809" y="190500"/>
                  </a:lnTo>
                  <a:close/>
                </a:path>
                <a:path w="2176779" h="1625600">
                  <a:moveTo>
                    <a:pt x="556914" y="190500"/>
                  </a:moveTo>
                  <a:lnTo>
                    <a:pt x="427285" y="190500"/>
                  </a:lnTo>
                  <a:lnTo>
                    <a:pt x="425945" y="203200"/>
                  </a:lnTo>
                  <a:lnTo>
                    <a:pt x="557951" y="203200"/>
                  </a:lnTo>
                  <a:lnTo>
                    <a:pt x="556914" y="190500"/>
                  </a:lnTo>
                  <a:close/>
                </a:path>
                <a:path w="2176779" h="1625600">
                  <a:moveTo>
                    <a:pt x="1638630" y="190500"/>
                  </a:moveTo>
                  <a:lnTo>
                    <a:pt x="564286" y="190500"/>
                  </a:lnTo>
                  <a:lnTo>
                    <a:pt x="571281" y="203200"/>
                  </a:lnTo>
                  <a:lnTo>
                    <a:pt x="1629866" y="203200"/>
                  </a:lnTo>
                  <a:lnTo>
                    <a:pt x="1638630" y="190500"/>
                  </a:lnTo>
                  <a:close/>
                </a:path>
                <a:path w="2176779" h="1625600">
                  <a:moveTo>
                    <a:pt x="1831965" y="165100"/>
                  </a:moveTo>
                  <a:lnTo>
                    <a:pt x="1745590" y="165100"/>
                  </a:lnTo>
                  <a:lnTo>
                    <a:pt x="1745590" y="177800"/>
                  </a:lnTo>
                  <a:lnTo>
                    <a:pt x="1696786" y="177800"/>
                  </a:lnTo>
                  <a:lnTo>
                    <a:pt x="1684817" y="190500"/>
                  </a:lnTo>
                  <a:lnTo>
                    <a:pt x="1666818" y="190500"/>
                  </a:lnTo>
                  <a:lnTo>
                    <a:pt x="1662075" y="203200"/>
                  </a:lnTo>
                  <a:lnTo>
                    <a:pt x="1812002" y="203200"/>
                  </a:lnTo>
                  <a:lnTo>
                    <a:pt x="1820555" y="190500"/>
                  </a:lnTo>
                  <a:lnTo>
                    <a:pt x="1826687" y="177800"/>
                  </a:lnTo>
                  <a:lnTo>
                    <a:pt x="1831965" y="165100"/>
                  </a:lnTo>
                  <a:close/>
                </a:path>
                <a:path w="2176779" h="1625600">
                  <a:moveTo>
                    <a:pt x="1889146" y="190500"/>
                  </a:moveTo>
                  <a:lnTo>
                    <a:pt x="1858069" y="190500"/>
                  </a:lnTo>
                  <a:lnTo>
                    <a:pt x="1854158" y="203200"/>
                  </a:lnTo>
                  <a:lnTo>
                    <a:pt x="1888801" y="203200"/>
                  </a:lnTo>
                  <a:lnTo>
                    <a:pt x="1889146" y="190500"/>
                  </a:lnTo>
                  <a:close/>
                </a:path>
                <a:path w="2176779" h="1625600">
                  <a:moveTo>
                    <a:pt x="1955375" y="190500"/>
                  </a:moveTo>
                  <a:lnTo>
                    <a:pt x="1897690" y="190500"/>
                  </a:lnTo>
                  <a:lnTo>
                    <a:pt x="1897355" y="203200"/>
                  </a:lnTo>
                  <a:lnTo>
                    <a:pt x="1962380" y="203200"/>
                  </a:lnTo>
                  <a:lnTo>
                    <a:pt x="1955375" y="190500"/>
                  </a:lnTo>
                  <a:close/>
                </a:path>
                <a:path w="2176779" h="1625600">
                  <a:moveTo>
                    <a:pt x="414668" y="177800"/>
                  </a:moveTo>
                  <a:lnTo>
                    <a:pt x="411694" y="177800"/>
                  </a:lnTo>
                  <a:lnTo>
                    <a:pt x="411924" y="190500"/>
                  </a:lnTo>
                  <a:lnTo>
                    <a:pt x="412123" y="190500"/>
                  </a:lnTo>
                  <a:lnTo>
                    <a:pt x="414668" y="177800"/>
                  </a:lnTo>
                  <a:close/>
                </a:path>
                <a:path w="2176779" h="1625600">
                  <a:moveTo>
                    <a:pt x="518235" y="177800"/>
                  </a:moveTo>
                  <a:lnTo>
                    <a:pt x="414668" y="177800"/>
                  </a:lnTo>
                  <a:lnTo>
                    <a:pt x="416112" y="190500"/>
                  </a:lnTo>
                  <a:lnTo>
                    <a:pt x="519073" y="190500"/>
                  </a:lnTo>
                  <a:lnTo>
                    <a:pt x="518235" y="177800"/>
                  </a:lnTo>
                  <a:close/>
                </a:path>
                <a:path w="2176779" h="1625600">
                  <a:moveTo>
                    <a:pt x="532538" y="177800"/>
                  </a:moveTo>
                  <a:lnTo>
                    <a:pt x="523544" y="177800"/>
                  </a:lnTo>
                  <a:lnTo>
                    <a:pt x="533481" y="190500"/>
                  </a:lnTo>
                  <a:lnTo>
                    <a:pt x="532538" y="177800"/>
                  </a:lnTo>
                  <a:close/>
                </a:path>
                <a:path w="2176779" h="1625600">
                  <a:moveTo>
                    <a:pt x="544098" y="177800"/>
                  </a:moveTo>
                  <a:lnTo>
                    <a:pt x="536360" y="177800"/>
                  </a:lnTo>
                  <a:lnTo>
                    <a:pt x="539700" y="190500"/>
                  </a:lnTo>
                  <a:lnTo>
                    <a:pt x="544098" y="177800"/>
                  </a:lnTo>
                  <a:close/>
                </a:path>
                <a:path w="2176779" h="1625600">
                  <a:moveTo>
                    <a:pt x="680084" y="177800"/>
                  </a:moveTo>
                  <a:lnTo>
                    <a:pt x="544098" y="177800"/>
                  </a:lnTo>
                  <a:lnTo>
                    <a:pt x="547051" y="190500"/>
                  </a:lnTo>
                  <a:lnTo>
                    <a:pt x="682607" y="190500"/>
                  </a:lnTo>
                  <a:lnTo>
                    <a:pt x="680084" y="177800"/>
                  </a:lnTo>
                  <a:close/>
                </a:path>
                <a:path w="2176779" h="1625600">
                  <a:moveTo>
                    <a:pt x="1673812" y="177800"/>
                  </a:moveTo>
                  <a:lnTo>
                    <a:pt x="692764" y="177800"/>
                  </a:lnTo>
                  <a:lnTo>
                    <a:pt x="691821" y="190500"/>
                  </a:lnTo>
                  <a:lnTo>
                    <a:pt x="1664399" y="190500"/>
                  </a:lnTo>
                  <a:lnTo>
                    <a:pt x="1673812" y="177800"/>
                  </a:lnTo>
                  <a:close/>
                </a:path>
                <a:path w="2176779" h="1625600">
                  <a:moveTo>
                    <a:pt x="1682556" y="177800"/>
                  </a:moveTo>
                  <a:lnTo>
                    <a:pt x="1673812" y="177800"/>
                  </a:lnTo>
                  <a:lnTo>
                    <a:pt x="1678357" y="190500"/>
                  </a:lnTo>
                  <a:lnTo>
                    <a:pt x="1682556" y="177800"/>
                  </a:lnTo>
                  <a:close/>
                </a:path>
                <a:path w="2176779" h="1625600">
                  <a:moveTo>
                    <a:pt x="1896643" y="177800"/>
                  </a:moveTo>
                  <a:lnTo>
                    <a:pt x="1876089" y="177800"/>
                  </a:lnTo>
                  <a:lnTo>
                    <a:pt x="1875398" y="190500"/>
                  </a:lnTo>
                  <a:lnTo>
                    <a:pt x="1892811" y="190500"/>
                  </a:lnTo>
                  <a:lnTo>
                    <a:pt x="1896643" y="177800"/>
                  </a:lnTo>
                  <a:close/>
                </a:path>
                <a:path w="2176779" h="1625600">
                  <a:moveTo>
                    <a:pt x="2176310" y="177800"/>
                  </a:moveTo>
                  <a:lnTo>
                    <a:pt x="1974777" y="177800"/>
                  </a:lnTo>
                  <a:lnTo>
                    <a:pt x="1972997" y="190500"/>
                  </a:lnTo>
                  <a:lnTo>
                    <a:pt x="2175776" y="190500"/>
                  </a:lnTo>
                  <a:lnTo>
                    <a:pt x="2176310" y="177800"/>
                  </a:lnTo>
                  <a:close/>
                </a:path>
                <a:path w="2176779" h="1625600">
                  <a:moveTo>
                    <a:pt x="497209" y="165100"/>
                  </a:moveTo>
                  <a:lnTo>
                    <a:pt x="415055" y="165100"/>
                  </a:lnTo>
                  <a:lnTo>
                    <a:pt x="410364" y="177800"/>
                  </a:lnTo>
                  <a:lnTo>
                    <a:pt x="501712" y="177800"/>
                  </a:lnTo>
                  <a:lnTo>
                    <a:pt x="497209" y="165100"/>
                  </a:lnTo>
                  <a:close/>
                </a:path>
                <a:path w="2176779" h="1625600">
                  <a:moveTo>
                    <a:pt x="687078" y="165100"/>
                  </a:moveTo>
                  <a:lnTo>
                    <a:pt x="507597" y="165100"/>
                  </a:lnTo>
                  <a:lnTo>
                    <a:pt x="508874" y="177800"/>
                  </a:lnTo>
                  <a:lnTo>
                    <a:pt x="683947" y="177800"/>
                  </a:lnTo>
                  <a:lnTo>
                    <a:pt x="687078" y="165100"/>
                  </a:lnTo>
                  <a:close/>
                </a:path>
                <a:path w="2176779" h="1625600">
                  <a:moveTo>
                    <a:pt x="1435862" y="165100"/>
                  </a:moveTo>
                  <a:lnTo>
                    <a:pt x="700031" y="165100"/>
                  </a:lnTo>
                  <a:lnTo>
                    <a:pt x="698921" y="177800"/>
                  </a:lnTo>
                  <a:lnTo>
                    <a:pt x="1435642" y="177800"/>
                  </a:lnTo>
                  <a:lnTo>
                    <a:pt x="1435862" y="165100"/>
                  </a:lnTo>
                  <a:close/>
                </a:path>
                <a:path w="2176779" h="1625600">
                  <a:moveTo>
                    <a:pt x="1701037" y="165100"/>
                  </a:moveTo>
                  <a:lnTo>
                    <a:pt x="1454688" y="165100"/>
                  </a:lnTo>
                  <a:lnTo>
                    <a:pt x="1452070" y="177800"/>
                  </a:lnTo>
                  <a:lnTo>
                    <a:pt x="1698398" y="177800"/>
                  </a:lnTo>
                  <a:lnTo>
                    <a:pt x="1701037" y="165100"/>
                  </a:lnTo>
                  <a:close/>
                </a:path>
                <a:path w="2176779" h="1625600">
                  <a:moveTo>
                    <a:pt x="2157484" y="165100"/>
                  </a:moveTo>
                  <a:lnTo>
                    <a:pt x="1988871" y="165100"/>
                  </a:lnTo>
                  <a:lnTo>
                    <a:pt x="1984002" y="177800"/>
                  </a:lnTo>
                  <a:lnTo>
                    <a:pt x="2161881" y="177800"/>
                  </a:lnTo>
                  <a:lnTo>
                    <a:pt x="2157484" y="165100"/>
                  </a:lnTo>
                  <a:close/>
                </a:path>
                <a:path w="2176779" h="1625600">
                  <a:moveTo>
                    <a:pt x="479493" y="152400"/>
                  </a:moveTo>
                  <a:lnTo>
                    <a:pt x="447326" y="152400"/>
                  </a:lnTo>
                  <a:lnTo>
                    <a:pt x="440908" y="165100"/>
                  </a:lnTo>
                  <a:lnTo>
                    <a:pt x="485639" y="165100"/>
                  </a:lnTo>
                  <a:lnTo>
                    <a:pt x="479493" y="152400"/>
                  </a:lnTo>
                  <a:close/>
                </a:path>
                <a:path w="2176779" h="1625600">
                  <a:moveTo>
                    <a:pt x="486718" y="152400"/>
                  </a:moveTo>
                  <a:lnTo>
                    <a:pt x="485639" y="165100"/>
                  </a:lnTo>
                  <a:lnTo>
                    <a:pt x="489461" y="165100"/>
                  </a:lnTo>
                  <a:lnTo>
                    <a:pt x="486718" y="152400"/>
                  </a:lnTo>
                  <a:close/>
                </a:path>
                <a:path w="2176779" h="1625600">
                  <a:moveTo>
                    <a:pt x="689382" y="139700"/>
                  </a:moveTo>
                  <a:lnTo>
                    <a:pt x="497545" y="139700"/>
                  </a:lnTo>
                  <a:lnTo>
                    <a:pt x="493775" y="152400"/>
                  </a:lnTo>
                  <a:lnTo>
                    <a:pt x="492299" y="152400"/>
                  </a:lnTo>
                  <a:lnTo>
                    <a:pt x="492100" y="165100"/>
                  </a:lnTo>
                  <a:lnTo>
                    <a:pt x="688858" y="165100"/>
                  </a:lnTo>
                  <a:lnTo>
                    <a:pt x="687989" y="152400"/>
                  </a:lnTo>
                  <a:lnTo>
                    <a:pt x="689382" y="139700"/>
                  </a:lnTo>
                  <a:close/>
                </a:path>
                <a:path w="2176779" h="1625600">
                  <a:moveTo>
                    <a:pt x="775609" y="152400"/>
                  </a:moveTo>
                  <a:lnTo>
                    <a:pt x="711297" y="152400"/>
                  </a:lnTo>
                  <a:lnTo>
                    <a:pt x="712931" y="165100"/>
                  </a:lnTo>
                  <a:lnTo>
                    <a:pt x="781023" y="165100"/>
                  </a:lnTo>
                  <a:lnTo>
                    <a:pt x="775609" y="152400"/>
                  </a:lnTo>
                  <a:close/>
                </a:path>
                <a:path w="2176779" h="1625600">
                  <a:moveTo>
                    <a:pt x="797630" y="152400"/>
                  </a:moveTo>
                  <a:lnTo>
                    <a:pt x="792551" y="152400"/>
                  </a:lnTo>
                  <a:lnTo>
                    <a:pt x="788939" y="165100"/>
                  </a:lnTo>
                  <a:lnTo>
                    <a:pt x="804949" y="165100"/>
                  </a:lnTo>
                  <a:lnTo>
                    <a:pt x="797630" y="152400"/>
                  </a:lnTo>
                  <a:close/>
                </a:path>
                <a:path w="2176779" h="1625600">
                  <a:moveTo>
                    <a:pt x="973771" y="152400"/>
                  </a:moveTo>
                  <a:lnTo>
                    <a:pt x="823430" y="152400"/>
                  </a:lnTo>
                  <a:lnTo>
                    <a:pt x="824006" y="165100"/>
                  </a:lnTo>
                  <a:lnTo>
                    <a:pt x="975195" y="165100"/>
                  </a:lnTo>
                  <a:lnTo>
                    <a:pt x="973771" y="152400"/>
                  </a:lnTo>
                  <a:close/>
                </a:path>
                <a:path w="2176779" h="1625600">
                  <a:moveTo>
                    <a:pt x="1472206" y="152400"/>
                  </a:moveTo>
                  <a:lnTo>
                    <a:pt x="1002545" y="152400"/>
                  </a:lnTo>
                  <a:lnTo>
                    <a:pt x="1004953" y="165100"/>
                  </a:lnTo>
                  <a:lnTo>
                    <a:pt x="1468908" y="165100"/>
                  </a:lnTo>
                  <a:lnTo>
                    <a:pt x="1472206" y="152400"/>
                  </a:lnTo>
                  <a:close/>
                </a:path>
                <a:path w="2176779" h="1625600">
                  <a:moveTo>
                    <a:pt x="1706607" y="152400"/>
                  </a:moveTo>
                  <a:lnTo>
                    <a:pt x="1516163" y="152400"/>
                  </a:lnTo>
                  <a:lnTo>
                    <a:pt x="1514749" y="165100"/>
                  </a:lnTo>
                  <a:lnTo>
                    <a:pt x="1706607" y="165100"/>
                  </a:lnTo>
                  <a:lnTo>
                    <a:pt x="1706607" y="152400"/>
                  </a:lnTo>
                  <a:close/>
                </a:path>
                <a:path w="2176779" h="1625600">
                  <a:moveTo>
                    <a:pt x="1825368" y="152400"/>
                  </a:moveTo>
                  <a:lnTo>
                    <a:pt x="1745088" y="152400"/>
                  </a:lnTo>
                  <a:lnTo>
                    <a:pt x="1745287" y="165100"/>
                  </a:lnTo>
                  <a:lnTo>
                    <a:pt x="1825850" y="165100"/>
                  </a:lnTo>
                  <a:lnTo>
                    <a:pt x="1825368" y="152400"/>
                  </a:lnTo>
                  <a:close/>
                </a:path>
                <a:path w="2176779" h="1625600">
                  <a:moveTo>
                    <a:pt x="2097662" y="152400"/>
                  </a:moveTo>
                  <a:lnTo>
                    <a:pt x="2016420" y="152400"/>
                  </a:lnTo>
                  <a:lnTo>
                    <a:pt x="2011027" y="165100"/>
                  </a:lnTo>
                  <a:lnTo>
                    <a:pt x="2108324" y="165100"/>
                  </a:lnTo>
                  <a:lnTo>
                    <a:pt x="2097662" y="152400"/>
                  </a:lnTo>
                  <a:close/>
                </a:path>
                <a:path w="2176779" h="1625600">
                  <a:moveTo>
                    <a:pt x="768447" y="139700"/>
                  </a:moveTo>
                  <a:lnTo>
                    <a:pt x="708983" y="139700"/>
                  </a:lnTo>
                  <a:lnTo>
                    <a:pt x="709737" y="152400"/>
                  </a:lnTo>
                  <a:lnTo>
                    <a:pt x="770730" y="152400"/>
                  </a:lnTo>
                  <a:lnTo>
                    <a:pt x="768447" y="139700"/>
                  </a:lnTo>
                  <a:close/>
                </a:path>
                <a:path w="2176779" h="1625600">
                  <a:moveTo>
                    <a:pt x="948641" y="139700"/>
                  </a:moveTo>
                  <a:lnTo>
                    <a:pt x="802677" y="139700"/>
                  </a:lnTo>
                  <a:lnTo>
                    <a:pt x="806582" y="152400"/>
                  </a:lnTo>
                  <a:lnTo>
                    <a:pt x="958410" y="152400"/>
                  </a:lnTo>
                  <a:lnTo>
                    <a:pt x="948641" y="139700"/>
                  </a:lnTo>
                  <a:close/>
                </a:path>
                <a:path w="2176779" h="1625600">
                  <a:moveTo>
                    <a:pt x="1523869" y="139700"/>
                  </a:moveTo>
                  <a:lnTo>
                    <a:pt x="986325" y="139700"/>
                  </a:lnTo>
                  <a:lnTo>
                    <a:pt x="986964" y="152400"/>
                  </a:lnTo>
                  <a:lnTo>
                    <a:pt x="1519377" y="152400"/>
                  </a:lnTo>
                  <a:lnTo>
                    <a:pt x="1523869" y="139700"/>
                  </a:lnTo>
                  <a:close/>
                </a:path>
                <a:path w="2176779" h="1625600">
                  <a:moveTo>
                    <a:pt x="1537628" y="139700"/>
                  </a:moveTo>
                  <a:lnTo>
                    <a:pt x="1523869" y="139700"/>
                  </a:lnTo>
                  <a:lnTo>
                    <a:pt x="1529618" y="152400"/>
                  </a:lnTo>
                  <a:lnTo>
                    <a:pt x="1533607" y="152400"/>
                  </a:lnTo>
                  <a:lnTo>
                    <a:pt x="1537628" y="139700"/>
                  </a:lnTo>
                  <a:close/>
                </a:path>
                <a:path w="2176779" h="1625600">
                  <a:moveTo>
                    <a:pt x="1675027" y="139700"/>
                  </a:moveTo>
                  <a:lnTo>
                    <a:pt x="1674702" y="152400"/>
                  </a:lnTo>
                  <a:lnTo>
                    <a:pt x="1683236" y="152400"/>
                  </a:lnTo>
                  <a:lnTo>
                    <a:pt x="1675027" y="139700"/>
                  </a:lnTo>
                  <a:close/>
                </a:path>
                <a:path w="2176779" h="1625600">
                  <a:moveTo>
                    <a:pt x="1697686" y="139700"/>
                  </a:moveTo>
                  <a:lnTo>
                    <a:pt x="1697498" y="152400"/>
                  </a:lnTo>
                  <a:lnTo>
                    <a:pt x="1700723" y="152400"/>
                  </a:lnTo>
                  <a:lnTo>
                    <a:pt x="1697686" y="139700"/>
                  </a:lnTo>
                  <a:close/>
                </a:path>
                <a:path w="2176779" h="1625600">
                  <a:moveTo>
                    <a:pt x="1808122" y="139700"/>
                  </a:moveTo>
                  <a:lnTo>
                    <a:pt x="1793589" y="139700"/>
                  </a:lnTo>
                  <a:lnTo>
                    <a:pt x="1788919" y="152400"/>
                  </a:lnTo>
                  <a:lnTo>
                    <a:pt x="1815756" y="152400"/>
                  </a:lnTo>
                  <a:lnTo>
                    <a:pt x="1808122" y="139700"/>
                  </a:lnTo>
                  <a:close/>
                </a:path>
                <a:path w="2176779" h="1625600">
                  <a:moveTo>
                    <a:pt x="1818583" y="139700"/>
                  </a:moveTo>
                  <a:lnTo>
                    <a:pt x="1815756" y="152400"/>
                  </a:lnTo>
                  <a:lnTo>
                    <a:pt x="1820604" y="152400"/>
                  </a:lnTo>
                  <a:lnTo>
                    <a:pt x="1818583" y="139700"/>
                  </a:lnTo>
                  <a:close/>
                </a:path>
                <a:path w="2176779" h="1625600">
                  <a:moveTo>
                    <a:pt x="586369" y="127000"/>
                  </a:moveTo>
                  <a:lnTo>
                    <a:pt x="585353" y="139700"/>
                  </a:lnTo>
                  <a:lnTo>
                    <a:pt x="589196" y="139700"/>
                  </a:lnTo>
                  <a:lnTo>
                    <a:pt x="586369" y="127000"/>
                  </a:lnTo>
                  <a:close/>
                </a:path>
                <a:path w="2176779" h="1625600">
                  <a:moveTo>
                    <a:pt x="684764" y="127000"/>
                  </a:moveTo>
                  <a:lnTo>
                    <a:pt x="598861" y="127000"/>
                  </a:lnTo>
                  <a:lnTo>
                    <a:pt x="597269" y="139700"/>
                  </a:lnTo>
                  <a:lnTo>
                    <a:pt x="685015" y="139700"/>
                  </a:lnTo>
                  <a:lnTo>
                    <a:pt x="684764" y="127000"/>
                  </a:lnTo>
                  <a:close/>
                </a:path>
                <a:path w="2176779" h="1625600">
                  <a:moveTo>
                    <a:pt x="733242" y="127000"/>
                  </a:moveTo>
                  <a:lnTo>
                    <a:pt x="698847" y="127000"/>
                  </a:lnTo>
                  <a:lnTo>
                    <a:pt x="701737" y="139700"/>
                  </a:lnTo>
                  <a:lnTo>
                    <a:pt x="741630" y="139700"/>
                  </a:lnTo>
                  <a:lnTo>
                    <a:pt x="733242" y="127000"/>
                  </a:lnTo>
                  <a:close/>
                </a:path>
                <a:path w="2176779" h="1625600">
                  <a:moveTo>
                    <a:pt x="899344" y="127000"/>
                  </a:moveTo>
                  <a:lnTo>
                    <a:pt x="790122" y="127000"/>
                  </a:lnTo>
                  <a:lnTo>
                    <a:pt x="790708" y="139700"/>
                  </a:lnTo>
                  <a:lnTo>
                    <a:pt x="902914" y="139700"/>
                  </a:lnTo>
                  <a:lnTo>
                    <a:pt x="899344" y="127000"/>
                  </a:lnTo>
                  <a:close/>
                </a:path>
                <a:path w="2176779" h="1625600">
                  <a:moveTo>
                    <a:pt x="1740208" y="127000"/>
                  </a:moveTo>
                  <a:lnTo>
                    <a:pt x="967823" y="127000"/>
                  </a:lnTo>
                  <a:lnTo>
                    <a:pt x="970043" y="139700"/>
                  </a:lnTo>
                  <a:lnTo>
                    <a:pt x="1738491" y="139700"/>
                  </a:lnTo>
                  <a:lnTo>
                    <a:pt x="1740208" y="127000"/>
                  </a:lnTo>
                  <a:close/>
                </a:path>
                <a:path w="2176779" h="1625600">
                  <a:moveTo>
                    <a:pt x="669780" y="114300"/>
                  </a:moveTo>
                  <a:lnTo>
                    <a:pt x="634483" y="114300"/>
                  </a:lnTo>
                  <a:lnTo>
                    <a:pt x="629363" y="127000"/>
                  </a:lnTo>
                  <a:lnTo>
                    <a:pt x="669948" y="127000"/>
                  </a:lnTo>
                  <a:lnTo>
                    <a:pt x="669780" y="114300"/>
                  </a:lnTo>
                  <a:close/>
                </a:path>
                <a:path w="2176779" h="1625600">
                  <a:moveTo>
                    <a:pt x="868057" y="114300"/>
                  </a:moveTo>
                  <a:lnTo>
                    <a:pt x="785965" y="114300"/>
                  </a:lnTo>
                  <a:lnTo>
                    <a:pt x="786164" y="127000"/>
                  </a:lnTo>
                  <a:lnTo>
                    <a:pt x="870214" y="127000"/>
                  </a:lnTo>
                  <a:lnTo>
                    <a:pt x="868057" y="114300"/>
                  </a:lnTo>
                  <a:close/>
                </a:path>
                <a:path w="2176779" h="1625600">
                  <a:moveTo>
                    <a:pt x="1015288" y="114300"/>
                  </a:moveTo>
                  <a:lnTo>
                    <a:pt x="928610" y="114300"/>
                  </a:lnTo>
                  <a:lnTo>
                    <a:pt x="930495" y="127000"/>
                  </a:lnTo>
                  <a:lnTo>
                    <a:pt x="1033078" y="127000"/>
                  </a:lnTo>
                  <a:lnTo>
                    <a:pt x="1015288" y="114300"/>
                  </a:lnTo>
                  <a:close/>
                </a:path>
                <a:path w="2176779" h="1625600">
                  <a:moveTo>
                    <a:pt x="1807882" y="114300"/>
                  </a:moveTo>
                  <a:lnTo>
                    <a:pt x="1042292" y="114300"/>
                  </a:lnTo>
                  <a:lnTo>
                    <a:pt x="1043633" y="127000"/>
                  </a:lnTo>
                  <a:lnTo>
                    <a:pt x="1799183" y="127000"/>
                  </a:lnTo>
                  <a:lnTo>
                    <a:pt x="1807882" y="114300"/>
                  </a:lnTo>
                  <a:close/>
                </a:path>
                <a:path w="2176779" h="1625600">
                  <a:moveTo>
                    <a:pt x="845796" y="101600"/>
                  </a:moveTo>
                  <a:lnTo>
                    <a:pt x="789996" y="101600"/>
                  </a:lnTo>
                  <a:lnTo>
                    <a:pt x="786468" y="114300"/>
                  </a:lnTo>
                  <a:lnTo>
                    <a:pt x="847345" y="114300"/>
                  </a:lnTo>
                  <a:lnTo>
                    <a:pt x="845796" y="101600"/>
                  </a:lnTo>
                  <a:close/>
                </a:path>
                <a:path w="2176779" h="1625600">
                  <a:moveTo>
                    <a:pt x="996193" y="101600"/>
                  </a:moveTo>
                  <a:lnTo>
                    <a:pt x="912935" y="101600"/>
                  </a:lnTo>
                  <a:lnTo>
                    <a:pt x="916767" y="114300"/>
                  </a:lnTo>
                  <a:lnTo>
                    <a:pt x="1004379" y="114300"/>
                  </a:lnTo>
                  <a:lnTo>
                    <a:pt x="996193" y="101600"/>
                  </a:lnTo>
                  <a:close/>
                </a:path>
                <a:path w="2176779" h="1625600">
                  <a:moveTo>
                    <a:pt x="1011424" y="101600"/>
                  </a:moveTo>
                  <a:lnTo>
                    <a:pt x="1009833" y="114300"/>
                  </a:lnTo>
                  <a:lnTo>
                    <a:pt x="1015581" y="114300"/>
                  </a:lnTo>
                  <a:lnTo>
                    <a:pt x="1011424" y="101600"/>
                  </a:lnTo>
                  <a:close/>
                </a:path>
                <a:path w="2176779" h="1625600">
                  <a:moveTo>
                    <a:pt x="1839420" y="101600"/>
                  </a:moveTo>
                  <a:lnTo>
                    <a:pt x="1014576" y="101600"/>
                  </a:lnTo>
                  <a:lnTo>
                    <a:pt x="1016293" y="114300"/>
                  </a:lnTo>
                  <a:lnTo>
                    <a:pt x="1833546" y="114300"/>
                  </a:lnTo>
                  <a:lnTo>
                    <a:pt x="1839420" y="101600"/>
                  </a:lnTo>
                  <a:close/>
                </a:path>
                <a:path w="2176779" h="1625600">
                  <a:moveTo>
                    <a:pt x="966483" y="88900"/>
                  </a:moveTo>
                  <a:lnTo>
                    <a:pt x="923867" y="88900"/>
                  </a:lnTo>
                  <a:lnTo>
                    <a:pt x="919186" y="101600"/>
                  </a:lnTo>
                  <a:lnTo>
                    <a:pt x="971321" y="101600"/>
                  </a:lnTo>
                  <a:lnTo>
                    <a:pt x="966483" y="88900"/>
                  </a:lnTo>
                  <a:close/>
                </a:path>
                <a:path w="2176779" h="1625600">
                  <a:moveTo>
                    <a:pt x="1839420" y="88900"/>
                  </a:moveTo>
                  <a:lnTo>
                    <a:pt x="987331" y="88900"/>
                  </a:lnTo>
                  <a:lnTo>
                    <a:pt x="988880" y="101600"/>
                  </a:lnTo>
                  <a:lnTo>
                    <a:pt x="1840635" y="101600"/>
                  </a:lnTo>
                  <a:lnTo>
                    <a:pt x="1839420" y="88900"/>
                  </a:lnTo>
                  <a:close/>
                </a:path>
                <a:path w="2176779" h="1625600">
                  <a:moveTo>
                    <a:pt x="1842970" y="88900"/>
                  </a:moveTo>
                  <a:lnTo>
                    <a:pt x="1840635" y="101600"/>
                  </a:lnTo>
                  <a:lnTo>
                    <a:pt x="1841179" y="101600"/>
                  </a:lnTo>
                  <a:lnTo>
                    <a:pt x="1842970" y="88900"/>
                  </a:lnTo>
                  <a:close/>
                </a:path>
                <a:path w="2176779" h="1625600">
                  <a:moveTo>
                    <a:pt x="1698094" y="76200"/>
                  </a:moveTo>
                  <a:lnTo>
                    <a:pt x="1011424" y="76200"/>
                  </a:lnTo>
                  <a:lnTo>
                    <a:pt x="1011047" y="88900"/>
                  </a:lnTo>
                  <a:lnTo>
                    <a:pt x="1699477" y="88900"/>
                  </a:lnTo>
                  <a:lnTo>
                    <a:pt x="1698094" y="76200"/>
                  </a:lnTo>
                  <a:close/>
                </a:path>
                <a:path w="2176779" h="1625600">
                  <a:moveTo>
                    <a:pt x="1795851" y="76200"/>
                  </a:moveTo>
                  <a:lnTo>
                    <a:pt x="1708523" y="76200"/>
                  </a:lnTo>
                  <a:lnTo>
                    <a:pt x="1699477" y="88900"/>
                  </a:lnTo>
                  <a:lnTo>
                    <a:pt x="1802500" y="88900"/>
                  </a:lnTo>
                  <a:lnTo>
                    <a:pt x="1795851" y="76200"/>
                  </a:lnTo>
                  <a:close/>
                </a:path>
                <a:path w="2176779" h="1625600">
                  <a:moveTo>
                    <a:pt x="1817159" y="76200"/>
                  </a:moveTo>
                  <a:lnTo>
                    <a:pt x="1816457" y="76200"/>
                  </a:lnTo>
                  <a:lnTo>
                    <a:pt x="1813306" y="88900"/>
                  </a:lnTo>
                  <a:lnTo>
                    <a:pt x="1818175" y="88900"/>
                  </a:lnTo>
                  <a:lnTo>
                    <a:pt x="1817159" y="76200"/>
                  </a:lnTo>
                  <a:close/>
                </a:path>
                <a:path w="2176779" h="1625600">
                  <a:moveTo>
                    <a:pt x="948641" y="63500"/>
                  </a:moveTo>
                  <a:lnTo>
                    <a:pt x="939563" y="63500"/>
                  </a:lnTo>
                  <a:lnTo>
                    <a:pt x="940442" y="76200"/>
                  </a:lnTo>
                  <a:lnTo>
                    <a:pt x="942411" y="76200"/>
                  </a:lnTo>
                  <a:lnTo>
                    <a:pt x="948641" y="63500"/>
                  </a:lnTo>
                  <a:close/>
                </a:path>
                <a:path w="2176779" h="1625600">
                  <a:moveTo>
                    <a:pt x="985320" y="63500"/>
                  </a:moveTo>
                  <a:lnTo>
                    <a:pt x="948641" y="63500"/>
                  </a:lnTo>
                  <a:lnTo>
                    <a:pt x="951981" y="76200"/>
                  </a:lnTo>
                  <a:lnTo>
                    <a:pt x="986828" y="76200"/>
                  </a:lnTo>
                  <a:lnTo>
                    <a:pt x="985320" y="63500"/>
                  </a:lnTo>
                  <a:close/>
                </a:path>
                <a:path w="2176779" h="1625600">
                  <a:moveTo>
                    <a:pt x="1205020" y="63500"/>
                  </a:moveTo>
                  <a:lnTo>
                    <a:pt x="988587" y="63500"/>
                  </a:lnTo>
                  <a:lnTo>
                    <a:pt x="986828" y="76200"/>
                  </a:lnTo>
                  <a:lnTo>
                    <a:pt x="1206528" y="76200"/>
                  </a:lnTo>
                  <a:lnTo>
                    <a:pt x="1205020" y="63500"/>
                  </a:lnTo>
                  <a:close/>
                </a:path>
                <a:path w="2176779" h="1625600">
                  <a:moveTo>
                    <a:pt x="1713371" y="63500"/>
                  </a:moveTo>
                  <a:lnTo>
                    <a:pt x="1219418" y="63500"/>
                  </a:lnTo>
                  <a:lnTo>
                    <a:pt x="1225575" y="76200"/>
                  </a:lnTo>
                  <a:lnTo>
                    <a:pt x="1712356" y="76200"/>
                  </a:lnTo>
                  <a:lnTo>
                    <a:pt x="1713371" y="63500"/>
                  </a:lnTo>
                  <a:close/>
                </a:path>
                <a:path w="2176779" h="1625600">
                  <a:moveTo>
                    <a:pt x="964368" y="50800"/>
                  </a:moveTo>
                  <a:lnTo>
                    <a:pt x="942777" y="50800"/>
                  </a:lnTo>
                  <a:lnTo>
                    <a:pt x="938159" y="63500"/>
                  </a:lnTo>
                  <a:lnTo>
                    <a:pt x="969237" y="63500"/>
                  </a:lnTo>
                  <a:lnTo>
                    <a:pt x="964368" y="50800"/>
                  </a:lnTo>
                  <a:close/>
                </a:path>
                <a:path w="2176779" h="1625600">
                  <a:moveTo>
                    <a:pt x="1126342" y="50800"/>
                  </a:moveTo>
                  <a:lnTo>
                    <a:pt x="985959" y="50800"/>
                  </a:lnTo>
                  <a:lnTo>
                    <a:pt x="987875" y="63500"/>
                  </a:lnTo>
                  <a:lnTo>
                    <a:pt x="1132237" y="63500"/>
                  </a:lnTo>
                  <a:lnTo>
                    <a:pt x="1126342" y="50800"/>
                  </a:lnTo>
                  <a:close/>
                </a:path>
                <a:path w="2176779" h="1625600">
                  <a:moveTo>
                    <a:pt x="1143399" y="50800"/>
                  </a:moveTo>
                  <a:lnTo>
                    <a:pt x="1133850" y="50800"/>
                  </a:lnTo>
                  <a:lnTo>
                    <a:pt x="1132237" y="63500"/>
                  </a:lnTo>
                  <a:lnTo>
                    <a:pt x="1144813" y="63500"/>
                  </a:lnTo>
                  <a:lnTo>
                    <a:pt x="1143399" y="50800"/>
                  </a:lnTo>
                  <a:close/>
                </a:path>
                <a:path w="2176779" h="1625600">
                  <a:moveTo>
                    <a:pt x="1145818" y="50800"/>
                  </a:moveTo>
                  <a:lnTo>
                    <a:pt x="1146184" y="63500"/>
                  </a:lnTo>
                  <a:lnTo>
                    <a:pt x="1150729" y="63500"/>
                  </a:lnTo>
                  <a:lnTo>
                    <a:pt x="1145818" y="50800"/>
                  </a:lnTo>
                  <a:close/>
                </a:path>
                <a:path w="2176779" h="1625600">
                  <a:moveTo>
                    <a:pt x="1151839" y="50800"/>
                  </a:moveTo>
                  <a:lnTo>
                    <a:pt x="1155608" y="63500"/>
                  </a:lnTo>
                  <a:lnTo>
                    <a:pt x="1161556" y="63500"/>
                  </a:lnTo>
                  <a:lnTo>
                    <a:pt x="1151839" y="50800"/>
                  </a:lnTo>
                  <a:close/>
                </a:path>
                <a:path w="2176779" h="1625600">
                  <a:moveTo>
                    <a:pt x="1207565" y="50800"/>
                  </a:moveTo>
                  <a:lnTo>
                    <a:pt x="1178990" y="50800"/>
                  </a:lnTo>
                  <a:lnTo>
                    <a:pt x="1179890" y="63500"/>
                  </a:lnTo>
                  <a:lnTo>
                    <a:pt x="1197115" y="63500"/>
                  </a:lnTo>
                  <a:lnTo>
                    <a:pt x="1207565" y="50800"/>
                  </a:lnTo>
                  <a:close/>
                </a:path>
                <a:path w="2176779" h="1625600">
                  <a:moveTo>
                    <a:pt x="1583984" y="50800"/>
                  </a:moveTo>
                  <a:lnTo>
                    <a:pt x="1234077" y="50800"/>
                  </a:lnTo>
                  <a:lnTo>
                    <a:pt x="1233365" y="63500"/>
                  </a:lnTo>
                  <a:lnTo>
                    <a:pt x="1585820" y="63500"/>
                  </a:lnTo>
                  <a:lnTo>
                    <a:pt x="1583984" y="50800"/>
                  </a:lnTo>
                  <a:close/>
                </a:path>
                <a:path w="2176779" h="1625600">
                  <a:moveTo>
                    <a:pt x="1596621" y="50800"/>
                  </a:moveTo>
                  <a:lnTo>
                    <a:pt x="1588349" y="50800"/>
                  </a:lnTo>
                  <a:lnTo>
                    <a:pt x="1585820" y="63500"/>
                  </a:lnTo>
                  <a:lnTo>
                    <a:pt x="1603930" y="63500"/>
                  </a:lnTo>
                  <a:lnTo>
                    <a:pt x="1596621" y="50800"/>
                  </a:lnTo>
                  <a:close/>
                </a:path>
                <a:path w="2176779" h="1625600">
                  <a:moveTo>
                    <a:pt x="1641803" y="50800"/>
                  </a:moveTo>
                  <a:lnTo>
                    <a:pt x="1641185" y="63500"/>
                  </a:lnTo>
                  <a:lnTo>
                    <a:pt x="1645562" y="63500"/>
                  </a:lnTo>
                  <a:lnTo>
                    <a:pt x="1641803" y="50800"/>
                  </a:lnTo>
                  <a:close/>
                </a:path>
                <a:path w="2176779" h="1625600">
                  <a:moveTo>
                    <a:pt x="1720376" y="50800"/>
                  </a:moveTo>
                  <a:lnTo>
                    <a:pt x="1658117" y="50800"/>
                  </a:lnTo>
                  <a:lnTo>
                    <a:pt x="1649394" y="63500"/>
                  </a:lnTo>
                  <a:lnTo>
                    <a:pt x="1724031" y="63500"/>
                  </a:lnTo>
                  <a:lnTo>
                    <a:pt x="1720376" y="50800"/>
                  </a:lnTo>
                  <a:close/>
                </a:path>
                <a:path w="2176779" h="1625600">
                  <a:moveTo>
                    <a:pt x="1097435" y="38100"/>
                  </a:moveTo>
                  <a:lnTo>
                    <a:pt x="1063192" y="38100"/>
                  </a:lnTo>
                  <a:lnTo>
                    <a:pt x="1061664" y="50800"/>
                  </a:lnTo>
                  <a:lnTo>
                    <a:pt x="1106159" y="50800"/>
                  </a:lnTo>
                  <a:lnTo>
                    <a:pt x="1097435" y="38100"/>
                  </a:lnTo>
                  <a:close/>
                </a:path>
                <a:path w="2176779" h="1625600">
                  <a:moveTo>
                    <a:pt x="1681278" y="38100"/>
                  </a:moveTo>
                  <a:lnTo>
                    <a:pt x="1228496" y="38100"/>
                  </a:lnTo>
                  <a:lnTo>
                    <a:pt x="1232360" y="50800"/>
                  </a:lnTo>
                  <a:lnTo>
                    <a:pt x="1671195" y="50800"/>
                  </a:lnTo>
                  <a:lnTo>
                    <a:pt x="1681278" y="38100"/>
                  </a:lnTo>
                  <a:close/>
                </a:path>
                <a:path w="2176779" h="1625600">
                  <a:moveTo>
                    <a:pt x="1678723" y="25400"/>
                  </a:moveTo>
                  <a:lnTo>
                    <a:pt x="1221533" y="25400"/>
                  </a:lnTo>
                  <a:lnTo>
                    <a:pt x="1221030" y="38100"/>
                  </a:lnTo>
                  <a:lnTo>
                    <a:pt x="1684788" y="38100"/>
                  </a:lnTo>
                  <a:lnTo>
                    <a:pt x="1678723" y="25400"/>
                  </a:lnTo>
                  <a:close/>
                </a:path>
                <a:path w="2176779" h="1625600">
                  <a:moveTo>
                    <a:pt x="1277500" y="12700"/>
                  </a:moveTo>
                  <a:lnTo>
                    <a:pt x="1261626" y="25400"/>
                  </a:lnTo>
                  <a:lnTo>
                    <a:pt x="1283793" y="25400"/>
                  </a:lnTo>
                  <a:lnTo>
                    <a:pt x="1277500" y="12700"/>
                  </a:lnTo>
                  <a:close/>
                </a:path>
                <a:path w="2176779" h="1625600">
                  <a:moveTo>
                    <a:pt x="1390104" y="12700"/>
                  </a:moveTo>
                  <a:lnTo>
                    <a:pt x="1299457" y="12700"/>
                  </a:lnTo>
                  <a:lnTo>
                    <a:pt x="1293918" y="25400"/>
                  </a:lnTo>
                  <a:lnTo>
                    <a:pt x="1393245" y="25400"/>
                  </a:lnTo>
                  <a:lnTo>
                    <a:pt x="1390104" y="12700"/>
                  </a:lnTo>
                  <a:close/>
                </a:path>
                <a:path w="2176779" h="1625600">
                  <a:moveTo>
                    <a:pt x="1578088" y="12700"/>
                  </a:moveTo>
                  <a:lnTo>
                    <a:pt x="1399224" y="12700"/>
                  </a:lnTo>
                  <a:lnTo>
                    <a:pt x="1397412" y="25400"/>
                  </a:lnTo>
                  <a:lnTo>
                    <a:pt x="1581899" y="25400"/>
                  </a:lnTo>
                  <a:lnTo>
                    <a:pt x="1578088" y="12700"/>
                  </a:lnTo>
                  <a:close/>
                </a:path>
                <a:path w="2176779" h="1625600">
                  <a:moveTo>
                    <a:pt x="1479776" y="0"/>
                  </a:moveTo>
                  <a:lnTo>
                    <a:pt x="1405622" y="0"/>
                  </a:lnTo>
                  <a:lnTo>
                    <a:pt x="1399716" y="12700"/>
                  </a:lnTo>
                  <a:lnTo>
                    <a:pt x="1482740" y="12700"/>
                  </a:lnTo>
                  <a:lnTo>
                    <a:pt x="1479776" y="0"/>
                  </a:lnTo>
                  <a:close/>
                </a:path>
                <a:path w="2176779" h="1625600">
                  <a:moveTo>
                    <a:pt x="1480625" y="0"/>
                  </a:moveTo>
                  <a:lnTo>
                    <a:pt x="1482740" y="12700"/>
                  </a:lnTo>
                  <a:lnTo>
                    <a:pt x="1486216" y="12700"/>
                  </a:lnTo>
                  <a:lnTo>
                    <a:pt x="1480625" y="0"/>
                  </a:lnTo>
                  <a:close/>
                </a:path>
                <a:path w="2176779" h="1625600">
                  <a:moveTo>
                    <a:pt x="1491818" y="0"/>
                  </a:moveTo>
                  <a:lnTo>
                    <a:pt x="1491818" y="12700"/>
                  </a:lnTo>
                  <a:lnTo>
                    <a:pt x="1497692" y="12700"/>
                  </a:lnTo>
                  <a:lnTo>
                    <a:pt x="1491818" y="0"/>
                  </a:lnTo>
                  <a:close/>
                </a:path>
              </a:pathLst>
            </a:custGeom>
            <a:solidFill>
              <a:srgbClr val="F6CFC3"/>
            </a:solidFill>
          </p:spPr>
          <p:txBody>
            <a:bodyPr wrap="square" lIns="0" tIns="0" rIns="0" bIns="0" rtlCol="0"/>
            <a:lstStyle/>
            <a:p>
              <a:endParaRPr/>
            </a:p>
          </p:txBody>
        </p:sp>
        <p:pic>
          <p:nvPicPr>
            <p:cNvPr id="56" name="object 56"/>
            <p:cNvPicPr/>
            <p:nvPr/>
          </p:nvPicPr>
          <p:blipFill>
            <a:blip r:embed="rId13" cstate="print"/>
            <a:stretch>
              <a:fillRect/>
            </a:stretch>
          </p:blipFill>
          <p:spPr>
            <a:xfrm>
              <a:off x="9122110" y="7192472"/>
              <a:ext cx="1676430" cy="2882028"/>
            </a:xfrm>
            <a:prstGeom prst="rect">
              <a:avLst/>
            </a:prstGeom>
          </p:spPr>
        </p:pic>
        <p:sp>
          <p:nvSpPr>
            <p:cNvPr id="57" name="object 57"/>
            <p:cNvSpPr/>
            <p:nvPr/>
          </p:nvSpPr>
          <p:spPr>
            <a:xfrm>
              <a:off x="8751830" y="7856356"/>
              <a:ext cx="36830" cy="45085"/>
            </a:xfrm>
            <a:custGeom>
              <a:avLst/>
              <a:gdLst/>
              <a:ahLst/>
              <a:cxnLst/>
              <a:rect l="l" t="t" r="r" b="b"/>
              <a:pathLst>
                <a:path w="36829" h="45084">
                  <a:moveTo>
                    <a:pt x="3811" y="27454"/>
                  </a:moveTo>
                  <a:lnTo>
                    <a:pt x="6219" y="41517"/>
                  </a:lnTo>
                  <a:lnTo>
                    <a:pt x="10397" y="44846"/>
                  </a:lnTo>
                  <a:lnTo>
                    <a:pt x="15371" y="44480"/>
                  </a:lnTo>
                  <a:lnTo>
                    <a:pt x="20397" y="44009"/>
                  </a:lnTo>
                  <a:lnTo>
                    <a:pt x="26973" y="43600"/>
                  </a:lnTo>
                  <a:lnTo>
                    <a:pt x="32857" y="36166"/>
                  </a:lnTo>
                  <a:lnTo>
                    <a:pt x="36606" y="33611"/>
                  </a:lnTo>
                  <a:lnTo>
                    <a:pt x="35301" y="31527"/>
                  </a:lnTo>
                  <a:lnTo>
                    <a:pt x="10837" y="31527"/>
                  </a:lnTo>
                  <a:lnTo>
                    <a:pt x="3811" y="27454"/>
                  </a:lnTo>
                  <a:close/>
                </a:path>
                <a:path w="36829" h="45084">
                  <a:moveTo>
                    <a:pt x="26973" y="17434"/>
                  </a:moveTo>
                  <a:lnTo>
                    <a:pt x="7507" y="17434"/>
                  </a:lnTo>
                  <a:lnTo>
                    <a:pt x="10397" y="19549"/>
                  </a:lnTo>
                  <a:lnTo>
                    <a:pt x="13329" y="21559"/>
                  </a:lnTo>
                  <a:lnTo>
                    <a:pt x="13329" y="25716"/>
                  </a:lnTo>
                  <a:lnTo>
                    <a:pt x="12114" y="28627"/>
                  </a:lnTo>
                  <a:lnTo>
                    <a:pt x="10837" y="31527"/>
                  </a:lnTo>
                  <a:lnTo>
                    <a:pt x="35301" y="31527"/>
                  </a:lnTo>
                  <a:lnTo>
                    <a:pt x="32428" y="26941"/>
                  </a:lnTo>
                  <a:lnTo>
                    <a:pt x="26973" y="22030"/>
                  </a:lnTo>
                  <a:lnTo>
                    <a:pt x="26973" y="17434"/>
                  </a:lnTo>
                  <a:close/>
                </a:path>
                <a:path w="36829" h="45084">
                  <a:moveTo>
                    <a:pt x="18711" y="0"/>
                  </a:moveTo>
                  <a:lnTo>
                    <a:pt x="17057" y="1664"/>
                  </a:lnTo>
                  <a:lnTo>
                    <a:pt x="15371" y="3308"/>
                  </a:lnTo>
                  <a:lnTo>
                    <a:pt x="12114" y="4146"/>
                  </a:lnTo>
                  <a:lnTo>
                    <a:pt x="9570" y="6219"/>
                  </a:lnTo>
                  <a:lnTo>
                    <a:pt x="0" y="14114"/>
                  </a:lnTo>
                  <a:lnTo>
                    <a:pt x="5015" y="17454"/>
                  </a:lnTo>
                  <a:lnTo>
                    <a:pt x="26973" y="17434"/>
                  </a:lnTo>
                  <a:lnTo>
                    <a:pt x="26973" y="13737"/>
                  </a:lnTo>
                  <a:lnTo>
                    <a:pt x="27883" y="12051"/>
                  </a:lnTo>
                  <a:lnTo>
                    <a:pt x="24564" y="7067"/>
                  </a:lnTo>
                  <a:lnTo>
                    <a:pt x="18711" y="0"/>
                  </a:lnTo>
                  <a:close/>
                </a:path>
              </a:pathLst>
            </a:custGeom>
            <a:solidFill>
              <a:srgbClr val="F6CFC3"/>
            </a:solidFill>
          </p:spPr>
          <p:txBody>
            <a:bodyPr wrap="square" lIns="0" tIns="0" rIns="0" bIns="0" rtlCol="0"/>
            <a:lstStyle/>
            <a:p>
              <a:endParaRPr/>
            </a:p>
          </p:txBody>
        </p:sp>
        <p:sp>
          <p:nvSpPr>
            <p:cNvPr id="58" name="object 58"/>
            <p:cNvSpPr/>
            <p:nvPr/>
          </p:nvSpPr>
          <p:spPr>
            <a:xfrm>
              <a:off x="8751830" y="7856356"/>
              <a:ext cx="36830" cy="45085"/>
            </a:xfrm>
            <a:custGeom>
              <a:avLst/>
              <a:gdLst/>
              <a:ahLst/>
              <a:cxnLst/>
              <a:rect l="l" t="t" r="r" b="b"/>
              <a:pathLst>
                <a:path w="36829" h="45084">
                  <a:moveTo>
                    <a:pt x="26973" y="17863"/>
                  </a:moveTo>
                  <a:lnTo>
                    <a:pt x="26973" y="13737"/>
                  </a:lnTo>
                  <a:lnTo>
                    <a:pt x="27883" y="12051"/>
                  </a:lnTo>
                  <a:lnTo>
                    <a:pt x="26208" y="9528"/>
                  </a:lnTo>
                  <a:lnTo>
                    <a:pt x="24564" y="7067"/>
                  </a:lnTo>
                  <a:lnTo>
                    <a:pt x="18711" y="0"/>
                  </a:lnTo>
                  <a:lnTo>
                    <a:pt x="17057" y="1664"/>
                  </a:lnTo>
                  <a:lnTo>
                    <a:pt x="15371" y="3308"/>
                  </a:lnTo>
                  <a:lnTo>
                    <a:pt x="12114" y="4146"/>
                  </a:lnTo>
                  <a:lnTo>
                    <a:pt x="9570" y="6219"/>
                  </a:lnTo>
                  <a:lnTo>
                    <a:pt x="0" y="14114"/>
                  </a:lnTo>
                  <a:lnTo>
                    <a:pt x="2502" y="15790"/>
                  </a:lnTo>
                  <a:lnTo>
                    <a:pt x="5015" y="17454"/>
                  </a:lnTo>
                  <a:lnTo>
                    <a:pt x="7507" y="17434"/>
                  </a:lnTo>
                  <a:lnTo>
                    <a:pt x="10397" y="19549"/>
                  </a:lnTo>
                  <a:lnTo>
                    <a:pt x="13329" y="21559"/>
                  </a:lnTo>
                  <a:lnTo>
                    <a:pt x="13329" y="25716"/>
                  </a:lnTo>
                  <a:lnTo>
                    <a:pt x="12114" y="28627"/>
                  </a:lnTo>
                  <a:lnTo>
                    <a:pt x="10837" y="31527"/>
                  </a:lnTo>
                  <a:lnTo>
                    <a:pt x="3811" y="27454"/>
                  </a:lnTo>
                  <a:lnTo>
                    <a:pt x="5015" y="34522"/>
                  </a:lnTo>
                  <a:lnTo>
                    <a:pt x="6219" y="41517"/>
                  </a:lnTo>
                  <a:lnTo>
                    <a:pt x="10397" y="44846"/>
                  </a:lnTo>
                  <a:lnTo>
                    <a:pt x="15371" y="44480"/>
                  </a:lnTo>
                  <a:lnTo>
                    <a:pt x="20397" y="44009"/>
                  </a:lnTo>
                  <a:lnTo>
                    <a:pt x="26973" y="43600"/>
                  </a:lnTo>
                  <a:lnTo>
                    <a:pt x="29936" y="39852"/>
                  </a:lnTo>
                  <a:lnTo>
                    <a:pt x="32857" y="36166"/>
                  </a:lnTo>
                  <a:lnTo>
                    <a:pt x="36606" y="33611"/>
                  </a:lnTo>
                  <a:lnTo>
                    <a:pt x="34543" y="30313"/>
                  </a:lnTo>
                  <a:lnTo>
                    <a:pt x="32428" y="26941"/>
                  </a:lnTo>
                  <a:lnTo>
                    <a:pt x="26973" y="22030"/>
                  </a:lnTo>
                  <a:lnTo>
                    <a:pt x="26973" y="17863"/>
                  </a:lnTo>
                  <a:close/>
                </a:path>
              </a:pathLst>
            </a:custGeom>
            <a:ln w="5465">
              <a:solidFill>
                <a:srgbClr val="F15732"/>
              </a:solidFill>
            </a:ln>
          </p:spPr>
          <p:txBody>
            <a:bodyPr wrap="square" lIns="0" tIns="0" rIns="0" bIns="0" rtlCol="0"/>
            <a:lstStyle/>
            <a:p>
              <a:endParaRPr/>
            </a:p>
          </p:txBody>
        </p:sp>
        <p:sp>
          <p:nvSpPr>
            <p:cNvPr id="59" name="object 59"/>
            <p:cNvSpPr/>
            <p:nvPr/>
          </p:nvSpPr>
          <p:spPr>
            <a:xfrm>
              <a:off x="8787960" y="7866727"/>
              <a:ext cx="6350" cy="8255"/>
            </a:xfrm>
            <a:custGeom>
              <a:avLst/>
              <a:gdLst/>
              <a:ahLst/>
              <a:cxnLst/>
              <a:rect l="l" t="t" r="r" b="b"/>
              <a:pathLst>
                <a:path w="6350" h="8254">
                  <a:moveTo>
                    <a:pt x="5842" y="0"/>
                  </a:moveTo>
                  <a:lnTo>
                    <a:pt x="1277" y="1235"/>
                  </a:lnTo>
                  <a:lnTo>
                    <a:pt x="0" y="3738"/>
                  </a:lnTo>
                  <a:lnTo>
                    <a:pt x="2879" y="8198"/>
                  </a:lnTo>
                  <a:lnTo>
                    <a:pt x="3800" y="5811"/>
                  </a:lnTo>
                  <a:lnTo>
                    <a:pt x="5842" y="0"/>
                  </a:lnTo>
                  <a:close/>
                </a:path>
              </a:pathLst>
            </a:custGeom>
            <a:solidFill>
              <a:srgbClr val="F6CFC3"/>
            </a:solidFill>
          </p:spPr>
          <p:txBody>
            <a:bodyPr wrap="square" lIns="0" tIns="0" rIns="0" bIns="0" rtlCol="0"/>
            <a:lstStyle/>
            <a:p>
              <a:endParaRPr/>
            </a:p>
          </p:txBody>
        </p:sp>
        <p:sp>
          <p:nvSpPr>
            <p:cNvPr id="60" name="object 60"/>
            <p:cNvSpPr/>
            <p:nvPr/>
          </p:nvSpPr>
          <p:spPr>
            <a:xfrm>
              <a:off x="8787960" y="7866727"/>
              <a:ext cx="6350" cy="8255"/>
            </a:xfrm>
            <a:custGeom>
              <a:avLst/>
              <a:gdLst/>
              <a:ahLst/>
              <a:cxnLst/>
              <a:rect l="l" t="t" r="r" b="b"/>
              <a:pathLst>
                <a:path w="6350" h="8254">
                  <a:moveTo>
                    <a:pt x="1277" y="1235"/>
                  </a:moveTo>
                  <a:lnTo>
                    <a:pt x="0" y="3738"/>
                  </a:lnTo>
                  <a:lnTo>
                    <a:pt x="2879" y="8198"/>
                  </a:lnTo>
                  <a:lnTo>
                    <a:pt x="3800" y="5811"/>
                  </a:lnTo>
                  <a:lnTo>
                    <a:pt x="5842" y="0"/>
                  </a:lnTo>
                  <a:lnTo>
                    <a:pt x="1277" y="1235"/>
                  </a:lnTo>
                  <a:close/>
                </a:path>
              </a:pathLst>
            </a:custGeom>
            <a:ln w="5465">
              <a:solidFill>
                <a:srgbClr val="F15732"/>
              </a:solidFill>
            </a:ln>
          </p:spPr>
          <p:txBody>
            <a:bodyPr wrap="square" lIns="0" tIns="0" rIns="0" bIns="0" rtlCol="0"/>
            <a:lstStyle/>
            <a:p>
              <a:endParaRPr/>
            </a:p>
          </p:txBody>
        </p:sp>
        <p:sp>
          <p:nvSpPr>
            <p:cNvPr id="61" name="object 61"/>
            <p:cNvSpPr/>
            <p:nvPr/>
          </p:nvSpPr>
          <p:spPr>
            <a:xfrm>
              <a:off x="8794184" y="7874215"/>
              <a:ext cx="19685" cy="19685"/>
            </a:xfrm>
            <a:custGeom>
              <a:avLst/>
              <a:gdLst/>
              <a:ahLst/>
              <a:cxnLst/>
              <a:rect l="l" t="t" r="r" b="b"/>
              <a:pathLst>
                <a:path w="19684" h="19684">
                  <a:moveTo>
                    <a:pt x="2554" y="0"/>
                  </a:moveTo>
                  <a:lnTo>
                    <a:pt x="1643" y="4586"/>
                  </a:lnTo>
                  <a:lnTo>
                    <a:pt x="1151" y="7539"/>
                  </a:lnTo>
                  <a:lnTo>
                    <a:pt x="0" y="14931"/>
                  </a:lnTo>
                  <a:lnTo>
                    <a:pt x="3800" y="16146"/>
                  </a:lnTo>
                  <a:lnTo>
                    <a:pt x="7497" y="17392"/>
                  </a:lnTo>
                  <a:lnTo>
                    <a:pt x="7926" y="19549"/>
                  </a:lnTo>
                  <a:lnTo>
                    <a:pt x="10460" y="16146"/>
                  </a:lnTo>
                  <a:lnTo>
                    <a:pt x="12942" y="12879"/>
                  </a:lnTo>
                  <a:lnTo>
                    <a:pt x="19067" y="10397"/>
                  </a:lnTo>
                  <a:lnTo>
                    <a:pt x="10900" y="1225"/>
                  </a:lnTo>
                  <a:lnTo>
                    <a:pt x="9214" y="1696"/>
                  </a:lnTo>
                  <a:lnTo>
                    <a:pt x="6659" y="2492"/>
                  </a:lnTo>
                  <a:lnTo>
                    <a:pt x="4156" y="3371"/>
                  </a:lnTo>
                  <a:lnTo>
                    <a:pt x="2554" y="0"/>
                  </a:lnTo>
                  <a:close/>
                </a:path>
              </a:pathLst>
            </a:custGeom>
            <a:solidFill>
              <a:srgbClr val="F6CFC3"/>
            </a:solidFill>
          </p:spPr>
          <p:txBody>
            <a:bodyPr wrap="square" lIns="0" tIns="0" rIns="0" bIns="0" rtlCol="0"/>
            <a:lstStyle/>
            <a:p>
              <a:endParaRPr/>
            </a:p>
          </p:txBody>
        </p:sp>
        <p:sp>
          <p:nvSpPr>
            <p:cNvPr id="62" name="object 62"/>
            <p:cNvSpPr/>
            <p:nvPr/>
          </p:nvSpPr>
          <p:spPr>
            <a:xfrm>
              <a:off x="8794184" y="7874215"/>
              <a:ext cx="19685" cy="19685"/>
            </a:xfrm>
            <a:custGeom>
              <a:avLst/>
              <a:gdLst/>
              <a:ahLst/>
              <a:cxnLst/>
              <a:rect l="l" t="t" r="r" b="b"/>
              <a:pathLst>
                <a:path w="19684" h="19684">
                  <a:moveTo>
                    <a:pt x="6659" y="2492"/>
                  </a:moveTo>
                  <a:lnTo>
                    <a:pt x="4156" y="3371"/>
                  </a:lnTo>
                  <a:lnTo>
                    <a:pt x="2554" y="0"/>
                  </a:lnTo>
                  <a:lnTo>
                    <a:pt x="1643" y="4586"/>
                  </a:lnTo>
                  <a:lnTo>
                    <a:pt x="1151" y="7539"/>
                  </a:lnTo>
                  <a:lnTo>
                    <a:pt x="0" y="14931"/>
                  </a:lnTo>
                  <a:lnTo>
                    <a:pt x="3800" y="16146"/>
                  </a:lnTo>
                  <a:lnTo>
                    <a:pt x="7497" y="17392"/>
                  </a:lnTo>
                  <a:lnTo>
                    <a:pt x="7926" y="19549"/>
                  </a:lnTo>
                  <a:lnTo>
                    <a:pt x="10460" y="16146"/>
                  </a:lnTo>
                  <a:lnTo>
                    <a:pt x="12942" y="12879"/>
                  </a:lnTo>
                  <a:lnTo>
                    <a:pt x="19067" y="10397"/>
                  </a:lnTo>
                  <a:lnTo>
                    <a:pt x="14994" y="5800"/>
                  </a:lnTo>
                  <a:lnTo>
                    <a:pt x="10900" y="1225"/>
                  </a:lnTo>
                  <a:lnTo>
                    <a:pt x="9214" y="1696"/>
                  </a:lnTo>
                  <a:lnTo>
                    <a:pt x="6659" y="2492"/>
                  </a:lnTo>
                  <a:close/>
                </a:path>
              </a:pathLst>
            </a:custGeom>
            <a:ln w="5465">
              <a:solidFill>
                <a:srgbClr val="F15732"/>
              </a:solidFill>
            </a:ln>
          </p:spPr>
          <p:txBody>
            <a:bodyPr wrap="square" lIns="0" tIns="0" rIns="0" bIns="0" rtlCol="0"/>
            <a:lstStyle/>
            <a:p>
              <a:endParaRPr/>
            </a:p>
          </p:txBody>
        </p:sp>
        <p:sp>
          <p:nvSpPr>
            <p:cNvPr id="63" name="object 63"/>
            <p:cNvSpPr/>
            <p:nvPr/>
          </p:nvSpPr>
          <p:spPr>
            <a:xfrm>
              <a:off x="8827245" y="7886676"/>
              <a:ext cx="12065" cy="10160"/>
            </a:xfrm>
            <a:custGeom>
              <a:avLst/>
              <a:gdLst/>
              <a:ahLst/>
              <a:cxnLst/>
              <a:rect l="l" t="t" r="r" b="b"/>
              <a:pathLst>
                <a:path w="12065" h="10159">
                  <a:moveTo>
                    <a:pt x="7287" y="0"/>
                  </a:moveTo>
                  <a:lnTo>
                    <a:pt x="4345" y="1204"/>
                  </a:lnTo>
                  <a:lnTo>
                    <a:pt x="0" y="3162"/>
                  </a:lnTo>
                  <a:lnTo>
                    <a:pt x="198" y="7088"/>
                  </a:lnTo>
                  <a:lnTo>
                    <a:pt x="3486" y="8324"/>
                  </a:lnTo>
                  <a:lnTo>
                    <a:pt x="6931" y="9538"/>
                  </a:lnTo>
                  <a:lnTo>
                    <a:pt x="11004" y="9989"/>
                  </a:lnTo>
                  <a:lnTo>
                    <a:pt x="11392" y="7486"/>
                  </a:lnTo>
                  <a:lnTo>
                    <a:pt x="11842" y="4942"/>
                  </a:lnTo>
                  <a:lnTo>
                    <a:pt x="7287" y="0"/>
                  </a:lnTo>
                  <a:close/>
                </a:path>
              </a:pathLst>
            </a:custGeom>
            <a:solidFill>
              <a:srgbClr val="F6CFC3"/>
            </a:solidFill>
          </p:spPr>
          <p:txBody>
            <a:bodyPr wrap="square" lIns="0" tIns="0" rIns="0" bIns="0" rtlCol="0"/>
            <a:lstStyle/>
            <a:p>
              <a:endParaRPr/>
            </a:p>
          </p:txBody>
        </p:sp>
        <p:sp>
          <p:nvSpPr>
            <p:cNvPr id="64" name="object 64"/>
            <p:cNvSpPr/>
            <p:nvPr/>
          </p:nvSpPr>
          <p:spPr>
            <a:xfrm>
              <a:off x="8827245" y="7886676"/>
              <a:ext cx="12065" cy="10160"/>
            </a:xfrm>
            <a:custGeom>
              <a:avLst/>
              <a:gdLst/>
              <a:ahLst/>
              <a:cxnLst/>
              <a:rect l="l" t="t" r="r" b="b"/>
              <a:pathLst>
                <a:path w="12065" h="10159">
                  <a:moveTo>
                    <a:pt x="4345" y="1204"/>
                  </a:moveTo>
                  <a:lnTo>
                    <a:pt x="0" y="3162"/>
                  </a:lnTo>
                  <a:lnTo>
                    <a:pt x="198" y="7088"/>
                  </a:lnTo>
                  <a:lnTo>
                    <a:pt x="3486" y="8324"/>
                  </a:lnTo>
                  <a:lnTo>
                    <a:pt x="6931" y="9538"/>
                  </a:lnTo>
                  <a:lnTo>
                    <a:pt x="11004" y="9989"/>
                  </a:lnTo>
                  <a:lnTo>
                    <a:pt x="11392" y="7486"/>
                  </a:lnTo>
                  <a:lnTo>
                    <a:pt x="11842" y="4942"/>
                  </a:lnTo>
                  <a:lnTo>
                    <a:pt x="7287" y="0"/>
                  </a:lnTo>
                  <a:lnTo>
                    <a:pt x="4345" y="1204"/>
                  </a:lnTo>
                  <a:close/>
                </a:path>
              </a:pathLst>
            </a:custGeom>
            <a:ln w="5465">
              <a:solidFill>
                <a:srgbClr val="F15732"/>
              </a:solidFill>
            </a:ln>
          </p:spPr>
          <p:txBody>
            <a:bodyPr wrap="square" lIns="0" tIns="0" rIns="0" bIns="0" rtlCol="0"/>
            <a:lstStyle/>
            <a:p>
              <a:endParaRPr/>
            </a:p>
          </p:txBody>
        </p:sp>
      </p:grpSp>
      <p:grpSp>
        <p:nvGrpSpPr>
          <p:cNvPr id="65" name="object 65"/>
          <p:cNvGrpSpPr/>
          <p:nvPr/>
        </p:nvGrpSpPr>
        <p:grpSpPr>
          <a:xfrm>
            <a:off x="9436267" y="3747758"/>
            <a:ext cx="9457055" cy="5951220"/>
            <a:chOff x="9436267" y="3747758"/>
            <a:chExt cx="9457055" cy="5951220"/>
          </a:xfrm>
        </p:grpSpPr>
        <p:pic>
          <p:nvPicPr>
            <p:cNvPr id="66" name="object 66"/>
            <p:cNvPicPr/>
            <p:nvPr/>
          </p:nvPicPr>
          <p:blipFill>
            <a:blip r:embed="rId14" cstate="print"/>
            <a:stretch>
              <a:fillRect/>
            </a:stretch>
          </p:blipFill>
          <p:spPr>
            <a:xfrm>
              <a:off x="13669834" y="3921606"/>
              <a:ext cx="738916" cy="173731"/>
            </a:xfrm>
            <a:prstGeom prst="rect">
              <a:avLst/>
            </a:prstGeom>
          </p:spPr>
        </p:pic>
        <p:pic>
          <p:nvPicPr>
            <p:cNvPr id="67" name="object 67"/>
            <p:cNvPicPr/>
            <p:nvPr/>
          </p:nvPicPr>
          <p:blipFill>
            <a:blip r:embed="rId15" cstate="print"/>
            <a:stretch>
              <a:fillRect/>
            </a:stretch>
          </p:blipFill>
          <p:spPr>
            <a:xfrm>
              <a:off x="9436267" y="3747758"/>
              <a:ext cx="9456993" cy="5950606"/>
            </a:xfrm>
            <a:prstGeom prst="rect">
              <a:avLst/>
            </a:prstGeom>
          </p:spPr>
        </p:pic>
      </p:grpSp>
      <p:sp>
        <p:nvSpPr>
          <p:cNvPr id="68" name="object 68"/>
          <p:cNvSpPr txBox="1">
            <a:spLocks noGrp="1"/>
          </p:cNvSpPr>
          <p:nvPr>
            <p:ph type="title"/>
          </p:nvPr>
        </p:nvSpPr>
        <p:spPr>
          <a:xfrm>
            <a:off x="678377" y="2094669"/>
            <a:ext cx="3734873" cy="545021"/>
          </a:xfrm>
          <a:prstGeom prst="rect">
            <a:avLst/>
          </a:prstGeom>
        </p:spPr>
        <p:txBody>
          <a:bodyPr vert="horz" wrap="square" lIns="0" tIns="13970" rIns="0" bIns="0" rtlCol="0">
            <a:spAutoFit/>
          </a:bodyPr>
          <a:lstStyle/>
          <a:p>
            <a:pPr marL="12700">
              <a:lnSpc>
                <a:spcPct val="100000"/>
              </a:lnSpc>
              <a:spcBef>
                <a:spcPts val="110"/>
              </a:spcBef>
            </a:pPr>
            <a:r>
              <a:rPr lang="en-US">
                <a:latin typeface="Arial" panose="020B0604020202020204" pitchFamily="34" charset="0"/>
                <a:cs typeface="Arial" panose="020B0604020202020204" pitchFamily="34" charset="0"/>
              </a:rPr>
              <a:t>Qui nous </a:t>
            </a:r>
            <a:r>
              <a:rPr lang="en-US" err="1">
                <a:latin typeface="Arial" panose="020B0604020202020204" pitchFamily="34" charset="0"/>
                <a:cs typeface="Arial" panose="020B0604020202020204" pitchFamily="34" charset="0"/>
              </a:rPr>
              <a:t>sommes</a:t>
            </a:r>
            <a:endParaRPr spc="-25">
              <a:latin typeface="Arial" panose="020B0604020202020204" pitchFamily="34" charset="0"/>
              <a:cs typeface="Arial" panose="020B0604020202020204" pitchFamily="34" charset="0"/>
            </a:endParaRPr>
          </a:p>
        </p:txBody>
      </p:sp>
      <p:sp>
        <p:nvSpPr>
          <p:cNvPr id="69" name="object 69"/>
          <p:cNvSpPr txBox="1"/>
          <p:nvPr/>
        </p:nvSpPr>
        <p:spPr>
          <a:xfrm>
            <a:off x="678378" y="3047519"/>
            <a:ext cx="3019258" cy="869918"/>
          </a:xfrm>
          <a:prstGeom prst="rect">
            <a:avLst/>
          </a:prstGeom>
        </p:spPr>
        <p:txBody>
          <a:bodyPr vert="horz" wrap="square" lIns="0" tIns="11430" rIns="0" bIns="0" rtlCol="0">
            <a:spAutoFit/>
          </a:bodyPr>
          <a:lstStyle/>
          <a:p>
            <a:pPr marL="12700" marR="5080">
              <a:lnSpc>
                <a:spcPct val="101299"/>
              </a:lnSpc>
              <a:spcBef>
                <a:spcPts val="90"/>
              </a:spcBef>
            </a:pPr>
            <a:r>
              <a:rPr lang="fr-FR" sz="2850" b="1">
                <a:latin typeface="Arial" panose="020B0604020202020204" pitchFamily="34" charset="0"/>
                <a:cs typeface="Arial" panose="020B0604020202020204" pitchFamily="34" charset="0"/>
              </a:rPr>
              <a:t>Notre présence dans le monde</a:t>
            </a:r>
            <a:endParaRPr sz="2850" b="1">
              <a:latin typeface="Arial" panose="020B0604020202020204" pitchFamily="34" charset="0"/>
              <a:cs typeface="Arial" panose="020B0604020202020204" pitchFamily="34" charset="0"/>
            </a:endParaRPr>
          </a:p>
        </p:txBody>
      </p:sp>
      <p:sp>
        <p:nvSpPr>
          <p:cNvPr id="70" name="object 70"/>
          <p:cNvSpPr/>
          <p:nvPr/>
        </p:nvSpPr>
        <p:spPr>
          <a:xfrm>
            <a:off x="670136" y="1738166"/>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71" name="object 71"/>
          <p:cNvPicPr/>
          <p:nvPr/>
        </p:nvPicPr>
        <p:blipFill>
          <a:blip r:embed="rId16" cstate="print"/>
          <a:stretch>
            <a:fillRect/>
          </a:stretch>
        </p:blipFill>
        <p:spPr>
          <a:xfrm>
            <a:off x="670136" y="532743"/>
            <a:ext cx="835576" cy="790410"/>
          </a:xfrm>
          <a:prstGeom prst="rect">
            <a:avLst/>
          </a:prstGeom>
        </p:spPr>
      </p:pic>
      <p:sp>
        <p:nvSpPr>
          <p:cNvPr id="72" name="object 72"/>
          <p:cNvSpPr txBox="1"/>
          <p:nvPr/>
        </p:nvSpPr>
        <p:spPr>
          <a:xfrm>
            <a:off x="6238418" y="2177082"/>
            <a:ext cx="11548110" cy="867225"/>
          </a:xfrm>
          <a:prstGeom prst="rect">
            <a:avLst/>
          </a:prstGeom>
        </p:spPr>
        <p:txBody>
          <a:bodyPr vert="horz" wrap="square" lIns="0" tIns="11430" rIns="0" bIns="0" rtlCol="0">
            <a:spAutoFit/>
          </a:bodyPr>
          <a:lstStyle/>
          <a:p>
            <a:pPr marL="12700" marR="5080">
              <a:lnSpc>
                <a:spcPct val="101299"/>
              </a:lnSpc>
              <a:spcBef>
                <a:spcPts val="90"/>
              </a:spcBef>
            </a:pPr>
            <a:r>
              <a:rPr lang="fr-FR" sz="2850">
                <a:latin typeface="Arial" panose="020B0604020202020204" pitchFamily="34" charset="0"/>
                <a:cs typeface="Arial" panose="020B0604020202020204" pitchFamily="34" charset="0"/>
              </a:rPr>
              <a:t>Nos Membres comptent </a:t>
            </a:r>
            <a:r>
              <a:rPr lang="fr-FR" sz="2850" b="1">
                <a:latin typeface="Arial" panose="020B0604020202020204" pitchFamily="34" charset="0"/>
                <a:cs typeface="Arial" panose="020B0604020202020204" pitchFamily="34" charset="0"/>
              </a:rPr>
              <a:t>183 pays et territoires</a:t>
            </a:r>
            <a:r>
              <a:rPr lang="fr-FR" sz="2850">
                <a:latin typeface="Arial" panose="020B0604020202020204" pitchFamily="34" charset="0"/>
                <a:cs typeface="Arial" panose="020B0604020202020204" pitchFamily="34" charset="0"/>
              </a:rPr>
              <a:t>, avec lesquels nous collaborons pour protéger la santé des animaux.</a:t>
            </a:r>
            <a:endParaRPr sz="2850">
              <a:latin typeface="Arial" panose="020B0604020202020204" pitchFamily="34" charset="0"/>
              <a:cs typeface="Arial" panose="020B0604020202020204" pitchFamily="34" charset="0"/>
            </a:endParaRPr>
          </a:p>
        </p:txBody>
      </p:sp>
      <p:sp>
        <p:nvSpPr>
          <p:cNvPr id="73" name="object 73"/>
          <p:cNvSpPr txBox="1"/>
          <p:nvPr/>
        </p:nvSpPr>
        <p:spPr>
          <a:xfrm>
            <a:off x="19426008" y="954362"/>
            <a:ext cx="167640" cy="314960"/>
          </a:xfrm>
          <a:prstGeom prst="rect">
            <a:avLst/>
          </a:prstGeom>
        </p:spPr>
        <p:txBody>
          <a:bodyPr vert="horz" wrap="square" lIns="0" tIns="12065" rIns="0" bIns="0" rtlCol="0">
            <a:spAutoFit/>
          </a:bodyPr>
          <a:lstStyle/>
          <a:p>
            <a:pPr marL="12700">
              <a:lnSpc>
                <a:spcPct val="100000"/>
              </a:lnSpc>
              <a:spcBef>
                <a:spcPts val="95"/>
              </a:spcBef>
            </a:pPr>
            <a:r>
              <a:rPr sz="1900" spc="-5">
                <a:solidFill>
                  <a:srgbClr val="F15732"/>
                </a:solidFill>
                <a:latin typeface="Söhne"/>
                <a:cs typeface="Söhne"/>
              </a:rPr>
              <a:t>6</a:t>
            </a:r>
            <a:endParaRPr sz="1900">
              <a:latin typeface="Söhne"/>
              <a:cs typeface="Söhne"/>
            </a:endParaRPr>
          </a:p>
        </p:txBody>
      </p:sp>
      <p:sp>
        <p:nvSpPr>
          <p:cNvPr id="74" name="object 74"/>
          <p:cNvSpPr/>
          <p:nvPr/>
        </p:nvSpPr>
        <p:spPr>
          <a:xfrm>
            <a:off x="8973549" y="9338874"/>
            <a:ext cx="20955" cy="20955"/>
          </a:xfrm>
          <a:custGeom>
            <a:avLst/>
            <a:gdLst/>
            <a:ahLst/>
            <a:cxnLst/>
            <a:rect l="l" t="t" r="r" b="b"/>
            <a:pathLst>
              <a:path w="20954"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grpSp>
        <p:nvGrpSpPr>
          <p:cNvPr id="75" name="object 75"/>
          <p:cNvGrpSpPr/>
          <p:nvPr/>
        </p:nvGrpSpPr>
        <p:grpSpPr>
          <a:xfrm>
            <a:off x="9047650" y="9307461"/>
            <a:ext cx="805815" cy="83820"/>
            <a:chOff x="9047650" y="9307461"/>
            <a:chExt cx="805815" cy="83820"/>
          </a:xfrm>
        </p:grpSpPr>
        <p:sp>
          <p:nvSpPr>
            <p:cNvPr id="76" name="object 76"/>
            <p:cNvSpPr/>
            <p:nvPr/>
          </p:nvSpPr>
          <p:spPr>
            <a:xfrm>
              <a:off x="9047650" y="9349344"/>
              <a:ext cx="732155" cy="0"/>
            </a:xfrm>
            <a:custGeom>
              <a:avLst/>
              <a:gdLst/>
              <a:ahLst/>
              <a:cxnLst/>
              <a:rect l="l" t="t" r="r" b="b"/>
              <a:pathLst>
                <a:path w="732154">
                  <a:moveTo>
                    <a:pt x="0" y="0"/>
                  </a:moveTo>
                  <a:lnTo>
                    <a:pt x="731757" y="0"/>
                  </a:lnTo>
                </a:path>
              </a:pathLst>
            </a:custGeom>
            <a:ln w="20941">
              <a:solidFill>
                <a:srgbClr val="000000"/>
              </a:solidFill>
              <a:prstDash val="dot"/>
            </a:ln>
          </p:spPr>
          <p:txBody>
            <a:bodyPr wrap="square" lIns="0" tIns="0" rIns="0" bIns="0" rtlCol="0"/>
            <a:lstStyle/>
            <a:p>
              <a:endParaRPr/>
            </a:p>
          </p:txBody>
        </p:sp>
        <p:pic>
          <p:nvPicPr>
            <p:cNvPr id="77" name="object 77"/>
            <p:cNvPicPr/>
            <p:nvPr/>
          </p:nvPicPr>
          <p:blipFill>
            <a:blip r:embed="rId17" cstate="print"/>
            <a:stretch>
              <a:fillRect/>
            </a:stretch>
          </p:blipFill>
          <p:spPr>
            <a:xfrm>
              <a:off x="9769335" y="9307461"/>
              <a:ext cx="83767" cy="83767"/>
            </a:xfrm>
            <a:prstGeom prst="rect">
              <a:avLst/>
            </a:prstGeom>
          </p:spPr>
        </p:pic>
      </p:grpSp>
      <p:sp>
        <p:nvSpPr>
          <p:cNvPr id="78" name="object 78"/>
          <p:cNvSpPr txBox="1"/>
          <p:nvPr/>
        </p:nvSpPr>
        <p:spPr>
          <a:xfrm>
            <a:off x="8353537" y="9222277"/>
            <a:ext cx="517525" cy="377825"/>
          </a:xfrm>
          <a:prstGeom prst="rect">
            <a:avLst/>
          </a:prstGeom>
        </p:spPr>
        <p:txBody>
          <a:bodyPr vert="horz" wrap="square" lIns="0" tIns="13335" rIns="0" bIns="0" rtlCol="0">
            <a:spAutoFit/>
          </a:bodyPr>
          <a:lstStyle/>
          <a:p>
            <a:pPr marL="12700" marR="5080">
              <a:lnSpc>
                <a:spcPct val="100000"/>
              </a:lnSpc>
              <a:spcBef>
                <a:spcPts val="105"/>
              </a:spcBef>
            </a:pPr>
            <a:r>
              <a:rPr sz="1150" spc="-10">
                <a:latin typeface="Arial" panose="020B0604020202020204" pitchFamily="34" charset="0"/>
                <a:cs typeface="Arial" panose="020B0604020202020204" pitchFamily="34" charset="0"/>
              </a:rPr>
              <a:t>Buenos </a:t>
            </a:r>
            <a:r>
              <a:rPr sz="1150" spc="-20">
                <a:latin typeface="Arial" panose="020B0604020202020204" pitchFamily="34" charset="0"/>
                <a:cs typeface="Arial" panose="020B0604020202020204" pitchFamily="34" charset="0"/>
              </a:rPr>
              <a:t>Aires</a:t>
            </a:r>
            <a:endParaRPr sz="1150">
              <a:latin typeface="Arial" panose="020B0604020202020204" pitchFamily="34" charset="0"/>
              <a:cs typeface="Arial" panose="020B0604020202020204" pitchFamily="34" charset="0"/>
            </a:endParaRPr>
          </a:p>
        </p:txBody>
      </p:sp>
      <p:sp>
        <p:nvSpPr>
          <p:cNvPr id="79" name="object 79"/>
          <p:cNvSpPr txBox="1"/>
          <p:nvPr/>
        </p:nvSpPr>
        <p:spPr>
          <a:xfrm>
            <a:off x="14311470" y="10278712"/>
            <a:ext cx="4351180" cy="266098"/>
          </a:xfrm>
          <a:prstGeom prst="rect">
            <a:avLst/>
          </a:prstGeom>
        </p:spPr>
        <p:txBody>
          <a:bodyPr vert="horz" wrap="square" lIns="0" tIns="12065" rIns="0" bIns="0" rtlCol="0">
            <a:spAutoFit/>
          </a:bodyPr>
          <a:lstStyle/>
          <a:p>
            <a:pPr marL="12700">
              <a:lnSpc>
                <a:spcPct val="100000"/>
              </a:lnSpc>
              <a:spcBef>
                <a:spcPts val="95"/>
              </a:spcBef>
            </a:pPr>
            <a:r>
              <a:rPr lang="en-US" sz="1650" spc="-10" err="1">
                <a:latin typeface="Arial" panose="020B0604020202020204" pitchFamily="34" charset="0"/>
                <a:cs typeface="Arial" panose="020B0604020202020204" pitchFamily="34" charset="0"/>
              </a:rPr>
              <a:t>Représentations</a:t>
            </a:r>
            <a:r>
              <a:rPr lang="en-US" sz="1650" spc="-10">
                <a:latin typeface="Arial" panose="020B0604020202020204" pitchFamily="34" charset="0"/>
                <a:cs typeface="Arial" panose="020B0604020202020204" pitchFamily="34" charset="0"/>
              </a:rPr>
              <a:t> </a:t>
            </a:r>
            <a:r>
              <a:rPr lang="en-US" sz="1650" spc="-10" err="1">
                <a:latin typeface="Arial" panose="020B0604020202020204" pitchFamily="34" charset="0"/>
                <a:cs typeface="Arial" panose="020B0604020202020204" pitchFamily="34" charset="0"/>
              </a:rPr>
              <a:t>regionales</a:t>
            </a:r>
            <a:r>
              <a:rPr lang="en-US" sz="1650" spc="-10">
                <a:latin typeface="Arial" panose="020B0604020202020204" pitchFamily="34" charset="0"/>
                <a:cs typeface="Arial" panose="020B0604020202020204" pitchFamily="34" charset="0"/>
              </a:rPr>
              <a:t> et sous-</a:t>
            </a:r>
            <a:r>
              <a:rPr lang="en-US" sz="1650" spc="-10" err="1">
                <a:latin typeface="Arial" panose="020B0604020202020204" pitchFamily="34" charset="0"/>
                <a:cs typeface="Arial" panose="020B0604020202020204" pitchFamily="34" charset="0"/>
              </a:rPr>
              <a:t>régionales</a:t>
            </a:r>
            <a:endParaRPr sz="1650">
              <a:latin typeface="Arial" panose="020B0604020202020204" pitchFamily="34" charset="0"/>
              <a:cs typeface="Arial" panose="020B0604020202020204" pitchFamily="34" charset="0"/>
            </a:endParaRPr>
          </a:p>
        </p:txBody>
      </p:sp>
      <p:sp>
        <p:nvSpPr>
          <p:cNvPr id="80" name="object 80"/>
          <p:cNvSpPr txBox="1"/>
          <p:nvPr/>
        </p:nvSpPr>
        <p:spPr>
          <a:xfrm>
            <a:off x="9599571" y="6771595"/>
            <a:ext cx="989268" cy="190437"/>
          </a:xfrm>
          <a:prstGeom prst="rect">
            <a:avLst/>
          </a:prstGeom>
        </p:spPr>
        <p:txBody>
          <a:bodyPr vert="horz" wrap="square" lIns="0" tIns="13335" rIns="0" bIns="0" rtlCol="0">
            <a:spAutoFit/>
          </a:bodyPr>
          <a:lstStyle/>
          <a:p>
            <a:pPr marL="12700">
              <a:lnSpc>
                <a:spcPct val="100000"/>
              </a:lnSpc>
              <a:spcBef>
                <a:spcPts val="105"/>
              </a:spcBef>
            </a:pPr>
            <a:r>
              <a:rPr sz="1150" spc="-10">
                <a:latin typeface="Arial" panose="020B0604020202020204" pitchFamily="34" charset="0"/>
                <a:cs typeface="Arial" panose="020B0604020202020204" pitchFamily="34" charset="0"/>
              </a:rPr>
              <a:t>Panama</a:t>
            </a:r>
            <a:r>
              <a:rPr lang="en-US" sz="1150" spc="-10">
                <a:latin typeface="Arial" panose="020B0604020202020204" pitchFamily="34" charset="0"/>
                <a:cs typeface="Arial" panose="020B0604020202020204" pitchFamily="34" charset="0"/>
              </a:rPr>
              <a:t> City</a:t>
            </a:r>
            <a:endParaRPr sz="1150">
              <a:latin typeface="Arial" panose="020B0604020202020204" pitchFamily="34" charset="0"/>
              <a:cs typeface="Arial" panose="020B0604020202020204" pitchFamily="34" charset="0"/>
            </a:endParaRPr>
          </a:p>
        </p:txBody>
      </p:sp>
      <p:sp>
        <p:nvSpPr>
          <p:cNvPr id="81" name="object 81"/>
          <p:cNvSpPr txBox="1"/>
          <p:nvPr/>
        </p:nvSpPr>
        <p:spPr>
          <a:xfrm>
            <a:off x="14332455" y="6426077"/>
            <a:ext cx="735965" cy="190437"/>
          </a:xfrm>
          <a:prstGeom prst="rect">
            <a:avLst/>
          </a:prstGeom>
        </p:spPr>
        <p:txBody>
          <a:bodyPr vert="horz" wrap="square" lIns="0" tIns="13335" rIns="0" bIns="0" rtlCol="0">
            <a:spAutoFit/>
          </a:bodyPr>
          <a:lstStyle/>
          <a:p>
            <a:pPr marL="12700">
              <a:lnSpc>
                <a:spcPct val="100000"/>
              </a:lnSpc>
              <a:spcBef>
                <a:spcPts val="105"/>
              </a:spcBef>
            </a:pPr>
            <a:r>
              <a:rPr sz="1150" spc="-10">
                <a:latin typeface="Arial" panose="020B0604020202020204" pitchFamily="34" charset="0"/>
                <a:cs typeface="Arial" panose="020B0604020202020204" pitchFamily="34" charset="0"/>
              </a:rPr>
              <a:t>Abu</a:t>
            </a:r>
            <a:r>
              <a:rPr lang="en-US" sz="1150" spc="-10">
                <a:latin typeface="Arial" panose="020B0604020202020204" pitchFamily="34" charset="0"/>
                <a:cs typeface="Arial" panose="020B0604020202020204" pitchFamily="34" charset="0"/>
              </a:rPr>
              <a:t> </a:t>
            </a:r>
            <a:r>
              <a:rPr sz="1150" spc="-10">
                <a:latin typeface="Arial" panose="020B0604020202020204" pitchFamily="34" charset="0"/>
                <a:cs typeface="Arial" panose="020B0604020202020204" pitchFamily="34" charset="0"/>
              </a:rPr>
              <a:t>Dhabi</a:t>
            </a:r>
            <a:endParaRPr sz="1150">
              <a:latin typeface="Arial" panose="020B0604020202020204" pitchFamily="34" charset="0"/>
              <a:cs typeface="Arial" panose="020B0604020202020204" pitchFamily="34" charset="0"/>
            </a:endParaRPr>
          </a:p>
        </p:txBody>
      </p:sp>
      <p:sp>
        <p:nvSpPr>
          <p:cNvPr id="82" name="object 82"/>
          <p:cNvSpPr txBox="1"/>
          <p:nvPr/>
        </p:nvSpPr>
        <p:spPr>
          <a:xfrm>
            <a:off x="13928444" y="7305632"/>
            <a:ext cx="835091" cy="644407"/>
          </a:xfrm>
          <a:prstGeom prst="rect">
            <a:avLst/>
          </a:prstGeom>
        </p:spPr>
        <p:txBody>
          <a:bodyPr vert="horz" wrap="square" lIns="0" tIns="13335" rIns="0" bIns="0" rtlCol="0">
            <a:spAutoFit/>
          </a:bodyPr>
          <a:lstStyle/>
          <a:p>
            <a:pPr marL="260985">
              <a:lnSpc>
                <a:spcPct val="100000"/>
              </a:lnSpc>
              <a:spcBef>
                <a:spcPts val="105"/>
              </a:spcBef>
            </a:pPr>
            <a:r>
              <a:rPr sz="1150" spc="-10" err="1">
                <a:latin typeface="Arial" panose="020B0604020202020204" pitchFamily="34" charset="0"/>
                <a:cs typeface="Arial" panose="020B0604020202020204" pitchFamily="34" charset="0"/>
              </a:rPr>
              <a:t>Be</a:t>
            </a:r>
            <a:r>
              <a:rPr lang="en-US" sz="1150" spc="-10" err="1">
                <a:latin typeface="Arial" panose="020B0604020202020204" pitchFamily="34" charset="0"/>
                <a:cs typeface="Arial" panose="020B0604020202020204" pitchFamily="34" charset="0"/>
              </a:rPr>
              <a:t>yrouth</a:t>
            </a:r>
            <a:endParaRPr sz="1150">
              <a:latin typeface="Arial" panose="020B0604020202020204" pitchFamily="34" charset="0"/>
              <a:cs typeface="Arial" panose="020B0604020202020204" pitchFamily="34" charset="0"/>
            </a:endParaRPr>
          </a:p>
          <a:p>
            <a:pPr>
              <a:lnSpc>
                <a:spcPct val="100000"/>
              </a:lnSpc>
              <a:spcBef>
                <a:spcPts val="35"/>
              </a:spcBef>
            </a:pPr>
            <a:endParaRPr sz="1800">
              <a:latin typeface="Söhne"/>
              <a:cs typeface="Söhne"/>
            </a:endParaRPr>
          </a:p>
          <a:p>
            <a:pPr marL="12700">
              <a:lnSpc>
                <a:spcPct val="100000"/>
              </a:lnSpc>
            </a:pPr>
            <a:r>
              <a:rPr sz="1150" spc="-10">
                <a:latin typeface="Arial" panose="020B0604020202020204" pitchFamily="34" charset="0"/>
                <a:cs typeface="Arial" panose="020B0604020202020204" pitchFamily="34" charset="0"/>
              </a:rPr>
              <a:t>Nairobi</a:t>
            </a:r>
            <a:endParaRPr sz="1150">
              <a:latin typeface="Arial" panose="020B0604020202020204" pitchFamily="34" charset="0"/>
              <a:cs typeface="Arial" panose="020B0604020202020204" pitchFamily="34" charset="0"/>
            </a:endParaRPr>
          </a:p>
        </p:txBody>
      </p:sp>
      <p:sp>
        <p:nvSpPr>
          <p:cNvPr id="83" name="object 83"/>
          <p:cNvSpPr txBox="1"/>
          <p:nvPr/>
        </p:nvSpPr>
        <p:spPr>
          <a:xfrm>
            <a:off x="11620495" y="5106746"/>
            <a:ext cx="764798" cy="190437"/>
          </a:xfrm>
          <a:prstGeom prst="rect">
            <a:avLst/>
          </a:prstGeom>
        </p:spPr>
        <p:txBody>
          <a:bodyPr vert="horz" wrap="square" lIns="0" tIns="13335" rIns="0" bIns="0" rtlCol="0">
            <a:spAutoFit/>
          </a:bodyPr>
          <a:lstStyle/>
          <a:p>
            <a:pPr marL="12700">
              <a:lnSpc>
                <a:spcPct val="100000"/>
              </a:lnSpc>
              <a:spcBef>
                <a:spcPts val="105"/>
              </a:spcBef>
            </a:pPr>
            <a:r>
              <a:rPr lang="en-US" sz="1150" spc="-10" err="1">
                <a:latin typeface="Arial" panose="020B0604020202020204" pitchFamily="34" charset="0"/>
                <a:cs typeface="Arial" panose="020B0604020202020204" pitchFamily="34" charset="0"/>
              </a:rPr>
              <a:t>Bruxelles</a:t>
            </a:r>
            <a:endParaRPr sz="1150">
              <a:latin typeface="Arial" panose="020B0604020202020204" pitchFamily="34" charset="0"/>
              <a:cs typeface="Arial" panose="020B0604020202020204" pitchFamily="34" charset="0"/>
            </a:endParaRPr>
          </a:p>
        </p:txBody>
      </p:sp>
      <p:sp>
        <p:nvSpPr>
          <p:cNvPr id="84" name="object 84"/>
          <p:cNvSpPr txBox="1"/>
          <p:nvPr/>
        </p:nvSpPr>
        <p:spPr>
          <a:xfrm>
            <a:off x="13337678" y="4324089"/>
            <a:ext cx="567690" cy="190437"/>
          </a:xfrm>
          <a:prstGeom prst="rect">
            <a:avLst/>
          </a:prstGeom>
        </p:spPr>
        <p:txBody>
          <a:bodyPr vert="horz" wrap="square" lIns="0" tIns="13335" rIns="0" bIns="0" rtlCol="0">
            <a:spAutoFit/>
          </a:bodyPr>
          <a:lstStyle/>
          <a:p>
            <a:pPr marL="12700">
              <a:lnSpc>
                <a:spcPct val="100000"/>
              </a:lnSpc>
              <a:spcBef>
                <a:spcPts val="105"/>
              </a:spcBef>
            </a:pPr>
            <a:r>
              <a:rPr lang="fr-FR" sz="1150" spc="-10">
                <a:latin typeface="Arial" panose="020B0604020202020204" pitchFamily="34" charset="0"/>
                <a:cs typeface="Arial" panose="020B0604020202020204" pitchFamily="34" charset="0"/>
              </a:rPr>
              <a:t>Moscou</a:t>
            </a:r>
            <a:endParaRPr sz="1150">
              <a:latin typeface="Arial" panose="020B0604020202020204" pitchFamily="34" charset="0"/>
              <a:cs typeface="Arial" panose="020B0604020202020204" pitchFamily="34" charset="0"/>
            </a:endParaRPr>
          </a:p>
        </p:txBody>
      </p:sp>
      <p:sp>
        <p:nvSpPr>
          <p:cNvPr id="85" name="object 85"/>
          <p:cNvSpPr txBox="1"/>
          <p:nvPr/>
        </p:nvSpPr>
        <p:spPr>
          <a:xfrm>
            <a:off x="14541788" y="3821424"/>
            <a:ext cx="483234" cy="190437"/>
          </a:xfrm>
          <a:prstGeom prst="rect">
            <a:avLst/>
          </a:prstGeom>
        </p:spPr>
        <p:txBody>
          <a:bodyPr vert="horz" wrap="square" lIns="0" tIns="13335" rIns="0" bIns="0" rtlCol="0">
            <a:spAutoFit/>
          </a:bodyPr>
          <a:lstStyle/>
          <a:p>
            <a:pPr marL="12700">
              <a:lnSpc>
                <a:spcPct val="100000"/>
              </a:lnSpc>
              <a:spcBef>
                <a:spcPts val="105"/>
              </a:spcBef>
            </a:pPr>
            <a:r>
              <a:rPr sz="1150" spc="-10">
                <a:latin typeface="Arial" panose="020B0604020202020204" pitchFamily="34" charset="0"/>
                <a:cs typeface="Arial" panose="020B0604020202020204" pitchFamily="34" charset="0"/>
              </a:rPr>
              <a:t>A</a:t>
            </a:r>
            <a:r>
              <a:rPr lang="en-US" sz="1150" spc="-10">
                <a:latin typeface="Arial" panose="020B0604020202020204" pitchFamily="34" charset="0"/>
                <a:cs typeface="Arial" panose="020B0604020202020204" pitchFamily="34" charset="0"/>
              </a:rPr>
              <a:t>st</a:t>
            </a:r>
            <a:r>
              <a:rPr sz="1150" spc="-10">
                <a:latin typeface="Arial" panose="020B0604020202020204" pitchFamily="34" charset="0"/>
                <a:cs typeface="Arial" panose="020B0604020202020204" pitchFamily="34" charset="0"/>
              </a:rPr>
              <a:t>ana</a:t>
            </a:r>
            <a:endParaRPr sz="1150">
              <a:latin typeface="Arial" panose="020B0604020202020204" pitchFamily="34" charset="0"/>
              <a:cs typeface="Arial" panose="020B0604020202020204" pitchFamily="34" charset="0"/>
            </a:endParaRPr>
          </a:p>
        </p:txBody>
      </p:sp>
      <p:sp>
        <p:nvSpPr>
          <p:cNvPr id="86" name="object 86"/>
          <p:cNvSpPr txBox="1"/>
          <p:nvPr/>
        </p:nvSpPr>
        <p:spPr>
          <a:xfrm>
            <a:off x="10971238" y="6363189"/>
            <a:ext cx="373380" cy="190437"/>
          </a:xfrm>
          <a:prstGeom prst="rect">
            <a:avLst/>
          </a:prstGeom>
        </p:spPr>
        <p:txBody>
          <a:bodyPr vert="horz" wrap="square" lIns="0" tIns="13335" rIns="0" bIns="0" rtlCol="0">
            <a:spAutoFit/>
          </a:bodyPr>
          <a:lstStyle/>
          <a:p>
            <a:pPr marL="12700">
              <a:lnSpc>
                <a:spcPct val="100000"/>
              </a:lnSpc>
              <a:spcBef>
                <a:spcPts val="105"/>
              </a:spcBef>
            </a:pPr>
            <a:r>
              <a:rPr sz="1150" spc="-20">
                <a:latin typeface="Arial" panose="020B0604020202020204" pitchFamily="34" charset="0"/>
                <a:cs typeface="Arial" panose="020B0604020202020204" pitchFamily="34" charset="0"/>
              </a:rPr>
              <a:t>Tunis</a:t>
            </a:r>
            <a:endParaRPr sz="1150">
              <a:latin typeface="Arial" panose="020B0604020202020204" pitchFamily="34" charset="0"/>
              <a:cs typeface="Arial" panose="020B0604020202020204" pitchFamily="34" charset="0"/>
            </a:endParaRPr>
          </a:p>
        </p:txBody>
      </p:sp>
      <p:sp>
        <p:nvSpPr>
          <p:cNvPr id="87" name="object 87"/>
          <p:cNvSpPr txBox="1"/>
          <p:nvPr/>
        </p:nvSpPr>
        <p:spPr>
          <a:xfrm>
            <a:off x="11179692" y="8059410"/>
            <a:ext cx="559435" cy="190437"/>
          </a:xfrm>
          <a:prstGeom prst="rect">
            <a:avLst/>
          </a:prstGeom>
        </p:spPr>
        <p:txBody>
          <a:bodyPr vert="horz" wrap="square" lIns="0" tIns="13335" rIns="0" bIns="0" rtlCol="0">
            <a:spAutoFit/>
          </a:bodyPr>
          <a:lstStyle/>
          <a:p>
            <a:pPr marL="12700">
              <a:lnSpc>
                <a:spcPct val="100000"/>
              </a:lnSpc>
              <a:spcBef>
                <a:spcPts val="105"/>
              </a:spcBef>
            </a:pPr>
            <a:r>
              <a:rPr sz="1150" spc="-10">
                <a:latin typeface="Arial" panose="020B0604020202020204" pitchFamily="34" charset="0"/>
                <a:cs typeface="Arial" panose="020B0604020202020204" pitchFamily="34" charset="0"/>
              </a:rPr>
              <a:t>Bamako</a:t>
            </a:r>
            <a:endParaRPr sz="1150">
              <a:latin typeface="Arial" panose="020B0604020202020204" pitchFamily="34" charset="0"/>
              <a:cs typeface="Arial" panose="020B0604020202020204" pitchFamily="34" charset="0"/>
            </a:endParaRPr>
          </a:p>
        </p:txBody>
      </p:sp>
      <p:sp>
        <p:nvSpPr>
          <p:cNvPr id="88" name="object 88"/>
          <p:cNvSpPr txBox="1"/>
          <p:nvPr/>
        </p:nvSpPr>
        <p:spPr>
          <a:xfrm>
            <a:off x="15076118" y="8081692"/>
            <a:ext cx="601980" cy="190437"/>
          </a:xfrm>
          <a:prstGeom prst="rect">
            <a:avLst/>
          </a:prstGeom>
        </p:spPr>
        <p:txBody>
          <a:bodyPr vert="horz" wrap="square" lIns="0" tIns="13335" rIns="0" bIns="0" rtlCol="0">
            <a:spAutoFit/>
          </a:bodyPr>
          <a:lstStyle/>
          <a:p>
            <a:pPr marL="12700">
              <a:lnSpc>
                <a:spcPct val="100000"/>
              </a:lnSpc>
              <a:spcBef>
                <a:spcPts val="105"/>
              </a:spcBef>
            </a:pPr>
            <a:r>
              <a:rPr sz="1150" spc="-10">
                <a:latin typeface="Arial" panose="020B0604020202020204" pitchFamily="34" charset="0"/>
                <a:cs typeface="Arial" panose="020B0604020202020204" pitchFamily="34" charset="0"/>
              </a:rPr>
              <a:t>Bangkok</a:t>
            </a:r>
            <a:endParaRPr sz="1150">
              <a:latin typeface="Arial" panose="020B0604020202020204" pitchFamily="34" charset="0"/>
              <a:cs typeface="Arial" panose="020B0604020202020204" pitchFamily="34" charset="0"/>
            </a:endParaRPr>
          </a:p>
        </p:txBody>
      </p:sp>
      <p:sp>
        <p:nvSpPr>
          <p:cNvPr id="89" name="object 89"/>
          <p:cNvSpPr txBox="1"/>
          <p:nvPr/>
        </p:nvSpPr>
        <p:spPr>
          <a:xfrm>
            <a:off x="17379230" y="6363189"/>
            <a:ext cx="412750" cy="190437"/>
          </a:xfrm>
          <a:prstGeom prst="rect">
            <a:avLst/>
          </a:prstGeom>
        </p:spPr>
        <p:txBody>
          <a:bodyPr vert="horz" wrap="square" lIns="0" tIns="13335" rIns="0" bIns="0" rtlCol="0">
            <a:spAutoFit/>
          </a:bodyPr>
          <a:lstStyle/>
          <a:p>
            <a:pPr marL="12700">
              <a:lnSpc>
                <a:spcPct val="100000"/>
              </a:lnSpc>
              <a:spcBef>
                <a:spcPts val="105"/>
              </a:spcBef>
            </a:pPr>
            <a:r>
              <a:rPr sz="1150" spc="-30">
                <a:latin typeface="Arial" panose="020B0604020202020204" pitchFamily="34" charset="0"/>
                <a:cs typeface="Arial" panose="020B0604020202020204" pitchFamily="34" charset="0"/>
              </a:rPr>
              <a:t>Tokyo</a:t>
            </a:r>
            <a:endParaRPr sz="1150">
              <a:latin typeface="Arial" panose="020B0604020202020204" pitchFamily="34" charset="0"/>
              <a:cs typeface="Arial" panose="020B0604020202020204" pitchFamily="34" charset="0"/>
            </a:endParaRPr>
          </a:p>
        </p:txBody>
      </p:sp>
      <p:sp>
        <p:nvSpPr>
          <p:cNvPr id="90" name="object 90"/>
          <p:cNvSpPr txBox="1"/>
          <p:nvPr/>
        </p:nvSpPr>
        <p:spPr>
          <a:xfrm>
            <a:off x="12811265" y="9426824"/>
            <a:ext cx="673735" cy="190437"/>
          </a:xfrm>
          <a:prstGeom prst="rect">
            <a:avLst/>
          </a:prstGeom>
        </p:spPr>
        <p:txBody>
          <a:bodyPr vert="horz" wrap="square" lIns="0" tIns="13335" rIns="0" bIns="0" rtlCol="0">
            <a:spAutoFit/>
          </a:bodyPr>
          <a:lstStyle/>
          <a:p>
            <a:pPr marL="12700">
              <a:lnSpc>
                <a:spcPct val="100000"/>
              </a:lnSpc>
              <a:spcBef>
                <a:spcPts val="105"/>
              </a:spcBef>
            </a:pPr>
            <a:r>
              <a:rPr sz="1150" spc="-10">
                <a:latin typeface="Arial" panose="020B0604020202020204" pitchFamily="34" charset="0"/>
                <a:cs typeface="Arial" panose="020B0604020202020204" pitchFamily="34" charset="0"/>
              </a:rPr>
              <a:t>Gaborone</a:t>
            </a:r>
            <a:endParaRPr sz="1150">
              <a:latin typeface="Arial" panose="020B0604020202020204" pitchFamily="34" charset="0"/>
              <a:cs typeface="Arial" panose="020B0604020202020204" pitchFamily="34" charset="0"/>
            </a:endParaRPr>
          </a:p>
        </p:txBody>
      </p:sp>
      <p:grpSp>
        <p:nvGrpSpPr>
          <p:cNvPr id="91" name="object 91"/>
          <p:cNvGrpSpPr/>
          <p:nvPr/>
        </p:nvGrpSpPr>
        <p:grpSpPr>
          <a:xfrm>
            <a:off x="9381913" y="7036434"/>
            <a:ext cx="251460" cy="461009"/>
            <a:chOff x="9381913" y="7036434"/>
            <a:chExt cx="251460" cy="461009"/>
          </a:xfrm>
        </p:grpSpPr>
        <p:sp>
          <p:nvSpPr>
            <p:cNvPr id="92" name="object 92"/>
            <p:cNvSpPr/>
            <p:nvPr/>
          </p:nvSpPr>
          <p:spPr>
            <a:xfrm>
              <a:off x="9406781" y="7101877"/>
              <a:ext cx="187325" cy="357505"/>
            </a:xfrm>
            <a:custGeom>
              <a:avLst/>
              <a:gdLst/>
              <a:ahLst/>
              <a:cxnLst/>
              <a:rect l="l" t="t" r="r" b="b"/>
              <a:pathLst>
                <a:path w="187325" h="357504">
                  <a:moveTo>
                    <a:pt x="187167" y="0"/>
                  </a:moveTo>
                  <a:lnTo>
                    <a:pt x="0" y="357318"/>
                  </a:lnTo>
                </a:path>
              </a:pathLst>
            </a:custGeom>
            <a:ln w="20941">
              <a:solidFill>
                <a:srgbClr val="000000"/>
              </a:solidFill>
              <a:prstDash val="dot"/>
            </a:ln>
          </p:spPr>
          <p:txBody>
            <a:bodyPr wrap="square" lIns="0" tIns="0" rIns="0" bIns="0" rtlCol="0"/>
            <a:lstStyle/>
            <a:p>
              <a:endParaRPr/>
            </a:p>
          </p:txBody>
        </p:sp>
        <p:sp>
          <p:nvSpPr>
            <p:cNvPr id="93" name="object 93"/>
            <p:cNvSpPr/>
            <p:nvPr/>
          </p:nvSpPr>
          <p:spPr>
            <a:xfrm>
              <a:off x="9381909" y="7036440"/>
              <a:ext cx="251460" cy="461009"/>
            </a:xfrm>
            <a:custGeom>
              <a:avLst/>
              <a:gdLst/>
              <a:ahLst/>
              <a:cxnLst/>
              <a:rect l="l" t="t" r="r" b="b"/>
              <a:pathLst>
                <a:path w="251459" h="461009">
                  <a:moveTo>
                    <a:pt x="20942" y="450253"/>
                  </a:moveTo>
                  <a:lnTo>
                    <a:pt x="17868" y="442849"/>
                  </a:lnTo>
                  <a:lnTo>
                    <a:pt x="10464" y="439775"/>
                  </a:lnTo>
                  <a:lnTo>
                    <a:pt x="3060" y="442849"/>
                  </a:lnTo>
                  <a:lnTo>
                    <a:pt x="0" y="450253"/>
                  </a:lnTo>
                  <a:lnTo>
                    <a:pt x="3060" y="457657"/>
                  </a:lnTo>
                  <a:lnTo>
                    <a:pt x="10464" y="460717"/>
                  </a:lnTo>
                  <a:lnTo>
                    <a:pt x="17868" y="457657"/>
                  </a:lnTo>
                  <a:lnTo>
                    <a:pt x="20942" y="450253"/>
                  </a:lnTo>
                  <a:close/>
                </a:path>
                <a:path w="251459" h="461009">
                  <a:moveTo>
                    <a:pt x="251294" y="10464"/>
                  </a:moveTo>
                  <a:lnTo>
                    <a:pt x="248234" y="3060"/>
                  </a:lnTo>
                  <a:lnTo>
                    <a:pt x="240830" y="0"/>
                  </a:lnTo>
                  <a:lnTo>
                    <a:pt x="233426" y="3060"/>
                  </a:lnTo>
                  <a:lnTo>
                    <a:pt x="230352" y="10464"/>
                  </a:lnTo>
                  <a:lnTo>
                    <a:pt x="233426" y="17868"/>
                  </a:lnTo>
                  <a:lnTo>
                    <a:pt x="240830" y="20942"/>
                  </a:lnTo>
                  <a:lnTo>
                    <a:pt x="248234" y="17868"/>
                  </a:lnTo>
                  <a:lnTo>
                    <a:pt x="251294" y="10464"/>
                  </a:lnTo>
                  <a:close/>
                </a:path>
              </a:pathLst>
            </a:custGeom>
            <a:solidFill>
              <a:srgbClr val="000000"/>
            </a:solidFill>
          </p:spPr>
          <p:txBody>
            <a:bodyPr wrap="square" lIns="0" tIns="0" rIns="0" bIns="0" rtlCol="0"/>
            <a:lstStyle/>
            <a:p>
              <a:endParaRPr/>
            </a:p>
          </p:txBody>
        </p:sp>
      </p:grpSp>
      <p:grpSp>
        <p:nvGrpSpPr>
          <p:cNvPr id="94" name="object 94"/>
          <p:cNvGrpSpPr/>
          <p:nvPr/>
        </p:nvGrpSpPr>
        <p:grpSpPr>
          <a:xfrm>
            <a:off x="9057316" y="7444799"/>
            <a:ext cx="276860" cy="83820"/>
            <a:chOff x="9057316" y="7444799"/>
            <a:chExt cx="276860" cy="83820"/>
          </a:xfrm>
        </p:grpSpPr>
        <p:sp>
          <p:nvSpPr>
            <p:cNvPr id="95" name="object 95"/>
            <p:cNvSpPr/>
            <p:nvPr/>
          </p:nvSpPr>
          <p:spPr>
            <a:xfrm>
              <a:off x="9128518" y="7486683"/>
              <a:ext cx="205740" cy="0"/>
            </a:xfrm>
            <a:custGeom>
              <a:avLst/>
              <a:gdLst/>
              <a:ahLst/>
              <a:cxnLst/>
              <a:rect l="l" t="t" r="r" b="b"/>
              <a:pathLst>
                <a:path w="205740">
                  <a:moveTo>
                    <a:pt x="205229" y="0"/>
                  </a:moveTo>
                  <a:lnTo>
                    <a:pt x="0" y="0"/>
                  </a:lnTo>
                </a:path>
              </a:pathLst>
            </a:custGeom>
            <a:ln w="20941">
              <a:solidFill>
                <a:srgbClr val="000000"/>
              </a:solidFill>
              <a:prstDash val="dot"/>
            </a:ln>
          </p:spPr>
          <p:txBody>
            <a:bodyPr wrap="square" lIns="0" tIns="0" rIns="0" bIns="0" rtlCol="0"/>
            <a:lstStyle/>
            <a:p>
              <a:endParaRPr/>
            </a:p>
          </p:txBody>
        </p:sp>
        <p:sp>
          <p:nvSpPr>
            <p:cNvPr id="96" name="object 96"/>
            <p:cNvSpPr/>
            <p:nvPr/>
          </p:nvSpPr>
          <p:spPr>
            <a:xfrm>
              <a:off x="9088728" y="7476212"/>
              <a:ext cx="20955" cy="20955"/>
            </a:xfrm>
            <a:custGeom>
              <a:avLst/>
              <a:gdLst/>
              <a:ahLst/>
              <a:cxnLst/>
              <a:rect l="l" t="t" r="r" b="b"/>
              <a:pathLst>
                <a:path w="20954"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sp>
          <p:nvSpPr>
            <p:cNvPr id="97" name="object 97"/>
            <p:cNvSpPr/>
            <p:nvPr/>
          </p:nvSpPr>
          <p:spPr>
            <a:xfrm>
              <a:off x="9057316" y="7444799"/>
              <a:ext cx="83820" cy="83820"/>
            </a:xfrm>
            <a:custGeom>
              <a:avLst/>
              <a:gdLst/>
              <a:ahLst/>
              <a:cxnLst/>
              <a:rect l="l" t="t" r="r" b="b"/>
              <a:pathLst>
                <a:path w="83820" h="83820">
                  <a:moveTo>
                    <a:pt x="41883" y="0"/>
                  </a:moveTo>
                  <a:lnTo>
                    <a:pt x="25581" y="3291"/>
                  </a:lnTo>
                  <a:lnTo>
                    <a:pt x="12267" y="12267"/>
                  </a:lnTo>
                  <a:lnTo>
                    <a:pt x="3291" y="25581"/>
                  </a:lnTo>
                  <a:lnTo>
                    <a:pt x="0" y="41883"/>
                  </a:lnTo>
                  <a:lnTo>
                    <a:pt x="3291" y="58185"/>
                  </a:lnTo>
                  <a:lnTo>
                    <a:pt x="12267" y="71499"/>
                  </a:lnTo>
                  <a:lnTo>
                    <a:pt x="25581" y="80475"/>
                  </a:lnTo>
                  <a:lnTo>
                    <a:pt x="41883" y="83767"/>
                  </a:lnTo>
                  <a:lnTo>
                    <a:pt x="58185" y="80475"/>
                  </a:lnTo>
                  <a:lnTo>
                    <a:pt x="71499" y="71499"/>
                  </a:lnTo>
                  <a:lnTo>
                    <a:pt x="80475" y="58185"/>
                  </a:lnTo>
                  <a:lnTo>
                    <a:pt x="83767" y="41883"/>
                  </a:lnTo>
                  <a:lnTo>
                    <a:pt x="80475" y="25581"/>
                  </a:lnTo>
                  <a:lnTo>
                    <a:pt x="71499" y="12267"/>
                  </a:lnTo>
                  <a:lnTo>
                    <a:pt x="58185" y="3291"/>
                  </a:lnTo>
                  <a:lnTo>
                    <a:pt x="41883" y="0"/>
                  </a:lnTo>
                  <a:close/>
                </a:path>
              </a:pathLst>
            </a:custGeom>
            <a:solidFill>
              <a:srgbClr val="000000"/>
            </a:solidFill>
          </p:spPr>
          <p:txBody>
            <a:bodyPr wrap="square" lIns="0" tIns="0" rIns="0" bIns="0" rtlCol="0"/>
            <a:lstStyle/>
            <a:p>
              <a:endParaRPr/>
            </a:p>
          </p:txBody>
        </p:sp>
      </p:grpSp>
      <p:sp>
        <p:nvSpPr>
          <p:cNvPr id="98" name="object 98"/>
          <p:cNvSpPr/>
          <p:nvPr/>
        </p:nvSpPr>
        <p:spPr>
          <a:xfrm>
            <a:off x="11434206" y="6481478"/>
            <a:ext cx="20955" cy="20955"/>
          </a:xfrm>
          <a:custGeom>
            <a:avLst/>
            <a:gdLst/>
            <a:ahLst/>
            <a:cxnLst/>
            <a:rect l="l" t="t" r="r" b="b"/>
            <a:pathLst>
              <a:path w="20954"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grpSp>
        <p:nvGrpSpPr>
          <p:cNvPr id="99" name="object 99"/>
          <p:cNvGrpSpPr/>
          <p:nvPr/>
        </p:nvGrpSpPr>
        <p:grpSpPr>
          <a:xfrm>
            <a:off x="11507503" y="6450065"/>
            <a:ext cx="922019" cy="83820"/>
            <a:chOff x="11507503" y="6450065"/>
            <a:chExt cx="922019" cy="83820"/>
          </a:xfrm>
        </p:grpSpPr>
        <p:sp>
          <p:nvSpPr>
            <p:cNvPr id="100" name="object 100"/>
            <p:cNvSpPr/>
            <p:nvPr/>
          </p:nvSpPr>
          <p:spPr>
            <a:xfrm>
              <a:off x="11507503" y="6491949"/>
              <a:ext cx="848360" cy="0"/>
            </a:xfrm>
            <a:custGeom>
              <a:avLst/>
              <a:gdLst/>
              <a:ahLst/>
              <a:cxnLst/>
              <a:rect l="l" t="t" r="r" b="b"/>
              <a:pathLst>
                <a:path w="848359">
                  <a:moveTo>
                    <a:pt x="0" y="0"/>
                  </a:moveTo>
                  <a:lnTo>
                    <a:pt x="848141" y="0"/>
                  </a:lnTo>
                </a:path>
              </a:pathLst>
            </a:custGeom>
            <a:ln w="20941">
              <a:solidFill>
                <a:srgbClr val="000000"/>
              </a:solidFill>
              <a:prstDash val="dot"/>
            </a:ln>
          </p:spPr>
          <p:txBody>
            <a:bodyPr wrap="square" lIns="0" tIns="0" rIns="0" bIns="0" rtlCol="0"/>
            <a:lstStyle/>
            <a:p>
              <a:endParaRPr/>
            </a:p>
          </p:txBody>
        </p:sp>
        <p:pic>
          <p:nvPicPr>
            <p:cNvPr id="101" name="object 101"/>
            <p:cNvPicPr/>
            <p:nvPr/>
          </p:nvPicPr>
          <p:blipFill>
            <a:blip r:embed="rId17" cstate="print"/>
            <a:stretch>
              <a:fillRect/>
            </a:stretch>
          </p:blipFill>
          <p:spPr>
            <a:xfrm>
              <a:off x="12345173" y="6450065"/>
              <a:ext cx="83767" cy="83767"/>
            </a:xfrm>
            <a:prstGeom prst="rect">
              <a:avLst/>
            </a:prstGeom>
          </p:spPr>
        </p:pic>
      </p:grpSp>
      <p:sp>
        <p:nvSpPr>
          <p:cNvPr id="102" name="object 102"/>
          <p:cNvSpPr/>
          <p:nvPr/>
        </p:nvSpPr>
        <p:spPr>
          <a:xfrm>
            <a:off x="13852980" y="7895047"/>
            <a:ext cx="20955" cy="20955"/>
          </a:xfrm>
          <a:custGeom>
            <a:avLst/>
            <a:gdLst/>
            <a:ahLst/>
            <a:cxnLst/>
            <a:rect l="l" t="t" r="r" b="b"/>
            <a:pathLst>
              <a:path w="20955"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grpSp>
        <p:nvGrpSpPr>
          <p:cNvPr id="103" name="object 103"/>
          <p:cNvGrpSpPr/>
          <p:nvPr/>
        </p:nvGrpSpPr>
        <p:grpSpPr>
          <a:xfrm>
            <a:off x="13507442" y="7769397"/>
            <a:ext cx="283210" cy="146685"/>
            <a:chOff x="13507442" y="7769397"/>
            <a:chExt cx="283210" cy="146685"/>
          </a:xfrm>
        </p:grpSpPr>
        <p:sp>
          <p:nvSpPr>
            <p:cNvPr id="104" name="object 104"/>
            <p:cNvSpPr/>
            <p:nvPr/>
          </p:nvSpPr>
          <p:spPr>
            <a:xfrm>
              <a:off x="13680211" y="7905518"/>
              <a:ext cx="110489" cy="0"/>
            </a:xfrm>
            <a:custGeom>
              <a:avLst/>
              <a:gdLst/>
              <a:ahLst/>
              <a:cxnLst/>
              <a:rect l="l" t="t" r="r" b="b"/>
              <a:pathLst>
                <a:path w="110490">
                  <a:moveTo>
                    <a:pt x="109944" y="0"/>
                  </a:moveTo>
                  <a:lnTo>
                    <a:pt x="0" y="0"/>
                  </a:lnTo>
                </a:path>
              </a:pathLst>
            </a:custGeom>
            <a:ln w="20941">
              <a:solidFill>
                <a:srgbClr val="000000"/>
              </a:solidFill>
              <a:prstDash val="dot"/>
            </a:ln>
          </p:spPr>
          <p:txBody>
            <a:bodyPr wrap="square" lIns="0" tIns="0" rIns="0" bIns="0" rtlCol="0"/>
            <a:lstStyle/>
            <a:p>
              <a:endParaRPr/>
            </a:p>
          </p:txBody>
        </p:sp>
        <p:sp>
          <p:nvSpPr>
            <p:cNvPr id="105" name="object 105"/>
            <p:cNvSpPr/>
            <p:nvPr/>
          </p:nvSpPr>
          <p:spPr>
            <a:xfrm>
              <a:off x="13572885" y="7834840"/>
              <a:ext cx="24130" cy="24130"/>
            </a:xfrm>
            <a:custGeom>
              <a:avLst/>
              <a:gdLst/>
              <a:ahLst/>
              <a:cxnLst/>
              <a:rect l="l" t="t" r="r" b="b"/>
              <a:pathLst>
                <a:path w="24130" h="24129">
                  <a:moveTo>
                    <a:pt x="23559" y="23559"/>
                  </a:moveTo>
                  <a:lnTo>
                    <a:pt x="0" y="0"/>
                  </a:lnTo>
                </a:path>
              </a:pathLst>
            </a:custGeom>
            <a:ln w="20941">
              <a:solidFill>
                <a:srgbClr val="000000"/>
              </a:solidFill>
              <a:prstDash val="dot"/>
            </a:ln>
          </p:spPr>
          <p:txBody>
            <a:bodyPr wrap="square" lIns="0" tIns="0" rIns="0" bIns="0" rtlCol="0"/>
            <a:lstStyle/>
            <a:p>
              <a:endParaRPr/>
            </a:p>
          </p:txBody>
        </p:sp>
        <p:sp>
          <p:nvSpPr>
            <p:cNvPr id="106" name="object 106"/>
            <p:cNvSpPr/>
            <p:nvPr/>
          </p:nvSpPr>
          <p:spPr>
            <a:xfrm>
              <a:off x="13538848" y="7800816"/>
              <a:ext cx="115570" cy="115570"/>
            </a:xfrm>
            <a:custGeom>
              <a:avLst/>
              <a:gdLst/>
              <a:ahLst/>
              <a:cxnLst/>
              <a:rect l="l" t="t" r="r" b="b"/>
              <a:pathLst>
                <a:path w="115569" h="115570">
                  <a:moveTo>
                    <a:pt x="20942" y="10464"/>
                  </a:moveTo>
                  <a:lnTo>
                    <a:pt x="17881" y="3060"/>
                  </a:lnTo>
                  <a:lnTo>
                    <a:pt x="10477" y="0"/>
                  </a:lnTo>
                  <a:lnTo>
                    <a:pt x="3073" y="3060"/>
                  </a:lnTo>
                  <a:lnTo>
                    <a:pt x="0" y="10464"/>
                  </a:lnTo>
                  <a:lnTo>
                    <a:pt x="3073" y="17868"/>
                  </a:lnTo>
                  <a:lnTo>
                    <a:pt x="10477" y="20942"/>
                  </a:lnTo>
                  <a:lnTo>
                    <a:pt x="17881" y="17868"/>
                  </a:lnTo>
                  <a:lnTo>
                    <a:pt x="20942" y="10464"/>
                  </a:lnTo>
                  <a:close/>
                </a:path>
                <a:path w="115569" h="115570">
                  <a:moveTo>
                    <a:pt x="115176" y="104711"/>
                  </a:moveTo>
                  <a:lnTo>
                    <a:pt x="112115" y="97307"/>
                  </a:lnTo>
                  <a:lnTo>
                    <a:pt x="104711" y="94234"/>
                  </a:lnTo>
                  <a:lnTo>
                    <a:pt x="97307" y="97307"/>
                  </a:lnTo>
                  <a:lnTo>
                    <a:pt x="94234" y="104711"/>
                  </a:lnTo>
                  <a:lnTo>
                    <a:pt x="97307" y="112115"/>
                  </a:lnTo>
                  <a:lnTo>
                    <a:pt x="104711" y="115176"/>
                  </a:lnTo>
                  <a:lnTo>
                    <a:pt x="112115" y="112115"/>
                  </a:lnTo>
                  <a:lnTo>
                    <a:pt x="115176" y="104711"/>
                  </a:lnTo>
                  <a:close/>
                </a:path>
              </a:pathLst>
            </a:custGeom>
            <a:solidFill>
              <a:srgbClr val="000000"/>
            </a:solidFill>
          </p:spPr>
          <p:txBody>
            <a:bodyPr wrap="square" lIns="0" tIns="0" rIns="0" bIns="0" rtlCol="0"/>
            <a:lstStyle/>
            <a:p>
              <a:endParaRPr/>
            </a:p>
          </p:txBody>
        </p:sp>
        <p:sp>
          <p:nvSpPr>
            <p:cNvPr id="107" name="object 107"/>
            <p:cNvSpPr/>
            <p:nvPr/>
          </p:nvSpPr>
          <p:spPr>
            <a:xfrm>
              <a:off x="13507442" y="7769397"/>
              <a:ext cx="83820" cy="83820"/>
            </a:xfrm>
            <a:custGeom>
              <a:avLst/>
              <a:gdLst/>
              <a:ahLst/>
              <a:cxnLst/>
              <a:rect l="l" t="t" r="r" b="b"/>
              <a:pathLst>
                <a:path w="83819" h="83820">
                  <a:moveTo>
                    <a:pt x="41883" y="0"/>
                  </a:moveTo>
                  <a:lnTo>
                    <a:pt x="25581" y="3291"/>
                  </a:lnTo>
                  <a:lnTo>
                    <a:pt x="12267" y="12267"/>
                  </a:lnTo>
                  <a:lnTo>
                    <a:pt x="3291" y="25581"/>
                  </a:lnTo>
                  <a:lnTo>
                    <a:pt x="0" y="41883"/>
                  </a:lnTo>
                  <a:lnTo>
                    <a:pt x="3291" y="58185"/>
                  </a:lnTo>
                  <a:lnTo>
                    <a:pt x="12267" y="71499"/>
                  </a:lnTo>
                  <a:lnTo>
                    <a:pt x="25581" y="80475"/>
                  </a:lnTo>
                  <a:lnTo>
                    <a:pt x="41883" y="83767"/>
                  </a:lnTo>
                  <a:lnTo>
                    <a:pt x="58185" y="80475"/>
                  </a:lnTo>
                  <a:lnTo>
                    <a:pt x="71499" y="71499"/>
                  </a:lnTo>
                  <a:lnTo>
                    <a:pt x="80475" y="58185"/>
                  </a:lnTo>
                  <a:lnTo>
                    <a:pt x="83767" y="41883"/>
                  </a:lnTo>
                  <a:lnTo>
                    <a:pt x="80475" y="25581"/>
                  </a:lnTo>
                  <a:lnTo>
                    <a:pt x="71499" y="12267"/>
                  </a:lnTo>
                  <a:lnTo>
                    <a:pt x="58185" y="3291"/>
                  </a:lnTo>
                  <a:lnTo>
                    <a:pt x="41883" y="0"/>
                  </a:lnTo>
                  <a:close/>
                </a:path>
              </a:pathLst>
            </a:custGeom>
            <a:solidFill>
              <a:srgbClr val="000000"/>
            </a:solidFill>
          </p:spPr>
          <p:txBody>
            <a:bodyPr wrap="square" lIns="0" tIns="0" rIns="0" bIns="0" rtlCol="0"/>
            <a:lstStyle/>
            <a:p>
              <a:endParaRPr/>
            </a:p>
          </p:txBody>
        </p:sp>
      </p:grpSp>
      <p:grpSp>
        <p:nvGrpSpPr>
          <p:cNvPr id="108" name="object 108"/>
          <p:cNvGrpSpPr/>
          <p:nvPr/>
        </p:nvGrpSpPr>
        <p:grpSpPr>
          <a:xfrm>
            <a:off x="13028102" y="8641073"/>
            <a:ext cx="92075" cy="764540"/>
            <a:chOff x="13028102" y="8641073"/>
            <a:chExt cx="92075" cy="764540"/>
          </a:xfrm>
        </p:grpSpPr>
        <p:sp>
          <p:nvSpPr>
            <p:cNvPr id="109" name="object 109"/>
            <p:cNvSpPr/>
            <p:nvPr/>
          </p:nvSpPr>
          <p:spPr>
            <a:xfrm>
              <a:off x="13071785" y="8715323"/>
              <a:ext cx="34290" cy="615315"/>
            </a:xfrm>
            <a:custGeom>
              <a:avLst/>
              <a:gdLst/>
              <a:ahLst/>
              <a:cxnLst/>
              <a:rect l="l" t="t" r="r" b="b"/>
              <a:pathLst>
                <a:path w="34290" h="615315">
                  <a:moveTo>
                    <a:pt x="34166" y="615038"/>
                  </a:moveTo>
                  <a:lnTo>
                    <a:pt x="0" y="0"/>
                  </a:lnTo>
                </a:path>
              </a:pathLst>
            </a:custGeom>
            <a:ln w="20941">
              <a:solidFill>
                <a:srgbClr val="000000"/>
              </a:solidFill>
              <a:prstDash val="dot"/>
            </a:ln>
          </p:spPr>
          <p:txBody>
            <a:bodyPr wrap="square" lIns="0" tIns="0" rIns="0" bIns="0" rtlCol="0"/>
            <a:lstStyle/>
            <a:p>
              <a:endParaRPr/>
            </a:p>
          </p:txBody>
        </p:sp>
        <p:sp>
          <p:nvSpPr>
            <p:cNvPr id="110" name="object 110"/>
            <p:cNvSpPr/>
            <p:nvPr/>
          </p:nvSpPr>
          <p:spPr>
            <a:xfrm>
              <a:off x="13099078" y="9384633"/>
              <a:ext cx="20955" cy="20955"/>
            </a:xfrm>
            <a:custGeom>
              <a:avLst/>
              <a:gdLst/>
              <a:ahLst/>
              <a:cxnLst/>
              <a:rect l="l" t="t" r="r" b="b"/>
              <a:pathLst>
                <a:path w="20955"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pic>
          <p:nvPicPr>
            <p:cNvPr id="111" name="object 111"/>
            <p:cNvPicPr/>
            <p:nvPr/>
          </p:nvPicPr>
          <p:blipFill>
            <a:blip r:embed="rId18" cstate="print"/>
            <a:stretch>
              <a:fillRect/>
            </a:stretch>
          </p:blipFill>
          <p:spPr>
            <a:xfrm>
              <a:off x="13028102" y="8641073"/>
              <a:ext cx="83767" cy="83767"/>
            </a:xfrm>
            <a:prstGeom prst="rect">
              <a:avLst/>
            </a:prstGeom>
          </p:spPr>
        </p:pic>
      </p:grpSp>
      <p:grpSp>
        <p:nvGrpSpPr>
          <p:cNvPr id="112" name="object 112"/>
          <p:cNvGrpSpPr/>
          <p:nvPr/>
        </p:nvGrpSpPr>
        <p:grpSpPr>
          <a:xfrm>
            <a:off x="14292758" y="6659483"/>
            <a:ext cx="209550" cy="314325"/>
            <a:chOff x="14292758" y="6659483"/>
            <a:chExt cx="209550" cy="314325"/>
          </a:xfrm>
        </p:grpSpPr>
        <p:sp>
          <p:nvSpPr>
            <p:cNvPr id="113" name="object 113"/>
            <p:cNvSpPr/>
            <p:nvPr/>
          </p:nvSpPr>
          <p:spPr>
            <a:xfrm>
              <a:off x="14318935" y="6718816"/>
              <a:ext cx="141605" cy="220345"/>
            </a:xfrm>
            <a:custGeom>
              <a:avLst/>
              <a:gdLst/>
              <a:ahLst/>
              <a:cxnLst/>
              <a:rect l="l" t="t" r="r" b="b"/>
              <a:pathLst>
                <a:path w="141605" h="220345">
                  <a:moveTo>
                    <a:pt x="141356" y="0"/>
                  </a:moveTo>
                  <a:lnTo>
                    <a:pt x="0" y="219888"/>
                  </a:lnTo>
                </a:path>
              </a:pathLst>
            </a:custGeom>
            <a:ln w="20941">
              <a:solidFill>
                <a:srgbClr val="000000"/>
              </a:solidFill>
              <a:prstDash val="dot"/>
            </a:ln>
          </p:spPr>
          <p:txBody>
            <a:bodyPr wrap="square" lIns="0" tIns="0" rIns="0" bIns="0" rtlCol="0"/>
            <a:lstStyle/>
            <a:p>
              <a:endParaRPr/>
            </a:p>
          </p:txBody>
        </p:sp>
        <p:sp>
          <p:nvSpPr>
            <p:cNvPr id="114" name="object 114"/>
            <p:cNvSpPr/>
            <p:nvPr/>
          </p:nvSpPr>
          <p:spPr>
            <a:xfrm>
              <a:off x="14292758" y="6659492"/>
              <a:ext cx="209550" cy="314325"/>
            </a:xfrm>
            <a:custGeom>
              <a:avLst/>
              <a:gdLst/>
              <a:ahLst/>
              <a:cxnLst/>
              <a:rect l="l" t="t" r="r" b="b"/>
              <a:pathLst>
                <a:path w="209550" h="314325">
                  <a:moveTo>
                    <a:pt x="20942" y="303657"/>
                  </a:moveTo>
                  <a:lnTo>
                    <a:pt x="17868" y="296252"/>
                  </a:lnTo>
                  <a:lnTo>
                    <a:pt x="10464" y="293179"/>
                  </a:lnTo>
                  <a:lnTo>
                    <a:pt x="3060" y="296252"/>
                  </a:lnTo>
                  <a:lnTo>
                    <a:pt x="0" y="303657"/>
                  </a:lnTo>
                  <a:lnTo>
                    <a:pt x="3060" y="311061"/>
                  </a:lnTo>
                  <a:lnTo>
                    <a:pt x="10464" y="314121"/>
                  </a:lnTo>
                  <a:lnTo>
                    <a:pt x="17868" y="311061"/>
                  </a:lnTo>
                  <a:lnTo>
                    <a:pt x="20942" y="303657"/>
                  </a:lnTo>
                  <a:close/>
                </a:path>
                <a:path w="209550" h="314325">
                  <a:moveTo>
                    <a:pt x="209410" y="10464"/>
                  </a:moveTo>
                  <a:lnTo>
                    <a:pt x="206349" y="3060"/>
                  </a:lnTo>
                  <a:lnTo>
                    <a:pt x="198945" y="0"/>
                  </a:lnTo>
                  <a:lnTo>
                    <a:pt x="191541" y="3060"/>
                  </a:lnTo>
                  <a:lnTo>
                    <a:pt x="188468" y="10464"/>
                  </a:lnTo>
                  <a:lnTo>
                    <a:pt x="191541" y="17868"/>
                  </a:lnTo>
                  <a:lnTo>
                    <a:pt x="198945" y="20942"/>
                  </a:lnTo>
                  <a:lnTo>
                    <a:pt x="206349" y="17868"/>
                  </a:lnTo>
                  <a:lnTo>
                    <a:pt x="209410" y="10464"/>
                  </a:lnTo>
                  <a:close/>
                </a:path>
              </a:pathLst>
            </a:custGeom>
            <a:solidFill>
              <a:srgbClr val="000000"/>
            </a:solidFill>
          </p:spPr>
          <p:txBody>
            <a:bodyPr wrap="square" lIns="0" tIns="0" rIns="0" bIns="0" rtlCol="0"/>
            <a:lstStyle/>
            <a:p>
              <a:endParaRPr/>
            </a:p>
          </p:txBody>
        </p:sp>
      </p:grpSp>
      <p:sp>
        <p:nvSpPr>
          <p:cNvPr id="115" name="object 115"/>
          <p:cNvSpPr/>
          <p:nvPr/>
        </p:nvSpPr>
        <p:spPr>
          <a:xfrm>
            <a:off x="12072930" y="5329680"/>
            <a:ext cx="20955" cy="20955"/>
          </a:xfrm>
          <a:custGeom>
            <a:avLst/>
            <a:gdLst/>
            <a:ahLst/>
            <a:cxnLst/>
            <a:rect l="l" t="t" r="r" b="b"/>
            <a:pathLst>
              <a:path w="20954"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grpSp>
        <p:nvGrpSpPr>
          <p:cNvPr id="116" name="object 116"/>
          <p:cNvGrpSpPr/>
          <p:nvPr/>
        </p:nvGrpSpPr>
        <p:grpSpPr>
          <a:xfrm>
            <a:off x="12139247" y="5329680"/>
            <a:ext cx="279400" cy="516255"/>
            <a:chOff x="12139247" y="5329680"/>
            <a:chExt cx="279400" cy="516255"/>
          </a:xfrm>
        </p:grpSpPr>
        <p:sp>
          <p:nvSpPr>
            <p:cNvPr id="117" name="object 117"/>
            <p:cNvSpPr/>
            <p:nvPr/>
          </p:nvSpPr>
          <p:spPr>
            <a:xfrm>
              <a:off x="12139247" y="5340151"/>
              <a:ext cx="83820" cy="0"/>
            </a:xfrm>
            <a:custGeom>
              <a:avLst/>
              <a:gdLst/>
              <a:ahLst/>
              <a:cxnLst/>
              <a:rect l="l" t="t" r="r" b="b"/>
              <a:pathLst>
                <a:path w="83820">
                  <a:moveTo>
                    <a:pt x="0" y="0"/>
                  </a:moveTo>
                  <a:lnTo>
                    <a:pt x="83767" y="0"/>
                  </a:lnTo>
                </a:path>
              </a:pathLst>
            </a:custGeom>
            <a:ln w="20941">
              <a:solidFill>
                <a:srgbClr val="000000"/>
              </a:solidFill>
              <a:prstDash val="dot"/>
            </a:ln>
          </p:spPr>
          <p:txBody>
            <a:bodyPr wrap="square" lIns="0" tIns="0" rIns="0" bIns="0" rtlCol="0"/>
            <a:lstStyle/>
            <a:p>
              <a:endParaRPr/>
            </a:p>
          </p:txBody>
        </p:sp>
        <p:sp>
          <p:nvSpPr>
            <p:cNvPr id="118" name="object 118"/>
            <p:cNvSpPr/>
            <p:nvPr/>
          </p:nvSpPr>
          <p:spPr>
            <a:xfrm>
              <a:off x="12266629" y="5398099"/>
              <a:ext cx="102235" cy="377190"/>
            </a:xfrm>
            <a:custGeom>
              <a:avLst/>
              <a:gdLst/>
              <a:ahLst/>
              <a:cxnLst/>
              <a:rect l="l" t="t" r="r" b="b"/>
              <a:pathLst>
                <a:path w="102234" h="377189">
                  <a:moveTo>
                    <a:pt x="0" y="0"/>
                  </a:moveTo>
                  <a:lnTo>
                    <a:pt x="102017" y="376658"/>
                  </a:lnTo>
                </a:path>
              </a:pathLst>
            </a:custGeom>
            <a:ln w="20941">
              <a:solidFill>
                <a:srgbClr val="000000"/>
              </a:solidFill>
              <a:prstDash val="dot"/>
            </a:ln>
          </p:spPr>
          <p:txBody>
            <a:bodyPr wrap="square" lIns="0" tIns="0" rIns="0" bIns="0" rtlCol="0"/>
            <a:lstStyle/>
            <a:p>
              <a:endParaRPr/>
            </a:p>
          </p:txBody>
        </p:sp>
        <p:sp>
          <p:nvSpPr>
            <p:cNvPr id="119" name="object 119"/>
            <p:cNvSpPr/>
            <p:nvPr/>
          </p:nvSpPr>
          <p:spPr>
            <a:xfrm>
              <a:off x="12240465" y="5329680"/>
              <a:ext cx="20955" cy="20955"/>
            </a:xfrm>
            <a:custGeom>
              <a:avLst/>
              <a:gdLst/>
              <a:ahLst/>
              <a:cxnLst/>
              <a:rect l="l" t="t" r="r" b="b"/>
              <a:pathLst>
                <a:path w="20954"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pic>
          <p:nvPicPr>
            <p:cNvPr id="120" name="object 120"/>
            <p:cNvPicPr/>
            <p:nvPr/>
          </p:nvPicPr>
          <p:blipFill>
            <a:blip r:embed="rId19" cstate="print"/>
            <a:stretch>
              <a:fillRect/>
            </a:stretch>
          </p:blipFill>
          <p:spPr>
            <a:xfrm>
              <a:off x="12334605" y="5761849"/>
              <a:ext cx="83767" cy="83767"/>
            </a:xfrm>
            <a:prstGeom prst="rect">
              <a:avLst/>
            </a:prstGeom>
          </p:spPr>
        </p:pic>
      </p:grpSp>
      <p:grpSp>
        <p:nvGrpSpPr>
          <p:cNvPr id="121" name="object 121"/>
          <p:cNvGrpSpPr/>
          <p:nvPr/>
        </p:nvGrpSpPr>
        <p:grpSpPr>
          <a:xfrm>
            <a:off x="17036964" y="6460024"/>
            <a:ext cx="278130" cy="83820"/>
            <a:chOff x="17036964" y="6460024"/>
            <a:chExt cx="278130" cy="83820"/>
          </a:xfrm>
        </p:grpSpPr>
        <p:sp>
          <p:nvSpPr>
            <p:cNvPr id="122" name="object 122"/>
            <p:cNvSpPr/>
            <p:nvPr/>
          </p:nvSpPr>
          <p:spPr>
            <a:xfrm>
              <a:off x="17106888" y="6495701"/>
              <a:ext cx="141605" cy="5080"/>
            </a:xfrm>
            <a:custGeom>
              <a:avLst/>
              <a:gdLst/>
              <a:ahLst/>
              <a:cxnLst/>
              <a:rect l="l" t="t" r="r" b="b"/>
              <a:pathLst>
                <a:path w="141605" h="5079">
                  <a:moveTo>
                    <a:pt x="141000" y="0"/>
                  </a:moveTo>
                  <a:lnTo>
                    <a:pt x="0" y="5036"/>
                  </a:lnTo>
                </a:path>
              </a:pathLst>
            </a:custGeom>
            <a:ln w="20941">
              <a:solidFill>
                <a:srgbClr val="000000"/>
              </a:solidFill>
              <a:prstDash val="dot"/>
            </a:ln>
          </p:spPr>
          <p:txBody>
            <a:bodyPr wrap="square" lIns="0" tIns="0" rIns="0" bIns="0" rtlCol="0"/>
            <a:lstStyle/>
            <a:p>
              <a:endParaRPr/>
            </a:p>
          </p:txBody>
        </p:sp>
        <p:sp>
          <p:nvSpPr>
            <p:cNvPr id="123" name="object 123"/>
            <p:cNvSpPr/>
            <p:nvPr/>
          </p:nvSpPr>
          <p:spPr>
            <a:xfrm>
              <a:off x="17068203" y="6483216"/>
              <a:ext cx="247015" cy="29209"/>
            </a:xfrm>
            <a:custGeom>
              <a:avLst/>
              <a:gdLst/>
              <a:ahLst/>
              <a:cxnLst/>
              <a:rect l="l" t="t" r="r" b="b"/>
              <a:pathLst>
                <a:path w="247015" h="29209">
                  <a:moveTo>
                    <a:pt x="20942" y="18542"/>
                  </a:moveTo>
                  <a:lnTo>
                    <a:pt x="17881" y="11137"/>
                  </a:lnTo>
                  <a:lnTo>
                    <a:pt x="10477" y="8077"/>
                  </a:lnTo>
                  <a:lnTo>
                    <a:pt x="3073" y="11137"/>
                  </a:lnTo>
                  <a:lnTo>
                    <a:pt x="0" y="18542"/>
                  </a:lnTo>
                  <a:lnTo>
                    <a:pt x="3073" y="25946"/>
                  </a:lnTo>
                  <a:lnTo>
                    <a:pt x="10477" y="29019"/>
                  </a:lnTo>
                  <a:lnTo>
                    <a:pt x="17881" y="25946"/>
                  </a:lnTo>
                  <a:lnTo>
                    <a:pt x="20942" y="18542"/>
                  </a:lnTo>
                  <a:close/>
                </a:path>
                <a:path w="247015" h="29209">
                  <a:moveTo>
                    <a:pt x="246545" y="10477"/>
                  </a:moveTo>
                  <a:lnTo>
                    <a:pt x="243484" y="3073"/>
                  </a:lnTo>
                  <a:lnTo>
                    <a:pt x="236080" y="0"/>
                  </a:lnTo>
                  <a:lnTo>
                    <a:pt x="228676" y="3073"/>
                  </a:lnTo>
                  <a:lnTo>
                    <a:pt x="225602" y="10477"/>
                  </a:lnTo>
                  <a:lnTo>
                    <a:pt x="228676" y="17881"/>
                  </a:lnTo>
                  <a:lnTo>
                    <a:pt x="236080" y="20942"/>
                  </a:lnTo>
                  <a:lnTo>
                    <a:pt x="243484" y="17881"/>
                  </a:lnTo>
                  <a:lnTo>
                    <a:pt x="246545" y="10477"/>
                  </a:lnTo>
                  <a:close/>
                </a:path>
              </a:pathLst>
            </a:custGeom>
            <a:solidFill>
              <a:srgbClr val="000000"/>
            </a:solidFill>
          </p:spPr>
          <p:txBody>
            <a:bodyPr wrap="square" lIns="0" tIns="0" rIns="0" bIns="0" rtlCol="0"/>
            <a:lstStyle/>
            <a:p>
              <a:endParaRPr/>
            </a:p>
          </p:txBody>
        </p:sp>
        <p:sp>
          <p:nvSpPr>
            <p:cNvPr id="124" name="object 124"/>
            <p:cNvSpPr/>
            <p:nvPr/>
          </p:nvSpPr>
          <p:spPr>
            <a:xfrm>
              <a:off x="17036964" y="6460024"/>
              <a:ext cx="83820" cy="83820"/>
            </a:xfrm>
            <a:custGeom>
              <a:avLst/>
              <a:gdLst/>
              <a:ahLst/>
              <a:cxnLst/>
              <a:rect l="l" t="t" r="r" b="b"/>
              <a:pathLst>
                <a:path w="83819" h="83820">
                  <a:moveTo>
                    <a:pt x="45370" y="0"/>
                  </a:moveTo>
                  <a:lnTo>
                    <a:pt x="29403" y="1680"/>
                  </a:lnTo>
                  <a:lnTo>
                    <a:pt x="14800" y="9638"/>
                  </a:lnTo>
                  <a:lnTo>
                    <a:pt x="4428" y="22639"/>
                  </a:lnTo>
                  <a:lnTo>
                    <a:pt x="0" y="38072"/>
                  </a:lnTo>
                  <a:lnTo>
                    <a:pt x="1680" y="54039"/>
                  </a:lnTo>
                  <a:lnTo>
                    <a:pt x="9638" y="68641"/>
                  </a:lnTo>
                  <a:lnTo>
                    <a:pt x="22639" y="79013"/>
                  </a:lnTo>
                  <a:lnTo>
                    <a:pt x="38072" y="83442"/>
                  </a:lnTo>
                  <a:lnTo>
                    <a:pt x="54039" y="81761"/>
                  </a:lnTo>
                  <a:lnTo>
                    <a:pt x="68641" y="73804"/>
                  </a:lnTo>
                  <a:lnTo>
                    <a:pt x="79013" y="60803"/>
                  </a:lnTo>
                  <a:lnTo>
                    <a:pt x="83442" y="45370"/>
                  </a:lnTo>
                  <a:lnTo>
                    <a:pt x="81761" y="29403"/>
                  </a:lnTo>
                  <a:lnTo>
                    <a:pt x="73804" y="14800"/>
                  </a:lnTo>
                  <a:lnTo>
                    <a:pt x="60803" y="4428"/>
                  </a:lnTo>
                  <a:lnTo>
                    <a:pt x="45370" y="0"/>
                  </a:lnTo>
                  <a:close/>
                </a:path>
              </a:pathLst>
            </a:custGeom>
            <a:solidFill>
              <a:srgbClr val="000000"/>
            </a:solidFill>
          </p:spPr>
          <p:txBody>
            <a:bodyPr wrap="square" lIns="0" tIns="0" rIns="0" bIns="0" rtlCol="0"/>
            <a:lstStyle/>
            <a:p>
              <a:endParaRPr/>
            </a:p>
          </p:txBody>
        </p:sp>
      </p:grpSp>
      <p:grpSp>
        <p:nvGrpSpPr>
          <p:cNvPr id="125" name="object 125"/>
          <p:cNvGrpSpPr/>
          <p:nvPr/>
        </p:nvGrpSpPr>
        <p:grpSpPr>
          <a:xfrm>
            <a:off x="15358369" y="7607905"/>
            <a:ext cx="20955" cy="450850"/>
            <a:chOff x="15358369" y="7607905"/>
            <a:chExt cx="20955" cy="450850"/>
          </a:xfrm>
        </p:grpSpPr>
        <p:sp>
          <p:nvSpPr>
            <p:cNvPr id="126" name="object 126"/>
            <p:cNvSpPr/>
            <p:nvPr/>
          </p:nvSpPr>
          <p:spPr>
            <a:xfrm>
              <a:off x="15368843" y="7607905"/>
              <a:ext cx="0" cy="408940"/>
            </a:xfrm>
            <a:custGeom>
              <a:avLst/>
              <a:gdLst/>
              <a:ahLst/>
              <a:cxnLst/>
              <a:rect l="l" t="t" r="r" b="b"/>
              <a:pathLst>
                <a:path h="408940">
                  <a:moveTo>
                    <a:pt x="0" y="0"/>
                  </a:moveTo>
                  <a:lnTo>
                    <a:pt x="0" y="408364"/>
                  </a:lnTo>
                </a:path>
              </a:pathLst>
            </a:custGeom>
            <a:ln w="20941">
              <a:solidFill>
                <a:srgbClr val="000000"/>
              </a:solidFill>
              <a:prstDash val="dot"/>
            </a:ln>
          </p:spPr>
          <p:txBody>
            <a:bodyPr wrap="square" lIns="0" tIns="0" rIns="0" bIns="0" rtlCol="0"/>
            <a:lstStyle/>
            <a:p>
              <a:endParaRPr/>
            </a:p>
          </p:txBody>
        </p:sp>
        <p:sp>
          <p:nvSpPr>
            <p:cNvPr id="127" name="object 127"/>
            <p:cNvSpPr/>
            <p:nvPr/>
          </p:nvSpPr>
          <p:spPr>
            <a:xfrm>
              <a:off x="15358369" y="8037213"/>
              <a:ext cx="20955" cy="20955"/>
            </a:xfrm>
            <a:custGeom>
              <a:avLst/>
              <a:gdLst/>
              <a:ahLst/>
              <a:cxnLst/>
              <a:rect l="l" t="t" r="r" b="b"/>
              <a:pathLst>
                <a:path w="20955"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grpSp>
      <p:grpSp>
        <p:nvGrpSpPr>
          <p:cNvPr id="128" name="object 128"/>
          <p:cNvGrpSpPr/>
          <p:nvPr/>
        </p:nvGrpSpPr>
        <p:grpSpPr>
          <a:xfrm>
            <a:off x="15358369" y="7271226"/>
            <a:ext cx="400685" cy="284480"/>
            <a:chOff x="15358369" y="7271226"/>
            <a:chExt cx="400685" cy="284480"/>
          </a:xfrm>
        </p:grpSpPr>
        <p:sp>
          <p:nvSpPr>
            <p:cNvPr id="129" name="object 129"/>
            <p:cNvSpPr/>
            <p:nvPr/>
          </p:nvSpPr>
          <p:spPr>
            <a:xfrm>
              <a:off x="15393695" y="7346251"/>
              <a:ext cx="273685" cy="182880"/>
            </a:xfrm>
            <a:custGeom>
              <a:avLst/>
              <a:gdLst/>
              <a:ahLst/>
              <a:cxnLst/>
              <a:rect l="l" t="t" r="r" b="b"/>
              <a:pathLst>
                <a:path w="273684" h="182879">
                  <a:moveTo>
                    <a:pt x="273394" y="0"/>
                  </a:moveTo>
                  <a:lnTo>
                    <a:pt x="0" y="182256"/>
                  </a:lnTo>
                </a:path>
              </a:pathLst>
            </a:custGeom>
            <a:ln w="20941">
              <a:solidFill>
                <a:srgbClr val="000000"/>
              </a:solidFill>
              <a:prstDash val="dot"/>
            </a:ln>
          </p:spPr>
          <p:txBody>
            <a:bodyPr wrap="square" lIns="0" tIns="0" rIns="0" bIns="0" rtlCol="0"/>
            <a:lstStyle/>
            <a:p>
              <a:endParaRPr/>
            </a:p>
          </p:txBody>
        </p:sp>
        <p:sp>
          <p:nvSpPr>
            <p:cNvPr id="130" name="object 130"/>
            <p:cNvSpPr/>
            <p:nvPr/>
          </p:nvSpPr>
          <p:spPr>
            <a:xfrm>
              <a:off x="15358364" y="7302645"/>
              <a:ext cx="368935" cy="253365"/>
            </a:xfrm>
            <a:custGeom>
              <a:avLst/>
              <a:gdLst/>
              <a:ahLst/>
              <a:cxnLst/>
              <a:rect l="l" t="t" r="r" b="b"/>
              <a:pathLst>
                <a:path w="368934" h="253365">
                  <a:moveTo>
                    <a:pt x="20942" y="242443"/>
                  </a:moveTo>
                  <a:lnTo>
                    <a:pt x="17868" y="235038"/>
                  </a:lnTo>
                  <a:lnTo>
                    <a:pt x="10464" y="231965"/>
                  </a:lnTo>
                  <a:lnTo>
                    <a:pt x="3060" y="235038"/>
                  </a:lnTo>
                  <a:lnTo>
                    <a:pt x="0" y="242443"/>
                  </a:lnTo>
                  <a:lnTo>
                    <a:pt x="3060" y="249847"/>
                  </a:lnTo>
                  <a:lnTo>
                    <a:pt x="10464" y="252907"/>
                  </a:lnTo>
                  <a:lnTo>
                    <a:pt x="17868" y="249847"/>
                  </a:lnTo>
                  <a:lnTo>
                    <a:pt x="20942" y="242443"/>
                  </a:lnTo>
                  <a:close/>
                </a:path>
                <a:path w="368934" h="253365">
                  <a:moveTo>
                    <a:pt x="368896" y="10464"/>
                  </a:moveTo>
                  <a:lnTo>
                    <a:pt x="365836" y="3060"/>
                  </a:lnTo>
                  <a:lnTo>
                    <a:pt x="358432" y="0"/>
                  </a:lnTo>
                  <a:lnTo>
                    <a:pt x="351028" y="3060"/>
                  </a:lnTo>
                  <a:lnTo>
                    <a:pt x="347954" y="10464"/>
                  </a:lnTo>
                  <a:lnTo>
                    <a:pt x="351028" y="17868"/>
                  </a:lnTo>
                  <a:lnTo>
                    <a:pt x="358432" y="20942"/>
                  </a:lnTo>
                  <a:lnTo>
                    <a:pt x="365836" y="17868"/>
                  </a:lnTo>
                  <a:lnTo>
                    <a:pt x="368896" y="10464"/>
                  </a:lnTo>
                  <a:close/>
                </a:path>
              </a:pathLst>
            </a:custGeom>
            <a:solidFill>
              <a:srgbClr val="000000"/>
            </a:solidFill>
          </p:spPr>
          <p:txBody>
            <a:bodyPr wrap="square" lIns="0" tIns="0" rIns="0" bIns="0" rtlCol="0"/>
            <a:lstStyle/>
            <a:p>
              <a:endParaRPr/>
            </a:p>
          </p:txBody>
        </p:sp>
        <p:sp>
          <p:nvSpPr>
            <p:cNvPr id="131" name="object 131"/>
            <p:cNvSpPr/>
            <p:nvPr/>
          </p:nvSpPr>
          <p:spPr>
            <a:xfrm>
              <a:off x="15674914" y="7271226"/>
              <a:ext cx="83820" cy="83820"/>
            </a:xfrm>
            <a:custGeom>
              <a:avLst/>
              <a:gdLst/>
              <a:ahLst/>
              <a:cxnLst/>
              <a:rect l="l" t="t" r="r" b="b"/>
              <a:pathLst>
                <a:path w="83819" h="83820">
                  <a:moveTo>
                    <a:pt x="41883" y="0"/>
                  </a:moveTo>
                  <a:lnTo>
                    <a:pt x="25581" y="3291"/>
                  </a:lnTo>
                  <a:lnTo>
                    <a:pt x="12267" y="12267"/>
                  </a:lnTo>
                  <a:lnTo>
                    <a:pt x="3291" y="25581"/>
                  </a:lnTo>
                  <a:lnTo>
                    <a:pt x="0" y="41883"/>
                  </a:lnTo>
                  <a:lnTo>
                    <a:pt x="3291" y="58185"/>
                  </a:lnTo>
                  <a:lnTo>
                    <a:pt x="12267" y="71499"/>
                  </a:lnTo>
                  <a:lnTo>
                    <a:pt x="25581" y="80475"/>
                  </a:lnTo>
                  <a:lnTo>
                    <a:pt x="41883" y="83767"/>
                  </a:lnTo>
                  <a:lnTo>
                    <a:pt x="58185" y="80475"/>
                  </a:lnTo>
                  <a:lnTo>
                    <a:pt x="71499" y="71499"/>
                  </a:lnTo>
                  <a:lnTo>
                    <a:pt x="80475" y="58185"/>
                  </a:lnTo>
                  <a:lnTo>
                    <a:pt x="83767" y="41883"/>
                  </a:lnTo>
                  <a:lnTo>
                    <a:pt x="80475" y="25581"/>
                  </a:lnTo>
                  <a:lnTo>
                    <a:pt x="71499" y="12267"/>
                  </a:lnTo>
                  <a:lnTo>
                    <a:pt x="58185" y="3291"/>
                  </a:lnTo>
                  <a:lnTo>
                    <a:pt x="41883" y="0"/>
                  </a:lnTo>
                  <a:close/>
                </a:path>
              </a:pathLst>
            </a:custGeom>
            <a:solidFill>
              <a:srgbClr val="000000"/>
            </a:solidFill>
          </p:spPr>
          <p:txBody>
            <a:bodyPr wrap="square" lIns="0" tIns="0" rIns="0" bIns="0" rtlCol="0"/>
            <a:lstStyle/>
            <a:p>
              <a:endParaRPr/>
            </a:p>
          </p:txBody>
        </p:sp>
      </p:grpSp>
      <p:grpSp>
        <p:nvGrpSpPr>
          <p:cNvPr id="132" name="object 132"/>
          <p:cNvGrpSpPr/>
          <p:nvPr/>
        </p:nvGrpSpPr>
        <p:grpSpPr>
          <a:xfrm>
            <a:off x="13287553" y="6900313"/>
            <a:ext cx="948055" cy="523875"/>
            <a:chOff x="13287553" y="6900313"/>
            <a:chExt cx="948055" cy="523875"/>
          </a:xfrm>
        </p:grpSpPr>
        <p:sp>
          <p:nvSpPr>
            <p:cNvPr id="133" name="object 133"/>
            <p:cNvSpPr/>
            <p:nvPr/>
          </p:nvSpPr>
          <p:spPr>
            <a:xfrm>
              <a:off x="14065016" y="6963139"/>
              <a:ext cx="170180" cy="0"/>
            </a:xfrm>
            <a:custGeom>
              <a:avLst/>
              <a:gdLst/>
              <a:ahLst/>
              <a:cxnLst/>
              <a:rect l="l" t="t" r="r" b="b"/>
              <a:pathLst>
                <a:path w="170180">
                  <a:moveTo>
                    <a:pt x="170151" y="0"/>
                  </a:moveTo>
                  <a:lnTo>
                    <a:pt x="0" y="0"/>
                  </a:lnTo>
                </a:path>
              </a:pathLst>
            </a:custGeom>
            <a:ln w="20941">
              <a:solidFill>
                <a:srgbClr val="000000"/>
              </a:solidFill>
              <a:prstDash val="dot"/>
            </a:ln>
          </p:spPr>
          <p:txBody>
            <a:bodyPr wrap="square" lIns="0" tIns="0" rIns="0" bIns="0" rtlCol="0"/>
            <a:lstStyle/>
            <a:p>
              <a:endParaRPr/>
            </a:p>
          </p:txBody>
        </p:sp>
        <p:sp>
          <p:nvSpPr>
            <p:cNvPr id="134" name="object 134"/>
            <p:cNvSpPr/>
            <p:nvPr/>
          </p:nvSpPr>
          <p:spPr>
            <a:xfrm>
              <a:off x="14020515" y="6952668"/>
              <a:ext cx="20955" cy="20955"/>
            </a:xfrm>
            <a:custGeom>
              <a:avLst/>
              <a:gdLst/>
              <a:ahLst/>
              <a:cxnLst/>
              <a:rect l="l" t="t" r="r" b="b"/>
              <a:pathLst>
                <a:path w="20955"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sp>
          <p:nvSpPr>
            <p:cNvPr id="135" name="object 135"/>
            <p:cNvSpPr/>
            <p:nvPr/>
          </p:nvSpPr>
          <p:spPr>
            <a:xfrm>
              <a:off x="13989102" y="6921255"/>
              <a:ext cx="83820" cy="83820"/>
            </a:xfrm>
            <a:custGeom>
              <a:avLst/>
              <a:gdLst/>
              <a:ahLst/>
              <a:cxnLst/>
              <a:rect l="l" t="t" r="r" b="b"/>
              <a:pathLst>
                <a:path w="83819" h="83820">
                  <a:moveTo>
                    <a:pt x="41883" y="0"/>
                  </a:moveTo>
                  <a:lnTo>
                    <a:pt x="25581" y="3291"/>
                  </a:lnTo>
                  <a:lnTo>
                    <a:pt x="12267" y="12267"/>
                  </a:lnTo>
                  <a:lnTo>
                    <a:pt x="3291" y="25581"/>
                  </a:lnTo>
                  <a:lnTo>
                    <a:pt x="0" y="41883"/>
                  </a:lnTo>
                  <a:lnTo>
                    <a:pt x="3291" y="58185"/>
                  </a:lnTo>
                  <a:lnTo>
                    <a:pt x="12267" y="71499"/>
                  </a:lnTo>
                  <a:lnTo>
                    <a:pt x="25581" y="80475"/>
                  </a:lnTo>
                  <a:lnTo>
                    <a:pt x="41883" y="83767"/>
                  </a:lnTo>
                  <a:lnTo>
                    <a:pt x="58185" y="80475"/>
                  </a:lnTo>
                  <a:lnTo>
                    <a:pt x="71499" y="71499"/>
                  </a:lnTo>
                  <a:lnTo>
                    <a:pt x="80475" y="58185"/>
                  </a:lnTo>
                  <a:lnTo>
                    <a:pt x="83767" y="41883"/>
                  </a:lnTo>
                  <a:lnTo>
                    <a:pt x="80475" y="25581"/>
                  </a:lnTo>
                  <a:lnTo>
                    <a:pt x="71499" y="12267"/>
                  </a:lnTo>
                  <a:lnTo>
                    <a:pt x="58185" y="3291"/>
                  </a:lnTo>
                  <a:lnTo>
                    <a:pt x="41883" y="0"/>
                  </a:lnTo>
                  <a:close/>
                </a:path>
              </a:pathLst>
            </a:custGeom>
            <a:solidFill>
              <a:srgbClr val="000000"/>
            </a:solidFill>
          </p:spPr>
          <p:txBody>
            <a:bodyPr wrap="square" lIns="0" tIns="0" rIns="0" bIns="0" rtlCol="0"/>
            <a:lstStyle/>
            <a:p>
              <a:endParaRPr/>
            </a:p>
          </p:txBody>
        </p:sp>
        <p:sp>
          <p:nvSpPr>
            <p:cNvPr id="136" name="object 136"/>
            <p:cNvSpPr/>
            <p:nvPr/>
          </p:nvSpPr>
          <p:spPr>
            <a:xfrm>
              <a:off x="13324899" y="6927535"/>
              <a:ext cx="725805" cy="452755"/>
            </a:xfrm>
            <a:custGeom>
              <a:avLst/>
              <a:gdLst/>
              <a:ahLst/>
              <a:cxnLst/>
              <a:rect l="l" t="t" r="r" b="b"/>
              <a:pathLst>
                <a:path w="725805" h="452754">
                  <a:moveTo>
                    <a:pt x="725632" y="452342"/>
                  </a:moveTo>
                  <a:lnTo>
                    <a:pt x="0" y="0"/>
                  </a:lnTo>
                </a:path>
              </a:pathLst>
            </a:custGeom>
            <a:ln w="20941">
              <a:solidFill>
                <a:srgbClr val="000000"/>
              </a:solidFill>
              <a:prstDash val="dot"/>
            </a:ln>
          </p:spPr>
          <p:txBody>
            <a:bodyPr wrap="square" lIns="0" tIns="0" rIns="0" bIns="0" rtlCol="0"/>
            <a:lstStyle/>
            <a:p>
              <a:endParaRPr/>
            </a:p>
          </p:txBody>
        </p:sp>
        <p:sp>
          <p:nvSpPr>
            <p:cNvPr id="137" name="object 137"/>
            <p:cNvSpPr/>
            <p:nvPr/>
          </p:nvSpPr>
          <p:spPr>
            <a:xfrm>
              <a:off x="13287553" y="6900322"/>
              <a:ext cx="827405" cy="523875"/>
            </a:xfrm>
            <a:custGeom>
              <a:avLst/>
              <a:gdLst/>
              <a:ahLst/>
              <a:cxnLst/>
              <a:rect l="l" t="t" r="r" b="b"/>
              <a:pathLst>
                <a:path w="827405" h="523875">
                  <a:moveTo>
                    <a:pt x="20942" y="10464"/>
                  </a:moveTo>
                  <a:lnTo>
                    <a:pt x="17868" y="3060"/>
                  </a:lnTo>
                  <a:lnTo>
                    <a:pt x="10464" y="0"/>
                  </a:lnTo>
                  <a:lnTo>
                    <a:pt x="3060" y="3060"/>
                  </a:lnTo>
                  <a:lnTo>
                    <a:pt x="0" y="10464"/>
                  </a:lnTo>
                  <a:lnTo>
                    <a:pt x="3060" y="17868"/>
                  </a:lnTo>
                  <a:lnTo>
                    <a:pt x="10464" y="20942"/>
                  </a:lnTo>
                  <a:lnTo>
                    <a:pt x="17868" y="17868"/>
                  </a:lnTo>
                  <a:lnTo>
                    <a:pt x="20942" y="10464"/>
                  </a:lnTo>
                  <a:close/>
                </a:path>
                <a:path w="827405" h="523875">
                  <a:moveTo>
                    <a:pt x="827189" y="513067"/>
                  </a:moveTo>
                  <a:lnTo>
                    <a:pt x="824128" y="505663"/>
                  </a:lnTo>
                  <a:lnTo>
                    <a:pt x="816724" y="502602"/>
                  </a:lnTo>
                  <a:lnTo>
                    <a:pt x="809320" y="505663"/>
                  </a:lnTo>
                  <a:lnTo>
                    <a:pt x="806246" y="513067"/>
                  </a:lnTo>
                  <a:lnTo>
                    <a:pt x="809320" y="520471"/>
                  </a:lnTo>
                  <a:lnTo>
                    <a:pt x="816724" y="523544"/>
                  </a:lnTo>
                  <a:lnTo>
                    <a:pt x="824128" y="520471"/>
                  </a:lnTo>
                  <a:lnTo>
                    <a:pt x="827189" y="513067"/>
                  </a:lnTo>
                  <a:close/>
                </a:path>
              </a:pathLst>
            </a:custGeom>
            <a:solidFill>
              <a:srgbClr val="000000"/>
            </a:solidFill>
          </p:spPr>
          <p:txBody>
            <a:bodyPr wrap="square" lIns="0" tIns="0" rIns="0" bIns="0" rtlCol="0"/>
            <a:lstStyle/>
            <a:p>
              <a:endParaRPr/>
            </a:p>
          </p:txBody>
        </p:sp>
      </p:grpSp>
      <p:grpSp>
        <p:nvGrpSpPr>
          <p:cNvPr id="138" name="object 138"/>
          <p:cNvGrpSpPr/>
          <p:nvPr/>
        </p:nvGrpSpPr>
        <p:grpSpPr>
          <a:xfrm>
            <a:off x="13256141" y="6533832"/>
            <a:ext cx="83820" cy="310515"/>
            <a:chOff x="13256141" y="6533832"/>
            <a:chExt cx="83820" cy="310515"/>
          </a:xfrm>
        </p:grpSpPr>
        <p:sp>
          <p:nvSpPr>
            <p:cNvPr id="139" name="object 139"/>
            <p:cNvSpPr/>
            <p:nvPr/>
          </p:nvSpPr>
          <p:spPr>
            <a:xfrm>
              <a:off x="13298024" y="6609223"/>
              <a:ext cx="0" cy="234950"/>
            </a:xfrm>
            <a:custGeom>
              <a:avLst/>
              <a:gdLst/>
              <a:ahLst/>
              <a:cxnLst/>
              <a:rect l="l" t="t" r="r" b="b"/>
              <a:pathLst>
                <a:path h="234950">
                  <a:moveTo>
                    <a:pt x="0" y="234547"/>
                  </a:moveTo>
                  <a:lnTo>
                    <a:pt x="0" y="0"/>
                  </a:lnTo>
                </a:path>
              </a:pathLst>
            </a:custGeom>
            <a:ln w="20941">
              <a:solidFill>
                <a:srgbClr val="000000"/>
              </a:solidFill>
              <a:prstDash val="dot"/>
            </a:ln>
          </p:spPr>
          <p:txBody>
            <a:bodyPr wrap="square" lIns="0" tIns="0" rIns="0" bIns="0" rtlCol="0"/>
            <a:lstStyle/>
            <a:p>
              <a:endParaRPr/>
            </a:p>
          </p:txBody>
        </p:sp>
        <p:sp>
          <p:nvSpPr>
            <p:cNvPr id="140" name="object 140"/>
            <p:cNvSpPr/>
            <p:nvPr/>
          </p:nvSpPr>
          <p:spPr>
            <a:xfrm>
              <a:off x="13287553" y="6565244"/>
              <a:ext cx="20955" cy="20955"/>
            </a:xfrm>
            <a:custGeom>
              <a:avLst/>
              <a:gdLst/>
              <a:ahLst/>
              <a:cxnLst/>
              <a:rect l="l" t="t" r="r" b="b"/>
              <a:pathLst>
                <a:path w="20955"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sp>
          <p:nvSpPr>
            <p:cNvPr id="141" name="object 141"/>
            <p:cNvSpPr/>
            <p:nvPr/>
          </p:nvSpPr>
          <p:spPr>
            <a:xfrm>
              <a:off x="13256141" y="6533832"/>
              <a:ext cx="83820" cy="83820"/>
            </a:xfrm>
            <a:custGeom>
              <a:avLst/>
              <a:gdLst/>
              <a:ahLst/>
              <a:cxnLst/>
              <a:rect l="l" t="t" r="r" b="b"/>
              <a:pathLst>
                <a:path w="83819" h="83820">
                  <a:moveTo>
                    <a:pt x="41883" y="0"/>
                  </a:moveTo>
                  <a:lnTo>
                    <a:pt x="25581" y="3291"/>
                  </a:lnTo>
                  <a:lnTo>
                    <a:pt x="12267" y="12267"/>
                  </a:lnTo>
                  <a:lnTo>
                    <a:pt x="3291" y="25581"/>
                  </a:lnTo>
                  <a:lnTo>
                    <a:pt x="0" y="41883"/>
                  </a:lnTo>
                  <a:lnTo>
                    <a:pt x="3291" y="58185"/>
                  </a:lnTo>
                  <a:lnTo>
                    <a:pt x="12267" y="71499"/>
                  </a:lnTo>
                  <a:lnTo>
                    <a:pt x="25581" y="80475"/>
                  </a:lnTo>
                  <a:lnTo>
                    <a:pt x="41883" y="83767"/>
                  </a:lnTo>
                  <a:lnTo>
                    <a:pt x="58185" y="80475"/>
                  </a:lnTo>
                  <a:lnTo>
                    <a:pt x="71499" y="71499"/>
                  </a:lnTo>
                  <a:lnTo>
                    <a:pt x="80475" y="58185"/>
                  </a:lnTo>
                  <a:lnTo>
                    <a:pt x="83767" y="41883"/>
                  </a:lnTo>
                  <a:lnTo>
                    <a:pt x="80475" y="25581"/>
                  </a:lnTo>
                  <a:lnTo>
                    <a:pt x="71499" y="12267"/>
                  </a:lnTo>
                  <a:lnTo>
                    <a:pt x="58185" y="3291"/>
                  </a:lnTo>
                  <a:lnTo>
                    <a:pt x="41883" y="0"/>
                  </a:lnTo>
                  <a:close/>
                </a:path>
              </a:pathLst>
            </a:custGeom>
            <a:solidFill>
              <a:srgbClr val="000000"/>
            </a:solidFill>
          </p:spPr>
          <p:txBody>
            <a:bodyPr wrap="square" lIns="0" tIns="0" rIns="0" bIns="0" rtlCol="0"/>
            <a:lstStyle/>
            <a:p>
              <a:endParaRPr/>
            </a:p>
          </p:txBody>
        </p:sp>
      </p:grpSp>
      <p:sp>
        <p:nvSpPr>
          <p:cNvPr id="142" name="object 142"/>
          <p:cNvSpPr/>
          <p:nvPr/>
        </p:nvSpPr>
        <p:spPr>
          <a:xfrm>
            <a:off x="14805832" y="4232957"/>
            <a:ext cx="20955" cy="20955"/>
          </a:xfrm>
          <a:custGeom>
            <a:avLst/>
            <a:gdLst/>
            <a:ahLst/>
            <a:cxnLst/>
            <a:rect l="l" t="t" r="r" b="b"/>
            <a:pathLst>
              <a:path w="20955"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grpSp>
        <p:nvGrpSpPr>
          <p:cNvPr id="143" name="object 143"/>
          <p:cNvGrpSpPr/>
          <p:nvPr/>
        </p:nvGrpSpPr>
        <p:grpSpPr>
          <a:xfrm>
            <a:off x="14561717" y="4306254"/>
            <a:ext cx="265430" cy="1549400"/>
            <a:chOff x="14561717" y="4306254"/>
            <a:chExt cx="265430" cy="1549400"/>
          </a:xfrm>
        </p:grpSpPr>
        <p:sp>
          <p:nvSpPr>
            <p:cNvPr id="144" name="object 144"/>
            <p:cNvSpPr/>
            <p:nvPr/>
          </p:nvSpPr>
          <p:spPr>
            <a:xfrm>
              <a:off x="14816302" y="4306254"/>
              <a:ext cx="0" cy="1414145"/>
            </a:xfrm>
            <a:custGeom>
              <a:avLst/>
              <a:gdLst/>
              <a:ahLst/>
              <a:cxnLst/>
              <a:rect l="l" t="t" r="r" b="b"/>
              <a:pathLst>
                <a:path h="1414145">
                  <a:moveTo>
                    <a:pt x="0" y="0"/>
                  </a:moveTo>
                  <a:lnTo>
                    <a:pt x="0" y="1413569"/>
                  </a:lnTo>
                </a:path>
              </a:pathLst>
            </a:custGeom>
            <a:ln w="20941">
              <a:solidFill>
                <a:srgbClr val="000000"/>
              </a:solidFill>
              <a:prstDash val="dot"/>
            </a:ln>
          </p:spPr>
          <p:txBody>
            <a:bodyPr wrap="square" lIns="0" tIns="0" rIns="0" bIns="0" rtlCol="0"/>
            <a:lstStyle/>
            <a:p>
              <a:endParaRPr/>
            </a:p>
          </p:txBody>
        </p:sp>
        <p:sp>
          <p:nvSpPr>
            <p:cNvPr id="145" name="object 145"/>
            <p:cNvSpPr/>
            <p:nvPr/>
          </p:nvSpPr>
          <p:spPr>
            <a:xfrm>
              <a:off x="14630188" y="5766742"/>
              <a:ext cx="133350" cy="39370"/>
            </a:xfrm>
            <a:custGeom>
              <a:avLst/>
              <a:gdLst/>
              <a:ahLst/>
              <a:cxnLst/>
              <a:rect l="l" t="t" r="r" b="b"/>
              <a:pathLst>
                <a:path w="133350" h="39370">
                  <a:moveTo>
                    <a:pt x="132938" y="0"/>
                  </a:moveTo>
                  <a:lnTo>
                    <a:pt x="0" y="38773"/>
                  </a:lnTo>
                </a:path>
              </a:pathLst>
            </a:custGeom>
            <a:ln w="20941">
              <a:solidFill>
                <a:srgbClr val="000000"/>
              </a:solidFill>
              <a:prstDash val="dot"/>
            </a:ln>
          </p:spPr>
          <p:txBody>
            <a:bodyPr wrap="square" lIns="0" tIns="0" rIns="0" bIns="0" rtlCol="0"/>
            <a:lstStyle/>
            <a:p>
              <a:endParaRPr/>
            </a:p>
          </p:txBody>
        </p:sp>
        <p:sp>
          <p:nvSpPr>
            <p:cNvPr id="146" name="object 146"/>
            <p:cNvSpPr/>
            <p:nvPr/>
          </p:nvSpPr>
          <p:spPr>
            <a:xfrm>
              <a:off x="14593125" y="5740774"/>
              <a:ext cx="233679" cy="83185"/>
            </a:xfrm>
            <a:custGeom>
              <a:avLst/>
              <a:gdLst/>
              <a:ahLst/>
              <a:cxnLst/>
              <a:rect l="l" t="t" r="r" b="b"/>
              <a:pathLst>
                <a:path w="233680" h="83185">
                  <a:moveTo>
                    <a:pt x="20942" y="72504"/>
                  </a:moveTo>
                  <a:lnTo>
                    <a:pt x="17868" y="65100"/>
                  </a:lnTo>
                  <a:lnTo>
                    <a:pt x="10464" y="62039"/>
                  </a:lnTo>
                  <a:lnTo>
                    <a:pt x="3060" y="65100"/>
                  </a:lnTo>
                  <a:lnTo>
                    <a:pt x="0" y="72504"/>
                  </a:lnTo>
                  <a:lnTo>
                    <a:pt x="3060" y="79908"/>
                  </a:lnTo>
                  <a:lnTo>
                    <a:pt x="10464" y="82981"/>
                  </a:lnTo>
                  <a:lnTo>
                    <a:pt x="17868" y="79908"/>
                  </a:lnTo>
                  <a:lnTo>
                    <a:pt x="20942" y="72504"/>
                  </a:lnTo>
                  <a:close/>
                </a:path>
                <a:path w="233680" h="83185">
                  <a:moveTo>
                    <a:pt x="233641" y="10464"/>
                  </a:moveTo>
                  <a:lnTo>
                    <a:pt x="230581" y="3060"/>
                  </a:lnTo>
                  <a:lnTo>
                    <a:pt x="223177" y="0"/>
                  </a:lnTo>
                  <a:lnTo>
                    <a:pt x="215773" y="3060"/>
                  </a:lnTo>
                  <a:lnTo>
                    <a:pt x="212699" y="10464"/>
                  </a:lnTo>
                  <a:lnTo>
                    <a:pt x="215773" y="17868"/>
                  </a:lnTo>
                  <a:lnTo>
                    <a:pt x="223177" y="20942"/>
                  </a:lnTo>
                  <a:lnTo>
                    <a:pt x="230581" y="17868"/>
                  </a:lnTo>
                  <a:lnTo>
                    <a:pt x="233641" y="10464"/>
                  </a:lnTo>
                  <a:close/>
                </a:path>
              </a:pathLst>
            </a:custGeom>
            <a:solidFill>
              <a:srgbClr val="000000"/>
            </a:solidFill>
          </p:spPr>
          <p:txBody>
            <a:bodyPr wrap="square" lIns="0" tIns="0" rIns="0" bIns="0" rtlCol="0"/>
            <a:lstStyle/>
            <a:p>
              <a:endParaRPr/>
            </a:p>
          </p:txBody>
        </p:sp>
        <p:sp>
          <p:nvSpPr>
            <p:cNvPr id="147" name="object 147"/>
            <p:cNvSpPr/>
            <p:nvPr/>
          </p:nvSpPr>
          <p:spPr>
            <a:xfrm>
              <a:off x="14561717" y="5771390"/>
              <a:ext cx="83820" cy="83820"/>
            </a:xfrm>
            <a:custGeom>
              <a:avLst/>
              <a:gdLst/>
              <a:ahLst/>
              <a:cxnLst/>
              <a:rect l="l" t="t" r="r" b="b"/>
              <a:pathLst>
                <a:path w="83819" h="83820">
                  <a:moveTo>
                    <a:pt x="41883" y="0"/>
                  </a:moveTo>
                  <a:lnTo>
                    <a:pt x="25581" y="3291"/>
                  </a:lnTo>
                  <a:lnTo>
                    <a:pt x="12267" y="12267"/>
                  </a:lnTo>
                  <a:lnTo>
                    <a:pt x="3291" y="25581"/>
                  </a:lnTo>
                  <a:lnTo>
                    <a:pt x="0" y="41883"/>
                  </a:lnTo>
                  <a:lnTo>
                    <a:pt x="3291" y="58185"/>
                  </a:lnTo>
                  <a:lnTo>
                    <a:pt x="12267" y="71499"/>
                  </a:lnTo>
                  <a:lnTo>
                    <a:pt x="25581" y="80475"/>
                  </a:lnTo>
                  <a:lnTo>
                    <a:pt x="41883" y="83767"/>
                  </a:lnTo>
                  <a:lnTo>
                    <a:pt x="58185" y="80475"/>
                  </a:lnTo>
                  <a:lnTo>
                    <a:pt x="71499" y="71499"/>
                  </a:lnTo>
                  <a:lnTo>
                    <a:pt x="80475" y="58185"/>
                  </a:lnTo>
                  <a:lnTo>
                    <a:pt x="83767" y="41883"/>
                  </a:lnTo>
                  <a:lnTo>
                    <a:pt x="80475" y="25581"/>
                  </a:lnTo>
                  <a:lnTo>
                    <a:pt x="71499" y="12267"/>
                  </a:lnTo>
                  <a:lnTo>
                    <a:pt x="58185" y="3291"/>
                  </a:lnTo>
                  <a:lnTo>
                    <a:pt x="41883" y="0"/>
                  </a:lnTo>
                  <a:close/>
                </a:path>
              </a:pathLst>
            </a:custGeom>
            <a:solidFill>
              <a:srgbClr val="000000"/>
            </a:solidFill>
          </p:spPr>
          <p:txBody>
            <a:bodyPr wrap="square" lIns="0" tIns="0" rIns="0" bIns="0" rtlCol="0"/>
            <a:lstStyle/>
            <a:p>
              <a:endParaRPr/>
            </a:p>
          </p:txBody>
        </p:sp>
      </p:grpSp>
      <p:sp>
        <p:nvSpPr>
          <p:cNvPr id="148" name="object 148"/>
          <p:cNvSpPr/>
          <p:nvPr/>
        </p:nvSpPr>
        <p:spPr>
          <a:xfrm>
            <a:off x="13444616" y="4557555"/>
            <a:ext cx="20955" cy="20955"/>
          </a:xfrm>
          <a:custGeom>
            <a:avLst/>
            <a:gdLst/>
            <a:ahLst/>
            <a:cxnLst/>
            <a:rect l="l" t="t" r="r" b="b"/>
            <a:pathLst>
              <a:path w="20955"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grpSp>
        <p:nvGrpSpPr>
          <p:cNvPr id="149" name="object 149"/>
          <p:cNvGrpSpPr/>
          <p:nvPr/>
        </p:nvGrpSpPr>
        <p:grpSpPr>
          <a:xfrm>
            <a:off x="13444616" y="4630043"/>
            <a:ext cx="20955" cy="755015"/>
            <a:chOff x="13444616" y="4630043"/>
            <a:chExt cx="20955" cy="755015"/>
          </a:xfrm>
        </p:grpSpPr>
        <p:sp>
          <p:nvSpPr>
            <p:cNvPr id="150" name="object 150"/>
            <p:cNvSpPr/>
            <p:nvPr/>
          </p:nvSpPr>
          <p:spPr>
            <a:xfrm>
              <a:off x="13455087" y="4630043"/>
              <a:ext cx="0" cy="713740"/>
            </a:xfrm>
            <a:custGeom>
              <a:avLst/>
              <a:gdLst/>
              <a:ahLst/>
              <a:cxnLst/>
              <a:rect l="l" t="t" r="r" b="b"/>
              <a:pathLst>
                <a:path h="713739">
                  <a:moveTo>
                    <a:pt x="0" y="0"/>
                  </a:moveTo>
                  <a:lnTo>
                    <a:pt x="0" y="713234"/>
                  </a:lnTo>
                </a:path>
              </a:pathLst>
            </a:custGeom>
            <a:ln w="20941">
              <a:solidFill>
                <a:srgbClr val="000000"/>
              </a:solidFill>
              <a:prstDash val="dot"/>
            </a:ln>
          </p:spPr>
          <p:txBody>
            <a:bodyPr wrap="square" lIns="0" tIns="0" rIns="0" bIns="0" rtlCol="0"/>
            <a:lstStyle/>
            <a:p>
              <a:endParaRPr/>
            </a:p>
          </p:txBody>
        </p:sp>
        <p:sp>
          <p:nvSpPr>
            <p:cNvPr id="151" name="object 151"/>
            <p:cNvSpPr/>
            <p:nvPr/>
          </p:nvSpPr>
          <p:spPr>
            <a:xfrm>
              <a:off x="13444616" y="5363813"/>
              <a:ext cx="20955" cy="20955"/>
            </a:xfrm>
            <a:custGeom>
              <a:avLst/>
              <a:gdLst/>
              <a:ahLst/>
              <a:cxnLst/>
              <a:rect l="l" t="t" r="r" b="b"/>
              <a:pathLst>
                <a:path w="20955"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grpSp>
      <p:grpSp>
        <p:nvGrpSpPr>
          <p:cNvPr id="152" name="object 152"/>
          <p:cNvGrpSpPr/>
          <p:nvPr/>
        </p:nvGrpSpPr>
        <p:grpSpPr>
          <a:xfrm>
            <a:off x="13514421" y="5332400"/>
            <a:ext cx="160655" cy="83820"/>
            <a:chOff x="13514421" y="5332400"/>
            <a:chExt cx="160655" cy="83820"/>
          </a:xfrm>
        </p:grpSpPr>
        <p:sp>
          <p:nvSpPr>
            <p:cNvPr id="153" name="object 153"/>
            <p:cNvSpPr/>
            <p:nvPr/>
          </p:nvSpPr>
          <p:spPr>
            <a:xfrm>
              <a:off x="13514421" y="5374284"/>
              <a:ext cx="89535" cy="0"/>
            </a:xfrm>
            <a:custGeom>
              <a:avLst/>
              <a:gdLst/>
              <a:ahLst/>
              <a:cxnLst/>
              <a:rect l="l" t="t" r="r" b="b"/>
              <a:pathLst>
                <a:path w="89534">
                  <a:moveTo>
                    <a:pt x="0" y="0"/>
                  </a:moveTo>
                  <a:lnTo>
                    <a:pt x="89002" y="0"/>
                  </a:lnTo>
                </a:path>
              </a:pathLst>
            </a:custGeom>
            <a:ln w="20941">
              <a:solidFill>
                <a:srgbClr val="000000"/>
              </a:solidFill>
              <a:prstDash val="dot"/>
            </a:ln>
          </p:spPr>
          <p:txBody>
            <a:bodyPr wrap="square" lIns="0" tIns="0" rIns="0" bIns="0" rtlCol="0"/>
            <a:lstStyle/>
            <a:p>
              <a:endParaRPr/>
            </a:p>
          </p:txBody>
        </p:sp>
        <p:sp>
          <p:nvSpPr>
            <p:cNvPr id="154" name="object 154"/>
            <p:cNvSpPr/>
            <p:nvPr/>
          </p:nvSpPr>
          <p:spPr>
            <a:xfrm>
              <a:off x="13622621" y="5363813"/>
              <a:ext cx="20955" cy="20955"/>
            </a:xfrm>
            <a:custGeom>
              <a:avLst/>
              <a:gdLst/>
              <a:ahLst/>
              <a:cxnLst/>
              <a:rect l="l" t="t" r="r" b="b"/>
              <a:pathLst>
                <a:path w="20955"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sp>
          <p:nvSpPr>
            <p:cNvPr id="155" name="object 155"/>
            <p:cNvSpPr/>
            <p:nvPr/>
          </p:nvSpPr>
          <p:spPr>
            <a:xfrm>
              <a:off x="13591208" y="5332400"/>
              <a:ext cx="83820" cy="83820"/>
            </a:xfrm>
            <a:custGeom>
              <a:avLst/>
              <a:gdLst/>
              <a:ahLst/>
              <a:cxnLst/>
              <a:rect l="l" t="t" r="r" b="b"/>
              <a:pathLst>
                <a:path w="83819" h="83820">
                  <a:moveTo>
                    <a:pt x="41883" y="0"/>
                  </a:moveTo>
                  <a:lnTo>
                    <a:pt x="25581" y="3291"/>
                  </a:lnTo>
                  <a:lnTo>
                    <a:pt x="12267" y="12267"/>
                  </a:lnTo>
                  <a:lnTo>
                    <a:pt x="3291" y="25581"/>
                  </a:lnTo>
                  <a:lnTo>
                    <a:pt x="0" y="41883"/>
                  </a:lnTo>
                  <a:lnTo>
                    <a:pt x="3291" y="58185"/>
                  </a:lnTo>
                  <a:lnTo>
                    <a:pt x="12267" y="71499"/>
                  </a:lnTo>
                  <a:lnTo>
                    <a:pt x="25581" y="80475"/>
                  </a:lnTo>
                  <a:lnTo>
                    <a:pt x="41883" y="83767"/>
                  </a:lnTo>
                  <a:lnTo>
                    <a:pt x="58185" y="80475"/>
                  </a:lnTo>
                  <a:lnTo>
                    <a:pt x="71499" y="71499"/>
                  </a:lnTo>
                  <a:lnTo>
                    <a:pt x="80475" y="58185"/>
                  </a:lnTo>
                  <a:lnTo>
                    <a:pt x="83767" y="41883"/>
                  </a:lnTo>
                  <a:lnTo>
                    <a:pt x="80475" y="25581"/>
                  </a:lnTo>
                  <a:lnTo>
                    <a:pt x="71499" y="12267"/>
                  </a:lnTo>
                  <a:lnTo>
                    <a:pt x="58185" y="3291"/>
                  </a:lnTo>
                  <a:lnTo>
                    <a:pt x="41883" y="0"/>
                  </a:lnTo>
                  <a:close/>
                </a:path>
              </a:pathLst>
            </a:custGeom>
            <a:solidFill>
              <a:srgbClr val="000000"/>
            </a:solidFill>
          </p:spPr>
          <p:txBody>
            <a:bodyPr wrap="square" lIns="0" tIns="0" rIns="0" bIns="0" rtlCol="0"/>
            <a:lstStyle/>
            <a:p>
              <a:endParaRPr/>
            </a:p>
          </p:txBody>
        </p:sp>
      </p:grpSp>
      <p:sp>
        <p:nvSpPr>
          <p:cNvPr id="156" name="object 156"/>
          <p:cNvSpPr/>
          <p:nvPr/>
        </p:nvSpPr>
        <p:spPr>
          <a:xfrm>
            <a:off x="13748272" y="10404680"/>
            <a:ext cx="20955" cy="20955"/>
          </a:xfrm>
          <a:custGeom>
            <a:avLst/>
            <a:gdLst/>
            <a:ahLst/>
            <a:cxnLst/>
            <a:rect l="l" t="t" r="r" b="b"/>
            <a:pathLst>
              <a:path w="20955"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grpSp>
        <p:nvGrpSpPr>
          <p:cNvPr id="157" name="object 157"/>
          <p:cNvGrpSpPr/>
          <p:nvPr/>
        </p:nvGrpSpPr>
        <p:grpSpPr>
          <a:xfrm>
            <a:off x="13825757" y="10373267"/>
            <a:ext cx="310515" cy="83820"/>
            <a:chOff x="13825757" y="10373267"/>
            <a:chExt cx="310515" cy="83820"/>
          </a:xfrm>
        </p:grpSpPr>
        <p:sp>
          <p:nvSpPr>
            <p:cNvPr id="158" name="object 158"/>
            <p:cNvSpPr/>
            <p:nvPr/>
          </p:nvSpPr>
          <p:spPr>
            <a:xfrm>
              <a:off x="13825757" y="10415151"/>
              <a:ext cx="234950" cy="0"/>
            </a:xfrm>
            <a:custGeom>
              <a:avLst/>
              <a:gdLst/>
              <a:ahLst/>
              <a:cxnLst/>
              <a:rect l="l" t="t" r="r" b="b"/>
              <a:pathLst>
                <a:path w="234950">
                  <a:moveTo>
                    <a:pt x="0" y="0"/>
                  </a:moveTo>
                  <a:lnTo>
                    <a:pt x="234547" y="0"/>
                  </a:lnTo>
                </a:path>
              </a:pathLst>
            </a:custGeom>
            <a:ln w="20941">
              <a:solidFill>
                <a:srgbClr val="000000"/>
              </a:solidFill>
              <a:prstDash val="dot"/>
            </a:ln>
          </p:spPr>
          <p:txBody>
            <a:bodyPr wrap="square" lIns="0" tIns="0" rIns="0" bIns="0" rtlCol="0"/>
            <a:lstStyle/>
            <a:p>
              <a:endParaRPr/>
            </a:p>
          </p:txBody>
        </p:sp>
        <p:sp>
          <p:nvSpPr>
            <p:cNvPr id="159" name="object 159"/>
            <p:cNvSpPr/>
            <p:nvPr/>
          </p:nvSpPr>
          <p:spPr>
            <a:xfrm>
              <a:off x="14083341" y="10404680"/>
              <a:ext cx="20955" cy="20955"/>
            </a:xfrm>
            <a:custGeom>
              <a:avLst/>
              <a:gdLst/>
              <a:ahLst/>
              <a:cxnLst/>
              <a:rect l="l" t="t" r="r" b="b"/>
              <a:pathLst>
                <a:path w="20955"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sp>
          <p:nvSpPr>
            <p:cNvPr id="160" name="object 160"/>
            <p:cNvSpPr/>
            <p:nvPr/>
          </p:nvSpPr>
          <p:spPr>
            <a:xfrm>
              <a:off x="14051928" y="10373267"/>
              <a:ext cx="83820" cy="83820"/>
            </a:xfrm>
            <a:custGeom>
              <a:avLst/>
              <a:gdLst/>
              <a:ahLst/>
              <a:cxnLst/>
              <a:rect l="l" t="t" r="r" b="b"/>
              <a:pathLst>
                <a:path w="83819" h="83820">
                  <a:moveTo>
                    <a:pt x="41883" y="0"/>
                  </a:moveTo>
                  <a:lnTo>
                    <a:pt x="25581" y="3291"/>
                  </a:lnTo>
                  <a:lnTo>
                    <a:pt x="12267" y="12267"/>
                  </a:lnTo>
                  <a:lnTo>
                    <a:pt x="3291" y="25581"/>
                  </a:lnTo>
                  <a:lnTo>
                    <a:pt x="0" y="41883"/>
                  </a:lnTo>
                  <a:lnTo>
                    <a:pt x="3291" y="58185"/>
                  </a:lnTo>
                  <a:lnTo>
                    <a:pt x="12267" y="71499"/>
                  </a:lnTo>
                  <a:lnTo>
                    <a:pt x="25581" y="80475"/>
                  </a:lnTo>
                  <a:lnTo>
                    <a:pt x="41883" y="83767"/>
                  </a:lnTo>
                  <a:lnTo>
                    <a:pt x="58185" y="80475"/>
                  </a:lnTo>
                  <a:lnTo>
                    <a:pt x="71499" y="71499"/>
                  </a:lnTo>
                  <a:lnTo>
                    <a:pt x="80475" y="58185"/>
                  </a:lnTo>
                  <a:lnTo>
                    <a:pt x="83767" y="41883"/>
                  </a:lnTo>
                  <a:lnTo>
                    <a:pt x="80475" y="25581"/>
                  </a:lnTo>
                  <a:lnTo>
                    <a:pt x="71499" y="12267"/>
                  </a:lnTo>
                  <a:lnTo>
                    <a:pt x="58185" y="3291"/>
                  </a:lnTo>
                  <a:lnTo>
                    <a:pt x="41883" y="0"/>
                  </a:lnTo>
                  <a:close/>
                </a:path>
              </a:pathLst>
            </a:custGeom>
            <a:solidFill>
              <a:srgbClr val="000000"/>
            </a:solidFill>
          </p:spPr>
          <p:txBody>
            <a:bodyPr wrap="square" lIns="0" tIns="0" rIns="0" bIns="0" rtlCol="0"/>
            <a:lstStyle/>
            <a:p>
              <a:endParaRPr/>
            </a:p>
          </p:txBody>
        </p:sp>
      </p:grpSp>
      <p:grpSp>
        <p:nvGrpSpPr>
          <p:cNvPr id="161" name="object 161"/>
          <p:cNvGrpSpPr/>
          <p:nvPr/>
        </p:nvGrpSpPr>
        <p:grpSpPr>
          <a:xfrm>
            <a:off x="11476090" y="7277265"/>
            <a:ext cx="128270" cy="775335"/>
            <a:chOff x="11476090" y="7277265"/>
            <a:chExt cx="128270" cy="775335"/>
          </a:xfrm>
        </p:grpSpPr>
        <p:sp>
          <p:nvSpPr>
            <p:cNvPr id="162" name="object 162"/>
            <p:cNvSpPr/>
            <p:nvPr/>
          </p:nvSpPr>
          <p:spPr>
            <a:xfrm>
              <a:off x="11495464" y="7319148"/>
              <a:ext cx="93980" cy="659765"/>
            </a:xfrm>
            <a:custGeom>
              <a:avLst/>
              <a:gdLst/>
              <a:ahLst/>
              <a:cxnLst/>
              <a:rect l="l" t="t" r="r" b="b"/>
              <a:pathLst>
                <a:path w="93979" h="659765">
                  <a:moveTo>
                    <a:pt x="0" y="659665"/>
                  </a:moveTo>
                  <a:lnTo>
                    <a:pt x="93494" y="0"/>
                  </a:lnTo>
                </a:path>
              </a:pathLst>
            </a:custGeom>
            <a:ln w="20941">
              <a:solidFill>
                <a:srgbClr val="000000"/>
              </a:solidFill>
              <a:prstDash val="dot"/>
            </a:ln>
          </p:spPr>
          <p:txBody>
            <a:bodyPr wrap="square" lIns="0" tIns="0" rIns="0" bIns="0" rtlCol="0"/>
            <a:lstStyle/>
            <a:p>
              <a:endParaRPr/>
            </a:p>
          </p:txBody>
        </p:sp>
        <p:sp>
          <p:nvSpPr>
            <p:cNvPr id="163" name="object 163"/>
            <p:cNvSpPr/>
            <p:nvPr/>
          </p:nvSpPr>
          <p:spPr>
            <a:xfrm>
              <a:off x="11476088" y="7277271"/>
              <a:ext cx="128270" cy="775335"/>
            </a:xfrm>
            <a:custGeom>
              <a:avLst/>
              <a:gdLst/>
              <a:ahLst/>
              <a:cxnLst/>
              <a:rect l="l" t="t" r="r" b="b"/>
              <a:pathLst>
                <a:path w="128270" h="775334">
                  <a:moveTo>
                    <a:pt x="20942" y="764374"/>
                  </a:moveTo>
                  <a:lnTo>
                    <a:pt x="17868" y="756970"/>
                  </a:lnTo>
                  <a:lnTo>
                    <a:pt x="10464" y="753910"/>
                  </a:lnTo>
                  <a:lnTo>
                    <a:pt x="3060" y="756970"/>
                  </a:lnTo>
                  <a:lnTo>
                    <a:pt x="0" y="764374"/>
                  </a:lnTo>
                  <a:lnTo>
                    <a:pt x="3060" y="771779"/>
                  </a:lnTo>
                  <a:lnTo>
                    <a:pt x="10464" y="774839"/>
                  </a:lnTo>
                  <a:lnTo>
                    <a:pt x="17868" y="771779"/>
                  </a:lnTo>
                  <a:lnTo>
                    <a:pt x="20942" y="764374"/>
                  </a:lnTo>
                  <a:close/>
                </a:path>
                <a:path w="128270" h="775334">
                  <a:moveTo>
                    <a:pt x="127787" y="10464"/>
                  </a:moveTo>
                  <a:lnTo>
                    <a:pt x="124726" y="3073"/>
                  </a:lnTo>
                  <a:lnTo>
                    <a:pt x="117322" y="0"/>
                  </a:lnTo>
                  <a:lnTo>
                    <a:pt x="109918" y="3073"/>
                  </a:lnTo>
                  <a:lnTo>
                    <a:pt x="106845" y="10464"/>
                  </a:lnTo>
                  <a:lnTo>
                    <a:pt x="109918" y="17868"/>
                  </a:lnTo>
                  <a:lnTo>
                    <a:pt x="117322" y="20942"/>
                  </a:lnTo>
                  <a:lnTo>
                    <a:pt x="124726" y="17868"/>
                  </a:lnTo>
                  <a:lnTo>
                    <a:pt x="127787" y="10464"/>
                  </a:lnTo>
                  <a:close/>
                </a:path>
              </a:pathLst>
            </a:custGeom>
            <a:solidFill>
              <a:srgbClr val="000000"/>
            </a:solidFill>
          </p:spPr>
          <p:txBody>
            <a:bodyPr wrap="square" lIns="0" tIns="0" rIns="0" bIns="0" rtlCol="0"/>
            <a:lstStyle/>
            <a:p>
              <a:endParaRPr/>
            </a:p>
          </p:txBody>
        </p:sp>
      </p:grpSp>
      <p:grpSp>
        <p:nvGrpSpPr>
          <p:cNvPr id="164" name="object 164"/>
          <p:cNvGrpSpPr/>
          <p:nvPr/>
        </p:nvGrpSpPr>
        <p:grpSpPr>
          <a:xfrm>
            <a:off x="11648544" y="7245853"/>
            <a:ext cx="152400" cy="83820"/>
            <a:chOff x="11648544" y="7245853"/>
            <a:chExt cx="152400" cy="83820"/>
          </a:xfrm>
        </p:grpSpPr>
        <p:sp>
          <p:nvSpPr>
            <p:cNvPr id="165" name="object 165"/>
            <p:cNvSpPr/>
            <p:nvPr/>
          </p:nvSpPr>
          <p:spPr>
            <a:xfrm>
              <a:off x="11648544" y="7287736"/>
              <a:ext cx="83185" cy="0"/>
            </a:xfrm>
            <a:custGeom>
              <a:avLst/>
              <a:gdLst/>
              <a:ahLst/>
              <a:cxnLst/>
              <a:rect l="l" t="t" r="r" b="b"/>
              <a:pathLst>
                <a:path w="83184">
                  <a:moveTo>
                    <a:pt x="0" y="0"/>
                  </a:moveTo>
                  <a:lnTo>
                    <a:pt x="82699" y="0"/>
                  </a:lnTo>
                </a:path>
              </a:pathLst>
            </a:custGeom>
            <a:ln w="20941">
              <a:solidFill>
                <a:srgbClr val="000000"/>
              </a:solidFill>
              <a:prstDash val="dot"/>
            </a:ln>
          </p:spPr>
          <p:txBody>
            <a:bodyPr wrap="square" lIns="0" tIns="0" rIns="0" bIns="0" rtlCol="0"/>
            <a:lstStyle/>
            <a:p>
              <a:endParaRPr/>
            </a:p>
          </p:txBody>
        </p:sp>
        <p:sp>
          <p:nvSpPr>
            <p:cNvPr id="166" name="object 166"/>
            <p:cNvSpPr/>
            <p:nvPr/>
          </p:nvSpPr>
          <p:spPr>
            <a:xfrm>
              <a:off x="11748333" y="7277265"/>
              <a:ext cx="20955" cy="20955"/>
            </a:xfrm>
            <a:custGeom>
              <a:avLst/>
              <a:gdLst/>
              <a:ahLst/>
              <a:cxnLst/>
              <a:rect l="l" t="t" r="r" b="b"/>
              <a:pathLst>
                <a:path w="20954" h="20954">
                  <a:moveTo>
                    <a:pt x="0" y="10470"/>
                  </a:moveTo>
                  <a:lnTo>
                    <a:pt x="3066" y="3066"/>
                  </a:lnTo>
                  <a:lnTo>
                    <a:pt x="10470" y="0"/>
                  </a:lnTo>
                  <a:lnTo>
                    <a:pt x="17874" y="3066"/>
                  </a:lnTo>
                  <a:lnTo>
                    <a:pt x="20941" y="10470"/>
                  </a:lnTo>
                  <a:lnTo>
                    <a:pt x="17874" y="17874"/>
                  </a:lnTo>
                  <a:lnTo>
                    <a:pt x="10470" y="20941"/>
                  </a:lnTo>
                  <a:lnTo>
                    <a:pt x="3066" y="17874"/>
                  </a:lnTo>
                  <a:lnTo>
                    <a:pt x="0" y="10470"/>
                  </a:lnTo>
                  <a:close/>
                </a:path>
              </a:pathLst>
            </a:custGeom>
            <a:solidFill>
              <a:srgbClr val="000000"/>
            </a:solidFill>
          </p:spPr>
          <p:txBody>
            <a:bodyPr wrap="square" lIns="0" tIns="0" rIns="0" bIns="0" rtlCol="0"/>
            <a:lstStyle/>
            <a:p>
              <a:endParaRPr/>
            </a:p>
          </p:txBody>
        </p:sp>
        <p:sp>
          <p:nvSpPr>
            <p:cNvPr id="167" name="object 167"/>
            <p:cNvSpPr/>
            <p:nvPr/>
          </p:nvSpPr>
          <p:spPr>
            <a:xfrm>
              <a:off x="11716920" y="7245853"/>
              <a:ext cx="83820" cy="83820"/>
            </a:xfrm>
            <a:custGeom>
              <a:avLst/>
              <a:gdLst/>
              <a:ahLst/>
              <a:cxnLst/>
              <a:rect l="l" t="t" r="r" b="b"/>
              <a:pathLst>
                <a:path w="83820" h="83820">
                  <a:moveTo>
                    <a:pt x="41883" y="0"/>
                  </a:moveTo>
                  <a:lnTo>
                    <a:pt x="25581" y="3291"/>
                  </a:lnTo>
                  <a:lnTo>
                    <a:pt x="12267" y="12267"/>
                  </a:lnTo>
                  <a:lnTo>
                    <a:pt x="3291" y="25581"/>
                  </a:lnTo>
                  <a:lnTo>
                    <a:pt x="0" y="41883"/>
                  </a:lnTo>
                  <a:lnTo>
                    <a:pt x="3291" y="58185"/>
                  </a:lnTo>
                  <a:lnTo>
                    <a:pt x="12267" y="71499"/>
                  </a:lnTo>
                  <a:lnTo>
                    <a:pt x="25581" y="80475"/>
                  </a:lnTo>
                  <a:lnTo>
                    <a:pt x="41883" y="83767"/>
                  </a:lnTo>
                  <a:lnTo>
                    <a:pt x="58185" y="80475"/>
                  </a:lnTo>
                  <a:lnTo>
                    <a:pt x="71499" y="71499"/>
                  </a:lnTo>
                  <a:lnTo>
                    <a:pt x="80475" y="58185"/>
                  </a:lnTo>
                  <a:lnTo>
                    <a:pt x="83767" y="41883"/>
                  </a:lnTo>
                  <a:lnTo>
                    <a:pt x="80475" y="25581"/>
                  </a:lnTo>
                  <a:lnTo>
                    <a:pt x="71499" y="12267"/>
                  </a:lnTo>
                  <a:lnTo>
                    <a:pt x="58185" y="3291"/>
                  </a:lnTo>
                  <a:lnTo>
                    <a:pt x="41883" y="0"/>
                  </a:lnTo>
                  <a:close/>
                </a:path>
              </a:pathLst>
            </a:custGeom>
            <a:solidFill>
              <a:srgbClr val="000000"/>
            </a:solidFill>
          </p:spPr>
          <p:txBody>
            <a:bodyPr wrap="square" lIns="0" tIns="0" rIns="0" bIns="0" rtlCol="0"/>
            <a:lstStyle/>
            <a:p>
              <a:endParaRPr/>
            </a:p>
          </p:txBody>
        </p:sp>
      </p:grpSp>
      <p:grpSp>
        <p:nvGrpSpPr>
          <p:cNvPr id="168" name="object 99">
            <a:extLst>
              <a:ext uri="{FF2B5EF4-FFF2-40B4-BE49-F238E27FC236}">
                <a16:creationId xmlns:a16="http://schemas.microsoft.com/office/drawing/2014/main" id="{1C713E70-78FF-CFB6-B463-289FA20EFB38}"/>
              </a:ext>
            </a:extLst>
          </p:cNvPr>
          <p:cNvGrpSpPr/>
          <p:nvPr/>
        </p:nvGrpSpPr>
        <p:grpSpPr>
          <a:xfrm>
            <a:off x="11302785" y="5927678"/>
            <a:ext cx="848360" cy="93137"/>
            <a:chOff x="11507503" y="6450065"/>
            <a:chExt cx="922019" cy="83820"/>
          </a:xfrm>
        </p:grpSpPr>
        <p:sp>
          <p:nvSpPr>
            <p:cNvPr id="169" name="object 100">
              <a:extLst>
                <a:ext uri="{FF2B5EF4-FFF2-40B4-BE49-F238E27FC236}">
                  <a16:creationId xmlns:a16="http://schemas.microsoft.com/office/drawing/2014/main" id="{79FE0ED1-E166-7D7A-B8C4-D123F928D057}"/>
                </a:ext>
              </a:extLst>
            </p:cNvPr>
            <p:cNvSpPr/>
            <p:nvPr/>
          </p:nvSpPr>
          <p:spPr>
            <a:xfrm>
              <a:off x="11507503" y="6491949"/>
              <a:ext cx="848360" cy="0"/>
            </a:xfrm>
            <a:custGeom>
              <a:avLst/>
              <a:gdLst/>
              <a:ahLst/>
              <a:cxnLst/>
              <a:rect l="l" t="t" r="r" b="b"/>
              <a:pathLst>
                <a:path w="848359">
                  <a:moveTo>
                    <a:pt x="0" y="0"/>
                  </a:moveTo>
                  <a:lnTo>
                    <a:pt x="848141" y="0"/>
                  </a:lnTo>
                </a:path>
              </a:pathLst>
            </a:custGeom>
            <a:ln w="20941">
              <a:solidFill>
                <a:srgbClr val="000000"/>
              </a:solidFill>
              <a:prstDash val="dot"/>
            </a:ln>
          </p:spPr>
          <p:txBody>
            <a:bodyPr wrap="square" lIns="0" tIns="0" rIns="0" bIns="0" rtlCol="0"/>
            <a:lstStyle/>
            <a:p>
              <a:endParaRPr/>
            </a:p>
          </p:txBody>
        </p:sp>
        <p:pic>
          <p:nvPicPr>
            <p:cNvPr id="170" name="object 101">
              <a:extLst>
                <a:ext uri="{FF2B5EF4-FFF2-40B4-BE49-F238E27FC236}">
                  <a16:creationId xmlns:a16="http://schemas.microsoft.com/office/drawing/2014/main" id="{70116A02-FC9C-220E-CE0D-57ACB0C14C64}"/>
                </a:ext>
              </a:extLst>
            </p:cNvPr>
            <p:cNvPicPr/>
            <p:nvPr/>
          </p:nvPicPr>
          <p:blipFill>
            <a:blip r:embed="rId17" cstate="print"/>
            <a:stretch>
              <a:fillRect/>
            </a:stretch>
          </p:blipFill>
          <p:spPr>
            <a:xfrm>
              <a:off x="12345173" y="6450065"/>
              <a:ext cx="83767" cy="83767"/>
            </a:xfrm>
            <a:prstGeom prst="rect">
              <a:avLst/>
            </a:prstGeom>
          </p:spPr>
        </p:pic>
      </p:grpSp>
      <p:sp>
        <p:nvSpPr>
          <p:cNvPr id="171" name="object 86">
            <a:extLst>
              <a:ext uri="{FF2B5EF4-FFF2-40B4-BE49-F238E27FC236}">
                <a16:creationId xmlns:a16="http://schemas.microsoft.com/office/drawing/2014/main" id="{E3D4BFC9-604D-8E91-DA83-0AB7236A3FCA}"/>
              </a:ext>
            </a:extLst>
          </p:cNvPr>
          <p:cNvSpPr txBox="1"/>
          <p:nvPr/>
        </p:nvSpPr>
        <p:spPr>
          <a:xfrm>
            <a:off x="10912462" y="5783188"/>
            <a:ext cx="373380" cy="367408"/>
          </a:xfrm>
          <a:prstGeom prst="rect">
            <a:avLst/>
          </a:prstGeom>
        </p:spPr>
        <p:txBody>
          <a:bodyPr vert="horz" wrap="square" lIns="0" tIns="13335" rIns="0" bIns="0" rtlCol="0">
            <a:spAutoFit/>
          </a:bodyPr>
          <a:lstStyle/>
          <a:p>
            <a:pPr marL="12700">
              <a:lnSpc>
                <a:spcPct val="100000"/>
              </a:lnSpc>
              <a:spcBef>
                <a:spcPts val="105"/>
              </a:spcBef>
            </a:pPr>
            <a:r>
              <a:rPr lang="en-US" sz="1150" spc="-20">
                <a:latin typeface="Arial" panose="020B0604020202020204" pitchFamily="34" charset="0"/>
                <a:cs typeface="Arial" panose="020B0604020202020204" pitchFamily="34" charset="0"/>
              </a:rPr>
              <a:t>Paris (HQ)</a:t>
            </a:r>
            <a:endParaRPr sz="115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9282843" y="916801"/>
            <a:ext cx="154305" cy="314960"/>
          </a:xfrm>
          <a:prstGeom prst="rect">
            <a:avLst/>
          </a:prstGeom>
        </p:spPr>
        <p:txBody>
          <a:bodyPr vert="horz" wrap="square" lIns="0" tIns="12065" rIns="0" bIns="0" rtlCol="0">
            <a:spAutoFit/>
          </a:bodyPr>
          <a:lstStyle/>
          <a:p>
            <a:pPr marL="12700">
              <a:lnSpc>
                <a:spcPct val="100000"/>
              </a:lnSpc>
              <a:spcBef>
                <a:spcPts val="95"/>
              </a:spcBef>
            </a:pPr>
            <a:r>
              <a:rPr sz="1900" spc="-5">
                <a:solidFill>
                  <a:srgbClr val="F15732"/>
                </a:solidFill>
                <a:latin typeface="Söhne"/>
                <a:cs typeface="Söhne"/>
              </a:rPr>
              <a:t>7</a:t>
            </a:r>
            <a:endParaRPr sz="1900">
              <a:latin typeface="Söhne"/>
              <a:cs typeface="Söhne"/>
            </a:endParaRPr>
          </a:p>
        </p:txBody>
      </p:sp>
      <p:pic>
        <p:nvPicPr>
          <p:cNvPr id="5" name="object 5"/>
          <p:cNvPicPr/>
          <p:nvPr/>
        </p:nvPicPr>
        <p:blipFill>
          <a:blip r:embed="rId2" cstate="print"/>
          <a:stretch>
            <a:fillRect/>
          </a:stretch>
        </p:blipFill>
        <p:spPr>
          <a:xfrm>
            <a:off x="13298023" y="2151766"/>
            <a:ext cx="6138556" cy="8142202"/>
          </a:xfrm>
          <a:prstGeom prst="rect">
            <a:avLst/>
          </a:prstGeom>
        </p:spPr>
      </p:pic>
      <p:sp>
        <p:nvSpPr>
          <p:cNvPr id="6" name="object 6"/>
          <p:cNvSpPr txBox="1"/>
          <p:nvPr/>
        </p:nvSpPr>
        <p:spPr>
          <a:xfrm>
            <a:off x="6238418" y="2207218"/>
            <a:ext cx="6138556" cy="7262629"/>
          </a:xfrm>
          <a:prstGeom prst="rect">
            <a:avLst/>
          </a:prstGeom>
        </p:spPr>
        <p:txBody>
          <a:bodyPr vert="horz" wrap="square" lIns="0" tIns="11430" rIns="0" bIns="0" rtlCol="0">
            <a:spAutoFit/>
          </a:bodyPr>
          <a:lstStyle/>
          <a:p>
            <a:pPr marL="43815" marR="710565">
              <a:lnSpc>
                <a:spcPct val="101299"/>
              </a:lnSpc>
              <a:spcBef>
                <a:spcPts val="90"/>
              </a:spcBef>
            </a:pPr>
            <a:r>
              <a:rPr lang="fr-FR" sz="2850">
                <a:latin typeface="Arial" panose="020B0604020202020204" pitchFamily="34" charset="0"/>
                <a:cs typeface="Arial" panose="020B0604020202020204" pitchFamily="34" charset="0"/>
              </a:rPr>
              <a:t>Notre mission est d’agir pour améliorer la santé animale dans le monde entier et d’assurer ainsi un meilleur avenir pour tous.</a:t>
            </a:r>
          </a:p>
          <a:p>
            <a:pPr marL="43815" marR="710565">
              <a:lnSpc>
                <a:spcPct val="101299"/>
              </a:lnSpc>
              <a:spcBef>
                <a:spcPts val="90"/>
              </a:spcBef>
            </a:pPr>
            <a:r>
              <a:rPr lang="fr-FR" sz="2850">
                <a:latin typeface="Arial" panose="020B0604020202020204" pitchFamily="34" charset="0"/>
                <a:cs typeface="Arial" panose="020B0604020202020204" pitchFamily="34" charset="0"/>
              </a:rPr>
              <a:t>Nous sommes persuadés que la santé animale est essentielle pour notre avenir.</a:t>
            </a:r>
          </a:p>
          <a:p>
            <a:pPr marL="43815" marR="710565">
              <a:lnSpc>
                <a:spcPct val="101299"/>
              </a:lnSpc>
              <a:spcBef>
                <a:spcPts val="90"/>
              </a:spcBef>
            </a:pPr>
            <a:endParaRPr lang="fr-FR" sz="2850">
              <a:solidFill>
                <a:srgbClr val="F15732"/>
              </a:solidFill>
              <a:latin typeface="Arial" panose="020B0604020202020204" pitchFamily="34" charset="0"/>
              <a:cs typeface="Arial" panose="020B0604020202020204" pitchFamily="34" charset="0"/>
            </a:endParaRPr>
          </a:p>
          <a:p>
            <a:pPr marL="43815" marR="710565">
              <a:lnSpc>
                <a:spcPct val="101299"/>
              </a:lnSpc>
              <a:spcBef>
                <a:spcPts val="90"/>
              </a:spcBef>
            </a:pPr>
            <a:r>
              <a:rPr lang="fr-FR" sz="4450">
                <a:solidFill>
                  <a:srgbClr val="F15732"/>
                </a:solidFill>
                <a:latin typeface="Arial" panose="020B0604020202020204" pitchFamily="34" charset="0"/>
                <a:cs typeface="Arial" panose="020B0604020202020204" pitchFamily="34" charset="0"/>
              </a:rPr>
              <a:t>La santé animale, c’est aussi notre santé.</a:t>
            </a:r>
          </a:p>
          <a:p>
            <a:pPr marL="43815" marR="710565">
              <a:lnSpc>
                <a:spcPct val="101299"/>
              </a:lnSpc>
              <a:spcBef>
                <a:spcPts val="90"/>
              </a:spcBef>
            </a:pPr>
            <a:r>
              <a:rPr lang="fr-FR" sz="5250" b="1">
                <a:solidFill>
                  <a:srgbClr val="F15732"/>
                </a:solidFill>
                <a:latin typeface="Arial" panose="020B0604020202020204" pitchFamily="34" charset="0"/>
                <a:cs typeface="Arial" panose="020B0604020202020204" pitchFamily="34" charset="0"/>
              </a:rPr>
              <a:t>C’est la santé de tous.</a:t>
            </a:r>
            <a:endParaRPr sz="5250" b="1">
              <a:latin typeface="Arial" panose="020B0604020202020204" pitchFamily="34" charset="0"/>
              <a:cs typeface="Arial" panose="020B0604020202020204" pitchFamily="34" charset="0"/>
            </a:endParaRPr>
          </a:p>
        </p:txBody>
      </p:sp>
      <p:sp>
        <p:nvSpPr>
          <p:cNvPr id="11" name="object 70">
            <a:extLst>
              <a:ext uri="{FF2B5EF4-FFF2-40B4-BE49-F238E27FC236}">
                <a16:creationId xmlns:a16="http://schemas.microsoft.com/office/drawing/2014/main" id="{FBCE6A3D-09EB-F34E-5370-1E7020DB4755}"/>
              </a:ext>
            </a:extLst>
          </p:cNvPr>
          <p:cNvSpPr/>
          <p:nvPr/>
        </p:nvSpPr>
        <p:spPr>
          <a:xfrm>
            <a:off x="670136" y="1738166"/>
            <a:ext cx="18910935" cy="0"/>
          </a:xfrm>
          <a:custGeom>
            <a:avLst/>
            <a:gdLst/>
            <a:ahLst/>
            <a:cxnLst/>
            <a:rect l="l" t="t" r="r" b="b"/>
            <a:pathLst>
              <a:path w="18910935">
                <a:moveTo>
                  <a:pt x="0" y="0"/>
                </a:moveTo>
                <a:lnTo>
                  <a:pt x="18910418" y="0"/>
                </a:lnTo>
              </a:path>
            </a:pathLst>
          </a:custGeom>
          <a:ln w="10470">
            <a:solidFill>
              <a:srgbClr val="000000"/>
            </a:solidFill>
          </a:ln>
        </p:spPr>
        <p:txBody>
          <a:bodyPr wrap="square" lIns="0" tIns="0" rIns="0" bIns="0" rtlCol="0"/>
          <a:lstStyle/>
          <a:p>
            <a:endParaRPr/>
          </a:p>
        </p:txBody>
      </p:sp>
      <p:pic>
        <p:nvPicPr>
          <p:cNvPr id="12" name="object 71">
            <a:extLst>
              <a:ext uri="{FF2B5EF4-FFF2-40B4-BE49-F238E27FC236}">
                <a16:creationId xmlns:a16="http://schemas.microsoft.com/office/drawing/2014/main" id="{26DD0DE6-2E15-94DE-F4D7-C5436E0B7783}"/>
              </a:ext>
            </a:extLst>
          </p:cNvPr>
          <p:cNvPicPr/>
          <p:nvPr/>
        </p:nvPicPr>
        <p:blipFill>
          <a:blip r:embed="rId3" cstate="print"/>
          <a:stretch>
            <a:fillRect/>
          </a:stretch>
        </p:blipFill>
        <p:spPr>
          <a:xfrm>
            <a:off x="670136" y="532743"/>
            <a:ext cx="835576" cy="790410"/>
          </a:xfrm>
          <a:prstGeom prst="rect">
            <a:avLst/>
          </a:prstGeom>
        </p:spPr>
      </p:pic>
      <p:sp>
        <p:nvSpPr>
          <p:cNvPr id="13" name="object 68">
            <a:extLst>
              <a:ext uri="{FF2B5EF4-FFF2-40B4-BE49-F238E27FC236}">
                <a16:creationId xmlns:a16="http://schemas.microsoft.com/office/drawing/2014/main" id="{ED9D87E6-5497-93F1-12E2-F79D066F5347}"/>
              </a:ext>
            </a:extLst>
          </p:cNvPr>
          <p:cNvSpPr txBox="1">
            <a:spLocks/>
          </p:cNvSpPr>
          <p:nvPr/>
        </p:nvSpPr>
        <p:spPr>
          <a:xfrm>
            <a:off x="678378" y="2094669"/>
            <a:ext cx="3963472" cy="545021"/>
          </a:xfrm>
          <a:prstGeom prst="rect">
            <a:avLst/>
          </a:prstGeom>
        </p:spPr>
        <p:txBody>
          <a:bodyPr vert="horz" wrap="square" lIns="0" tIns="13970" rIns="0" bIns="0" rtlCol="0">
            <a:spAutoFit/>
          </a:bodyPr>
          <a:lstStyle>
            <a:lvl1pPr>
              <a:defRPr>
                <a:latin typeface="+mj-lt"/>
                <a:ea typeface="+mj-ea"/>
                <a:cs typeface="+mj-cs"/>
              </a:defRPr>
            </a:lvl1pPr>
          </a:lstStyle>
          <a:p>
            <a:pPr marL="12700">
              <a:spcBef>
                <a:spcPts val="110"/>
              </a:spcBef>
            </a:pPr>
            <a:r>
              <a:rPr lang="fr-FR" sz="3450">
                <a:solidFill>
                  <a:srgbClr val="F15832"/>
                </a:solidFill>
                <a:latin typeface="Arial" panose="020B0604020202020204" pitchFamily="34" charset="0"/>
                <a:cs typeface="Arial" panose="020B0604020202020204" pitchFamily="34" charset="0"/>
              </a:rPr>
              <a:t>Qui nous sommes </a:t>
            </a:r>
            <a:endParaRPr lang="fr-FR" sz="3450" spc="-25">
              <a:solidFill>
                <a:srgbClr val="F15832"/>
              </a:solidFill>
              <a:latin typeface="Arial" panose="020B0604020202020204" pitchFamily="34" charset="0"/>
              <a:cs typeface="Arial" panose="020B0604020202020204" pitchFamily="34" charset="0"/>
            </a:endParaRPr>
          </a:p>
        </p:txBody>
      </p:sp>
      <p:sp>
        <p:nvSpPr>
          <p:cNvPr id="9" name="object 69">
            <a:extLst>
              <a:ext uri="{FF2B5EF4-FFF2-40B4-BE49-F238E27FC236}">
                <a16:creationId xmlns:a16="http://schemas.microsoft.com/office/drawing/2014/main" id="{0C8AC4D1-4F5C-DEC7-AAD5-EFB432D5B1B5}"/>
              </a:ext>
            </a:extLst>
          </p:cNvPr>
          <p:cNvSpPr txBox="1"/>
          <p:nvPr/>
        </p:nvSpPr>
        <p:spPr>
          <a:xfrm>
            <a:off x="678378" y="3047519"/>
            <a:ext cx="3019258" cy="869918"/>
          </a:xfrm>
          <a:prstGeom prst="rect">
            <a:avLst/>
          </a:prstGeom>
        </p:spPr>
        <p:txBody>
          <a:bodyPr vert="horz" wrap="square" lIns="0" tIns="11430" rIns="0" bIns="0" rtlCol="0">
            <a:spAutoFit/>
          </a:bodyPr>
          <a:lstStyle/>
          <a:p>
            <a:pPr marL="12700" marR="5080">
              <a:lnSpc>
                <a:spcPct val="101299"/>
              </a:lnSpc>
              <a:spcBef>
                <a:spcPts val="90"/>
              </a:spcBef>
            </a:pPr>
            <a:r>
              <a:rPr lang="fr-FR" sz="2850" b="1">
                <a:latin typeface="Arial" panose="020B0604020202020204" pitchFamily="34" charset="0"/>
                <a:cs typeface="Arial" panose="020B0604020202020204" pitchFamily="34" charset="0"/>
              </a:rPr>
              <a:t>Notre présence dans le monde</a:t>
            </a:r>
            <a:endParaRPr sz="2850" b="1">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5A6D11FA34E64E8667242379B9CFFB" ma:contentTypeVersion="20" ma:contentTypeDescription="Crée un document." ma:contentTypeScope="" ma:versionID="edcdd7ca7f6d8c874c019292ad869e56">
  <xsd:schema xmlns:xsd="http://www.w3.org/2001/XMLSchema" xmlns:xs="http://www.w3.org/2001/XMLSchema" xmlns:p="http://schemas.microsoft.com/office/2006/metadata/properties" xmlns:ns2="d59c2773-2642-4882-9d66-a9a1b2750de4" xmlns:ns3="d01e72a8-058c-4aa5-a909-cbb68bbaf151" targetNamespace="http://schemas.microsoft.com/office/2006/metadata/properties" ma:root="true" ma:fieldsID="d05eedbe4e1a253d861f50c60e4e57ec" ns2:_="" ns3:_="">
    <xsd:import namespace="d59c2773-2642-4882-9d66-a9a1b2750de4"/>
    <xsd:import namespace="d01e72a8-058c-4aa5-a909-cbb68bbaf15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Location" minOccurs="0"/>
                <xsd:element ref="ns2:Estimatesforapprova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9c2773-2642-4882-9d66-a9a1b2750d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DateTaken" ma:index="19" nillable="true" ma:displayName="MediaServiceDateTaken" ma:hidden="true" ma:internalName="MediaServiceDateTaken" ma:readOnly="true">
      <xsd:simpleType>
        <xsd:restriction base="dms:Text"/>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ad0b2da7-f7f1-4ade-bc4d-78491eef27d0"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Estimatesforapproval" ma:index="24" nillable="true" ma:displayName="Estimates for approval" ma:format="Dropdown" ma:internalName="Estimatesforapproval">
      <xsd:simpleType>
        <xsd:restriction base="dms:Text">
          <xsd:maxLength value="255"/>
        </xsd:restrictio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1e72a8-058c-4aa5-a909-cbb68bbaf151"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05ff431d-2325-48fe-a097-499918959ce7}" ma:internalName="TaxCatchAll" ma:showField="CatchAllData" ma:web="d01e72a8-058c-4aa5-a909-cbb68bbaf1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01e72a8-058c-4aa5-a909-cbb68bbaf151" xsi:nil="true"/>
    <lcf76f155ced4ddcb4097134ff3c332f xmlns="d59c2773-2642-4882-9d66-a9a1b2750de4">
      <Terms xmlns="http://schemas.microsoft.com/office/infopath/2007/PartnerControls"/>
    </lcf76f155ced4ddcb4097134ff3c332f>
    <Estimatesforapproval xmlns="d59c2773-2642-4882-9d66-a9a1b2750de4" xsi:nil="true"/>
    <SharedWithUsers xmlns="d01e72a8-058c-4aa5-a909-cbb68bbaf151">
      <UserInfo>
        <DisplayName/>
        <AccountId xsi:nil="true"/>
        <AccountType/>
      </UserInfo>
    </SharedWithUsers>
  </documentManagement>
</p:properties>
</file>

<file path=customXml/itemProps1.xml><?xml version="1.0" encoding="utf-8"?>
<ds:datastoreItem xmlns:ds="http://schemas.openxmlformats.org/officeDocument/2006/customXml" ds:itemID="{76EFBA06-335C-46E8-808A-02759A890823}"/>
</file>

<file path=customXml/itemProps2.xml><?xml version="1.0" encoding="utf-8"?>
<ds:datastoreItem xmlns:ds="http://schemas.openxmlformats.org/officeDocument/2006/customXml" ds:itemID="{CF44CC97-2FBF-41BC-A60D-FD858F90F8D5}">
  <ds:schemaRefs>
    <ds:schemaRef ds:uri="http://schemas.microsoft.com/sharepoint/v3/contenttype/forms"/>
  </ds:schemaRefs>
</ds:datastoreItem>
</file>

<file path=customXml/itemProps3.xml><?xml version="1.0" encoding="utf-8"?>
<ds:datastoreItem xmlns:ds="http://schemas.openxmlformats.org/officeDocument/2006/customXml" ds:itemID="{EAB8FF30-5981-4CD1-A460-18B516F8D56F}">
  <ds:schemaRefs>
    <ds:schemaRef ds:uri="http://schemas.microsoft.com/office/2006/documentManagement/types"/>
    <ds:schemaRef ds:uri="c579e2e6-73c8-475d-9fc2-6c2b196a3795"/>
    <ds:schemaRef ds:uri="http://schemas.microsoft.com/office/infopath/2007/PartnerControls"/>
    <ds:schemaRef ds:uri="http://schemas.microsoft.com/office/2006/metadata/properties"/>
    <ds:schemaRef ds:uri="http://schemas.openxmlformats.org/package/2006/metadata/core-properties"/>
    <ds:schemaRef ds:uri="http://purl.org/dc/elements/1.1/"/>
    <ds:schemaRef ds:uri="dc28664d-56c8-470f-92f7-b08aaedcf69d"/>
    <ds:schemaRef ds:uri="http://purl.org/dc/dcmitype/"/>
    <ds:schemaRef ds:uri="http://purl.org/dc/term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15</TotalTime>
  <Words>3266</Words>
  <Application>Microsoft Macintosh PowerPoint</Application>
  <PresentationFormat>Custom</PresentationFormat>
  <Paragraphs>677</Paragraphs>
  <Slides>59</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59</vt:i4>
      </vt:variant>
    </vt:vector>
  </HeadingPairs>
  <TitlesOfParts>
    <vt:vector size="69" baseType="lpstr">
      <vt:lpstr>Arial</vt:lpstr>
      <vt:lpstr>Calibri</vt:lpstr>
      <vt:lpstr>Franklin Gothic Medium Cond</vt:lpstr>
      <vt:lpstr>S</vt:lpstr>
      <vt:lpstr>S Schmal</vt:lpstr>
      <vt:lpstr>Söhne</vt:lpstr>
      <vt:lpstr>Söhne Schmal Kräftig</vt:lpstr>
      <vt:lpstr>Tahoma</vt:lpstr>
      <vt:lpstr>Times New Roman</vt:lpstr>
      <vt:lpstr>Office Theme</vt:lpstr>
      <vt:lpstr>Titre de la présentation</vt:lpstr>
      <vt:lpstr>Titre de la présentation </vt:lpstr>
      <vt:lpstr>Titre de la présentation </vt:lpstr>
      <vt:lpstr>Ordre du jour</vt:lpstr>
      <vt:lpstr>Qui nous sommes</vt:lpstr>
      <vt:lpstr>Qui nous sommes</vt:lpstr>
      <vt:lpstr>Qui nous sommes</vt:lpstr>
      <vt:lpstr>Qui nous sommes</vt:lpstr>
      <vt:lpstr>PowerPoint Presentation</vt:lpstr>
      <vt:lpstr>Qui nous sommes</vt:lpstr>
      <vt:lpstr>Qui nous sommes</vt:lpstr>
      <vt:lpstr>Qui nous sommes</vt:lpstr>
      <vt:lpstr>Qui nous sommes</vt:lpstr>
      <vt:lpstr>PowerPoint Presentation</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  Commissions régionales</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Notre structure de gouvernance</vt:lpstr>
      <vt:lpstr>PowerPoint Presentation</vt:lpstr>
      <vt:lpstr>PowerPoint Presentation</vt:lpstr>
      <vt:lpstr>Notre structure de financement</vt:lpstr>
      <vt:lpstr>Nos partenaires</vt:lpstr>
      <vt:lpstr>Nos partenaires</vt:lpstr>
      <vt:lpstr>Notre stratégie</vt:lpstr>
      <vt:lpstr>Notre stratégie</vt:lpstr>
      <vt:lpstr>Notre stratégie</vt:lpstr>
      <vt:lpstr>PowerPoint Presentation</vt:lpstr>
      <vt:lpstr>L’appui aux  Services vétérinaires</vt:lpstr>
      <vt:lpstr>L’appui aux Services vétérinaires</vt:lpstr>
      <vt:lpstr>PowerPoint Presentation</vt:lpstr>
      <vt:lpstr>Pour en savoir plus sur nous, n’hésitez pas à visiter notre site Internet</vt:lpstr>
      <vt:lpstr>Suivez-nous sur les réseaux sociaux</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user</dc:creator>
  <cp:lastModifiedBy>Paula Pinet</cp:lastModifiedBy>
  <cp:revision>3</cp:revision>
  <dcterms:created xsi:type="dcterms:W3CDTF">2023-05-25T12:54:16Z</dcterms:created>
  <dcterms:modified xsi:type="dcterms:W3CDTF">2025-10-02T16:06:13Z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2023-05-25T00:00:00Z</vt:filetime>
  </property>
  <property fmtid="{D5CDD505-2E9C-101B-9397-08002B2CF9AE}" pid="3" name="Creator">
    <vt:lpwstr>Adobe InDesign 17.1 (Windows)</vt:lpwstr>
  </property>
  <property fmtid="{D5CDD505-2E9C-101B-9397-08002B2CF9AE}" pid="4" name="LastSaved">
    <vt:filetime>2023-05-25T00:00:00Z</vt:filetime>
  </property>
  <property fmtid="{D5CDD505-2E9C-101B-9397-08002B2CF9AE}" pid="5" name="Producer">
    <vt:lpwstr>Adobe PDF Library 16.0.5</vt:lpwstr>
  </property>
  <property fmtid="{D5CDD505-2E9C-101B-9397-08002B2CF9AE}" pid="6" name="ContentTypeId">
    <vt:lpwstr>0x010100985A6D11FA34E64E8667242379B9CFFB</vt:lpwstr>
  </property>
  <property fmtid="{D5CDD505-2E9C-101B-9397-08002B2CF9AE}" pid="7" name="MediaServiceImageTags">
    <vt:lpwstr/>
  </property>
  <property fmtid="{D5CDD505-2E9C-101B-9397-08002B2CF9AE}" pid="8" name="Order">
    <vt:lpwstr>2068200.00000000</vt:lpwstr>
  </property>
  <property fmtid="{D5CDD505-2E9C-101B-9397-08002B2CF9AE}" pid="9" name="xd_ProgID">
    <vt:lpwstr/>
  </property>
  <property fmtid="{D5CDD505-2E9C-101B-9397-08002B2CF9AE}" pid="10" name="_SourceUrl">
    <vt:lpwstr/>
  </property>
  <property fmtid="{D5CDD505-2E9C-101B-9397-08002B2CF9AE}" pid="11" name="_SharedFileIndex">
    <vt:lpwstr/>
  </property>
  <property fmtid="{D5CDD505-2E9C-101B-9397-08002B2CF9AE}" pid="12" name="ComplianceAssetId">
    <vt:lpwstr/>
  </property>
  <property fmtid="{D5CDD505-2E9C-101B-9397-08002B2CF9AE}" pid="13" name="TemplateUrl">
    <vt:lpwstr/>
  </property>
  <property fmtid="{D5CDD505-2E9C-101B-9397-08002B2CF9AE}" pid="14" name="_ExtendedDescription">
    <vt:lpwstr/>
  </property>
  <property fmtid="{D5CDD505-2E9C-101B-9397-08002B2CF9AE}" pid="15" name="xd_Signature">
    <vt:lpwstr/>
  </property>
  <property fmtid="{D5CDD505-2E9C-101B-9397-08002B2CF9AE}" pid="16" name="TriggerFlowInfo">
    <vt:lpwstr/>
  </property>
</Properties>
</file>