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51B2"/>
    <a:srgbClr val="3A7FDD"/>
    <a:srgbClr val="5EC8CE"/>
    <a:srgbClr val="224CB3"/>
    <a:srgbClr val="4699D8"/>
    <a:srgbClr val="3778D6"/>
    <a:srgbClr val="224CB4"/>
    <a:srgbClr val="469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33" y="1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EDE17E-35C0-C24D-A680-7E3A18115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rgbClr val="2851B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967A512-216D-EE5E-9871-0A20A4EF64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947FCB-08B6-47D0-AD4F-B78A57AA0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32AC-AF73-4B9C-810D-55F1835EE218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74AAAD-B5F1-9209-1835-3C4A12F07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89CF1B-2735-6953-23D3-44B7B2721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64E8C-7F5A-45D9-A176-B298C6AF9D2B}" type="slidenum">
              <a:rPr lang="fr-FR" smtClean="0"/>
              <a:t>‹N°›</a:t>
            </a:fld>
            <a:endParaRPr lang="fr-FR"/>
          </a:p>
        </p:txBody>
      </p:sp>
      <p:pic>
        <p:nvPicPr>
          <p:cNvPr id="59" name="Image 58" descr="Une image contenant ciel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4DB72FE-7252-DB79-BD8C-9CEFAF44CA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45" y="5653559"/>
            <a:ext cx="1932379" cy="11082759"/>
          </a:xfrm>
          <a:prstGeom prst="rect">
            <a:avLst/>
          </a:prstGeom>
        </p:spPr>
      </p:pic>
      <p:pic>
        <p:nvPicPr>
          <p:cNvPr id="68" name="Image 67" descr="Une image contenant ciel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B345EB2-B250-EB0E-8ADB-60771478E2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45" y="-5429200"/>
            <a:ext cx="1932379" cy="1108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13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E78BBE-1CAC-A406-AA7E-0C8B0AF14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168C47-F1EF-52C9-7D75-9BE7329E3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6E088-53B4-2AFA-4863-229E636CB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32AC-AF73-4B9C-810D-55F1835EE218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2DD97E-8A44-B384-1559-D8F3D6746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DCD652-81B1-39F8-8382-F7F223A5A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64E8C-7F5A-45D9-A176-B298C6AF9D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4676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E78BBE-1CAC-A406-AA7E-0C8B0AF1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3746" y="365125"/>
            <a:ext cx="8970054" cy="1325563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168C47-F1EF-52C9-7D75-9BE7329E3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3746" y="1825625"/>
            <a:ext cx="8970054" cy="4351338"/>
          </a:xfrm>
        </p:spPr>
        <p:txBody>
          <a:bodyPr/>
          <a:lstStyle>
            <a:lvl1pP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7" name="Image 6" descr="Une image contenant ciel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14E004E-2AC6-5560-DFF5-7944A156FB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45" y="-5429200"/>
            <a:ext cx="1932379" cy="11082759"/>
          </a:xfrm>
          <a:prstGeom prst="rect">
            <a:avLst/>
          </a:prstGeom>
        </p:spPr>
      </p:pic>
      <p:pic>
        <p:nvPicPr>
          <p:cNvPr id="8" name="Image 7" descr="Une image contenant ciel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522B59A-2D48-5407-9136-CF32B235A8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44" y="5653559"/>
            <a:ext cx="1932379" cy="1108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9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1C2D2B-1602-4536-8912-150909819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7A2B10-C5B1-C405-3B1A-7644E7532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DC7422-42ED-DA45-A7B3-A97A13442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32AC-AF73-4B9C-810D-55F1835EE218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A28C752-022A-1817-3406-125EA9EEF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404824-7CF1-D6F6-7F09-89C7B403A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64E8C-7F5A-45D9-A176-B298C6AF9D2B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 descr="Une image contenant ciel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2BFF223-98AD-22AB-1C2C-C9BF9B2E43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45" y="5653559"/>
            <a:ext cx="1932379" cy="11082759"/>
          </a:xfrm>
          <a:prstGeom prst="rect">
            <a:avLst/>
          </a:prstGeom>
        </p:spPr>
      </p:pic>
      <p:pic>
        <p:nvPicPr>
          <p:cNvPr id="8" name="Image 7" descr="Une image contenant ciel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CE86CDE-BF00-308F-AF9F-7AC3A01D69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45" y="-5429200"/>
            <a:ext cx="1932379" cy="1108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2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3E6918-5FC2-C7C4-F506-A1A0E4A39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2C32F3-8466-57D3-E026-BD5F0060E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B51193-CE0C-A8EC-FDC5-1370A05285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FB291A8-AB3F-B1A7-9485-2AF7AB483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32AC-AF73-4B9C-810D-55F1835EE218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1CE5817-8644-375D-8070-33CCDB762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8C57849-215E-9941-FBB9-5D948150B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64E8C-7F5A-45D9-A176-B298C6AF9D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63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629100-636B-E8CC-3CED-4B5A44541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38AAE8F-63D6-A109-E11A-B1B21BFF8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A95E2FE-0D13-20AF-859E-7A6431C723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EDCDB34-526A-839F-F648-D9997A7BD9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7E80550-DAA8-93E0-934F-A61E2ED104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876EC7A-2048-4A6D-B11B-A5AE9CF6D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32AC-AF73-4B9C-810D-55F1835EE218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7778F23-6304-C59C-7F9C-8EBF9CBFC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B876E5-5125-D805-BE10-259868794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64E8C-7F5A-45D9-A176-B298C6AF9D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7473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2B13FF-5550-849C-6A36-46E78252D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5D05A70-F91F-9CDB-A39C-B27CECBCE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32AC-AF73-4B9C-810D-55F1835EE218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DC0DF50-6C0B-2706-2076-A2660162A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9C824A-5B12-4996-C54E-C48279A7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64E8C-7F5A-45D9-A176-B298C6AF9D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9912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268C5ED-B6ED-15DA-DED2-6EA02838E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32AC-AF73-4B9C-810D-55F1835EE218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756E0A8-B770-53FC-E2CF-33419C3B7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E5AAD23-7573-CDFD-D80E-C7740E107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64E8C-7F5A-45D9-A176-B298C6AF9D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4149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 40" descr="Une image contenant Graphique, créativité&#10;&#10;Le contenu généré par l’IA peut être incorrect.">
            <a:extLst>
              <a:ext uri="{FF2B5EF4-FFF2-40B4-BE49-F238E27FC236}">
                <a16:creationId xmlns:a16="http://schemas.microsoft.com/office/drawing/2014/main" id="{DFFDDE3C-3095-ECC9-0728-24CE0279A7D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45479">
            <a:off x="4885077" y="1414180"/>
            <a:ext cx="7872405" cy="8247281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13365B4-35B4-52A2-B5C6-1BAC20FF3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516" y="365125"/>
            <a:ext cx="101912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fr-FR" b="1" i="0" dirty="0">
              <a:solidFill>
                <a:srgbClr val="2D2D2D"/>
              </a:solidFill>
              <a:effectLst/>
              <a:latin typeface="Poppins" panose="00000500000000000000" pitchFamily="2" charset="0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A678097-3D28-ED54-601A-0A54E3C0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2516" y="1825625"/>
            <a:ext cx="10191284" cy="4351338"/>
          </a:xfrm>
          <a:prstGeom prst="round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CFB552-BC09-657D-5582-C87B612809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7432AC-AF73-4B9C-810D-55F1835EE218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EBA64D2-BBFA-AC3F-0671-3DC35D30B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6E9743-0B8C-AEFE-00B1-0499211F02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A64E8C-7F5A-45D9-A176-B298C6AF9D2B}" type="slidenum">
              <a:rPr lang="fr-FR" smtClean="0"/>
              <a:t>‹N°›</a:t>
            </a:fld>
            <a:endParaRPr lang="fr-FR"/>
          </a:p>
        </p:txBody>
      </p:sp>
      <p:pic>
        <p:nvPicPr>
          <p:cNvPr id="40" name="Image 39" descr="Une image contenant Graphique, créativité&#10;&#10;Le contenu généré par l’IA peut être incorrect.">
            <a:extLst>
              <a:ext uri="{FF2B5EF4-FFF2-40B4-BE49-F238E27FC236}">
                <a16:creationId xmlns:a16="http://schemas.microsoft.com/office/drawing/2014/main" id="{C12B570A-F133-B13C-460C-1EFE830F886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312" y="-249136"/>
            <a:ext cx="2504102" cy="2623345"/>
          </a:xfrm>
          <a:prstGeom prst="rect">
            <a:avLst/>
          </a:prstGeom>
        </p:spPr>
      </p:pic>
      <p:sp>
        <p:nvSpPr>
          <p:cNvPr id="45" name="Freeform: Shape 12">
            <a:extLst>
              <a:ext uri="{FF2B5EF4-FFF2-40B4-BE49-F238E27FC236}">
                <a16:creationId xmlns:a16="http://schemas.microsoft.com/office/drawing/2014/main" id="{569737C6-F145-58D5-177F-C35687BE71B7}"/>
              </a:ext>
            </a:extLst>
          </p:cNvPr>
          <p:cNvSpPr/>
          <p:nvPr userDrawn="1"/>
        </p:nvSpPr>
        <p:spPr>
          <a:xfrm rot="5400000" flipH="1">
            <a:off x="11363237" y="4681768"/>
            <a:ext cx="649129" cy="655224"/>
          </a:xfrm>
          <a:custGeom>
            <a:avLst/>
            <a:gdLst>
              <a:gd name="connsiteX0" fmla="*/ 396546 w 396545"/>
              <a:gd name="connsiteY0" fmla="*/ 198273 h 396545"/>
              <a:gd name="connsiteX1" fmla="*/ 198273 w 396545"/>
              <a:gd name="connsiteY1" fmla="*/ 396546 h 396545"/>
              <a:gd name="connsiteX2" fmla="*/ 0 w 396545"/>
              <a:gd name="connsiteY2" fmla="*/ 198273 h 396545"/>
              <a:gd name="connsiteX3" fmla="*/ 198273 w 396545"/>
              <a:gd name="connsiteY3" fmla="*/ 0 h 396545"/>
              <a:gd name="connsiteX4" fmla="*/ 396546 w 396545"/>
              <a:gd name="connsiteY4" fmla="*/ 198273 h 396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6545" h="396545">
                <a:moveTo>
                  <a:pt x="396546" y="198273"/>
                </a:moveTo>
                <a:cubicBezTo>
                  <a:pt x="396546" y="307776"/>
                  <a:pt x="307776" y="396546"/>
                  <a:pt x="198273" y="396546"/>
                </a:cubicBezTo>
                <a:cubicBezTo>
                  <a:pt x="88770" y="396546"/>
                  <a:pt x="0" y="307776"/>
                  <a:pt x="0" y="198273"/>
                </a:cubicBezTo>
                <a:cubicBezTo>
                  <a:pt x="0" y="88770"/>
                  <a:pt x="88770" y="0"/>
                  <a:pt x="198273" y="0"/>
                </a:cubicBezTo>
                <a:cubicBezTo>
                  <a:pt x="307776" y="0"/>
                  <a:pt x="396546" y="88770"/>
                  <a:pt x="396546" y="198273"/>
                </a:cubicBezTo>
                <a:close/>
              </a:path>
            </a:pathLst>
          </a:custGeom>
          <a:gradFill>
            <a:gsLst>
              <a:gs pos="0">
                <a:srgbClr val="4699D8"/>
              </a:gs>
              <a:gs pos="50000">
                <a:srgbClr val="224CB3"/>
              </a:gs>
              <a:gs pos="100000">
                <a:srgbClr val="5EC8CE"/>
              </a:gs>
            </a:gsLst>
            <a:lin ang="2700000" scaled="1"/>
          </a:gradFill>
          <a:ln w="38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A86A8B6C-64FD-0359-5E1B-342419112CFA}"/>
              </a:ext>
            </a:extLst>
          </p:cNvPr>
          <p:cNvSpPr txBox="1"/>
          <p:nvPr userDrawn="1"/>
        </p:nvSpPr>
        <p:spPr>
          <a:xfrm>
            <a:off x="11224446" y="6415242"/>
            <a:ext cx="9267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800"/>
              </a:spcAft>
              <a:buNone/>
            </a:pPr>
            <a:r>
              <a:rPr lang="fr-FR" b="1" i="0" dirty="0" err="1">
                <a:solidFill>
                  <a:srgbClr val="3A7FDD"/>
                </a:solidFill>
                <a:effectLst/>
                <a:latin typeface="Poppins" panose="00000500000000000000" pitchFamily="2" charset="0"/>
              </a:rPr>
              <a:t>Bubul</a:t>
            </a:r>
            <a:r>
              <a:rPr lang="fr-FR" b="1" i="0" dirty="0">
                <a:solidFill>
                  <a:srgbClr val="2D2D2D"/>
                </a:solidFill>
                <a:effectLst/>
                <a:latin typeface="Poppins" panose="00000500000000000000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46565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r-FR" sz="4400" b="1" i="0" kern="1200" smtClean="0">
          <a:solidFill>
            <a:srgbClr val="2851B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>
              <a:lumMod val="90000"/>
              <a:lumOff val="10000"/>
            </a:schemeClr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>
              <a:lumMod val="90000"/>
              <a:lumOff val="10000"/>
            </a:schemeClr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>
              <a:lumMod val="90000"/>
              <a:lumOff val="10000"/>
            </a:schemeClr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90000"/>
              <a:lumOff val="10000"/>
            </a:schemeClr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90000"/>
              <a:lumOff val="10000"/>
            </a:schemeClr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1BD349-B3FC-2218-5D5A-8013EA2A14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F857E5F-AF0E-346D-AD3C-FDFD2C2302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33040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Arial</vt:lpstr>
      <vt:lpstr>Poppins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Kathleen Leslie</dc:creator>
  <cp:lastModifiedBy>Kathleen Leslie</cp:lastModifiedBy>
  <cp:revision>4</cp:revision>
  <dcterms:created xsi:type="dcterms:W3CDTF">2025-12-11T16:18:39Z</dcterms:created>
  <dcterms:modified xsi:type="dcterms:W3CDTF">2026-05-19T10:10:39Z</dcterms:modified>
</cp:coreProperties>
</file>