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3" r:id="rId3"/>
    <p:sldId id="272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</p:sldIdLst>
  <p:sldSz cx="12192000" cy="6858000"/>
  <p:notesSz cx="6858000" cy="9144000"/>
  <p:photoAlbum showCaptions="1" layout="1pic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A825"/>
    <a:srgbClr val="0288D1"/>
    <a:srgbClr val="FFFFCC"/>
    <a:srgbClr val="D7AC00"/>
    <a:srgbClr val="D7D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9" d="100"/>
          <a:sy n="89" d="100"/>
        </p:scale>
        <p:origin x="1398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01E702-4450-C4DF-05C4-EE02C5B378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8A47B32-A1A6-1D70-B560-21F47169DA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47FD5F5-F7AB-5E5E-9F30-1597FEDE95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33CCF-18A9-4D90-BA0C-C4F45363B7A4}" type="datetimeFigureOut">
              <a:rPr lang="fr-FR" smtClean="0"/>
              <a:t>16/01/2026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CEBD214-24F5-71D1-6ACA-842C174DF4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603002F-72C4-54D7-9936-F3370D0EE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4F944-E410-48F6-9E53-3299D0EDFF1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51966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DF77CC0-53FF-2C4B-F38D-05E1615D5F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F48A971-9DC8-C101-3FCC-65DE991E0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C451692-0869-AF0E-5855-30EA4FCBE8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33CCF-18A9-4D90-BA0C-C4F45363B7A4}" type="datetimeFigureOut">
              <a:rPr lang="fr-FR" smtClean="0"/>
              <a:t>16/01/2026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8F1799A-325D-8306-B0D7-030E0CA9BD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339A38F-522B-832E-6594-067D886BF3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4F944-E410-48F6-9E53-3299D0EDFF1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4559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12607C1B-92BE-FE20-93CF-CE8B55826D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72E72C7-F337-BFD2-6B1E-10A2D89DB3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2B68C10-4344-6C27-03FA-1C9F993ACC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33CCF-18A9-4D90-BA0C-C4F45363B7A4}" type="datetimeFigureOut">
              <a:rPr lang="fr-FR" smtClean="0"/>
              <a:t>16/01/2026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BF1EAFF-DD8F-605B-A505-5A4C6ED6F2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214F08D-7DBF-D958-3CBD-F047D6487A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4F944-E410-48F6-9E53-3299D0EDFF1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44391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CF005BB-F09E-D6FE-8F64-7B62F1885D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F080463-0140-6805-DC31-1A5FC77B21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775B358-F253-2F5F-9FCD-92EEE91DB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33CCF-18A9-4D90-BA0C-C4F45363B7A4}" type="datetimeFigureOut">
              <a:rPr lang="fr-FR" smtClean="0"/>
              <a:t>16/01/2026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9919B7B-F2E2-C05D-E0DF-F4FADC599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922EF6D-ED7F-762E-7573-C748DB6895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4F944-E410-48F6-9E53-3299D0EDFF1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26784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5C7674-0B86-C9FD-FE31-4AAF4C03D0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CBD74A1-3DF5-C19D-5E0F-81DCE5CDF9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FC72CA7-FE3B-8455-120D-C8E6A8451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33CCF-18A9-4D90-BA0C-C4F45363B7A4}" type="datetimeFigureOut">
              <a:rPr lang="fr-FR" smtClean="0"/>
              <a:t>16/01/2026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91A5EA-46CD-7E41-83E4-4FC17E5C68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72519A4-5F05-B8BE-F793-11304E902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4F944-E410-48F6-9E53-3299D0EDFF1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52405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73D629-4A57-E0EA-C7E7-48682F1C4B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68736EE-283F-438A-9144-B06CD0CD52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C73BCE3-3466-36EA-7975-D0E30B5052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2AD6D3A-46CE-A607-1704-AB5029C118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33CCF-18A9-4D90-BA0C-C4F45363B7A4}" type="datetimeFigureOut">
              <a:rPr lang="fr-FR" smtClean="0"/>
              <a:t>16/01/2026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8E16B6-670F-9D8A-2889-0114739B2C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69574DB-0972-3C40-BB47-45B667EAF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4F944-E410-48F6-9E53-3299D0EDFF1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69907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B81AD4-3B0B-09CB-0996-51E9409026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B0D991A-AB0F-BC47-9EBB-481CE4A8A6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056CFC8-75E0-D321-C4F7-2F1B9D0120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25B72319-FBCF-8A99-4F4F-C83A454674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F302B429-3CD7-7E19-65BF-12C6DA5D3F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D4C65296-9192-0861-6A7C-35B9FE91E1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33CCF-18A9-4D90-BA0C-C4F45363B7A4}" type="datetimeFigureOut">
              <a:rPr lang="fr-FR" smtClean="0"/>
              <a:t>16/01/2026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51341BD-10F7-53D1-6634-035D71A5F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E998719-EE7B-FB5F-814D-8466F7BD72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4F944-E410-48F6-9E53-3299D0EDFF1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67847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4483B1-F600-CDB7-8413-D6210F9DB6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4DC7739-17D2-333B-0087-87BF3333F9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33CCF-18A9-4D90-BA0C-C4F45363B7A4}" type="datetimeFigureOut">
              <a:rPr lang="fr-FR" smtClean="0"/>
              <a:t>16/01/2026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4B01AF8-34E4-163E-D757-48531354E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A7E823F-D7A8-895B-3D43-C42109762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4F944-E410-48F6-9E53-3299D0EDFF1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0005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1740A4EE-4A62-95C5-0B85-568ED3F39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33CCF-18A9-4D90-BA0C-C4F45363B7A4}" type="datetimeFigureOut">
              <a:rPr lang="fr-FR" smtClean="0"/>
              <a:t>16/01/2026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EC286E84-32AD-9553-DC7A-57789EBF38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0A6DA3E-8F92-870B-AABC-52EDC4BEB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4F944-E410-48F6-9E53-3299D0EDFF1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9508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CD41F-2918-A44F-FBCD-6C32D21EA5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9690A71-573F-FD8A-4202-BF9E286993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1D4A201-9DE1-E6AD-F106-B19EED819B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2103ECC-1B66-975D-095F-527AA546A2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33CCF-18A9-4D90-BA0C-C4F45363B7A4}" type="datetimeFigureOut">
              <a:rPr lang="fr-FR" smtClean="0"/>
              <a:t>16/01/2026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C31C085-D340-BD6C-248F-76D5E60650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7C2D4FA-068C-0D45-A1B2-F72D0A943E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4F944-E410-48F6-9E53-3299D0EDFF1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77693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37EEBD-C960-CD6B-7E9B-C4D63E87F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F9599301-9020-0AEA-EB10-E5A1814A04A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EAA496B-CA7D-0BB9-2AF8-FF5229BC4D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33AE38F-0B3D-E945-7C67-13EF27606E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33CCF-18A9-4D90-BA0C-C4F45363B7A4}" type="datetimeFigureOut">
              <a:rPr lang="fr-FR" smtClean="0"/>
              <a:t>16/01/2026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6130B47-5F27-B830-B6A5-76F97F7A89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DB30324-5BBD-A96B-03A4-4D6DA48C1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4F944-E410-48F6-9E53-3299D0EDFF1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5295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C45A7B8-9D85-8F4E-D1C0-33556F03E8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152574F-6761-1D96-620B-AAE372BDF3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EDAEF7B-DF5A-8835-21B6-C0F35B9827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8A33CCF-18A9-4D90-BA0C-C4F45363B7A4}" type="datetimeFigureOut">
              <a:rPr lang="fr-FR" smtClean="0"/>
              <a:t>16/01/2026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B3BD9AD-E833-27F9-A6B6-A605FF7C1A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9475152-3BF5-1DC5-206E-518B4D2E74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DE4F944-E410-48F6-9E53-3299D0EDFF1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134837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17DC34F-5853-9B74-32E9-4A93DF8D098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CN" altLang="fr-FR" dirty="0"/>
              <a:t>阿尔及利亚地中海沿岸</a:t>
            </a:r>
            <a:br>
              <a:rPr lang="fr-FR" altLang="zh-CN" dirty="0"/>
            </a:br>
            <a:r>
              <a:rPr lang="fr-FR" altLang="zh-CN" dirty="0"/>
              <a:t>6</a:t>
            </a:r>
            <a:r>
              <a:rPr lang="zh-CN" altLang="fr-FR" dirty="0"/>
              <a:t>夜</a:t>
            </a:r>
            <a:r>
              <a:rPr lang="fr-FR" altLang="zh-CN" dirty="0"/>
              <a:t>7</a:t>
            </a:r>
            <a:r>
              <a:rPr lang="zh-CN" altLang="fr-FR" dirty="0"/>
              <a:t>天行程</a:t>
            </a:r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DF21CD8A-DB88-88C5-8E7E-707DBA5592E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/>
              <a:t>par Panda Voyages</a:t>
            </a:r>
          </a:p>
        </p:txBody>
      </p:sp>
    </p:spTree>
    <p:extLst>
      <p:ext uri="{BB962C8B-B14F-4D97-AF65-F5344CB8AC3E}">
        <p14:creationId xmlns:p14="http://schemas.microsoft.com/office/powerpoint/2010/main" val="10956594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>
            <a:extLst>
              <a:ext uri="{FF2B5EF4-FFF2-40B4-BE49-F238E27FC236}">
                <a16:creationId xmlns:a16="http://schemas.microsoft.com/office/drawing/2014/main" id="{60AE2C0F-A890-58B7-B27D-9E87EC37BECF}"/>
              </a:ext>
            </a:extLst>
          </p:cNvPr>
          <p:cNvGrpSpPr>
            <a:grpSpLocks noGrp="1" noUngrp="1" noChangeAspect="1"/>
          </p:cNvGrpSpPr>
          <p:nvPr/>
        </p:nvGrpSpPr>
        <p:grpSpPr>
          <a:xfrm>
            <a:off x="2268538" y="685800"/>
            <a:ext cx="7654925" cy="5867400"/>
            <a:chOff x="2268538" y="685800"/>
            <a:chExt cx="7654925" cy="5867400"/>
          </a:xfrm>
        </p:grpSpPr>
        <p:pic>
          <p:nvPicPr>
            <p:cNvPr id="3" name="Image 2" descr="阿尔及利亚地中海沿岸 6夜7天行程 07 蒂帕萨 基督徒墓 - Copie">
              <a:extLst>
                <a:ext uri="{FF2B5EF4-FFF2-40B4-BE49-F238E27FC236}">
                  <a16:creationId xmlns:a16="http://schemas.microsoft.com/office/drawing/2014/main" id="{6BCC359A-1D13-B6A7-F5CB-8334786C8717}"/>
                </a:ext>
              </a:extLst>
            </p:cNvPr>
            <p:cNvPicPr>
              <a:picLocks noRot="1" noChangeAspect="1" noMove="1" noResize="1"/>
            </p:cNvPicPr>
            <p:nvPr isPhoto="1"/>
          </p:nvPicPr>
          <p:blipFill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68538" y="685800"/>
              <a:ext cx="7654925" cy="5486400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96E72CB-6415-A945-0371-D6C803C66B23}"/>
                </a:ext>
              </a:extLst>
            </p:cNvPr>
            <p:cNvSpPr/>
            <p:nvPr/>
          </p:nvSpPr>
          <p:spPr>
            <a:xfrm>
              <a:off x="2268538" y="6210300"/>
              <a:ext cx="7654925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77500" lnSpcReduction="20000"/>
            </a:bodyPr>
            <a:lstStyle/>
            <a:p>
              <a:pPr algn="ctr"/>
              <a:r>
                <a:rPr lang="zh-CN" altLang="fr-FR" sz="2400"/>
                <a:t>阿尔及利亚地中海沿岸 </a:t>
              </a:r>
              <a:r>
                <a:rPr lang="fr-FR" altLang="zh-CN" sz="2400"/>
                <a:t>6</a:t>
              </a:r>
              <a:r>
                <a:rPr lang="zh-CN" altLang="fr-FR" sz="2400"/>
                <a:t>夜</a:t>
              </a:r>
              <a:r>
                <a:rPr lang="fr-FR" altLang="zh-CN" sz="2400"/>
                <a:t>7</a:t>
              </a:r>
              <a:r>
                <a:rPr lang="zh-CN" altLang="fr-FR" sz="2400"/>
                <a:t>天行程 </a:t>
              </a:r>
              <a:r>
                <a:rPr lang="fr-FR" altLang="zh-CN" sz="2400"/>
                <a:t>07 </a:t>
              </a:r>
              <a:r>
                <a:rPr lang="zh-CN" altLang="fr-FR" sz="2400"/>
                <a:t>蒂帕萨 基督徒墓 </a:t>
              </a:r>
              <a:r>
                <a:rPr lang="fr-FR" altLang="zh-CN" sz="2400"/>
                <a:t>- Copie</a:t>
              </a:r>
              <a:endParaRPr lang="fr-FR" sz="2400"/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ABD08A9C-EE97-A567-2C6E-CB244CD40F18}"/>
              </a:ext>
            </a:extLst>
          </p:cNvPr>
          <p:cNvSpPr>
            <a:spLocks noChangeAspect="1"/>
          </p:cNvSpPr>
          <p:nvPr/>
        </p:nvSpPr>
        <p:spPr>
          <a:xfrm>
            <a:off x="2268536" y="685797"/>
            <a:ext cx="7602333" cy="5068222"/>
          </a:xfrm>
          <a:prstGeom prst="rect">
            <a:avLst/>
          </a:pr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 descr="Une image contenant ciel, Ruines, bâtiment, Histoire antique&#10;&#10;Le contenu généré par l’IA peut être incorrect.">
            <a:extLst>
              <a:ext uri="{FF2B5EF4-FFF2-40B4-BE49-F238E27FC236}">
                <a16:creationId xmlns:a16="http://schemas.microsoft.com/office/drawing/2014/main" id="{9F498E76-F548-D730-A9C7-709B36C379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871" y="132997"/>
            <a:ext cx="7582958" cy="5048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1597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>
            <a:extLst>
              <a:ext uri="{FF2B5EF4-FFF2-40B4-BE49-F238E27FC236}">
                <a16:creationId xmlns:a16="http://schemas.microsoft.com/office/drawing/2014/main" id="{83674881-05B6-F9F1-C76B-AF600A7EF6DF}"/>
              </a:ext>
            </a:extLst>
          </p:cNvPr>
          <p:cNvGrpSpPr>
            <a:grpSpLocks noGrp="1" noUngrp="1" noChangeAspect="1"/>
          </p:cNvGrpSpPr>
          <p:nvPr/>
        </p:nvGrpSpPr>
        <p:grpSpPr>
          <a:xfrm>
            <a:off x="2371725" y="685800"/>
            <a:ext cx="7446963" cy="5867400"/>
            <a:chOff x="2371725" y="685800"/>
            <a:chExt cx="7446963" cy="5867400"/>
          </a:xfrm>
        </p:grpSpPr>
        <p:pic>
          <p:nvPicPr>
            <p:cNvPr id="3" name="Image 2" descr="阿尔及利亚地中海沿岸 6夜7天行程 08 塞提夫 吉米拉古城遗址一 - Copie">
              <a:extLst>
                <a:ext uri="{FF2B5EF4-FFF2-40B4-BE49-F238E27FC236}">
                  <a16:creationId xmlns:a16="http://schemas.microsoft.com/office/drawing/2014/main" id="{453D6C0F-7A11-6CE4-36F4-EAD80B3E0806}"/>
                </a:ext>
              </a:extLst>
            </p:cNvPr>
            <p:cNvPicPr>
              <a:picLocks noRot="1" noChangeAspect="1" noMove="1" noResize="1"/>
            </p:cNvPicPr>
            <p:nvPr isPhoto="1"/>
          </p:nvPicPr>
          <p:blipFill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71725" y="685800"/>
              <a:ext cx="7446963" cy="5486400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60D7E3E-F795-A512-07CE-68AC83B6D65F}"/>
                </a:ext>
              </a:extLst>
            </p:cNvPr>
            <p:cNvSpPr/>
            <p:nvPr/>
          </p:nvSpPr>
          <p:spPr>
            <a:xfrm>
              <a:off x="2371725" y="6210300"/>
              <a:ext cx="7446963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70000" lnSpcReduction="20000"/>
            </a:bodyPr>
            <a:lstStyle/>
            <a:p>
              <a:pPr algn="ctr"/>
              <a:r>
                <a:rPr lang="zh-CN" altLang="fr-FR" sz="2400"/>
                <a:t>阿尔及利亚地中海沿岸 </a:t>
              </a:r>
              <a:r>
                <a:rPr lang="fr-FR" altLang="zh-CN" sz="2400"/>
                <a:t>6</a:t>
              </a:r>
              <a:r>
                <a:rPr lang="zh-CN" altLang="fr-FR" sz="2400"/>
                <a:t>夜</a:t>
              </a:r>
              <a:r>
                <a:rPr lang="fr-FR" altLang="zh-CN" sz="2400"/>
                <a:t>7</a:t>
              </a:r>
              <a:r>
                <a:rPr lang="zh-CN" altLang="fr-FR" sz="2400"/>
                <a:t>天行程 </a:t>
              </a:r>
              <a:r>
                <a:rPr lang="fr-FR" altLang="zh-CN" sz="2400"/>
                <a:t>08 </a:t>
              </a:r>
              <a:r>
                <a:rPr lang="zh-CN" altLang="fr-FR" sz="2400"/>
                <a:t>塞提夫 吉米拉古城遗址一 </a:t>
              </a:r>
              <a:r>
                <a:rPr lang="fr-FR" altLang="zh-CN" sz="2400"/>
                <a:t>- Copie</a:t>
              </a:r>
              <a:endParaRPr lang="fr-FR" sz="2400"/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2C6B5BF8-8C10-B423-90B9-87257FC842EF}"/>
              </a:ext>
            </a:extLst>
          </p:cNvPr>
          <p:cNvSpPr>
            <a:spLocks noChangeAspect="1"/>
          </p:cNvSpPr>
          <p:nvPr/>
        </p:nvSpPr>
        <p:spPr>
          <a:xfrm>
            <a:off x="2371722" y="685798"/>
            <a:ext cx="7410591" cy="4940396"/>
          </a:xfrm>
          <a:prstGeom prst="rect">
            <a:avLst/>
          </a:pr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 descr="Une image contenant ciel, plein air, nuage, Ruines&#10;&#10;Le contenu généré par l’IA peut être incorrect.">
            <a:extLst>
              <a:ext uri="{FF2B5EF4-FFF2-40B4-BE49-F238E27FC236}">
                <a16:creationId xmlns:a16="http://schemas.microsoft.com/office/drawing/2014/main" id="{47EB3EF4-F497-68F7-F190-210F36C5C9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094" y="139792"/>
            <a:ext cx="7421011" cy="4972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2548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>
            <a:extLst>
              <a:ext uri="{FF2B5EF4-FFF2-40B4-BE49-F238E27FC236}">
                <a16:creationId xmlns:a16="http://schemas.microsoft.com/office/drawing/2014/main" id="{7ADB719A-BD59-286C-310A-8FFE91CF0C1C}"/>
              </a:ext>
            </a:extLst>
          </p:cNvPr>
          <p:cNvGrpSpPr>
            <a:grpSpLocks noGrp="1" noUngrp="1" noChangeAspect="1"/>
          </p:cNvGrpSpPr>
          <p:nvPr/>
        </p:nvGrpSpPr>
        <p:grpSpPr>
          <a:xfrm>
            <a:off x="1981200" y="685800"/>
            <a:ext cx="8229600" cy="5867400"/>
            <a:chOff x="1981200" y="685800"/>
            <a:chExt cx="8229600" cy="5867400"/>
          </a:xfrm>
        </p:grpSpPr>
        <p:pic>
          <p:nvPicPr>
            <p:cNvPr id="3" name="Image 2" descr="阿尔及利亚地中海沿岸 6夜7天行程 09 塞提夫 吉米拉古城遗址二 - Copie">
              <a:extLst>
                <a:ext uri="{FF2B5EF4-FFF2-40B4-BE49-F238E27FC236}">
                  <a16:creationId xmlns:a16="http://schemas.microsoft.com/office/drawing/2014/main" id="{F2060435-87F4-DB38-4667-27AB18193638}"/>
                </a:ext>
              </a:extLst>
            </p:cNvPr>
            <p:cNvPicPr>
              <a:picLocks noRot="1" noChangeAspect="1" noMove="1" noResize="1"/>
            </p:cNvPicPr>
            <p:nvPr isPhoto="1"/>
          </p:nvPicPr>
          <p:blipFill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81200" y="685800"/>
              <a:ext cx="8229600" cy="5486400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23B1340-76A5-ECB1-D9DD-13AF085C775D}"/>
                </a:ext>
              </a:extLst>
            </p:cNvPr>
            <p:cNvSpPr/>
            <p:nvPr/>
          </p:nvSpPr>
          <p:spPr>
            <a:xfrm>
              <a:off x="1981200" y="6210300"/>
              <a:ext cx="82296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77500" lnSpcReduction="20000"/>
            </a:bodyPr>
            <a:lstStyle/>
            <a:p>
              <a:pPr algn="ctr"/>
              <a:r>
                <a:rPr lang="zh-CN" altLang="fr-FR" sz="2400"/>
                <a:t>阿尔及利亚地中海沿岸 </a:t>
              </a:r>
              <a:r>
                <a:rPr lang="fr-FR" altLang="zh-CN" sz="2400"/>
                <a:t>6</a:t>
              </a:r>
              <a:r>
                <a:rPr lang="zh-CN" altLang="fr-FR" sz="2400"/>
                <a:t>夜</a:t>
              </a:r>
              <a:r>
                <a:rPr lang="fr-FR" altLang="zh-CN" sz="2400"/>
                <a:t>7</a:t>
              </a:r>
              <a:r>
                <a:rPr lang="zh-CN" altLang="fr-FR" sz="2400"/>
                <a:t>天行程 </a:t>
              </a:r>
              <a:r>
                <a:rPr lang="fr-FR" altLang="zh-CN" sz="2400"/>
                <a:t>09 </a:t>
              </a:r>
              <a:r>
                <a:rPr lang="zh-CN" altLang="fr-FR" sz="2400"/>
                <a:t>塞提夫 吉米拉古城遗址二 </a:t>
              </a:r>
              <a:r>
                <a:rPr lang="fr-FR" altLang="zh-CN" sz="2400"/>
                <a:t>- Copie</a:t>
              </a:r>
              <a:endParaRPr lang="fr-FR" sz="2400"/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5687CE0A-3583-9408-F98E-C4B982180F31}"/>
              </a:ext>
            </a:extLst>
          </p:cNvPr>
          <p:cNvSpPr>
            <a:spLocks noChangeAspect="1"/>
          </p:cNvSpPr>
          <p:nvPr/>
        </p:nvSpPr>
        <p:spPr>
          <a:xfrm>
            <a:off x="1981193" y="685797"/>
            <a:ext cx="8179614" cy="5453079"/>
          </a:xfrm>
          <a:prstGeom prst="rect">
            <a:avLst/>
          </a:pr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 descr="Une image contenant nuage, ciel, plein air, Ruines&#10;&#10;Le contenu généré par l’IA peut être incorrect.">
            <a:extLst>
              <a:ext uri="{FF2B5EF4-FFF2-40B4-BE49-F238E27FC236}">
                <a16:creationId xmlns:a16="http://schemas.microsoft.com/office/drawing/2014/main" id="{0BB93581-FEC1-A41B-9427-954B4CB4FF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616" y="413956"/>
            <a:ext cx="8183117" cy="5458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7056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>
            <a:extLst>
              <a:ext uri="{FF2B5EF4-FFF2-40B4-BE49-F238E27FC236}">
                <a16:creationId xmlns:a16="http://schemas.microsoft.com/office/drawing/2014/main" id="{925BFCB5-C744-9764-A246-169953BDFC4F}"/>
              </a:ext>
            </a:extLst>
          </p:cNvPr>
          <p:cNvGrpSpPr>
            <a:grpSpLocks noGrp="1" noUngrp="1" noChangeAspect="1"/>
          </p:cNvGrpSpPr>
          <p:nvPr/>
        </p:nvGrpSpPr>
        <p:grpSpPr>
          <a:xfrm>
            <a:off x="1782763" y="685800"/>
            <a:ext cx="8624887" cy="5867400"/>
            <a:chOff x="1782763" y="685800"/>
            <a:chExt cx="8624887" cy="5867400"/>
          </a:xfrm>
        </p:grpSpPr>
        <p:pic>
          <p:nvPicPr>
            <p:cNvPr id="3" name="Image 2" descr="阿尔及利亚地中海沿岸 6夜7天行程 10 君士坦丁 大峡谷 - Copie">
              <a:extLst>
                <a:ext uri="{FF2B5EF4-FFF2-40B4-BE49-F238E27FC236}">
                  <a16:creationId xmlns:a16="http://schemas.microsoft.com/office/drawing/2014/main" id="{F9578FF9-3319-CBE0-034A-C992DE83F59E}"/>
                </a:ext>
              </a:extLst>
            </p:cNvPr>
            <p:cNvPicPr>
              <a:picLocks noRot="1" noChangeAspect="1" noMove="1" noResize="1"/>
            </p:cNvPicPr>
            <p:nvPr isPhoto="1"/>
          </p:nvPicPr>
          <p:blipFill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82763" y="685800"/>
              <a:ext cx="8624887" cy="5486400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61CB4D3-ABD0-32EC-C8E7-D28799241CD1}"/>
                </a:ext>
              </a:extLst>
            </p:cNvPr>
            <p:cNvSpPr/>
            <p:nvPr/>
          </p:nvSpPr>
          <p:spPr>
            <a:xfrm>
              <a:off x="1782763" y="6210300"/>
              <a:ext cx="8624887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77500" lnSpcReduction="20000"/>
            </a:bodyPr>
            <a:lstStyle/>
            <a:p>
              <a:pPr algn="ctr"/>
              <a:r>
                <a:rPr lang="zh-CN" altLang="fr-FR" sz="2400"/>
                <a:t>阿尔及利亚地中海沿岸 </a:t>
              </a:r>
              <a:r>
                <a:rPr lang="fr-FR" altLang="zh-CN" sz="2400"/>
                <a:t>6</a:t>
              </a:r>
              <a:r>
                <a:rPr lang="zh-CN" altLang="fr-FR" sz="2400"/>
                <a:t>夜</a:t>
              </a:r>
              <a:r>
                <a:rPr lang="fr-FR" altLang="zh-CN" sz="2400"/>
                <a:t>7</a:t>
              </a:r>
              <a:r>
                <a:rPr lang="zh-CN" altLang="fr-FR" sz="2400"/>
                <a:t>天行程 </a:t>
              </a:r>
              <a:r>
                <a:rPr lang="fr-FR" altLang="zh-CN" sz="2400"/>
                <a:t>10 </a:t>
              </a:r>
              <a:r>
                <a:rPr lang="zh-CN" altLang="fr-FR" sz="2400"/>
                <a:t>君士坦丁 大峡谷 </a:t>
              </a:r>
              <a:r>
                <a:rPr lang="fr-FR" altLang="zh-CN" sz="2400"/>
                <a:t>- Copie</a:t>
              </a:r>
              <a:endParaRPr lang="fr-FR" sz="2400"/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0988F3F6-C2A6-409D-D89E-B3B965F831A8}"/>
              </a:ext>
            </a:extLst>
          </p:cNvPr>
          <p:cNvSpPr>
            <a:spLocks noChangeAspect="1"/>
          </p:cNvSpPr>
          <p:nvPr/>
        </p:nvSpPr>
        <p:spPr>
          <a:xfrm>
            <a:off x="1782763" y="757221"/>
            <a:ext cx="8179614" cy="5453079"/>
          </a:xfrm>
          <a:prstGeom prst="rect">
            <a:avLst/>
          </a:pr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 descr="Une image contenant plein air, paysage, bâtiment, ciel&#10;&#10;Le contenu généré par l’IA peut être incorrect.">
            <a:extLst>
              <a:ext uri="{FF2B5EF4-FFF2-40B4-BE49-F238E27FC236}">
                <a16:creationId xmlns:a16="http://schemas.microsoft.com/office/drawing/2014/main" id="{92469BF8-6FE4-34B5-B854-A0756F36EC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966" y="147260"/>
            <a:ext cx="8183117" cy="5401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5705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>
            <a:extLst>
              <a:ext uri="{FF2B5EF4-FFF2-40B4-BE49-F238E27FC236}">
                <a16:creationId xmlns:a16="http://schemas.microsoft.com/office/drawing/2014/main" id="{74C20CAA-03D6-C27B-F767-2687BED3C289}"/>
              </a:ext>
            </a:extLst>
          </p:cNvPr>
          <p:cNvGrpSpPr>
            <a:grpSpLocks noGrp="1" noUngrp="1" noChangeAspect="1"/>
          </p:cNvGrpSpPr>
          <p:nvPr/>
        </p:nvGrpSpPr>
        <p:grpSpPr>
          <a:xfrm>
            <a:off x="1838325" y="685800"/>
            <a:ext cx="8513763" cy="5867400"/>
            <a:chOff x="1838325" y="685800"/>
            <a:chExt cx="8513763" cy="5867400"/>
          </a:xfrm>
        </p:grpSpPr>
        <p:pic>
          <p:nvPicPr>
            <p:cNvPr id="3" name="Image 2" descr="阿尔及利亚地中海沿岸 6夜7天行程 11 君士坦丁 大清真寺 - Copie">
              <a:extLst>
                <a:ext uri="{FF2B5EF4-FFF2-40B4-BE49-F238E27FC236}">
                  <a16:creationId xmlns:a16="http://schemas.microsoft.com/office/drawing/2014/main" id="{0CDB35BC-2047-BA7D-4981-9C1E271ADF1A}"/>
                </a:ext>
              </a:extLst>
            </p:cNvPr>
            <p:cNvPicPr>
              <a:picLocks noRot="1" noChangeAspect="1" noMove="1" noResize="1"/>
            </p:cNvPicPr>
            <p:nvPr isPhoto="1"/>
          </p:nvPicPr>
          <p:blipFill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38325" y="685800"/>
              <a:ext cx="8513763" cy="5486400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20A03C0-AA9C-4CD2-942B-A6DA1EB187FE}"/>
                </a:ext>
              </a:extLst>
            </p:cNvPr>
            <p:cNvSpPr/>
            <p:nvPr/>
          </p:nvSpPr>
          <p:spPr>
            <a:xfrm>
              <a:off x="1838325" y="6210300"/>
              <a:ext cx="8513763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77500" lnSpcReduction="20000"/>
            </a:bodyPr>
            <a:lstStyle/>
            <a:p>
              <a:pPr algn="ctr"/>
              <a:r>
                <a:rPr lang="zh-CN" altLang="fr-FR" sz="2400"/>
                <a:t>阿尔及利亚地中海沿岸 </a:t>
              </a:r>
              <a:r>
                <a:rPr lang="fr-FR" altLang="zh-CN" sz="2400"/>
                <a:t>6</a:t>
              </a:r>
              <a:r>
                <a:rPr lang="zh-CN" altLang="fr-FR" sz="2400"/>
                <a:t>夜</a:t>
              </a:r>
              <a:r>
                <a:rPr lang="fr-FR" altLang="zh-CN" sz="2400"/>
                <a:t>7</a:t>
              </a:r>
              <a:r>
                <a:rPr lang="zh-CN" altLang="fr-FR" sz="2400"/>
                <a:t>天行程 </a:t>
              </a:r>
              <a:r>
                <a:rPr lang="fr-FR" altLang="zh-CN" sz="2400"/>
                <a:t>11 </a:t>
              </a:r>
              <a:r>
                <a:rPr lang="zh-CN" altLang="fr-FR" sz="2400"/>
                <a:t>君士坦丁 大清真寺 </a:t>
              </a:r>
              <a:r>
                <a:rPr lang="fr-FR" altLang="zh-CN" sz="2400"/>
                <a:t>- </a:t>
              </a:r>
              <a:r>
                <a:rPr lang="fr-FR" sz="2400"/>
                <a:t>Copie</a:t>
              </a:r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6A68765E-8312-08F1-801D-E35850700519}"/>
              </a:ext>
            </a:extLst>
          </p:cNvPr>
          <p:cNvSpPr>
            <a:spLocks noChangeAspect="1"/>
          </p:cNvSpPr>
          <p:nvPr/>
        </p:nvSpPr>
        <p:spPr>
          <a:xfrm>
            <a:off x="2005399" y="685800"/>
            <a:ext cx="8179614" cy="5453077"/>
          </a:xfrm>
          <a:prstGeom prst="rect">
            <a:avLst/>
          </a:pr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 descr="Une image contenant bâtiment, ciel, lieu de culte, mosquée&#10;&#10;Le contenu généré par l’IA peut être incorrect.">
            <a:extLst>
              <a:ext uri="{FF2B5EF4-FFF2-40B4-BE49-F238E27FC236}">
                <a16:creationId xmlns:a16="http://schemas.microsoft.com/office/drawing/2014/main" id="{0E60EB0A-1570-1439-CF02-03F35A34D9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444" y="304800"/>
            <a:ext cx="8145012" cy="5468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8030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>
            <a:extLst>
              <a:ext uri="{FF2B5EF4-FFF2-40B4-BE49-F238E27FC236}">
                <a16:creationId xmlns:a16="http://schemas.microsoft.com/office/drawing/2014/main" id="{DFE72F0B-B39A-B7DC-D941-39723ED1D72E}"/>
              </a:ext>
            </a:extLst>
          </p:cNvPr>
          <p:cNvGrpSpPr>
            <a:grpSpLocks noGrp="1" noUngrp="1" noChangeAspect="1"/>
          </p:cNvGrpSpPr>
          <p:nvPr/>
        </p:nvGrpSpPr>
        <p:grpSpPr>
          <a:xfrm>
            <a:off x="1430338" y="685800"/>
            <a:ext cx="9329737" cy="5867400"/>
            <a:chOff x="1430338" y="685800"/>
            <a:chExt cx="9329737" cy="5867400"/>
          </a:xfrm>
        </p:grpSpPr>
        <p:pic>
          <p:nvPicPr>
            <p:cNvPr id="3" name="Image 2" descr="阿尔及利亚地中海沿岸 6夜7天行程 12 盖尔玛 温泉 - Copie">
              <a:extLst>
                <a:ext uri="{FF2B5EF4-FFF2-40B4-BE49-F238E27FC236}">
                  <a16:creationId xmlns:a16="http://schemas.microsoft.com/office/drawing/2014/main" id="{19A50EF2-1834-F90A-98D4-9FD62AE51A0F}"/>
                </a:ext>
              </a:extLst>
            </p:cNvPr>
            <p:cNvPicPr>
              <a:picLocks noRot="1" noChangeAspect="1" noMove="1" noResize="1"/>
            </p:cNvPicPr>
            <p:nvPr isPhoto="1"/>
          </p:nvPicPr>
          <p:blipFill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30338" y="685800"/>
              <a:ext cx="9329737" cy="5486400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FDA0D01-3D1E-E0DE-6956-EABBA32C2261}"/>
                </a:ext>
              </a:extLst>
            </p:cNvPr>
            <p:cNvSpPr/>
            <p:nvPr/>
          </p:nvSpPr>
          <p:spPr>
            <a:xfrm>
              <a:off x="1430338" y="6210300"/>
              <a:ext cx="9329737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77500" lnSpcReduction="20000"/>
            </a:bodyPr>
            <a:lstStyle/>
            <a:p>
              <a:pPr algn="ctr"/>
              <a:r>
                <a:rPr lang="zh-CN" altLang="fr-FR" sz="2400"/>
                <a:t>阿尔及利亚地中海沿岸 </a:t>
              </a:r>
              <a:r>
                <a:rPr lang="fr-FR" altLang="zh-CN" sz="2400"/>
                <a:t>6</a:t>
              </a:r>
              <a:r>
                <a:rPr lang="zh-CN" altLang="fr-FR" sz="2400"/>
                <a:t>夜</a:t>
              </a:r>
              <a:r>
                <a:rPr lang="fr-FR" altLang="zh-CN" sz="2400"/>
                <a:t>7</a:t>
              </a:r>
              <a:r>
                <a:rPr lang="zh-CN" altLang="fr-FR" sz="2400"/>
                <a:t>天行程 </a:t>
              </a:r>
              <a:r>
                <a:rPr lang="fr-FR" altLang="zh-CN" sz="2400"/>
                <a:t>12 </a:t>
              </a:r>
              <a:r>
                <a:rPr lang="zh-CN" altLang="fr-FR" sz="2400"/>
                <a:t>盖尔玛 温泉 </a:t>
              </a:r>
              <a:r>
                <a:rPr lang="fr-FR" altLang="zh-CN" sz="2400"/>
                <a:t>- Copie</a:t>
              </a:r>
              <a:endParaRPr lang="fr-FR" sz="2400"/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E47678C9-4C91-FAA5-0647-C2764BD778BB}"/>
              </a:ext>
            </a:extLst>
          </p:cNvPr>
          <p:cNvSpPr>
            <a:spLocks noChangeAspect="1"/>
          </p:cNvSpPr>
          <p:nvPr/>
        </p:nvSpPr>
        <p:spPr>
          <a:xfrm>
            <a:off x="1697175" y="685800"/>
            <a:ext cx="8179614" cy="5453077"/>
          </a:xfrm>
          <a:prstGeom prst="rect">
            <a:avLst/>
          </a:pr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 descr="Une image contenant chute d’eau, plein air, paysage, montagne&#10;&#10;Le contenu généré par l’IA peut être incorrect.">
            <a:extLst>
              <a:ext uri="{FF2B5EF4-FFF2-40B4-BE49-F238E27FC236}">
                <a16:creationId xmlns:a16="http://schemas.microsoft.com/office/drawing/2014/main" id="{535B0C4F-C49E-DD79-8534-7111619495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468" y="180595"/>
            <a:ext cx="8164064" cy="5449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8671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>
            <a:extLst>
              <a:ext uri="{FF2B5EF4-FFF2-40B4-BE49-F238E27FC236}">
                <a16:creationId xmlns:a16="http://schemas.microsoft.com/office/drawing/2014/main" id="{56F80B0A-2724-6ED0-48B0-0FD302E9D5A0}"/>
              </a:ext>
            </a:extLst>
          </p:cNvPr>
          <p:cNvGrpSpPr>
            <a:grpSpLocks noGrp="1" noUngrp="1" noChangeAspect="1"/>
          </p:cNvGrpSpPr>
          <p:nvPr/>
        </p:nvGrpSpPr>
        <p:grpSpPr>
          <a:xfrm>
            <a:off x="2139950" y="685800"/>
            <a:ext cx="7912100" cy="5867400"/>
            <a:chOff x="2139950" y="685800"/>
            <a:chExt cx="7912100" cy="5867400"/>
          </a:xfrm>
        </p:grpSpPr>
        <p:pic>
          <p:nvPicPr>
            <p:cNvPr id="3" name="Image 2" descr="阿尔及利亚地中海沿岸 6夜7天行程 13 盖尔玛 古罗马剧场 - Copie">
              <a:extLst>
                <a:ext uri="{FF2B5EF4-FFF2-40B4-BE49-F238E27FC236}">
                  <a16:creationId xmlns:a16="http://schemas.microsoft.com/office/drawing/2014/main" id="{B52E6326-C4EF-2317-7DDF-9FBF3DBAAB0F}"/>
                </a:ext>
              </a:extLst>
            </p:cNvPr>
            <p:cNvPicPr>
              <a:picLocks noRot="1" noChangeAspect="1" noMove="1" noResize="1"/>
            </p:cNvPicPr>
            <p:nvPr isPhoto="1"/>
          </p:nvPicPr>
          <p:blipFill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39950" y="685800"/>
              <a:ext cx="7912100" cy="5486400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CA74839-238B-E97B-1B49-FA287920FFBB}"/>
                </a:ext>
              </a:extLst>
            </p:cNvPr>
            <p:cNvSpPr/>
            <p:nvPr/>
          </p:nvSpPr>
          <p:spPr>
            <a:xfrm>
              <a:off x="2139950" y="6210300"/>
              <a:ext cx="79121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77500" lnSpcReduction="20000"/>
            </a:bodyPr>
            <a:lstStyle/>
            <a:p>
              <a:pPr algn="ctr"/>
              <a:r>
                <a:rPr lang="zh-CN" altLang="fr-FR" sz="2400"/>
                <a:t>阿尔及利亚地中海沿岸 </a:t>
              </a:r>
              <a:r>
                <a:rPr lang="fr-FR" altLang="zh-CN" sz="2400"/>
                <a:t>6</a:t>
              </a:r>
              <a:r>
                <a:rPr lang="zh-CN" altLang="fr-FR" sz="2400"/>
                <a:t>夜</a:t>
              </a:r>
              <a:r>
                <a:rPr lang="fr-FR" altLang="zh-CN" sz="2400"/>
                <a:t>7</a:t>
              </a:r>
              <a:r>
                <a:rPr lang="zh-CN" altLang="fr-FR" sz="2400"/>
                <a:t>天行程 </a:t>
              </a:r>
              <a:r>
                <a:rPr lang="fr-FR" altLang="zh-CN" sz="2400"/>
                <a:t>13 </a:t>
              </a:r>
              <a:r>
                <a:rPr lang="zh-CN" altLang="fr-FR" sz="2400"/>
                <a:t>盖尔玛 古罗马剧场 </a:t>
              </a:r>
              <a:r>
                <a:rPr lang="fr-FR" altLang="zh-CN" sz="2400"/>
                <a:t>- Copie</a:t>
              </a:r>
              <a:endParaRPr lang="fr-FR" sz="2400"/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7C83F493-9D7C-559E-0CCE-3063949D4982}"/>
              </a:ext>
            </a:extLst>
          </p:cNvPr>
          <p:cNvSpPr>
            <a:spLocks noChangeAspect="1"/>
          </p:cNvSpPr>
          <p:nvPr/>
        </p:nvSpPr>
        <p:spPr>
          <a:xfrm>
            <a:off x="2139951" y="685800"/>
            <a:ext cx="7854188" cy="5236128"/>
          </a:xfrm>
          <a:prstGeom prst="rect">
            <a:avLst/>
          </a:pr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Image 9" descr="Une image contenant Ruines, ciel, plein air, Histoire antique&#10;&#10;Le contenu généré par l’IA peut être incorrect.">
            <a:extLst>
              <a:ext uri="{FF2B5EF4-FFF2-40B4-BE49-F238E27FC236}">
                <a16:creationId xmlns:a16="http://schemas.microsoft.com/office/drawing/2014/main" id="{3B1FCCBF-62DA-569C-3992-5BE0B254D3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177" y="223474"/>
            <a:ext cx="7849695" cy="5210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3372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>
            <a:extLst>
              <a:ext uri="{FF2B5EF4-FFF2-40B4-BE49-F238E27FC236}">
                <a16:creationId xmlns:a16="http://schemas.microsoft.com/office/drawing/2014/main" id="{ED74327B-39EA-C645-1231-AB72C960AE3B}"/>
              </a:ext>
            </a:extLst>
          </p:cNvPr>
          <p:cNvGrpSpPr>
            <a:grpSpLocks noGrp="1" noUngrp="1" noChangeAspect="1"/>
          </p:cNvGrpSpPr>
          <p:nvPr/>
        </p:nvGrpSpPr>
        <p:grpSpPr>
          <a:xfrm>
            <a:off x="1362075" y="685800"/>
            <a:ext cx="9467850" cy="5867400"/>
            <a:chOff x="1362075" y="685800"/>
            <a:chExt cx="9467850" cy="5867400"/>
          </a:xfrm>
        </p:grpSpPr>
        <p:pic>
          <p:nvPicPr>
            <p:cNvPr id="3" name="Image 2" descr="阿尔及利亚地中海沿岸 6夜7天行程 14 安纳巴 奥古斯丁大教堂 - Copie">
              <a:extLst>
                <a:ext uri="{FF2B5EF4-FFF2-40B4-BE49-F238E27FC236}">
                  <a16:creationId xmlns:a16="http://schemas.microsoft.com/office/drawing/2014/main" id="{889B2426-C402-E8C3-F40A-09F2B372D8C6}"/>
                </a:ext>
              </a:extLst>
            </p:cNvPr>
            <p:cNvPicPr>
              <a:picLocks noRot="1" noChangeAspect="1" noMove="1" noResize="1"/>
            </p:cNvPicPr>
            <p:nvPr isPhoto="1"/>
          </p:nvPicPr>
          <p:blipFill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62075" y="685800"/>
              <a:ext cx="9467850" cy="5486400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0227510-42E1-260D-15FA-AA7A36781321}"/>
                </a:ext>
              </a:extLst>
            </p:cNvPr>
            <p:cNvSpPr/>
            <p:nvPr/>
          </p:nvSpPr>
          <p:spPr>
            <a:xfrm>
              <a:off x="1362075" y="6210300"/>
              <a:ext cx="946785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77500" lnSpcReduction="20000"/>
            </a:bodyPr>
            <a:lstStyle/>
            <a:p>
              <a:pPr algn="ctr"/>
              <a:r>
                <a:rPr lang="zh-CN" altLang="fr-FR" sz="2400"/>
                <a:t>阿尔及利亚地中海沿岸 </a:t>
              </a:r>
              <a:r>
                <a:rPr lang="fr-FR" altLang="zh-CN" sz="2400"/>
                <a:t>6</a:t>
              </a:r>
              <a:r>
                <a:rPr lang="zh-CN" altLang="fr-FR" sz="2400"/>
                <a:t>夜</a:t>
              </a:r>
              <a:r>
                <a:rPr lang="fr-FR" altLang="zh-CN" sz="2400"/>
                <a:t>7</a:t>
              </a:r>
              <a:r>
                <a:rPr lang="zh-CN" altLang="fr-FR" sz="2400"/>
                <a:t>天行程 </a:t>
              </a:r>
              <a:r>
                <a:rPr lang="fr-FR" altLang="zh-CN" sz="2400"/>
                <a:t>14 </a:t>
              </a:r>
              <a:r>
                <a:rPr lang="zh-CN" altLang="fr-FR" sz="2400"/>
                <a:t>安纳巴 奥古斯丁大教堂 </a:t>
              </a:r>
              <a:r>
                <a:rPr lang="fr-FR" altLang="zh-CN" sz="2400"/>
                <a:t>- Copie</a:t>
              </a:r>
              <a:endParaRPr lang="fr-FR" sz="2400"/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B424173A-81C7-335A-B579-5934BA03B4FF}"/>
              </a:ext>
            </a:extLst>
          </p:cNvPr>
          <p:cNvSpPr>
            <a:spLocks noChangeAspect="1"/>
          </p:cNvSpPr>
          <p:nvPr/>
        </p:nvSpPr>
        <p:spPr>
          <a:xfrm>
            <a:off x="2159753" y="685799"/>
            <a:ext cx="7932736" cy="5288489"/>
          </a:xfrm>
          <a:prstGeom prst="rect">
            <a:avLst/>
          </a:pr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 descr="Une image contenant ciel, plein air, arbre, dôme&#10;&#10;Le contenu généré par l’IA peut être incorrect.">
            <a:extLst>
              <a:ext uri="{FF2B5EF4-FFF2-40B4-BE49-F238E27FC236}">
                <a16:creationId xmlns:a16="http://schemas.microsoft.com/office/drawing/2014/main" id="{21FB7502-8E30-FAD2-F3C0-60C7AA11A0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095" y="304800"/>
            <a:ext cx="7944959" cy="5268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9011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>
            <a:extLst>
              <a:ext uri="{FF2B5EF4-FFF2-40B4-BE49-F238E27FC236}">
                <a16:creationId xmlns:a16="http://schemas.microsoft.com/office/drawing/2014/main" id="{DBF29BE5-07F9-DA63-6923-A5CDD4FF8B76}"/>
              </a:ext>
            </a:extLst>
          </p:cNvPr>
          <p:cNvGrpSpPr>
            <a:grpSpLocks noGrp="1" noUngrp="1" noChangeAspect="1"/>
          </p:cNvGrpSpPr>
          <p:nvPr/>
        </p:nvGrpSpPr>
        <p:grpSpPr>
          <a:xfrm>
            <a:off x="1951038" y="685800"/>
            <a:ext cx="8289925" cy="5867400"/>
            <a:chOff x="1951038" y="685800"/>
            <a:chExt cx="8289925" cy="5867400"/>
          </a:xfrm>
        </p:grpSpPr>
        <p:pic>
          <p:nvPicPr>
            <p:cNvPr id="3" name="Image 2" descr="阿尔及利亚地中海沿岸 6夜7天行程 15 阿纳巴 海湾远景 - Copie">
              <a:extLst>
                <a:ext uri="{FF2B5EF4-FFF2-40B4-BE49-F238E27FC236}">
                  <a16:creationId xmlns:a16="http://schemas.microsoft.com/office/drawing/2014/main" id="{75A7929E-D132-71D6-08FF-A5473C1F9F2B}"/>
                </a:ext>
              </a:extLst>
            </p:cNvPr>
            <p:cNvPicPr>
              <a:picLocks noRot="1" noChangeAspect="1" noMove="1" noResize="1"/>
            </p:cNvPicPr>
            <p:nvPr isPhoto="1"/>
          </p:nvPicPr>
          <p:blipFill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51038" y="685800"/>
              <a:ext cx="8289925" cy="5486400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DEC93DE-B874-62E4-D9DF-4E7D9FB9251C}"/>
                </a:ext>
              </a:extLst>
            </p:cNvPr>
            <p:cNvSpPr/>
            <p:nvPr/>
          </p:nvSpPr>
          <p:spPr>
            <a:xfrm>
              <a:off x="1951038" y="6210300"/>
              <a:ext cx="8289925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77500" lnSpcReduction="20000"/>
            </a:bodyPr>
            <a:lstStyle/>
            <a:p>
              <a:pPr algn="ctr"/>
              <a:r>
                <a:rPr lang="zh-CN" altLang="fr-FR" sz="2400"/>
                <a:t>阿尔及利亚地中海沿岸 </a:t>
              </a:r>
              <a:r>
                <a:rPr lang="fr-FR" altLang="zh-CN" sz="2400"/>
                <a:t>6</a:t>
              </a:r>
              <a:r>
                <a:rPr lang="zh-CN" altLang="fr-FR" sz="2400"/>
                <a:t>夜</a:t>
              </a:r>
              <a:r>
                <a:rPr lang="fr-FR" altLang="zh-CN" sz="2400"/>
                <a:t>7</a:t>
              </a:r>
              <a:r>
                <a:rPr lang="zh-CN" altLang="fr-FR" sz="2400"/>
                <a:t>天行程 </a:t>
              </a:r>
              <a:r>
                <a:rPr lang="fr-FR" altLang="zh-CN" sz="2400"/>
                <a:t>15 </a:t>
              </a:r>
              <a:r>
                <a:rPr lang="zh-CN" altLang="fr-FR" sz="2400"/>
                <a:t>阿纳巴 海湾远景 </a:t>
              </a:r>
              <a:r>
                <a:rPr lang="fr-FR" altLang="zh-CN" sz="2400"/>
                <a:t>- Copie</a:t>
              </a:r>
              <a:endParaRPr lang="fr-FR" sz="2400"/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78AFF3F3-D90D-9A50-EB33-B4A025E16123}"/>
              </a:ext>
            </a:extLst>
          </p:cNvPr>
          <p:cNvSpPr>
            <a:spLocks noChangeAspect="1"/>
          </p:cNvSpPr>
          <p:nvPr/>
        </p:nvSpPr>
        <p:spPr>
          <a:xfrm>
            <a:off x="2014265" y="707843"/>
            <a:ext cx="8163469" cy="5442313"/>
          </a:xfrm>
          <a:prstGeom prst="rect">
            <a:avLst/>
          </a:pr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 descr="Une image contenant paysage, nature, plein air, eau&#10;&#10;Le contenu généré par l’IA peut être incorrect.">
            <a:extLst>
              <a:ext uri="{FF2B5EF4-FFF2-40B4-BE49-F238E27FC236}">
                <a16:creationId xmlns:a16="http://schemas.microsoft.com/office/drawing/2014/main" id="{28C54D42-8615-E053-61B0-1AC5B0047C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456" y="304800"/>
            <a:ext cx="8154538" cy="5439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3863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Voyage en Algérie : visite des sites numido-romains emblématiques, exploration de la région des Aurès et jeep à Ouled Djellal">
            <a:extLst>
              <a:ext uri="{FF2B5EF4-FFF2-40B4-BE49-F238E27FC236}">
                <a16:creationId xmlns:a16="http://schemas.microsoft.com/office/drawing/2014/main" id="{A43D72E3-6A89-4D71-6311-9ADC083B1C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6060" y="1209675"/>
            <a:ext cx="6659880" cy="4438650"/>
          </a:xfrm>
          <a:prstGeom prst="rect">
            <a:avLst/>
          </a:prstGeom>
          <a:noFill/>
          <a:ln>
            <a:noFill/>
          </a:ln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22968859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已生成图片">
            <a:extLst>
              <a:ext uri="{FF2B5EF4-FFF2-40B4-BE49-F238E27FC236}">
                <a16:creationId xmlns:a16="http://schemas.microsoft.com/office/drawing/2014/main" id="{792B4B45-E17D-7B8D-2383-0961E16B897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5" name="AutoShape 4" descr="已生成图片">
            <a:extLst>
              <a:ext uri="{FF2B5EF4-FFF2-40B4-BE49-F238E27FC236}">
                <a16:creationId xmlns:a16="http://schemas.microsoft.com/office/drawing/2014/main" id="{385274E0-985D-3FFF-420C-00FB868F1A7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9" name="Image 8" descr="Une image contenant capture d’écran, bleu vert, carte&#10;&#10;Le contenu généré par l’IA peut être incorrect.">
            <a:extLst>
              <a:ext uri="{FF2B5EF4-FFF2-40B4-BE49-F238E27FC236}">
                <a16:creationId xmlns:a16="http://schemas.microsoft.com/office/drawing/2014/main" id="{147B3CCD-570B-F5F2-5DCA-8D73DC4096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025" y="167731"/>
            <a:ext cx="10564699" cy="6373114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86AA548-6C4A-3179-671A-9F09C809291A}"/>
              </a:ext>
            </a:extLst>
          </p:cNvPr>
          <p:cNvSpPr txBox="1"/>
          <p:nvPr/>
        </p:nvSpPr>
        <p:spPr>
          <a:xfrm>
            <a:off x="4238624" y="1009022"/>
            <a:ext cx="18573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fr-FR" sz="2400" b="1" dirty="0"/>
              <a:t>地  中  海</a:t>
            </a:r>
            <a:endParaRPr lang="fr-FR" sz="2400" b="1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FC7E479-6DFB-CAD4-D0EB-81EC3BA5D967}"/>
              </a:ext>
            </a:extLst>
          </p:cNvPr>
          <p:cNvSpPr txBox="1"/>
          <p:nvPr/>
        </p:nvSpPr>
        <p:spPr>
          <a:xfrm>
            <a:off x="4624387" y="5099697"/>
            <a:ext cx="17764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fr-FR" sz="2400" b="1" dirty="0">
                <a:solidFill>
                  <a:schemeClr val="bg1"/>
                </a:solidFill>
              </a:rPr>
              <a:t>阿尔及利亚</a:t>
            </a:r>
            <a:endParaRPr lang="fr-FR" sz="2400" b="1" dirty="0">
              <a:solidFill>
                <a:schemeClr val="bg1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458FC07-4A42-48E0-B7AC-716CF5AB9D32}"/>
              </a:ext>
            </a:extLst>
          </p:cNvPr>
          <p:cNvSpPr txBox="1"/>
          <p:nvPr/>
        </p:nvSpPr>
        <p:spPr>
          <a:xfrm>
            <a:off x="2821412" y="3200400"/>
            <a:ext cx="1019175" cy="307777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fr-FR" sz="1400" dirty="0">
                <a:solidFill>
                  <a:srgbClr val="C00000"/>
                </a:solidFill>
              </a:rPr>
              <a:t>阿尔及尔</a:t>
            </a:r>
            <a:endParaRPr lang="fr-FR" sz="1400" dirty="0">
              <a:solidFill>
                <a:srgbClr val="C00000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19437D7-C0DE-636F-F7DF-7DFEE2904B2A}"/>
              </a:ext>
            </a:extLst>
          </p:cNvPr>
          <p:cNvSpPr txBox="1"/>
          <p:nvPr/>
        </p:nvSpPr>
        <p:spPr>
          <a:xfrm>
            <a:off x="1874681" y="3328166"/>
            <a:ext cx="769513" cy="307777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fr-FR" sz="1400" dirty="0">
                <a:solidFill>
                  <a:srgbClr val="0288D1"/>
                </a:solidFill>
              </a:rPr>
              <a:t>蒂帕萨</a:t>
            </a:r>
            <a:endParaRPr lang="fr-FR" sz="1400" dirty="0">
              <a:solidFill>
                <a:srgbClr val="0288D1"/>
              </a:solidFill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B54F5937-8A26-FBFF-39A1-8A0D1516FD2E}"/>
              </a:ext>
            </a:extLst>
          </p:cNvPr>
          <p:cNvSpPr txBox="1"/>
          <p:nvPr/>
        </p:nvSpPr>
        <p:spPr>
          <a:xfrm>
            <a:off x="5272088" y="3877101"/>
            <a:ext cx="790577" cy="307777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fr-FR" sz="1400" dirty="0">
                <a:solidFill>
                  <a:srgbClr val="0288D1"/>
                </a:solidFill>
              </a:rPr>
              <a:t>塞提夫</a:t>
            </a:r>
            <a:endParaRPr lang="fr-FR" sz="1400" dirty="0">
              <a:solidFill>
                <a:srgbClr val="0288D1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FF7E50BC-2F14-1FCE-5B7F-3A021239BB86}"/>
              </a:ext>
            </a:extLst>
          </p:cNvPr>
          <p:cNvSpPr txBox="1"/>
          <p:nvPr/>
        </p:nvSpPr>
        <p:spPr>
          <a:xfrm>
            <a:off x="5943599" y="3693093"/>
            <a:ext cx="723901" cy="307777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fr-FR" sz="1400" dirty="0">
                <a:solidFill>
                  <a:srgbClr val="0288D1"/>
                </a:solidFill>
              </a:rPr>
              <a:t>吉米拉</a:t>
            </a:r>
            <a:endParaRPr lang="fr-FR" sz="1400" dirty="0">
              <a:solidFill>
                <a:srgbClr val="0288D1"/>
              </a:solidFill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33A8D37A-AB3F-B67E-B6CF-96475DDF0D18}"/>
              </a:ext>
            </a:extLst>
          </p:cNvPr>
          <p:cNvSpPr txBox="1"/>
          <p:nvPr/>
        </p:nvSpPr>
        <p:spPr>
          <a:xfrm>
            <a:off x="6813126" y="3595292"/>
            <a:ext cx="1019175" cy="307777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fr-FR" sz="1400" dirty="0">
                <a:solidFill>
                  <a:srgbClr val="0288D1"/>
                </a:solidFill>
              </a:rPr>
              <a:t>康斯坦丁</a:t>
            </a:r>
            <a:endParaRPr lang="fr-FR" sz="1400" dirty="0">
              <a:solidFill>
                <a:srgbClr val="0288D1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7A52A4F2-FD4A-B25B-8909-718D791E438F}"/>
              </a:ext>
            </a:extLst>
          </p:cNvPr>
          <p:cNvSpPr txBox="1"/>
          <p:nvPr/>
        </p:nvSpPr>
        <p:spPr>
          <a:xfrm>
            <a:off x="7926543" y="3441403"/>
            <a:ext cx="716389" cy="307777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fr-FR" sz="1400" dirty="0">
                <a:solidFill>
                  <a:srgbClr val="0288D1"/>
                </a:solidFill>
              </a:rPr>
              <a:t>盖尔</a:t>
            </a:r>
            <a:endParaRPr lang="fr-FR" sz="1400" dirty="0">
              <a:solidFill>
                <a:srgbClr val="0288D1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69959490-0AD7-11AB-A2FC-82DF400EFAB2}"/>
              </a:ext>
            </a:extLst>
          </p:cNvPr>
          <p:cNvSpPr txBox="1"/>
          <p:nvPr/>
        </p:nvSpPr>
        <p:spPr>
          <a:xfrm>
            <a:off x="8403063" y="2876549"/>
            <a:ext cx="716390" cy="307777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fr-FR" sz="1400" dirty="0">
                <a:solidFill>
                  <a:srgbClr val="0288D1"/>
                </a:solidFill>
              </a:rPr>
              <a:t>安纳巴</a:t>
            </a:r>
            <a:endParaRPr lang="fr-FR" sz="1400" dirty="0">
              <a:solidFill>
                <a:srgbClr val="0288D1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55F3A9E3-EBCC-7BB7-6A1C-A4C611737D58}"/>
              </a:ext>
            </a:extLst>
          </p:cNvPr>
          <p:cNvSpPr txBox="1"/>
          <p:nvPr/>
        </p:nvSpPr>
        <p:spPr>
          <a:xfrm>
            <a:off x="9676129" y="4030989"/>
            <a:ext cx="5088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fr-FR" sz="2400" b="1" dirty="0">
                <a:solidFill>
                  <a:schemeClr val="tx1">
                    <a:lumMod val="50000"/>
                  </a:schemeClr>
                </a:solidFill>
              </a:rPr>
              <a:t>突尼斯</a:t>
            </a:r>
            <a:endParaRPr lang="fr-FR" sz="2400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581D7F6-1036-E7EA-CF8E-EFA069693D83}"/>
              </a:ext>
            </a:extLst>
          </p:cNvPr>
          <p:cNvSpPr>
            <a:spLocks noChangeAspect="1"/>
          </p:cNvSpPr>
          <p:nvPr/>
        </p:nvSpPr>
        <p:spPr>
          <a:xfrm>
            <a:off x="1579021" y="853009"/>
            <a:ext cx="8967287" cy="4847181"/>
          </a:xfrm>
          <a:prstGeom prst="rect">
            <a:avLst/>
          </a:pr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5" name="Image 24" descr="Une image contenant texte, car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6096166B-E9C1-85F9-DB37-F84E3680F8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8725" y="6433569"/>
            <a:ext cx="8983329" cy="483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1407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>
            <a:extLst>
              <a:ext uri="{FF2B5EF4-FFF2-40B4-BE49-F238E27FC236}">
                <a16:creationId xmlns:a16="http://schemas.microsoft.com/office/drawing/2014/main" id="{5E431F34-1B08-F59C-8B34-0DEB40EDFB38}"/>
              </a:ext>
            </a:extLst>
          </p:cNvPr>
          <p:cNvGrpSpPr>
            <a:grpSpLocks noGrp="1" noUngrp="1" noChangeAspect="1"/>
          </p:cNvGrpSpPr>
          <p:nvPr/>
        </p:nvGrpSpPr>
        <p:grpSpPr>
          <a:xfrm>
            <a:off x="685800" y="1281991"/>
            <a:ext cx="10820400" cy="4718050"/>
            <a:chOff x="685800" y="1260475"/>
            <a:chExt cx="10820400" cy="4718050"/>
          </a:xfrm>
        </p:grpSpPr>
        <p:pic>
          <p:nvPicPr>
            <p:cNvPr id="3" name="Image 2" descr="阿尔及利亚地中海沿岸 6夜7天行程 01 阿尔及尔 海港夜景 - Copie">
              <a:extLst>
                <a:ext uri="{FF2B5EF4-FFF2-40B4-BE49-F238E27FC236}">
                  <a16:creationId xmlns:a16="http://schemas.microsoft.com/office/drawing/2014/main" id="{092735DB-7EEA-8AC1-E774-F8810F8B5AE8}"/>
                </a:ext>
              </a:extLst>
            </p:cNvPr>
            <p:cNvPicPr>
              <a:picLocks noRot="1" noChangeAspect="1" noMove="1" noResize="1"/>
            </p:cNvPicPr>
            <p:nvPr isPhoto="1"/>
          </p:nvPicPr>
          <p:blipFill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5800" y="1260475"/>
              <a:ext cx="10820400" cy="4337050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8D6E1C4-D18A-4F42-A348-D452EAC9CE83}"/>
                </a:ext>
              </a:extLst>
            </p:cNvPr>
            <p:cNvSpPr/>
            <p:nvPr/>
          </p:nvSpPr>
          <p:spPr>
            <a:xfrm>
              <a:off x="685800" y="5635625"/>
              <a:ext cx="108204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77500" lnSpcReduction="20000"/>
            </a:bodyPr>
            <a:lstStyle/>
            <a:p>
              <a:pPr algn="ctr"/>
              <a:r>
                <a:rPr lang="zh-CN" altLang="fr-FR" sz="2400"/>
                <a:t>阿尔及利亚地中海沿岸 </a:t>
              </a:r>
              <a:r>
                <a:rPr lang="fr-FR" altLang="zh-CN" sz="2400"/>
                <a:t>6</a:t>
              </a:r>
              <a:r>
                <a:rPr lang="zh-CN" altLang="fr-FR" sz="2400"/>
                <a:t>夜</a:t>
              </a:r>
              <a:r>
                <a:rPr lang="fr-FR" altLang="zh-CN" sz="2400"/>
                <a:t>7</a:t>
              </a:r>
              <a:r>
                <a:rPr lang="zh-CN" altLang="fr-FR" sz="2400"/>
                <a:t>天行程 </a:t>
              </a:r>
              <a:r>
                <a:rPr lang="fr-FR" altLang="zh-CN" sz="2400"/>
                <a:t>01 </a:t>
              </a:r>
              <a:r>
                <a:rPr lang="zh-CN" altLang="fr-FR" sz="2400"/>
                <a:t>阿尔及尔 海港夜景 </a:t>
              </a:r>
              <a:r>
                <a:rPr lang="fr-FR" altLang="zh-CN" sz="2400"/>
                <a:t>- Copie</a:t>
              </a:r>
              <a:endParaRPr lang="fr-FR" sz="2400"/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62DC8468-D21D-4270-DB2F-7FFF0272D00A}"/>
              </a:ext>
            </a:extLst>
          </p:cNvPr>
          <p:cNvSpPr>
            <a:spLocks noChangeAspect="1"/>
          </p:cNvSpPr>
          <p:nvPr/>
        </p:nvSpPr>
        <p:spPr>
          <a:xfrm>
            <a:off x="861276" y="2202269"/>
            <a:ext cx="10644924" cy="2877007"/>
          </a:xfrm>
          <a:prstGeom prst="rect">
            <a:avLst/>
          </a:pr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8" descr="Une image contenant plein air, bâtiment, eau, bateau&#10;&#10;Le contenu généré par l’IA peut être incorrect.">
            <a:extLst>
              <a:ext uri="{FF2B5EF4-FFF2-40B4-BE49-F238E27FC236}">
                <a16:creationId xmlns:a16="http://schemas.microsoft.com/office/drawing/2014/main" id="{627B4537-50F6-D2DC-1DAF-7BC4BE2245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70" y="51099"/>
            <a:ext cx="9421540" cy="2543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8899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>
            <a:extLst>
              <a:ext uri="{FF2B5EF4-FFF2-40B4-BE49-F238E27FC236}">
                <a16:creationId xmlns:a16="http://schemas.microsoft.com/office/drawing/2014/main" id="{1995928D-50A3-C7E2-3CA2-AB103F75452D}"/>
              </a:ext>
            </a:extLst>
          </p:cNvPr>
          <p:cNvGrpSpPr>
            <a:grpSpLocks noGrp="1" noUngrp="1" noChangeAspect="1"/>
          </p:cNvGrpSpPr>
          <p:nvPr/>
        </p:nvGrpSpPr>
        <p:grpSpPr>
          <a:xfrm>
            <a:off x="2433638" y="685800"/>
            <a:ext cx="7324725" cy="5867400"/>
            <a:chOff x="2433638" y="685800"/>
            <a:chExt cx="7324725" cy="5867400"/>
          </a:xfrm>
        </p:grpSpPr>
        <p:pic>
          <p:nvPicPr>
            <p:cNvPr id="3" name="Image 2" descr="阿尔及利亚地中海沿岸 6夜7天行程 02 阿尔及尔 三叶塔 - Copie">
              <a:extLst>
                <a:ext uri="{FF2B5EF4-FFF2-40B4-BE49-F238E27FC236}">
                  <a16:creationId xmlns:a16="http://schemas.microsoft.com/office/drawing/2014/main" id="{5311D06F-CBF4-14A6-9675-635479AB32E6}"/>
                </a:ext>
              </a:extLst>
            </p:cNvPr>
            <p:cNvPicPr>
              <a:picLocks noRot="1" noChangeAspect="1" noMove="1" noResize="1"/>
            </p:cNvPicPr>
            <p:nvPr isPhoto="1"/>
          </p:nvPicPr>
          <p:blipFill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3638" y="685800"/>
              <a:ext cx="7324725" cy="5486400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2FED6FD-D993-B832-7B45-D13395551F12}"/>
                </a:ext>
              </a:extLst>
            </p:cNvPr>
            <p:cNvSpPr/>
            <p:nvPr/>
          </p:nvSpPr>
          <p:spPr>
            <a:xfrm>
              <a:off x="2433638" y="6210300"/>
              <a:ext cx="7324725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77500" lnSpcReduction="20000"/>
            </a:bodyPr>
            <a:lstStyle/>
            <a:p>
              <a:pPr algn="ctr"/>
              <a:r>
                <a:rPr lang="zh-CN" altLang="fr-FR" sz="2400"/>
                <a:t>阿尔及利亚地中海沿岸 </a:t>
              </a:r>
              <a:r>
                <a:rPr lang="fr-FR" altLang="zh-CN" sz="2400"/>
                <a:t>6</a:t>
              </a:r>
              <a:r>
                <a:rPr lang="zh-CN" altLang="fr-FR" sz="2400"/>
                <a:t>夜</a:t>
              </a:r>
              <a:r>
                <a:rPr lang="fr-FR" altLang="zh-CN" sz="2400"/>
                <a:t>7</a:t>
              </a:r>
              <a:r>
                <a:rPr lang="zh-CN" altLang="fr-FR" sz="2400"/>
                <a:t>天行程 </a:t>
              </a:r>
              <a:r>
                <a:rPr lang="fr-FR" altLang="zh-CN" sz="2400"/>
                <a:t>02 </a:t>
              </a:r>
              <a:r>
                <a:rPr lang="zh-CN" altLang="fr-FR" sz="2400"/>
                <a:t>阿尔及尔 三叶塔 </a:t>
              </a:r>
              <a:r>
                <a:rPr lang="fr-FR" altLang="zh-CN" sz="2400"/>
                <a:t>- Copie</a:t>
              </a:r>
              <a:endParaRPr lang="fr-FR" sz="2400"/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F3F71E84-1992-595A-B1DB-4C1A5D136AC0}"/>
              </a:ext>
            </a:extLst>
          </p:cNvPr>
          <p:cNvSpPr>
            <a:spLocks noChangeAspect="1"/>
          </p:cNvSpPr>
          <p:nvPr/>
        </p:nvSpPr>
        <p:spPr>
          <a:xfrm>
            <a:off x="2719153" y="685800"/>
            <a:ext cx="6991126" cy="4660751"/>
          </a:xfrm>
          <a:prstGeom prst="rect">
            <a:avLst/>
          </a:pr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 descr="Une image contenant ciel, plein air, nuage, arbre&#10;&#10;Le contenu généré par l’IA peut être incorrect.">
            <a:extLst>
              <a:ext uri="{FF2B5EF4-FFF2-40B4-BE49-F238E27FC236}">
                <a16:creationId xmlns:a16="http://schemas.microsoft.com/office/drawing/2014/main" id="{E8E9F902-45E3-BD81-90B6-2F204542B7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02" y="2645479"/>
            <a:ext cx="6192114" cy="4105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4391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>
            <a:extLst>
              <a:ext uri="{FF2B5EF4-FFF2-40B4-BE49-F238E27FC236}">
                <a16:creationId xmlns:a16="http://schemas.microsoft.com/office/drawing/2014/main" id="{BB3F8BA9-85BB-876E-DECC-978A4B9CC023}"/>
              </a:ext>
            </a:extLst>
          </p:cNvPr>
          <p:cNvGrpSpPr>
            <a:grpSpLocks noGrp="1" noUngrp="1" noChangeAspect="1"/>
          </p:cNvGrpSpPr>
          <p:nvPr/>
        </p:nvGrpSpPr>
        <p:grpSpPr>
          <a:xfrm>
            <a:off x="977900" y="685800"/>
            <a:ext cx="10234613" cy="5867400"/>
            <a:chOff x="977900" y="685800"/>
            <a:chExt cx="10234613" cy="5867400"/>
          </a:xfrm>
        </p:grpSpPr>
        <p:pic>
          <p:nvPicPr>
            <p:cNvPr id="3" name="Image 2" descr="阿尔及利亚地中海沿岸 6夜7天行程 03 阿尔及尔 植物园 - Copie">
              <a:extLst>
                <a:ext uri="{FF2B5EF4-FFF2-40B4-BE49-F238E27FC236}">
                  <a16:creationId xmlns:a16="http://schemas.microsoft.com/office/drawing/2014/main" id="{27BFBD26-861C-E200-F320-7B5C0DCE8842}"/>
                </a:ext>
              </a:extLst>
            </p:cNvPr>
            <p:cNvPicPr>
              <a:picLocks noRot="1" noChangeAspect="1" noMove="1" noResize="1"/>
            </p:cNvPicPr>
            <p:nvPr isPhoto="1"/>
          </p:nvPicPr>
          <p:blipFill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7900" y="685800"/>
              <a:ext cx="10234613" cy="5486400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819BD5C-29E3-4449-89C1-BF5F185ABC59}"/>
                </a:ext>
              </a:extLst>
            </p:cNvPr>
            <p:cNvSpPr/>
            <p:nvPr/>
          </p:nvSpPr>
          <p:spPr>
            <a:xfrm>
              <a:off x="977900" y="6210300"/>
              <a:ext cx="10234613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77500" lnSpcReduction="20000"/>
            </a:bodyPr>
            <a:lstStyle/>
            <a:p>
              <a:pPr algn="ctr"/>
              <a:r>
                <a:rPr lang="zh-CN" altLang="fr-FR" sz="2400"/>
                <a:t>阿尔及利亚地中海沿岸 </a:t>
              </a:r>
              <a:r>
                <a:rPr lang="fr-FR" altLang="zh-CN" sz="2400"/>
                <a:t>6</a:t>
              </a:r>
              <a:r>
                <a:rPr lang="zh-CN" altLang="fr-FR" sz="2400"/>
                <a:t>夜</a:t>
              </a:r>
              <a:r>
                <a:rPr lang="fr-FR" altLang="zh-CN" sz="2400"/>
                <a:t>7</a:t>
              </a:r>
              <a:r>
                <a:rPr lang="zh-CN" altLang="fr-FR" sz="2400"/>
                <a:t>天行程 </a:t>
              </a:r>
              <a:r>
                <a:rPr lang="fr-FR" altLang="zh-CN" sz="2400"/>
                <a:t>03 </a:t>
              </a:r>
              <a:r>
                <a:rPr lang="zh-CN" altLang="fr-FR" sz="2400"/>
                <a:t>阿尔及尔 植物园 </a:t>
              </a:r>
              <a:r>
                <a:rPr lang="fr-FR" altLang="zh-CN" sz="2400"/>
                <a:t>- Copie</a:t>
              </a:r>
              <a:endParaRPr lang="fr-FR" sz="2400"/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1B3B40C8-B775-E67A-9830-7B2B0A485865}"/>
              </a:ext>
            </a:extLst>
          </p:cNvPr>
          <p:cNvSpPr>
            <a:spLocks noChangeAspect="1"/>
          </p:cNvSpPr>
          <p:nvPr/>
        </p:nvSpPr>
        <p:spPr>
          <a:xfrm>
            <a:off x="1955356" y="685797"/>
            <a:ext cx="8185020" cy="5456682"/>
          </a:xfrm>
          <a:prstGeom prst="rect">
            <a:avLst/>
          </a:pr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Image 9" descr="Une image contenant arbre, plein air, ciel, Aménagement paysager&#10;&#10;Le contenu généré par l’IA peut être incorrect.">
            <a:extLst>
              <a:ext uri="{FF2B5EF4-FFF2-40B4-BE49-F238E27FC236}">
                <a16:creationId xmlns:a16="http://schemas.microsoft.com/office/drawing/2014/main" id="{C6D32986-086C-2ADD-7B72-B3EFF1584B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610" y="224004"/>
            <a:ext cx="7249537" cy="483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9630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>
            <a:extLst>
              <a:ext uri="{FF2B5EF4-FFF2-40B4-BE49-F238E27FC236}">
                <a16:creationId xmlns:a16="http://schemas.microsoft.com/office/drawing/2014/main" id="{E847CF5C-B0E2-6081-5691-846CE78B40D7}"/>
              </a:ext>
            </a:extLst>
          </p:cNvPr>
          <p:cNvGrpSpPr>
            <a:grpSpLocks noGrp="1" noUngrp="1" noChangeAspect="1"/>
          </p:cNvGrpSpPr>
          <p:nvPr/>
        </p:nvGrpSpPr>
        <p:grpSpPr>
          <a:xfrm>
            <a:off x="1976438" y="685800"/>
            <a:ext cx="8239125" cy="5867400"/>
            <a:chOff x="1976438" y="685800"/>
            <a:chExt cx="8239125" cy="5867400"/>
          </a:xfrm>
        </p:grpSpPr>
        <p:pic>
          <p:nvPicPr>
            <p:cNvPr id="3" name="Image 2" descr="阿尔及利亚地中海沿岸 6夜7天行程 04 阿尔及尔 卡斯巴 - Copie">
              <a:extLst>
                <a:ext uri="{FF2B5EF4-FFF2-40B4-BE49-F238E27FC236}">
                  <a16:creationId xmlns:a16="http://schemas.microsoft.com/office/drawing/2014/main" id="{3035570A-622F-BC4A-13D7-E1B769AF297D}"/>
                </a:ext>
              </a:extLst>
            </p:cNvPr>
            <p:cNvPicPr>
              <a:picLocks noRot="1" noChangeAspect="1" noMove="1" noResize="1"/>
            </p:cNvPicPr>
            <p:nvPr isPhoto="1"/>
          </p:nvPicPr>
          <p:blipFill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76438" y="685800"/>
              <a:ext cx="8239125" cy="5486400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30854DA-46A8-3F06-F965-E6F4A425C4B4}"/>
                </a:ext>
              </a:extLst>
            </p:cNvPr>
            <p:cNvSpPr/>
            <p:nvPr/>
          </p:nvSpPr>
          <p:spPr>
            <a:xfrm>
              <a:off x="1976438" y="6210300"/>
              <a:ext cx="8239125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77500" lnSpcReduction="20000"/>
            </a:bodyPr>
            <a:lstStyle/>
            <a:p>
              <a:pPr algn="ctr"/>
              <a:r>
                <a:rPr lang="zh-CN" altLang="fr-FR" sz="2400"/>
                <a:t>阿尔及利亚地中海沿岸 </a:t>
              </a:r>
              <a:r>
                <a:rPr lang="fr-FR" altLang="zh-CN" sz="2400"/>
                <a:t>6</a:t>
              </a:r>
              <a:r>
                <a:rPr lang="zh-CN" altLang="fr-FR" sz="2400"/>
                <a:t>夜</a:t>
              </a:r>
              <a:r>
                <a:rPr lang="fr-FR" altLang="zh-CN" sz="2400"/>
                <a:t>7</a:t>
              </a:r>
              <a:r>
                <a:rPr lang="zh-CN" altLang="fr-FR" sz="2400"/>
                <a:t>天行程 </a:t>
              </a:r>
              <a:r>
                <a:rPr lang="fr-FR" altLang="zh-CN" sz="2400"/>
                <a:t>04 </a:t>
              </a:r>
              <a:r>
                <a:rPr lang="zh-CN" altLang="fr-FR" sz="2400"/>
                <a:t>阿尔及尔 卡斯巴 </a:t>
              </a:r>
              <a:r>
                <a:rPr lang="fr-FR" altLang="zh-CN" sz="2400"/>
                <a:t>- Copie</a:t>
              </a:r>
              <a:endParaRPr lang="fr-FR" sz="2400"/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FEB980EA-4257-C4C4-C044-2B03DBB90615}"/>
              </a:ext>
            </a:extLst>
          </p:cNvPr>
          <p:cNvSpPr>
            <a:spLocks noChangeAspect="1"/>
          </p:cNvSpPr>
          <p:nvPr/>
        </p:nvSpPr>
        <p:spPr>
          <a:xfrm>
            <a:off x="1976437" y="685800"/>
            <a:ext cx="8185022" cy="5456682"/>
          </a:xfrm>
          <a:prstGeom prst="rect">
            <a:avLst/>
          </a:pr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Image 9" descr="Une image contenant bâtiment, peinture, art, ruelle&#10;&#10;Le contenu généré par l’IA peut être incorrect.">
            <a:extLst>
              <a:ext uri="{FF2B5EF4-FFF2-40B4-BE49-F238E27FC236}">
                <a16:creationId xmlns:a16="http://schemas.microsoft.com/office/drawing/2014/main" id="{D46F70EA-B132-98EF-CABB-B59A74199C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287" y="304800"/>
            <a:ext cx="8240275" cy="5487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2151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>
            <a:extLst>
              <a:ext uri="{FF2B5EF4-FFF2-40B4-BE49-F238E27FC236}">
                <a16:creationId xmlns:a16="http://schemas.microsoft.com/office/drawing/2014/main" id="{ECD7BF12-DCFF-5937-0520-42E8B8D6D995}"/>
              </a:ext>
            </a:extLst>
          </p:cNvPr>
          <p:cNvGrpSpPr>
            <a:grpSpLocks noGrp="1" noUngrp="1" noChangeAspect="1"/>
          </p:cNvGrpSpPr>
          <p:nvPr/>
        </p:nvGrpSpPr>
        <p:grpSpPr>
          <a:xfrm>
            <a:off x="2376488" y="685800"/>
            <a:ext cx="7439025" cy="5867400"/>
            <a:chOff x="2376488" y="685800"/>
            <a:chExt cx="7439025" cy="5867400"/>
          </a:xfrm>
        </p:grpSpPr>
        <p:pic>
          <p:nvPicPr>
            <p:cNvPr id="3" name="Image 2" descr="阿尔及利亚地中海沿岸 6夜7天行程 05 阿尔及尔 非洲圣母教堂 - Copie">
              <a:extLst>
                <a:ext uri="{FF2B5EF4-FFF2-40B4-BE49-F238E27FC236}">
                  <a16:creationId xmlns:a16="http://schemas.microsoft.com/office/drawing/2014/main" id="{987672C9-730B-594D-A10C-B15CA05D1EF6}"/>
                </a:ext>
              </a:extLst>
            </p:cNvPr>
            <p:cNvPicPr>
              <a:picLocks noRot="1" noChangeAspect="1" noMove="1" noResize="1"/>
            </p:cNvPicPr>
            <p:nvPr isPhoto="1"/>
          </p:nvPicPr>
          <p:blipFill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76488" y="685800"/>
              <a:ext cx="7439025" cy="5486400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9BE97FF-4E27-7CFF-56BD-15BECB423A17}"/>
                </a:ext>
              </a:extLst>
            </p:cNvPr>
            <p:cNvSpPr/>
            <p:nvPr/>
          </p:nvSpPr>
          <p:spPr>
            <a:xfrm>
              <a:off x="2376488" y="6210300"/>
              <a:ext cx="7439025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70000" lnSpcReduction="20000"/>
            </a:bodyPr>
            <a:lstStyle/>
            <a:p>
              <a:pPr algn="ctr"/>
              <a:r>
                <a:rPr lang="zh-CN" altLang="fr-FR" sz="2400"/>
                <a:t>阿尔及利亚地中海沿岸 </a:t>
              </a:r>
              <a:r>
                <a:rPr lang="fr-FR" altLang="zh-CN" sz="2400"/>
                <a:t>6</a:t>
              </a:r>
              <a:r>
                <a:rPr lang="zh-CN" altLang="fr-FR" sz="2400"/>
                <a:t>夜</a:t>
              </a:r>
              <a:r>
                <a:rPr lang="fr-FR" altLang="zh-CN" sz="2400"/>
                <a:t>7</a:t>
              </a:r>
              <a:r>
                <a:rPr lang="zh-CN" altLang="fr-FR" sz="2400"/>
                <a:t>天行程 </a:t>
              </a:r>
              <a:r>
                <a:rPr lang="fr-FR" altLang="zh-CN" sz="2400"/>
                <a:t>05 </a:t>
              </a:r>
              <a:r>
                <a:rPr lang="zh-CN" altLang="fr-FR" sz="2400"/>
                <a:t>阿尔及尔 非洲圣母教堂 </a:t>
              </a:r>
              <a:r>
                <a:rPr lang="fr-FR" altLang="zh-CN" sz="2400"/>
                <a:t>- Copie</a:t>
              </a:r>
              <a:endParaRPr lang="fr-FR" sz="2400"/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EE0F51B5-5068-7966-DD8D-BE710D645FB5}"/>
              </a:ext>
            </a:extLst>
          </p:cNvPr>
          <p:cNvSpPr>
            <a:spLocks noChangeAspect="1"/>
          </p:cNvSpPr>
          <p:nvPr/>
        </p:nvSpPr>
        <p:spPr>
          <a:xfrm>
            <a:off x="2355280" y="942255"/>
            <a:ext cx="7460232" cy="4973489"/>
          </a:xfrm>
          <a:prstGeom prst="rect">
            <a:avLst/>
          </a:pr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" name="Image 11" descr="Une image contenant plein air, dôme, arbre, bâtiment&#10;&#10;Le contenu généré par l’IA peut être incorrect.">
            <a:extLst>
              <a:ext uri="{FF2B5EF4-FFF2-40B4-BE49-F238E27FC236}">
                <a16:creationId xmlns:a16="http://schemas.microsoft.com/office/drawing/2014/main" id="{42E4598A-51CA-DB9C-EB8D-DE54D224C2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767" y="172334"/>
            <a:ext cx="7459116" cy="4991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2750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>
            <a:extLst>
              <a:ext uri="{FF2B5EF4-FFF2-40B4-BE49-F238E27FC236}">
                <a16:creationId xmlns:a16="http://schemas.microsoft.com/office/drawing/2014/main" id="{6A247DCD-21DD-FE66-875B-5392C02F095F}"/>
              </a:ext>
            </a:extLst>
          </p:cNvPr>
          <p:cNvGrpSpPr>
            <a:grpSpLocks noGrp="1" noUngrp="1" noChangeAspect="1"/>
          </p:cNvGrpSpPr>
          <p:nvPr/>
        </p:nvGrpSpPr>
        <p:grpSpPr>
          <a:xfrm>
            <a:off x="1978025" y="685800"/>
            <a:ext cx="8235950" cy="5867400"/>
            <a:chOff x="1978025" y="685800"/>
            <a:chExt cx="8235950" cy="5867400"/>
          </a:xfrm>
        </p:grpSpPr>
        <p:pic>
          <p:nvPicPr>
            <p:cNvPr id="3" name="Image 2" descr="阿尔及利亚地中海沿岸 6夜7天行程 06 蒂帕萨 罗马古城. - Copie">
              <a:extLst>
                <a:ext uri="{FF2B5EF4-FFF2-40B4-BE49-F238E27FC236}">
                  <a16:creationId xmlns:a16="http://schemas.microsoft.com/office/drawing/2014/main" id="{FE338955-7E32-E698-3D44-C3DA793CC0CB}"/>
                </a:ext>
              </a:extLst>
            </p:cNvPr>
            <p:cNvPicPr>
              <a:picLocks noRot="1" noChangeAspect="1" noMove="1" noResize="1"/>
            </p:cNvPicPr>
            <p:nvPr isPhoto="1"/>
          </p:nvPicPr>
          <p:blipFill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78025" y="685800"/>
              <a:ext cx="8235950" cy="5486400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5572788-D34A-11AB-7F19-B161EB5E74DA}"/>
                </a:ext>
              </a:extLst>
            </p:cNvPr>
            <p:cNvSpPr/>
            <p:nvPr/>
          </p:nvSpPr>
          <p:spPr>
            <a:xfrm>
              <a:off x="1978025" y="6210300"/>
              <a:ext cx="823595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77500" lnSpcReduction="20000"/>
            </a:bodyPr>
            <a:lstStyle/>
            <a:p>
              <a:pPr algn="ctr"/>
              <a:r>
                <a:rPr lang="zh-CN" altLang="fr-FR" sz="2400"/>
                <a:t>阿尔及利亚地中海沿岸 </a:t>
              </a:r>
              <a:r>
                <a:rPr lang="fr-FR" altLang="zh-CN" sz="2400"/>
                <a:t>6</a:t>
              </a:r>
              <a:r>
                <a:rPr lang="zh-CN" altLang="fr-FR" sz="2400"/>
                <a:t>夜</a:t>
              </a:r>
              <a:r>
                <a:rPr lang="fr-FR" altLang="zh-CN" sz="2400"/>
                <a:t>7</a:t>
              </a:r>
              <a:r>
                <a:rPr lang="zh-CN" altLang="fr-FR" sz="2400"/>
                <a:t>天行程 </a:t>
              </a:r>
              <a:r>
                <a:rPr lang="fr-FR" altLang="zh-CN" sz="2400"/>
                <a:t>06 </a:t>
              </a:r>
              <a:r>
                <a:rPr lang="zh-CN" altLang="fr-FR" sz="2400"/>
                <a:t>蒂帕萨 罗马古城</a:t>
              </a:r>
              <a:r>
                <a:rPr lang="fr-FR" altLang="zh-CN" sz="2400"/>
                <a:t>. - Copie</a:t>
              </a:r>
              <a:endParaRPr lang="fr-FR" sz="2400"/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1BBC19FD-E883-C445-2B77-A391B3FDFFC1}"/>
              </a:ext>
            </a:extLst>
          </p:cNvPr>
          <p:cNvSpPr>
            <a:spLocks noChangeAspect="1"/>
          </p:cNvSpPr>
          <p:nvPr/>
        </p:nvSpPr>
        <p:spPr>
          <a:xfrm>
            <a:off x="1978023" y="685796"/>
            <a:ext cx="8170730" cy="5447155"/>
          </a:xfrm>
          <a:prstGeom prst="rect">
            <a:avLst/>
          </a:pr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 descr="Une image contenant paysage, plein air, ciel, nuage&#10;&#10;Le contenu généré par l’IA peut être incorrect.">
            <a:extLst>
              <a:ext uri="{FF2B5EF4-FFF2-40B4-BE49-F238E27FC236}">
                <a16:creationId xmlns:a16="http://schemas.microsoft.com/office/drawing/2014/main" id="{2E917300-788A-EC42-BCEA-9392E46D2E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557" y="142496"/>
            <a:ext cx="8135485" cy="5430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80108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268</Words>
  <Application>Microsoft Office PowerPoint</Application>
  <PresentationFormat>Grand écran</PresentationFormat>
  <Paragraphs>27</Paragraphs>
  <Slides>18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22" baseType="lpstr">
      <vt:lpstr>Aptos</vt:lpstr>
      <vt:lpstr>Aptos Display</vt:lpstr>
      <vt:lpstr>Arial</vt:lpstr>
      <vt:lpstr>Thème Office</vt:lpstr>
      <vt:lpstr>阿尔及利亚地中海沿岸 6夜7天行程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Panda Voyages</dc:creator>
  <cp:lastModifiedBy>Panda Voyages</cp:lastModifiedBy>
  <cp:revision>7</cp:revision>
  <dcterms:created xsi:type="dcterms:W3CDTF">2026-01-08T14:52:17Z</dcterms:created>
  <dcterms:modified xsi:type="dcterms:W3CDTF">2026-01-17T01:53:37Z</dcterms:modified>
</cp:coreProperties>
</file>