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  <p:sldMasterId id="2147483672" r:id="rId3"/>
    <p:sldMasterId id="2147483660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22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154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8601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B8944-14A5-4BA5-B7A2-4CC4319C360C}" type="datetimeFigureOut">
              <a:rPr lang="fr-FR" smtClean="0"/>
              <a:t>07/12/2023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DCA62-A668-4E2C-A975-EF31186CC8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888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6114630"/>
            <a:ext cx="9144000" cy="743369"/>
          </a:xfrm>
        </p:spPr>
        <p:txBody>
          <a:bodyPr>
            <a:normAutofit/>
          </a:bodyPr>
          <a:lstStyle>
            <a:lvl1pPr algn="r"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Formation préparée et animée par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1A2BB8-FBAA-41F9-8C26-DB67EDB75098}"/>
              </a:ext>
            </a:extLst>
          </p:cNvPr>
          <p:cNvSpPr/>
          <p:nvPr userDrawn="1"/>
        </p:nvSpPr>
        <p:spPr>
          <a:xfrm>
            <a:off x="0" y="4147463"/>
            <a:ext cx="9144000" cy="196700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00E4CA8F-49E1-468E-B410-54D344443461}"/>
              </a:ext>
            </a:extLst>
          </p:cNvPr>
          <p:cNvGrpSpPr/>
          <p:nvPr userDrawn="1"/>
        </p:nvGrpSpPr>
        <p:grpSpPr>
          <a:xfrm>
            <a:off x="6531520" y="4756488"/>
            <a:ext cx="2388637" cy="933061"/>
            <a:chOff x="139958" y="5209073"/>
            <a:chExt cx="2388637" cy="933061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15F0B0D-72EC-4BE8-BC43-6E92C2D05675}"/>
                </a:ext>
              </a:extLst>
            </p:cNvPr>
            <p:cNvSpPr/>
            <p:nvPr/>
          </p:nvSpPr>
          <p:spPr>
            <a:xfrm>
              <a:off x="139958" y="5209073"/>
              <a:ext cx="2388637" cy="93306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fr-FR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15D5295-E539-4092-A34A-1B6D92DA0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84" y="5403196"/>
              <a:ext cx="2099388" cy="544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064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36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812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A3D5D6-F5E6-42D6-9924-E38F60F64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2B42CA-D56F-460D-9F02-BA38415C9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B27A87-4AFB-4CF9-9F8D-35BA6BEE4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7D395D-660D-4371-BF44-8D1376673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1DC2B8-1250-434D-8DD8-8A85C2F6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928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879F9E-3491-4667-8C9C-31AC77767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FE341C-2090-4A4A-832B-F90AC514B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0F9144-E5AB-4714-AC00-D75102CC3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BB2D12-8A4C-4FE9-A48C-C6ED31A4E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69EB7F-9D34-44B1-8C83-3AC5FB792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146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20B266-E8C9-406E-B149-A1B1E205B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CF9520-6401-468A-AB50-8685E70A1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1D070B-E99B-49C9-849C-3624433D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1776C3-9212-403B-872F-0F8BCB55D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65354A-ED95-4FAA-9550-ECD0A5440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014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6DD5C4-1868-4BDC-BCB4-3A49A3BD0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52C529-B0AA-40DF-92EB-B8C1B59DD4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E5B89A-6B15-4CE1-A9AD-C782F6C4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12E6AE-FC11-4D3A-9BE2-A47C4CA95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9E287FA-04CD-444F-A611-D2BD14518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2C1C30-17FC-421B-B59B-77D19400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999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617152-3DD0-4685-800C-937287E2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C64728-E278-47AE-8109-9696EB0B0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BFA013-97BE-4A70-8265-69B9C11BB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2CF7126-620E-4BAB-81B7-37FB73FFE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756AE70-DC76-43EE-A05F-6356F4EEA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6A3B8AB-D535-4859-86A1-C68F8FFD6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C5A7C85-E59F-49D7-AB8B-4824DB96B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A7591F4-E166-47DB-A5A4-A33E6A53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846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C5C0FA-8892-4EA3-A92B-CE9FB3C5B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C5087E-FA6B-431F-B133-ECEBDCB5C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CC170A-E3A9-4721-824B-FBE00334B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66CB93F-BCE7-403C-83C3-FFFE42E25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459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9EF8EF-408C-461C-BADC-1FD5433C7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299268E-87B0-4047-9509-D64FD40A2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BBB43D-6E07-432C-BB67-9122F12BD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634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5318-DA4D-4EF9-A713-E12D47ADD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232434-9F0A-4A58-90AD-A2466D38D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352B18A-16D4-4F69-800B-90F4704DC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B7B16D-322C-4B41-A40B-6FD4FE4C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F09740-36EE-4FDD-829E-12F4B5E47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DED295-4F08-4134-9B93-AA2B7498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179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 sz="2400">
                <a:solidFill>
                  <a:schemeClr val="tx2"/>
                </a:solidFill>
                <a:latin typeface="+mn-lt"/>
              </a:defRPr>
            </a:lvl1pPr>
            <a:lvl2pPr>
              <a:defRPr sz="2000">
                <a:solidFill>
                  <a:schemeClr val="tx2"/>
                </a:solidFill>
                <a:latin typeface="+mn-lt"/>
              </a:defRPr>
            </a:lvl2pPr>
            <a:lvl3pPr>
              <a:defRPr sz="1800">
                <a:solidFill>
                  <a:schemeClr val="tx2"/>
                </a:solidFill>
                <a:latin typeface="+mn-lt"/>
              </a:defRPr>
            </a:lvl3pPr>
            <a:lvl4pPr>
              <a:defRPr sz="1600">
                <a:solidFill>
                  <a:schemeClr val="tx2"/>
                </a:solidFill>
                <a:latin typeface="+mn-lt"/>
              </a:defRPr>
            </a:lvl4pPr>
            <a:lvl5pPr>
              <a:defRPr sz="14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Text Placeholder 2"/>
          <p:cNvSpPr txBox="1">
            <a:spLocks/>
          </p:cNvSpPr>
          <p:nvPr userDrawn="1"/>
        </p:nvSpPr>
        <p:spPr>
          <a:xfrm>
            <a:off x="462337" y="620688"/>
            <a:ext cx="8229600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pc="-210" dirty="0">
              <a:solidFill>
                <a:srgbClr val="AE224F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2400" b="1" spc="-10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25E2C42-354F-4B79-A1AA-B51F63418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04654" y="6356351"/>
            <a:ext cx="27000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fr-FR"/>
              <a:t>@</a:t>
            </a:r>
            <a:endParaRPr lang="fr-FR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2D41AA3-7C7E-4651-ACEE-5501051D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22E405B7-26C1-4390-A5CD-DCB0AC374A0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49A8BAA-807A-4C06-9CDD-18F0692F26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8" y="6492875"/>
            <a:ext cx="802309" cy="208208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02B6E27C-C55A-4183-A91A-C728E85B0148}"/>
              </a:ext>
            </a:extLst>
          </p:cNvPr>
          <p:cNvGrpSpPr/>
          <p:nvPr userDrawn="1"/>
        </p:nvGrpSpPr>
        <p:grpSpPr>
          <a:xfrm>
            <a:off x="-1" y="6282162"/>
            <a:ext cx="8534589" cy="78512"/>
            <a:chOff x="-1" y="6282162"/>
            <a:chExt cx="8534589" cy="7851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46565C9-FBA6-466E-B79F-8AABA99734AC}"/>
                </a:ext>
              </a:extLst>
            </p:cNvPr>
            <p:cNvSpPr/>
            <p:nvPr userDrawn="1"/>
          </p:nvSpPr>
          <p:spPr>
            <a:xfrm>
              <a:off x="-1" y="6282162"/>
              <a:ext cx="2700000" cy="7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AAE22A6-D1FB-415D-B1A8-2960AD15A56B}"/>
                </a:ext>
              </a:extLst>
            </p:cNvPr>
            <p:cNvSpPr/>
            <p:nvPr userDrawn="1"/>
          </p:nvSpPr>
          <p:spPr>
            <a:xfrm>
              <a:off x="2904654" y="6288674"/>
              <a:ext cx="2700000" cy="72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1CB0A4D-3949-403F-AA41-70375F68CF28}"/>
                </a:ext>
              </a:extLst>
            </p:cNvPr>
            <p:cNvSpPr/>
            <p:nvPr userDrawn="1"/>
          </p:nvSpPr>
          <p:spPr>
            <a:xfrm>
              <a:off x="5834588" y="6288674"/>
              <a:ext cx="2700000" cy="7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408775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6506E-2F35-4DF2-B33C-4D799E6F9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E96F274-54FE-42E6-85BD-71F9670462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022F11-3000-494D-AAF9-312F412DB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7AFA80-0A16-4C55-8E5C-9BAFCCCA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11CDC3-E2E7-4A66-B099-3C82A7667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EABF13-C1EF-4171-BDC9-88C172F3E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620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9137D9-07AB-4846-966D-03A5FDC9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9191ABD-0A84-4CA9-B069-0E6658E51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18E1EB-B377-4BFE-B394-8D339B26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6291A3-A2E4-40CE-ACA2-2B78C1E06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9EDE65-4FBF-4271-B95E-DF3D7A116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3459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E067A83-A070-4996-8F35-F6382DA930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BC4473-D319-40EA-B187-08C237265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208CF3-5CEC-4AEC-8148-BC21EF7C3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A3A9FF-62F8-4F1B-8D07-A592D71F0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7DE9AD-2FB9-4FCC-A46C-68ABEE8F3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8825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363E23-1098-412F-9E14-762EB8B01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A2517B0-10BC-4B57-B38F-920686248B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7A3087-341A-4BAF-ADAA-80C481AC1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3CDA0D-E006-41AA-A8CC-40E39D19D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BE35D2-BD25-4D4A-AFFB-BCD21AA91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7092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5F8E76-F900-4F37-842E-78ED72685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1F8F8F-83C5-4891-87AA-F1A03AECA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45E50A-417E-481A-9717-618082236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FE521D-26D4-460A-8C31-0A7A0EEAD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0EC37-AD32-4E71-B7A3-94F2B94D8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1537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21263A-4CD9-40B1-B250-90B37F7CE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1D77A-6058-4203-BDBC-BDB524751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01662D-E143-4665-8C4C-AE6EF9ED4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41B1B3-B45A-44A3-8DEA-F04901FC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C25A2A-88BD-42E0-8832-6CE913387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949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BA220-70BD-4170-8BE6-D5C1B91E0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29A5B7-3CE2-4665-8EEC-CDB567A45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2B3BBE9-9281-4868-BA7A-1F74FC96B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70E6A0-C0F9-4E1F-B6D8-A28F9FA42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A7E2CE-2B3A-4812-9706-2BA616105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4DCF80-67DB-4EB1-8CA4-A57159818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558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E9E942-CCB6-42AC-9E6F-9EE1B2B91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536FDF-11B7-4CBD-AA30-685C4C65E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515158-62DC-46CF-AEBD-59951AE780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48287D-CE9A-4A94-A9F8-E27892553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19B98D-C5F4-434B-9926-F1FDABF74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1EF4A9-3EF4-4B09-B3CF-4AE734603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1428193-BC77-4384-A38C-D38FF2DFB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BE70E04-28BA-4CBF-B819-B74BEC73B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6960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16C62E-C533-4785-B980-97A34DEB6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A33DB15-EBB0-4606-937D-7BF01612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842A8A-F2EE-4A42-A729-EBEDCEBAB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C9B61D-3067-43FB-BBFC-F203E418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7186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D4167F0-0A1F-4B13-9B3A-A50C1A26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F8EE5E1-B176-499F-8133-DC5FD20D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DF15CB-6C82-41DF-AF54-C1429414C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74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FC3F6F-116A-4C44-97FE-A21570AFA763}"/>
              </a:ext>
            </a:extLst>
          </p:cNvPr>
          <p:cNvSpPr/>
          <p:nvPr userDrawn="1"/>
        </p:nvSpPr>
        <p:spPr>
          <a:xfrm>
            <a:off x="0" y="4147463"/>
            <a:ext cx="9144000" cy="19670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5DB4C6C-E186-4B21-9729-2764D37EB06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1534"/>
            <a:ext cx="864096" cy="32850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6">
            <a:extLst>
              <a:ext uri="{FF2B5EF4-FFF2-40B4-BE49-F238E27FC236}">
                <a16:creationId xmlns:a16="http://schemas.microsoft.com/office/drawing/2014/main" id="{0ECA2B89-D983-4984-9443-7127E6FCD837}"/>
              </a:ext>
            </a:extLst>
          </p:cNvPr>
          <p:cNvSpPr/>
          <p:nvPr userDrawn="1"/>
        </p:nvSpPr>
        <p:spPr bwMode="auto">
          <a:xfrm>
            <a:off x="0" y="-230909"/>
            <a:ext cx="9144000" cy="471025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bg1"/>
            </a:solidFill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1E751A5-68A4-4D2B-9C6D-BD017F13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04654" y="6356351"/>
            <a:ext cx="27000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fr-FR"/>
              <a:t>@</a:t>
            </a:r>
            <a:endParaRPr lang="fr-FR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59581F9-BCD7-42C6-B3EC-381EA0B5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22E405B7-26C1-4390-A5CD-DCB0AC374A0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FB381C1-065B-417A-9806-9C1ADB16C9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8" y="6492875"/>
            <a:ext cx="802309" cy="20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91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92FA0-52B1-4BAE-999A-DAB0D5DDC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A32BE-1BCF-449D-85D8-4F7389C21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16110BF-1FD7-4544-BEDA-0F5ED493A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4D1C8BC-0020-4B24-AEF6-549FBE8F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4E8421-3432-4F5D-84CF-3CEE97A07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1668ED9-8018-4DD2-BA96-6FDD87D1D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11842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EF5FBA-55C5-4B7F-9E08-638F9DD17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0ACD77E-B8A2-4FA6-8FC0-B8467D0B8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10BB3-6629-4A35-99FE-6279496CB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D6933D-DECD-4EEA-B1EC-537B819D0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F82417-84D1-43CE-9669-BD0B9146F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060C6D3-B58B-45E4-B579-6B07CACF9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118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6D0F17-D7CA-4FB9-8AAA-A2F08F62E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01CDF8-7C7B-4208-9EC1-C972E9D42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90674E-122C-4858-8344-F46AB438B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8C8A6A-9646-49D5-B037-C4E25ED13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C099A6-2F6E-4A78-87FA-D1B130054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5531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FB35347-356A-4B05-A3B8-1314163C69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B3DF41-1938-4509-AA39-7FAA052B2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D76AC5-77B5-463C-A811-187C9E66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2F7AA2-8C72-4ABB-8A69-C387AF675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6CE9B5-ECEF-4C8F-AC01-B5C3C6B1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937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A8462E-6AA3-4B22-8746-BD245BAD6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43E0642-1288-44EA-B578-238A8106B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97CDDD-E52E-446D-B48A-200E96989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FA0131-3C14-4F03-9F7E-11F59F8F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8B8DF2-234D-41EE-B62B-51AEF512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50193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A35DB7-E0F2-4067-B36D-4AA13CCFB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405936-784D-46C2-B55D-266F6654D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9061E3-00E0-4840-9C92-B29C72D2B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EE9538-C8BD-494C-AC8D-F91A0F624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26888C-A961-4887-A522-2A41DFEDE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1500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BE37E-CF7E-415C-8E71-41032FAC8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60E49C-3C72-4792-B6D2-08D5E0D3D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C5FE82-6697-4E6E-80D5-CE840B23F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8551C9-0B3E-47F4-9DDE-25562ED4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35EC32-3D85-46FC-AB27-D9FDF57C6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638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5ADB80-8709-4DB2-9349-E4D5FA37D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549F94-E928-4408-A19C-9DD87DBD79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1CD409-C5EC-4BF6-BC4D-DBBC04413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7558A0-E881-4348-8FBA-C48A2B87E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15382C-B343-4544-A5F4-51976F2C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DC901A9-6894-4793-BBD8-FA5030019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7080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E8969A-12F3-4C45-BCA4-1D9CF57D0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B65D46-CE0A-41BE-AC8F-8729EE86B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D9C634-455E-4B6A-BEC7-04B5DCC4B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114C05C-8761-4C0E-9801-30BCFDE3DB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47F3B0A-A65A-40E2-A92C-EDA4C3B9AB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B946A6-A650-4CCF-A4CF-5B6E5FBB8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3B8AB99-68C7-438A-B7EF-9D22919A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C343A3-6FC9-4EE9-826A-CC346CD10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1815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11D710-DC99-42C7-BEFC-2FE9BD4CB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826AAFE-434A-4729-9E91-DD5DA5FC0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32D4C0-8C85-42E1-A5E8-AFC9A7FAA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0BD4BB-0E8F-433B-AFE7-EE5C5B4A6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455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3254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55776B4-3EFD-4504-B9C0-DC2FA8881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5480AAC-75A1-4A3A-8DDE-00F367F1F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2EEF20-2EFA-43FC-8A72-1036243A1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1762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9477DE-4687-45C2-9B8B-B4C837C17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766288-E761-4E87-88C9-68D5FB883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F8A3A0D-1D7E-4075-B60B-CBE506811F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B2002C-0D13-464C-9C64-6FF07A89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409BA6-157E-4C2C-A41C-6C2652907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3F9653-9231-4315-B27B-3F8624614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09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FE1D86-6C10-4181-A4CC-F3B65922B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800C1AE-D6D8-4969-8357-6DEB3A130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DE3464-DAE3-4B41-992C-6DFCF22D6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044A98-DBE2-4DFA-B839-C3744C30A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0EB9A91-D545-4B65-A1DB-A68ABAB3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6F8D05-F5F4-4715-8EF8-CB1B97098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07138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2ABDC5-DDB9-4495-B8F5-DBA2267A7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52B4F2-3DED-4B10-8109-BE9E2A429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C0EC7A-321C-4038-AAAF-C5D40CF09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40D4A9-6F53-49B3-8D20-0745ED94F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E9DE0E-57CB-4061-83C7-89D5F599C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8157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D749E01-F270-4691-833B-2DFDF14BC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97475D9-A785-4A9C-856F-15095895B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04FEA-A6FB-4BE0-BDA2-0903ED252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7D7E9F-6BF6-4417-963D-E69787B26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F0ECDD-53A9-4814-8DAB-BA233FB10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27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15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882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033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54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92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@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8DD63-577F-43F2-8DB9-3A74BC11BF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49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D3E2F43-F65E-46FE-B260-3F5FFB9B6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69F886-C647-459B-8372-7BD64A04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92CEC6-F9E9-410D-89F8-65179CD75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717AD8-A5BB-4C09-9F48-27103E50D1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A44504-89BA-4C6A-A6A7-5184BAA6CD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29534-3565-4C2E-9297-13900520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17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315E9F-FBDD-4819-B814-255E43FBD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75BA3A-C481-48AD-83BF-2B773066F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2234E6-8C8E-4979-9269-677403D23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EAD678-0664-4671-95AF-10BF2F40B2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B7A37C-5F54-467F-AA47-238032063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BFFEE-39F6-4574-80AE-FD586C214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24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4693C62-63DA-4D7A-8E7C-CA4B37F21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299B56-E4A0-4B58-A54D-C6B8D7D66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F688AE-1A52-4D78-BF30-5325F706E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B85F1A-5355-4579-847A-133A2FC527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@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1B7AEE-664A-4885-B40E-24046502C1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A7085-0DAB-40A2-B593-BC373F03D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5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9820FF-5208-49D9-83D9-112015727BA9}"/>
              </a:ext>
            </a:extLst>
          </p:cNvPr>
          <p:cNvSpPr txBox="1"/>
          <p:nvPr/>
        </p:nvSpPr>
        <p:spPr>
          <a:xfrm>
            <a:off x="179512" y="4797152"/>
            <a:ext cx="62646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Formation </a:t>
            </a:r>
          </a:p>
          <a:p>
            <a:r>
              <a:rPr lang="fr-FR" sz="2800" b="1" dirty="0">
                <a:solidFill>
                  <a:schemeClr val="bg1"/>
                </a:solidFill>
              </a:rPr>
              <a:t>INTITULE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4F25E64-413E-4565-A2E9-81939BD6E5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 descr="Une image contenant dessin humoristique, illustration, art&#10;&#10;Description générée automatiquement">
            <a:extLst>
              <a:ext uri="{FF2B5EF4-FFF2-40B4-BE49-F238E27FC236}">
                <a16:creationId xmlns:a16="http://schemas.microsoft.com/office/drawing/2014/main" id="{4BDB1B3B-3D29-12A3-61B2-D7A7EDDF28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9961" r="4187" b="7328"/>
          <a:stretch/>
        </p:blipFill>
        <p:spPr>
          <a:xfrm>
            <a:off x="697228" y="50138"/>
            <a:ext cx="7749544" cy="402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81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fr-FR" sz="2400" dirty="0"/>
              <a:t>Horaires 9h00 – 12h30 / 1hH30 – 17h30</a:t>
            </a:r>
          </a:p>
          <a:p>
            <a:pPr marL="0" indent="0">
              <a:buNone/>
            </a:pPr>
            <a:r>
              <a:rPr lang="fr-FR" sz="2400" dirty="0"/>
              <a:t>Pauses matin et après-midi. </a:t>
            </a:r>
          </a:p>
          <a:p>
            <a:pPr marL="0" indent="0">
              <a:buNone/>
            </a:pPr>
            <a:r>
              <a:rPr lang="fr-FR" sz="2400" dirty="0"/>
              <a:t>Déjeuner de 12H30 à 13h30</a:t>
            </a:r>
            <a:endParaRPr lang="fr-FR" dirty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>
                <a:solidFill>
                  <a:schemeClr val="accent2"/>
                </a:solidFill>
              </a:rPr>
              <a:t>Les valeurs que le groupe s’engage à respecter : </a:t>
            </a:r>
          </a:p>
          <a:p>
            <a:pPr marL="1062038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0000"/>
                </a:solidFill>
              </a:rPr>
              <a:t>Confidentialité</a:t>
            </a:r>
          </a:p>
          <a:p>
            <a:pPr marL="1062038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0000"/>
                </a:solidFill>
              </a:rPr>
              <a:t> Non jugement </a:t>
            </a:r>
          </a:p>
          <a:p>
            <a:pPr marL="1062038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0000"/>
                </a:solidFill>
              </a:rPr>
              <a:t> Bienveillance</a:t>
            </a:r>
          </a:p>
          <a:p>
            <a:pPr marL="1062038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0000"/>
                </a:solidFill>
              </a:rPr>
              <a:t> Ecoute</a:t>
            </a:r>
          </a:p>
          <a:p>
            <a:pPr marL="1062038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0000"/>
                </a:solidFill>
              </a:rPr>
              <a:t> Solidarité dans le groupe</a:t>
            </a: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REGLES DE FONCTIONNEMENT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5B91516-3266-4C71-AC21-E83B7FB1D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@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AF2E419-AB40-431A-9646-89EDD3F6D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78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567DEC-ABA4-4658-A656-D12AD67AA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PROGRAMME JOUR 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2D3AA7-B57D-487B-99F4-254E6E352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@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26AA8C-12B4-486D-9017-2905314FE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6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722313" y="4406900"/>
            <a:ext cx="7772400" cy="1362075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chemeClr val="bg1"/>
                </a:solidFill>
              </a:rPr>
              <a:t>Titre de partie 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E76EA8-1B07-428F-8737-C6AA3E536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456384" cy="365125"/>
          </a:xfrm>
        </p:spPr>
        <p:txBody>
          <a:bodyPr/>
          <a:lstStyle/>
          <a:p>
            <a:r>
              <a:rPr lang="fr-FR"/>
              <a:t>@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AF321C-C3C5-46BD-8A08-65F38C244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448DD63-577F-43F2-8DB9-3A74BC11BF29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054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C1C3C60-A92A-489A-A5B8-3B0C2D670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B75B4F-CC06-4835-9ECA-FC6D62DFA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61EA-3838-4585-991A-9FE3F83376D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804C6C-1DD7-4B6B-A039-783A7A95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@</a:t>
            </a:r>
            <a:endParaRPr lang="en-US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6097EA5-1853-4EF1-BC71-C4C59EFE1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84108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eelink">
      <a:dk1>
        <a:srgbClr val="666666"/>
      </a:dk1>
      <a:lt1>
        <a:srgbClr val="FFFFFF"/>
      </a:lt1>
      <a:dk2>
        <a:srgbClr val="000000"/>
      </a:dk2>
      <a:lt2>
        <a:srgbClr val="F5A312"/>
      </a:lt2>
      <a:accent1>
        <a:srgbClr val="1D2C54"/>
      </a:accent1>
      <a:accent2>
        <a:srgbClr val="229D97"/>
      </a:accent2>
      <a:accent3>
        <a:srgbClr val="DA2A00"/>
      </a:accent3>
      <a:accent4>
        <a:srgbClr val="91371F"/>
      </a:accent4>
      <a:accent5>
        <a:srgbClr val="349E69"/>
      </a:accent5>
      <a:accent6>
        <a:srgbClr val="36B9B3"/>
      </a:accent6>
      <a:hlink>
        <a:srgbClr val="36B9B3"/>
      </a:hlink>
      <a:folHlink>
        <a:srgbClr val="F5A312"/>
      </a:folHlink>
    </a:clrScheme>
    <a:fontScheme name="BEELINK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59</Words>
  <Application>Microsoft Office PowerPoint</Application>
  <PresentationFormat>Affichage à l'écran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Poppins</vt:lpstr>
      <vt:lpstr>Wingdings</vt:lpstr>
      <vt:lpstr>Thème Office</vt:lpstr>
      <vt:lpstr>2_Conception personnalisée</vt:lpstr>
      <vt:lpstr>1_Conception personnalisée</vt:lpstr>
      <vt:lpstr>Conception personnalisée</vt:lpstr>
      <vt:lpstr>Présentation PowerPoint</vt:lpstr>
      <vt:lpstr>REGLES DE FONCTIONNEMENT</vt:lpstr>
      <vt:lpstr>PROGRAMME JOUR 1</vt:lpstr>
      <vt:lpstr>Titre de partie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Isabelle</dc:creator>
  <cp:lastModifiedBy>Isabelle MAUDET</cp:lastModifiedBy>
  <cp:revision>71</cp:revision>
  <dcterms:created xsi:type="dcterms:W3CDTF">2016-11-16T13:17:56Z</dcterms:created>
  <dcterms:modified xsi:type="dcterms:W3CDTF">2023-12-07T11:10:45Z</dcterms:modified>
</cp:coreProperties>
</file>