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37"/>
  </p:notesMasterIdLst>
  <p:handoutMasterIdLst>
    <p:handoutMasterId r:id="rId38"/>
  </p:handoutMasterIdLst>
  <p:sldIdLst>
    <p:sldId id="317" r:id="rId3"/>
    <p:sldId id="271" r:id="rId4"/>
    <p:sldId id="339" r:id="rId5"/>
    <p:sldId id="346" r:id="rId6"/>
    <p:sldId id="345" r:id="rId7"/>
    <p:sldId id="296" r:id="rId8"/>
    <p:sldId id="337" r:id="rId9"/>
    <p:sldId id="338" r:id="rId10"/>
    <p:sldId id="361" r:id="rId11"/>
    <p:sldId id="347" r:id="rId12"/>
    <p:sldId id="277" r:id="rId13"/>
    <p:sldId id="310" r:id="rId14"/>
    <p:sldId id="312" r:id="rId15"/>
    <p:sldId id="280" r:id="rId16"/>
    <p:sldId id="325" r:id="rId17"/>
    <p:sldId id="321" r:id="rId18"/>
    <p:sldId id="322" r:id="rId19"/>
    <p:sldId id="327" r:id="rId20"/>
    <p:sldId id="359" r:id="rId21"/>
    <p:sldId id="358" r:id="rId22"/>
    <p:sldId id="357" r:id="rId23"/>
    <p:sldId id="356" r:id="rId24"/>
    <p:sldId id="355" r:id="rId25"/>
    <p:sldId id="354" r:id="rId26"/>
    <p:sldId id="353" r:id="rId27"/>
    <p:sldId id="352" r:id="rId28"/>
    <p:sldId id="351" r:id="rId29"/>
    <p:sldId id="302" r:id="rId30"/>
    <p:sldId id="303" r:id="rId31"/>
    <p:sldId id="350" r:id="rId32"/>
    <p:sldId id="328" r:id="rId33"/>
    <p:sldId id="329" r:id="rId34"/>
    <p:sldId id="348" r:id="rId35"/>
    <p:sldId id="349" r:id="rId3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CBC1"/>
    <a:srgbClr val="DDEEEB"/>
    <a:srgbClr val="E4EB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06" autoAdjust="0"/>
    <p:restoredTop sz="95840"/>
  </p:normalViewPr>
  <p:slideViewPr>
    <p:cSldViewPr snapToGrid="0">
      <p:cViewPr varScale="1">
        <p:scale>
          <a:sx n="132" d="100"/>
          <a:sy n="132" d="100"/>
        </p:scale>
        <p:origin x="184" y="712"/>
      </p:cViewPr>
      <p:guideLst/>
    </p:cSldViewPr>
  </p:slideViewPr>
  <p:notesTextViewPr>
    <p:cViewPr>
      <p:scale>
        <a:sx n="1" d="1"/>
        <a:sy n="1" d="1"/>
      </p:scale>
      <p:origin x="0" y="0"/>
    </p:cViewPr>
  </p:notesTextViewPr>
  <p:notesViewPr>
    <p:cSldViewPr snapToGrid="0">
      <p:cViewPr varScale="1">
        <p:scale>
          <a:sx n="85" d="100"/>
          <a:sy n="85" d="100"/>
        </p:scale>
        <p:origin x="392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97E05E7-A6DF-5C1D-A365-EC84664AB91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9BAACA63-8829-B03F-D0F8-B0DA9B06101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450C8DC-9FBC-1B48-B34C-DAB9396FA3D7}" type="datetimeFigureOut">
              <a:rPr lang="fr-FR" smtClean="0"/>
              <a:t>24/10/2025</a:t>
            </a:fld>
            <a:endParaRPr lang="fr-FR"/>
          </a:p>
        </p:txBody>
      </p:sp>
      <p:sp>
        <p:nvSpPr>
          <p:cNvPr id="4" name="Espace réservé du pied de page 3">
            <a:extLst>
              <a:ext uri="{FF2B5EF4-FFF2-40B4-BE49-F238E27FC236}">
                <a16:creationId xmlns:a16="http://schemas.microsoft.com/office/drawing/2014/main" id="{597162A8-97C3-9974-E93F-0C95C437A7A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BF86AF45-19F7-A002-2A6C-78410843B1A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E842F48-9CC6-1249-9735-465DB4E8F93C}" type="slidenum">
              <a:rPr lang="fr-FR" smtClean="0"/>
              <a:t>‹N°›</a:t>
            </a:fld>
            <a:endParaRPr lang="fr-FR"/>
          </a:p>
        </p:txBody>
      </p:sp>
    </p:spTree>
    <p:extLst>
      <p:ext uri="{BB962C8B-B14F-4D97-AF65-F5344CB8AC3E}">
        <p14:creationId xmlns:p14="http://schemas.microsoft.com/office/powerpoint/2010/main" val="18312090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31BB8A-0B30-46CC-A123-C28B91C11730}" type="datetimeFigureOut">
              <a:rPr lang="fr-FR" smtClean="0"/>
              <a:t>24/10/2025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5EE929-EDA9-44F7-8CB1-5300B87956E3}" type="slidenum">
              <a:rPr lang="fr-FR" smtClean="0"/>
              <a:t>‹N°›</a:t>
            </a:fld>
            <a:endParaRPr lang="fr-FR"/>
          </a:p>
        </p:txBody>
      </p:sp>
    </p:spTree>
    <p:extLst>
      <p:ext uri="{BB962C8B-B14F-4D97-AF65-F5344CB8AC3E}">
        <p14:creationId xmlns:p14="http://schemas.microsoft.com/office/powerpoint/2010/main" val="2691794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2a38200bed5_0_5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2a38200bed5_0_5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2"/>
        <p:cNvGrpSpPr/>
        <p:nvPr/>
      </p:nvGrpSpPr>
      <p:grpSpPr>
        <a:xfrm>
          <a:off x="0" y="0"/>
          <a:ext cx="0" cy="0"/>
          <a:chOff x="0" y="0"/>
          <a:chExt cx="0" cy="0"/>
        </a:xfrm>
      </p:grpSpPr>
      <p:sp>
        <p:nvSpPr>
          <p:cNvPr id="1953" name="Google Shape;1953;g2e406232495_0_4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4" name="Google Shape;1954;g2e406232495_0_4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8"/>
        <p:cNvGrpSpPr/>
        <p:nvPr/>
      </p:nvGrpSpPr>
      <p:grpSpPr>
        <a:xfrm>
          <a:off x="0" y="0"/>
          <a:ext cx="0" cy="0"/>
          <a:chOff x="0" y="0"/>
          <a:chExt cx="0" cy="0"/>
        </a:xfrm>
      </p:grpSpPr>
      <p:sp>
        <p:nvSpPr>
          <p:cNvPr id="1599" name="Google Shape;1599;g2a38200bed5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0" name="Google Shape;1600;g2a38200bed5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a:extLst>
            <a:ext uri="{FF2B5EF4-FFF2-40B4-BE49-F238E27FC236}">
              <a16:creationId xmlns:a16="http://schemas.microsoft.com/office/drawing/2014/main" id="{265F7750-605B-39DF-A5AD-3CA8A94514FA}"/>
            </a:ext>
          </a:extLst>
        </p:cNvPr>
        <p:cNvGrpSpPr/>
        <p:nvPr/>
      </p:nvGrpSpPr>
      <p:grpSpPr>
        <a:xfrm>
          <a:off x="0" y="0"/>
          <a:ext cx="0" cy="0"/>
          <a:chOff x="0" y="0"/>
          <a:chExt cx="0" cy="0"/>
        </a:xfrm>
      </p:grpSpPr>
      <p:sp>
        <p:nvSpPr>
          <p:cNvPr id="302" name="Google Shape;302;g2a38200bed5_0_524:notes">
            <a:extLst>
              <a:ext uri="{FF2B5EF4-FFF2-40B4-BE49-F238E27FC236}">
                <a16:creationId xmlns:a16="http://schemas.microsoft.com/office/drawing/2014/main" id="{8BF91156-DB3A-77F9-6365-38B74C681ED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2a38200bed5_0_524:notes">
            <a:extLst>
              <a:ext uri="{FF2B5EF4-FFF2-40B4-BE49-F238E27FC236}">
                <a16:creationId xmlns:a16="http://schemas.microsoft.com/office/drawing/2014/main" id="{782F2F6C-520F-26C5-AFA3-A23A5ED3664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594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a:extLst>
            <a:ext uri="{FF2B5EF4-FFF2-40B4-BE49-F238E27FC236}">
              <a16:creationId xmlns:a16="http://schemas.microsoft.com/office/drawing/2014/main" id="{47D96AE5-2A60-FC8E-9973-8A25D34975A3}"/>
            </a:ext>
          </a:extLst>
        </p:cNvPr>
        <p:cNvGrpSpPr/>
        <p:nvPr/>
      </p:nvGrpSpPr>
      <p:grpSpPr>
        <a:xfrm>
          <a:off x="0" y="0"/>
          <a:ext cx="0" cy="0"/>
          <a:chOff x="0" y="0"/>
          <a:chExt cx="0" cy="0"/>
        </a:xfrm>
      </p:grpSpPr>
      <p:sp>
        <p:nvSpPr>
          <p:cNvPr id="302" name="Google Shape;302;g2a38200bed5_0_524:notes">
            <a:extLst>
              <a:ext uri="{FF2B5EF4-FFF2-40B4-BE49-F238E27FC236}">
                <a16:creationId xmlns:a16="http://schemas.microsoft.com/office/drawing/2014/main" id="{78ECC287-4E6E-48E9-00C1-6FC0B890402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2a38200bed5_0_524:notes">
            <a:extLst>
              <a:ext uri="{FF2B5EF4-FFF2-40B4-BE49-F238E27FC236}">
                <a16:creationId xmlns:a16="http://schemas.microsoft.com/office/drawing/2014/main" id="{61CE94A1-B2CA-6D4F-A295-71A67E77FD0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684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3474686b6eb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3474686b6eb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3501800e483_0_15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3501800e483_0_15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1"/>
        <p:cNvGrpSpPr/>
        <p:nvPr/>
      </p:nvGrpSpPr>
      <p:grpSpPr>
        <a:xfrm>
          <a:off x="0" y="0"/>
          <a:ext cx="0" cy="0"/>
          <a:chOff x="0" y="0"/>
          <a:chExt cx="0" cy="0"/>
        </a:xfrm>
      </p:grpSpPr>
      <p:sp>
        <p:nvSpPr>
          <p:cNvPr id="1272" name="Google Shape;1272;g3501800e483_0_9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3" name="Google Shape;1273;g3501800e483_0_9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1"/>
        <p:cNvGrpSpPr/>
        <p:nvPr/>
      </p:nvGrpSpPr>
      <p:grpSpPr>
        <a:xfrm>
          <a:off x="0" y="0"/>
          <a:ext cx="0" cy="0"/>
          <a:chOff x="0" y="0"/>
          <a:chExt cx="0" cy="0"/>
        </a:xfrm>
      </p:grpSpPr>
      <p:sp>
        <p:nvSpPr>
          <p:cNvPr id="1342" name="Google Shape;1342;g3501800e483_0_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3" name="Google Shape;1343;g3501800e483_0_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8"/>
        <p:cNvGrpSpPr/>
        <p:nvPr/>
      </p:nvGrpSpPr>
      <p:grpSpPr>
        <a:xfrm>
          <a:off x="0" y="0"/>
          <a:ext cx="0" cy="0"/>
          <a:chOff x="0" y="0"/>
          <a:chExt cx="0" cy="0"/>
        </a:xfrm>
      </p:grpSpPr>
      <p:sp>
        <p:nvSpPr>
          <p:cNvPr id="1899" name="Google Shape;1899;g2b3dff901ea_0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0" name="Google Shape;1900;g2b3dff901ea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17544C-C3EB-5218-8AB7-F4EFC2EA682A}"/>
              </a:ext>
            </a:extLst>
          </p:cNvPr>
          <p:cNvSpPr>
            <a:spLocks noGrp="1"/>
          </p:cNvSpPr>
          <p:nvPr>
            <p:ph type="ctrTitle" hasCustomPrompt="1"/>
          </p:nvPr>
        </p:nvSpPr>
        <p:spPr>
          <a:xfrm>
            <a:off x="838200" y="1041400"/>
            <a:ext cx="7315200" cy="2387600"/>
          </a:xfrm>
        </p:spPr>
        <p:txBody>
          <a:bodyPr anchor="ctr"/>
          <a:lstStyle>
            <a:lvl1pPr algn="l">
              <a:defRPr sz="6000"/>
            </a:lvl1pPr>
          </a:lstStyle>
          <a:p>
            <a:r>
              <a:rPr lang="fr-FR" dirty="0"/>
              <a:t>MODIFIEZ LE STYLE DU TITRE</a:t>
            </a:r>
          </a:p>
        </p:txBody>
      </p:sp>
      <p:sp>
        <p:nvSpPr>
          <p:cNvPr id="3" name="Sous-titre 2">
            <a:extLst>
              <a:ext uri="{FF2B5EF4-FFF2-40B4-BE49-F238E27FC236}">
                <a16:creationId xmlns:a16="http://schemas.microsoft.com/office/drawing/2014/main" id="{2AF06422-6E95-AE46-5120-864F6465A734}"/>
              </a:ext>
            </a:extLst>
          </p:cNvPr>
          <p:cNvSpPr>
            <a:spLocks noGrp="1"/>
          </p:cNvSpPr>
          <p:nvPr>
            <p:ph type="subTitle" idx="1"/>
          </p:nvPr>
        </p:nvSpPr>
        <p:spPr>
          <a:xfrm>
            <a:off x="838200" y="3602038"/>
            <a:ext cx="10515600" cy="1655762"/>
          </a:xfrm>
        </p:spPr>
        <p:txBody>
          <a:bodyPr/>
          <a:lstStyle>
            <a:lvl1pPr marL="0" indent="0" algn="ctr">
              <a:buNone/>
              <a:defRPr sz="2400" b="0" i="0">
                <a:latin typeface="Barlow"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7" name="Espace réservé de la date 3">
            <a:extLst>
              <a:ext uri="{FF2B5EF4-FFF2-40B4-BE49-F238E27FC236}">
                <a16:creationId xmlns:a16="http://schemas.microsoft.com/office/drawing/2014/main" id="{954FEF20-E447-C40A-EAD7-7EEA4C9F8437}"/>
              </a:ext>
            </a:extLst>
          </p:cNvPr>
          <p:cNvSpPr>
            <a:spLocks noGrp="1"/>
          </p:cNvSpPr>
          <p:nvPr>
            <p:ph type="dt" sz="half" idx="2"/>
          </p:nvPr>
        </p:nvSpPr>
        <p:spPr>
          <a:xfrm>
            <a:off x="0" y="6492872"/>
            <a:ext cx="2743200" cy="365125"/>
          </a:xfrm>
          <a:prstGeom prst="rect">
            <a:avLst/>
          </a:prstGeom>
        </p:spPr>
        <p:txBody>
          <a:bodyPr vert="horz" lIns="91440" tIns="45720" rIns="91440" bIns="45720" rtlCol="0" anchor="b"/>
          <a:lstStyle>
            <a:lvl1pPr algn="l">
              <a:defRPr sz="800" baseline="0">
                <a:solidFill>
                  <a:schemeClr val="tx1">
                    <a:tint val="82000"/>
                  </a:schemeClr>
                </a:solidFill>
                <a:latin typeface="Barlow" pitchFamily="2" charset="77"/>
              </a:defRPr>
            </a:lvl1pPr>
          </a:lstStyle>
          <a:p>
            <a:fld id="{4127762D-A6F6-F448-BF52-0AC6DD825FDB}" type="datetimeFigureOut">
              <a:rPr lang="fr-FR" smtClean="0"/>
              <a:pPr/>
              <a:t>24/10/2025</a:t>
            </a:fld>
            <a:endParaRPr lang="fr-FR" dirty="0"/>
          </a:p>
        </p:txBody>
      </p:sp>
      <p:sp>
        <p:nvSpPr>
          <p:cNvPr id="8" name="Espace réservé du pied de page 4">
            <a:extLst>
              <a:ext uri="{FF2B5EF4-FFF2-40B4-BE49-F238E27FC236}">
                <a16:creationId xmlns:a16="http://schemas.microsoft.com/office/drawing/2014/main" id="{77FAA908-ECF8-3F56-8325-5AB033880E48}"/>
              </a:ext>
            </a:extLst>
          </p:cNvPr>
          <p:cNvSpPr>
            <a:spLocks noGrp="1"/>
          </p:cNvSpPr>
          <p:nvPr>
            <p:ph type="ftr" sz="quarter" idx="3"/>
          </p:nvPr>
        </p:nvSpPr>
        <p:spPr>
          <a:xfrm>
            <a:off x="4038600" y="6492874"/>
            <a:ext cx="4114800" cy="365125"/>
          </a:xfrm>
          <a:prstGeom prst="rect">
            <a:avLst/>
          </a:prstGeom>
        </p:spPr>
        <p:txBody>
          <a:bodyPr vert="horz" lIns="91440" tIns="45720" rIns="91440" bIns="45720" rtlCol="0" anchor="b"/>
          <a:lstStyle>
            <a:lvl1pPr algn="ctr">
              <a:defRPr sz="800" baseline="0">
                <a:solidFill>
                  <a:schemeClr val="tx1">
                    <a:tint val="82000"/>
                  </a:schemeClr>
                </a:solidFill>
                <a:latin typeface="Barlow" pitchFamily="2" charset="77"/>
              </a:defRPr>
            </a:lvl1pPr>
          </a:lstStyle>
          <a:p>
            <a:endParaRPr lang="fr-FR" dirty="0"/>
          </a:p>
        </p:txBody>
      </p:sp>
      <p:sp>
        <p:nvSpPr>
          <p:cNvPr id="9" name="Espace réservé du numéro de diapositive 5">
            <a:extLst>
              <a:ext uri="{FF2B5EF4-FFF2-40B4-BE49-F238E27FC236}">
                <a16:creationId xmlns:a16="http://schemas.microsoft.com/office/drawing/2014/main" id="{7DC6543E-8904-1381-4148-68260A5A8E45}"/>
              </a:ext>
            </a:extLst>
          </p:cNvPr>
          <p:cNvSpPr>
            <a:spLocks noGrp="1"/>
          </p:cNvSpPr>
          <p:nvPr>
            <p:ph type="sldNum" sz="quarter" idx="4"/>
          </p:nvPr>
        </p:nvSpPr>
        <p:spPr>
          <a:xfrm>
            <a:off x="9448800" y="6492873"/>
            <a:ext cx="2743200" cy="365125"/>
          </a:xfrm>
          <a:prstGeom prst="rect">
            <a:avLst/>
          </a:prstGeom>
        </p:spPr>
        <p:txBody>
          <a:bodyPr vert="horz" lIns="91440" tIns="45720" rIns="91440" bIns="45720" rtlCol="0" anchor="b"/>
          <a:lstStyle>
            <a:lvl1pPr algn="r">
              <a:defRPr sz="800" baseline="0">
                <a:solidFill>
                  <a:schemeClr val="tx1">
                    <a:tint val="82000"/>
                  </a:schemeClr>
                </a:solidFill>
                <a:latin typeface="Barlow" pitchFamily="2" charset="77"/>
              </a:defRPr>
            </a:lvl1pPr>
          </a:lstStyle>
          <a:p>
            <a:fld id="{4899EE44-CCB4-E141-93E3-1BCEFC62A270}" type="slidenum">
              <a:rPr lang="fr-FR" smtClean="0"/>
              <a:pPr/>
              <a:t>‹N°›</a:t>
            </a:fld>
            <a:endParaRPr lang="fr-FR" dirty="0"/>
          </a:p>
        </p:txBody>
      </p:sp>
      <p:pic>
        <p:nvPicPr>
          <p:cNvPr id="4" name="Google Shape;24;p6">
            <a:extLst>
              <a:ext uri="{FF2B5EF4-FFF2-40B4-BE49-F238E27FC236}">
                <a16:creationId xmlns:a16="http://schemas.microsoft.com/office/drawing/2014/main" id="{0082E712-BC81-49AD-DA2D-408CE4F132B2}"/>
              </a:ext>
            </a:extLst>
          </p:cNvPr>
          <p:cNvPicPr preferRelativeResize="0"/>
          <p:nvPr userDrawn="1"/>
        </p:nvPicPr>
        <p:blipFill>
          <a:blip r:embed="rId2">
            <a:alphaModFix/>
          </a:blip>
          <a:stretch>
            <a:fillRect/>
          </a:stretch>
        </p:blipFill>
        <p:spPr>
          <a:xfrm>
            <a:off x="11757990" y="1"/>
            <a:ext cx="434009" cy="2743200"/>
          </a:xfrm>
          <a:prstGeom prst="rect">
            <a:avLst/>
          </a:prstGeom>
          <a:noFill/>
          <a:ln>
            <a:noFill/>
          </a:ln>
        </p:spPr>
      </p:pic>
    </p:spTree>
    <p:extLst>
      <p:ext uri="{BB962C8B-B14F-4D97-AF65-F5344CB8AC3E}">
        <p14:creationId xmlns:p14="http://schemas.microsoft.com/office/powerpoint/2010/main" val="2954155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22F8A2-658A-C7D3-550B-5425228505B2}"/>
              </a:ext>
            </a:extLst>
          </p:cNvPr>
          <p:cNvSpPr>
            <a:spLocks noGrp="1"/>
          </p:cNvSpPr>
          <p:nvPr>
            <p:ph type="title" hasCustomPrompt="1"/>
          </p:nvPr>
        </p:nvSpPr>
        <p:spPr/>
        <p:txBody>
          <a:bodyPr/>
          <a:lstStyle/>
          <a:p>
            <a:r>
              <a:rPr lang="fr-FR" dirty="0"/>
              <a:t>MODIFIEZ LE STYLE DU TITRE</a:t>
            </a:r>
          </a:p>
        </p:txBody>
      </p:sp>
      <p:sp>
        <p:nvSpPr>
          <p:cNvPr id="3" name="Espace réservé du contenu 2">
            <a:extLst>
              <a:ext uri="{FF2B5EF4-FFF2-40B4-BE49-F238E27FC236}">
                <a16:creationId xmlns:a16="http://schemas.microsoft.com/office/drawing/2014/main" id="{4AC00120-5AD3-AA35-38EE-F5920BE2963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3">
            <a:extLst>
              <a:ext uri="{FF2B5EF4-FFF2-40B4-BE49-F238E27FC236}">
                <a16:creationId xmlns:a16="http://schemas.microsoft.com/office/drawing/2014/main" id="{FB48D476-C155-2921-38DF-57886A41776B}"/>
              </a:ext>
            </a:extLst>
          </p:cNvPr>
          <p:cNvSpPr>
            <a:spLocks noGrp="1"/>
          </p:cNvSpPr>
          <p:nvPr>
            <p:ph type="dt" sz="half" idx="10"/>
          </p:nvPr>
        </p:nvSpPr>
        <p:spPr>
          <a:xfrm>
            <a:off x="0" y="6492872"/>
            <a:ext cx="2743200" cy="365125"/>
          </a:xfrm>
          <a:prstGeom prst="rect">
            <a:avLst/>
          </a:prstGeom>
        </p:spPr>
        <p:txBody>
          <a:bodyPr anchor="b"/>
          <a:lstStyle>
            <a:lvl1pPr>
              <a:defRPr sz="800">
                <a:solidFill>
                  <a:schemeClr val="bg1">
                    <a:lumMod val="65000"/>
                  </a:schemeClr>
                </a:solidFill>
                <a:latin typeface="Barlow" pitchFamily="2" charset="77"/>
              </a:defRPr>
            </a:lvl1pPr>
          </a:lstStyle>
          <a:p>
            <a:fld id="{4127762D-A6F6-F448-BF52-0AC6DD825FDB}" type="datetimeFigureOut">
              <a:rPr lang="fr-FR" smtClean="0"/>
              <a:pPr/>
              <a:t>24/10/2025</a:t>
            </a:fld>
            <a:endParaRPr lang="fr-FR"/>
          </a:p>
        </p:txBody>
      </p:sp>
      <p:sp>
        <p:nvSpPr>
          <p:cNvPr id="8" name="Espace réservé du pied de page 4">
            <a:extLst>
              <a:ext uri="{FF2B5EF4-FFF2-40B4-BE49-F238E27FC236}">
                <a16:creationId xmlns:a16="http://schemas.microsoft.com/office/drawing/2014/main" id="{6E42481A-C7B9-8351-0FBA-FFBB3047B11D}"/>
              </a:ext>
            </a:extLst>
          </p:cNvPr>
          <p:cNvSpPr>
            <a:spLocks noGrp="1"/>
          </p:cNvSpPr>
          <p:nvPr>
            <p:ph type="ftr" sz="quarter" idx="11"/>
          </p:nvPr>
        </p:nvSpPr>
        <p:spPr>
          <a:xfrm>
            <a:off x="4038600" y="6492874"/>
            <a:ext cx="4114800" cy="365125"/>
          </a:xfrm>
          <a:prstGeom prst="rect">
            <a:avLst/>
          </a:prstGeom>
        </p:spPr>
        <p:txBody>
          <a:bodyPr anchor="b"/>
          <a:lstStyle>
            <a:lvl1pPr algn="ctr">
              <a:defRPr sz="800">
                <a:solidFill>
                  <a:schemeClr val="bg1">
                    <a:lumMod val="65000"/>
                  </a:schemeClr>
                </a:solidFill>
                <a:latin typeface="Barlow" pitchFamily="2" charset="77"/>
              </a:defRPr>
            </a:lvl1pPr>
          </a:lstStyle>
          <a:p>
            <a:endParaRPr lang="fr-FR"/>
          </a:p>
        </p:txBody>
      </p:sp>
      <p:sp>
        <p:nvSpPr>
          <p:cNvPr id="9" name="Espace réservé du numéro de diapositive 5">
            <a:extLst>
              <a:ext uri="{FF2B5EF4-FFF2-40B4-BE49-F238E27FC236}">
                <a16:creationId xmlns:a16="http://schemas.microsoft.com/office/drawing/2014/main" id="{8AE5C190-4C74-018F-1EDF-3097323E290C}"/>
              </a:ext>
            </a:extLst>
          </p:cNvPr>
          <p:cNvSpPr>
            <a:spLocks noGrp="1"/>
          </p:cNvSpPr>
          <p:nvPr>
            <p:ph type="sldNum" sz="quarter" idx="12"/>
          </p:nvPr>
        </p:nvSpPr>
        <p:spPr>
          <a:xfrm>
            <a:off x="9448800" y="6492873"/>
            <a:ext cx="2743200" cy="365125"/>
          </a:xfrm>
          <a:prstGeom prst="rect">
            <a:avLst/>
          </a:prstGeom>
        </p:spPr>
        <p:txBody>
          <a:bodyPr anchor="b"/>
          <a:lstStyle>
            <a:lvl1pPr>
              <a:defRPr sz="800">
                <a:solidFill>
                  <a:schemeClr val="bg1">
                    <a:lumMod val="65000"/>
                  </a:schemeClr>
                </a:solidFill>
                <a:latin typeface="Barlow" pitchFamily="2" charset="77"/>
              </a:defRPr>
            </a:lvl1pPr>
          </a:lstStyle>
          <a:p>
            <a:fld id="{4899EE44-CCB4-E141-93E3-1BCEFC62A270}" type="slidenum">
              <a:rPr lang="fr-FR" smtClean="0"/>
              <a:pPr/>
              <a:t>‹N°›</a:t>
            </a:fld>
            <a:endParaRPr lang="fr-FR"/>
          </a:p>
        </p:txBody>
      </p:sp>
    </p:spTree>
    <p:extLst>
      <p:ext uri="{BB962C8B-B14F-4D97-AF65-F5344CB8AC3E}">
        <p14:creationId xmlns:p14="http://schemas.microsoft.com/office/powerpoint/2010/main" val="3423331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D3991A-71E1-0A02-C733-1A12E4AB4C09}"/>
              </a:ext>
            </a:extLst>
          </p:cNvPr>
          <p:cNvSpPr>
            <a:spLocks noGrp="1"/>
          </p:cNvSpPr>
          <p:nvPr>
            <p:ph type="title" hasCustomPrompt="1"/>
          </p:nvPr>
        </p:nvSpPr>
        <p:spPr>
          <a:xfrm>
            <a:off x="831850" y="1709738"/>
            <a:ext cx="10515600" cy="2852737"/>
          </a:xfrm>
        </p:spPr>
        <p:txBody>
          <a:bodyPr anchor="b"/>
          <a:lstStyle>
            <a:lvl1pPr>
              <a:defRPr sz="6000"/>
            </a:lvl1pPr>
          </a:lstStyle>
          <a:p>
            <a:r>
              <a:rPr lang="fr-FR" dirty="0"/>
              <a:t>MODIFIEZ LE STYLE DU TITRE</a:t>
            </a:r>
          </a:p>
        </p:txBody>
      </p:sp>
      <p:sp>
        <p:nvSpPr>
          <p:cNvPr id="3" name="Espace réservé du texte 2">
            <a:extLst>
              <a:ext uri="{FF2B5EF4-FFF2-40B4-BE49-F238E27FC236}">
                <a16:creationId xmlns:a16="http://schemas.microsoft.com/office/drawing/2014/main" id="{41B86EC9-CBFE-F88D-3340-B2E185E8E2E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highlight>
                  <a:srgbClr val="E4EBED"/>
                </a:highlight>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dirty="0"/>
              <a:t>Cliquez pour modifier les styles du texte du masque</a:t>
            </a:r>
          </a:p>
        </p:txBody>
      </p:sp>
    </p:spTree>
    <p:extLst>
      <p:ext uri="{BB962C8B-B14F-4D97-AF65-F5344CB8AC3E}">
        <p14:creationId xmlns:p14="http://schemas.microsoft.com/office/powerpoint/2010/main" val="39282518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EB8478-31C3-904E-332C-A29216B65701}"/>
              </a:ext>
            </a:extLst>
          </p:cNvPr>
          <p:cNvSpPr>
            <a:spLocks noGrp="1"/>
          </p:cNvSpPr>
          <p:nvPr>
            <p:ph type="title" hasCustomPrompt="1"/>
          </p:nvPr>
        </p:nvSpPr>
        <p:spPr>
          <a:xfrm>
            <a:off x="839788" y="365125"/>
            <a:ext cx="10515600" cy="1325563"/>
          </a:xfrm>
        </p:spPr>
        <p:txBody>
          <a:bodyPr/>
          <a:lstStyle/>
          <a:p>
            <a:r>
              <a:rPr lang="fr-FR" dirty="0"/>
              <a:t>MODIFIEZ LE STYLE DU TITRE</a:t>
            </a:r>
          </a:p>
        </p:txBody>
      </p:sp>
      <p:sp>
        <p:nvSpPr>
          <p:cNvPr id="3" name="Espace réservé du texte 2">
            <a:extLst>
              <a:ext uri="{FF2B5EF4-FFF2-40B4-BE49-F238E27FC236}">
                <a16:creationId xmlns:a16="http://schemas.microsoft.com/office/drawing/2014/main" id="{B2A891F6-C109-6A3F-3A60-2D6ADA87E5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74446DD-A1FA-792E-285E-A804C7D23A6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49C87A0-680D-D2E1-E72F-E32474435B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DDA769D-024B-4863-E591-C097B1FF5DD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972659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4E07E5-0EB8-7A15-302E-57CDEC6979A7}"/>
              </a:ext>
            </a:extLst>
          </p:cNvPr>
          <p:cNvSpPr>
            <a:spLocks noGrp="1"/>
          </p:cNvSpPr>
          <p:nvPr>
            <p:ph type="title" hasCustomPrompt="1"/>
          </p:nvPr>
        </p:nvSpPr>
        <p:spPr/>
        <p:txBody>
          <a:bodyPr/>
          <a:lstStyle/>
          <a:p>
            <a:r>
              <a:rPr lang="fr-FR" dirty="0"/>
              <a:t>MODIFIEZ LE STYLE </a:t>
            </a:r>
            <a:br>
              <a:rPr lang="fr-FR" dirty="0"/>
            </a:br>
            <a:r>
              <a:rPr lang="fr-FR" dirty="0"/>
              <a:t>DU TITRE</a:t>
            </a:r>
          </a:p>
        </p:txBody>
      </p:sp>
    </p:spTree>
    <p:extLst>
      <p:ext uri="{BB962C8B-B14F-4D97-AF65-F5344CB8AC3E}">
        <p14:creationId xmlns:p14="http://schemas.microsoft.com/office/powerpoint/2010/main" val="4283218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4071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HAPITRE - Dark">
  <p:cSld name="CHAPITRE - Dark">
    <p:spTree>
      <p:nvGrpSpPr>
        <p:cNvPr id="1" name="Shape 21"/>
        <p:cNvGrpSpPr/>
        <p:nvPr/>
      </p:nvGrpSpPr>
      <p:grpSpPr>
        <a:xfrm>
          <a:off x="0" y="0"/>
          <a:ext cx="0" cy="0"/>
          <a:chOff x="0" y="0"/>
          <a:chExt cx="0" cy="0"/>
        </a:xfrm>
      </p:grpSpPr>
      <p:sp>
        <p:nvSpPr>
          <p:cNvPr id="22" name="Google Shape;22;p6"/>
          <p:cNvSpPr/>
          <p:nvPr/>
        </p:nvSpPr>
        <p:spPr>
          <a:xfrm>
            <a:off x="0" y="0"/>
            <a:ext cx="12192000" cy="6858000"/>
          </a:xfrm>
          <a:prstGeom prst="rect">
            <a:avLst/>
          </a:prstGeom>
          <a:solidFill>
            <a:srgbClr val="001410"/>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p>
        </p:txBody>
      </p:sp>
      <p:sp>
        <p:nvSpPr>
          <p:cNvPr id="23" name="Google Shape;23;p6"/>
          <p:cNvSpPr txBox="1">
            <a:spLocks noGrp="1"/>
          </p:cNvSpPr>
          <p:nvPr>
            <p:ph type="sldNum" idx="12"/>
          </p:nvPr>
        </p:nvSpPr>
        <p:spPr>
          <a:xfrm>
            <a:off x="11296611" y="6243023"/>
            <a:ext cx="731600" cy="524800"/>
          </a:xfrm>
          <a:prstGeom prst="rect">
            <a:avLst/>
          </a:prstGeom>
        </p:spPr>
        <p:txBody>
          <a:bodyPr spcFirstLastPara="1" wrap="square" lIns="91425" tIns="91425" rIns="91425" bIns="91425" anchor="ctr" anchorCtr="0">
            <a:normAutofit/>
          </a:bodyPr>
          <a:lstStyle>
            <a:lvl1pPr lvl="0">
              <a:buNone/>
              <a:defRPr sz="1067">
                <a:solidFill>
                  <a:srgbClr val="001410"/>
                </a:solidFill>
                <a:latin typeface="Sora Light"/>
                <a:ea typeface="Sora Light"/>
                <a:cs typeface="Sora Light"/>
                <a:sym typeface="Sora Light"/>
              </a:defRPr>
            </a:lvl1pPr>
            <a:lvl2pPr lvl="1">
              <a:buNone/>
              <a:defRPr sz="1067">
                <a:solidFill>
                  <a:srgbClr val="001410"/>
                </a:solidFill>
                <a:latin typeface="Sora Light"/>
                <a:ea typeface="Sora Light"/>
                <a:cs typeface="Sora Light"/>
                <a:sym typeface="Sora Light"/>
              </a:defRPr>
            </a:lvl2pPr>
            <a:lvl3pPr lvl="2">
              <a:buNone/>
              <a:defRPr sz="1067">
                <a:solidFill>
                  <a:srgbClr val="001410"/>
                </a:solidFill>
                <a:latin typeface="Sora Light"/>
                <a:ea typeface="Sora Light"/>
                <a:cs typeface="Sora Light"/>
                <a:sym typeface="Sora Light"/>
              </a:defRPr>
            </a:lvl3pPr>
            <a:lvl4pPr lvl="3">
              <a:buNone/>
              <a:defRPr sz="1067">
                <a:solidFill>
                  <a:srgbClr val="001410"/>
                </a:solidFill>
                <a:latin typeface="Sora Light"/>
                <a:ea typeface="Sora Light"/>
                <a:cs typeface="Sora Light"/>
                <a:sym typeface="Sora Light"/>
              </a:defRPr>
            </a:lvl4pPr>
            <a:lvl5pPr lvl="4">
              <a:buNone/>
              <a:defRPr sz="1067">
                <a:solidFill>
                  <a:srgbClr val="001410"/>
                </a:solidFill>
                <a:latin typeface="Sora Light"/>
                <a:ea typeface="Sora Light"/>
                <a:cs typeface="Sora Light"/>
                <a:sym typeface="Sora Light"/>
              </a:defRPr>
            </a:lvl5pPr>
            <a:lvl6pPr lvl="5">
              <a:buNone/>
              <a:defRPr sz="1067">
                <a:solidFill>
                  <a:srgbClr val="001410"/>
                </a:solidFill>
                <a:latin typeface="Sora Light"/>
                <a:ea typeface="Sora Light"/>
                <a:cs typeface="Sora Light"/>
                <a:sym typeface="Sora Light"/>
              </a:defRPr>
            </a:lvl6pPr>
            <a:lvl7pPr lvl="6">
              <a:buNone/>
              <a:defRPr sz="1067">
                <a:solidFill>
                  <a:srgbClr val="001410"/>
                </a:solidFill>
                <a:latin typeface="Sora Light"/>
                <a:ea typeface="Sora Light"/>
                <a:cs typeface="Sora Light"/>
                <a:sym typeface="Sora Light"/>
              </a:defRPr>
            </a:lvl7pPr>
            <a:lvl8pPr lvl="7">
              <a:buNone/>
              <a:defRPr sz="1067">
                <a:solidFill>
                  <a:srgbClr val="001410"/>
                </a:solidFill>
                <a:latin typeface="Sora Light"/>
                <a:ea typeface="Sora Light"/>
                <a:cs typeface="Sora Light"/>
                <a:sym typeface="Sora Light"/>
              </a:defRPr>
            </a:lvl8pPr>
            <a:lvl9pPr lvl="8">
              <a:buNone/>
              <a:defRPr sz="1067">
                <a:solidFill>
                  <a:srgbClr val="001410"/>
                </a:solidFill>
                <a:latin typeface="Sora Light"/>
                <a:ea typeface="Sora Light"/>
                <a:cs typeface="Sora Light"/>
                <a:sym typeface="Sora Light"/>
              </a:defRPr>
            </a:lvl9pPr>
          </a:lstStyle>
          <a:p>
            <a:r>
              <a:rPr lang="fr"/>
              <a:t>01</a:t>
            </a:r>
          </a:p>
        </p:txBody>
      </p:sp>
      <p:pic>
        <p:nvPicPr>
          <p:cNvPr id="24" name="Google Shape;24;p6"/>
          <p:cNvPicPr preferRelativeResize="0"/>
          <p:nvPr/>
        </p:nvPicPr>
        <p:blipFill>
          <a:blip r:embed="rId2">
            <a:alphaModFix/>
          </a:blip>
          <a:stretch>
            <a:fillRect/>
          </a:stretch>
        </p:blipFill>
        <p:spPr>
          <a:xfrm>
            <a:off x="11757990" y="1"/>
            <a:ext cx="434009" cy="2743200"/>
          </a:xfrm>
          <a:prstGeom prst="rect">
            <a:avLst/>
          </a:prstGeom>
          <a:noFill/>
          <a:ln>
            <a:noFill/>
          </a:ln>
        </p:spPr>
      </p:pic>
      <p:pic>
        <p:nvPicPr>
          <p:cNvPr id="25" name="Google Shape;25;p6"/>
          <p:cNvPicPr preferRelativeResize="0"/>
          <p:nvPr/>
        </p:nvPicPr>
        <p:blipFill rotWithShape="1">
          <a:blip r:embed="rId3">
            <a:alphaModFix/>
          </a:blip>
          <a:srcRect/>
          <a:stretch/>
        </p:blipFill>
        <p:spPr>
          <a:xfrm>
            <a:off x="10750897" y="6363800"/>
            <a:ext cx="831500" cy="166285"/>
          </a:xfrm>
          <a:prstGeom prst="rect">
            <a:avLst/>
          </a:prstGeom>
          <a:noFill/>
          <a:ln>
            <a:noFill/>
          </a:ln>
        </p:spPr>
      </p:pic>
    </p:spTree>
    <p:extLst>
      <p:ext uri="{BB962C8B-B14F-4D97-AF65-F5344CB8AC3E}">
        <p14:creationId xmlns:p14="http://schemas.microsoft.com/office/powerpoint/2010/main" val="11956111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Fond Green">
  <p:cSld name="Fond Green">
    <p:spTree>
      <p:nvGrpSpPr>
        <p:cNvPr id="1" name="Shape 36"/>
        <p:cNvGrpSpPr/>
        <p:nvPr/>
      </p:nvGrpSpPr>
      <p:grpSpPr>
        <a:xfrm>
          <a:off x="0" y="0"/>
          <a:ext cx="0" cy="0"/>
          <a:chOff x="0" y="0"/>
          <a:chExt cx="0" cy="0"/>
        </a:xfrm>
      </p:grpSpPr>
      <p:sp>
        <p:nvSpPr>
          <p:cNvPr id="37" name="Google Shape;37;p10"/>
          <p:cNvSpPr/>
          <p:nvPr/>
        </p:nvSpPr>
        <p:spPr>
          <a:xfrm>
            <a:off x="0" y="0"/>
            <a:ext cx="12192000" cy="6858000"/>
          </a:xfrm>
          <a:prstGeom prst="rect">
            <a:avLst/>
          </a:prstGeom>
          <a:solidFill>
            <a:srgbClr val="87CBC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p>
        </p:txBody>
      </p:sp>
      <p:pic>
        <p:nvPicPr>
          <p:cNvPr id="38" name="Google Shape;38;p10"/>
          <p:cNvPicPr preferRelativeResize="0"/>
          <p:nvPr/>
        </p:nvPicPr>
        <p:blipFill>
          <a:blip r:embed="rId2">
            <a:alphaModFix/>
          </a:blip>
          <a:stretch>
            <a:fillRect/>
          </a:stretch>
        </p:blipFill>
        <p:spPr>
          <a:xfrm>
            <a:off x="10750901" y="6363801"/>
            <a:ext cx="831500" cy="166300"/>
          </a:xfrm>
          <a:prstGeom prst="rect">
            <a:avLst/>
          </a:prstGeom>
          <a:noFill/>
          <a:ln>
            <a:noFill/>
          </a:ln>
        </p:spPr>
      </p:pic>
    </p:spTree>
    <p:extLst>
      <p:ext uri="{BB962C8B-B14F-4D97-AF65-F5344CB8AC3E}">
        <p14:creationId xmlns:p14="http://schemas.microsoft.com/office/powerpoint/2010/main" val="3712621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Fond Light">
  <p:cSld name="Fond Light">
    <p:spTree>
      <p:nvGrpSpPr>
        <p:cNvPr id="1" name="Shape 44"/>
        <p:cNvGrpSpPr/>
        <p:nvPr/>
      </p:nvGrpSpPr>
      <p:grpSpPr>
        <a:xfrm>
          <a:off x="0" y="0"/>
          <a:ext cx="0" cy="0"/>
          <a:chOff x="0" y="0"/>
          <a:chExt cx="0" cy="0"/>
        </a:xfrm>
      </p:grpSpPr>
      <p:sp>
        <p:nvSpPr>
          <p:cNvPr id="45" name="Google Shape;45;p13"/>
          <p:cNvSpPr/>
          <p:nvPr/>
        </p:nvSpPr>
        <p:spPr>
          <a:xfrm>
            <a:off x="0" y="0"/>
            <a:ext cx="12192000" cy="6858000"/>
          </a:xfrm>
          <a:prstGeom prst="rect">
            <a:avLst/>
          </a:prstGeom>
          <a:solidFill>
            <a:srgbClr val="E4EAED"/>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p>
        </p:txBody>
      </p:sp>
      <p:pic>
        <p:nvPicPr>
          <p:cNvPr id="46" name="Google Shape;46;p13"/>
          <p:cNvPicPr preferRelativeResize="0"/>
          <p:nvPr/>
        </p:nvPicPr>
        <p:blipFill>
          <a:blip r:embed="rId2">
            <a:alphaModFix/>
          </a:blip>
          <a:stretch>
            <a:fillRect/>
          </a:stretch>
        </p:blipFill>
        <p:spPr>
          <a:xfrm>
            <a:off x="10750901" y="6363801"/>
            <a:ext cx="831500" cy="166300"/>
          </a:xfrm>
          <a:prstGeom prst="rect">
            <a:avLst/>
          </a:prstGeom>
          <a:noFill/>
          <a:ln>
            <a:noFill/>
          </a:ln>
        </p:spPr>
      </p:pic>
    </p:spTree>
    <p:extLst>
      <p:ext uri="{BB962C8B-B14F-4D97-AF65-F5344CB8AC3E}">
        <p14:creationId xmlns:p14="http://schemas.microsoft.com/office/powerpoint/2010/main" val="22279680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Fond Dark">
  <p:cSld name="Fond Dark">
    <p:spTree>
      <p:nvGrpSpPr>
        <p:cNvPr id="1" name="Shape 39"/>
        <p:cNvGrpSpPr/>
        <p:nvPr/>
      </p:nvGrpSpPr>
      <p:grpSpPr>
        <a:xfrm>
          <a:off x="0" y="0"/>
          <a:ext cx="0" cy="0"/>
          <a:chOff x="0" y="0"/>
          <a:chExt cx="0" cy="0"/>
        </a:xfrm>
      </p:grpSpPr>
      <p:sp>
        <p:nvSpPr>
          <p:cNvPr id="40" name="Google Shape;40;p11"/>
          <p:cNvSpPr/>
          <p:nvPr/>
        </p:nvSpPr>
        <p:spPr>
          <a:xfrm>
            <a:off x="0" y="0"/>
            <a:ext cx="12192000" cy="6858000"/>
          </a:xfrm>
          <a:prstGeom prst="rect">
            <a:avLst/>
          </a:prstGeom>
          <a:solidFill>
            <a:srgbClr val="001410"/>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p>
        </p:txBody>
      </p:sp>
      <p:pic>
        <p:nvPicPr>
          <p:cNvPr id="41" name="Google Shape;41;p11"/>
          <p:cNvPicPr preferRelativeResize="0"/>
          <p:nvPr/>
        </p:nvPicPr>
        <p:blipFill rotWithShape="1">
          <a:blip r:embed="rId2">
            <a:alphaModFix/>
          </a:blip>
          <a:srcRect/>
          <a:stretch/>
        </p:blipFill>
        <p:spPr>
          <a:xfrm>
            <a:off x="10750897" y="6363800"/>
            <a:ext cx="831500" cy="166285"/>
          </a:xfrm>
          <a:prstGeom prst="rect">
            <a:avLst/>
          </a:prstGeom>
          <a:noFill/>
          <a:ln>
            <a:noFill/>
          </a:ln>
        </p:spPr>
      </p:pic>
    </p:spTree>
    <p:extLst>
      <p:ext uri="{BB962C8B-B14F-4D97-AF65-F5344CB8AC3E}">
        <p14:creationId xmlns:p14="http://schemas.microsoft.com/office/powerpoint/2010/main" val="1559902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rgbClr val="87CBC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CE9E2F-EF84-C9FC-2ECE-7A71976797B1}"/>
              </a:ext>
            </a:extLst>
          </p:cNvPr>
          <p:cNvSpPr>
            <a:spLocks noGrp="1"/>
          </p:cNvSpPr>
          <p:nvPr>
            <p:ph type="title" hasCustomPrompt="1"/>
          </p:nvPr>
        </p:nvSpPr>
        <p:spPr/>
        <p:txBody>
          <a:bodyPr/>
          <a:lstStyle/>
          <a:p>
            <a:r>
              <a:rPr lang="fr-FR" dirty="0"/>
              <a:t>MODIFIEZ LE STYLE DU TITRE</a:t>
            </a:r>
          </a:p>
        </p:txBody>
      </p:sp>
      <p:sp>
        <p:nvSpPr>
          <p:cNvPr id="3" name="Espace réservé du contenu 2">
            <a:extLst>
              <a:ext uri="{FF2B5EF4-FFF2-40B4-BE49-F238E27FC236}">
                <a16:creationId xmlns:a16="http://schemas.microsoft.com/office/drawing/2014/main" id="{25910578-E81E-B714-0919-5C71545618E0}"/>
              </a:ext>
            </a:extLst>
          </p:cNvPr>
          <p:cNvSpPr>
            <a:spLocks noGrp="1"/>
          </p:cNvSpPr>
          <p:nvPr>
            <p:ph idx="1"/>
          </p:nvPr>
        </p:nvSpPr>
        <p:spPr/>
        <p:txBody>
          <a:bodyPr/>
          <a:lstStyle>
            <a:lvl1pPr>
              <a:defRPr b="0" i="0">
                <a:latin typeface="Sora" pitchFamily="2" charset="0"/>
                <a:cs typeface="Sora" pitchFamily="2" charset="0"/>
              </a:defRPr>
            </a:lvl1pPr>
            <a:lvl2pPr>
              <a:defRPr b="0" i="0">
                <a:latin typeface="Sora" pitchFamily="2" charset="0"/>
                <a:cs typeface="Sora" pitchFamily="2" charset="0"/>
              </a:defRPr>
            </a:lvl2pPr>
            <a:lvl3pPr>
              <a:defRPr b="0" i="0">
                <a:latin typeface="Sora" pitchFamily="2" charset="0"/>
                <a:cs typeface="Sora" pitchFamily="2" charset="0"/>
              </a:defRPr>
            </a:lvl3pPr>
            <a:lvl4pPr>
              <a:defRPr b="0" i="0">
                <a:latin typeface="Sora" pitchFamily="2" charset="0"/>
                <a:cs typeface="Sora" pitchFamily="2" charset="0"/>
              </a:defRPr>
            </a:lvl4pPr>
            <a:lvl5pPr>
              <a:defRPr b="0" i="0">
                <a:latin typeface="Sora" pitchFamily="2" charset="0"/>
                <a:cs typeface="Sora" pitchFamily="2"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A9821825-74B7-DDF9-C39D-08C750C9964B}"/>
              </a:ext>
            </a:extLst>
          </p:cNvPr>
          <p:cNvSpPr>
            <a:spLocks noGrp="1"/>
          </p:cNvSpPr>
          <p:nvPr>
            <p:ph type="dt" sz="half" idx="10"/>
          </p:nvPr>
        </p:nvSpPr>
        <p:spPr/>
        <p:txBody>
          <a:bodyPr/>
          <a:lstStyle/>
          <a:p>
            <a:fld id="{4127762D-A6F6-F448-BF52-0AC6DD825FDB}" type="datetimeFigureOut">
              <a:rPr lang="fr-FR" smtClean="0"/>
              <a:t>24/10/2025</a:t>
            </a:fld>
            <a:endParaRPr lang="fr-FR"/>
          </a:p>
        </p:txBody>
      </p:sp>
      <p:sp>
        <p:nvSpPr>
          <p:cNvPr id="5" name="Espace réservé du pied de page 4">
            <a:extLst>
              <a:ext uri="{FF2B5EF4-FFF2-40B4-BE49-F238E27FC236}">
                <a16:creationId xmlns:a16="http://schemas.microsoft.com/office/drawing/2014/main" id="{2F4F9E9E-E95D-453C-4A80-3AC1E9D954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97A7D56-6D25-6D0F-08FF-5C8A88073FD5}"/>
              </a:ext>
            </a:extLst>
          </p:cNvPr>
          <p:cNvSpPr>
            <a:spLocks noGrp="1"/>
          </p:cNvSpPr>
          <p:nvPr>
            <p:ph type="sldNum" sz="quarter" idx="12"/>
          </p:nvPr>
        </p:nvSpPr>
        <p:spPr/>
        <p:txBody>
          <a:bodyPr/>
          <a:lstStyle/>
          <a:p>
            <a:fld id="{4899EE44-CCB4-E141-93E3-1BCEFC62A270}" type="slidenum">
              <a:rPr lang="fr-FR" smtClean="0"/>
              <a:t>‹N°›</a:t>
            </a:fld>
            <a:endParaRPr lang="fr-FR"/>
          </a:p>
        </p:txBody>
      </p:sp>
    </p:spTree>
    <p:extLst>
      <p:ext uri="{BB962C8B-B14F-4D97-AF65-F5344CB8AC3E}">
        <p14:creationId xmlns:p14="http://schemas.microsoft.com/office/powerpoint/2010/main" val="373979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Pr>
        <a:solidFill>
          <a:srgbClr val="DDEEEB"/>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C1963-0F75-9C11-0240-594170EE77A3}"/>
              </a:ext>
            </a:extLst>
          </p:cNvPr>
          <p:cNvSpPr>
            <a:spLocks noGrp="1"/>
          </p:cNvSpPr>
          <p:nvPr>
            <p:ph type="title" hasCustomPrompt="1"/>
          </p:nvPr>
        </p:nvSpPr>
        <p:spPr>
          <a:xfrm>
            <a:off x="831850" y="1709738"/>
            <a:ext cx="10515600" cy="2852737"/>
          </a:xfrm>
        </p:spPr>
        <p:txBody>
          <a:bodyPr anchor="b"/>
          <a:lstStyle>
            <a:lvl1pPr>
              <a:defRPr sz="6000"/>
            </a:lvl1pPr>
          </a:lstStyle>
          <a:p>
            <a:r>
              <a:rPr lang="fr-FR" dirty="0"/>
              <a:t>MODIFIEZ LE STYLE DU TITRE</a:t>
            </a:r>
          </a:p>
        </p:txBody>
      </p:sp>
      <p:sp>
        <p:nvSpPr>
          <p:cNvPr id="3" name="Espace réservé du texte 2">
            <a:extLst>
              <a:ext uri="{FF2B5EF4-FFF2-40B4-BE49-F238E27FC236}">
                <a16:creationId xmlns:a16="http://schemas.microsoft.com/office/drawing/2014/main" id="{FA59BDD9-55F0-479E-819E-DBD4AC67D42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91B8286-F29D-39FE-67E9-52FD8417460E}"/>
              </a:ext>
            </a:extLst>
          </p:cNvPr>
          <p:cNvSpPr>
            <a:spLocks noGrp="1"/>
          </p:cNvSpPr>
          <p:nvPr>
            <p:ph type="dt" sz="half" idx="10"/>
          </p:nvPr>
        </p:nvSpPr>
        <p:spPr/>
        <p:txBody>
          <a:bodyPr/>
          <a:lstStyle/>
          <a:p>
            <a:fld id="{4127762D-A6F6-F448-BF52-0AC6DD825FDB}" type="datetimeFigureOut">
              <a:rPr lang="fr-FR" smtClean="0"/>
              <a:t>24/10/2025</a:t>
            </a:fld>
            <a:endParaRPr lang="fr-FR"/>
          </a:p>
        </p:txBody>
      </p:sp>
      <p:sp>
        <p:nvSpPr>
          <p:cNvPr id="5" name="Espace réservé du pied de page 4">
            <a:extLst>
              <a:ext uri="{FF2B5EF4-FFF2-40B4-BE49-F238E27FC236}">
                <a16:creationId xmlns:a16="http://schemas.microsoft.com/office/drawing/2014/main" id="{DCD442CB-D28B-0EB0-B4E3-DF6B0A25B94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68D8C74-B169-1A64-2E58-6D4458955D8A}"/>
              </a:ext>
            </a:extLst>
          </p:cNvPr>
          <p:cNvSpPr>
            <a:spLocks noGrp="1"/>
          </p:cNvSpPr>
          <p:nvPr>
            <p:ph type="sldNum" sz="quarter" idx="12"/>
          </p:nvPr>
        </p:nvSpPr>
        <p:spPr/>
        <p:txBody>
          <a:bodyPr/>
          <a:lstStyle/>
          <a:p>
            <a:fld id="{4899EE44-CCB4-E141-93E3-1BCEFC62A270}" type="slidenum">
              <a:rPr lang="fr-FR" smtClean="0"/>
              <a:t>‹N°›</a:t>
            </a:fld>
            <a:endParaRPr lang="fr-FR"/>
          </a:p>
        </p:txBody>
      </p:sp>
    </p:spTree>
    <p:extLst>
      <p:ext uri="{BB962C8B-B14F-4D97-AF65-F5344CB8AC3E}">
        <p14:creationId xmlns:p14="http://schemas.microsoft.com/office/powerpoint/2010/main" val="1793293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BAB773-AE3C-4DFB-BFB8-FB2397DD1AC1}"/>
              </a:ext>
            </a:extLst>
          </p:cNvPr>
          <p:cNvSpPr>
            <a:spLocks noGrp="1"/>
          </p:cNvSpPr>
          <p:nvPr>
            <p:ph type="title" hasCustomPrompt="1"/>
          </p:nvPr>
        </p:nvSpPr>
        <p:spPr>
          <a:xfrm>
            <a:off x="838200" y="1033462"/>
            <a:ext cx="10515600" cy="1325563"/>
          </a:xfrm>
        </p:spPr>
        <p:txBody>
          <a:bodyPr/>
          <a:lstStyle/>
          <a:p>
            <a:r>
              <a:rPr lang="fr-FR" dirty="0"/>
              <a:t>MODIFIEZ LE STYLE DU TITRE</a:t>
            </a:r>
          </a:p>
        </p:txBody>
      </p:sp>
      <p:sp>
        <p:nvSpPr>
          <p:cNvPr id="3" name="Espace réservé du texte 2">
            <a:extLst>
              <a:ext uri="{FF2B5EF4-FFF2-40B4-BE49-F238E27FC236}">
                <a16:creationId xmlns:a16="http://schemas.microsoft.com/office/drawing/2014/main" id="{5960A7C8-9031-3343-B236-2A8E238D9D17}"/>
              </a:ext>
            </a:extLst>
          </p:cNvPr>
          <p:cNvSpPr>
            <a:spLocks noGrp="1"/>
          </p:cNvSpPr>
          <p:nvPr>
            <p:ph type="body" idx="1"/>
          </p:nvPr>
        </p:nvSpPr>
        <p:spPr>
          <a:xfrm>
            <a:off x="838200" y="234950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sp>
        <p:nvSpPr>
          <p:cNvPr id="4" name="Espace réservé du contenu 3">
            <a:extLst>
              <a:ext uri="{FF2B5EF4-FFF2-40B4-BE49-F238E27FC236}">
                <a16:creationId xmlns:a16="http://schemas.microsoft.com/office/drawing/2014/main" id="{D7EF1E73-B42C-28D1-82DB-8DFEEBE1D25A}"/>
              </a:ext>
            </a:extLst>
          </p:cNvPr>
          <p:cNvSpPr>
            <a:spLocks noGrp="1"/>
          </p:cNvSpPr>
          <p:nvPr>
            <p:ph sz="half" idx="2"/>
          </p:nvPr>
        </p:nvSpPr>
        <p:spPr>
          <a:xfrm>
            <a:off x="838200" y="3173412"/>
            <a:ext cx="5157787" cy="3684588"/>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4">
            <a:extLst>
              <a:ext uri="{FF2B5EF4-FFF2-40B4-BE49-F238E27FC236}">
                <a16:creationId xmlns:a16="http://schemas.microsoft.com/office/drawing/2014/main" id="{1C73A9FB-AF3A-0614-A303-D53EEDBD8062}"/>
              </a:ext>
            </a:extLst>
          </p:cNvPr>
          <p:cNvSpPr>
            <a:spLocks noGrp="1"/>
          </p:cNvSpPr>
          <p:nvPr>
            <p:ph type="body" sz="quarter" idx="3"/>
          </p:nvPr>
        </p:nvSpPr>
        <p:spPr>
          <a:xfrm>
            <a:off x="6170612" y="234950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512E4BD-48CA-1904-A599-3E26C22E6D32}"/>
              </a:ext>
            </a:extLst>
          </p:cNvPr>
          <p:cNvSpPr>
            <a:spLocks noGrp="1"/>
          </p:cNvSpPr>
          <p:nvPr>
            <p:ph sz="quarter" idx="4"/>
          </p:nvPr>
        </p:nvSpPr>
        <p:spPr>
          <a:xfrm>
            <a:off x="6170612" y="3173412"/>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623681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7F3B12-DD0F-6447-0DA9-ED836DB8AC67}"/>
              </a:ext>
            </a:extLst>
          </p:cNvPr>
          <p:cNvSpPr>
            <a:spLocks noGrp="1"/>
          </p:cNvSpPr>
          <p:nvPr>
            <p:ph type="title" hasCustomPrompt="1"/>
          </p:nvPr>
        </p:nvSpPr>
        <p:spPr/>
        <p:txBody>
          <a:bodyPr/>
          <a:lstStyle/>
          <a:p>
            <a:r>
              <a:rPr lang="fr-FR" dirty="0"/>
              <a:t>MODIFIEZ LE STYLE </a:t>
            </a:r>
            <a:br>
              <a:rPr lang="fr-FR" dirty="0"/>
            </a:br>
            <a:r>
              <a:rPr lang="fr-FR" dirty="0"/>
              <a:t>DU TITRE</a:t>
            </a:r>
          </a:p>
        </p:txBody>
      </p:sp>
      <p:sp>
        <p:nvSpPr>
          <p:cNvPr id="3" name="Espace réservé de la date 2">
            <a:extLst>
              <a:ext uri="{FF2B5EF4-FFF2-40B4-BE49-F238E27FC236}">
                <a16:creationId xmlns:a16="http://schemas.microsoft.com/office/drawing/2014/main" id="{54742411-BD7D-FE0C-AC05-CF937DB6ED24}"/>
              </a:ext>
            </a:extLst>
          </p:cNvPr>
          <p:cNvSpPr>
            <a:spLocks noGrp="1"/>
          </p:cNvSpPr>
          <p:nvPr>
            <p:ph type="dt" sz="half" idx="10"/>
          </p:nvPr>
        </p:nvSpPr>
        <p:spPr/>
        <p:txBody>
          <a:bodyPr/>
          <a:lstStyle/>
          <a:p>
            <a:fld id="{4127762D-A6F6-F448-BF52-0AC6DD825FDB}" type="datetimeFigureOut">
              <a:rPr lang="fr-FR" smtClean="0"/>
              <a:t>24/10/2025</a:t>
            </a:fld>
            <a:endParaRPr lang="fr-FR"/>
          </a:p>
        </p:txBody>
      </p:sp>
      <p:sp>
        <p:nvSpPr>
          <p:cNvPr id="4" name="Espace réservé du pied de page 3">
            <a:extLst>
              <a:ext uri="{FF2B5EF4-FFF2-40B4-BE49-F238E27FC236}">
                <a16:creationId xmlns:a16="http://schemas.microsoft.com/office/drawing/2014/main" id="{CCB0BE2E-C648-6EA2-0B28-E87E4A560B8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400C541D-34B3-5FEA-3408-16AE75CFF734}"/>
              </a:ext>
            </a:extLst>
          </p:cNvPr>
          <p:cNvSpPr>
            <a:spLocks noGrp="1"/>
          </p:cNvSpPr>
          <p:nvPr>
            <p:ph type="sldNum" sz="quarter" idx="12"/>
          </p:nvPr>
        </p:nvSpPr>
        <p:spPr/>
        <p:txBody>
          <a:bodyPr/>
          <a:lstStyle/>
          <a:p>
            <a:fld id="{4899EE44-CCB4-E141-93E3-1BCEFC62A270}" type="slidenum">
              <a:rPr lang="fr-FR" smtClean="0"/>
              <a:t>‹N°›</a:t>
            </a:fld>
            <a:endParaRPr lang="fr-FR"/>
          </a:p>
        </p:txBody>
      </p:sp>
    </p:spTree>
    <p:extLst>
      <p:ext uri="{BB962C8B-B14F-4D97-AF65-F5344CB8AC3E}">
        <p14:creationId xmlns:p14="http://schemas.microsoft.com/office/powerpoint/2010/main" val="3415254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3BAA772-3C0B-FF25-EE5A-ABB0B5280BB4}"/>
              </a:ext>
            </a:extLst>
          </p:cNvPr>
          <p:cNvSpPr>
            <a:spLocks noGrp="1"/>
          </p:cNvSpPr>
          <p:nvPr>
            <p:ph type="dt" sz="half" idx="10"/>
          </p:nvPr>
        </p:nvSpPr>
        <p:spPr/>
        <p:txBody>
          <a:bodyPr/>
          <a:lstStyle/>
          <a:p>
            <a:fld id="{4127762D-A6F6-F448-BF52-0AC6DD825FDB}" type="datetimeFigureOut">
              <a:rPr lang="fr-FR" smtClean="0"/>
              <a:t>24/10/2025</a:t>
            </a:fld>
            <a:endParaRPr lang="fr-FR"/>
          </a:p>
        </p:txBody>
      </p:sp>
      <p:sp>
        <p:nvSpPr>
          <p:cNvPr id="3" name="Espace réservé du pied de page 2">
            <a:extLst>
              <a:ext uri="{FF2B5EF4-FFF2-40B4-BE49-F238E27FC236}">
                <a16:creationId xmlns:a16="http://schemas.microsoft.com/office/drawing/2014/main" id="{1B7DD94B-CFE6-4811-6AC2-DDA636B855A6}"/>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32079C6-C64B-92D4-51CA-BE5C5A84524A}"/>
              </a:ext>
            </a:extLst>
          </p:cNvPr>
          <p:cNvSpPr>
            <a:spLocks noGrp="1"/>
          </p:cNvSpPr>
          <p:nvPr>
            <p:ph type="sldNum" sz="quarter" idx="12"/>
          </p:nvPr>
        </p:nvSpPr>
        <p:spPr/>
        <p:txBody>
          <a:bodyPr/>
          <a:lstStyle/>
          <a:p>
            <a:fld id="{4899EE44-CCB4-E141-93E3-1BCEFC62A270}" type="slidenum">
              <a:rPr lang="fr-FR" smtClean="0"/>
              <a:t>‹N°›</a:t>
            </a:fld>
            <a:endParaRPr lang="fr-FR"/>
          </a:p>
        </p:txBody>
      </p:sp>
    </p:spTree>
    <p:extLst>
      <p:ext uri="{BB962C8B-B14F-4D97-AF65-F5344CB8AC3E}">
        <p14:creationId xmlns:p14="http://schemas.microsoft.com/office/powerpoint/2010/main" val="1642718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HAPITRE - Dark">
  <p:cSld name="CHAPITRE - Dark">
    <p:spTree>
      <p:nvGrpSpPr>
        <p:cNvPr id="1" name="Shape 21"/>
        <p:cNvGrpSpPr/>
        <p:nvPr/>
      </p:nvGrpSpPr>
      <p:grpSpPr>
        <a:xfrm>
          <a:off x="0" y="0"/>
          <a:ext cx="0" cy="0"/>
          <a:chOff x="0" y="0"/>
          <a:chExt cx="0" cy="0"/>
        </a:xfrm>
      </p:grpSpPr>
      <p:sp>
        <p:nvSpPr>
          <p:cNvPr id="22" name="Google Shape;22;p6"/>
          <p:cNvSpPr/>
          <p:nvPr/>
        </p:nvSpPr>
        <p:spPr>
          <a:xfrm>
            <a:off x="0" y="0"/>
            <a:ext cx="12192000" cy="6858000"/>
          </a:xfrm>
          <a:prstGeom prst="rect">
            <a:avLst/>
          </a:prstGeom>
          <a:solidFill>
            <a:srgbClr val="001410"/>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p>
        </p:txBody>
      </p:sp>
      <p:sp>
        <p:nvSpPr>
          <p:cNvPr id="23" name="Google Shape;23;p6"/>
          <p:cNvSpPr txBox="1">
            <a:spLocks noGrp="1"/>
          </p:cNvSpPr>
          <p:nvPr>
            <p:ph type="sldNum" idx="12"/>
          </p:nvPr>
        </p:nvSpPr>
        <p:spPr>
          <a:xfrm>
            <a:off x="11296611" y="6243023"/>
            <a:ext cx="731600" cy="524800"/>
          </a:xfrm>
          <a:prstGeom prst="rect">
            <a:avLst/>
          </a:prstGeom>
        </p:spPr>
        <p:txBody>
          <a:bodyPr spcFirstLastPara="1" wrap="square" lIns="91425" tIns="91425" rIns="91425" bIns="91425" anchor="ctr" anchorCtr="0">
            <a:normAutofit/>
          </a:bodyPr>
          <a:lstStyle>
            <a:lvl1pPr lvl="0">
              <a:buNone/>
              <a:defRPr sz="1067">
                <a:solidFill>
                  <a:srgbClr val="001410"/>
                </a:solidFill>
                <a:latin typeface="Sora Light"/>
                <a:ea typeface="Sora Light"/>
                <a:cs typeface="Sora Light"/>
                <a:sym typeface="Sora Light"/>
              </a:defRPr>
            </a:lvl1pPr>
            <a:lvl2pPr lvl="1">
              <a:buNone/>
              <a:defRPr sz="1067">
                <a:solidFill>
                  <a:srgbClr val="001410"/>
                </a:solidFill>
                <a:latin typeface="Sora Light"/>
                <a:ea typeface="Sora Light"/>
                <a:cs typeface="Sora Light"/>
                <a:sym typeface="Sora Light"/>
              </a:defRPr>
            </a:lvl2pPr>
            <a:lvl3pPr lvl="2">
              <a:buNone/>
              <a:defRPr sz="1067">
                <a:solidFill>
                  <a:srgbClr val="001410"/>
                </a:solidFill>
                <a:latin typeface="Sora Light"/>
                <a:ea typeface="Sora Light"/>
                <a:cs typeface="Sora Light"/>
                <a:sym typeface="Sora Light"/>
              </a:defRPr>
            </a:lvl3pPr>
            <a:lvl4pPr lvl="3">
              <a:buNone/>
              <a:defRPr sz="1067">
                <a:solidFill>
                  <a:srgbClr val="001410"/>
                </a:solidFill>
                <a:latin typeface="Sora Light"/>
                <a:ea typeface="Sora Light"/>
                <a:cs typeface="Sora Light"/>
                <a:sym typeface="Sora Light"/>
              </a:defRPr>
            </a:lvl4pPr>
            <a:lvl5pPr lvl="4">
              <a:buNone/>
              <a:defRPr sz="1067">
                <a:solidFill>
                  <a:srgbClr val="001410"/>
                </a:solidFill>
                <a:latin typeface="Sora Light"/>
                <a:ea typeface="Sora Light"/>
                <a:cs typeface="Sora Light"/>
                <a:sym typeface="Sora Light"/>
              </a:defRPr>
            </a:lvl5pPr>
            <a:lvl6pPr lvl="5">
              <a:buNone/>
              <a:defRPr sz="1067">
                <a:solidFill>
                  <a:srgbClr val="001410"/>
                </a:solidFill>
                <a:latin typeface="Sora Light"/>
                <a:ea typeface="Sora Light"/>
                <a:cs typeface="Sora Light"/>
                <a:sym typeface="Sora Light"/>
              </a:defRPr>
            </a:lvl6pPr>
            <a:lvl7pPr lvl="6">
              <a:buNone/>
              <a:defRPr sz="1067">
                <a:solidFill>
                  <a:srgbClr val="001410"/>
                </a:solidFill>
                <a:latin typeface="Sora Light"/>
                <a:ea typeface="Sora Light"/>
                <a:cs typeface="Sora Light"/>
                <a:sym typeface="Sora Light"/>
              </a:defRPr>
            </a:lvl7pPr>
            <a:lvl8pPr lvl="7">
              <a:buNone/>
              <a:defRPr sz="1067">
                <a:solidFill>
                  <a:srgbClr val="001410"/>
                </a:solidFill>
                <a:latin typeface="Sora Light"/>
                <a:ea typeface="Sora Light"/>
                <a:cs typeface="Sora Light"/>
                <a:sym typeface="Sora Light"/>
              </a:defRPr>
            </a:lvl8pPr>
            <a:lvl9pPr lvl="8">
              <a:buNone/>
              <a:defRPr sz="1067">
                <a:solidFill>
                  <a:srgbClr val="001410"/>
                </a:solidFill>
                <a:latin typeface="Sora Light"/>
                <a:ea typeface="Sora Light"/>
                <a:cs typeface="Sora Light"/>
                <a:sym typeface="Sora Light"/>
              </a:defRPr>
            </a:lvl9pPr>
          </a:lstStyle>
          <a:p>
            <a:r>
              <a:rPr lang="fr"/>
              <a:t>01</a:t>
            </a:r>
          </a:p>
        </p:txBody>
      </p:sp>
      <p:pic>
        <p:nvPicPr>
          <p:cNvPr id="25" name="Google Shape;25;p6"/>
          <p:cNvPicPr preferRelativeResize="0"/>
          <p:nvPr/>
        </p:nvPicPr>
        <p:blipFill rotWithShape="1">
          <a:blip r:embed="rId2">
            <a:alphaModFix/>
          </a:blip>
          <a:srcRect/>
          <a:stretch/>
        </p:blipFill>
        <p:spPr>
          <a:xfrm>
            <a:off x="10750897" y="6363800"/>
            <a:ext cx="831500" cy="166285"/>
          </a:xfrm>
          <a:prstGeom prst="rect">
            <a:avLst/>
          </a:prstGeom>
          <a:noFill/>
          <a:ln>
            <a:noFill/>
          </a:ln>
        </p:spPr>
      </p:pic>
      <p:pic>
        <p:nvPicPr>
          <p:cNvPr id="2" name="Google Shape;24;p6">
            <a:extLst>
              <a:ext uri="{FF2B5EF4-FFF2-40B4-BE49-F238E27FC236}">
                <a16:creationId xmlns:a16="http://schemas.microsoft.com/office/drawing/2014/main" id="{64278038-646B-B97D-B7DF-C3A670581DF8}"/>
              </a:ext>
            </a:extLst>
          </p:cNvPr>
          <p:cNvPicPr preferRelativeResize="0"/>
          <p:nvPr userDrawn="1"/>
        </p:nvPicPr>
        <p:blipFill>
          <a:blip r:embed="rId3">
            <a:alphaModFix/>
          </a:blip>
          <a:stretch>
            <a:fillRect/>
          </a:stretch>
        </p:blipFill>
        <p:spPr>
          <a:xfrm>
            <a:off x="11757990" y="1"/>
            <a:ext cx="434009" cy="2743200"/>
          </a:xfrm>
          <a:prstGeom prst="rect">
            <a:avLst/>
          </a:prstGeom>
          <a:noFill/>
          <a:ln>
            <a:noFill/>
          </a:ln>
        </p:spPr>
      </p:pic>
    </p:spTree>
    <p:extLst>
      <p:ext uri="{BB962C8B-B14F-4D97-AF65-F5344CB8AC3E}">
        <p14:creationId xmlns:p14="http://schemas.microsoft.com/office/powerpoint/2010/main" val="885649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ond Green">
  <p:cSld name="Fond Green">
    <p:spTree>
      <p:nvGrpSpPr>
        <p:cNvPr id="1" name="Shape 36"/>
        <p:cNvGrpSpPr/>
        <p:nvPr/>
      </p:nvGrpSpPr>
      <p:grpSpPr>
        <a:xfrm>
          <a:off x="0" y="0"/>
          <a:ext cx="0" cy="0"/>
          <a:chOff x="0" y="0"/>
          <a:chExt cx="0" cy="0"/>
        </a:xfrm>
      </p:grpSpPr>
      <p:sp>
        <p:nvSpPr>
          <p:cNvPr id="37" name="Google Shape;37;p10"/>
          <p:cNvSpPr/>
          <p:nvPr/>
        </p:nvSpPr>
        <p:spPr>
          <a:xfrm>
            <a:off x="0" y="0"/>
            <a:ext cx="12192000" cy="6858000"/>
          </a:xfrm>
          <a:prstGeom prst="rect">
            <a:avLst/>
          </a:prstGeom>
          <a:solidFill>
            <a:srgbClr val="87CBC2"/>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p>
        </p:txBody>
      </p:sp>
      <p:pic>
        <p:nvPicPr>
          <p:cNvPr id="38" name="Google Shape;38;p10"/>
          <p:cNvPicPr preferRelativeResize="0"/>
          <p:nvPr/>
        </p:nvPicPr>
        <p:blipFill>
          <a:blip r:embed="rId2">
            <a:alphaModFix/>
          </a:blip>
          <a:stretch>
            <a:fillRect/>
          </a:stretch>
        </p:blipFill>
        <p:spPr>
          <a:xfrm>
            <a:off x="10750901" y="6363801"/>
            <a:ext cx="831500" cy="166300"/>
          </a:xfrm>
          <a:prstGeom prst="rect">
            <a:avLst/>
          </a:prstGeom>
          <a:noFill/>
          <a:ln>
            <a:noFill/>
          </a:ln>
        </p:spPr>
      </p:pic>
    </p:spTree>
    <p:extLst>
      <p:ext uri="{BB962C8B-B14F-4D97-AF65-F5344CB8AC3E}">
        <p14:creationId xmlns:p14="http://schemas.microsoft.com/office/powerpoint/2010/main" val="1671159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2CBF05-2A2B-F01B-6583-06B7EAB7F1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fr-FR" dirty="0"/>
              <a:t>MODIFIEZ LE STYLE DU TITRE</a:t>
            </a:r>
          </a:p>
        </p:txBody>
      </p:sp>
      <p:sp>
        <p:nvSpPr>
          <p:cNvPr id="3" name="Sous-titre 2">
            <a:extLst>
              <a:ext uri="{FF2B5EF4-FFF2-40B4-BE49-F238E27FC236}">
                <a16:creationId xmlns:a16="http://schemas.microsoft.com/office/drawing/2014/main" id="{869571A5-FF73-EF78-29C4-C62852BA98E6}"/>
              </a:ext>
            </a:extLst>
          </p:cNvPr>
          <p:cNvSpPr>
            <a:spLocks noGrp="1"/>
          </p:cNvSpPr>
          <p:nvPr>
            <p:ph type="subTitle" idx="1"/>
          </p:nvPr>
        </p:nvSpPr>
        <p:spPr>
          <a:xfrm>
            <a:off x="1524000" y="3602038"/>
            <a:ext cx="9144000" cy="1655762"/>
          </a:xfrm>
        </p:spPr>
        <p:txBody>
          <a:bodyPr/>
          <a:lstStyle>
            <a:lvl1pPr marL="0" indent="0" algn="ctr">
              <a:buNone/>
              <a:defRPr sz="2400">
                <a:highlight>
                  <a:srgbClr val="E4EBED"/>
                </a:highligh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9" name="Espace réservé de la date 3">
            <a:extLst>
              <a:ext uri="{FF2B5EF4-FFF2-40B4-BE49-F238E27FC236}">
                <a16:creationId xmlns:a16="http://schemas.microsoft.com/office/drawing/2014/main" id="{778F9ED3-C462-8EFB-E7F9-633C1FCC00CF}"/>
              </a:ext>
            </a:extLst>
          </p:cNvPr>
          <p:cNvSpPr>
            <a:spLocks noGrp="1"/>
          </p:cNvSpPr>
          <p:nvPr>
            <p:ph type="dt" sz="half" idx="10"/>
          </p:nvPr>
        </p:nvSpPr>
        <p:spPr>
          <a:xfrm>
            <a:off x="0" y="6492872"/>
            <a:ext cx="2743200" cy="365125"/>
          </a:xfrm>
          <a:prstGeom prst="rect">
            <a:avLst/>
          </a:prstGeom>
        </p:spPr>
        <p:txBody>
          <a:bodyPr anchor="b"/>
          <a:lstStyle>
            <a:lvl1pPr>
              <a:defRPr sz="800">
                <a:solidFill>
                  <a:schemeClr val="bg1">
                    <a:lumMod val="65000"/>
                  </a:schemeClr>
                </a:solidFill>
                <a:latin typeface="Barlow" pitchFamily="2" charset="77"/>
              </a:defRPr>
            </a:lvl1pPr>
          </a:lstStyle>
          <a:p>
            <a:fld id="{4127762D-A6F6-F448-BF52-0AC6DD825FDB}" type="datetimeFigureOut">
              <a:rPr lang="fr-FR" smtClean="0"/>
              <a:pPr/>
              <a:t>24/10/2025</a:t>
            </a:fld>
            <a:endParaRPr lang="fr-FR"/>
          </a:p>
        </p:txBody>
      </p:sp>
      <p:sp>
        <p:nvSpPr>
          <p:cNvPr id="10" name="Espace réservé du pied de page 4">
            <a:extLst>
              <a:ext uri="{FF2B5EF4-FFF2-40B4-BE49-F238E27FC236}">
                <a16:creationId xmlns:a16="http://schemas.microsoft.com/office/drawing/2014/main" id="{CCE2EE78-6E62-5D2C-EFFB-443418FF28F6}"/>
              </a:ext>
            </a:extLst>
          </p:cNvPr>
          <p:cNvSpPr>
            <a:spLocks noGrp="1"/>
          </p:cNvSpPr>
          <p:nvPr>
            <p:ph type="ftr" sz="quarter" idx="11"/>
          </p:nvPr>
        </p:nvSpPr>
        <p:spPr>
          <a:xfrm>
            <a:off x="4038600" y="6492874"/>
            <a:ext cx="4114800" cy="365125"/>
          </a:xfrm>
          <a:prstGeom prst="rect">
            <a:avLst/>
          </a:prstGeom>
        </p:spPr>
        <p:txBody>
          <a:bodyPr anchor="b"/>
          <a:lstStyle>
            <a:lvl1pPr algn="ctr">
              <a:defRPr sz="800">
                <a:solidFill>
                  <a:schemeClr val="bg1">
                    <a:lumMod val="65000"/>
                  </a:schemeClr>
                </a:solidFill>
                <a:latin typeface="Barlow" pitchFamily="2" charset="77"/>
              </a:defRPr>
            </a:lvl1pPr>
          </a:lstStyle>
          <a:p>
            <a:endParaRPr lang="fr-FR" dirty="0"/>
          </a:p>
        </p:txBody>
      </p:sp>
    </p:spTree>
    <p:extLst>
      <p:ext uri="{BB962C8B-B14F-4D97-AF65-F5344CB8AC3E}">
        <p14:creationId xmlns:p14="http://schemas.microsoft.com/office/powerpoint/2010/main" val="3456261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image" Target="../media/image6.png"/><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image" Target="../media/image5.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heme" Target="../theme/theme2.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4EBED"/>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2BF479C-BE42-62A1-4322-E7FE78A8A188}"/>
              </a:ext>
            </a:extLst>
          </p:cNvPr>
          <p:cNvSpPr>
            <a:spLocks noGrp="1"/>
          </p:cNvSpPr>
          <p:nvPr>
            <p:ph type="title"/>
          </p:nvPr>
        </p:nvSpPr>
        <p:spPr>
          <a:xfrm>
            <a:off x="838200" y="1049162"/>
            <a:ext cx="7315200" cy="1739812"/>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7995A09C-46AE-CCE6-203C-E56EC5BB2E0F}"/>
              </a:ext>
            </a:extLst>
          </p:cNvPr>
          <p:cNvSpPr>
            <a:spLocks noGrp="1"/>
          </p:cNvSpPr>
          <p:nvPr>
            <p:ph type="body" idx="1"/>
          </p:nvPr>
        </p:nvSpPr>
        <p:spPr>
          <a:xfrm>
            <a:off x="838200" y="2878667"/>
            <a:ext cx="10515600" cy="3298296"/>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857C9B75-6B05-DD23-EAF9-7BF547F371A2}"/>
              </a:ext>
            </a:extLst>
          </p:cNvPr>
          <p:cNvSpPr>
            <a:spLocks noGrp="1"/>
          </p:cNvSpPr>
          <p:nvPr>
            <p:ph type="dt" sz="half" idx="2"/>
          </p:nvPr>
        </p:nvSpPr>
        <p:spPr>
          <a:xfrm>
            <a:off x="0" y="6492872"/>
            <a:ext cx="2743200" cy="365125"/>
          </a:xfrm>
          <a:prstGeom prst="rect">
            <a:avLst/>
          </a:prstGeom>
        </p:spPr>
        <p:txBody>
          <a:bodyPr vert="horz" lIns="91440" tIns="45720" rIns="91440" bIns="45720" rtlCol="0" anchor="b"/>
          <a:lstStyle>
            <a:lvl1pPr algn="l">
              <a:defRPr sz="800" baseline="0">
                <a:solidFill>
                  <a:schemeClr val="tx1">
                    <a:tint val="82000"/>
                  </a:schemeClr>
                </a:solidFill>
                <a:latin typeface="Barlow" pitchFamily="2" charset="77"/>
              </a:defRPr>
            </a:lvl1pPr>
          </a:lstStyle>
          <a:p>
            <a:fld id="{4127762D-A6F6-F448-BF52-0AC6DD825FDB}" type="datetimeFigureOut">
              <a:rPr lang="fr-FR" smtClean="0"/>
              <a:pPr/>
              <a:t>24/10/2025</a:t>
            </a:fld>
            <a:endParaRPr lang="fr-FR" dirty="0"/>
          </a:p>
        </p:txBody>
      </p:sp>
      <p:sp>
        <p:nvSpPr>
          <p:cNvPr id="5" name="Espace réservé du pied de page 4">
            <a:extLst>
              <a:ext uri="{FF2B5EF4-FFF2-40B4-BE49-F238E27FC236}">
                <a16:creationId xmlns:a16="http://schemas.microsoft.com/office/drawing/2014/main" id="{91D1D448-A499-C0F4-7F1D-706397A464A1}"/>
              </a:ext>
            </a:extLst>
          </p:cNvPr>
          <p:cNvSpPr>
            <a:spLocks noGrp="1"/>
          </p:cNvSpPr>
          <p:nvPr>
            <p:ph type="ftr" sz="quarter" idx="3"/>
          </p:nvPr>
        </p:nvSpPr>
        <p:spPr>
          <a:xfrm>
            <a:off x="4038600" y="6492874"/>
            <a:ext cx="4114800" cy="365125"/>
          </a:xfrm>
          <a:prstGeom prst="rect">
            <a:avLst/>
          </a:prstGeom>
        </p:spPr>
        <p:txBody>
          <a:bodyPr vert="horz" lIns="91440" tIns="45720" rIns="91440" bIns="45720" rtlCol="0" anchor="b"/>
          <a:lstStyle>
            <a:lvl1pPr algn="ctr">
              <a:defRPr sz="800" baseline="0">
                <a:solidFill>
                  <a:schemeClr val="tx1">
                    <a:tint val="82000"/>
                  </a:schemeClr>
                </a:solidFill>
                <a:latin typeface="Barlow" pitchFamily="2" charset="77"/>
              </a:defRPr>
            </a:lvl1pPr>
          </a:lstStyle>
          <a:p>
            <a:endParaRPr lang="fr-FR" dirty="0"/>
          </a:p>
        </p:txBody>
      </p:sp>
      <p:sp>
        <p:nvSpPr>
          <p:cNvPr id="6" name="Espace réservé du numéro de diapositive 5">
            <a:extLst>
              <a:ext uri="{FF2B5EF4-FFF2-40B4-BE49-F238E27FC236}">
                <a16:creationId xmlns:a16="http://schemas.microsoft.com/office/drawing/2014/main" id="{897D7403-7974-7ECF-E922-CBE2D4332952}"/>
              </a:ext>
            </a:extLst>
          </p:cNvPr>
          <p:cNvSpPr>
            <a:spLocks noGrp="1"/>
          </p:cNvSpPr>
          <p:nvPr>
            <p:ph type="sldNum" sz="quarter" idx="4"/>
          </p:nvPr>
        </p:nvSpPr>
        <p:spPr>
          <a:xfrm>
            <a:off x="9448800" y="6492873"/>
            <a:ext cx="2743200" cy="365125"/>
          </a:xfrm>
          <a:prstGeom prst="rect">
            <a:avLst/>
          </a:prstGeom>
        </p:spPr>
        <p:txBody>
          <a:bodyPr vert="horz" lIns="91440" tIns="45720" rIns="91440" bIns="45720" rtlCol="0" anchor="b"/>
          <a:lstStyle>
            <a:lvl1pPr algn="r">
              <a:defRPr sz="800" baseline="0">
                <a:solidFill>
                  <a:schemeClr val="tx1">
                    <a:tint val="82000"/>
                  </a:schemeClr>
                </a:solidFill>
                <a:latin typeface="Barlow" pitchFamily="2" charset="77"/>
              </a:defRPr>
            </a:lvl1pPr>
          </a:lstStyle>
          <a:p>
            <a:fld id="{4899EE44-CCB4-E141-93E3-1BCEFC62A270}" type="slidenum">
              <a:rPr lang="fr-FR" smtClean="0"/>
              <a:pPr/>
              <a:t>‹N°›</a:t>
            </a:fld>
            <a:endParaRPr lang="fr-FR" dirty="0"/>
          </a:p>
        </p:txBody>
      </p:sp>
      <p:pic>
        <p:nvPicPr>
          <p:cNvPr id="8" name="Image 7" descr="Une image contenant Graphique, graphisme, logo, capture d’écran&#10;&#10;Description générée automatiquement">
            <a:extLst>
              <a:ext uri="{FF2B5EF4-FFF2-40B4-BE49-F238E27FC236}">
                <a16:creationId xmlns:a16="http://schemas.microsoft.com/office/drawing/2014/main" id="{15539165-4D90-5385-A960-B50E716C85F7}"/>
              </a:ext>
            </a:extLst>
          </p:cNvPr>
          <p:cNvPicPr>
            <a:picLocks noChangeAspect="1"/>
          </p:cNvPicPr>
          <p:nvPr userDrawn="1"/>
        </p:nvPicPr>
        <p:blipFill>
          <a:blip r:embed="rId10"/>
          <a:stretch>
            <a:fillRect/>
          </a:stretch>
        </p:blipFill>
        <p:spPr>
          <a:xfrm>
            <a:off x="680101" y="136525"/>
            <a:ext cx="1332198" cy="953117"/>
          </a:xfrm>
          <a:prstGeom prst="rect">
            <a:avLst/>
          </a:prstGeom>
        </p:spPr>
      </p:pic>
    </p:spTree>
    <p:extLst>
      <p:ext uri="{BB962C8B-B14F-4D97-AF65-F5344CB8AC3E}">
        <p14:creationId xmlns:p14="http://schemas.microsoft.com/office/powerpoint/2010/main" val="26683759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70" r:id="rId7"/>
    <p:sldLayoutId id="2147483675" r:id="rId8"/>
  </p:sldLayoutIdLst>
  <p:txStyles>
    <p:titleStyle>
      <a:lvl1pPr algn="l" defTabSz="914400" rtl="0" eaLnBrk="1" latinLnBrk="0" hangingPunct="1">
        <a:lnSpc>
          <a:spcPct val="90000"/>
        </a:lnSpc>
        <a:spcBef>
          <a:spcPct val="0"/>
        </a:spcBef>
        <a:buNone/>
        <a:defRPr sz="4400" kern="1200" baseline="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baseline="0">
          <a:solidFill>
            <a:schemeClr val="tx1"/>
          </a:solidFill>
          <a:latin typeface="Sora" pitchFamily="2" charset="0"/>
          <a:ea typeface="+mn-ea"/>
          <a:cs typeface="Sora"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baseline="0">
          <a:solidFill>
            <a:schemeClr val="tx1"/>
          </a:solidFill>
          <a:latin typeface="Sora" pitchFamily="2" charset="0"/>
          <a:ea typeface="+mn-ea"/>
          <a:cs typeface="Sora"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baseline="0">
          <a:solidFill>
            <a:schemeClr val="tx1"/>
          </a:solidFill>
          <a:latin typeface="Sora" pitchFamily="2" charset="0"/>
          <a:ea typeface="+mn-ea"/>
          <a:cs typeface="Sora"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Sora" pitchFamily="2" charset="0"/>
          <a:ea typeface="+mn-ea"/>
          <a:cs typeface="Sora"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Sora" pitchFamily="2" charset="0"/>
          <a:ea typeface="+mn-ea"/>
          <a:cs typeface="Sora"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61756A0-9B23-1ABC-0ADE-ADAA1A2054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8C2EBA14-2FA7-CACC-7694-3AB1B2A49E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8" name="Image 7" descr="Une image contenant Police, capture d’écran, Graphique, graphisme&#10;&#10;Description générée automatiquement">
            <a:extLst>
              <a:ext uri="{FF2B5EF4-FFF2-40B4-BE49-F238E27FC236}">
                <a16:creationId xmlns:a16="http://schemas.microsoft.com/office/drawing/2014/main" id="{0CDD4EA2-6713-595E-7060-8ADFF415E66A}"/>
              </a:ext>
            </a:extLst>
          </p:cNvPr>
          <p:cNvPicPr>
            <a:picLocks noChangeAspect="1"/>
          </p:cNvPicPr>
          <p:nvPr userDrawn="1"/>
        </p:nvPicPr>
        <p:blipFill>
          <a:blip r:embed="rId12"/>
          <a:stretch>
            <a:fillRect/>
          </a:stretch>
        </p:blipFill>
        <p:spPr>
          <a:xfrm>
            <a:off x="10624834" y="6201482"/>
            <a:ext cx="1567166" cy="729607"/>
          </a:xfrm>
          <a:prstGeom prst="rect">
            <a:avLst/>
          </a:prstGeom>
        </p:spPr>
      </p:pic>
      <p:pic>
        <p:nvPicPr>
          <p:cNvPr id="4" name="Google Shape;10;p2">
            <a:extLst>
              <a:ext uri="{FF2B5EF4-FFF2-40B4-BE49-F238E27FC236}">
                <a16:creationId xmlns:a16="http://schemas.microsoft.com/office/drawing/2014/main" id="{E7EB0F4A-AFAC-4F73-A4D1-79AC26FD423F}"/>
              </a:ext>
            </a:extLst>
          </p:cNvPr>
          <p:cNvPicPr preferRelativeResize="0"/>
          <p:nvPr userDrawn="1"/>
        </p:nvPicPr>
        <p:blipFill>
          <a:blip r:embed="rId13">
            <a:alphaModFix/>
          </a:blip>
          <a:stretch>
            <a:fillRect/>
          </a:stretch>
        </p:blipFill>
        <p:spPr>
          <a:xfrm rot="5400000">
            <a:off x="10895742" y="820780"/>
            <a:ext cx="2124086" cy="468430"/>
          </a:xfrm>
          <a:prstGeom prst="rect">
            <a:avLst/>
          </a:prstGeom>
          <a:noFill/>
          <a:ln>
            <a:noFill/>
          </a:ln>
        </p:spPr>
      </p:pic>
    </p:spTree>
    <p:extLst>
      <p:ext uri="{BB962C8B-B14F-4D97-AF65-F5344CB8AC3E}">
        <p14:creationId xmlns:p14="http://schemas.microsoft.com/office/powerpoint/2010/main" val="2720143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5" r:id="rId4"/>
    <p:sldLayoutId id="2147483666" r:id="rId5"/>
    <p:sldLayoutId id="2147483667" r:id="rId6"/>
    <p:sldLayoutId id="2147483672" r:id="rId7"/>
    <p:sldLayoutId id="2147483673" r:id="rId8"/>
    <p:sldLayoutId id="2147483674" r:id="rId9"/>
    <p:sldLayoutId id="2147483677" r:id="rId10"/>
  </p:sldLayoutIdLst>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ora" pitchFamily="2" charset="0"/>
          <a:ea typeface="+mn-ea"/>
          <a:cs typeface="Sora"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ora" pitchFamily="2" charset="0"/>
          <a:ea typeface="+mn-ea"/>
          <a:cs typeface="Sora"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ora" pitchFamily="2" charset="0"/>
          <a:ea typeface="+mn-ea"/>
          <a:cs typeface="Sora"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ra" pitchFamily="2" charset="0"/>
          <a:ea typeface="+mn-ea"/>
          <a:cs typeface="Sora"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ra" pitchFamily="2" charset="0"/>
          <a:ea typeface="+mn-ea"/>
          <a:cs typeface="Sora"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4.xml"/><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1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3" Type="http://schemas.openxmlformats.org/officeDocument/2006/relationships/image" Target="../media/image54.png"/><Relationship Id="rId18" Type="http://schemas.openxmlformats.org/officeDocument/2006/relationships/image" Target="../media/image59.png"/><Relationship Id="rId26" Type="http://schemas.openxmlformats.org/officeDocument/2006/relationships/image" Target="../media/image66.png"/><Relationship Id="rId3" Type="http://schemas.openxmlformats.org/officeDocument/2006/relationships/image" Target="../media/image29.png"/><Relationship Id="rId21" Type="http://schemas.openxmlformats.org/officeDocument/2006/relationships/image" Target="../media/image62.png"/><Relationship Id="rId34" Type="http://schemas.openxmlformats.org/officeDocument/2006/relationships/image" Target="../media/image73.png"/><Relationship Id="rId7" Type="http://schemas.openxmlformats.org/officeDocument/2006/relationships/image" Target="../media/image49.png"/><Relationship Id="rId12" Type="http://schemas.openxmlformats.org/officeDocument/2006/relationships/image" Target="../media/image32.png"/><Relationship Id="rId17" Type="http://schemas.openxmlformats.org/officeDocument/2006/relationships/image" Target="../media/image58.png"/><Relationship Id="rId25" Type="http://schemas.openxmlformats.org/officeDocument/2006/relationships/image" Target="../media/image65.png"/><Relationship Id="rId33" Type="http://schemas.openxmlformats.org/officeDocument/2006/relationships/image" Target="../media/image72.png"/><Relationship Id="rId2" Type="http://schemas.openxmlformats.org/officeDocument/2006/relationships/notesSlide" Target="../notesSlides/notesSlide7.xml"/><Relationship Id="rId16" Type="http://schemas.openxmlformats.org/officeDocument/2006/relationships/image" Target="../media/image57.png"/><Relationship Id="rId20" Type="http://schemas.openxmlformats.org/officeDocument/2006/relationships/image" Target="../media/image61.png"/><Relationship Id="rId29" Type="http://schemas.openxmlformats.org/officeDocument/2006/relationships/image" Target="../media/image69.png"/><Relationship Id="rId1" Type="http://schemas.openxmlformats.org/officeDocument/2006/relationships/slideLayout" Target="../slideLayouts/slideLayout17.xml"/><Relationship Id="rId6" Type="http://schemas.openxmlformats.org/officeDocument/2006/relationships/image" Target="../media/image48.png"/><Relationship Id="rId11" Type="http://schemas.openxmlformats.org/officeDocument/2006/relationships/image" Target="../media/image53.png"/><Relationship Id="rId24" Type="http://schemas.openxmlformats.org/officeDocument/2006/relationships/image" Target="../media/image31.png"/><Relationship Id="rId32" Type="http://schemas.openxmlformats.org/officeDocument/2006/relationships/image" Target="../media/image30.png"/><Relationship Id="rId5" Type="http://schemas.openxmlformats.org/officeDocument/2006/relationships/image" Target="../media/image47.png"/><Relationship Id="rId15" Type="http://schemas.openxmlformats.org/officeDocument/2006/relationships/image" Target="../media/image56.png"/><Relationship Id="rId23" Type="http://schemas.openxmlformats.org/officeDocument/2006/relationships/image" Target="../media/image64.png"/><Relationship Id="rId28" Type="http://schemas.openxmlformats.org/officeDocument/2006/relationships/image" Target="../media/image68.png"/><Relationship Id="rId10" Type="http://schemas.openxmlformats.org/officeDocument/2006/relationships/image" Target="../media/image52.png"/><Relationship Id="rId19" Type="http://schemas.openxmlformats.org/officeDocument/2006/relationships/image" Target="../media/image60.png"/><Relationship Id="rId31" Type="http://schemas.openxmlformats.org/officeDocument/2006/relationships/image" Target="../media/image71.png"/><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55.png"/><Relationship Id="rId22" Type="http://schemas.openxmlformats.org/officeDocument/2006/relationships/image" Target="../media/image63.png"/><Relationship Id="rId27" Type="http://schemas.openxmlformats.org/officeDocument/2006/relationships/image" Target="../media/image67.png"/><Relationship Id="rId30" Type="http://schemas.openxmlformats.org/officeDocument/2006/relationships/image" Target="../media/image70.png"/><Relationship Id="rId8" Type="http://schemas.openxmlformats.org/officeDocument/2006/relationships/image" Target="../media/image50.png"/></Relationships>
</file>

<file path=ppt/slides/_rels/slide29.xml.rels><?xml version="1.0" encoding="UTF-8" standalone="yes"?>
<Relationships xmlns="http://schemas.openxmlformats.org/package/2006/relationships"><Relationship Id="rId13" Type="http://schemas.openxmlformats.org/officeDocument/2006/relationships/image" Target="../media/image84.png"/><Relationship Id="rId18" Type="http://schemas.openxmlformats.org/officeDocument/2006/relationships/image" Target="../media/image89.png"/><Relationship Id="rId26" Type="http://schemas.openxmlformats.org/officeDocument/2006/relationships/image" Target="../media/image97.png"/><Relationship Id="rId3" Type="http://schemas.openxmlformats.org/officeDocument/2006/relationships/image" Target="../media/image74.png"/><Relationship Id="rId21" Type="http://schemas.openxmlformats.org/officeDocument/2006/relationships/image" Target="../media/image92.png"/><Relationship Id="rId34" Type="http://schemas.openxmlformats.org/officeDocument/2006/relationships/image" Target="../media/image105.png"/><Relationship Id="rId7" Type="http://schemas.openxmlformats.org/officeDocument/2006/relationships/image" Target="../media/image78.png"/><Relationship Id="rId12" Type="http://schemas.openxmlformats.org/officeDocument/2006/relationships/image" Target="../media/image83.png"/><Relationship Id="rId17" Type="http://schemas.openxmlformats.org/officeDocument/2006/relationships/image" Target="../media/image88.png"/><Relationship Id="rId25" Type="http://schemas.openxmlformats.org/officeDocument/2006/relationships/image" Target="../media/image96.png"/><Relationship Id="rId33" Type="http://schemas.openxmlformats.org/officeDocument/2006/relationships/image" Target="../media/image104.png"/><Relationship Id="rId2" Type="http://schemas.openxmlformats.org/officeDocument/2006/relationships/notesSlide" Target="../notesSlides/notesSlide8.xml"/><Relationship Id="rId16" Type="http://schemas.openxmlformats.org/officeDocument/2006/relationships/image" Target="../media/image87.png"/><Relationship Id="rId20" Type="http://schemas.openxmlformats.org/officeDocument/2006/relationships/image" Target="../media/image91.png"/><Relationship Id="rId29" Type="http://schemas.openxmlformats.org/officeDocument/2006/relationships/image" Target="../media/image100.png"/><Relationship Id="rId1" Type="http://schemas.openxmlformats.org/officeDocument/2006/relationships/slideLayout" Target="../slideLayouts/slideLayout18.xml"/><Relationship Id="rId6" Type="http://schemas.openxmlformats.org/officeDocument/2006/relationships/image" Target="../media/image77.png"/><Relationship Id="rId11" Type="http://schemas.openxmlformats.org/officeDocument/2006/relationships/image" Target="../media/image82.png"/><Relationship Id="rId24" Type="http://schemas.openxmlformats.org/officeDocument/2006/relationships/image" Target="../media/image95.png"/><Relationship Id="rId32" Type="http://schemas.openxmlformats.org/officeDocument/2006/relationships/image" Target="../media/image103.png"/><Relationship Id="rId5" Type="http://schemas.openxmlformats.org/officeDocument/2006/relationships/image" Target="../media/image76.png"/><Relationship Id="rId15" Type="http://schemas.openxmlformats.org/officeDocument/2006/relationships/image" Target="../media/image86.png"/><Relationship Id="rId23" Type="http://schemas.openxmlformats.org/officeDocument/2006/relationships/image" Target="../media/image94.png"/><Relationship Id="rId28" Type="http://schemas.openxmlformats.org/officeDocument/2006/relationships/image" Target="../media/image99.png"/><Relationship Id="rId10" Type="http://schemas.openxmlformats.org/officeDocument/2006/relationships/image" Target="../media/image81.png"/><Relationship Id="rId19" Type="http://schemas.openxmlformats.org/officeDocument/2006/relationships/image" Target="../media/image90.png"/><Relationship Id="rId31" Type="http://schemas.openxmlformats.org/officeDocument/2006/relationships/image" Target="../media/image102.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 Id="rId22" Type="http://schemas.openxmlformats.org/officeDocument/2006/relationships/image" Target="../media/image93.png"/><Relationship Id="rId27" Type="http://schemas.openxmlformats.org/officeDocument/2006/relationships/image" Target="../media/image98.png"/><Relationship Id="rId30" Type="http://schemas.openxmlformats.org/officeDocument/2006/relationships/image" Target="../media/image101.png"/><Relationship Id="rId8" Type="http://schemas.openxmlformats.org/officeDocument/2006/relationships/image" Target="../media/image79.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hyperlink" Target="https://fonts.google.com/specimen/Sora" TargetMode="External"/><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png"/><Relationship Id="rId2" Type="http://schemas.openxmlformats.org/officeDocument/2006/relationships/notesSlide" Target="../notesSlides/notesSlide2.xml"/><Relationship Id="rId16"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30.xml.rels><?xml version="1.0" encoding="UTF-8" standalone="yes"?>
<Relationships xmlns="http://schemas.openxmlformats.org/package/2006/relationships"><Relationship Id="rId13" Type="http://schemas.openxmlformats.org/officeDocument/2006/relationships/image" Target="../media/image117.png"/><Relationship Id="rId18" Type="http://schemas.openxmlformats.org/officeDocument/2006/relationships/image" Target="../media/image122.png"/><Relationship Id="rId26" Type="http://schemas.openxmlformats.org/officeDocument/2006/relationships/image" Target="../media/image130.png"/><Relationship Id="rId3" Type="http://schemas.openxmlformats.org/officeDocument/2006/relationships/image" Target="../media/image107.png"/><Relationship Id="rId21" Type="http://schemas.openxmlformats.org/officeDocument/2006/relationships/image" Target="../media/image125.png"/><Relationship Id="rId7" Type="http://schemas.openxmlformats.org/officeDocument/2006/relationships/image" Target="../media/image111.png"/><Relationship Id="rId12" Type="http://schemas.openxmlformats.org/officeDocument/2006/relationships/image" Target="../media/image116.png"/><Relationship Id="rId17" Type="http://schemas.openxmlformats.org/officeDocument/2006/relationships/image" Target="../media/image121.png"/><Relationship Id="rId25" Type="http://schemas.openxmlformats.org/officeDocument/2006/relationships/image" Target="../media/image129.png"/><Relationship Id="rId33" Type="http://schemas.openxmlformats.org/officeDocument/2006/relationships/image" Target="../media/image137.png"/><Relationship Id="rId2" Type="http://schemas.openxmlformats.org/officeDocument/2006/relationships/image" Target="../media/image106.png"/><Relationship Id="rId16" Type="http://schemas.openxmlformats.org/officeDocument/2006/relationships/image" Target="../media/image120.png"/><Relationship Id="rId20" Type="http://schemas.openxmlformats.org/officeDocument/2006/relationships/image" Target="../media/image124.png"/><Relationship Id="rId29" Type="http://schemas.openxmlformats.org/officeDocument/2006/relationships/image" Target="../media/image133.png"/><Relationship Id="rId1" Type="http://schemas.openxmlformats.org/officeDocument/2006/relationships/slideLayout" Target="../slideLayouts/slideLayout14.xml"/><Relationship Id="rId6" Type="http://schemas.openxmlformats.org/officeDocument/2006/relationships/image" Target="../media/image110.png"/><Relationship Id="rId11" Type="http://schemas.openxmlformats.org/officeDocument/2006/relationships/image" Target="../media/image115.png"/><Relationship Id="rId24" Type="http://schemas.openxmlformats.org/officeDocument/2006/relationships/image" Target="../media/image128.png"/><Relationship Id="rId32" Type="http://schemas.openxmlformats.org/officeDocument/2006/relationships/image" Target="../media/image136.png"/><Relationship Id="rId5" Type="http://schemas.openxmlformats.org/officeDocument/2006/relationships/image" Target="../media/image109.png"/><Relationship Id="rId15" Type="http://schemas.openxmlformats.org/officeDocument/2006/relationships/image" Target="../media/image119.png"/><Relationship Id="rId23" Type="http://schemas.openxmlformats.org/officeDocument/2006/relationships/image" Target="../media/image127.png"/><Relationship Id="rId28" Type="http://schemas.openxmlformats.org/officeDocument/2006/relationships/image" Target="../media/image132.png"/><Relationship Id="rId10" Type="http://schemas.openxmlformats.org/officeDocument/2006/relationships/image" Target="../media/image114.png"/><Relationship Id="rId19" Type="http://schemas.openxmlformats.org/officeDocument/2006/relationships/image" Target="../media/image123.png"/><Relationship Id="rId31" Type="http://schemas.openxmlformats.org/officeDocument/2006/relationships/image" Target="../media/image135.png"/><Relationship Id="rId4" Type="http://schemas.openxmlformats.org/officeDocument/2006/relationships/image" Target="../media/image108.png"/><Relationship Id="rId9" Type="http://schemas.openxmlformats.org/officeDocument/2006/relationships/image" Target="../media/image113.png"/><Relationship Id="rId14" Type="http://schemas.openxmlformats.org/officeDocument/2006/relationships/image" Target="../media/image118.png"/><Relationship Id="rId22" Type="http://schemas.openxmlformats.org/officeDocument/2006/relationships/image" Target="../media/image126.png"/><Relationship Id="rId27" Type="http://schemas.openxmlformats.org/officeDocument/2006/relationships/image" Target="../media/image131.png"/><Relationship Id="rId30" Type="http://schemas.openxmlformats.org/officeDocument/2006/relationships/image" Target="../media/image134.png"/><Relationship Id="rId8" Type="http://schemas.openxmlformats.org/officeDocument/2006/relationships/image" Target="../media/image112.png"/></Relationships>
</file>

<file path=ppt/slides/_rels/slide31.xml.rels><?xml version="1.0" encoding="UTF-8" standalone="yes"?>
<Relationships xmlns="http://schemas.openxmlformats.org/package/2006/relationships"><Relationship Id="rId8" Type="http://schemas.openxmlformats.org/officeDocument/2006/relationships/image" Target="../media/image143.png"/><Relationship Id="rId13" Type="http://schemas.openxmlformats.org/officeDocument/2006/relationships/image" Target="../media/image148.png"/><Relationship Id="rId18" Type="http://schemas.openxmlformats.org/officeDocument/2006/relationships/image" Target="../media/image153.png"/><Relationship Id="rId3" Type="http://schemas.openxmlformats.org/officeDocument/2006/relationships/image" Target="../media/image138.png"/><Relationship Id="rId21" Type="http://schemas.openxmlformats.org/officeDocument/2006/relationships/image" Target="../media/image156.png"/><Relationship Id="rId7" Type="http://schemas.openxmlformats.org/officeDocument/2006/relationships/image" Target="../media/image142.png"/><Relationship Id="rId12" Type="http://schemas.openxmlformats.org/officeDocument/2006/relationships/image" Target="../media/image147.png"/><Relationship Id="rId17" Type="http://schemas.openxmlformats.org/officeDocument/2006/relationships/image" Target="../media/image152.png"/><Relationship Id="rId25" Type="http://schemas.openxmlformats.org/officeDocument/2006/relationships/image" Target="../media/image160.png"/><Relationship Id="rId2" Type="http://schemas.openxmlformats.org/officeDocument/2006/relationships/notesSlide" Target="../notesSlides/notesSlide9.xml"/><Relationship Id="rId16" Type="http://schemas.openxmlformats.org/officeDocument/2006/relationships/image" Target="../media/image151.png"/><Relationship Id="rId20" Type="http://schemas.openxmlformats.org/officeDocument/2006/relationships/image" Target="../media/image155.png"/><Relationship Id="rId1" Type="http://schemas.openxmlformats.org/officeDocument/2006/relationships/slideLayout" Target="../slideLayouts/slideLayout17.xml"/><Relationship Id="rId6" Type="http://schemas.openxmlformats.org/officeDocument/2006/relationships/image" Target="../media/image141.png"/><Relationship Id="rId11" Type="http://schemas.openxmlformats.org/officeDocument/2006/relationships/image" Target="../media/image146.png"/><Relationship Id="rId24" Type="http://schemas.openxmlformats.org/officeDocument/2006/relationships/image" Target="../media/image159.png"/><Relationship Id="rId5" Type="http://schemas.openxmlformats.org/officeDocument/2006/relationships/image" Target="../media/image140.png"/><Relationship Id="rId15" Type="http://schemas.openxmlformats.org/officeDocument/2006/relationships/image" Target="../media/image150.png"/><Relationship Id="rId23" Type="http://schemas.openxmlformats.org/officeDocument/2006/relationships/image" Target="../media/image158.png"/><Relationship Id="rId10" Type="http://schemas.openxmlformats.org/officeDocument/2006/relationships/image" Target="../media/image145.png"/><Relationship Id="rId19" Type="http://schemas.openxmlformats.org/officeDocument/2006/relationships/image" Target="../media/image154.png"/><Relationship Id="rId4" Type="http://schemas.openxmlformats.org/officeDocument/2006/relationships/image" Target="../media/image139.png"/><Relationship Id="rId9" Type="http://schemas.openxmlformats.org/officeDocument/2006/relationships/image" Target="../media/image144.png"/><Relationship Id="rId14" Type="http://schemas.openxmlformats.org/officeDocument/2006/relationships/image" Target="../media/image149.png"/><Relationship Id="rId22" Type="http://schemas.openxmlformats.org/officeDocument/2006/relationships/image" Target="../media/image157.png"/></Relationships>
</file>

<file path=ppt/slides/_rels/slide32.xml.rels><?xml version="1.0" encoding="UTF-8" standalone="yes"?>
<Relationships xmlns="http://schemas.openxmlformats.org/package/2006/relationships"><Relationship Id="rId8" Type="http://schemas.openxmlformats.org/officeDocument/2006/relationships/image" Target="../media/image164.png"/><Relationship Id="rId13" Type="http://schemas.openxmlformats.org/officeDocument/2006/relationships/image" Target="../media/image42.png"/><Relationship Id="rId18" Type="http://schemas.openxmlformats.org/officeDocument/2006/relationships/image" Target="../media/image43.png"/><Relationship Id="rId3" Type="http://schemas.openxmlformats.org/officeDocument/2006/relationships/image" Target="../media/image40.png"/><Relationship Id="rId21" Type="http://schemas.openxmlformats.org/officeDocument/2006/relationships/image" Target="../media/image172.png"/><Relationship Id="rId7" Type="http://schemas.openxmlformats.org/officeDocument/2006/relationships/image" Target="../media/image163.png"/><Relationship Id="rId12" Type="http://schemas.openxmlformats.org/officeDocument/2006/relationships/image" Target="../media/image168.png"/><Relationship Id="rId17" Type="http://schemas.openxmlformats.org/officeDocument/2006/relationships/image" Target="../media/image45.png"/><Relationship Id="rId25" Type="http://schemas.openxmlformats.org/officeDocument/2006/relationships/image" Target="../media/image176.png"/><Relationship Id="rId2" Type="http://schemas.openxmlformats.org/officeDocument/2006/relationships/notesSlide" Target="../notesSlides/notesSlide10.xml"/><Relationship Id="rId16" Type="http://schemas.openxmlformats.org/officeDocument/2006/relationships/image" Target="../media/image44.png"/><Relationship Id="rId20" Type="http://schemas.openxmlformats.org/officeDocument/2006/relationships/image" Target="../media/image171.png"/><Relationship Id="rId1" Type="http://schemas.openxmlformats.org/officeDocument/2006/relationships/slideLayout" Target="../slideLayouts/slideLayout18.xml"/><Relationship Id="rId6" Type="http://schemas.openxmlformats.org/officeDocument/2006/relationships/image" Target="../media/image162.png"/><Relationship Id="rId11" Type="http://schemas.openxmlformats.org/officeDocument/2006/relationships/image" Target="../media/image167.png"/><Relationship Id="rId24" Type="http://schemas.openxmlformats.org/officeDocument/2006/relationships/image" Target="../media/image175.png"/><Relationship Id="rId5" Type="http://schemas.openxmlformats.org/officeDocument/2006/relationships/image" Target="../media/image161.png"/><Relationship Id="rId15" Type="http://schemas.openxmlformats.org/officeDocument/2006/relationships/image" Target="../media/image169.png"/><Relationship Id="rId23" Type="http://schemas.openxmlformats.org/officeDocument/2006/relationships/image" Target="../media/image174.png"/><Relationship Id="rId10" Type="http://schemas.openxmlformats.org/officeDocument/2006/relationships/image" Target="../media/image166.png"/><Relationship Id="rId19" Type="http://schemas.openxmlformats.org/officeDocument/2006/relationships/image" Target="../media/image170.png"/><Relationship Id="rId4" Type="http://schemas.openxmlformats.org/officeDocument/2006/relationships/image" Target="../media/image41.png"/><Relationship Id="rId9" Type="http://schemas.openxmlformats.org/officeDocument/2006/relationships/image" Target="../media/image165.png"/><Relationship Id="rId14" Type="http://schemas.openxmlformats.org/officeDocument/2006/relationships/image" Target="../media/image39.png"/><Relationship Id="rId22" Type="http://schemas.openxmlformats.org/officeDocument/2006/relationships/image" Target="../media/image173.png"/></Relationships>
</file>

<file path=ppt/slides/_rels/slide33.xml.rels><?xml version="1.0" encoding="UTF-8" standalone="yes"?>
<Relationships xmlns="http://schemas.openxmlformats.org/package/2006/relationships"><Relationship Id="rId8" Type="http://schemas.openxmlformats.org/officeDocument/2006/relationships/image" Target="../media/image183.png"/><Relationship Id="rId13" Type="http://schemas.openxmlformats.org/officeDocument/2006/relationships/image" Target="../media/image188.png"/><Relationship Id="rId18" Type="http://schemas.openxmlformats.org/officeDocument/2006/relationships/image" Target="../media/image193.png"/><Relationship Id="rId3" Type="http://schemas.openxmlformats.org/officeDocument/2006/relationships/image" Target="../media/image178.png"/><Relationship Id="rId21" Type="http://schemas.openxmlformats.org/officeDocument/2006/relationships/image" Target="../media/image196.png"/><Relationship Id="rId7" Type="http://schemas.openxmlformats.org/officeDocument/2006/relationships/image" Target="../media/image182.png"/><Relationship Id="rId12" Type="http://schemas.openxmlformats.org/officeDocument/2006/relationships/image" Target="../media/image187.png"/><Relationship Id="rId17" Type="http://schemas.openxmlformats.org/officeDocument/2006/relationships/image" Target="../media/image192.png"/><Relationship Id="rId2" Type="http://schemas.openxmlformats.org/officeDocument/2006/relationships/image" Target="../media/image177.png"/><Relationship Id="rId16" Type="http://schemas.openxmlformats.org/officeDocument/2006/relationships/image" Target="../media/image191.png"/><Relationship Id="rId20" Type="http://schemas.openxmlformats.org/officeDocument/2006/relationships/image" Target="../media/image195.png"/><Relationship Id="rId1" Type="http://schemas.openxmlformats.org/officeDocument/2006/relationships/slideLayout" Target="../slideLayouts/slideLayout14.xml"/><Relationship Id="rId6" Type="http://schemas.openxmlformats.org/officeDocument/2006/relationships/image" Target="../media/image181.png"/><Relationship Id="rId11" Type="http://schemas.openxmlformats.org/officeDocument/2006/relationships/image" Target="../media/image186.png"/><Relationship Id="rId5" Type="http://schemas.openxmlformats.org/officeDocument/2006/relationships/image" Target="../media/image180.png"/><Relationship Id="rId15" Type="http://schemas.openxmlformats.org/officeDocument/2006/relationships/image" Target="../media/image190.png"/><Relationship Id="rId10" Type="http://schemas.openxmlformats.org/officeDocument/2006/relationships/image" Target="../media/image185.png"/><Relationship Id="rId19" Type="http://schemas.openxmlformats.org/officeDocument/2006/relationships/image" Target="../media/image194.png"/><Relationship Id="rId4" Type="http://schemas.openxmlformats.org/officeDocument/2006/relationships/image" Target="../media/image179.png"/><Relationship Id="rId9" Type="http://schemas.openxmlformats.org/officeDocument/2006/relationships/image" Target="../media/image184.png"/><Relationship Id="rId14" Type="http://schemas.openxmlformats.org/officeDocument/2006/relationships/image" Target="../media/image189.png"/><Relationship Id="rId22" Type="http://schemas.openxmlformats.org/officeDocument/2006/relationships/image" Target="../media/image197.png"/></Relationships>
</file>

<file path=ppt/slides/_rels/slide34.xml.rels><?xml version="1.0" encoding="UTF-8" standalone="yes"?>
<Relationships xmlns="http://schemas.openxmlformats.org/package/2006/relationships"><Relationship Id="rId8" Type="http://schemas.openxmlformats.org/officeDocument/2006/relationships/image" Target="../media/image204.png"/><Relationship Id="rId13" Type="http://schemas.openxmlformats.org/officeDocument/2006/relationships/image" Target="../media/image209.png"/><Relationship Id="rId18" Type="http://schemas.openxmlformats.org/officeDocument/2006/relationships/image" Target="../media/image214.png"/><Relationship Id="rId3" Type="http://schemas.openxmlformats.org/officeDocument/2006/relationships/image" Target="../media/image199.png"/><Relationship Id="rId21" Type="http://schemas.openxmlformats.org/officeDocument/2006/relationships/image" Target="../media/image217.png"/><Relationship Id="rId7" Type="http://schemas.openxmlformats.org/officeDocument/2006/relationships/image" Target="../media/image203.png"/><Relationship Id="rId12" Type="http://schemas.openxmlformats.org/officeDocument/2006/relationships/image" Target="../media/image208.png"/><Relationship Id="rId17" Type="http://schemas.openxmlformats.org/officeDocument/2006/relationships/image" Target="../media/image213.png"/><Relationship Id="rId2" Type="http://schemas.openxmlformats.org/officeDocument/2006/relationships/image" Target="../media/image198.png"/><Relationship Id="rId16" Type="http://schemas.openxmlformats.org/officeDocument/2006/relationships/image" Target="../media/image212.png"/><Relationship Id="rId20" Type="http://schemas.openxmlformats.org/officeDocument/2006/relationships/image" Target="../media/image216.png"/><Relationship Id="rId1" Type="http://schemas.openxmlformats.org/officeDocument/2006/relationships/slideLayout" Target="../slideLayouts/slideLayout14.xml"/><Relationship Id="rId6" Type="http://schemas.openxmlformats.org/officeDocument/2006/relationships/image" Target="../media/image202.png"/><Relationship Id="rId11" Type="http://schemas.openxmlformats.org/officeDocument/2006/relationships/image" Target="../media/image207.png"/><Relationship Id="rId5" Type="http://schemas.openxmlformats.org/officeDocument/2006/relationships/image" Target="../media/image201.png"/><Relationship Id="rId15" Type="http://schemas.openxmlformats.org/officeDocument/2006/relationships/image" Target="../media/image211.png"/><Relationship Id="rId10" Type="http://schemas.openxmlformats.org/officeDocument/2006/relationships/image" Target="../media/image206.png"/><Relationship Id="rId19" Type="http://schemas.openxmlformats.org/officeDocument/2006/relationships/image" Target="../media/image215.png"/><Relationship Id="rId4" Type="http://schemas.openxmlformats.org/officeDocument/2006/relationships/image" Target="../media/image200.png"/><Relationship Id="rId9" Type="http://schemas.openxmlformats.org/officeDocument/2006/relationships/image" Target="../media/image205.png"/><Relationship Id="rId14" Type="http://schemas.openxmlformats.org/officeDocument/2006/relationships/image" Target="../media/image210.png"/><Relationship Id="rId22" Type="http://schemas.openxmlformats.org/officeDocument/2006/relationships/image" Target="../media/image218.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8FD64-0847-3FD1-EA6C-A4B1CBAB07E1}"/>
            </a:ext>
          </a:extLst>
        </p:cNvPr>
        <p:cNvGrpSpPr/>
        <p:nvPr/>
      </p:nvGrpSpPr>
      <p:grpSpPr>
        <a:xfrm>
          <a:off x="0" y="0"/>
          <a:ext cx="0" cy="0"/>
          <a:chOff x="0" y="0"/>
          <a:chExt cx="0" cy="0"/>
        </a:xfrm>
      </p:grpSpPr>
      <p:sp>
        <p:nvSpPr>
          <p:cNvPr id="10" name="Google Shape;55;p14">
            <a:extLst>
              <a:ext uri="{FF2B5EF4-FFF2-40B4-BE49-F238E27FC236}">
                <a16:creationId xmlns:a16="http://schemas.microsoft.com/office/drawing/2014/main" id="{B49D8C4B-9175-CBBA-F10C-6DD3D2AE5A3D}"/>
              </a:ext>
            </a:extLst>
          </p:cNvPr>
          <p:cNvSpPr txBox="1"/>
          <p:nvPr/>
        </p:nvSpPr>
        <p:spPr>
          <a:xfrm>
            <a:off x="0" y="2120900"/>
            <a:ext cx="8712400" cy="30608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5867" b="1" dirty="0">
                <a:solidFill>
                  <a:srgbClr val="001410"/>
                </a:solidFill>
                <a:latin typeface="Sora"/>
                <a:ea typeface="Sora"/>
                <a:cs typeface="Sora"/>
                <a:sym typeface="Sora"/>
              </a:rPr>
              <a:t>PRÉSENTATION</a:t>
            </a:r>
            <a:endParaRPr sz="5867" b="1" dirty="0">
              <a:solidFill>
                <a:srgbClr val="001410"/>
              </a:solidFill>
              <a:latin typeface="Sora"/>
              <a:ea typeface="Sora"/>
              <a:cs typeface="Sora"/>
              <a:sym typeface="Sora"/>
            </a:endParaRPr>
          </a:p>
          <a:p>
            <a:pPr marL="959975">
              <a:lnSpc>
                <a:spcPct val="80000"/>
              </a:lnSpc>
              <a:buClr>
                <a:srgbClr val="000000"/>
              </a:buClr>
              <a:buSzPts val="1100"/>
            </a:pPr>
            <a:r>
              <a:rPr lang="fr" sz="5867" b="1" dirty="0">
                <a:solidFill>
                  <a:srgbClr val="001410"/>
                </a:solidFill>
                <a:latin typeface="Sora"/>
                <a:ea typeface="Sora"/>
                <a:cs typeface="Sora"/>
                <a:sym typeface="Sora"/>
              </a:rPr>
              <a:t>DU GROUPE</a:t>
            </a:r>
            <a:r>
              <a:rPr lang="fr" sz="5867" b="1" dirty="0">
                <a:solidFill>
                  <a:srgbClr val="001410"/>
                </a:solidFill>
                <a:latin typeface="Sora"/>
                <a:ea typeface="Sora Light"/>
                <a:cs typeface="Sora Light"/>
                <a:sym typeface="Sora Light"/>
              </a:rPr>
              <a:t> </a:t>
            </a:r>
            <a:br>
              <a:rPr lang="fr" sz="5867" dirty="0">
                <a:solidFill>
                  <a:srgbClr val="001410"/>
                </a:solidFill>
                <a:latin typeface="Sora"/>
                <a:ea typeface="Sora Light"/>
                <a:cs typeface="Sora Light"/>
                <a:sym typeface="Sora Light"/>
              </a:rPr>
            </a:br>
            <a:r>
              <a:rPr lang="fr" sz="5867" dirty="0">
                <a:solidFill>
                  <a:srgbClr val="87CBC1"/>
                </a:solidFill>
                <a:latin typeface="Sora Light"/>
                <a:ea typeface="SimSun" panose="02010600030101010101" pitchFamily="2" charset="-122"/>
                <a:cs typeface="Sora Light"/>
                <a:sym typeface="Sora Light"/>
              </a:rPr>
              <a:t>AD EDUCATION </a:t>
            </a:r>
            <a:br>
              <a:rPr lang="fr" sz="5867" dirty="0">
                <a:solidFill>
                  <a:srgbClr val="87CBC1"/>
                </a:solidFill>
                <a:latin typeface="Sora Light"/>
                <a:ea typeface="SimSun" panose="02010600030101010101" pitchFamily="2" charset="-122"/>
                <a:cs typeface="Sora Light"/>
                <a:sym typeface="Sora Light"/>
              </a:rPr>
            </a:br>
            <a:r>
              <a:rPr lang="fr" sz="5867" dirty="0">
                <a:solidFill>
                  <a:srgbClr val="87CBC1"/>
                </a:solidFill>
                <a:latin typeface="Sora Light"/>
                <a:ea typeface="SimSun" panose="02010600030101010101" pitchFamily="2" charset="-122"/>
                <a:cs typeface="Sora Light"/>
                <a:sym typeface="Sora Light"/>
              </a:rPr>
              <a:t>FRANCE</a:t>
            </a:r>
            <a:endParaRPr sz="5867" dirty="0">
              <a:solidFill>
                <a:srgbClr val="87CBC1"/>
              </a:solidFill>
              <a:latin typeface="Sora Light"/>
              <a:ea typeface="SimSun" panose="02010600030101010101" pitchFamily="2" charset="-122"/>
              <a:cs typeface="Sora Light"/>
              <a:sym typeface="Sora Light"/>
            </a:endParaRPr>
          </a:p>
        </p:txBody>
      </p:sp>
      <p:cxnSp>
        <p:nvCxnSpPr>
          <p:cNvPr id="12" name="Connecteur droit 11">
            <a:extLst>
              <a:ext uri="{FF2B5EF4-FFF2-40B4-BE49-F238E27FC236}">
                <a16:creationId xmlns:a16="http://schemas.microsoft.com/office/drawing/2014/main" id="{CB108BB4-A986-4500-F1AA-C246CB5BD205}"/>
              </a:ext>
            </a:extLst>
          </p:cNvPr>
          <p:cNvCxnSpPr>
            <a:cxnSpLocks/>
          </p:cNvCxnSpPr>
          <p:nvPr/>
        </p:nvCxnSpPr>
        <p:spPr>
          <a:xfrm>
            <a:off x="928301" y="5161480"/>
            <a:ext cx="5167699" cy="0"/>
          </a:xfrm>
          <a:prstGeom prst="line">
            <a:avLst/>
          </a:prstGeom>
          <a:ln>
            <a:solidFill>
              <a:srgbClr val="87CBC1"/>
            </a:solidFill>
          </a:ln>
        </p:spPr>
        <p:style>
          <a:lnRef idx="1">
            <a:schemeClr val="accent1"/>
          </a:lnRef>
          <a:fillRef idx="0">
            <a:schemeClr val="accent1"/>
          </a:fillRef>
          <a:effectRef idx="0">
            <a:schemeClr val="accent1"/>
          </a:effectRef>
          <a:fontRef idx="minor">
            <a:schemeClr val="tx1"/>
          </a:fontRef>
        </p:style>
      </p:cxnSp>
      <p:pic>
        <p:nvPicPr>
          <p:cNvPr id="13" name="Google Shape;54;p14">
            <a:extLst>
              <a:ext uri="{FF2B5EF4-FFF2-40B4-BE49-F238E27FC236}">
                <a16:creationId xmlns:a16="http://schemas.microsoft.com/office/drawing/2014/main" id="{1FABDF54-AF79-7E4D-A45B-9F2B6ED58DB6}"/>
              </a:ext>
            </a:extLst>
          </p:cNvPr>
          <p:cNvPicPr preferRelativeResize="0"/>
          <p:nvPr/>
        </p:nvPicPr>
        <p:blipFill rotWithShape="1">
          <a:blip r:embed="rId2">
            <a:alphaModFix/>
          </a:blip>
          <a:srcRect/>
          <a:stretch/>
        </p:blipFill>
        <p:spPr>
          <a:xfrm>
            <a:off x="928301" y="5982765"/>
            <a:ext cx="1556950" cy="243275"/>
          </a:xfrm>
          <a:prstGeom prst="rect">
            <a:avLst/>
          </a:prstGeom>
          <a:noFill/>
          <a:ln>
            <a:noFill/>
          </a:ln>
        </p:spPr>
      </p:pic>
    </p:spTree>
    <p:extLst>
      <p:ext uri="{BB962C8B-B14F-4D97-AF65-F5344CB8AC3E}">
        <p14:creationId xmlns:p14="http://schemas.microsoft.com/office/powerpoint/2010/main" val="32251172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F9C60-5201-25F9-4F71-7E403E20BD6B}"/>
            </a:ext>
          </a:extLst>
        </p:cNvPr>
        <p:cNvGrpSpPr/>
        <p:nvPr/>
      </p:nvGrpSpPr>
      <p:grpSpPr>
        <a:xfrm>
          <a:off x="0" y="0"/>
          <a:ext cx="0" cy="0"/>
          <a:chOff x="0" y="0"/>
          <a:chExt cx="0" cy="0"/>
        </a:xfrm>
      </p:grpSpPr>
      <p:sp>
        <p:nvSpPr>
          <p:cNvPr id="2" name="Google Shape;305;p29">
            <a:extLst>
              <a:ext uri="{FF2B5EF4-FFF2-40B4-BE49-F238E27FC236}">
                <a16:creationId xmlns:a16="http://schemas.microsoft.com/office/drawing/2014/main" id="{AF03FC02-9E4C-4A25-6829-F53C56209BFF}"/>
              </a:ext>
            </a:extLst>
          </p:cNvPr>
          <p:cNvSpPr txBox="1"/>
          <p:nvPr/>
        </p:nvSpPr>
        <p:spPr>
          <a:xfrm>
            <a:off x="0" y="4152984"/>
            <a:ext cx="8686800" cy="20444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5867" b="1" dirty="0">
                <a:solidFill>
                  <a:schemeClr val="lt1"/>
                </a:solidFill>
                <a:latin typeface="Sora" panose="020B0604020202020204" charset="0"/>
                <a:ea typeface="Sora"/>
                <a:cs typeface="Sora" panose="020B0604020202020204" charset="0"/>
                <a:sym typeface="Sora"/>
              </a:rPr>
              <a:t>Titre de</a:t>
            </a:r>
            <a:endParaRPr sz="5867" b="1" dirty="0">
              <a:solidFill>
                <a:schemeClr val="lt1"/>
              </a:solidFill>
              <a:latin typeface="Sora" panose="020B0604020202020204" charset="0"/>
              <a:ea typeface="Sora"/>
              <a:cs typeface="Sora" panose="020B0604020202020204" charset="0"/>
              <a:sym typeface="Sora"/>
            </a:endParaRPr>
          </a:p>
          <a:p>
            <a:pPr marL="959975">
              <a:lnSpc>
                <a:spcPct val="80000"/>
              </a:lnSpc>
              <a:buClr>
                <a:srgbClr val="000000"/>
              </a:buClr>
              <a:buSzPts val="1100"/>
            </a:pPr>
            <a:r>
              <a:rPr lang="fr" sz="5867" b="1" dirty="0">
                <a:solidFill>
                  <a:schemeClr val="lt1"/>
                </a:solidFill>
                <a:latin typeface="Sora" panose="020B0604020202020204" charset="0"/>
                <a:ea typeface="Sora"/>
                <a:cs typeface="Sora" panose="020B0604020202020204" charset="0"/>
                <a:sym typeface="Sora"/>
              </a:rPr>
              <a:t>chapitre</a:t>
            </a:r>
            <a:endParaRPr sz="5867" b="1" dirty="0">
              <a:solidFill>
                <a:schemeClr val="lt1"/>
              </a:solidFill>
              <a:latin typeface="Sora" panose="020B0604020202020204" charset="0"/>
              <a:ea typeface="Sora"/>
              <a:cs typeface="Sora" panose="020B0604020202020204" charset="0"/>
              <a:sym typeface="Sora"/>
            </a:endParaRPr>
          </a:p>
          <a:p>
            <a:pPr marL="959975">
              <a:lnSpc>
                <a:spcPct val="80000"/>
              </a:lnSpc>
              <a:buClr>
                <a:srgbClr val="000000"/>
              </a:buClr>
              <a:buSzPts val="1100"/>
            </a:pPr>
            <a:endParaRPr sz="5867" b="1" dirty="0">
              <a:solidFill>
                <a:schemeClr val="lt1"/>
              </a:solidFill>
              <a:latin typeface="Sora"/>
              <a:ea typeface="Sora"/>
              <a:cs typeface="Sora"/>
              <a:sym typeface="Sora"/>
            </a:endParaRPr>
          </a:p>
        </p:txBody>
      </p:sp>
      <p:sp>
        <p:nvSpPr>
          <p:cNvPr id="3" name="Google Shape;306;p29">
            <a:extLst>
              <a:ext uri="{FF2B5EF4-FFF2-40B4-BE49-F238E27FC236}">
                <a16:creationId xmlns:a16="http://schemas.microsoft.com/office/drawing/2014/main" id="{6BAAF48B-4847-FB98-4F5B-78F1C20AA524}"/>
              </a:ext>
            </a:extLst>
          </p:cNvPr>
          <p:cNvSpPr txBox="1"/>
          <p:nvPr/>
        </p:nvSpPr>
        <p:spPr>
          <a:xfrm>
            <a:off x="944600" y="5829084"/>
            <a:ext cx="4864000" cy="919600"/>
          </a:xfrm>
          <a:prstGeom prst="rect">
            <a:avLst/>
          </a:prstGeom>
          <a:noFill/>
          <a:ln>
            <a:noFill/>
          </a:ln>
        </p:spPr>
        <p:txBody>
          <a:bodyPr spcFirstLastPara="1" wrap="square" lIns="0" tIns="0" rIns="0" bIns="0" anchor="t" anchorCtr="0">
            <a:noAutofit/>
          </a:bodyPr>
          <a:lstStyle/>
          <a:p>
            <a:r>
              <a:rPr lang="fr" sz="1467" dirty="0">
                <a:solidFill>
                  <a:srgbClr val="87CBC1"/>
                </a:solidFill>
                <a:highlight>
                  <a:srgbClr val="E4EBED"/>
                </a:highlight>
                <a:latin typeface="Sora" panose="020B0604020202020204" charset="0"/>
                <a:ea typeface="Sora"/>
                <a:cs typeface="Sora" panose="020B0604020202020204" charset="0"/>
                <a:sym typeface="Sora"/>
              </a:rPr>
              <a:t>SOUS-TITRE</a:t>
            </a:r>
            <a:endParaRPr sz="1467" dirty="0">
              <a:solidFill>
                <a:srgbClr val="87CBC1"/>
              </a:solidFill>
              <a:highlight>
                <a:srgbClr val="E4EBED"/>
              </a:highlight>
              <a:latin typeface="Sora" panose="020B0604020202020204" charset="0"/>
              <a:ea typeface="Sora"/>
              <a:cs typeface="Sora" panose="020B0604020202020204" charset="0"/>
              <a:sym typeface="Sora"/>
            </a:endParaRPr>
          </a:p>
        </p:txBody>
      </p:sp>
      <p:sp>
        <p:nvSpPr>
          <p:cNvPr id="4" name="Google Shape;307;p29">
            <a:extLst>
              <a:ext uri="{FF2B5EF4-FFF2-40B4-BE49-F238E27FC236}">
                <a16:creationId xmlns:a16="http://schemas.microsoft.com/office/drawing/2014/main" id="{62DF2317-303D-0C50-D269-E50C918141A3}"/>
              </a:ext>
            </a:extLst>
          </p:cNvPr>
          <p:cNvSpPr txBox="1"/>
          <p:nvPr/>
        </p:nvSpPr>
        <p:spPr>
          <a:xfrm>
            <a:off x="0" y="3518184"/>
            <a:ext cx="3289200" cy="6348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dirty="0">
                <a:solidFill>
                  <a:schemeClr val="lt1"/>
                </a:solidFill>
                <a:latin typeface="Sora Light" panose="020B0604020202020204" charset="0"/>
                <a:ea typeface="Sora Light"/>
                <a:cs typeface="Sora Light" panose="020B0604020202020204" charset="0"/>
                <a:sym typeface="Sora Light"/>
              </a:rPr>
              <a:t>02</a:t>
            </a:r>
            <a:endParaRPr sz="2933" dirty="0">
              <a:solidFill>
                <a:schemeClr val="lt1"/>
              </a:solidFill>
              <a:latin typeface="Sora Light" panose="020B0604020202020204" charset="0"/>
              <a:ea typeface="Sora Light"/>
              <a:cs typeface="Sora Light" panose="020B0604020202020204" charset="0"/>
              <a:sym typeface="Sora Light"/>
            </a:endParaRPr>
          </a:p>
          <a:p>
            <a:pPr marL="959975">
              <a:lnSpc>
                <a:spcPct val="80000"/>
              </a:lnSpc>
              <a:buClr>
                <a:srgbClr val="000000"/>
              </a:buClr>
              <a:buSzPts val="1100"/>
            </a:pPr>
            <a:endParaRPr sz="2933" dirty="0">
              <a:solidFill>
                <a:schemeClr val="lt1"/>
              </a:solidFill>
              <a:latin typeface="Sora Light"/>
              <a:ea typeface="Sora Light"/>
              <a:cs typeface="Sora Light"/>
              <a:sym typeface="Sora Light"/>
            </a:endParaRPr>
          </a:p>
        </p:txBody>
      </p:sp>
      <p:sp>
        <p:nvSpPr>
          <p:cNvPr id="5" name="Google Shape;308;p29">
            <a:extLst>
              <a:ext uri="{FF2B5EF4-FFF2-40B4-BE49-F238E27FC236}">
                <a16:creationId xmlns:a16="http://schemas.microsoft.com/office/drawing/2014/main" id="{A7DDFE6A-8139-44F6-987D-CBC23DE553E9}"/>
              </a:ext>
            </a:extLst>
          </p:cNvPr>
          <p:cNvSpPr txBox="1"/>
          <p:nvPr/>
        </p:nvSpPr>
        <p:spPr>
          <a:xfrm>
            <a:off x="6740566" y="660616"/>
            <a:ext cx="4509200" cy="3340000"/>
          </a:xfrm>
          <a:prstGeom prst="rect">
            <a:avLst/>
          </a:prstGeom>
          <a:noFill/>
          <a:ln>
            <a:noFill/>
          </a:ln>
        </p:spPr>
        <p:txBody>
          <a:bodyPr spcFirstLastPara="1" wrap="square" lIns="0" tIns="0" rIns="0" bIns="0" anchor="t" anchorCtr="0">
            <a:noAutofit/>
          </a:bodyPr>
          <a:lstStyle/>
          <a:p>
            <a:pPr algn="r">
              <a:lnSpc>
                <a:spcPct val="80000"/>
              </a:lnSpc>
              <a:buClr>
                <a:srgbClr val="000000"/>
              </a:buClr>
              <a:buSzPts val="1100"/>
            </a:pPr>
            <a:r>
              <a:rPr lang="fr" sz="13333" dirty="0">
                <a:solidFill>
                  <a:srgbClr val="87CBC1"/>
                </a:solidFill>
                <a:latin typeface="Sora" panose="020B0604020202020204" charset="0"/>
                <a:ea typeface="Sora Light"/>
                <a:cs typeface="Sora" panose="020B0604020202020204" charset="0"/>
                <a:sym typeface="Sora Light"/>
              </a:rPr>
              <a:t>02</a:t>
            </a:r>
            <a:endParaRPr sz="13333" dirty="0">
              <a:solidFill>
                <a:srgbClr val="87CBC1"/>
              </a:solidFill>
              <a:latin typeface="Sora" panose="020B0604020202020204" charset="0"/>
              <a:ea typeface="Sora Light"/>
              <a:cs typeface="Sora" panose="020B0604020202020204" charset="0"/>
              <a:sym typeface="Sora Light"/>
            </a:endParaRPr>
          </a:p>
        </p:txBody>
      </p:sp>
    </p:spTree>
    <p:extLst>
      <p:ext uri="{BB962C8B-B14F-4D97-AF65-F5344CB8AC3E}">
        <p14:creationId xmlns:p14="http://schemas.microsoft.com/office/powerpoint/2010/main" val="705106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35" title="christian-buehner-DItYlc26zVI-unsplash.jpg"/>
          <p:cNvPicPr preferRelativeResize="0"/>
          <p:nvPr/>
        </p:nvPicPr>
        <p:blipFill rotWithShape="1">
          <a:blip r:embed="rId3">
            <a:alphaModFix/>
          </a:blip>
          <a:srcRect l="36157" t="2585" r="8572" b="14550"/>
          <a:stretch/>
        </p:blipFill>
        <p:spPr>
          <a:xfrm>
            <a:off x="1028700" y="3564600"/>
            <a:ext cx="960000" cy="960000"/>
          </a:xfrm>
          <a:prstGeom prst="ellipse">
            <a:avLst/>
          </a:prstGeom>
          <a:noFill/>
          <a:ln>
            <a:noFill/>
          </a:ln>
        </p:spPr>
      </p:pic>
      <p:sp>
        <p:nvSpPr>
          <p:cNvPr id="362" name="Google Shape;362;p35"/>
          <p:cNvSpPr txBox="1"/>
          <p:nvPr/>
        </p:nvSpPr>
        <p:spPr>
          <a:xfrm>
            <a:off x="2227467" y="3817233"/>
            <a:ext cx="5702400" cy="483600"/>
          </a:xfrm>
          <a:prstGeom prst="rect">
            <a:avLst/>
          </a:prstGeom>
          <a:noFill/>
          <a:ln>
            <a:noFill/>
          </a:ln>
        </p:spPr>
        <p:txBody>
          <a:bodyPr spcFirstLastPara="1" wrap="square" lIns="0" tIns="0" rIns="0" bIns="0" anchor="t" anchorCtr="0">
            <a:noAutofit/>
          </a:bodyPr>
          <a:lstStyle/>
          <a:p>
            <a:pPr>
              <a:lnSpc>
                <a:spcPct val="80000"/>
              </a:lnSpc>
              <a:buClr>
                <a:srgbClr val="000000"/>
              </a:buClr>
              <a:buSzPts val="1100"/>
            </a:pPr>
            <a:r>
              <a:rPr lang="fr" sz="2133" b="1" dirty="0">
                <a:solidFill>
                  <a:srgbClr val="001410"/>
                </a:solidFill>
                <a:latin typeface="Sora"/>
                <a:ea typeface="Sora"/>
                <a:cs typeface="Sora"/>
                <a:sym typeface="Sora"/>
              </a:rPr>
              <a:t>Prénom </a:t>
            </a:r>
            <a:r>
              <a:rPr lang="fr" sz="2133" dirty="0">
                <a:solidFill>
                  <a:srgbClr val="001410"/>
                </a:solidFill>
                <a:latin typeface="Sora"/>
                <a:ea typeface="Sora"/>
                <a:cs typeface="Sora"/>
                <a:sym typeface="Sora"/>
              </a:rPr>
              <a:t>NOM</a:t>
            </a:r>
            <a:endParaRPr sz="5067" dirty="0">
              <a:solidFill>
                <a:srgbClr val="001410"/>
              </a:solidFill>
              <a:latin typeface="Sora"/>
              <a:ea typeface="Sora"/>
              <a:cs typeface="Sora"/>
              <a:sym typeface="Sora"/>
            </a:endParaRPr>
          </a:p>
        </p:txBody>
      </p:sp>
      <p:sp>
        <p:nvSpPr>
          <p:cNvPr id="363" name="Google Shape;363;p35"/>
          <p:cNvSpPr txBox="1"/>
          <p:nvPr/>
        </p:nvSpPr>
        <p:spPr>
          <a:xfrm>
            <a:off x="2227467" y="4140100"/>
            <a:ext cx="5905200" cy="270800"/>
          </a:xfrm>
          <a:prstGeom prst="rect">
            <a:avLst/>
          </a:prstGeom>
          <a:noFill/>
          <a:ln>
            <a:noFill/>
          </a:ln>
        </p:spPr>
        <p:txBody>
          <a:bodyPr spcFirstLastPara="1" wrap="square" lIns="0" tIns="0" rIns="0" bIns="0" anchor="t" anchorCtr="0">
            <a:noAutofit/>
          </a:bodyPr>
          <a:lstStyle/>
          <a:p>
            <a:r>
              <a:rPr lang="fr" sz="1467" dirty="0">
                <a:solidFill>
                  <a:srgbClr val="DDEEEB"/>
                </a:solidFill>
                <a:latin typeface="Sora"/>
                <a:ea typeface="Sora"/>
                <a:cs typeface="Sora"/>
                <a:sym typeface="Sora"/>
              </a:rPr>
              <a:t>Fonction - métier</a:t>
            </a:r>
            <a:endParaRPr sz="1467" dirty="0">
              <a:solidFill>
                <a:srgbClr val="DDEEEB"/>
              </a:solidFill>
              <a:latin typeface="Sora"/>
              <a:ea typeface="Sora"/>
              <a:cs typeface="Sora"/>
              <a:sym typeface="Sora"/>
            </a:endParaRPr>
          </a:p>
        </p:txBody>
      </p:sp>
      <p:sp>
        <p:nvSpPr>
          <p:cNvPr id="364" name="Google Shape;364;p35"/>
          <p:cNvSpPr txBox="1"/>
          <p:nvPr/>
        </p:nvSpPr>
        <p:spPr>
          <a:xfrm>
            <a:off x="0" y="830400"/>
            <a:ext cx="8686800" cy="1711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5867" b="1">
                <a:solidFill>
                  <a:srgbClr val="001410"/>
                </a:solidFill>
                <a:latin typeface="Sora"/>
                <a:ea typeface="Sora"/>
                <a:cs typeface="Sora"/>
                <a:sym typeface="Sora"/>
              </a:rPr>
              <a:t>Titre de </a:t>
            </a:r>
            <a:br>
              <a:rPr lang="fr" sz="5867" b="1">
                <a:solidFill>
                  <a:srgbClr val="001410"/>
                </a:solidFill>
                <a:latin typeface="Sora"/>
                <a:ea typeface="Sora"/>
                <a:cs typeface="Sora"/>
                <a:sym typeface="Sora"/>
              </a:rPr>
            </a:br>
            <a:r>
              <a:rPr lang="fr" sz="5867" b="1">
                <a:solidFill>
                  <a:srgbClr val="001410"/>
                </a:solidFill>
                <a:latin typeface="Sora"/>
                <a:ea typeface="Sora"/>
                <a:cs typeface="Sora"/>
                <a:sym typeface="Sora"/>
              </a:rPr>
              <a:t>la section</a:t>
            </a:r>
            <a:endParaRPr sz="5867" b="1">
              <a:solidFill>
                <a:srgbClr val="001410"/>
              </a:solidFill>
              <a:latin typeface="Sora"/>
              <a:ea typeface="Sora"/>
              <a:cs typeface="Sora"/>
              <a:sym typeface="Sora"/>
            </a:endParaRPr>
          </a:p>
          <a:p>
            <a:pPr marL="959975">
              <a:lnSpc>
                <a:spcPct val="80000"/>
              </a:lnSpc>
              <a:buClr>
                <a:srgbClr val="000000"/>
              </a:buClr>
              <a:buSzPts val="1100"/>
            </a:pPr>
            <a:endParaRPr sz="5867" b="1">
              <a:solidFill>
                <a:srgbClr val="001410"/>
              </a:solidFill>
              <a:latin typeface="Sora"/>
              <a:ea typeface="Sora"/>
              <a:cs typeface="Sora"/>
              <a:sym typeface="Sora"/>
            </a:endParaRPr>
          </a:p>
        </p:txBody>
      </p:sp>
      <p:sp>
        <p:nvSpPr>
          <p:cNvPr id="365" name="Google Shape;365;p35"/>
          <p:cNvSpPr txBox="1"/>
          <p:nvPr/>
        </p:nvSpPr>
        <p:spPr>
          <a:xfrm>
            <a:off x="960000" y="2408800"/>
            <a:ext cx="4864000" cy="919600"/>
          </a:xfrm>
          <a:prstGeom prst="rect">
            <a:avLst/>
          </a:prstGeom>
          <a:noFill/>
          <a:ln>
            <a:noFill/>
          </a:ln>
        </p:spPr>
        <p:txBody>
          <a:bodyPr spcFirstLastPara="1" wrap="square" lIns="0" tIns="0" rIns="0" bIns="0" anchor="t" anchorCtr="0">
            <a:noAutofit/>
          </a:bodyPr>
          <a:lstStyle/>
          <a:p>
            <a:r>
              <a:rPr lang="fr" sz="1467">
                <a:solidFill>
                  <a:srgbClr val="001410"/>
                </a:solidFill>
                <a:highlight>
                  <a:srgbClr val="FFFFFF"/>
                </a:highlight>
                <a:latin typeface="Sora"/>
                <a:ea typeface="Sora"/>
                <a:cs typeface="Sora"/>
                <a:sym typeface="Sora"/>
              </a:rPr>
              <a:t>SOUS-TITRE DE LA SECTION</a:t>
            </a:r>
            <a:endParaRPr sz="1467">
              <a:solidFill>
                <a:srgbClr val="001410"/>
              </a:solidFill>
              <a:highlight>
                <a:srgbClr val="FFFFFF"/>
              </a:highlight>
              <a:latin typeface="Sora"/>
              <a:ea typeface="Sora"/>
              <a:cs typeface="Sora"/>
              <a:sym typeface="Sora"/>
            </a:endParaRPr>
          </a:p>
        </p:txBody>
      </p:sp>
      <p:pic>
        <p:nvPicPr>
          <p:cNvPr id="366" name="Google Shape;366;p35"/>
          <p:cNvPicPr preferRelativeResize="0"/>
          <p:nvPr/>
        </p:nvPicPr>
        <p:blipFill>
          <a:blip r:embed="rId4">
            <a:alphaModFix/>
          </a:blip>
          <a:stretch>
            <a:fillRect/>
          </a:stretch>
        </p:blipFill>
        <p:spPr>
          <a:xfrm>
            <a:off x="10041282" y="4525100"/>
            <a:ext cx="1478719" cy="16138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71;p36">
            <a:extLst>
              <a:ext uri="{FF2B5EF4-FFF2-40B4-BE49-F238E27FC236}">
                <a16:creationId xmlns:a16="http://schemas.microsoft.com/office/drawing/2014/main" id="{3884E37A-697B-E622-73E5-631AC2A22527}"/>
              </a:ext>
            </a:extLst>
          </p:cNvPr>
          <p:cNvSpPr txBox="1"/>
          <p:nvPr/>
        </p:nvSpPr>
        <p:spPr>
          <a:xfrm>
            <a:off x="960000" y="3573600"/>
            <a:ext cx="2299600" cy="2168800"/>
          </a:xfrm>
          <a:prstGeom prst="rect">
            <a:avLst/>
          </a:prstGeom>
          <a:noFill/>
          <a:ln>
            <a:noFill/>
          </a:ln>
        </p:spPr>
        <p:txBody>
          <a:bodyPr spcFirstLastPara="1" wrap="square" lIns="0" tIns="0" rIns="0" bIns="0" anchor="t" anchorCtr="0">
            <a:noAutofit/>
          </a:bodyPr>
          <a:lstStyle/>
          <a:p>
            <a:r>
              <a:rPr lang="fr" sz="1200" dirty="0">
                <a:solidFill>
                  <a:srgbClr val="001410"/>
                </a:solidFill>
                <a:latin typeface="Sora" panose="020B0604020202020204" charset="0"/>
                <a:ea typeface="Sora"/>
                <a:cs typeface="Sora" panose="020B0604020202020204" charset="0"/>
                <a:sym typeface="Sora"/>
              </a:rPr>
              <a:t>Lorem ipsum dolor sit amet, consectetur adipiscing elit, sed do eiusmod tempor incididunt ut labore et dolore magna aliqua. Ut enim ad minim veniam, quis nostrud exercitation ullamco laboris nisi ut aliquip ex ea commodo consequat. </a:t>
            </a:r>
            <a:endParaRPr sz="1200" dirty="0">
              <a:solidFill>
                <a:srgbClr val="001410"/>
              </a:solidFill>
              <a:latin typeface="Sora" panose="020B0604020202020204" charset="0"/>
              <a:ea typeface="Sora"/>
              <a:cs typeface="Sora" panose="020B0604020202020204" charset="0"/>
              <a:sym typeface="Sora"/>
            </a:endParaRPr>
          </a:p>
        </p:txBody>
      </p:sp>
      <p:pic>
        <p:nvPicPr>
          <p:cNvPr id="3" name="Google Shape;372;p36">
            <a:extLst>
              <a:ext uri="{FF2B5EF4-FFF2-40B4-BE49-F238E27FC236}">
                <a16:creationId xmlns:a16="http://schemas.microsoft.com/office/drawing/2014/main" id="{9A44F710-6ED7-2A12-DB45-D7624C1D976F}"/>
              </a:ext>
            </a:extLst>
          </p:cNvPr>
          <p:cNvPicPr preferRelativeResize="0"/>
          <p:nvPr/>
        </p:nvPicPr>
        <p:blipFill rotWithShape="1">
          <a:blip r:embed="rId2">
            <a:alphaModFix/>
          </a:blip>
          <a:srcRect l="15833" t="27970" r="7414" b="18670"/>
          <a:stretch/>
        </p:blipFill>
        <p:spPr>
          <a:xfrm>
            <a:off x="6440100" y="642501"/>
            <a:ext cx="4864000" cy="5073231"/>
          </a:xfrm>
          <a:prstGeom prst="rect">
            <a:avLst/>
          </a:prstGeom>
          <a:noFill/>
          <a:ln>
            <a:noFill/>
          </a:ln>
        </p:spPr>
      </p:pic>
      <p:sp>
        <p:nvSpPr>
          <p:cNvPr id="4" name="Google Shape;373;p36">
            <a:extLst>
              <a:ext uri="{FF2B5EF4-FFF2-40B4-BE49-F238E27FC236}">
                <a16:creationId xmlns:a16="http://schemas.microsoft.com/office/drawing/2014/main" id="{7E902B17-3106-825D-BBF7-DDBC2E0552C3}"/>
              </a:ext>
            </a:extLst>
          </p:cNvPr>
          <p:cNvSpPr txBox="1"/>
          <p:nvPr/>
        </p:nvSpPr>
        <p:spPr>
          <a:xfrm>
            <a:off x="0" y="6552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dirty="0">
                <a:solidFill>
                  <a:srgbClr val="001410"/>
                </a:solidFill>
                <a:latin typeface="Sora" panose="020B0604020202020204" charset="0"/>
                <a:ea typeface="Sora"/>
                <a:cs typeface="Sora" panose="020B0604020202020204" charset="0"/>
                <a:sym typeface="Sora"/>
              </a:rPr>
              <a:t>Titre de page</a:t>
            </a:r>
            <a:endParaRPr sz="2933" b="1" dirty="0">
              <a:solidFill>
                <a:srgbClr val="001410"/>
              </a:solidFill>
              <a:latin typeface="Sora" panose="020B0604020202020204" charset="0"/>
              <a:ea typeface="Sora"/>
              <a:cs typeface="Sora" panose="020B0604020202020204" charset="0"/>
              <a:sym typeface="Sora"/>
            </a:endParaRPr>
          </a:p>
          <a:p>
            <a:pPr marL="959975">
              <a:lnSpc>
                <a:spcPct val="80000"/>
              </a:lnSpc>
              <a:buClr>
                <a:srgbClr val="000000"/>
              </a:buClr>
              <a:buSzPts val="1100"/>
            </a:pPr>
            <a:endParaRPr sz="5867" b="1" dirty="0">
              <a:solidFill>
                <a:srgbClr val="001410"/>
              </a:solidFill>
              <a:latin typeface="Sora"/>
              <a:ea typeface="Sora"/>
              <a:cs typeface="Sora"/>
              <a:sym typeface="Sora"/>
            </a:endParaRPr>
          </a:p>
        </p:txBody>
      </p:sp>
      <p:sp>
        <p:nvSpPr>
          <p:cNvPr id="5" name="Google Shape;374;p36">
            <a:extLst>
              <a:ext uri="{FF2B5EF4-FFF2-40B4-BE49-F238E27FC236}">
                <a16:creationId xmlns:a16="http://schemas.microsoft.com/office/drawing/2014/main" id="{8D6148F0-B291-F4C3-BC99-119A76972881}"/>
              </a:ext>
            </a:extLst>
          </p:cNvPr>
          <p:cNvSpPr txBox="1"/>
          <p:nvPr/>
        </p:nvSpPr>
        <p:spPr>
          <a:xfrm>
            <a:off x="6427400" y="5804633"/>
            <a:ext cx="4864000" cy="270800"/>
          </a:xfrm>
          <a:prstGeom prst="rect">
            <a:avLst/>
          </a:prstGeom>
          <a:noFill/>
          <a:ln>
            <a:noFill/>
          </a:ln>
        </p:spPr>
        <p:txBody>
          <a:bodyPr spcFirstLastPara="1" wrap="square" lIns="0" tIns="0" rIns="0" bIns="0" anchor="t" anchorCtr="0">
            <a:noAutofit/>
          </a:bodyPr>
          <a:lstStyle/>
          <a:p>
            <a:r>
              <a:rPr lang="fr" sz="800" dirty="0">
                <a:latin typeface="Sora Medium" panose="020B0604020202020204" charset="0"/>
                <a:ea typeface="Sora Medium"/>
                <a:cs typeface="Sora Medium" panose="020B0604020202020204" charset="0"/>
                <a:sym typeface="Sora Medium"/>
              </a:rPr>
              <a:t>A - LEGEND PHOTO</a:t>
            </a:r>
            <a:endParaRPr sz="800" dirty="0">
              <a:latin typeface="Sora Medium" panose="020B0604020202020204" charset="0"/>
              <a:ea typeface="Sora Medium"/>
              <a:cs typeface="Sora Medium" panose="020B0604020202020204" charset="0"/>
              <a:sym typeface="Sora Medium"/>
            </a:endParaRPr>
          </a:p>
        </p:txBody>
      </p:sp>
      <p:sp>
        <p:nvSpPr>
          <p:cNvPr id="6" name="Google Shape;375;p36">
            <a:extLst>
              <a:ext uri="{FF2B5EF4-FFF2-40B4-BE49-F238E27FC236}">
                <a16:creationId xmlns:a16="http://schemas.microsoft.com/office/drawing/2014/main" id="{A4DED1BF-87CE-2BF3-8D2D-5BFA3CD794DF}"/>
              </a:ext>
            </a:extLst>
          </p:cNvPr>
          <p:cNvSpPr txBox="1"/>
          <p:nvPr/>
        </p:nvSpPr>
        <p:spPr>
          <a:xfrm>
            <a:off x="0" y="1073733"/>
            <a:ext cx="5905200" cy="270800"/>
          </a:xfrm>
          <a:prstGeom prst="rect">
            <a:avLst/>
          </a:prstGeom>
          <a:noFill/>
          <a:ln>
            <a:noFill/>
          </a:ln>
        </p:spPr>
        <p:txBody>
          <a:bodyPr spcFirstLastPara="1" wrap="square" lIns="0" tIns="0" rIns="0" bIns="0" anchor="t" anchorCtr="0">
            <a:noAutofit/>
          </a:bodyPr>
          <a:lstStyle/>
          <a:p>
            <a:pPr marL="959975"/>
            <a:r>
              <a:rPr lang="fr" sz="1200" dirty="0">
                <a:solidFill>
                  <a:srgbClr val="87CBC1"/>
                </a:solidFill>
                <a:latin typeface="Sora" panose="020B0604020202020204" charset="0"/>
                <a:ea typeface="Sora"/>
                <a:cs typeface="Sora" panose="020B0604020202020204" charset="0"/>
                <a:sym typeface="Sora"/>
              </a:rPr>
              <a:t>SOUS-TITRE</a:t>
            </a:r>
            <a:endParaRPr sz="1200" dirty="0">
              <a:solidFill>
                <a:srgbClr val="87CBC1"/>
              </a:solidFill>
              <a:latin typeface="Sora" panose="020B0604020202020204" charset="0"/>
              <a:ea typeface="Sora"/>
              <a:cs typeface="Sora" panose="020B0604020202020204" charset="0"/>
              <a:sym typeface="Sora"/>
            </a:endParaRPr>
          </a:p>
        </p:txBody>
      </p:sp>
      <p:pic>
        <p:nvPicPr>
          <p:cNvPr id="7" name="Google Shape;376;p36">
            <a:extLst>
              <a:ext uri="{FF2B5EF4-FFF2-40B4-BE49-F238E27FC236}">
                <a16:creationId xmlns:a16="http://schemas.microsoft.com/office/drawing/2014/main" id="{F3DA4D59-A48D-7DB6-60D0-08B49682CF91}"/>
              </a:ext>
            </a:extLst>
          </p:cNvPr>
          <p:cNvPicPr preferRelativeResize="0"/>
          <p:nvPr/>
        </p:nvPicPr>
        <p:blipFill rotWithShape="1">
          <a:blip r:embed="rId2">
            <a:alphaModFix/>
          </a:blip>
          <a:srcRect l="7698" t="2625" r="7418" b="44015"/>
          <a:stretch/>
        </p:blipFill>
        <p:spPr>
          <a:xfrm>
            <a:off x="3933801" y="3547000"/>
            <a:ext cx="2299601" cy="2168736"/>
          </a:xfrm>
          <a:prstGeom prst="rect">
            <a:avLst/>
          </a:prstGeom>
          <a:noFill/>
          <a:ln>
            <a:noFill/>
          </a:ln>
        </p:spPr>
      </p:pic>
      <p:cxnSp>
        <p:nvCxnSpPr>
          <p:cNvPr id="8" name="Connecteur droit 7">
            <a:extLst>
              <a:ext uri="{FF2B5EF4-FFF2-40B4-BE49-F238E27FC236}">
                <a16:creationId xmlns:a16="http://schemas.microsoft.com/office/drawing/2014/main" id="{2745EBF9-81C4-5D44-F125-6BFEE168B949}"/>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1918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383;p37">
            <a:extLst>
              <a:ext uri="{FF2B5EF4-FFF2-40B4-BE49-F238E27FC236}">
                <a16:creationId xmlns:a16="http://schemas.microsoft.com/office/drawing/2014/main" id="{6238831D-21C7-23D2-F7D1-91F66C2C4170}"/>
              </a:ext>
            </a:extLst>
          </p:cNvPr>
          <p:cNvPicPr preferRelativeResize="0"/>
          <p:nvPr/>
        </p:nvPicPr>
        <p:blipFill rotWithShape="1">
          <a:blip r:embed="rId2">
            <a:alphaModFix/>
          </a:blip>
          <a:srcRect l="20472" t="9193" r="-7" b="37198"/>
          <a:stretch/>
        </p:blipFill>
        <p:spPr>
          <a:xfrm>
            <a:off x="5313680" y="0"/>
            <a:ext cx="6878320" cy="6858000"/>
          </a:xfrm>
          <a:prstGeom prst="rect">
            <a:avLst/>
          </a:prstGeom>
          <a:noFill/>
          <a:ln>
            <a:noFill/>
          </a:ln>
        </p:spPr>
      </p:pic>
      <p:sp>
        <p:nvSpPr>
          <p:cNvPr id="3" name="Google Shape;381;p37">
            <a:extLst>
              <a:ext uri="{FF2B5EF4-FFF2-40B4-BE49-F238E27FC236}">
                <a16:creationId xmlns:a16="http://schemas.microsoft.com/office/drawing/2014/main" id="{EE88670A-0C29-7A6B-1BF2-1A256A4436CE}"/>
              </a:ext>
            </a:extLst>
          </p:cNvPr>
          <p:cNvSpPr txBox="1"/>
          <p:nvPr/>
        </p:nvSpPr>
        <p:spPr>
          <a:xfrm>
            <a:off x="960000" y="3676433"/>
            <a:ext cx="2959200" cy="2153600"/>
          </a:xfrm>
          <a:prstGeom prst="rect">
            <a:avLst/>
          </a:prstGeom>
          <a:noFill/>
          <a:ln>
            <a:noFill/>
          </a:ln>
        </p:spPr>
        <p:txBody>
          <a:bodyPr spcFirstLastPara="1" wrap="square" lIns="0" tIns="0" rIns="0" bIns="0" anchor="t" anchorCtr="0">
            <a:noAutofit/>
          </a:bodyPr>
          <a:lstStyle/>
          <a:p>
            <a:r>
              <a:rPr lang="fr" sz="1200" dirty="0">
                <a:latin typeface="Sora" panose="020B0604020202020204" charset="0"/>
                <a:ea typeface="Sora"/>
                <a:cs typeface="Sora" panose="020B0604020202020204" charset="0"/>
                <a:sym typeface="Sora"/>
              </a:rPr>
              <a:t>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sz="1200" dirty="0">
              <a:latin typeface="Sora" panose="020B0604020202020204" charset="0"/>
              <a:ea typeface="Sora"/>
              <a:cs typeface="Sora" panose="020B0604020202020204" charset="0"/>
              <a:sym typeface="Sora"/>
            </a:endParaRPr>
          </a:p>
        </p:txBody>
      </p:sp>
      <p:sp>
        <p:nvSpPr>
          <p:cNvPr id="4" name="Google Shape;382;p37">
            <a:extLst>
              <a:ext uri="{FF2B5EF4-FFF2-40B4-BE49-F238E27FC236}">
                <a16:creationId xmlns:a16="http://schemas.microsoft.com/office/drawing/2014/main" id="{ED36A517-B7C8-D0E9-7A8A-85929EA1CBA7}"/>
              </a:ext>
            </a:extLst>
          </p:cNvPr>
          <p:cNvSpPr txBox="1"/>
          <p:nvPr/>
        </p:nvSpPr>
        <p:spPr>
          <a:xfrm>
            <a:off x="960000" y="3304017"/>
            <a:ext cx="2959200" cy="270800"/>
          </a:xfrm>
          <a:prstGeom prst="rect">
            <a:avLst/>
          </a:prstGeom>
          <a:noFill/>
          <a:ln>
            <a:noFill/>
          </a:ln>
        </p:spPr>
        <p:txBody>
          <a:bodyPr spcFirstLastPara="1" wrap="square" lIns="0" tIns="0" rIns="0" bIns="0" anchor="t" anchorCtr="0">
            <a:noAutofit/>
          </a:bodyPr>
          <a:lstStyle/>
          <a:p>
            <a:r>
              <a:rPr lang="fr" sz="1467" b="1" dirty="0">
                <a:solidFill>
                  <a:srgbClr val="001410"/>
                </a:solidFill>
                <a:latin typeface="Sora" panose="020B0604020202020204" charset="0"/>
                <a:ea typeface="Sora"/>
                <a:cs typeface="Sora" panose="020B0604020202020204" charset="0"/>
                <a:sym typeface="Sora"/>
              </a:rPr>
              <a:t>TITRE DU PARAGRAPHE</a:t>
            </a:r>
            <a:endParaRPr sz="1467" b="1" dirty="0">
              <a:solidFill>
                <a:srgbClr val="001410"/>
              </a:solidFill>
              <a:latin typeface="Sora" panose="020B0604020202020204" charset="0"/>
              <a:ea typeface="Sora"/>
              <a:cs typeface="Sora" panose="020B0604020202020204" charset="0"/>
              <a:sym typeface="Sora"/>
            </a:endParaRPr>
          </a:p>
        </p:txBody>
      </p:sp>
      <p:sp>
        <p:nvSpPr>
          <p:cNvPr id="5" name="Google Shape;385;p37">
            <a:extLst>
              <a:ext uri="{FF2B5EF4-FFF2-40B4-BE49-F238E27FC236}">
                <a16:creationId xmlns:a16="http://schemas.microsoft.com/office/drawing/2014/main" id="{7D1450E6-073A-4616-1946-D6831D31C151}"/>
              </a:ext>
            </a:extLst>
          </p:cNvPr>
          <p:cNvSpPr txBox="1"/>
          <p:nvPr/>
        </p:nvSpPr>
        <p:spPr>
          <a:xfrm>
            <a:off x="960000" y="2567617"/>
            <a:ext cx="2248000" cy="634800"/>
          </a:xfrm>
          <a:prstGeom prst="rect">
            <a:avLst/>
          </a:prstGeom>
          <a:noFill/>
          <a:ln>
            <a:noFill/>
          </a:ln>
        </p:spPr>
        <p:txBody>
          <a:bodyPr spcFirstLastPara="1" wrap="square" lIns="0" tIns="0" rIns="0" bIns="0" anchor="t" anchorCtr="0">
            <a:noAutofit/>
          </a:bodyPr>
          <a:lstStyle/>
          <a:p>
            <a:pPr>
              <a:lnSpc>
                <a:spcPct val="80000"/>
              </a:lnSpc>
              <a:buClr>
                <a:srgbClr val="000000"/>
              </a:buClr>
              <a:buSzPts val="1100"/>
            </a:pPr>
            <a:r>
              <a:rPr lang="fr" sz="2933" dirty="0">
                <a:solidFill>
                  <a:srgbClr val="001410"/>
                </a:solidFill>
                <a:latin typeface="Sora Medium" panose="020B0604020202020204" charset="0"/>
                <a:ea typeface="Sora Medium"/>
                <a:cs typeface="Sora Medium" panose="020B0604020202020204" charset="0"/>
                <a:sym typeface="Sora Medium"/>
              </a:rPr>
              <a:t>01</a:t>
            </a:r>
            <a:endParaRPr sz="2933" dirty="0">
              <a:solidFill>
                <a:srgbClr val="001410"/>
              </a:solidFill>
              <a:latin typeface="Sora Medium" panose="020B0604020202020204" charset="0"/>
              <a:ea typeface="Sora Medium"/>
              <a:cs typeface="Sora Medium" panose="020B0604020202020204" charset="0"/>
              <a:sym typeface="Sora Medium"/>
            </a:endParaRPr>
          </a:p>
          <a:p>
            <a:pPr>
              <a:lnSpc>
                <a:spcPct val="80000"/>
              </a:lnSpc>
              <a:buClr>
                <a:srgbClr val="000000"/>
              </a:buClr>
              <a:buSzPts val="1100"/>
            </a:pPr>
            <a:endParaRPr sz="2933" dirty="0">
              <a:solidFill>
                <a:srgbClr val="001410"/>
              </a:solidFill>
              <a:latin typeface="Sora Light"/>
              <a:ea typeface="Sora Light"/>
              <a:cs typeface="Sora Light"/>
              <a:sym typeface="Sora Light"/>
            </a:endParaRPr>
          </a:p>
        </p:txBody>
      </p:sp>
      <p:sp>
        <p:nvSpPr>
          <p:cNvPr id="6" name="Google Shape;386;p37">
            <a:extLst>
              <a:ext uri="{FF2B5EF4-FFF2-40B4-BE49-F238E27FC236}">
                <a16:creationId xmlns:a16="http://schemas.microsoft.com/office/drawing/2014/main" id="{B9E83D3D-69AF-207A-5151-37C1FC64DBE9}"/>
              </a:ext>
            </a:extLst>
          </p:cNvPr>
          <p:cNvSpPr txBox="1"/>
          <p:nvPr/>
        </p:nvSpPr>
        <p:spPr>
          <a:xfrm>
            <a:off x="0" y="6552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dirty="0">
                <a:solidFill>
                  <a:srgbClr val="001410"/>
                </a:solidFill>
                <a:latin typeface="Sora" panose="020B0604020202020204" charset="0"/>
                <a:ea typeface="Sora"/>
                <a:cs typeface="Sora" panose="020B0604020202020204" charset="0"/>
                <a:sym typeface="Sora"/>
              </a:rPr>
              <a:t>Titre de page</a:t>
            </a:r>
            <a:endParaRPr sz="2933" b="1" dirty="0">
              <a:solidFill>
                <a:srgbClr val="001410"/>
              </a:solidFill>
              <a:latin typeface="Sora" panose="020B0604020202020204" charset="0"/>
              <a:ea typeface="Sora"/>
              <a:cs typeface="Sora" panose="020B0604020202020204" charset="0"/>
              <a:sym typeface="Sora"/>
            </a:endParaRPr>
          </a:p>
          <a:p>
            <a:pPr marL="959975">
              <a:lnSpc>
                <a:spcPct val="80000"/>
              </a:lnSpc>
              <a:buClr>
                <a:srgbClr val="000000"/>
              </a:buClr>
              <a:buSzPts val="1100"/>
            </a:pPr>
            <a:endParaRPr sz="5867" b="1" dirty="0">
              <a:solidFill>
                <a:srgbClr val="001410"/>
              </a:solidFill>
              <a:latin typeface="Sora"/>
              <a:ea typeface="Sora"/>
              <a:cs typeface="Sora"/>
              <a:sym typeface="Sora"/>
            </a:endParaRPr>
          </a:p>
        </p:txBody>
      </p:sp>
      <p:sp>
        <p:nvSpPr>
          <p:cNvPr id="7" name="Google Shape;387;p37">
            <a:extLst>
              <a:ext uri="{FF2B5EF4-FFF2-40B4-BE49-F238E27FC236}">
                <a16:creationId xmlns:a16="http://schemas.microsoft.com/office/drawing/2014/main" id="{6F7D0F59-60B2-9A2C-83AB-7B0F97BFE415}"/>
              </a:ext>
            </a:extLst>
          </p:cNvPr>
          <p:cNvSpPr txBox="1"/>
          <p:nvPr/>
        </p:nvSpPr>
        <p:spPr>
          <a:xfrm>
            <a:off x="0" y="1073733"/>
            <a:ext cx="5905200" cy="270800"/>
          </a:xfrm>
          <a:prstGeom prst="rect">
            <a:avLst/>
          </a:prstGeom>
          <a:noFill/>
          <a:ln>
            <a:noFill/>
          </a:ln>
        </p:spPr>
        <p:txBody>
          <a:bodyPr spcFirstLastPara="1" wrap="square" lIns="0" tIns="0" rIns="0" bIns="0" anchor="t" anchorCtr="0">
            <a:noAutofit/>
          </a:bodyPr>
          <a:lstStyle/>
          <a:p>
            <a:pPr marL="959975"/>
            <a:r>
              <a:rPr lang="fr" sz="1200" dirty="0">
                <a:solidFill>
                  <a:srgbClr val="87CBC1"/>
                </a:solidFill>
                <a:latin typeface="Sora" panose="020B0604020202020204" charset="0"/>
                <a:ea typeface="Sora"/>
                <a:cs typeface="Sora" panose="020B0604020202020204" charset="0"/>
                <a:sym typeface="Sora"/>
              </a:rPr>
              <a:t>SOUS-TITRE</a:t>
            </a:r>
            <a:endParaRPr sz="1200" dirty="0">
              <a:solidFill>
                <a:srgbClr val="87CBC1"/>
              </a:solidFill>
              <a:latin typeface="Sora" panose="020B0604020202020204" charset="0"/>
              <a:ea typeface="Sora"/>
              <a:cs typeface="Sora" panose="020B0604020202020204" charset="0"/>
              <a:sym typeface="Sora"/>
            </a:endParaRPr>
          </a:p>
        </p:txBody>
      </p:sp>
      <p:sp>
        <p:nvSpPr>
          <p:cNvPr id="8" name="Google Shape;384;p37">
            <a:extLst>
              <a:ext uri="{FF2B5EF4-FFF2-40B4-BE49-F238E27FC236}">
                <a16:creationId xmlns:a16="http://schemas.microsoft.com/office/drawing/2014/main" id="{C8AF52BE-2CBE-6BF4-46B8-CE447F57459D}"/>
              </a:ext>
            </a:extLst>
          </p:cNvPr>
          <p:cNvSpPr txBox="1"/>
          <p:nvPr/>
        </p:nvSpPr>
        <p:spPr>
          <a:xfrm>
            <a:off x="6732200" y="5762433"/>
            <a:ext cx="4864000" cy="270800"/>
          </a:xfrm>
          <a:prstGeom prst="rect">
            <a:avLst/>
          </a:prstGeom>
          <a:noFill/>
          <a:ln>
            <a:noFill/>
          </a:ln>
        </p:spPr>
        <p:txBody>
          <a:bodyPr spcFirstLastPara="1" wrap="square" lIns="0" tIns="0" rIns="0" bIns="0" anchor="t" anchorCtr="0">
            <a:noAutofit/>
          </a:bodyPr>
          <a:lstStyle/>
          <a:p>
            <a:pPr algn="r">
              <a:buClr>
                <a:schemeClr val="dk1"/>
              </a:buClr>
              <a:buSzPts val="1100"/>
            </a:pPr>
            <a:r>
              <a:rPr lang="fr" sz="800" dirty="0">
                <a:solidFill>
                  <a:schemeClr val="lt1"/>
                </a:solidFill>
                <a:latin typeface="Barlow Medium" panose="00000600000000000000" pitchFamily="2" charset="0"/>
                <a:ea typeface="Sora Medium"/>
                <a:cs typeface="Sora Medium"/>
                <a:sym typeface="Sora Medium"/>
              </a:rPr>
              <a:t>A - LEGEND PHOTO</a:t>
            </a:r>
            <a:endParaRPr sz="800" dirty="0">
              <a:solidFill>
                <a:schemeClr val="lt1"/>
              </a:solidFill>
              <a:latin typeface="Barlow Medium" panose="00000600000000000000" pitchFamily="2" charset="0"/>
              <a:ea typeface="Sora Medium"/>
              <a:cs typeface="Sora Medium"/>
              <a:sym typeface="Sora Medium"/>
            </a:endParaRPr>
          </a:p>
          <a:p>
            <a:endParaRPr sz="800" dirty="0">
              <a:solidFill>
                <a:schemeClr val="lt1"/>
              </a:solidFill>
              <a:latin typeface="Sora Medium"/>
              <a:ea typeface="Sora Medium"/>
              <a:cs typeface="Sora Medium"/>
              <a:sym typeface="Sora Medium"/>
            </a:endParaRPr>
          </a:p>
        </p:txBody>
      </p:sp>
      <p:cxnSp>
        <p:nvCxnSpPr>
          <p:cNvPr id="9" name="Connecteur droit 8">
            <a:extLst>
              <a:ext uri="{FF2B5EF4-FFF2-40B4-BE49-F238E27FC236}">
                <a16:creationId xmlns:a16="http://schemas.microsoft.com/office/drawing/2014/main" id="{C80E0F8E-C863-A913-A5A3-6FB10218F2E9}"/>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1746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3" name="Google Shape;393;p38"/>
          <p:cNvSpPr txBox="1"/>
          <p:nvPr/>
        </p:nvSpPr>
        <p:spPr>
          <a:xfrm>
            <a:off x="0" y="1135200"/>
            <a:ext cx="8326000" cy="30724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5867" b="1" dirty="0">
                <a:solidFill>
                  <a:srgbClr val="001410"/>
                </a:solidFill>
                <a:latin typeface="Sora"/>
                <a:ea typeface="Sora"/>
                <a:cs typeface="Sora"/>
                <a:sym typeface="Sora"/>
              </a:rPr>
              <a:t>Information </a:t>
            </a:r>
            <a:br>
              <a:rPr lang="fr" sz="5867" b="1" dirty="0">
                <a:solidFill>
                  <a:srgbClr val="001410"/>
                </a:solidFill>
                <a:latin typeface="Sora"/>
                <a:ea typeface="Sora"/>
                <a:cs typeface="Sora"/>
                <a:sym typeface="Sora"/>
              </a:rPr>
            </a:br>
            <a:r>
              <a:rPr lang="fr" sz="5867" b="1" dirty="0">
                <a:solidFill>
                  <a:srgbClr val="001410"/>
                </a:solidFill>
                <a:latin typeface="Sora"/>
                <a:ea typeface="Sora"/>
                <a:cs typeface="Sora"/>
                <a:sym typeface="Sora"/>
              </a:rPr>
              <a:t>importante /</a:t>
            </a:r>
            <a:endParaRPr sz="5867" b="1" dirty="0">
              <a:solidFill>
                <a:srgbClr val="001410"/>
              </a:solidFill>
              <a:latin typeface="Sora"/>
              <a:ea typeface="Sora"/>
              <a:cs typeface="Sora"/>
              <a:sym typeface="Sora"/>
            </a:endParaRPr>
          </a:p>
          <a:p>
            <a:pPr marL="959975">
              <a:lnSpc>
                <a:spcPct val="80000"/>
              </a:lnSpc>
              <a:buClr>
                <a:srgbClr val="000000"/>
              </a:buClr>
              <a:buSzPts val="1100"/>
            </a:pPr>
            <a:r>
              <a:rPr lang="fr" sz="5867" b="1" dirty="0">
                <a:solidFill>
                  <a:srgbClr val="001410"/>
                </a:solidFill>
                <a:latin typeface="Sora"/>
                <a:ea typeface="Sora"/>
                <a:cs typeface="Sora"/>
                <a:sym typeface="Sora"/>
              </a:rPr>
              <a:t>message</a:t>
            </a:r>
            <a:endParaRPr sz="5867" b="1" dirty="0">
              <a:solidFill>
                <a:srgbClr val="001410"/>
              </a:solidFill>
              <a:latin typeface="Sora"/>
              <a:ea typeface="Sora"/>
              <a:cs typeface="Sora"/>
              <a:sym typeface="Sora"/>
            </a:endParaRPr>
          </a:p>
        </p:txBody>
      </p:sp>
      <p:sp>
        <p:nvSpPr>
          <p:cNvPr id="394" name="Google Shape;394;p38"/>
          <p:cNvSpPr txBox="1"/>
          <p:nvPr/>
        </p:nvSpPr>
        <p:spPr>
          <a:xfrm>
            <a:off x="960000" y="4658067"/>
            <a:ext cx="4183600" cy="525144"/>
          </a:xfrm>
          <a:prstGeom prst="rect">
            <a:avLst/>
          </a:prstGeom>
          <a:noFill/>
          <a:ln>
            <a:noFill/>
          </a:ln>
        </p:spPr>
        <p:txBody>
          <a:bodyPr spcFirstLastPara="1" wrap="square" lIns="0" tIns="0" rIns="0" bIns="0" anchor="t" anchorCtr="0">
            <a:spAutoFit/>
          </a:bodyPr>
          <a:lstStyle/>
          <a:p>
            <a:pPr>
              <a:lnSpc>
                <a:spcPct val="80000"/>
              </a:lnSpc>
              <a:buClr>
                <a:srgbClr val="000000"/>
              </a:buClr>
              <a:buSzPts val="1100"/>
            </a:pPr>
            <a:r>
              <a:rPr lang="fr" sz="2133">
                <a:latin typeface="Sora Medium"/>
                <a:ea typeface="Sora Medium"/>
                <a:cs typeface="Sora Medium"/>
                <a:sym typeface="Sora Medium"/>
              </a:rPr>
              <a:t>Lorem ipsum dolor sit amet</a:t>
            </a:r>
            <a:endParaRPr sz="2133">
              <a:latin typeface="Sora Medium"/>
              <a:ea typeface="Sora Medium"/>
              <a:cs typeface="Sora Medium"/>
              <a:sym typeface="Sora Medium"/>
            </a:endParaRPr>
          </a:p>
          <a:p>
            <a:pPr>
              <a:lnSpc>
                <a:spcPct val="80000"/>
              </a:lnSpc>
              <a:buClr>
                <a:srgbClr val="000000"/>
              </a:buClr>
              <a:buSzPts val="1100"/>
            </a:pPr>
            <a:r>
              <a:rPr lang="fr" sz="2133">
                <a:latin typeface="Sora Medium"/>
                <a:ea typeface="Sora Medium"/>
                <a:cs typeface="Sora Medium"/>
                <a:sym typeface="Sora Medium"/>
              </a:rPr>
              <a:t>consectetur adipiscing</a:t>
            </a:r>
            <a:endParaRPr sz="2133">
              <a:latin typeface="Sora Medium"/>
              <a:ea typeface="Sora Medium"/>
              <a:cs typeface="Sora Medium"/>
              <a:sym typeface="Sora Medium"/>
            </a:endParaRPr>
          </a:p>
        </p:txBody>
      </p:sp>
      <p:sp>
        <p:nvSpPr>
          <p:cNvPr id="395" name="Google Shape;395;p38"/>
          <p:cNvSpPr txBox="1"/>
          <p:nvPr/>
        </p:nvSpPr>
        <p:spPr>
          <a:xfrm>
            <a:off x="960000" y="4207595"/>
            <a:ext cx="2959200" cy="386800"/>
          </a:xfrm>
          <a:prstGeom prst="rect">
            <a:avLst/>
          </a:prstGeom>
          <a:noFill/>
          <a:ln>
            <a:noFill/>
          </a:ln>
        </p:spPr>
        <p:txBody>
          <a:bodyPr spcFirstLastPara="1" wrap="square" lIns="0" tIns="0" rIns="0" bIns="0" anchor="t" anchorCtr="0">
            <a:noAutofit/>
          </a:bodyPr>
          <a:lstStyle/>
          <a:p>
            <a:r>
              <a:rPr lang="fr" sz="1467" b="1">
                <a:solidFill>
                  <a:srgbClr val="001410"/>
                </a:solidFill>
                <a:highlight>
                  <a:srgbClr val="FFFFFF"/>
                </a:highlight>
                <a:latin typeface="Sora"/>
                <a:ea typeface="Sora"/>
                <a:cs typeface="Sora"/>
                <a:sym typeface="Sora"/>
              </a:rPr>
              <a:t>INFORMATION :</a:t>
            </a:r>
            <a:endParaRPr sz="1467" b="1">
              <a:solidFill>
                <a:srgbClr val="001410"/>
              </a:solidFill>
              <a:highlight>
                <a:srgbClr val="FFFFFF"/>
              </a:highlight>
              <a:latin typeface="Sora"/>
              <a:ea typeface="Sora"/>
              <a:cs typeface="Sora"/>
              <a:sym typeface="Sora"/>
            </a:endParaRPr>
          </a:p>
        </p:txBody>
      </p:sp>
      <p:pic>
        <p:nvPicPr>
          <p:cNvPr id="396" name="Google Shape;396;p38"/>
          <p:cNvPicPr preferRelativeResize="0"/>
          <p:nvPr/>
        </p:nvPicPr>
        <p:blipFill>
          <a:blip r:embed="rId3">
            <a:alphaModFix/>
          </a:blip>
          <a:stretch>
            <a:fillRect/>
          </a:stretch>
        </p:blipFill>
        <p:spPr>
          <a:xfrm>
            <a:off x="10041282" y="4220300"/>
            <a:ext cx="1478719" cy="16138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C7E12-DDA9-30E0-2B3B-2E88F328E363}"/>
            </a:ext>
          </a:extLst>
        </p:cNvPr>
        <p:cNvGrpSpPr/>
        <p:nvPr/>
      </p:nvGrpSpPr>
      <p:grpSpPr>
        <a:xfrm>
          <a:off x="0" y="0"/>
          <a:ext cx="0" cy="0"/>
          <a:chOff x="0" y="0"/>
          <a:chExt cx="0" cy="0"/>
        </a:xfrm>
      </p:grpSpPr>
      <p:pic>
        <p:nvPicPr>
          <p:cNvPr id="18" name="Image 17">
            <a:extLst>
              <a:ext uri="{FF2B5EF4-FFF2-40B4-BE49-F238E27FC236}">
                <a16:creationId xmlns:a16="http://schemas.microsoft.com/office/drawing/2014/main" id="{FDFF8CBA-34A3-B7E0-F31E-533E9F393F33}"/>
              </a:ext>
            </a:extLst>
          </p:cNvPr>
          <p:cNvPicPr>
            <a:picLocks noChangeAspect="1"/>
          </p:cNvPicPr>
          <p:nvPr/>
        </p:nvPicPr>
        <p:blipFill>
          <a:blip r:embed="rId2"/>
          <a:stretch>
            <a:fillRect/>
          </a:stretch>
        </p:blipFill>
        <p:spPr>
          <a:xfrm>
            <a:off x="-22902" y="0"/>
            <a:ext cx="3517942" cy="6858000"/>
          </a:xfrm>
          <a:prstGeom prst="rect">
            <a:avLst/>
          </a:prstGeom>
        </p:spPr>
      </p:pic>
      <p:sp>
        <p:nvSpPr>
          <p:cNvPr id="2" name="Google Shape;401;p39">
            <a:extLst>
              <a:ext uri="{FF2B5EF4-FFF2-40B4-BE49-F238E27FC236}">
                <a16:creationId xmlns:a16="http://schemas.microsoft.com/office/drawing/2014/main" id="{992AE12A-C78D-B2D9-0FB2-BC679077F533}"/>
              </a:ext>
            </a:extLst>
          </p:cNvPr>
          <p:cNvSpPr txBox="1"/>
          <p:nvPr/>
        </p:nvSpPr>
        <p:spPr>
          <a:xfrm>
            <a:off x="0" y="6552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dirty="0">
                <a:solidFill>
                  <a:srgbClr val="001410"/>
                </a:solidFill>
                <a:latin typeface="Sora" panose="020B0604020202020204" charset="0"/>
                <a:ea typeface="Sora"/>
                <a:cs typeface="Sora" panose="020B0604020202020204" charset="0"/>
                <a:sym typeface="Sora"/>
              </a:rPr>
              <a:t>Vignettes</a:t>
            </a:r>
            <a:endParaRPr sz="2933" b="1" dirty="0">
              <a:solidFill>
                <a:srgbClr val="001410"/>
              </a:solidFill>
              <a:latin typeface="Sora" panose="020B0604020202020204" charset="0"/>
              <a:ea typeface="Sora"/>
              <a:cs typeface="Sora" panose="020B0604020202020204" charset="0"/>
              <a:sym typeface="Sora"/>
            </a:endParaRPr>
          </a:p>
          <a:p>
            <a:pPr marL="959975">
              <a:lnSpc>
                <a:spcPct val="80000"/>
              </a:lnSpc>
              <a:buClr>
                <a:srgbClr val="000000"/>
              </a:buClr>
              <a:buSzPts val="1100"/>
            </a:pPr>
            <a:endParaRPr sz="5867" b="1" dirty="0">
              <a:solidFill>
                <a:srgbClr val="001410"/>
              </a:solidFill>
              <a:latin typeface="Sora"/>
              <a:ea typeface="Sora"/>
              <a:cs typeface="Sora"/>
              <a:sym typeface="Sora"/>
            </a:endParaRPr>
          </a:p>
        </p:txBody>
      </p:sp>
      <p:sp>
        <p:nvSpPr>
          <p:cNvPr id="3" name="Google Shape;402;p39">
            <a:extLst>
              <a:ext uri="{FF2B5EF4-FFF2-40B4-BE49-F238E27FC236}">
                <a16:creationId xmlns:a16="http://schemas.microsoft.com/office/drawing/2014/main" id="{4375C967-494C-D959-E6A0-5C1287020B39}"/>
              </a:ext>
            </a:extLst>
          </p:cNvPr>
          <p:cNvSpPr txBox="1"/>
          <p:nvPr/>
        </p:nvSpPr>
        <p:spPr>
          <a:xfrm>
            <a:off x="0" y="1073733"/>
            <a:ext cx="5905200" cy="270800"/>
          </a:xfrm>
          <a:prstGeom prst="rect">
            <a:avLst/>
          </a:prstGeom>
          <a:noFill/>
          <a:ln>
            <a:noFill/>
          </a:ln>
        </p:spPr>
        <p:txBody>
          <a:bodyPr spcFirstLastPara="1" wrap="square" lIns="0" tIns="0" rIns="0" bIns="0" anchor="t" anchorCtr="0">
            <a:noAutofit/>
          </a:bodyPr>
          <a:lstStyle/>
          <a:p>
            <a:pPr marL="959975"/>
            <a:r>
              <a:rPr lang="fr" sz="1200" dirty="0">
                <a:latin typeface="Sora" panose="020B0604020202020204" charset="0"/>
                <a:ea typeface="Sora"/>
                <a:cs typeface="Sora" panose="020B0604020202020204" charset="0"/>
                <a:sym typeface="Sora"/>
              </a:rPr>
              <a:t>1/4</a:t>
            </a:r>
            <a:endParaRPr sz="1200" dirty="0">
              <a:latin typeface="Sora" panose="020B0604020202020204" charset="0"/>
              <a:ea typeface="Sora"/>
              <a:cs typeface="Sora" panose="020B0604020202020204" charset="0"/>
              <a:sym typeface="Sora"/>
            </a:endParaRPr>
          </a:p>
        </p:txBody>
      </p:sp>
      <p:cxnSp>
        <p:nvCxnSpPr>
          <p:cNvPr id="16" name="Connecteur droit 15">
            <a:extLst>
              <a:ext uri="{FF2B5EF4-FFF2-40B4-BE49-F238E27FC236}">
                <a16:creationId xmlns:a16="http://schemas.microsoft.com/office/drawing/2014/main" id="{6B0E365E-4048-5CD1-B164-0624E9A48FED}"/>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cxnSp>
        <p:nvCxnSpPr>
          <p:cNvPr id="20" name="Connecteur droit 19">
            <a:extLst>
              <a:ext uri="{FF2B5EF4-FFF2-40B4-BE49-F238E27FC236}">
                <a16:creationId xmlns:a16="http://schemas.microsoft.com/office/drawing/2014/main" id="{F95F7908-9C5C-DBA9-DEEC-4E597BCE1B3F}"/>
              </a:ext>
            </a:extLst>
          </p:cNvPr>
          <p:cNvCxnSpPr/>
          <p:nvPr/>
        </p:nvCxnSpPr>
        <p:spPr>
          <a:xfrm>
            <a:off x="7353852" y="731520"/>
            <a:ext cx="0" cy="5181600"/>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
        <p:nvSpPr>
          <p:cNvPr id="21" name="Triangle isocèle 20">
            <a:extLst>
              <a:ext uri="{FF2B5EF4-FFF2-40B4-BE49-F238E27FC236}">
                <a16:creationId xmlns:a16="http://schemas.microsoft.com/office/drawing/2014/main" id="{4ECE6336-7F44-8463-83D3-8E1CEF57A8C9}"/>
              </a:ext>
            </a:extLst>
          </p:cNvPr>
          <p:cNvSpPr/>
          <p:nvPr/>
        </p:nvSpPr>
        <p:spPr>
          <a:xfrm rot="5400000">
            <a:off x="7272573" y="736479"/>
            <a:ext cx="325118" cy="162560"/>
          </a:xfrm>
          <a:prstGeom prst="triangle">
            <a:avLst/>
          </a:prstGeom>
          <a:solidFill>
            <a:srgbClr val="87CBC1"/>
          </a:solidFill>
          <a:ln>
            <a:solidFill>
              <a:srgbClr val="87CB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Triangle isocèle 21">
            <a:extLst>
              <a:ext uri="{FF2B5EF4-FFF2-40B4-BE49-F238E27FC236}">
                <a16:creationId xmlns:a16="http://schemas.microsoft.com/office/drawing/2014/main" id="{A52C4F0D-4B25-FF31-FD37-03817321B19B}"/>
              </a:ext>
            </a:extLst>
          </p:cNvPr>
          <p:cNvSpPr/>
          <p:nvPr/>
        </p:nvSpPr>
        <p:spPr>
          <a:xfrm rot="5400000">
            <a:off x="7272573" y="5663318"/>
            <a:ext cx="325118" cy="162560"/>
          </a:xfrm>
          <a:prstGeom prst="triangle">
            <a:avLst/>
          </a:prstGeom>
          <a:solidFill>
            <a:srgbClr val="87CBC1"/>
          </a:solidFill>
          <a:ln>
            <a:solidFill>
              <a:srgbClr val="87CB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Triangle isocèle 22">
            <a:extLst>
              <a:ext uri="{FF2B5EF4-FFF2-40B4-BE49-F238E27FC236}">
                <a16:creationId xmlns:a16="http://schemas.microsoft.com/office/drawing/2014/main" id="{221AB6B2-AE7A-8B6B-6951-4C0651DBDD3C}"/>
              </a:ext>
            </a:extLst>
          </p:cNvPr>
          <p:cNvSpPr/>
          <p:nvPr/>
        </p:nvSpPr>
        <p:spPr>
          <a:xfrm rot="5400000">
            <a:off x="7272573" y="3078481"/>
            <a:ext cx="325118" cy="162560"/>
          </a:xfrm>
          <a:prstGeom prst="triangle">
            <a:avLst/>
          </a:prstGeom>
          <a:solidFill>
            <a:srgbClr val="87CBC1"/>
          </a:solidFill>
          <a:ln>
            <a:solidFill>
              <a:srgbClr val="87CB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Triangle isocèle 23">
            <a:extLst>
              <a:ext uri="{FF2B5EF4-FFF2-40B4-BE49-F238E27FC236}">
                <a16:creationId xmlns:a16="http://schemas.microsoft.com/office/drawing/2014/main" id="{7BC4F543-A5FC-D51D-B5EA-76DFDD03564E}"/>
              </a:ext>
            </a:extLst>
          </p:cNvPr>
          <p:cNvSpPr/>
          <p:nvPr/>
        </p:nvSpPr>
        <p:spPr>
          <a:xfrm rot="5400000">
            <a:off x="7282722" y="1907480"/>
            <a:ext cx="325118" cy="162560"/>
          </a:xfrm>
          <a:prstGeom prst="triangle">
            <a:avLst/>
          </a:prstGeom>
          <a:solidFill>
            <a:srgbClr val="87CBC1"/>
          </a:solidFill>
          <a:ln>
            <a:solidFill>
              <a:srgbClr val="87CB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riangle isocèle 24">
            <a:extLst>
              <a:ext uri="{FF2B5EF4-FFF2-40B4-BE49-F238E27FC236}">
                <a16:creationId xmlns:a16="http://schemas.microsoft.com/office/drawing/2014/main" id="{900BF163-264E-B0A5-A4C1-F760AE12D870}"/>
              </a:ext>
            </a:extLst>
          </p:cNvPr>
          <p:cNvSpPr/>
          <p:nvPr/>
        </p:nvSpPr>
        <p:spPr>
          <a:xfrm rot="5400000">
            <a:off x="7272573" y="4373881"/>
            <a:ext cx="325118" cy="162560"/>
          </a:xfrm>
          <a:prstGeom prst="triangle">
            <a:avLst/>
          </a:prstGeom>
          <a:solidFill>
            <a:srgbClr val="87CBC1"/>
          </a:solidFill>
          <a:ln>
            <a:solidFill>
              <a:srgbClr val="87CB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a:extLst>
              <a:ext uri="{FF2B5EF4-FFF2-40B4-BE49-F238E27FC236}">
                <a16:creationId xmlns:a16="http://schemas.microsoft.com/office/drawing/2014/main" id="{A3261E93-07F8-FFC5-E0DA-6B5C970A3D5D}"/>
              </a:ext>
            </a:extLst>
          </p:cNvPr>
          <p:cNvSpPr/>
          <p:nvPr/>
        </p:nvSpPr>
        <p:spPr>
          <a:xfrm>
            <a:off x="6561372" y="655200"/>
            <a:ext cx="406381" cy="418533"/>
          </a:xfrm>
          <a:prstGeom prst="ellipse">
            <a:avLst/>
          </a:prstGeom>
          <a:solidFill>
            <a:srgbClr val="87CBC1"/>
          </a:solidFill>
          <a:ln>
            <a:solidFill>
              <a:srgbClr val="87CB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a:extLst>
              <a:ext uri="{FF2B5EF4-FFF2-40B4-BE49-F238E27FC236}">
                <a16:creationId xmlns:a16="http://schemas.microsoft.com/office/drawing/2014/main" id="{0458F42A-7128-3605-000F-8838C23AB262}"/>
              </a:ext>
            </a:extLst>
          </p:cNvPr>
          <p:cNvSpPr/>
          <p:nvPr/>
        </p:nvSpPr>
        <p:spPr>
          <a:xfrm>
            <a:off x="6551212" y="1779493"/>
            <a:ext cx="406381" cy="418533"/>
          </a:xfrm>
          <a:prstGeom prst="ellipse">
            <a:avLst/>
          </a:prstGeom>
          <a:solidFill>
            <a:srgbClr val="87CBC1"/>
          </a:solidFill>
          <a:ln>
            <a:solidFill>
              <a:srgbClr val="87CB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a:extLst>
              <a:ext uri="{FF2B5EF4-FFF2-40B4-BE49-F238E27FC236}">
                <a16:creationId xmlns:a16="http://schemas.microsoft.com/office/drawing/2014/main" id="{10667CE2-8A0C-C671-5FA6-1F668C95E799}"/>
              </a:ext>
            </a:extLst>
          </p:cNvPr>
          <p:cNvSpPr/>
          <p:nvPr/>
        </p:nvSpPr>
        <p:spPr>
          <a:xfrm>
            <a:off x="6571513" y="2950494"/>
            <a:ext cx="406381" cy="418533"/>
          </a:xfrm>
          <a:prstGeom prst="ellipse">
            <a:avLst/>
          </a:prstGeom>
          <a:solidFill>
            <a:srgbClr val="87CBC1"/>
          </a:solidFill>
          <a:ln>
            <a:solidFill>
              <a:srgbClr val="87CB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a:extLst>
              <a:ext uri="{FF2B5EF4-FFF2-40B4-BE49-F238E27FC236}">
                <a16:creationId xmlns:a16="http://schemas.microsoft.com/office/drawing/2014/main" id="{E6F7978E-2530-A4E3-A873-1AD05C4867DE}"/>
              </a:ext>
            </a:extLst>
          </p:cNvPr>
          <p:cNvSpPr/>
          <p:nvPr/>
        </p:nvSpPr>
        <p:spPr>
          <a:xfrm>
            <a:off x="6601974" y="4245894"/>
            <a:ext cx="406381" cy="418533"/>
          </a:xfrm>
          <a:prstGeom prst="ellipse">
            <a:avLst/>
          </a:prstGeom>
          <a:solidFill>
            <a:srgbClr val="87CBC1"/>
          </a:solidFill>
          <a:ln>
            <a:solidFill>
              <a:srgbClr val="87CB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a:extLst>
              <a:ext uri="{FF2B5EF4-FFF2-40B4-BE49-F238E27FC236}">
                <a16:creationId xmlns:a16="http://schemas.microsoft.com/office/drawing/2014/main" id="{5ED275C6-2C65-6AB1-0622-90B14A007C97}"/>
              </a:ext>
            </a:extLst>
          </p:cNvPr>
          <p:cNvSpPr/>
          <p:nvPr/>
        </p:nvSpPr>
        <p:spPr>
          <a:xfrm>
            <a:off x="6632454" y="5541294"/>
            <a:ext cx="406381" cy="418533"/>
          </a:xfrm>
          <a:prstGeom prst="ellipse">
            <a:avLst/>
          </a:prstGeom>
          <a:solidFill>
            <a:srgbClr val="87CBC1"/>
          </a:solidFill>
          <a:ln>
            <a:solidFill>
              <a:srgbClr val="87CB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Google Shape;411;p39">
            <a:extLst>
              <a:ext uri="{FF2B5EF4-FFF2-40B4-BE49-F238E27FC236}">
                <a16:creationId xmlns:a16="http://schemas.microsoft.com/office/drawing/2014/main" id="{CC3EE2FE-6A4E-0C81-1E48-932600FEDB15}"/>
              </a:ext>
            </a:extLst>
          </p:cNvPr>
          <p:cNvSpPr txBox="1"/>
          <p:nvPr/>
        </p:nvSpPr>
        <p:spPr>
          <a:xfrm>
            <a:off x="6551212" y="684149"/>
            <a:ext cx="426680" cy="325118"/>
          </a:xfrm>
          <a:prstGeom prst="rect">
            <a:avLst/>
          </a:prstGeom>
          <a:noFill/>
          <a:ln>
            <a:noFill/>
          </a:ln>
        </p:spPr>
        <p:txBody>
          <a:bodyPr spcFirstLastPara="1" wrap="square" lIns="91425" tIns="91425" rIns="91425" bIns="91425" anchor="b" anchorCtr="0">
            <a:noAutofit/>
          </a:bodyPr>
          <a:lstStyle/>
          <a:p>
            <a:pPr marL="72000" marR="0" lvl="0" indent="0" algn="l" rtl="0">
              <a:lnSpc>
                <a:spcPct val="100000"/>
              </a:lnSpc>
              <a:spcBef>
                <a:spcPts val="0"/>
              </a:spcBef>
              <a:spcAft>
                <a:spcPts val="0"/>
              </a:spcAft>
              <a:buNone/>
            </a:pPr>
            <a:r>
              <a:rPr lang="fr" sz="900" dirty="0">
                <a:solidFill>
                  <a:srgbClr val="001410"/>
                </a:solidFill>
                <a:latin typeface="Sora Medium" panose="020B0604020202020204" charset="0"/>
                <a:ea typeface="Sora Medium"/>
                <a:cs typeface="Sora Medium" panose="020B0604020202020204" charset="0"/>
                <a:sym typeface="Sora Medium"/>
              </a:rPr>
              <a:t>01</a:t>
            </a:r>
            <a:endParaRPr sz="900" dirty="0">
              <a:solidFill>
                <a:srgbClr val="001410"/>
              </a:solidFill>
              <a:latin typeface="Sora Medium" panose="020B0604020202020204" charset="0"/>
              <a:ea typeface="Sora Medium"/>
              <a:cs typeface="Sora Medium" panose="020B0604020202020204" charset="0"/>
              <a:sym typeface="Sora Medium"/>
            </a:endParaRPr>
          </a:p>
        </p:txBody>
      </p:sp>
      <p:sp>
        <p:nvSpPr>
          <p:cNvPr id="32" name="Google Shape;411;p39">
            <a:extLst>
              <a:ext uri="{FF2B5EF4-FFF2-40B4-BE49-F238E27FC236}">
                <a16:creationId xmlns:a16="http://schemas.microsoft.com/office/drawing/2014/main" id="{DC178178-3DA3-7E30-C912-494EE334A911}"/>
              </a:ext>
            </a:extLst>
          </p:cNvPr>
          <p:cNvSpPr txBox="1"/>
          <p:nvPr/>
        </p:nvSpPr>
        <p:spPr>
          <a:xfrm>
            <a:off x="6541062" y="1817321"/>
            <a:ext cx="426680" cy="325118"/>
          </a:xfrm>
          <a:prstGeom prst="rect">
            <a:avLst/>
          </a:prstGeom>
          <a:noFill/>
          <a:ln>
            <a:noFill/>
          </a:ln>
        </p:spPr>
        <p:txBody>
          <a:bodyPr spcFirstLastPara="1" wrap="square" lIns="91425" tIns="91425" rIns="91425" bIns="91425" anchor="b" anchorCtr="0">
            <a:noAutofit/>
          </a:bodyPr>
          <a:lstStyle/>
          <a:p>
            <a:pPr marL="72000" marR="0" lvl="0" indent="0" algn="l" rtl="0">
              <a:lnSpc>
                <a:spcPct val="100000"/>
              </a:lnSpc>
              <a:spcBef>
                <a:spcPts val="0"/>
              </a:spcBef>
              <a:spcAft>
                <a:spcPts val="0"/>
              </a:spcAft>
              <a:buNone/>
            </a:pPr>
            <a:r>
              <a:rPr lang="fr" sz="900" dirty="0">
                <a:solidFill>
                  <a:srgbClr val="001410"/>
                </a:solidFill>
                <a:latin typeface="Sora Medium" panose="020B0604020202020204" charset="0"/>
                <a:ea typeface="Sora Medium"/>
                <a:cs typeface="Sora Medium" panose="020B0604020202020204" charset="0"/>
                <a:sym typeface="Sora Medium"/>
              </a:rPr>
              <a:t>02</a:t>
            </a:r>
            <a:endParaRPr sz="900" dirty="0">
              <a:solidFill>
                <a:srgbClr val="001410"/>
              </a:solidFill>
              <a:latin typeface="Sora Medium" panose="020B0604020202020204" charset="0"/>
              <a:ea typeface="Sora Medium"/>
              <a:cs typeface="Sora Medium" panose="020B0604020202020204" charset="0"/>
              <a:sym typeface="Sora Medium"/>
            </a:endParaRPr>
          </a:p>
        </p:txBody>
      </p:sp>
      <p:sp>
        <p:nvSpPr>
          <p:cNvPr id="33" name="Google Shape;411;p39">
            <a:extLst>
              <a:ext uri="{FF2B5EF4-FFF2-40B4-BE49-F238E27FC236}">
                <a16:creationId xmlns:a16="http://schemas.microsoft.com/office/drawing/2014/main" id="{0425C43D-B7DB-DBEE-6310-E50B1A41B04C}"/>
              </a:ext>
            </a:extLst>
          </p:cNvPr>
          <p:cNvSpPr txBox="1"/>
          <p:nvPr/>
        </p:nvSpPr>
        <p:spPr>
          <a:xfrm>
            <a:off x="6551212" y="2983492"/>
            <a:ext cx="426680" cy="325118"/>
          </a:xfrm>
          <a:prstGeom prst="rect">
            <a:avLst/>
          </a:prstGeom>
          <a:noFill/>
          <a:ln>
            <a:noFill/>
          </a:ln>
        </p:spPr>
        <p:txBody>
          <a:bodyPr spcFirstLastPara="1" wrap="square" lIns="91425" tIns="91425" rIns="91425" bIns="91425" anchor="b" anchorCtr="0">
            <a:noAutofit/>
          </a:bodyPr>
          <a:lstStyle/>
          <a:p>
            <a:pPr marL="72000" marR="0" lvl="0" indent="0" algn="l" rtl="0">
              <a:lnSpc>
                <a:spcPct val="100000"/>
              </a:lnSpc>
              <a:spcBef>
                <a:spcPts val="0"/>
              </a:spcBef>
              <a:spcAft>
                <a:spcPts val="0"/>
              </a:spcAft>
              <a:buNone/>
            </a:pPr>
            <a:r>
              <a:rPr lang="fr" sz="900" dirty="0">
                <a:solidFill>
                  <a:srgbClr val="001410"/>
                </a:solidFill>
                <a:latin typeface="Sora Medium" panose="020B0604020202020204" charset="0"/>
                <a:ea typeface="Sora Medium"/>
                <a:cs typeface="Sora Medium" panose="020B0604020202020204" charset="0"/>
                <a:sym typeface="Sora Medium"/>
              </a:rPr>
              <a:t>03</a:t>
            </a:r>
            <a:endParaRPr sz="900" dirty="0">
              <a:solidFill>
                <a:srgbClr val="001410"/>
              </a:solidFill>
              <a:latin typeface="Sora Medium" panose="020B0604020202020204" charset="0"/>
              <a:ea typeface="Sora Medium"/>
              <a:cs typeface="Sora Medium" panose="020B0604020202020204" charset="0"/>
              <a:sym typeface="Sora Medium"/>
            </a:endParaRPr>
          </a:p>
        </p:txBody>
      </p:sp>
      <p:sp>
        <p:nvSpPr>
          <p:cNvPr id="34" name="Google Shape;411;p39">
            <a:extLst>
              <a:ext uri="{FF2B5EF4-FFF2-40B4-BE49-F238E27FC236}">
                <a16:creationId xmlns:a16="http://schemas.microsoft.com/office/drawing/2014/main" id="{51E29069-E5ED-AA2F-B37E-96C79ADFDECC}"/>
              </a:ext>
            </a:extLst>
          </p:cNvPr>
          <p:cNvSpPr txBox="1"/>
          <p:nvPr/>
        </p:nvSpPr>
        <p:spPr>
          <a:xfrm>
            <a:off x="6581655" y="4267836"/>
            <a:ext cx="426680" cy="325118"/>
          </a:xfrm>
          <a:prstGeom prst="rect">
            <a:avLst/>
          </a:prstGeom>
          <a:noFill/>
          <a:ln>
            <a:noFill/>
          </a:ln>
        </p:spPr>
        <p:txBody>
          <a:bodyPr spcFirstLastPara="1" wrap="square" lIns="91425" tIns="91425" rIns="91425" bIns="91425" anchor="b" anchorCtr="0">
            <a:noAutofit/>
          </a:bodyPr>
          <a:lstStyle/>
          <a:p>
            <a:pPr marL="72000" marR="0" lvl="0" indent="0" algn="l" rtl="0">
              <a:lnSpc>
                <a:spcPct val="100000"/>
              </a:lnSpc>
              <a:spcBef>
                <a:spcPts val="0"/>
              </a:spcBef>
              <a:spcAft>
                <a:spcPts val="0"/>
              </a:spcAft>
              <a:buNone/>
            </a:pPr>
            <a:r>
              <a:rPr lang="fr" sz="900" dirty="0">
                <a:solidFill>
                  <a:srgbClr val="001410"/>
                </a:solidFill>
                <a:latin typeface="Sora Medium" panose="020B0604020202020204" charset="0"/>
                <a:ea typeface="Sora Medium"/>
                <a:cs typeface="Sora Medium" panose="020B0604020202020204" charset="0"/>
                <a:sym typeface="Sora Medium"/>
              </a:rPr>
              <a:t>04</a:t>
            </a:r>
            <a:endParaRPr sz="900" dirty="0">
              <a:solidFill>
                <a:srgbClr val="001410"/>
              </a:solidFill>
              <a:latin typeface="Sora Medium" panose="020B0604020202020204" charset="0"/>
              <a:ea typeface="Sora Medium"/>
              <a:cs typeface="Sora Medium" panose="020B0604020202020204" charset="0"/>
              <a:sym typeface="Sora Medium"/>
            </a:endParaRPr>
          </a:p>
        </p:txBody>
      </p:sp>
      <p:sp>
        <p:nvSpPr>
          <p:cNvPr id="36" name="Google Shape;411;p39">
            <a:extLst>
              <a:ext uri="{FF2B5EF4-FFF2-40B4-BE49-F238E27FC236}">
                <a16:creationId xmlns:a16="http://schemas.microsoft.com/office/drawing/2014/main" id="{7F3E28C5-A74D-D6C8-CA91-0D44BCBB1781}"/>
              </a:ext>
            </a:extLst>
          </p:cNvPr>
          <p:cNvSpPr txBox="1"/>
          <p:nvPr/>
        </p:nvSpPr>
        <p:spPr>
          <a:xfrm>
            <a:off x="6612155" y="5582039"/>
            <a:ext cx="426680" cy="325118"/>
          </a:xfrm>
          <a:prstGeom prst="rect">
            <a:avLst/>
          </a:prstGeom>
          <a:noFill/>
          <a:ln>
            <a:noFill/>
          </a:ln>
        </p:spPr>
        <p:txBody>
          <a:bodyPr spcFirstLastPara="1" wrap="square" lIns="91425" tIns="91425" rIns="91425" bIns="91425" anchor="b" anchorCtr="0">
            <a:noAutofit/>
          </a:bodyPr>
          <a:lstStyle/>
          <a:p>
            <a:pPr marL="72000" marR="0" lvl="0" indent="0" algn="l" rtl="0">
              <a:lnSpc>
                <a:spcPct val="100000"/>
              </a:lnSpc>
              <a:spcBef>
                <a:spcPts val="0"/>
              </a:spcBef>
              <a:spcAft>
                <a:spcPts val="0"/>
              </a:spcAft>
              <a:buNone/>
            </a:pPr>
            <a:r>
              <a:rPr lang="fr" sz="900" dirty="0">
                <a:solidFill>
                  <a:srgbClr val="001410"/>
                </a:solidFill>
                <a:latin typeface="Sora Medium" panose="020B0604020202020204" charset="0"/>
                <a:ea typeface="Sora Medium"/>
                <a:cs typeface="Sora Medium" panose="020B0604020202020204" charset="0"/>
                <a:sym typeface="Sora Medium"/>
              </a:rPr>
              <a:t>05</a:t>
            </a:r>
            <a:endParaRPr sz="900" dirty="0">
              <a:solidFill>
                <a:srgbClr val="001410"/>
              </a:solidFill>
              <a:latin typeface="Sora Medium" panose="020B0604020202020204" charset="0"/>
              <a:ea typeface="Sora Medium"/>
              <a:cs typeface="Sora Medium" panose="020B0604020202020204" charset="0"/>
              <a:sym typeface="Sora Medium"/>
            </a:endParaRPr>
          </a:p>
        </p:txBody>
      </p:sp>
      <p:sp>
        <p:nvSpPr>
          <p:cNvPr id="37" name="Google Shape;425;p40">
            <a:extLst>
              <a:ext uri="{FF2B5EF4-FFF2-40B4-BE49-F238E27FC236}">
                <a16:creationId xmlns:a16="http://schemas.microsoft.com/office/drawing/2014/main" id="{9A910A35-9B36-16F2-F251-D688563CF966}"/>
              </a:ext>
            </a:extLst>
          </p:cNvPr>
          <p:cNvSpPr txBox="1"/>
          <p:nvPr/>
        </p:nvSpPr>
        <p:spPr>
          <a:xfrm>
            <a:off x="7699355" y="1010820"/>
            <a:ext cx="1276800" cy="9693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fr" sz="900" dirty="0">
                <a:latin typeface="Sora" panose="020B0604020202020204" charset="0"/>
                <a:ea typeface="Sora"/>
                <a:cs typeface="Sora" panose="020B0604020202020204" charset="0"/>
                <a:sym typeface="Sora"/>
              </a:rPr>
              <a:t>Lorem ipsum dolor sit amet, consectetur adipiscing elit.</a:t>
            </a:r>
            <a:endParaRPr sz="900" dirty="0">
              <a:latin typeface="Sora" panose="020B0604020202020204" charset="0"/>
              <a:ea typeface="Sora"/>
              <a:cs typeface="Sora" panose="020B0604020202020204" charset="0"/>
              <a:sym typeface="Sora"/>
            </a:endParaRPr>
          </a:p>
        </p:txBody>
      </p:sp>
      <p:sp>
        <p:nvSpPr>
          <p:cNvPr id="38" name="Google Shape;426;p40">
            <a:extLst>
              <a:ext uri="{FF2B5EF4-FFF2-40B4-BE49-F238E27FC236}">
                <a16:creationId xmlns:a16="http://schemas.microsoft.com/office/drawing/2014/main" id="{8D59B76A-EEFA-0B9C-FD80-7A5E17668EEC}"/>
              </a:ext>
            </a:extLst>
          </p:cNvPr>
          <p:cNvSpPr txBox="1"/>
          <p:nvPr/>
        </p:nvSpPr>
        <p:spPr>
          <a:xfrm>
            <a:off x="7699350" y="731520"/>
            <a:ext cx="1404000" cy="203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fr" sz="1100" b="1" dirty="0">
                <a:solidFill>
                  <a:srgbClr val="001410"/>
                </a:solidFill>
                <a:latin typeface="Sora" panose="020B0604020202020204" charset="0"/>
                <a:ea typeface="Sora"/>
                <a:cs typeface="Sora" panose="020B0604020202020204" charset="0"/>
                <a:sym typeface="Sora"/>
              </a:rPr>
              <a:t>ITEM 01</a:t>
            </a:r>
            <a:endParaRPr sz="1100" b="1" dirty="0">
              <a:solidFill>
                <a:srgbClr val="001410"/>
              </a:solidFill>
              <a:latin typeface="Sora" panose="020B0604020202020204" charset="0"/>
              <a:ea typeface="Sora"/>
              <a:cs typeface="Sora" panose="020B0604020202020204" charset="0"/>
              <a:sym typeface="Sora"/>
            </a:endParaRPr>
          </a:p>
        </p:txBody>
      </p:sp>
      <p:sp>
        <p:nvSpPr>
          <p:cNvPr id="41" name="Google Shape;425;p40">
            <a:extLst>
              <a:ext uri="{FF2B5EF4-FFF2-40B4-BE49-F238E27FC236}">
                <a16:creationId xmlns:a16="http://schemas.microsoft.com/office/drawing/2014/main" id="{1D158DD6-C011-0E77-82F7-78D258178AC2}"/>
              </a:ext>
            </a:extLst>
          </p:cNvPr>
          <p:cNvSpPr txBox="1"/>
          <p:nvPr/>
        </p:nvSpPr>
        <p:spPr>
          <a:xfrm>
            <a:off x="7699355" y="2171205"/>
            <a:ext cx="1276800" cy="9693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fr" sz="900" dirty="0">
                <a:latin typeface="Sora" panose="020B0604020202020204" charset="0"/>
                <a:ea typeface="Sora"/>
                <a:cs typeface="Sora" panose="020B0604020202020204" charset="0"/>
                <a:sym typeface="Sora"/>
              </a:rPr>
              <a:t>Lorem ipsum dolor sit amet, consectetur adipiscing elit.</a:t>
            </a:r>
            <a:endParaRPr sz="900" dirty="0">
              <a:latin typeface="Sora" panose="020B0604020202020204" charset="0"/>
              <a:ea typeface="Sora"/>
              <a:cs typeface="Sora" panose="020B0604020202020204" charset="0"/>
              <a:sym typeface="Sora"/>
            </a:endParaRPr>
          </a:p>
        </p:txBody>
      </p:sp>
      <p:sp>
        <p:nvSpPr>
          <p:cNvPr id="42" name="Google Shape;426;p40">
            <a:extLst>
              <a:ext uri="{FF2B5EF4-FFF2-40B4-BE49-F238E27FC236}">
                <a16:creationId xmlns:a16="http://schemas.microsoft.com/office/drawing/2014/main" id="{17490A37-87E1-FEEE-C45D-711E55C7BCB5}"/>
              </a:ext>
            </a:extLst>
          </p:cNvPr>
          <p:cNvSpPr txBox="1"/>
          <p:nvPr/>
        </p:nvSpPr>
        <p:spPr>
          <a:xfrm>
            <a:off x="7699350" y="1891905"/>
            <a:ext cx="1404000" cy="203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fr" sz="1100" b="1" dirty="0">
                <a:solidFill>
                  <a:srgbClr val="001410"/>
                </a:solidFill>
                <a:latin typeface="Sora" panose="020B0604020202020204" charset="0"/>
                <a:ea typeface="Sora"/>
                <a:cs typeface="Sora" panose="020B0604020202020204" charset="0"/>
                <a:sym typeface="Sora"/>
              </a:rPr>
              <a:t>ITEM 02</a:t>
            </a:r>
            <a:endParaRPr sz="1100" b="1" dirty="0">
              <a:solidFill>
                <a:srgbClr val="001410"/>
              </a:solidFill>
              <a:latin typeface="Sora" panose="020B0604020202020204" charset="0"/>
              <a:ea typeface="Sora"/>
              <a:cs typeface="Sora" panose="020B0604020202020204" charset="0"/>
              <a:sym typeface="Sora"/>
            </a:endParaRPr>
          </a:p>
        </p:txBody>
      </p:sp>
      <p:sp>
        <p:nvSpPr>
          <p:cNvPr id="43" name="Google Shape;425;p40">
            <a:extLst>
              <a:ext uri="{FF2B5EF4-FFF2-40B4-BE49-F238E27FC236}">
                <a16:creationId xmlns:a16="http://schemas.microsoft.com/office/drawing/2014/main" id="{FC3548E5-C3DF-543E-8066-A97D7133E0E4}"/>
              </a:ext>
            </a:extLst>
          </p:cNvPr>
          <p:cNvSpPr txBox="1"/>
          <p:nvPr/>
        </p:nvSpPr>
        <p:spPr>
          <a:xfrm>
            <a:off x="7699355" y="3337050"/>
            <a:ext cx="1276800" cy="9693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fr" sz="900" dirty="0">
                <a:latin typeface="Sora" panose="020B0604020202020204" charset="0"/>
                <a:ea typeface="Sora"/>
                <a:cs typeface="Sora" panose="020B0604020202020204" charset="0"/>
                <a:sym typeface="Sora"/>
              </a:rPr>
              <a:t>Lorem ipsum dolor sit amet, consectetur adipiscing elit.</a:t>
            </a:r>
            <a:endParaRPr sz="900" dirty="0">
              <a:latin typeface="Sora" panose="020B0604020202020204" charset="0"/>
              <a:ea typeface="Sora"/>
              <a:cs typeface="Sora" panose="020B0604020202020204" charset="0"/>
              <a:sym typeface="Sora"/>
            </a:endParaRPr>
          </a:p>
        </p:txBody>
      </p:sp>
      <p:sp>
        <p:nvSpPr>
          <p:cNvPr id="44" name="Google Shape;426;p40">
            <a:extLst>
              <a:ext uri="{FF2B5EF4-FFF2-40B4-BE49-F238E27FC236}">
                <a16:creationId xmlns:a16="http://schemas.microsoft.com/office/drawing/2014/main" id="{246C3150-E358-36AD-A06D-F4614C1B02A7}"/>
              </a:ext>
            </a:extLst>
          </p:cNvPr>
          <p:cNvSpPr txBox="1"/>
          <p:nvPr/>
        </p:nvSpPr>
        <p:spPr>
          <a:xfrm>
            <a:off x="7699350" y="3057750"/>
            <a:ext cx="1404000" cy="203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fr" sz="1100" b="1" dirty="0">
                <a:solidFill>
                  <a:srgbClr val="001410"/>
                </a:solidFill>
                <a:latin typeface="Sora" panose="020B0604020202020204" charset="0"/>
                <a:ea typeface="Sora"/>
                <a:cs typeface="Sora" panose="020B0604020202020204" charset="0"/>
                <a:sym typeface="Sora"/>
              </a:rPr>
              <a:t>ITEM 03</a:t>
            </a:r>
            <a:endParaRPr sz="1100" b="1" dirty="0">
              <a:solidFill>
                <a:srgbClr val="001410"/>
              </a:solidFill>
              <a:latin typeface="Sora" panose="020B0604020202020204" charset="0"/>
              <a:ea typeface="Sora"/>
              <a:cs typeface="Sora" panose="020B0604020202020204" charset="0"/>
              <a:sym typeface="Sora"/>
            </a:endParaRPr>
          </a:p>
        </p:txBody>
      </p:sp>
      <p:sp>
        <p:nvSpPr>
          <p:cNvPr id="47" name="Google Shape;425;p40">
            <a:extLst>
              <a:ext uri="{FF2B5EF4-FFF2-40B4-BE49-F238E27FC236}">
                <a16:creationId xmlns:a16="http://schemas.microsoft.com/office/drawing/2014/main" id="{E5FC5B21-8A48-1BAC-D769-60C7E5723189}"/>
              </a:ext>
            </a:extLst>
          </p:cNvPr>
          <p:cNvSpPr txBox="1"/>
          <p:nvPr/>
        </p:nvSpPr>
        <p:spPr>
          <a:xfrm>
            <a:off x="7699355" y="4622264"/>
            <a:ext cx="1276800" cy="9693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fr" sz="900" dirty="0">
                <a:latin typeface="Sora" panose="020B0604020202020204" charset="0"/>
                <a:ea typeface="Sora"/>
                <a:cs typeface="Sora" panose="020B0604020202020204" charset="0"/>
                <a:sym typeface="Sora"/>
              </a:rPr>
              <a:t>Lorem ipsum dolor sit amet, consectetur adipiscing elit.</a:t>
            </a:r>
            <a:endParaRPr sz="900" dirty="0">
              <a:latin typeface="Sora" panose="020B0604020202020204" charset="0"/>
              <a:ea typeface="Sora"/>
              <a:cs typeface="Sora" panose="020B0604020202020204" charset="0"/>
              <a:sym typeface="Sora"/>
            </a:endParaRPr>
          </a:p>
        </p:txBody>
      </p:sp>
      <p:sp>
        <p:nvSpPr>
          <p:cNvPr id="48" name="Google Shape;426;p40">
            <a:extLst>
              <a:ext uri="{FF2B5EF4-FFF2-40B4-BE49-F238E27FC236}">
                <a16:creationId xmlns:a16="http://schemas.microsoft.com/office/drawing/2014/main" id="{6E9A9F9F-69B4-1642-36D0-82C6CC66A83D}"/>
              </a:ext>
            </a:extLst>
          </p:cNvPr>
          <p:cNvSpPr txBox="1"/>
          <p:nvPr/>
        </p:nvSpPr>
        <p:spPr>
          <a:xfrm>
            <a:off x="7699350" y="4342964"/>
            <a:ext cx="1404000" cy="203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fr" sz="1100" b="1" dirty="0">
                <a:solidFill>
                  <a:srgbClr val="001410"/>
                </a:solidFill>
                <a:latin typeface="Sora" panose="020B0604020202020204" charset="0"/>
                <a:ea typeface="Sora"/>
                <a:cs typeface="Sora" panose="020B0604020202020204" charset="0"/>
                <a:sym typeface="Sora"/>
              </a:rPr>
              <a:t>ITEM 04</a:t>
            </a:r>
            <a:endParaRPr sz="1100" b="1" dirty="0">
              <a:solidFill>
                <a:srgbClr val="001410"/>
              </a:solidFill>
              <a:latin typeface="Sora" panose="020B0604020202020204" charset="0"/>
              <a:ea typeface="Sora"/>
              <a:cs typeface="Sora" panose="020B0604020202020204" charset="0"/>
              <a:sym typeface="Sora"/>
            </a:endParaRPr>
          </a:p>
        </p:txBody>
      </p:sp>
      <p:sp>
        <p:nvSpPr>
          <p:cNvPr id="49" name="Google Shape;425;p40">
            <a:extLst>
              <a:ext uri="{FF2B5EF4-FFF2-40B4-BE49-F238E27FC236}">
                <a16:creationId xmlns:a16="http://schemas.microsoft.com/office/drawing/2014/main" id="{288874B1-7B1D-88E6-947B-30971D006FFA}"/>
              </a:ext>
            </a:extLst>
          </p:cNvPr>
          <p:cNvSpPr txBox="1"/>
          <p:nvPr/>
        </p:nvSpPr>
        <p:spPr>
          <a:xfrm>
            <a:off x="7711279" y="5947064"/>
            <a:ext cx="1276800" cy="9693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fr" sz="900" dirty="0">
                <a:latin typeface="Sora" panose="020B0604020202020204" charset="0"/>
                <a:ea typeface="Sora"/>
                <a:cs typeface="Sora" panose="020B0604020202020204" charset="0"/>
                <a:sym typeface="Sora"/>
              </a:rPr>
              <a:t>Lorem ipsum dolor sit amet, consectetur adipiscing elit.</a:t>
            </a:r>
            <a:endParaRPr sz="900" dirty="0">
              <a:latin typeface="Sora" panose="020B0604020202020204" charset="0"/>
              <a:ea typeface="Sora"/>
              <a:cs typeface="Sora" panose="020B0604020202020204" charset="0"/>
              <a:sym typeface="Sora"/>
            </a:endParaRPr>
          </a:p>
        </p:txBody>
      </p:sp>
      <p:sp>
        <p:nvSpPr>
          <p:cNvPr id="50" name="Google Shape;426;p40">
            <a:extLst>
              <a:ext uri="{FF2B5EF4-FFF2-40B4-BE49-F238E27FC236}">
                <a16:creationId xmlns:a16="http://schemas.microsoft.com/office/drawing/2014/main" id="{3324B494-D36F-CEF4-A25A-FA427F575CF1}"/>
              </a:ext>
            </a:extLst>
          </p:cNvPr>
          <p:cNvSpPr txBox="1"/>
          <p:nvPr/>
        </p:nvSpPr>
        <p:spPr>
          <a:xfrm>
            <a:off x="7711274" y="5667764"/>
            <a:ext cx="1404000" cy="203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fr" sz="1100" b="1" dirty="0">
                <a:solidFill>
                  <a:srgbClr val="001410"/>
                </a:solidFill>
                <a:latin typeface="Sora" panose="020B0604020202020204" charset="0"/>
                <a:ea typeface="Sora"/>
                <a:cs typeface="Sora" panose="020B0604020202020204" charset="0"/>
                <a:sym typeface="Sora"/>
              </a:rPr>
              <a:t>ITEM 05</a:t>
            </a:r>
            <a:endParaRPr sz="1100" b="1" dirty="0">
              <a:solidFill>
                <a:srgbClr val="001410"/>
              </a:solidFill>
              <a:latin typeface="Sora" panose="020B0604020202020204" charset="0"/>
              <a:ea typeface="Sora"/>
              <a:cs typeface="Sora" panose="020B0604020202020204" charset="0"/>
              <a:sym typeface="Sora"/>
            </a:endParaRPr>
          </a:p>
        </p:txBody>
      </p:sp>
    </p:spTree>
    <p:extLst>
      <p:ext uri="{BB962C8B-B14F-4D97-AF65-F5344CB8AC3E}">
        <p14:creationId xmlns:p14="http://schemas.microsoft.com/office/powerpoint/2010/main" val="35350828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Google Shape;462;p42">
            <a:extLst>
              <a:ext uri="{FF2B5EF4-FFF2-40B4-BE49-F238E27FC236}">
                <a16:creationId xmlns:a16="http://schemas.microsoft.com/office/drawing/2014/main" id="{F2CEA961-6EB4-1903-0DE0-B61068F9A5DA}"/>
              </a:ext>
            </a:extLst>
          </p:cNvPr>
          <p:cNvCxnSpPr>
            <a:cxnSpLocks/>
            <a:stCxn id="17" idx="4"/>
            <a:endCxn id="5" idx="0"/>
          </p:cNvCxnSpPr>
          <p:nvPr/>
        </p:nvCxnSpPr>
        <p:spPr>
          <a:xfrm flipH="1">
            <a:off x="2155800" y="3153938"/>
            <a:ext cx="15" cy="1094862"/>
          </a:xfrm>
          <a:prstGeom prst="straightConnector1">
            <a:avLst/>
          </a:prstGeom>
          <a:noFill/>
          <a:ln w="9525" cap="flat" cmpd="sng">
            <a:solidFill>
              <a:srgbClr val="001410"/>
            </a:solidFill>
            <a:prstDash val="solid"/>
            <a:round/>
            <a:headEnd type="none" w="med" len="med"/>
            <a:tailEnd type="none" w="med" len="med"/>
          </a:ln>
        </p:spPr>
      </p:cxnSp>
      <p:sp>
        <p:nvSpPr>
          <p:cNvPr id="4" name="Google Shape;465;p42">
            <a:extLst>
              <a:ext uri="{FF2B5EF4-FFF2-40B4-BE49-F238E27FC236}">
                <a16:creationId xmlns:a16="http://schemas.microsoft.com/office/drawing/2014/main" id="{E22397EE-F720-4ACD-A327-E8E567817CBE}"/>
              </a:ext>
            </a:extLst>
          </p:cNvPr>
          <p:cNvSpPr txBox="1"/>
          <p:nvPr/>
        </p:nvSpPr>
        <p:spPr>
          <a:xfrm>
            <a:off x="1094567" y="1557333"/>
            <a:ext cx="2172400" cy="562000"/>
          </a:xfrm>
          <a:prstGeom prst="rect">
            <a:avLst/>
          </a:prstGeom>
          <a:noFill/>
          <a:ln>
            <a:noFill/>
          </a:ln>
        </p:spPr>
        <p:txBody>
          <a:bodyPr spcFirstLastPara="1" wrap="square" lIns="0" tIns="0" rIns="0" bIns="96000" anchor="b" anchorCtr="0">
            <a:noAutofit/>
          </a:bodyPr>
          <a:lstStyle/>
          <a:p>
            <a:pPr algn="ctr"/>
            <a:r>
              <a:rPr lang="fr" sz="1467" b="1" dirty="0">
                <a:solidFill>
                  <a:srgbClr val="001410"/>
                </a:solidFill>
                <a:latin typeface="Sora" panose="020B0604020202020204" charset="0"/>
                <a:ea typeface="Sora"/>
                <a:cs typeface="Sora" panose="020B0604020202020204" charset="0"/>
                <a:sym typeface="Sora"/>
              </a:rPr>
              <a:t>TITRE 01</a:t>
            </a:r>
            <a:endParaRPr sz="1467" b="1" dirty="0">
              <a:solidFill>
                <a:srgbClr val="001410"/>
              </a:solidFill>
              <a:latin typeface="Sora" panose="020B0604020202020204" charset="0"/>
              <a:ea typeface="Sora"/>
              <a:cs typeface="Sora" panose="020B0604020202020204" charset="0"/>
              <a:sym typeface="Sora"/>
            </a:endParaRPr>
          </a:p>
        </p:txBody>
      </p:sp>
      <p:sp>
        <p:nvSpPr>
          <p:cNvPr id="5" name="Google Shape;464;p42">
            <a:extLst>
              <a:ext uri="{FF2B5EF4-FFF2-40B4-BE49-F238E27FC236}">
                <a16:creationId xmlns:a16="http://schemas.microsoft.com/office/drawing/2014/main" id="{97FC91C7-55E8-6575-1F44-466435C5C0F6}"/>
              </a:ext>
            </a:extLst>
          </p:cNvPr>
          <p:cNvSpPr txBox="1"/>
          <p:nvPr/>
        </p:nvSpPr>
        <p:spPr>
          <a:xfrm>
            <a:off x="1318000" y="4248800"/>
            <a:ext cx="1675600" cy="1253402"/>
          </a:xfrm>
          <a:prstGeom prst="rect">
            <a:avLst/>
          </a:prstGeom>
          <a:noFill/>
          <a:ln>
            <a:noFill/>
          </a:ln>
        </p:spPr>
        <p:txBody>
          <a:bodyPr spcFirstLastPara="1" wrap="square" lIns="0" tIns="144000" rIns="0" bIns="0" anchor="t" anchorCtr="0">
            <a:spAutoFit/>
          </a:bodyPr>
          <a:lstStyle/>
          <a:p>
            <a:pPr algn="ctr"/>
            <a:r>
              <a:rPr lang="fr" sz="1200" dirty="0">
                <a:latin typeface="Sora" panose="020B0604020202020204" charset="0"/>
                <a:ea typeface="Sora"/>
                <a:cs typeface="Sora" panose="020B0604020202020204" charset="0"/>
                <a:sym typeface="Sora"/>
              </a:rPr>
              <a:t>Lorem ipsum dolor sit amet, consectetur adipiscing elit, sed do eiusmod tempor incididunt ut labore et dolore magna aliqua.</a:t>
            </a:r>
            <a:endParaRPr sz="2133" dirty="0">
              <a:latin typeface="Sora" panose="020B0604020202020204" charset="0"/>
              <a:ea typeface="Sora Medium"/>
              <a:cs typeface="Sora" panose="020B0604020202020204" charset="0"/>
              <a:sym typeface="Sora Medium"/>
            </a:endParaRPr>
          </a:p>
        </p:txBody>
      </p:sp>
      <p:sp>
        <p:nvSpPr>
          <p:cNvPr id="6" name="Google Shape;466;p42">
            <a:extLst>
              <a:ext uri="{FF2B5EF4-FFF2-40B4-BE49-F238E27FC236}">
                <a16:creationId xmlns:a16="http://schemas.microsoft.com/office/drawing/2014/main" id="{4394C205-79E1-390F-6BE7-C693FC8CCEAE}"/>
              </a:ext>
            </a:extLst>
          </p:cNvPr>
          <p:cNvSpPr txBox="1"/>
          <p:nvPr/>
        </p:nvSpPr>
        <p:spPr>
          <a:xfrm>
            <a:off x="3741600" y="4248800"/>
            <a:ext cx="1675600" cy="1253402"/>
          </a:xfrm>
          <a:prstGeom prst="rect">
            <a:avLst/>
          </a:prstGeom>
          <a:noFill/>
          <a:ln>
            <a:noFill/>
          </a:ln>
        </p:spPr>
        <p:txBody>
          <a:bodyPr spcFirstLastPara="1" wrap="square" lIns="0" tIns="144000" rIns="0" bIns="0" anchor="t" anchorCtr="0">
            <a:spAutoFit/>
          </a:bodyPr>
          <a:lstStyle/>
          <a:p>
            <a:pPr algn="ctr"/>
            <a:r>
              <a:rPr lang="fr" sz="1200" dirty="0">
                <a:latin typeface="Sora" panose="020B0604020202020204" charset="0"/>
                <a:ea typeface="Sora"/>
                <a:cs typeface="Sora" panose="020B0604020202020204" charset="0"/>
                <a:sym typeface="Sora"/>
              </a:rPr>
              <a:t>Lorem ipsum dolor sit amet, consectetur adipiscing elit, sed do eiusmod tempor incididunt ut labore et dolore magna aliqua.</a:t>
            </a:r>
            <a:endParaRPr sz="2133" dirty="0">
              <a:latin typeface="Sora" panose="020B0604020202020204" charset="0"/>
              <a:ea typeface="Sora Medium"/>
              <a:cs typeface="Sora" panose="020B0604020202020204" charset="0"/>
              <a:sym typeface="Sora Medium"/>
            </a:endParaRPr>
          </a:p>
        </p:txBody>
      </p:sp>
      <p:sp>
        <p:nvSpPr>
          <p:cNvPr id="7" name="Google Shape;467;p42">
            <a:extLst>
              <a:ext uri="{FF2B5EF4-FFF2-40B4-BE49-F238E27FC236}">
                <a16:creationId xmlns:a16="http://schemas.microsoft.com/office/drawing/2014/main" id="{C17DBC03-312C-D03A-6E43-94C9BCA81111}"/>
              </a:ext>
            </a:extLst>
          </p:cNvPr>
          <p:cNvSpPr txBox="1"/>
          <p:nvPr/>
        </p:nvSpPr>
        <p:spPr>
          <a:xfrm>
            <a:off x="6241032" y="4248800"/>
            <a:ext cx="1675600" cy="1253402"/>
          </a:xfrm>
          <a:prstGeom prst="rect">
            <a:avLst/>
          </a:prstGeom>
          <a:noFill/>
          <a:ln>
            <a:noFill/>
          </a:ln>
        </p:spPr>
        <p:txBody>
          <a:bodyPr spcFirstLastPara="1" wrap="square" lIns="0" tIns="144000" rIns="0" bIns="0" anchor="t" anchorCtr="0">
            <a:spAutoFit/>
          </a:bodyPr>
          <a:lstStyle/>
          <a:p>
            <a:pPr algn="ctr"/>
            <a:r>
              <a:rPr lang="fr" sz="1200" dirty="0">
                <a:latin typeface="Sora" panose="020B0604020202020204" charset="0"/>
                <a:ea typeface="Sora"/>
                <a:cs typeface="Sora" panose="020B0604020202020204" charset="0"/>
                <a:sym typeface="Sora"/>
              </a:rPr>
              <a:t>Lorem ipsum dolor sit amet, consectetur adipiscing elit, sed do eiusmod tempor incididunt ut labore et dolore magna aliqua</a:t>
            </a:r>
            <a:r>
              <a:rPr lang="fr" sz="1200" dirty="0">
                <a:solidFill>
                  <a:schemeClr val="accent3"/>
                </a:solidFill>
                <a:latin typeface="Sora" panose="020B0604020202020204" charset="0"/>
                <a:ea typeface="Sora"/>
                <a:cs typeface="Sora" panose="020B0604020202020204" charset="0"/>
                <a:sym typeface="Sora"/>
              </a:rPr>
              <a:t>.</a:t>
            </a:r>
            <a:endParaRPr sz="2133" dirty="0">
              <a:solidFill>
                <a:schemeClr val="accent3"/>
              </a:solidFill>
              <a:latin typeface="Sora" panose="020B0604020202020204" charset="0"/>
              <a:ea typeface="Sora Medium"/>
              <a:cs typeface="Sora" panose="020B0604020202020204" charset="0"/>
              <a:sym typeface="Sora Medium"/>
            </a:endParaRPr>
          </a:p>
        </p:txBody>
      </p:sp>
      <p:sp>
        <p:nvSpPr>
          <p:cNvPr id="8" name="Google Shape;468;p42">
            <a:extLst>
              <a:ext uri="{FF2B5EF4-FFF2-40B4-BE49-F238E27FC236}">
                <a16:creationId xmlns:a16="http://schemas.microsoft.com/office/drawing/2014/main" id="{4E83063B-D606-6358-A965-39A29F3310D0}"/>
              </a:ext>
            </a:extLst>
          </p:cNvPr>
          <p:cNvSpPr txBox="1"/>
          <p:nvPr/>
        </p:nvSpPr>
        <p:spPr>
          <a:xfrm>
            <a:off x="8707616" y="4248800"/>
            <a:ext cx="1675600" cy="1253402"/>
          </a:xfrm>
          <a:prstGeom prst="rect">
            <a:avLst/>
          </a:prstGeom>
          <a:noFill/>
          <a:ln>
            <a:noFill/>
          </a:ln>
        </p:spPr>
        <p:txBody>
          <a:bodyPr spcFirstLastPara="1" wrap="square" lIns="0" tIns="144000" rIns="0" bIns="0" anchor="t" anchorCtr="0">
            <a:spAutoFit/>
          </a:bodyPr>
          <a:lstStyle/>
          <a:p>
            <a:pPr algn="ctr"/>
            <a:r>
              <a:rPr lang="fr" sz="1200" dirty="0">
                <a:latin typeface="Sora" panose="020B0604020202020204" charset="0"/>
                <a:ea typeface="Sora"/>
                <a:cs typeface="Sora" panose="020B0604020202020204" charset="0"/>
                <a:sym typeface="Sora"/>
              </a:rPr>
              <a:t>Lorem ipsum dolor sit amet, consectetur adipiscing elit, sed do eiusmod tempor incididunt ut labore et dolore magna aliqua.</a:t>
            </a:r>
            <a:endParaRPr sz="2133" dirty="0">
              <a:latin typeface="Sora" panose="020B0604020202020204" charset="0"/>
              <a:ea typeface="Sora Medium"/>
              <a:cs typeface="Sora" panose="020B0604020202020204" charset="0"/>
              <a:sym typeface="Sora Medium"/>
            </a:endParaRPr>
          </a:p>
        </p:txBody>
      </p:sp>
      <p:sp>
        <p:nvSpPr>
          <p:cNvPr id="9" name="Google Shape;469;p42">
            <a:extLst>
              <a:ext uri="{FF2B5EF4-FFF2-40B4-BE49-F238E27FC236}">
                <a16:creationId xmlns:a16="http://schemas.microsoft.com/office/drawing/2014/main" id="{7569C4CB-C298-EC3F-89C7-08B34DE87CB6}"/>
              </a:ext>
            </a:extLst>
          </p:cNvPr>
          <p:cNvSpPr txBox="1"/>
          <p:nvPr/>
        </p:nvSpPr>
        <p:spPr>
          <a:xfrm>
            <a:off x="8374814" y="1557333"/>
            <a:ext cx="2341200" cy="562000"/>
          </a:xfrm>
          <a:prstGeom prst="rect">
            <a:avLst/>
          </a:prstGeom>
          <a:noFill/>
          <a:ln>
            <a:noFill/>
          </a:ln>
        </p:spPr>
        <p:txBody>
          <a:bodyPr spcFirstLastPara="1" wrap="square" lIns="0" tIns="0" rIns="0" bIns="96000" anchor="b" anchorCtr="0">
            <a:noAutofit/>
          </a:bodyPr>
          <a:lstStyle/>
          <a:p>
            <a:pPr algn="ctr"/>
            <a:r>
              <a:rPr lang="fr" sz="1467" b="1" dirty="0">
                <a:solidFill>
                  <a:srgbClr val="001410"/>
                </a:solidFill>
                <a:latin typeface="Sora" panose="020B0604020202020204" charset="0"/>
                <a:ea typeface="Sora"/>
                <a:cs typeface="Sora" panose="020B0604020202020204" charset="0"/>
                <a:sym typeface="Sora"/>
              </a:rPr>
              <a:t>TITRE 04</a:t>
            </a:r>
            <a:endParaRPr sz="1467" b="1" dirty="0">
              <a:solidFill>
                <a:srgbClr val="001410"/>
              </a:solidFill>
              <a:latin typeface="Sora" panose="020B0604020202020204" charset="0"/>
              <a:ea typeface="Sora"/>
              <a:cs typeface="Sora" panose="020B0604020202020204" charset="0"/>
              <a:sym typeface="Sora"/>
            </a:endParaRPr>
          </a:p>
        </p:txBody>
      </p:sp>
      <p:sp>
        <p:nvSpPr>
          <p:cNvPr id="10" name="Google Shape;470;p42">
            <a:extLst>
              <a:ext uri="{FF2B5EF4-FFF2-40B4-BE49-F238E27FC236}">
                <a16:creationId xmlns:a16="http://schemas.microsoft.com/office/drawing/2014/main" id="{F49EA943-9C27-BE83-0331-B5820916C2A1}"/>
              </a:ext>
            </a:extLst>
          </p:cNvPr>
          <p:cNvSpPr txBox="1"/>
          <p:nvPr/>
        </p:nvSpPr>
        <p:spPr>
          <a:xfrm>
            <a:off x="3493167" y="1557333"/>
            <a:ext cx="2172400" cy="562000"/>
          </a:xfrm>
          <a:prstGeom prst="rect">
            <a:avLst/>
          </a:prstGeom>
          <a:noFill/>
          <a:ln>
            <a:noFill/>
          </a:ln>
        </p:spPr>
        <p:txBody>
          <a:bodyPr spcFirstLastPara="1" wrap="square" lIns="0" tIns="0" rIns="0" bIns="96000" anchor="b" anchorCtr="0">
            <a:noAutofit/>
          </a:bodyPr>
          <a:lstStyle/>
          <a:p>
            <a:pPr algn="ctr"/>
            <a:r>
              <a:rPr lang="fr" sz="1467" b="1" dirty="0">
                <a:solidFill>
                  <a:srgbClr val="001410"/>
                </a:solidFill>
                <a:latin typeface="Sora" panose="020B0604020202020204" charset="0"/>
                <a:ea typeface="Sora"/>
                <a:cs typeface="Sora" panose="020B0604020202020204" charset="0"/>
                <a:sym typeface="Sora"/>
              </a:rPr>
              <a:t>TITRE 02</a:t>
            </a:r>
            <a:endParaRPr sz="1467" b="1" dirty="0">
              <a:solidFill>
                <a:srgbClr val="001410"/>
              </a:solidFill>
              <a:latin typeface="Sora" panose="020B0604020202020204" charset="0"/>
              <a:ea typeface="Sora"/>
              <a:cs typeface="Sora" panose="020B0604020202020204" charset="0"/>
              <a:sym typeface="Sora"/>
            </a:endParaRPr>
          </a:p>
        </p:txBody>
      </p:sp>
      <p:sp>
        <p:nvSpPr>
          <p:cNvPr id="11" name="Google Shape;471;p42">
            <a:extLst>
              <a:ext uri="{FF2B5EF4-FFF2-40B4-BE49-F238E27FC236}">
                <a16:creationId xmlns:a16="http://schemas.microsoft.com/office/drawing/2014/main" id="{F7113B5F-03A7-4FB4-025E-7D59C5954299}"/>
              </a:ext>
            </a:extLst>
          </p:cNvPr>
          <p:cNvSpPr txBox="1"/>
          <p:nvPr/>
        </p:nvSpPr>
        <p:spPr>
          <a:xfrm>
            <a:off x="5962767" y="1557333"/>
            <a:ext cx="2172400" cy="562000"/>
          </a:xfrm>
          <a:prstGeom prst="rect">
            <a:avLst/>
          </a:prstGeom>
          <a:noFill/>
          <a:ln>
            <a:noFill/>
          </a:ln>
        </p:spPr>
        <p:txBody>
          <a:bodyPr spcFirstLastPara="1" wrap="square" lIns="0" tIns="0" rIns="0" bIns="96000" anchor="b" anchorCtr="0">
            <a:noAutofit/>
          </a:bodyPr>
          <a:lstStyle/>
          <a:p>
            <a:pPr algn="ctr"/>
            <a:r>
              <a:rPr lang="fr" sz="1467" b="1" dirty="0">
                <a:solidFill>
                  <a:srgbClr val="001410"/>
                </a:solidFill>
                <a:latin typeface="Sora" panose="020B0604020202020204" charset="0"/>
                <a:ea typeface="Sora"/>
                <a:cs typeface="Sora" panose="020B0604020202020204" charset="0"/>
                <a:sym typeface="Sora"/>
              </a:rPr>
              <a:t>TITRE 03</a:t>
            </a:r>
            <a:endParaRPr sz="1467" b="1" dirty="0">
              <a:solidFill>
                <a:srgbClr val="001410"/>
              </a:solidFill>
              <a:latin typeface="Sora" panose="020B0604020202020204" charset="0"/>
              <a:ea typeface="Sora"/>
              <a:cs typeface="Sora" panose="020B0604020202020204" charset="0"/>
              <a:sym typeface="Sora"/>
            </a:endParaRPr>
          </a:p>
        </p:txBody>
      </p:sp>
      <p:cxnSp>
        <p:nvCxnSpPr>
          <p:cNvPr id="12" name="Google Shape;472;p42">
            <a:extLst>
              <a:ext uri="{FF2B5EF4-FFF2-40B4-BE49-F238E27FC236}">
                <a16:creationId xmlns:a16="http://schemas.microsoft.com/office/drawing/2014/main" id="{2277B730-F12E-D1A1-F948-1CD5699D8C50}"/>
              </a:ext>
            </a:extLst>
          </p:cNvPr>
          <p:cNvCxnSpPr>
            <a:cxnSpLocks/>
            <a:stCxn id="15" idx="4"/>
          </p:cNvCxnSpPr>
          <p:nvPr/>
        </p:nvCxnSpPr>
        <p:spPr>
          <a:xfrm>
            <a:off x="4612135" y="3138601"/>
            <a:ext cx="13" cy="1110232"/>
          </a:xfrm>
          <a:prstGeom prst="straightConnector1">
            <a:avLst/>
          </a:prstGeom>
          <a:noFill/>
          <a:ln w="9525" cap="flat" cmpd="sng">
            <a:solidFill>
              <a:srgbClr val="001410"/>
            </a:solidFill>
            <a:prstDash val="solid"/>
            <a:round/>
            <a:headEnd type="none" w="med" len="med"/>
            <a:tailEnd type="none" w="med" len="med"/>
          </a:ln>
        </p:spPr>
      </p:cxnSp>
      <p:cxnSp>
        <p:nvCxnSpPr>
          <p:cNvPr id="13" name="Google Shape;473;p42">
            <a:extLst>
              <a:ext uri="{FF2B5EF4-FFF2-40B4-BE49-F238E27FC236}">
                <a16:creationId xmlns:a16="http://schemas.microsoft.com/office/drawing/2014/main" id="{F0DBD0C6-9664-3E64-75F5-7EB489B320E8}"/>
              </a:ext>
            </a:extLst>
          </p:cNvPr>
          <p:cNvCxnSpPr>
            <a:cxnSpLocks/>
            <a:stCxn id="16" idx="4"/>
          </p:cNvCxnSpPr>
          <p:nvPr/>
        </p:nvCxnSpPr>
        <p:spPr>
          <a:xfrm>
            <a:off x="7072364" y="3173311"/>
            <a:ext cx="6484" cy="1075522"/>
          </a:xfrm>
          <a:prstGeom prst="straightConnector1">
            <a:avLst/>
          </a:prstGeom>
          <a:noFill/>
          <a:ln w="9525" cap="flat" cmpd="sng">
            <a:solidFill>
              <a:srgbClr val="001410"/>
            </a:solidFill>
            <a:prstDash val="solid"/>
            <a:round/>
            <a:headEnd type="none" w="med" len="med"/>
            <a:tailEnd type="none" w="med" len="med"/>
          </a:ln>
        </p:spPr>
      </p:cxnSp>
      <p:cxnSp>
        <p:nvCxnSpPr>
          <p:cNvPr id="14" name="Google Shape;474;p42">
            <a:extLst>
              <a:ext uri="{FF2B5EF4-FFF2-40B4-BE49-F238E27FC236}">
                <a16:creationId xmlns:a16="http://schemas.microsoft.com/office/drawing/2014/main" id="{E7135EC6-AE03-3139-F545-89DFB34E10C0}"/>
              </a:ext>
            </a:extLst>
          </p:cNvPr>
          <p:cNvCxnSpPr>
            <a:cxnSpLocks/>
            <a:stCxn id="18" idx="4"/>
          </p:cNvCxnSpPr>
          <p:nvPr/>
        </p:nvCxnSpPr>
        <p:spPr>
          <a:xfrm flipH="1">
            <a:off x="9545415" y="3168999"/>
            <a:ext cx="2765" cy="1079834"/>
          </a:xfrm>
          <a:prstGeom prst="straightConnector1">
            <a:avLst/>
          </a:prstGeom>
          <a:noFill/>
          <a:ln w="9525" cap="flat" cmpd="sng">
            <a:solidFill>
              <a:srgbClr val="001410"/>
            </a:solidFill>
            <a:prstDash val="solid"/>
            <a:round/>
            <a:headEnd type="none" w="med" len="med"/>
            <a:tailEnd type="none" w="med" len="med"/>
          </a:ln>
        </p:spPr>
      </p:cxnSp>
      <p:sp>
        <p:nvSpPr>
          <p:cNvPr id="15" name="Google Shape;475;p42">
            <a:extLst>
              <a:ext uri="{FF2B5EF4-FFF2-40B4-BE49-F238E27FC236}">
                <a16:creationId xmlns:a16="http://schemas.microsoft.com/office/drawing/2014/main" id="{775C15B6-9EB6-CD60-91F4-D1F6C0EBB718}"/>
              </a:ext>
            </a:extLst>
          </p:cNvPr>
          <p:cNvSpPr/>
          <p:nvPr/>
        </p:nvSpPr>
        <p:spPr>
          <a:xfrm>
            <a:off x="4222967" y="2360265"/>
            <a:ext cx="778336" cy="778336"/>
          </a:xfrm>
          <a:prstGeom prst="ellipse">
            <a:avLst/>
          </a:prstGeom>
          <a:solidFill>
            <a:srgbClr val="DDEEEB"/>
          </a:solidFill>
          <a:ln w="114300" cap="flat" cmpd="sng">
            <a:solidFill>
              <a:srgbClr val="DDEEEB"/>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16" name="Google Shape;476;p42">
            <a:extLst>
              <a:ext uri="{FF2B5EF4-FFF2-40B4-BE49-F238E27FC236}">
                <a16:creationId xmlns:a16="http://schemas.microsoft.com/office/drawing/2014/main" id="{BA3E8CB9-58BA-C69D-5A2C-DCE7B258D4F0}"/>
              </a:ext>
            </a:extLst>
          </p:cNvPr>
          <p:cNvSpPr/>
          <p:nvPr/>
        </p:nvSpPr>
        <p:spPr>
          <a:xfrm>
            <a:off x="6658552" y="2345687"/>
            <a:ext cx="827624" cy="827624"/>
          </a:xfrm>
          <a:prstGeom prst="ellipse">
            <a:avLst/>
          </a:prstGeom>
          <a:solidFill>
            <a:srgbClr val="DDEEEB"/>
          </a:solidFill>
          <a:ln w="114300" cap="flat" cmpd="sng">
            <a:solidFill>
              <a:srgbClr val="DDEEEB"/>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17" name="Google Shape;463;p42">
            <a:extLst>
              <a:ext uri="{FF2B5EF4-FFF2-40B4-BE49-F238E27FC236}">
                <a16:creationId xmlns:a16="http://schemas.microsoft.com/office/drawing/2014/main" id="{0400EAC1-BFE4-B1B3-B04D-723F45F693A7}"/>
              </a:ext>
            </a:extLst>
          </p:cNvPr>
          <p:cNvSpPr/>
          <p:nvPr/>
        </p:nvSpPr>
        <p:spPr>
          <a:xfrm>
            <a:off x="1751310" y="2344928"/>
            <a:ext cx="809010" cy="809010"/>
          </a:xfrm>
          <a:prstGeom prst="ellipse">
            <a:avLst/>
          </a:prstGeom>
          <a:solidFill>
            <a:srgbClr val="DDEEEB"/>
          </a:solidFill>
          <a:ln w="114300" cap="flat" cmpd="sng">
            <a:solidFill>
              <a:srgbClr val="DDEEEB"/>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18" name="Google Shape;477;p42">
            <a:extLst>
              <a:ext uri="{FF2B5EF4-FFF2-40B4-BE49-F238E27FC236}">
                <a16:creationId xmlns:a16="http://schemas.microsoft.com/office/drawing/2014/main" id="{8016F5FF-A87B-B147-43C3-38761EEA5F60}"/>
              </a:ext>
            </a:extLst>
          </p:cNvPr>
          <p:cNvSpPr/>
          <p:nvPr/>
        </p:nvSpPr>
        <p:spPr>
          <a:xfrm>
            <a:off x="9149968" y="2371825"/>
            <a:ext cx="796424" cy="797174"/>
          </a:xfrm>
          <a:prstGeom prst="ellipse">
            <a:avLst/>
          </a:prstGeom>
          <a:solidFill>
            <a:srgbClr val="DDEEEB"/>
          </a:solidFill>
          <a:ln w="114300" cap="flat" cmpd="sng">
            <a:solidFill>
              <a:srgbClr val="DDEEEB"/>
            </a:solidFill>
            <a:prstDash val="solid"/>
            <a:round/>
            <a:headEnd type="none" w="sm" len="sm"/>
            <a:tailEnd type="none" w="sm" len="sm"/>
          </a:ln>
        </p:spPr>
        <p:txBody>
          <a:bodyPr spcFirstLastPara="1" wrap="square" lIns="121900" tIns="121900" rIns="121900" bIns="121900" anchor="ctr" anchorCtr="0">
            <a:noAutofit/>
          </a:bodyPr>
          <a:lstStyle/>
          <a:p>
            <a:pPr algn="ctr"/>
            <a:endParaRPr sz="2400" dirty="0"/>
          </a:p>
        </p:txBody>
      </p:sp>
      <p:cxnSp>
        <p:nvCxnSpPr>
          <p:cNvPr id="19" name="Connecteur droit 18">
            <a:extLst>
              <a:ext uri="{FF2B5EF4-FFF2-40B4-BE49-F238E27FC236}">
                <a16:creationId xmlns:a16="http://schemas.microsoft.com/office/drawing/2014/main" id="{C72D0142-D3AD-3746-0093-27E6B78F0CE1}"/>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pic>
        <p:nvPicPr>
          <p:cNvPr id="20" name="Google Shape;1300;p60" title="ADE_CHARTE2024-10.png">
            <a:extLst>
              <a:ext uri="{FF2B5EF4-FFF2-40B4-BE49-F238E27FC236}">
                <a16:creationId xmlns:a16="http://schemas.microsoft.com/office/drawing/2014/main" id="{70F9607A-D0EE-F79F-649A-C644A44C09D7}"/>
              </a:ext>
            </a:extLst>
          </p:cNvPr>
          <p:cNvPicPr preferRelativeResize="0"/>
          <p:nvPr/>
        </p:nvPicPr>
        <p:blipFill rotWithShape="1">
          <a:blip r:embed="rId2">
            <a:alphaModFix/>
          </a:blip>
          <a:srcRect/>
          <a:stretch/>
        </p:blipFill>
        <p:spPr>
          <a:xfrm>
            <a:off x="1773451" y="2360265"/>
            <a:ext cx="764698" cy="764698"/>
          </a:xfrm>
          <a:prstGeom prst="rect">
            <a:avLst/>
          </a:prstGeom>
          <a:noFill/>
          <a:ln>
            <a:noFill/>
          </a:ln>
        </p:spPr>
      </p:pic>
      <p:pic>
        <p:nvPicPr>
          <p:cNvPr id="21" name="Google Shape;1338;p60" title="ADE_CHARTE2024-39.png">
            <a:extLst>
              <a:ext uri="{FF2B5EF4-FFF2-40B4-BE49-F238E27FC236}">
                <a16:creationId xmlns:a16="http://schemas.microsoft.com/office/drawing/2014/main" id="{5A0D7A09-590E-FF21-351D-6894DB3C02E1}"/>
              </a:ext>
            </a:extLst>
          </p:cNvPr>
          <p:cNvPicPr preferRelativeResize="0"/>
          <p:nvPr/>
        </p:nvPicPr>
        <p:blipFill rotWithShape="1">
          <a:blip r:embed="rId3">
            <a:alphaModFix/>
          </a:blip>
          <a:srcRect/>
          <a:stretch/>
        </p:blipFill>
        <p:spPr>
          <a:xfrm>
            <a:off x="4266166" y="2403464"/>
            <a:ext cx="691938" cy="691938"/>
          </a:xfrm>
          <a:prstGeom prst="rect">
            <a:avLst/>
          </a:prstGeom>
          <a:noFill/>
          <a:ln>
            <a:noFill/>
          </a:ln>
        </p:spPr>
      </p:pic>
      <p:pic>
        <p:nvPicPr>
          <p:cNvPr id="22" name="Google Shape;1321;p60" title="ADE_CHARTE2024-33.png">
            <a:extLst>
              <a:ext uri="{FF2B5EF4-FFF2-40B4-BE49-F238E27FC236}">
                <a16:creationId xmlns:a16="http://schemas.microsoft.com/office/drawing/2014/main" id="{8A8EFB32-2CEE-9356-2C0E-0F169A27F07D}"/>
              </a:ext>
            </a:extLst>
          </p:cNvPr>
          <p:cNvPicPr preferRelativeResize="0"/>
          <p:nvPr/>
        </p:nvPicPr>
        <p:blipFill rotWithShape="1">
          <a:blip r:embed="rId4">
            <a:alphaModFix/>
          </a:blip>
          <a:srcRect/>
          <a:stretch/>
        </p:blipFill>
        <p:spPr>
          <a:xfrm>
            <a:off x="6751786" y="2432102"/>
            <a:ext cx="641156" cy="641156"/>
          </a:xfrm>
          <a:prstGeom prst="rect">
            <a:avLst/>
          </a:prstGeom>
          <a:noFill/>
          <a:ln>
            <a:noFill/>
          </a:ln>
        </p:spPr>
      </p:pic>
      <p:pic>
        <p:nvPicPr>
          <p:cNvPr id="23" name="Google Shape;1309;p60" title="ADE_CHARTE2024-20.png">
            <a:extLst>
              <a:ext uri="{FF2B5EF4-FFF2-40B4-BE49-F238E27FC236}">
                <a16:creationId xmlns:a16="http://schemas.microsoft.com/office/drawing/2014/main" id="{25C4924B-9A64-6C04-2929-6716BA046D2F}"/>
              </a:ext>
            </a:extLst>
          </p:cNvPr>
          <p:cNvPicPr preferRelativeResize="0"/>
          <p:nvPr/>
        </p:nvPicPr>
        <p:blipFill rotWithShape="1">
          <a:blip r:embed="rId5">
            <a:alphaModFix/>
          </a:blip>
          <a:srcRect/>
          <a:stretch/>
        </p:blipFill>
        <p:spPr>
          <a:xfrm>
            <a:off x="9215722" y="2481041"/>
            <a:ext cx="659386" cy="660006"/>
          </a:xfrm>
          <a:prstGeom prst="rect">
            <a:avLst/>
          </a:prstGeom>
          <a:noFill/>
          <a:ln>
            <a:noFill/>
          </a:ln>
        </p:spPr>
      </p:pic>
      <p:sp>
        <p:nvSpPr>
          <p:cNvPr id="24" name="Google Shape;461;p42">
            <a:extLst>
              <a:ext uri="{FF2B5EF4-FFF2-40B4-BE49-F238E27FC236}">
                <a16:creationId xmlns:a16="http://schemas.microsoft.com/office/drawing/2014/main" id="{E800FCF9-7F0E-D941-41C7-B5EA590393F6}"/>
              </a:ext>
            </a:extLst>
          </p:cNvPr>
          <p:cNvSpPr txBox="1"/>
          <p:nvPr/>
        </p:nvSpPr>
        <p:spPr>
          <a:xfrm>
            <a:off x="0" y="1073733"/>
            <a:ext cx="5905200" cy="270800"/>
          </a:xfrm>
          <a:prstGeom prst="rect">
            <a:avLst/>
          </a:prstGeom>
          <a:noFill/>
          <a:ln>
            <a:noFill/>
          </a:ln>
        </p:spPr>
        <p:txBody>
          <a:bodyPr spcFirstLastPara="1" wrap="square" lIns="0" tIns="0" rIns="0" bIns="0" anchor="t" anchorCtr="0">
            <a:noAutofit/>
          </a:bodyPr>
          <a:lstStyle/>
          <a:p>
            <a:pPr marL="959975">
              <a:buClr>
                <a:schemeClr val="dk1"/>
              </a:buClr>
              <a:buSzPts val="1100"/>
            </a:pPr>
            <a:r>
              <a:rPr lang="fr" sz="1200" dirty="0">
                <a:solidFill>
                  <a:srgbClr val="87CBC1"/>
                </a:solidFill>
                <a:latin typeface="Sora" panose="020B0604020202020204" charset="0"/>
                <a:ea typeface="Sora"/>
                <a:cs typeface="Sora" panose="020B0604020202020204" charset="0"/>
                <a:sym typeface="Sora"/>
              </a:rPr>
              <a:t>2/4</a:t>
            </a:r>
            <a:endParaRPr sz="1200" dirty="0">
              <a:solidFill>
                <a:srgbClr val="87CBC1"/>
              </a:solidFill>
              <a:latin typeface="Sora" panose="020B0604020202020204" charset="0"/>
              <a:ea typeface="Sora"/>
              <a:cs typeface="Sora" panose="020B0604020202020204" charset="0"/>
              <a:sym typeface="Sora"/>
            </a:endParaRPr>
          </a:p>
        </p:txBody>
      </p:sp>
      <p:sp>
        <p:nvSpPr>
          <p:cNvPr id="25" name="Google Shape;401;p39">
            <a:extLst>
              <a:ext uri="{FF2B5EF4-FFF2-40B4-BE49-F238E27FC236}">
                <a16:creationId xmlns:a16="http://schemas.microsoft.com/office/drawing/2014/main" id="{1902E120-EBFD-A926-E027-93E8FD4BE929}"/>
              </a:ext>
            </a:extLst>
          </p:cNvPr>
          <p:cNvSpPr txBox="1"/>
          <p:nvPr/>
        </p:nvSpPr>
        <p:spPr>
          <a:xfrm>
            <a:off x="0" y="6552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dirty="0">
                <a:solidFill>
                  <a:srgbClr val="001410"/>
                </a:solidFill>
                <a:latin typeface="Sora" panose="020B0604020202020204" charset="0"/>
                <a:ea typeface="Sora"/>
                <a:cs typeface="Sora" panose="020B0604020202020204" charset="0"/>
                <a:sym typeface="Sora"/>
              </a:rPr>
              <a:t>Vignettes</a:t>
            </a:r>
            <a:endParaRPr sz="2933" b="1" dirty="0">
              <a:solidFill>
                <a:srgbClr val="001410"/>
              </a:solidFill>
              <a:latin typeface="Sora" panose="020B0604020202020204" charset="0"/>
              <a:ea typeface="Sora"/>
              <a:cs typeface="Sora" panose="020B0604020202020204" charset="0"/>
              <a:sym typeface="Sora"/>
            </a:endParaRPr>
          </a:p>
          <a:p>
            <a:pPr marL="959975">
              <a:lnSpc>
                <a:spcPct val="80000"/>
              </a:lnSpc>
              <a:buClr>
                <a:srgbClr val="000000"/>
              </a:buClr>
              <a:buSzPts val="1100"/>
            </a:pPr>
            <a:endParaRPr sz="800" b="1" dirty="0">
              <a:solidFill>
                <a:srgbClr val="001410"/>
              </a:solidFill>
              <a:latin typeface="Sora"/>
              <a:ea typeface="Sora"/>
              <a:cs typeface="Sora"/>
              <a:sym typeface="Sora"/>
            </a:endParaRPr>
          </a:p>
        </p:txBody>
      </p:sp>
    </p:spTree>
    <p:extLst>
      <p:ext uri="{BB962C8B-B14F-4D97-AF65-F5344CB8AC3E}">
        <p14:creationId xmlns:p14="http://schemas.microsoft.com/office/powerpoint/2010/main" val="38708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8ADBB-16B9-C66B-A6BE-20E9A4FE6B37}"/>
            </a:ext>
          </a:extLst>
        </p:cNvPr>
        <p:cNvGrpSpPr/>
        <p:nvPr/>
      </p:nvGrpSpPr>
      <p:grpSpPr>
        <a:xfrm>
          <a:off x="0" y="0"/>
          <a:ext cx="0" cy="0"/>
          <a:chOff x="0" y="0"/>
          <a:chExt cx="0" cy="0"/>
        </a:xfrm>
      </p:grpSpPr>
      <p:cxnSp>
        <p:nvCxnSpPr>
          <p:cNvPr id="19" name="Connecteur droit 18">
            <a:extLst>
              <a:ext uri="{FF2B5EF4-FFF2-40B4-BE49-F238E27FC236}">
                <a16:creationId xmlns:a16="http://schemas.microsoft.com/office/drawing/2014/main" id="{BD9D96DF-1FE1-83CB-C4A5-B01E7340876D}"/>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
        <p:nvSpPr>
          <p:cNvPr id="24" name="Google Shape;461;p42">
            <a:extLst>
              <a:ext uri="{FF2B5EF4-FFF2-40B4-BE49-F238E27FC236}">
                <a16:creationId xmlns:a16="http://schemas.microsoft.com/office/drawing/2014/main" id="{4CCBB89A-CA7E-0A06-1585-293169DEB37E}"/>
              </a:ext>
            </a:extLst>
          </p:cNvPr>
          <p:cNvSpPr txBox="1"/>
          <p:nvPr/>
        </p:nvSpPr>
        <p:spPr>
          <a:xfrm>
            <a:off x="0" y="1073733"/>
            <a:ext cx="5905200" cy="270800"/>
          </a:xfrm>
          <a:prstGeom prst="rect">
            <a:avLst/>
          </a:prstGeom>
          <a:noFill/>
          <a:ln>
            <a:noFill/>
          </a:ln>
        </p:spPr>
        <p:txBody>
          <a:bodyPr spcFirstLastPara="1" wrap="square" lIns="0" tIns="0" rIns="0" bIns="0" anchor="t" anchorCtr="0">
            <a:noAutofit/>
          </a:bodyPr>
          <a:lstStyle/>
          <a:p>
            <a:pPr marL="959975">
              <a:buClr>
                <a:schemeClr val="dk1"/>
              </a:buClr>
              <a:buSzPts val="1100"/>
            </a:pPr>
            <a:r>
              <a:rPr lang="fr-FR" sz="1200" dirty="0">
                <a:solidFill>
                  <a:srgbClr val="87CBC1"/>
                </a:solidFill>
                <a:latin typeface="Sora" panose="020B0604020202020204" charset="0"/>
                <a:ea typeface="Sora"/>
                <a:cs typeface="Sora" panose="020B0604020202020204" charset="0"/>
                <a:sym typeface="Sora"/>
              </a:rPr>
              <a:t>3/4</a:t>
            </a:r>
            <a:endParaRPr sz="1200" dirty="0">
              <a:solidFill>
                <a:srgbClr val="87CBC1"/>
              </a:solidFill>
              <a:latin typeface="Sora" panose="020B0604020202020204" charset="0"/>
              <a:ea typeface="Sora"/>
              <a:cs typeface="Sora" panose="020B0604020202020204" charset="0"/>
              <a:sym typeface="Sora"/>
            </a:endParaRPr>
          </a:p>
        </p:txBody>
      </p:sp>
      <p:sp>
        <p:nvSpPr>
          <p:cNvPr id="25" name="Rectangle 24">
            <a:extLst>
              <a:ext uri="{FF2B5EF4-FFF2-40B4-BE49-F238E27FC236}">
                <a16:creationId xmlns:a16="http://schemas.microsoft.com/office/drawing/2014/main" id="{E7B1463E-E053-D0DD-3F05-28B502AF5163}"/>
              </a:ext>
            </a:extLst>
          </p:cNvPr>
          <p:cNvSpPr/>
          <p:nvPr/>
        </p:nvSpPr>
        <p:spPr>
          <a:xfrm>
            <a:off x="5189451" y="1763066"/>
            <a:ext cx="1813097" cy="3359547"/>
          </a:xfrm>
          <a:prstGeom prst="rect">
            <a:avLst/>
          </a:prstGeom>
          <a:solidFill>
            <a:srgbClr val="87CBC1"/>
          </a:solidFill>
          <a:ln>
            <a:solidFill>
              <a:srgbClr val="87CB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07A7A0DB-571C-507D-782A-B0F5907B87A3}"/>
              </a:ext>
            </a:extLst>
          </p:cNvPr>
          <p:cNvSpPr>
            <a:spLocks noGrp="1" noRot="1" noMove="1" noResize="1" noEditPoints="1" noAdjustHandles="1" noChangeArrowheads="1" noChangeShapeType="1"/>
          </p:cNvSpPr>
          <p:nvPr/>
        </p:nvSpPr>
        <p:spPr>
          <a:xfrm>
            <a:off x="838662" y="1763066"/>
            <a:ext cx="1813097" cy="3359547"/>
          </a:xfrm>
          <a:prstGeom prst="rect">
            <a:avLst/>
          </a:prstGeom>
          <a:solidFill>
            <a:srgbClr val="E4EBED"/>
          </a:solidFill>
          <a:ln>
            <a:solidFill>
              <a:srgbClr val="DDEE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8" name="Rectangle 27">
            <a:extLst>
              <a:ext uri="{FF2B5EF4-FFF2-40B4-BE49-F238E27FC236}">
                <a16:creationId xmlns:a16="http://schemas.microsoft.com/office/drawing/2014/main" id="{FC23D0D2-1A37-1918-A5D3-126ABB701F77}"/>
              </a:ext>
            </a:extLst>
          </p:cNvPr>
          <p:cNvSpPr/>
          <p:nvPr/>
        </p:nvSpPr>
        <p:spPr>
          <a:xfrm>
            <a:off x="3014056" y="1763066"/>
            <a:ext cx="1813097" cy="3359547"/>
          </a:xfrm>
          <a:prstGeom prst="rect">
            <a:avLst/>
          </a:prstGeom>
          <a:solidFill>
            <a:srgbClr val="DDEEEB"/>
          </a:solidFill>
          <a:ln>
            <a:solidFill>
              <a:srgbClr val="DDEE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extLst>
              <a:ext uri="{FF2B5EF4-FFF2-40B4-BE49-F238E27FC236}">
                <a16:creationId xmlns:a16="http://schemas.microsoft.com/office/drawing/2014/main" id="{842F07E2-0FB2-9096-4E32-4F39620307B2}"/>
              </a:ext>
            </a:extLst>
          </p:cNvPr>
          <p:cNvSpPr/>
          <p:nvPr/>
        </p:nvSpPr>
        <p:spPr>
          <a:xfrm>
            <a:off x="7364846" y="1749226"/>
            <a:ext cx="1813097" cy="3359547"/>
          </a:xfrm>
          <a:prstGeom prst="rect">
            <a:avLst/>
          </a:prstGeom>
          <a:solidFill>
            <a:srgbClr val="DDEEEB"/>
          </a:solidFill>
          <a:ln>
            <a:solidFill>
              <a:srgbClr val="DDEE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a:extLst>
              <a:ext uri="{FF2B5EF4-FFF2-40B4-BE49-F238E27FC236}">
                <a16:creationId xmlns:a16="http://schemas.microsoft.com/office/drawing/2014/main" id="{10DE4D75-E4EC-0C6C-DEBB-148CACD4B628}"/>
              </a:ext>
            </a:extLst>
          </p:cNvPr>
          <p:cNvSpPr/>
          <p:nvPr/>
        </p:nvSpPr>
        <p:spPr>
          <a:xfrm>
            <a:off x="9540240" y="1763066"/>
            <a:ext cx="1813097" cy="3359547"/>
          </a:xfrm>
          <a:prstGeom prst="rect">
            <a:avLst/>
          </a:prstGeom>
          <a:solidFill>
            <a:srgbClr val="E4EBED"/>
          </a:solidFill>
          <a:ln>
            <a:solidFill>
              <a:srgbClr val="E4EB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Google Shape;463;p42">
            <a:extLst>
              <a:ext uri="{FF2B5EF4-FFF2-40B4-BE49-F238E27FC236}">
                <a16:creationId xmlns:a16="http://schemas.microsoft.com/office/drawing/2014/main" id="{82BC2E42-0614-BF5B-C58D-182C7A285A76}"/>
              </a:ext>
            </a:extLst>
          </p:cNvPr>
          <p:cNvSpPr/>
          <p:nvPr/>
        </p:nvSpPr>
        <p:spPr>
          <a:xfrm>
            <a:off x="1264456" y="2187399"/>
            <a:ext cx="961508" cy="961508"/>
          </a:xfrm>
          <a:prstGeom prst="ellipse">
            <a:avLst/>
          </a:prstGeom>
          <a:solidFill>
            <a:schemeClr val="bg1"/>
          </a:solidFill>
          <a:ln w="114300"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36" name="Google Shape;425;p40">
            <a:extLst>
              <a:ext uri="{FF2B5EF4-FFF2-40B4-BE49-F238E27FC236}">
                <a16:creationId xmlns:a16="http://schemas.microsoft.com/office/drawing/2014/main" id="{53CF2A66-56E2-8F56-5104-265ECB3B5F33}"/>
              </a:ext>
            </a:extLst>
          </p:cNvPr>
          <p:cNvSpPr txBox="1"/>
          <p:nvPr/>
        </p:nvSpPr>
        <p:spPr>
          <a:xfrm>
            <a:off x="1114723" y="3852540"/>
            <a:ext cx="1276800" cy="1270073"/>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None/>
            </a:pPr>
            <a:r>
              <a:rPr lang="fr" sz="1200" dirty="0">
                <a:latin typeface="Sora" panose="020B0604020202020204" charset="0"/>
                <a:ea typeface="Sora"/>
                <a:cs typeface="Sora" panose="020B0604020202020204" charset="0"/>
                <a:sym typeface="Sora"/>
              </a:rPr>
              <a:t>Lorem ipsum dolor sit amet, consectetur adipiscing elit.</a:t>
            </a:r>
            <a:endParaRPr sz="1200" dirty="0">
              <a:latin typeface="Sora" panose="020B0604020202020204" charset="0"/>
              <a:ea typeface="Sora"/>
              <a:cs typeface="Sora" panose="020B0604020202020204" charset="0"/>
              <a:sym typeface="Sora"/>
            </a:endParaRPr>
          </a:p>
        </p:txBody>
      </p:sp>
      <p:sp>
        <p:nvSpPr>
          <p:cNvPr id="37" name="Google Shape;426;p40">
            <a:extLst>
              <a:ext uri="{FF2B5EF4-FFF2-40B4-BE49-F238E27FC236}">
                <a16:creationId xmlns:a16="http://schemas.microsoft.com/office/drawing/2014/main" id="{2D085D86-972E-B33D-6D4B-BAE8860C0A1B}"/>
              </a:ext>
            </a:extLst>
          </p:cNvPr>
          <p:cNvSpPr txBox="1"/>
          <p:nvPr/>
        </p:nvSpPr>
        <p:spPr>
          <a:xfrm>
            <a:off x="1043210" y="3573240"/>
            <a:ext cx="1404000" cy="2031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fr" sz="1100" b="1" dirty="0">
                <a:solidFill>
                  <a:srgbClr val="001410"/>
                </a:solidFill>
                <a:latin typeface="Sora" panose="020B0604020202020204" charset="0"/>
                <a:ea typeface="Sora"/>
                <a:cs typeface="Sora" panose="020B0604020202020204" charset="0"/>
                <a:sym typeface="Sora"/>
              </a:rPr>
              <a:t>ITEM 01</a:t>
            </a:r>
            <a:endParaRPr sz="1100" b="1" dirty="0">
              <a:solidFill>
                <a:srgbClr val="001410"/>
              </a:solidFill>
              <a:latin typeface="Sora" panose="020B0604020202020204" charset="0"/>
              <a:ea typeface="Sora"/>
              <a:cs typeface="Sora" panose="020B0604020202020204" charset="0"/>
              <a:sym typeface="Sora"/>
            </a:endParaRPr>
          </a:p>
        </p:txBody>
      </p:sp>
      <p:sp>
        <p:nvSpPr>
          <p:cNvPr id="38" name="Google Shape;425;p40">
            <a:extLst>
              <a:ext uri="{FF2B5EF4-FFF2-40B4-BE49-F238E27FC236}">
                <a16:creationId xmlns:a16="http://schemas.microsoft.com/office/drawing/2014/main" id="{57D16D05-8FC4-0D84-2CC5-94355A911EE4}"/>
              </a:ext>
            </a:extLst>
          </p:cNvPr>
          <p:cNvSpPr txBox="1"/>
          <p:nvPr/>
        </p:nvSpPr>
        <p:spPr>
          <a:xfrm>
            <a:off x="3290118" y="3852540"/>
            <a:ext cx="1276800" cy="1270073"/>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None/>
            </a:pPr>
            <a:r>
              <a:rPr lang="fr" sz="1200" dirty="0">
                <a:latin typeface="Sora" panose="020B0604020202020204" charset="0"/>
                <a:ea typeface="Sora"/>
                <a:cs typeface="Sora" panose="020B0604020202020204" charset="0"/>
                <a:sym typeface="Sora"/>
              </a:rPr>
              <a:t>Lorem ipsum dolor sit amet, consectetur adipiscing elit.</a:t>
            </a:r>
            <a:endParaRPr sz="1200" dirty="0">
              <a:latin typeface="Sora" panose="020B0604020202020204" charset="0"/>
              <a:ea typeface="Sora"/>
              <a:cs typeface="Sora" panose="020B0604020202020204" charset="0"/>
              <a:sym typeface="Sora"/>
            </a:endParaRPr>
          </a:p>
        </p:txBody>
      </p:sp>
      <p:sp>
        <p:nvSpPr>
          <p:cNvPr id="39" name="Google Shape;426;p40">
            <a:extLst>
              <a:ext uri="{FF2B5EF4-FFF2-40B4-BE49-F238E27FC236}">
                <a16:creationId xmlns:a16="http://schemas.microsoft.com/office/drawing/2014/main" id="{2D8BB467-758C-FA0E-A75F-D2B025C21551}"/>
              </a:ext>
            </a:extLst>
          </p:cNvPr>
          <p:cNvSpPr txBox="1"/>
          <p:nvPr/>
        </p:nvSpPr>
        <p:spPr>
          <a:xfrm>
            <a:off x="3218605" y="3573240"/>
            <a:ext cx="1404000" cy="2031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fr" sz="1100" b="1" dirty="0">
                <a:solidFill>
                  <a:srgbClr val="001410"/>
                </a:solidFill>
                <a:latin typeface="Sora" panose="020B0604020202020204" charset="0"/>
                <a:ea typeface="Sora"/>
                <a:cs typeface="Sora" panose="020B0604020202020204" charset="0"/>
                <a:sym typeface="Sora"/>
              </a:rPr>
              <a:t>ITEM 02</a:t>
            </a:r>
            <a:endParaRPr sz="1100" b="1" dirty="0">
              <a:solidFill>
                <a:srgbClr val="001410"/>
              </a:solidFill>
              <a:latin typeface="Sora" panose="020B0604020202020204" charset="0"/>
              <a:ea typeface="Sora"/>
              <a:cs typeface="Sora" panose="020B0604020202020204" charset="0"/>
              <a:sym typeface="Sora"/>
            </a:endParaRPr>
          </a:p>
        </p:txBody>
      </p:sp>
      <p:sp>
        <p:nvSpPr>
          <p:cNvPr id="40" name="Google Shape;425;p40">
            <a:extLst>
              <a:ext uri="{FF2B5EF4-FFF2-40B4-BE49-F238E27FC236}">
                <a16:creationId xmlns:a16="http://schemas.microsoft.com/office/drawing/2014/main" id="{D2E51481-73A2-D8DF-B682-9745D7E2513D}"/>
              </a:ext>
            </a:extLst>
          </p:cNvPr>
          <p:cNvSpPr txBox="1"/>
          <p:nvPr/>
        </p:nvSpPr>
        <p:spPr>
          <a:xfrm>
            <a:off x="5465513" y="3852540"/>
            <a:ext cx="1276800" cy="1270073"/>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None/>
            </a:pPr>
            <a:r>
              <a:rPr lang="fr" sz="1200" dirty="0">
                <a:latin typeface="Sora" panose="020B0604020202020204" charset="0"/>
                <a:ea typeface="Sora"/>
                <a:cs typeface="Sora" panose="020B0604020202020204" charset="0"/>
                <a:sym typeface="Sora"/>
              </a:rPr>
              <a:t>Lorem ipsum dolor sit amet, consectetur adipiscing elit.</a:t>
            </a:r>
            <a:endParaRPr sz="1200" dirty="0">
              <a:latin typeface="Sora" panose="020B0604020202020204" charset="0"/>
              <a:ea typeface="Sora"/>
              <a:cs typeface="Sora" panose="020B0604020202020204" charset="0"/>
              <a:sym typeface="Sora"/>
            </a:endParaRPr>
          </a:p>
        </p:txBody>
      </p:sp>
      <p:sp>
        <p:nvSpPr>
          <p:cNvPr id="41" name="Google Shape;426;p40">
            <a:extLst>
              <a:ext uri="{FF2B5EF4-FFF2-40B4-BE49-F238E27FC236}">
                <a16:creationId xmlns:a16="http://schemas.microsoft.com/office/drawing/2014/main" id="{7FA81856-9AF8-7C4D-A9C0-0B8B13A3BA3F}"/>
              </a:ext>
            </a:extLst>
          </p:cNvPr>
          <p:cNvSpPr txBox="1"/>
          <p:nvPr/>
        </p:nvSpPr>
        <p:spPr>
          <a:xfrm>
            <a:off x="5394000" y="3573240"/>
            <a:ext cx="1404000" cy="2031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fr" sz="1100" b="1" dirty="0">
                <a:solidFill>
                  <a:srgbClr val="001410"/>
                </a:solidFill>
                <a:latin typeface="Sora" panose="020B0604020202020204" charset="0"/>
                <a:ea typeface="Sora"/>
                <a:cs typeface="Sora" panose="020B0604020202020204" charset="0"/>
                <a:sym typeface="Sora"/>
              </a:rPr>
              <a:t>ITEM 03</a:t>
            </a:r>
            <a:endParaRPr sz="1100" b="1" dirty="0">
              <a:solidFill>
                <a:srgbClr val="001410"/>
              </a:solidFill>
              <a:latin typeface="Sora" panose="020B0604020202020204" charset="0"/>
              <a:ea typeface="Sora"/>
              <a:cs typeface="Sora" panose="020B0604020202020204" charset="0"/>
              <a:sym typeface="Sora"/>
            </a:endParaRPr>
          </a:p>
        </p:txBody>
      </p:sp>
      <p:sp>
        <p:nvSpPr>
          <p:cNvPr id="42" name="Google Shape;425;p40">
            <a:extLst>
              <a:ext uri="{FF2B5EF4-FFF2-40B4-BE49-F238E27FC236}">
                <a16:creationId xmlns:a16="http://schemas.microsoft.com/office/drawing/2014/main" id="{ADA47981-E0F0-CF53-44E6-5F27552C4C46}"/>
              </a:ext>
            </a:extLst>
          </p:cNvPr>
          <p:cNvSpPr txBox="1"/>
          <p:nvPr/>
        </p:nvSpPr>
        <p:spPr>
          <a:xfrm>
            <a:off x="7640907" y="3822835"/>
            <a:ext cx="1276800" cy="1270073"/>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None/>
            </a:pPr>
            <a:r>
              <a:rPr lang="fr" sz="1200" dirty="0">
                <a:latin typeface="Sora" panose="020B0604020202020204" charset="0"/>
                <a:ea typeface="Sora"/>
                <a:cs typeface="Sora" panose="020B0604020202020204" charset="0"/>
                <a:sym typeface="Sora"/>
              </a:rPr>
              <a:t>Lorem ipsum dolor sit amet, consectetur adipiscing elit.</a:t>
            </a:r>
            <a:endParaRPr sz="1200" dirty="0">
              <a:latin typeface="Sora" panose="020B0604020202020204" charset="0"/>
              <a:ea typeface="Sora"/>
              <a:cs typeface="Sora" panose="020B0604020202020204" charset="0"/>
              <a:sym typeface="Sora"/>
            </a:endParaRPr>
          </a:p>
        </p:txBody>
      </p:sp>
      <p:sp>
        <p:nvSpPr>
          <p:cNvPr id="43" name="Google Shape;426;p40">
            <a:extLst>
              <a:ext uri="{FF2B5EF4-FFF2-40B4-BE49-F238E27FC236}">
                <a16:creationId xmlns:a16="http://schemas.microsoft.com/office/drawing/2014/main" id="{E7D04D5C-B4ED-BACF-2F3C-A0BB14CDF49F}"/>
              </a:ext>
            </a:extLst>
          </p:cNvPr>
          <p:cNvSpPr txBox="1"/>
          <p:nvPr/>
        </p:nvSpPr>
        <p:spPr>
          <a:xfrm>
            <a:off x="7569394" y="3543535"/>
            <a:ext cx="1404000" cy="2031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fr" sz="1100" b="1" dirty="0">
                <a:solidFill>
                  <a:srgbClr val="001410"/>
                </a:solidFill>
                <a:latin typeface="Sora" panose="020B0604020202020204" charset="0"/>
                <a:ea typeface="Sora"/>
                <a:cs typeface="Sora" panose="020B0604020202020204" charset="0"/>
                <a:sym typeface="Sora"/>
              </a:rPr>
              <a:t>ITEM 04</a:t>
            </a:r>
            <a:endParaRPr sz="1100" b="1" dirty="0">
              <a:solidFill>
                <a:srgbClr val="001410"/>
              </a:solidFill>
              <a:latin typeface="Sora" panose="020B0604020202020204" charset="0"/>
              <a:ea typeface="Sora"/>
              <a:cs typeface="Sora" panose="020B0604020202020204" charset="0"/>
              <a:sym typeface="Sora"/>
            </a:endParaRPr>
          </a:p>
        </p:txBody>
      </p:sp>
      <p:sp>
        <p:nvSpPr>
          <p:cNvPr id="44" name="Google Shape;425;p40">
            <a:extLst>
              <a:ext uri="{FF2B5EF4-FFF2-40B4-BE49-F238E27FC236}">
                <a16:creationId xmlns:a16="http://schemas.microsoft.com/office/drawing/2014/main" id="{1988FD22-6345-612E-7080-169F959CAD55}"/>
              </a:ext>
            </a:extLst>
          </p:cNvPr>
          <p:cNvSpPr txBox="1"/>
          <p:nvPr/>
        </p:nvSpPr>
        <p:spPr>
          <a:xfrm>
            <a:off x="9816303" y="3871230"/>
            <a:ext cx="1276800" cy="1270073"/>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None/>
            </a:pPr>
            <a:r>
              <a:rPr lang="fr" sz="1200" dirty="0">
                <a:latin typeface="Sora" panose="020B0604020202020204" charset="0"/>
                <a:ea typeface="Sora"/>
                <a:cs typeface="Sora" panose="020B0604020202020204" charset="0"/>
                <a:sym typeface="Sora"/>
              </a:rPr>
              <a:t>Lorem ipsum dolor sit amet, consectetur adipiscing elit.</a:t>
            </a:r>
            <a:endParaRPr sz="1200" dirty="0">
              <a:latin typeface="Sora" panose="020B0604020202020204" charset="0"/>
              <a:ea typeface="Sora"/>
              <a:cs typeface="Sora" panose="020B0604020202020204" charset="0"/>
              <a:sym typeface="Sora"/>
            </a:endParaRPr>
          </a:p>
        </p:txBody>
      </p:sp>
      <p:sp>
        <p:nvSpPr>
          <p:cNvPr id="45" name="Google Shape;426;p40">
            <a:extLst>
              <a:ext uri="{FF2B5EF4-FFF2-40B4-BE49-F238E27FC236}">
                <a16:creationId xmlns:a16="http://schemas.microsoft.com/office/drawing/2014/main" id="{DC3F3C9D-1A55-35ED-2C41-D2844A7E6215}"/>
              </a:ext>
            </a:extLst>
          </p:cNvPr>
          <p:cNvSpPr txBox="1"/>
          <p:nvPr/>
        </p:nvSpPr>
        <p:spPr>
          <a:xfrm>
            <a:off x="9744790" y="3591930"/>
            <a:ext cx="1404000" cy="2031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fr" sz="1100" b="1" dirty="0">
                <a:solidFill>
                  <a:srgbClr val="001410"/>
                </a:solidFill>
                <a:latin typeface="Sora" panose="020B0604020202020204" charset="0"/>
                <a:ea typeface="Sora"/>
                <a:cs typeface="Sora" panose="020B0604020202020204" charset="0"/>
                <a:sym typeface="Sora"/>
              </a:rPr>
              <a:t>ITEM 05</a:t>
            </a:r>
            <a:endParaRPr sz="1100" b="1" dirty="0">
              <a:solidFill>
                <a:srgbClr val="001410"/>
              </a:solidFill>
              <a:latin typeface="Sora" panose="020B0604020202020204" charset="0"/>
              <a:ea typeface="Sora"/>
              <a:cs typeface="Sora" panose="020B0604020202020204" charset="0"/>
              <a:sym typeface="Sora"/>
            </a:endParaRPr>
          </a:p>
        </p:txBody>
      </p:sp>
      <p:pic>
        <p:nvPicPr>
          <p:cNvPr id="46" name="Google Shape;1300;p60" title="ADE_CHARTE2024-10.png">
            <a:extLst>
              <a:ext uri="{FF2B5EF4-FFF2-40B4-BE49-F238E27FC236}">
                <a16:creationId xmlns:a16="http://schemas.microsoft.com/office/drawing/2014/main" id="{7D4E4BD8-AAF6-A3AC-98B8-05F7204A3753}"/>
              </a:ext>
            </a:extLst>
          </p:cNvPr>
          <p:cNvPicPr preferRelativeResize="0"/>
          <p:nvPr/>
        </p:nvPicPr>
        <p:blipFill rotWithShape="1">
          <a:blip r:embed="rId2">
            <a:alphaModFix/>
          </a:blip>
          <a:srcRect/>
          <a:stretch/>
        </p:blipFill>
        <p:spPr>
          <a:xfrm>
            <a:off x="1338084" y="2253114"/>
            <a:ext cx="830078" cy="830078"/>
          </a:xfrm>
          <a:prstGeom prst="rect">
            <a:avLst/>
          </a:prstGeom>
          <a:noFill/>
          <a:ln>
            <a:noFill/>
          </a:ln>
        </p:spPr>
      </p:pic>
      <p:sp>
        <p:nvSpPr>
          <p:cNvPr id="3" name="Google Shape;463;p42">
            <a:extLst>
              <a:ext uri="{FF2B5EF4-FFF2-40B4-BE49-F238E27FC236}">
                <a16:creationId xmlns:a16="http://schemas.microsoft.com/office/drawing/2014/main" id="{2FDE1087-608C-65B8-7E9F-0A3C2DBFB487}"/>
              </a:ext>
            </a:extLst>
          </p:cNvPr>
          <p:cNvSpPr/>
          <p:nvPr/>
        </p:nvSpPr>
        <p:spPr>
          <a:xfrm>
            <a:off x="3439851" y="2187399"/>
            <a:ext cx="961508" cy="961508"/>
          </a:xfrm>
          <a:prstGeom prst="ellipse">
            <a:avLst/>
          </a:prstGeom>
          <a:solidFill>
            <a:schemeClr val="bg1"/>
          </a:solidFill>
          <a:ln w="114300"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pic>
        <p:nvPicPr>
          <p:cNvPr id="4" name="Google Shape;1300;p60" title="ADE_CHARTE2024-10.png">
            <a:extLst>
              <a:ext uri="{FF2B5EF4-FFF2-40B4-BE49-F238E27FC236}">
                <a16:creationId xmlns:a16="http://schemas.microsoft.com/office/drawing/2014/main" id="{807CE44D-6471-281A-50BA-3E65CF6ADF0D}"/>
              </a:ext>
            </a:extLst>
          </p:cNvPr>
          <p:cNvPicPr preferRelativeResize="0"/>
          <p:nvPr/>
        </p:nvPicPr>
        <p:blipFill rotWithShape="1">
          <a:blip r:embed="rId2">
            <a:alphaModFix/>
          </a:blip>
          <a:srcRect/>
          <a:stretch/>
        </p:blipFill>
        <p:spPr>
          <a:xfrm>
            <a:off x="3513479" y="2253114"/>
            <a:ext cx="830078" cy="830078"/>
          </a:xfrm>
          <a:prstGeom prst="rect">
            <a:avLst/>
          </a:prstGeom>
          <a:noFill/>
          <a:ln>
            <a:noFill/>
          </a:ln>
        </p:spPr>
      </p:pic>
      <p:sp>
        <p:nvSpPr>
          <p:cNvPr id="5" name="Google Shape;463;p42">
            <a:extLst>
              <a:ext uri="{FF2B5EF4-FFF2-40B4-BE49-F238E27FC236}">
                <a16:creationId xmlns:a16="http://schemas.microsoft.com/office/drawing/2014/main" id="{C85045F2-DEC9-2D5C-D3EF-9AAD94F99819}"/>
              </a:ext>
            </a:extLst>
          </p:cNvPr>
          <p:cNvSpPr/>
          <p:nvPr/>
        </p:nvSpPr>
        <p:spPr>
          <a:xfrm>
            <a:off x="5607333" y="2187399"/>
            <a:ext cx="961508" cy="961508"/>
          </a:xfrm>
          <a:prstGeom prst="ellipse">
            <a:avLst/>
          </a:prstGeom>
          <a:solidFill>
            <a:schemeClr val="bg1"/>
          </a:solidFill>
          <a:ln w="114300"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pic>
        <p:nvPicPr>
          <p:cNvPr id="6" name="Google Shape;1300;p60" title="ADE_CHARTE2024-10.png">
            <a:extLst>
              <a:ext uri="{FF2B5EF4-FFF2-40B4-BE49-F238E27FC236}">
                <a16:creationId xmlns:a16="http://schemas.microsoft.com/office/drawing/2014/main" id="{C93AB271-C1F2-2829-6AD0-BD42FAA9A63C}"/>
              </a:ext>
            </a:extLst>
          </p:cNvPr>
          <p:cNvPicPr preferRelativeResize="0"/>
          <p:nvPr/>
        </p:nvPicPr>
        <p:blipFill rotWithShape="1">
          <a:blip r:embed="rId2">
            <a:alphaModFix/>
          </a:blip>
          <a:srcRect/>
          <a:stretch/>
        </p:blipFill>
        <p:spPr>
          <a:xfrm>
            <a:off x="5680961" y="2253114"/>
            <a:ext cx="830078" cy="830078"/>
          </a:xfrm>
          <a:prstGeom prst="rect">
            <a:avLst/>
          </a:prstGeom>
          <a:noFill/>
          <a:ln>
            <a:noFill/>
          </a:ln>
        </p:spPr>
      </p:pic>
      <p:sp>
        <p:nvSpPr>
          <p:cNvPr id="7" name="Google Shape;463;p42">
            <a:extLst>
              <a:ext uri="{FF2B5EF4-FFF2-40B4-BE49-F238E27FC236}">
                <a16:creationId xmlns:a16="http://schemas.microsoft.com/office/drawing/2014/main" id="{4E4E0AFE-5C55-B0DC-2112-08D596B246B3}"/>
              </a:ext>
            </a:extLst>
          </p:cNvPr>
          <p:cNvSpPr/>
          <p:nvPr/>
        </p:nvSpPr>
        <p:spPr>
          <a:xfrm>
            <a:off x="7790640" y="2187399"/>
            <a:ext cx="961508" cy="961508"/>
          </a:xfrm>
          <a:prstGeom prst="ellipse">
            <a:avLst/>
          </a:prstGeom>
          <a:solidFill>
            <a:schemeClr val="bg1"/>
          </a:solidFill>
          <a:ln w="114300"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pic>
        <p:nvPicPr>
          <p:cNvPr id="8" name="Google Shape;1300;p60" title="ADE_CHARTE2024-10.png">
            <a:extLst>
              <a:ext uri="{FF2B5EF4-FFF2-40B4-BE49-F238E27FC236}">
                <a16:creationId xmlns:a16="http://schemas.microsoft.com/office/drawing/2014/main" id="{05EB2011-7904-A22D-4B9C-444ED327D6FC}"/>
              </a:ext>
            </a:extLst>
          </p:cNvPr>
          <p:cNvPicPr preferRelativeResize="0"/>
          <p:nvPr/>
        </p:nvPicPr>
        <p:blipFill rotWithShape="1">
          <a:blip r:embed="rId2">
            <a:alphaModFix/>
          </a:blip>
          <a:srcRect/>
          <a:stretch/>
        </p:blipFill>
        <p:spPr>
          <a:xfrm>
            <a:off x="7864268" y="2253114"/>
            <a:ext cx="830078" cy="830078"/>
          </a:xfrm>
          <a:prstGeom prst="rect">
            <a:avLst/>
          </a:prstGeom>
          <a:noFill/>
          <a:ln>
            <a:noFill/>
          </a:ln>
        </p:spPr>
      </p:pic>
      <p:sp>
        <p:nvSpPr>
          <p:cNvPr id="9" name="Google Shape;463;p42">
            <a:extLst>
              <a:ext uri="{FF2B5EF4-FFF2-40B4-BE49-F238E27FC236}">
                <a16:creationId xmlns:a16="http://schemas.microsoft.com/office/drawing/2014/main" id="{B38C3395-1E9D-26C8-B601-2FE3AEFB33E4}"/>
              </a:ext>
            </a:extLst>
          </p:cNvPr>
          <p:cNvSpPr/>
          <p:nvPr/>
        </p:nvSpPr>
        <p:spPr>
          <a:xfrm>
            <a:off x="9966036" y="2198632"/>
            <a:ext cx="961508" cy="961508"/>
          </a:xfrm>
          <a:prstGeom prst="ellipse">
            <a:avLst/>
          </a:prstGeom>
          <a:solidFill>
            <a:schemeClr val="bg1"/>
          </a:solidFill>
          <a:ln w="114300"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pic>
        <p:nvPicPr>
          <p:cNvPr id="10" name="Google Shape;1300;p60" title="ADE_CHARTE2024-10.png">
            <a:extLst>
              <a:ext uri="{FF2B5EF4-FFF2-40B4-BE49-F238E27FC236}">
                <a16:creationId xmlns:a16="http://schemas.microsoft.com/office/drawing/2014/main" id="{F7633304-3DE2-76A6-D0AD-4F556C752168}"/>
              </a:ext>
            </a:extLst>
          </p:cNvPr>
          <p:cNvPicPr preferRelativeResize="0"/>
          <p:nvPr/>
        </p:nvPicPr>
        <p:blipFill rotWithShape="1">
          <a:blip r:embed="rId2">
            <a:alphaModFix/>
          </a:blip>
          <a:srcRect/>
          <a:stretch/>
        </p:blipFill>
        <p:spPr>
          <a:xfrm>
            <a:off x="10039664" y="2264347"/>
            <a:ext cx="830078" cy="830078"/>
          </a:xfrm>
          <a:prstGeom prst="rect">
            <a:avLst/>
          </a:prstGeom>
          <a:noFill/>
          <a:ln>
            <a:noFill/>
          </a:ln>
        </p:spPr>
      </p:pic>
      <p:sp>
        <p:nvSpPr>
          <p:cNvPr id="11" name="Google Shape;401;p39">
            <a:extLst>
              <a:ext uri="{FF2B5EF4-FFF2-40B4-BE49-F238E27FC236}">
                <a16:creationId xmlns:a16="http://schemas.microsoft.com/office/drawing/2014/main" id="{751E3A8A-E58A-FBA0-51D3-79430026FA8D}"/>
              </a:ext>
            </a:extLst>
          </p:cNvPr>
          <p:cNvSpPr txBox="1"/>
          <p:nvPr/>
        </p:nvSpPr>
        <p:spPr>
          <a:xfrm>
            <a:off x="0" y="6552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dirty="0">
                <a:solidFill>
                  <a:srgbClr val="001410"/>
                </a:solidFill>
                <a:latin typeface="Sora" panose="020B0604020202020204" charset="0"/>
                <a:ea typeface="Sora"/>
                <a:cs typeface="Sora" panose="020B0604020202020204" charset="0"/>
                <a:sym typeface="Sora"/>
              </a:rPr>
              <a:t>Vignettes</a:t>
            </a:r>
            <a:endParaRPr sz="2933" b="1" dirty="0">
              <a:solidFill>
                <a:srgbClr val="001410"/>
              </a:solidFill>
              <a:latin typeface="Sora" panose="020B0604020202020204" charset="0"/>
              <a:ea typeface="Sora"/>
              <a:cs typeface="Sora" panose="020B0604020202020204" charset="0"/>
              <a:sym typeface="Sora"/>
            </a:endParaRPr>
          </a:p>
          <a:p>
            <a:pPr marL="959975">
              <a:lnSpc>
                <a:spcPct val="80000"/>
              </a:lnSpc>
              <a:buClr>
                <a:srgbClr val="000000"/>
              </a:buClr>
              <a:buSzPts val="1100"/>
            </a:pPr>
            <a:endParaRPr sz="900" b="1" dirty="0">
              <a:solidFill>
                <a:srgbClr val="001410"/>
              </a:solidFill>
              <a:latin typeface="Sora"/>
              <a:ea typeface="Sora"/>
              <a:cs typeface="Sora"/>
              <a:sym typeface="Sora"/>
            </a:endParaRPr>
          </a:p>
        </p:txBody>
      </p:sp>
    </p:spTree>
    <p:extLst>
      <p:ext uri="{BB962C8B-B14F-4D97-AF65-F5344CB8AC3E}">
        <p14:creationId xmlns:p14="http://schemas.microsoft.com/office/powerpoint/2010/main" val="13213251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Google Shape;435;p40">
            <a:extLst>
              <a:ext uri="{FF2B5EF4-FFF2-40B4-BE49-F238E27FC236}">
                <a16:creationId xmlns:a16="http://schemas.microsoft.com/office/drawing/2014/main" id="{112BC622-EE9F-1465-3C2B-93A37F72CEF8}"/>
              </a:ext>
            </a:extLst>
          </p:cNvPr>
          <p:cNvSpPr txBox="1"/>
          <p:nvPr/>
        </p:nvSpPr>
        <p:spPr>
          <a:xfrm>
            <a:off x="0" y="1073733"/>
            <a:ext cx="5905200" cy="270800"/>
          </a:xfrm>
          <a:prstGeom prst="rect">
            <a:avLst/>
          </a:prstGeom>
          <a:noFill/>
          <a:ln>
            <a:noFill/>
          </a:ln>
        </p:spPr>
        <p:txBody>
          <a:bodyPr spcFirstLastPara="1" wrap="square" lIns="0" tIns="0" rIns="0" bIns="0" anchor="t" anchorCtr="0">
            <a:noAutofit/>
          </a:bodyPr>
          <a:lstStyle/>
          <a:p>
            <a:pPr marL="959975"/>
            <a:r>
              <a:rPr lang="fr" sz="1200" dirty="0">
                <a:solidFill>
                  <a:srgbClr val="87CBC1"/>
                </a:solidFill>
                <a:latin typeface="Sora" panose="020B0604020202020204" charset="0"/>
                <a:ea typeface="Sora"/>
                <a:cs typeface="Sora" panose="020B0604020202020204" charset="0"/>
                <a:sym typeface="Sora"/>
              </a:rPr>
              <a:t>4/4</a:t>
            </a:r>
            <a:endParaRPr sz="1200" dirty="0">
              <a:solidFill>
                <a:srgbClr val="87CBC1"/>
              </a:solidFill>
              <a:latin typeface="Sora" panose="020B0604020202020204" charset="0"/>
              <a:ea typeface="Sora"/>
              <a:cs typeface="Sora" panose="020B0604020202020204" charset="0"/>
              <a:sym typeface="Sora"/>
            </a:endParaRPr>
          </a:p>
        </p:txBody>
      </p:sp>
      <p:cxnSp>
        <p:nvCxnSpPr>
          <p:cNvPr id="24" name="Connecteur droit 23">
            <a:extLst>
              <a:ext uri="{FF2B5EF4-FFF2-40B4-BE49-F238E27FC236}">
                <a16:creationId xmlns:a16="http://schemas.microsoft.com/office/drawing/2014/main" id="{8B8A9E4E-3B2A-1B4A-144F-DFD2AA29CB9B}"/>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
        <p:nvSpPr>
          <p:cNvPr id="25" name="Google Shape;401;p39">
            <a:extLst>
              <a:ext uri="{FF2B5EF4-FFF2-40B4-BE49-F238E27FC236}">
                <a16:creationId xmlns:a16="http://schemas.microsoft.com/office/drawing/2014/main" id="{CB382EF0-8752-343B-1A01-CCE646DA3DC2}"/>
              </a:ext>
            </a:extLst>
          </p:cNvPr>
          <p:cNvSpPr txBox="1"/>
          <p:nvPr/>
        </p:nvSpPr>
        <p:spPr>
          <a:xfrm>
            <a:off x="0" y="6552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dirty="0">
                <a:solidFill>
                  <a:srgbClr val="001410"/>
                </a:solidFill>
                <a:latin typeface="Sora" panose="020B0604020202020204" charset="0"/>
                <a:ea typeface="Sora"/>
                <a:cs typeface="Sora" panose="020B0604020202020204" charset="0"/>
                <a:sym typeface="Sora"/>
              </a:rPr>
              <a:t>Vignettes</a:t>
            </a:r>
            <a:endParaRPr sz="2933" b="1" dirty="0">
              <a:solidFill>
                <a:srgbClr val="001410"/>
              </a:solidFill>
              <a:latin typeface="Sora" panose="020B0604020202020204" charset="0"/>
              <a:ea typeface="Sora"/>
              <a:cs typeface="Sora" panose="020B0604020202020204" charset="0"/>
              <a:sym typeface="Sora"/>
            </a:endParaRPr>
          </a:p>
          <a:p>
            <a:pPr marL="959975">
              <a:lnSpc>
                <a:spcPct val="80000"/>
              </a:lnSpc>
              <a:buClr>
                <a:srgbClr val="000000"/>
              </a:buClr>
              <a:buSzPts val="1100"/>
            </a:pPr>
            <a:endParaRPr sz="1100" b="1" dirty="0">
              <a:solidFill>
                <a:srgbClr val="001410"/>
              </a:solidFill>
              <a:latin typeface="Sora"/>
              <a:ea typeface="Sora"/>
              <a:cs typeface="Sora"/>
              <a:sym typeface="Sora"/>
            </a:endParaRPr>
          </a:p>
        </p:txBody>
      </p:sp>
      <p:pic>
        <p:nvPicPr>
          <p:cNvPr id="26" name="Google Shape;419;p40">
            <a:extLst>
              <a:ext uri="{FF2B5EF4-FFF2-40B4-BE49-F238E27FC236}">
                <a16:creationId xmlns:a16="http://schemas.microsoft.com/office/drawing/2014/main" id="{844F7713-25F6-8A11-09FB-30E2FF7A024B}"/>
              </a:ext>
            </a:extLst>
          </p:cNvPr>
          <p:cNvPicPr preferRelativeResize="0"/>
          <p:nvPr/>
        </p:nvPicPr>
        <p:blipFill rotWithShape="1">
          <a:blip r:embed="rId2">
            <a:alphaModFix/>
          </a:blip>
          <a:srcRect l="7547" t="7547" r="8966" b="7555"/>
          <a:stretch/>
        </p:blipFill>
        <p:spPr>
          <a:xfrm>
            <a:off x="981033" y="2108774"/>
            <a:ext cx="1920000" cy="1904633"/>
          </a:xfrm>
          <a:prstGeom prst="rect">
            <a:avLst/>
          </a:prstGeom>
          <a:noFill/>
          <a:ln>
            <a:noFill/>
          </a:ln>
        </p:spPr>
      </p:pic>
      <p:pic>
        <p:nvPicPr>
          <p:cNvPr id="27" name="Google Shape;420;p40">
            <a:extLst>
              <a:ext uri="{FF2B5EF4-FFF2-40B4-BE49-F238E27FC236}">
                <a16:creationId xmlns:a16="http://schemas.microsoft.com/office/drawing/2014/main" id="{7CBECAEE-8F62-5828-2BA3-33037F8C7745}"/>
              </a:ext>
            </a:extLst>
          </p:cNvPr>
          <p:cNvPicPr preferRelativeResize="0"/>
          <p:nvPr/>
        </p:nvPicPr>
        <p:blipFill rotWithShape="1">
          <a:blip r:embed="rId3">
            <a:alphaModFix/>
          </a:blip>
          <a:srcRect l="4404" t="4404" r="4404" b="4404"/>
          <a:stretch/>
        </p:blipFill>
        <p:spPr>
          <a:xfrm>
            <a:off x="3043700" y="2108777"/>
            <a:ext cx="1920000" cy="1904628"/>
          </a:xfrm>
          <a:prstGeom prst="rect">
            <a:avLst/>
          </a:prstGeom>
          <a:noFill/>
          <a:ln>
            <a:noFill/>
          </a:ln>
        </p:spPr>
      </p:pic>
      <p:pic>
        <p:nvPicPr>
          <p:cNvPr id="28" name="Google Shape;421;p40">
            <a:extLst>
              <a:ext uri="{FF2B5EF4-FFF2-40B4-BE49-F238E27FC236}">
                <a16:creationId xmlns:a16="http://schemas.microsoft.com/office/drawing/2014/main" id="{6BC202F3-5680-484E-78D4-0F42C70B78B4}"/>
              </a:ext>
            </a:extLst>
          </p:cNvPr>
          <p:cNvPicPr preferRelativeResize="0"/>
          <p:nvPr/>
        </p:nvPicPr>
        <p:blipFill rotWithShape="1">
          <a:blip r:embed="rId4">
            <a:alphaModFix/>
          </a:blip>
          <a:srcRect l="4145" t="4145" r="4145" b="4145"/>
          <a:stretch/>
        </p:blipFill>
        <p:spPr>
          <a:xfrm>
            <a:off x="5106367" y="2108777"/>
            <a:ext cx="1920000" cy="1904628"/>
          </a:xfrm>
          <a:prstGeom prst="rect">
            <a:avLst/>
          </a:prstGeom>
          <a:noFill/>
          <a:ln>
            <a:noFill/>
          </a:ln>
        </p:spPr>
      </p:pic>
      <p:pic>
        <p:nvPicPr>
          <p:cNvPr id="29" name="Google Shape;422;p40">
            <a:extLst>
              <a:ext uri="{FF2B5EF4-FFF2-40B4-BE49-F238E27FC236}">
                <a16:creationId xmlns:a16="http://schemas.microsoft.com/office/drawing/2014/main" id="{B1F0A8A2-F79C-354F-737D-A64CD82E51FF}"/>
              </a:ext>
            </a:extLst>
          </p:cNvPr>
          <p:cNvPicPr preferRelativeResize="0"/>
          <p:nvPr/>
        </p:nvPicPr>
        <p:blipFill rotWithShape="1">
          <a:blip r:embed="rId5">
            <a:alphaModFix/>
          </a:blip>
          <a:srcRect l="3122" t="3122" r="3112" b="3112"/>
          <a:stretch/>
        </p:blipFill>
        <p:spPr>
          <a:xfrm>
            <a:off x="7169033" y="2108776"/>
            <a:ext cx="1920000" cy="1904568"/>
          </a:xfrm>
          <a:prstGeom prst="rect">
            <a:avLst/>
          </a:prstGeom>
          <a:noFill/>
          <a:ln>
            <a:noFill/>
          </a:ln>
        </p:spPr>
      </p:pic>
      <p:pic>
        <p:nvPicPr>
          <p:cNvPr id="30" name="Google Shape;423;p40">
            <a:extLst>
              <a:ext uri="{FF2B5EF4-FFF2-40B4-BE49-F238E27FC236}">
                <a16:creationId xmlns:a16="http://schemas.microsoft.com/office/drawing/2014/main" id="{843A0345-CCFA-345B-A0CB-6D61D1A6A64D}"/>
              </a:ext>
            </a:extLst>
          </p:cNvPr>
          <p:cNvPicPr preferRelativeResize="0"/>
          <p:nvPr/>
        </p:nvPicPr>
        <p:blipFill rotWithShape="1">
          <a:blip r:embed="rId6">
            <a:alphaModFix/>
          </a:blip>
          <a:srcRect l="4154" t="4153" r="4144" b="4153"/>
          <a:stretch/>
        </p:blipFill>
        <p:spPr>
          <a:xfrm>
            <a:off x="9231700" y="2108776"/>
            <a:ext cx="1920000" cy="1904565"/>
          </a:xfrm>
          <a:prstGeom prst="rect">
            <a:avLst/>
          </a:prstGeom>
          <a:noFill/>
          <a:ln>
            <a:noFill/>
          </a:ln>
        </p:spPr>
      </p:pic>
      <p:sp>
        <p:nvSpPr>
          <p:cNvPr id="31" name="Google Shape;425;p40">
            <a:extLst>
              <a:ext uri="{FF2B5EF4-FFF2-40B4-BE49-F238E27FC236}">
                <a16:creationId xmlns:a16="http://schemas.microsoft.com/office/drawing/2014/main" id="{94286E2B-6995-3EFA-58B1-214E5D4A2701}"/>
              </a:ext>
            </a:extLst>
          </p:cNvPr>
          <p:cNvSpPr txBox="1"/>
          <p:nvPr/>
        </p:nvSpPr>
        <p:spPr>
          <a:xfrm>
            <a:off x="970533" y="4608033"/>
            <a:ext cx="1702400" cy="1292400"/>
          </a:xfrm>
          <a:prstGeom prst="rect">
            <a:avLst/>
          </a:prstGeom>
          <a:noFill/>
          <a:ln>
            <a:noFill/>
          </a:ln>
        </p:spPr>
        <p:txBody>
          <a:bodyPr spcFirstLastPara="1" wrap="square" lIns="0" tIns="0" rIns="0" bIns="0" anchor="t" anchorCtr="0">
            <a:noAutofit/>
          </a:bodyPr>
          <a:lstStyle/>
          <a:p>
            <a:r>
              <a:rPr lang="fr" sz="1200" dirty="0">
                <a:latin typeface="Sora"/>
                <a:ea typeface="Sora"/>
                <a:cs typeface="Sora"/>
                <a:sym typeface="Sora"/>
              </a:rPr>
              <a:t>Lorem ipsum dolor sit amet, consectetur adipiscing elit.</a:t>
            </a:r>
            <a:endParaRPr sz="1200" dirty="0">
              <a:latin typeface="Sora"/>
              <a:ea typeface="Sora"/>
              <a:cs typeface="Sora"/>
              <a:sym typeface="Sora"/>
            </a:endParaRPr>
          </a:p>
        </p:txBody>
      </p:sp>
      <p:sp>
        <p:nvSpPr>
          <p:cNvPr id="32" name="Google Shape;426;p40">
            <a:extLst>
              <a:ext uri="{FF2B5EF4-FFF2-40B4-BE49-F238E27FC236}">
                <a16:creationId xmlns:a16="http://schemas.microsoft.com/office/drawing/2014/main" id="{78DE00DA-90E1-4B0A-AD89-91121EB08764}"/>
              </a:ext>
            </a:extLst>
          </p:cNvPr>
          <p:cNvSpPr txBox="1"/>
          <p:nvPr/>
        </p:nvSpPr>
        <p:spPr>
          <a:xfrm>
            <a:off x="970527" y="4235633"/>
            <a:ext cx="1872000" cy="270800"/>
          </a:xfrm>
          <a:prstGeom prst="rect">
            <a:avLst/>
          </a:prstGeom>
          <a:noFill/>
          <a:ln>
            <a:noFill/>
          </a:ln>
        </p:spPr>
        <p:txBody>
          <a:bodyPr spcFirstLastPara="1" wrap="square" lIns="0" tIns="0" rIns="0" bIns="0" anchor="t" anchorCtr="0">
            <a:noAutofit/>
          </a:bodyPr>
          <a:lstStyle/>
          <a:p>
            <a:r>
              <a:rPr lang="fr" sz="1467" b="1">
                <a:solidFill>
                  <a:srgbClr val="001410"/>
                </a:solidFill>
                <a:latin typeface="Sora"/>
                <a:ea typeface="Sora"/>
                <a:cs typeface="Sora"/>
                <a:sym typeface="Sora"/>
              </a:rPr>
              <a:t>ITEM 01</a:t>
            </a:r>
            <a:endParaRPr sz="1467" b="1">
              <a:solidFill>
                <a:srgbClr val="001410"/>
              </a:solidFill>
              <a:latin typeface="Sora"/>
              <a:ea typeface="Sora"/>
              <a:cs typeface="Sora"/>
              <a:sym typeface="Sora"/>
            </a:endParaRPr>
          </a:p>
        </p:txBody>
      </p:sp>
      <p:sp>
        <p:nvSpPr>
          <p:cNvPr id="33" name="Google Shape;427;p40">
            <a:extLst>
              <a:ext uri="{FF2B5EF4-FFF2-40B4-BE49-F238E27FC236}">
                <a16:creationId xmlns:a16="http://schemas.microsoft.com/office/drawing/2014/main" id="{F241B921-DBF7-1F72-EADC-70CFB36ED796}"/>
              </a:ext>
            </a:extLst>
          </p:cNvPr>
          <p:cNvSpPr txBox="1"/>
          <p:nvPr/>
        </p:nvSpPr>
        <p:spPr>
          <a:xfrm>
            <a:off x="3043717" y="4608033"/>
            <a:ext cx="1702400" cy="1292400"/>
          </a:xfrm>
          <a:prstGeom prst="rect">
            <a:avLst/>
          </a:prstGeom>
          <a:noFill/>
          <a:ln>
            <a:noFill/>
          </a:ln>
        </p:spPr>
        <p:txBody>
          <a:bodyPr spcFirstLastPara="1" wrap="square" lIns="0" tIns="0" rIns="0" bIns="0" anchor="t" anchorCtr="0">
            <a:noAutofit/>
          </a:bodyPr>
          <a:lstStyle/>
          <a:p>
            <a:r>
              <a:rPr lang="fr" sz="1200" dirty="0">
                <a:latin typeface="Sora"/>
                <a:ea typeface="Sora"/>
                <a:cs typeface="Sora"/>
                <a:sym typeface="Sora"/>
              </a:rPr>
              <a:t>Lorem ipsum dolor sit amet, consectetur adipiscing elit.</a:t>
            </a:r>
            <a:endParaRPr sz="1200" dirty="0">
              <a:latin typeface="Sora"/>
              <a:ea typeface="Sora"/>
              <a:cs typeface="Sora"/>
              <a:sym typeface="Sora"/>
            </a:endParaRPr>
          </a:p>
        </p:txBody>
      </p:sp>
      <p:sp>
        <p:nvSpPr>
          <p:cNvPr id="34" name="Google Shape;428;p40">
            <a:extLst>
              <a:ext uri="{FF2B5EF4-FFF2-40B4-BE49-F238E27FC236}">
                <a16:creationId xmlns:a16="http://schemas.microsoft.com/office/drawing/2014/main" id="{61619ADD-D57B-E01B-2BA9-0ACBEA4A5818}"/>
              </a:ext>
            </a:extLst>
          </p:cNvPr>
          <p:cNvSpPr txBox="1"/>
          <p:nvPr/>
        </p:nvSpPr>
        <p:spPr>
          <a:xfrm>
            <a:off x="3043709" y="4235633"/>
            <a:ext cx="1872000" cy="270800"/>
          </a:xfrm>
          <a:prstGeom prst="rect">
            <a:avLst/>
          </a:prstGeom>
          <a:noFill/>
          <a:ln>
            <a:noFill/>
          </a:ln>
        </p:spPr>
        <p:txBody>
          <a:bodyPr spcFirstLastPara="1" wrap="square" lIns="0" tIns="0" rIns="0" bIns="0" anchor="t" anchorCtr="0">
            <a:noAutofit/>
          </a:bodyPr>
          <a:lstStyle/>
          <a:p>
            <a:r>
              <a:rPr lang="fr" sz="1467" b="1">
                <a:solidFill>
                  <a:srgbClr val="001410"/>
                </a:solidFill>
                <a:latin typeface="Sora"/>
                <a:ea typeface="Sora"/>
                <a:cs typeface="Sora"/>
                <a:sym typeface="Sora"/>
              </a:rPr>
              <a:t>ITEM 02</a:t>
            </a:r>
            <a:endParaRPr sz="1467" b="1">
              <a:solidFill>
                <a:srgbClr val="001410"/>
              </a:solidFill>
              <a:latin typeface="Sora"/>
              <a:ea typeface="Sora"/>
              <a:cs typeface="Sora"/>
              <a:sym typeface="Sora"/>
            </a:endParaRPr>
          </a:p>
        </p:txBody>
      </p:sp>
      <p:sp>
        <p:nvSpPr>
          <p:cNvPr id="35" name="Google Shape;429;p40">
            <a:extLst>
              <a:ext uri="{FF2B5EF4-FFF2-40B4-BE49-F238E27FC236}">
                <a16:creationId xmlns:a16="http://schemas.microsoft.com/office/drawing/2014/main" id="{16BC7B40-0042-5287-A432-AEADD80533AD}"/>
              </a:ext>
            </a:extLst>
          </p:cNvPr>
          <p:cNvSpPr txBox="1"/>
          <p:nvPr/>
        </p:nvSpPr>
        <p:spPr>
          <a:xfrm>
            <a:off x="5106367" y="4608033"/>
            <a:ext cx="1702400" cy="1292400"/>
          </a:xfrm>
          <a:prstGeom prst="rect">
            <a:avLst/>
          </a:prstGeom>
          <a:noFill/>
          <a:ln>
            <a:noFill/>
          </a:ln>
        </p:spPr>
        <p:txBody>
          <a:bodyPr spcFirstLastPara="1" wrap="square" lIns="0" tIns="0" rIns="0" bIns="0" anchor="t" anchorCtr="0">
            <a:noAutofit/>
          </a:bodyPr>
          <a:lstStyle/>
          <a:p>
            <a:r>
              <a:rPr lang="fr" sz="1200" dirty="0">
                <a:latin typeface="Sora"/>
                <a:ea typeface="Sora"/>
                <a:cs typeface="Sora"/>
                <a:sym typeface="Sora"/>
              </a:rPr>
              <a:t>Lorem ipsum dolor sit amet, consectetur adipiscing elit.</a:t>
            </a:r>
            <a:endParaRPr sz="1200" dirty="0">
              <a:latin typeface="Sora"/>
              <a:ea typeface="Sora"/>
              <a:cs typeface="Sora"/>
              <a:sym typeface="Sora"/>
            </a:endParaRPr>
          </a:p>
        </p:txBody>
      </p:sp>
      <p:sp>
        <p:nvSpPr>
          <p:cNvPr id="36" name="Google Shape;430;p40">
            <a:extLst>
              <a:ext uri="{FF2B5EF4-FFF2-40B4-BE49-F238E27FC236}">
                <a16:creationId xmlns:a16="http://schemas.microsoft.com/office/drawing/2014/main" id="{DD67BD5C-B090-B58B-F3B2-F72E118E1422}"/>
              </a:ext>
            </a:extLst>
          </p:cNvPr>
          <p:cNvSpPr txBox="1"/>
          <p:nvPr/>
        </p:nvSpPr>
        <p:spPr>
          <a:xfrm>
            <a:off x="5106360" y="4235633"/>
            <a:ext cx="1872000" cy="270800"/>
          </a:xfrm>
          <a:prstGeom prst="rect">
            <a:avLst/>
          </a:prstGeom>
          <a:noFill/>
          <a:ln>
            <a:noFill/>
          </a:ln>
        </p:spPr>
        <p:txBody>
          <a:bodyPr spcFirstLastPara="1" wrap="square" lIns="0" tIns="0" rIns="0" bIns="0" anchor="t" anchorCtr="0">
            <a:noAutofit/>
          </a:bodyPr>
          <a:lstStyle/>
          <a:p>
            <a:r>
              <a:rPr lang="fr" sz="1467" b="1">
                <a:solidFill>
                  <a:srgbClr val="001410"/>
                </a:solidFill>
                <a:latin typeface="Sora"/>
                <a:ea typeface="Sora"/>
                <a:cs typeface="Sora"/>
                <a:sym typeface="Sora"/>
              </a:rPr>
              <a:t>ITEM 03</a:t>
            </a:r>
            <a:endParaRPr sz="1467" b="1">
              <a:solidFill>
                <a:srgbClr val="001410"/>
              </a:solidFill>
              <a:latin typeface="Sora"/>
              <a:ea typeface="Sora"/>
              <a:cs typeface="Sora"/>
              <a:sym typeface="Sora"/>
            </a:endParaRPr>
          </a:p>
        </p:txBody>
      </p:sp>
      <p:sp>
        <p:nvSpPr>
          <p:cNvPr id="37" name="Google Shape;431;p40">
            <a:extLst>
              <a:ext uri="{FF2B5EF4-FFF2-40B4-BE49-F238E27FC236}">
                <a16:creationId xmlns:a16="http://schemas.microsoft.com/office/drawing/2014/main" id="{12F57919-BA1D-CDCA-4060-2838A6476DB6}"/>
              </a:ext>
            </a:extLst>
          </p:cNvPr>
          <p:cNvSpPr txBox="1"/>
          <p:nvPr/>
        </p:nvSpPr>
        <p:spPr>
          <a:xfrm>
            <a:off x="7169051" y="4608033"/>
            <a:ext cx="1702400" cy="1292400"/>
          </a:xfrm>
          <a:prstGeom prst="rect">
            <a:avLst/>
          </a:prstGeom>
          <a:noFill/>
          <a:ln>
            <a:noFill/>
          </a:ln>
        </p:spPr>
        <p:txBody>
          <a:bodyPr spcFirstLastPara="1" wrap="square" lIns="0" tIns="0" rIns="0" bIns="0" anchor="t" anchorCtr="0">
            <a:noAutofit/>
          </a:bodyPr>
          <a:lstStyle/>
          <a:p>
            <a:r>
              <a:rPr lang="fr" sz="1200" dirty="0">
                <a:latin typeface="Sora"/>
                <a:ea typeface="Sora"/>
                <a:cs typeface="Sora"/>
                <a:sym typeface="Sora"/>
              </a:rPr>
              <a:t>Lorem ipsum dolor sit amet, consectetur adipiscing elit.</a:t>
            </a:r>
            <a:endParaRPr sz="1200" dirty="0">
              <a:latin typeface="Sora"/>
              <a:ea typeface="Sora"/>
              <a:cs typeface="Sora"/>
              <a:sym typeface="Sora"/>
            </a:endParaRPr>
          </a:p>
        </p:txBody>
      </p:sp>
      <p:sp>
        <p:nvSpPr>
          <p:cNvPr id="38" name="Google Shape;432;p40">
            <a:extLst>
              <a:ext uri="{FF2B5EF4-FFF2-40B4-BE49-F238E27FC236}">
                <a16:creationId xmlns:a16="http://schemas.microsoft.com/office/drawing/2014/main" id="{1E7638AE-A2B2-05F9-75EA-9B2E60DC2A89}"/>
              </a:ext>
            </a:extLst>
          </p:cNvPr>
          <p:cNvSpPr txBox="1"/>
          <p:nvPr/>
        </p:nvSpPr>
        <p:spPr>
          <a:xfrm>
            <a:off x="7169043" y="4235633"/>
            <a:ext cx="1872000" cy="270800"/>
          </a:xfrm>
          <a:prstGeom prst="rect">
            <a:avLst/>
          </a:prstGeom>
          <a:noFill/>
          <a:ln>
            <a:noFill/>
          </a:ln>
        </p:spPr>
        <p:txBody>
          <a:bodyPr spcFirstLastPara="1" wrap="square" lIns="0" tIns="0" rIns="0" bIns="0" anchor="t" anchorCtr="0">
            <a:noAutofit/>
          </a:bodyPr>
          <a:lstStyle/>
          <a:p>
            <a:r>
              <a:rPr lang="fr" sz="1467" b="1">
                <a:solidFill>
                  <a:srgbClr val="001410"/>
                </a:solidFill>
                <a:latin typeface="Sora"/>
                <a:ea typeface="Sora"/>
                <a:cs typeface="Sora"/>
                <a:sym typeface="Sora"/>
              </a:rPr>
              <a:t>ITEM 04</a:t>
            </a:r>
            <a:endParaRPr sz="1467" b="1">
              <a:solidFill>
                <a:srgbClr val="001410"/>
              </a:solidFill>
              <a:latin typeface="Sora"/>
              <a:ea typeface="Sora"/>
              <a:cs typeface="Sora"/>
              <a:sym typeface="Sora"/>
            </a:endParaRPr>
          </a:p>
        </p:txBody>
      </p:sp>
      <p:sp>
        <p:nvSpPr>
          <p:cNvPr id="39" name="Google Shape;433;p40">
            <a:extLst>
              <a:ext uri="{FF2B5EF4-FFF2-40B4-BE49-F238E27FC236}">
                <a16:creationId xmlns:a16="http://schemas.microsoft.com/office/drawing/2014/main" id="{BEE47E26-91C8-4D79-FE5F-E58902AF1970}"/>
              </a:ext>
            </a:extLst>
          </p:cNvPr>
          <p:cNvSpPr txBox="1"/>
          <p:nvPr/>
        </p:nvSpPr>
        <p:spPr>
          <a:xfrm>
            <a:off x="9231700" y="4608033"/>
            <a:ext cx="1702400" cy="1292400"/>
          </a:xfrm>
          <a:prstGeom prst="rect">
            <a:avLst/>
          </a:prstGeom>
          <a:noFill/>
          <a:ln>
            <a:noFill/>
          </a:ln>
        </p:spPr>
        <p:txBody>
          <a:bodyPr spcFirstLastPara="1" wrap="square" lIns="0" tIns="0" rIns="0" bIns="0" anchor="t" anchorCtr="0">
            <a:noAutofit/>
          </a:bodyPr>
          <a:lstStyle/>
          <a:p>
            <a:r>
              <a:rPr lang="fr" sz="1200" dirty="0">
                <a:latin typeface="Sora"/>
                <a:ea typeface="Sora"/>
                <a:cs typeface="Sora"/>
                <a:sym typeface="Sora"/>
              </a:rPr>
              <a:t>Lorem ipsum dolor sit amet, consectetur adipiscing elit.</a:t>
            </a:r>
            <a:endParaRPr sz="1200" dirty="0">
              <a:latin typeface="Sora"/>
              <a:ea typeface="Sora"/>
              <a:cs typeface="Sora"/>
              <a:sym typeface="Sora"/>
            </a:endParaRPr>
          </a:p>
        </p:txBody>
      </p:sp>
      <p:sp>
        <p:nvSpPr>
          <p:cNvPr id="40" name="Google Shape;434;p40">
            <a:extLst>
              <a:ext uri="{FF2B5EF4-FFF2-40B4-BE49-F238E27FC236}">
                <a16:creationId xmlns:a16="http://schemas.microsoft.com/office/drawing/2014/main" id="{F9DF0D94-97AC-3879-1235-7527124AA329}"/>
              </a:ext>
            </a:extLst>
          </p:cNvPr>
          <p:cNvSpPr txBox="1"/>
          <p:nvPr/>
        </p:nvSpPr>
        <p:spPr>
          <a:xfrm>
            <a:off x="9231693" y="4235633"/>
            <a:ext cx="1872000" cy="270800"/>
          </a:xfrm>
          <a:prstGeom prst="rect">
            <a:avLst/>
          </a:prstGeom>
          <a:noFill/>
          <a:ln>
            <a:noFill/>
          </a:ln>
        </p:spPr>
        <p:txBody>
          <a:bodyPr spcFirstLastPara="1" wrap="square" lIns="0" tIns="0" rIns="0" bIns="0" anchor="t" anchorCtr="0">
            <a:noAutofit/>
          </a:bodyPr>
          <a:lstStyle/>
          <a:p>
            <a:r>
              <a:rPr lang="fr" sz="1467" b="1">
                <a:solidFill>
                  <a:srgbClr val="001410"/>
                </a:solidFill>
                <a:latin typeface="Sora"/>
                <a:ea typeface="Sora"/>
                <a:cs typeface="Sora"/>
                <a:sym typeface="Sora"/>
              </a:rPr>
              <a:t>ITEM 05</a:t>
            </a:r>
            <a:endParaRPr sz="1467" b="1">
              <a:solidFill>
                <a:srgbClr val="001410"/>
              </a:solidFill>
              <a:latin typeface="Sora"/>
              <a:ea typeface="Sora"/>
              <a:cs typeface="Sora"/>
              <a:sym typeface="Sora"/>
            </a:endParaRPr>
          </a:p>
        </p:txBody>
      </p:sp>
      <p:sp>
        <p:nvSpPr>
          <p:cNvPr id="41" name="Google Shape;436;p40">
            <a:extLst>
              <a:ext uri="{FF2B5EF4-FFF2-40B4-BE49-F238E27FC236}">
                <a16:creationId xmlns:a16="http://schemas.microsoft.com/office/drawing/2014/main" id="{948CDC16-4662-9AF0-7A95-253983551940}"/>
              </a:ext>
            </a:extLst>
          </p:cNvPr>
          <p:cNvSpPr txBox="1"/>
          <p:nvPr/>
        </p:nvSpPr>
        <p:spPr>
          <a:xfrm>
            <a:off x="981033" y="1692267"/>
            <a:ext cx="1920000" cy="429600"/>
          </a:xfrm>
          <a:prstGeom prst="rect">
            <a:avLst/>
          </a:prstGeom>
          <a:solidFill>
            <a:srgbClr val="001410"/>
          </a:solidFill>
          <a:ln>
            <a:noFill/>
          </a:ln>
        </p:spPr>
        <p:txBody>
          <a:bodyPr spcFirstLastPara="1" wrap="square" lIns="121900" tIns="120000" rIns="121900" bIns="120000" anchor="ctr" anchorCtr="0">
            <a:noAutofit/>
          </a:bodyPr>
          <a:lstStyle/>
          <a:p>
            <a:pPr marL="95998"/>
            <a:r>
              <a:rPr lang="fr" sz="1200" dirty="0">
                <a:solidFill>
                  <a:srgbClr val="DDEEEB"/>
                </a:solidFill>
                <a:latin typeface="Sora Medium"/>
                <a:ea typeface="Sora Medium"/>
                <a:cs typeface="Sora Medium"/>
                <a:sym typeface="Sora Medium"/>
              </a:rPr>
              <a:t>Title 01</a:t>
            </a:r>
            <a:endParaRPr sz="1200" dirty="0">
              <a:solidFill>
                <a:srgbClr val="DDEEEB"/>
              </a:solidFill>
              <a:latin typeface="Sora Medium"/>
              <a:ea typeface="Sora Medium"/>
              <a:cs typeface="Sora Medium"/>
              <a:sym typeface="Sora Medium"/>
            </a:endParaRPr>
          </a:p>
        </p:txBody>
      </p:sp>
      <p:sp>
        <p:nvSpPr>
          <p:cNvPr id="42" name="Google Shape;437;p40">
            <a:extLst>
              <a:ext uri="{FF2B5EF4-FFF2-40B4-BE49-F238E27FC236}">
                <a16:creationId xmlns:a16="http://schemas.microsoft.com/office/drawing/2014/main" id="{63F9F09E-55E9-DB5F-583B-A947B60C3E07}"/>
              </a:ext>
            </a:extLst>
          </p:cNvPr>
          <p:cNvSpPr txBox="1"/>
          <p:nvPr/>
        </p:nvSpPr>
        <p:spPr>
          <a:xfrm>
            <a:off x="3043700" y="1692267"/>
            <a:ext cx="1920000" cy="429600"/>
          </a:xfrm>
          <a:prstGeom prst="rect">
            <a:avLst/>
          </a:prstGeom>
          <a:solidFill>
            <a:srgbClr val="001410"/>
          </a:solidFill>
          <a:ln>
            <a:noFill/>
          </a:ln>
        </p:spPr>
        <p:txBody>
          <a:bodyPr spcFirstLastPara="1" wrap="square" lIns="121900" tIns="120000" rIns="121900" bIns="120000" anchor="ctr" anchorCtr="0">
            <a:noAutofit/>
          </a:bodyPr>
          <a:lstStyle/>
          <a:p>
            <a:pPr marL="95998"/>
            <a:r>
              <a:rPr lang="fr" sz="1200" dirty="0">
                <a:solidFill>
                  <a:srgbClr val="DDEEEB"/>
                </a:solidFill>
                <a:latin typeface="Sora Medium"/>
                <a:ea typeface="Sora Medium"/>
                <a:cs typeface="Sora Medium"/>
                <a:sym typeface="Sora Medium"/>
              </a:rPr>
              <a:t>Title 02</a:t>
            </a:r>
            <a:endParaRPr sz="1200" dirty="0">
              <a:solidFill>
                <a:srgbClr val="DDEEEB"/>
              </a:solidFill>
              <a:latin typeface="Sora Medium"/>
              <a:ea typeface="Sora Medium"/>
              <a:cs typeface="Sora Medium"/>
              <a:sym typeface="Sora Medium"/>
            </a:endParaRPr>
          </a:p>
        </p:txBody>
      </p:sp>
      <p:sp>
        <p:nvSpPr>
          <p:cNvPr id="43" name="Google Shape;438;p40">
            <a:extLst>
              <a:ext uri="{FF2B5EF4-FFF2-40B4-BE49-F238E27FC236}">
                <a16:creationId xmlns:a16="http://schemas.microsoft.com/office/drawing/2014/main" id="{C378DBF4-D30D-F04A-D3C5-B6834DAF713E}"/>
              </a:ext>
            </a:extLst>
          </p:cNvPr>
          <p:cNvSpPr txBox="1"/>
          <p:nvPr/>
        </p:nvSpPr>
        <p:spPr>
          <a:xfrm>
            <a:off x="5106367" y="1692267"/>
            <a:ext cx="1920000" cy="429600"/>
          </a:xfrm>
          <a:prstGeom prst="rect">
            <a:avLst/>
          </a:prstGeom>
          <a:solidFill>
            <a:srgbClr val="001410"/>
          </a:solidFill>
          <a:ln>
            <a:noFill/>
          </a:ln>
        </p:spPr>
        <p:txBody>
          <a:bodyPr spcFirstLastPara="1" wrap="square" lIns="121900" tIns="120000" rIns="121900" bIns="120000" anchor="ctr" anchorCtr="0">
            <a:noAutofit/>
          </a:bodyPr>
          <a:lstStyle/>
          <a:p>
            <a:pPr marL="95998"/>
            <a:r>
              <a:rPr lang="fr" sz="1200" dirty="0">
                <a:solidFill>
                  <a:srgbClr val="DDEEEB"/>
                </a:solidFill>
                <a:latin typeface="Sora Medium"/>
                <a:ea typeface="Sora Medium"/>
                <a:cs typeface="Sora Medium"/>
                <a:sym typeface="Sora Medium"/>
              </a:rPr>
              <a:t>Title 03</a:t>
            </a:r>
            <a:endParaRPr sz="1200" dirty="0">
              <a:solidFill>
                <a:srgbClr val="DDEEEB"/>
              </a:solidFill>
              <a:latin typeface="Sora Medium"/>
              <a:ea typeface="Sora Medium"/>
              <a:cs typeface="Sora Medium"/>
              <a:sym typeface="Sora Medium"/>
            </a:endParaRPr>
          </a:p>
        </p:txBody>
      </p:sp>
      <p:sp>
        <p:nvSpPr>
          <p:cNvPr id="44" name="Google Shape;439;p40">
            <a:extLst>
              <a:ext uri="{FF2B5EF4-FFF2-40B4-BE49-F238E27FC236}">
                <a16:creationId xmlns:a16="http://schemas.microsoft.com/office/drawing/2014/main" id="{6396846F-BE04-4A54-B8C2-7FD08D770F4C}"/>
              </a:ext>
            </a:extLst>
          </p:cNvPr>
          <p:cNvSpPr txBox="1"/>
          <p:nvPr/>
        </p:nvSpPr>
        <p:spPr>
          <a:xfrm>
            <a:off x="7169033" y="1692267"/>
            <a:ext cx="1920000" cy="429600"/>
          </a:xfrm>
          <a:prstGeom prst="rect">
            <a:avLst/>
          </a:prstGeom>
          <a:solidFill>
            <a:srgbClr val="001410"/>
          </a:solidFill>
          <a:ln>
            <a:noFill/>
          </a:ln>
        </p:spPr>
        <p:txBody>
          <a:bodyPr spcFirstLastPara="1" wrap="square" lIns="121900" tIns="120000" rIns="121900" bIns="120000" anchor="ctr" anchorCtr="0">
            <a:noAutofit/>
          </a:bodyPr>
          <a:lstStyle/>
          <a:p>
            <a:pPr marL="95998"/>
            <a:r>
              <a:rPr lang="fr" sz="1200" dirty="0">
                <a:solidFill>
                  <a:srgbClr val="DDEEEB"/>
                </a:solidFill>
                <a:latin typeface="Sora Medium"/>
                <a:ea typeface="Sora Medium"/>
                <a:cs typeface="Sora Medium"/>
                <a:sym typeface="Sora Medium"/>
              </a:rPr>
              <a:t>Title 04</a:t>
            </a:r>
            <a:endParaRPr sz="1200" dirty="0">
              <a:solidFill>
                <a:srgbClr val="DDEEEB"/>
              </a:solidFill>
              <a:latin typeface="Sora Medium"/>
              <a:ea typeface="Sora Medium"/>
              <a:cs typeface="Sora Medium"/>
              <a:sym typeface="Sora Medium"/>
            </a:endParaRPr>
          </a:p>
        </p:txBody>
      </p:sp>
      <p:sp>
        <p:nvSpPr>
          <p:cNvPr id="45" name="Google Shape;440;p40">
            <a:extLst>
              <a:ext uri="{FF2B5EF4-FFF2-40B4-BE49-F238E27FC236}">
                <a16:creationId xmlns:a16="http://schemas.microsoft.com/office/drawing/2014/main" id="{52CD3ECD-0E5D-DC6E-C9F0-F206510334C2}"/>
              </a:ext>
            </a:extLst>
          </p:cNvPr>
          <p:cNvSpPr txBox="1"/>
          <p:nvPr/>
        </p:nvSpPr>
        <p:spPr>
          <a:xfrm>
            <a:off x="9231700" y="1692267"/>
            <a:ext cx="1920000" cy="429600"/>
          </a:xfrm>
          <a:prstGeom prst="rect">
            <a:avLst/>
          </a:prstGeom>
          <a:solidFill>
            <a:srgbClr val="001410"/>
          </a:solidFill>
          <a:ln>
            <a:noFill/>
          </a:ln>
        </p:spPr>
        <p:txBody>
          <a:bodyPr spcFirstLastPara="1" wrap="square" lIns="121900" tIns="120000" rIns="121900" bIns="120000" anchor="ctr" anchorCtr="0">
            <a:noAutofit/>
          </a:bodyPr>
          <a:lstStyle/>
          <a:p>
            <a:pPr marL="95998"/>
            <a:r>
              <a:rPr lang="fr" sz="1200" dirty="0">
                <a:solidFill>
                  <a:srgbClr val="DDEEEB"/>
                </a:solidFill>
                <a:latin typeface="Sora Medium"/>
                <a:ea typeface="Sora Medium"/>
                <a:cs typeface="Sora Medium"/>
                <a:sym typeface="Sora Medium"/>
              </a:rPr>
              <a:t>Title 05</a:t>
            </a:r>
            <a:endParaRPr sz="1200" dirty="0">
              <a:solidFill>
                <a:srgbClr val="DDEEEB"/>
              </a:solidFill>
              <a:latin typeface="Sora Medium"/>
              <a:ea typeface="Sora Medium"/>
              <a:cs typeface="Sora Medium"/>
              <a:sym typeface="Sora Medium"/>
            </a:endParaRPr>
          </a:p>
        </p:txBody>
      </p:sp>
    </p:spTree>
    <p:extLst>
      <p:ext uri="{BB962C8B-B14F-4D97-AF65-F5344CB8AC3E}">
        <p14:creationId xmlns:p14="http://schemas.microsoft.com/office/powerpoint/2010/main" val="1952749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524;p45">
            <a:extLst>
              <a:ext uri="{FF2B5EF4-FFF2-40B4-BE49-F238E27FC236}">
                <a16:creationId xmlns:a16="http://schemas.microsoft.com/office/drawing/2014/main" id="{F7F6B2FA-F361-A589-31C6-33E8C77B4A27}"/>
              </a:ext>
            </a:extLst>
          </p:cNvPr>
          <p:cNvSpPr txBox="1"/>
          <p:nvPr/>
        </p:nvSpPr>
        <p:spPr>
          <a:xfrm>
            <a:off x="0" y="6552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a:solidFill>
                  <a:srgbClr val="001410"/>
                </a:solidFill>
                <a:latin typeface="Sora"/>
                <a:ea typeface="Sora"/>
                <a:cs typeface="Sora"/>
                <a:sym typeface="Sora"/>
              </a:rPr>
              <a:t>Boîtes de couleurs</a:t>
            </a:r>
            <a:endParaRPr sz="5867" b="1">
              <a:solidFill>
                <a:srgbClr val="001410"/>
              </a:solidFill>
              <a:latin typeface="Sora"/>
              <a:ea typeface="Sora"/>
              <a:cs typeface="Sora"/>
              <a:sym typeface="Sora"/>
            </a:endParaRPr>
          </a:p>
        </p:txBody>
      </p:sp>
      <p:sp>
        <p:nvSpPr>
          <p:cNvPr id="3" name="Google Shape;525;p45">
            <a:extLst>
              <a:ext uri="{FF2B5EF4-FFF2-40B4-BE49-F238E27FC236}">
                <a16:creationId xmlns:a16="http://schemas.microsoft.com/office/drawing/2014/main" id="{76ACF28A-1BC5-43C0-6BFA-36DA5C43F99E}"/>
              </a:ext>
            </a:extLst>
          </p:cNvPr>
          <p:cNvSpPr txBox="1"/>
          <p:nvPr/>
        </p:nvSpPr>
        <p:spPr>
          <a:xfrm>
            <a:off x="0" y="1073733"/>
            <a:ext cx="5905200" cy="270800"/>
          </a:xfrm>
          <a:prstGeom prst="rect">
            <a:avLst/>
          </a:prstGeom>
          <a:noFill/>
          <a:ln>
            <a:noFill/>
          </a:ln>
        </p:spPr>
        <p:txBody>
          <a:bodyPr spcFirstLastPara="1" wrap="square" lIns="0" tIns="0" rIns="0" bIns="0" anchor="t" anchorCtr="0">
            <a:noAutofit/>
          </a:bodyPr>
          <a:lstStyle/>
          <a:p>
            <a:pPr marL="959975"/>
            <a:r>
              <a:rPr lang="fr" sz="1200" dirty="0">
                <a:solidFill>
                  <a:srgbClr val="87CBC1"/>
                </a:solidFill>
                <a:latin typeface="Sora"/>
                <a:ea typeface="Sora"/>
                <a:cs typeface="Sora"/>
                <a:sym typeface="Sora"/>
              </a:rPr>
              <a:t>LISTE</a:t>
            </a:r>
            <a:endParaRPr sz="1200" dirty="0">
              <a:solidFill>
                <a:srgbClr val="87CBC1"/>
              </a:solidFill>
              <a:latin typeface="Sora"/>
              <a:ea typeface="Sora"/>
              <a:cs typeface="Sora"/>
              <a:sym typeface="Sora"/>
            </a:endParaRPr>
          </a:p>
        </p:txBody>
      </p:sp>
      <p:sp>
        <p:nvSpPr>
          <p:cNvPr id="4" name="Google Shape;526;p45">
            <a:extLst>
              <a:ext uri="{FF2B5EF4-FFF2-40B4-BE49-F238E27FC236}">
                <a16:creationId xmlns:a16="http://schemas.microsoft.com/office/drawing/2014/main" id="{BE48F515-7C80-F609-BCB9-1B7D0720943B}"/>
              </a:ext>
            </a:extLst>
          </p:cNvPr>
          <p:cNvSpPr txBox="1"/>
          <p:nvPr/>
        </p:nvSpPr>
        <p:spPr>
          <a:xfrm>
            <a:off x="960000" y="2347584"/>
            <a:ext cx="995600" cy="826400"/>
          </a:xfrm>
          <a:prstGeom prst="rect">
            <a:avLst/>
          </a:prstGeom>
          <a:solidFill>
            <a:srgbClr val="177583"/>
          </a:solidFill>
          <a:ln>
            <a:noFill/>
          </a:ln>
        </p:spPr>
        <p:txBody>
          <a:bodyPr spcFirstLastPara="1" wrap="square" lIns="121900" tIns="121900" rIns="121900" bIns="121900" anchor="ctr" anchorCtr="0">
            <a:noAutofit/>
          </a:bodyPr>
          <a:lstStyle/>
          <a:p>
            <a:pPr marL="95998"/>
            <a:r>
              <a:rPr lang="fr" sz="2933">
                <a:solidFill>
                  <a:srgbClr val="FFFFFF"/>
                </a:solidFill>
                <a:latin typeface="Sora Medium"/>
                <a:ea typeface="Sora Medium"/>
                <a:cs typeface="Sora Medium"/>
                <a:sym typeface="Sora Medium"/>
              </a:rPr>
              <a:t>02</a:t>
            </a:r>
            <a:endParaRPr sz="2933">
              <a:solidFill>
                <a:srgbClr val="FFFFFF"/>
              </a:solidFill>
              <a:latin typeface="Sora Medium"/>
              <a:ea typeface="Sora Medium"/>
              <a:cs typeface="Sora Medium"/>
              <a:sym typeface="Sora Medium"/>
            </a:endParaRPr>
          </a:p>
        </p:txBody>
      </p:sp>
      <p:sp>
        <p:nvSpPr>
          <p:cNvPr id="5" name="Google Shape;527;p45">
            <a:extLst>
              <a:ext uri="{FF2B5EF4-FFF2-40B4-BE49-F238E27FC236}">
                <a16:creationId xmlns:a16="http://schemas.microsoft.com/office/drawing/2014/main" id="{E723B8EF-A04F-D9E7-E2A5-4C68D01242B9}"/>
              </a:ext>
            </a:extLst>
          </p:cNvPr>
          <p:cNvSpPr txBox="1"/>
          <p:nvPr/>
        </p:nvSpPr>
        <p:spPr>
          <a:xfrm>
            <a:off x="1955600" y="2347817"/>
            <a:ext cx="9196000" cy="826400"/>
          </a:xfrm>
          <a:prstGeom prst="rect">
            <a:avLst/>
          </a:prstGeom>
          <a:solidFill>
            <a:srgbClr val="177583"/>
          </a:solidFill>
          <a:ln>
            <a:noFill/>
          </a:ln>
        </p:spPr>
        <p:txBody>
          <a:bodyPr spcFirstLastPara="1" wrap="square" lIns="121900" tIns="120000" rIns="121900" bIns="120000" anchor="ctr" anchorCtr="0">
            <a:noAutofit/>
          </a:bodyPr>
          <a:lstStyle/>
          <a:p>
            <a:pPr marL="95998">
              <a:buClr>
                <a:schemeClr val="dk1"/>
              </a:buClr>
              <a:buSzPts val="1100"/>
            </a:pPr>
            <a:r>
              <a:rPr lang="fr" sz="1467">
                <a:solidFill>
                  <a:schemeClr val="lt1"/>
                </a:solidFill>
                <a:latin typeface="Sora Medium"/>
                <a:ea typeface="Sora Medium"/>
                <a:cs typeface="Sora Medium"/>
                <a:sym typeface="Sora Medium"/>
              </a:rPr>
              <a:t>Lorem ipsum dolor sit amet consectetur adipiscing elit, sed do eiusmod tempor.</a:t>
            </a:r>
            <a:endParaRPr sz="1467">
              <a:solidFill>
                <a:srgbClr val="FFFFFF"/>
              </a:solidFill>
              <a:latin typeface="Sora Medium"/>
              <a:ea typeface="Sora Medium"/>
              <a:cs typeface="Sora Medium"/>
              <a:sym typeface="Sora Medium"/>
            </a:endParaRPr>
          </a:p>
        </p:txBody>
      </p:sp>
      <p:sp>
        <p:nvSpPr>
          <p:cNvPr id="6" name="Google Shape;528;p45">
            <a:extLst>
              <a:ext uri="{FF2B5EF4-FFF2-40B4-BE49-F238E27FC236}">
                <a16:creationId xmlns:a16="http://schemas.microsoft.com/office/drawing/2014/main" id="{9E4763A4-476E-1FD4-7330-ABA78D3DE9D8}"/>
              </a:ext>
            </a:extLst>
          </p:cNvPr>
          <p:cNvSpPr txBox="1"/>
          <p:nvPr/>
        </p:nvSpPr>
        <p:spPr>
          <a:xfrm>
            <a:off x="960000" y="3206100"/>
            <a:ext cx="995600" cy="826400"/>
          </a:xfrm>
          <a:prstGeom prst="rect">
            <a:avLst/>
          </a:prstGeom>
          <a:solidFill>
            <a:srgbClr val="87CBC2"/>
          </a:solidFill>
          <a:ln>
            <a:noFill/>
          </a:ln>
        </p:spPr>
        <p:txBody>
          <a:bodyPr spcFirstLastPara="1" wrap="square" lIns="121900" tIns="121900" rIns="121900" bIns="121900" anchor="ctr" anchorCtr="0">
            <a:noAutofit/>
          </a:bodyPr>
          <a:lstStyle/>
          <a:p>
            <a:pPr marL="95998"/>
            <a:r>
              <a:rPr lang="fr" sz="2933">
                <a:solidFill>
                  <a:srgbClr val="177583"/>
                </a:solidFill>
                <a:latin typeface="Sora Medium"/>
                <a:ea typeface="Sora Medium"/>
                <a:cs typeface="Sora Medium"/>
                <a:sym typeface="Sora Medium"/>
              </a:rPr>
              <a:t>03</a:t>
            </a:r>
            <a:endParaRPr sz="2933">
              <a:solidFill>
                <a:srgbClr val="177583"/>
              </a:solidFill>
              <a:latin typeface="Sora Medium"/>
              <a:ea typeface="Sora Medium"/>
              <a:cs typeface="Sora Medium"/>
              <a:sym typeface="Sora Medium"/>
            </a:endParaRPr>
          </a:p>
        </p:txBody>
      </p:sp>
      <p:sp>
        <p:nvSpPr>
          <p:cNvPr id="7" name="Google Shape;529;p45">
            <a:extLst>
              <a:ext uri="{FF2B5EF4-FFF2-40B4-BE49-F238E27FC236}">
                <a16:creationId xmlns:a16="http://schemas.microsoft.com/office/drawing/2014/main" id="{1BD7A6C7-1C90-F6C0-4C4B-D9FFD3E5B881}"/>
              </a:ext>
            </a:extLst>
          </p:cNvPr>
          <p:cNvSpPr txBox="1"/>
          <p:nvPr/>
        </p:nvSpPr>
        <p:spPr>
          <a:xfrm>
            <a:off x="1955600" y="3206333"/>
            <a:ext cx="9196000" cy="826400"/>
          </a:xfrm>
          <a:prstGeom prst="rect">
            <a:avLst/>
          </a:prstGeom>
          <a:solidFill>
            <a:srgbClr val="87CBC2"/>
          </a:solidFill>
          <a:ln>
            <a:noFill/>
          </a:ln>
        </p:spPr>
        <p:txBody>
          <a:bodyPr spcFirstLastPara="1" wrap="square" lIns="121900" tIns="120000" rIns="121900" bIns="120000" anchor="ctr" anchorCtr="0">
            <a:noAutofit/>
          </a:bodyPr>
          <a:lstStyle/>
          <a:p>
            <a:pPr marL="95998">
              <a:buClr>
                <a:schemeClr val="dk1"/>
              </a:buClr>
              <a:buSzPts val="1100"/>
            </a:pPr>
            <a:r>
              <a:rPr lang="fr" sz="1467">
                <a:solidFill>
                  <a:srgbClr val="177583"/>
                </a:solidFill>
                <a:latin typeface="Sora Medium"/>
                <a:ea typeface="Sora Medium"/>
                <a:cs typeface="Sora Medium"/>
                <a:sym typeface="Sora Medium"/>
              </a:rPr>
              <a:t>Lorem ipsum dolor sit amet consectetur adipiscing elit, sed do eiusmod tempor.</a:t>
            </a:r>
            <a:endParaRPr sz="1467">
              <a:solidFill>
                <a:srgbClr val="177583"/>
              </a:solidFill>
              <a:latin typeface="Sora Medium"/>
              <a:ea typeface="Sora Medium"/>
              <a:cs typeface="Sora Medium"/>
              <a:sym typeface="Sora Medium"/>
            </a:endParaRPr>
          </a:p>
        </p:txBody>
      </p:sp>
      <p:sp>
        <p:nvSpPr>
          <p:cNvPr id="8" name="Google Shape;530;p45">
            <a:extLst>
              <a:ext uri="{FF2B5EF4-FFF2-40B4-BE49-F238E27FC236}">
                <a16:creationId xmlns:a16="http://schemas.microsoft.com/office/drawing/2014/main" id="{624C53F4-A525-583A-A90F-DFFAA9E06582}"/>
              </a:ext>
            </a:extLst>
          </p:cNvPr>
          <p:cNvSpPr txBox="1"/>
          <p:nvPr/>
        </p:nvSpPr>
        <p:spPr>
          <a:xfrm>
            <a:off x="960000" y="4064617"/>
            <a:ext cx="995600" cy="826400"/>
          </a:xfrm>
          <a:prstGeom prst="rect">
            <a:avLst/>
          </a:prstGeom>
          <a:solidFill>
            <a:srgbClr val="DEEEEB"/>
          </a:solidFill>
          <a:ln>
            <a:noFill/>
          </a:ln>
        </p:spPr>
        <p:txBody>
          <a:bodyPr spcFirstLastPara="1" wrap="square" lIns="121900" tIns="121900" rIns="121900" bIns="121900" anchor="ctr" anchorCtr="0">
            <a:noAutofit/>
          </a:bodyPr>
          <a:lstStyle/>
          <a:p>
            <a:pPr marL="95998"/>
            <a:r>
              <a:rPr lang="fr" sz="2933">
                <a:solidFill>
                  <a:srgbClr val="177583"/>
                </a:solidFill>
                <a:latin typeface="Sora Medium"/>
                <a:ea typeface="Sora Medium"/>
                <a:cs typeface="Sora Medium"/>
                <a:sym typeface="Sora Medium"/>
              </a:rPr>
              <a:t>04</a:t>
            </a:r>
            <a:endParaRPr sz="2933">
              <a:solidFill>
                <a:srgbClr val="177583"/>
              </a:solidFill>
              <a:latin typeface="Sora Medium"/>
              <a:ea typeface="Sora Medium"/>
              <a:cs typeface="Sora Medium"/>
              <a:sym typeface="Sora Medium"/>
            </a:endParaRPr>
          </a:p>
        </p:txBody>
      </p:sp>
      <p:sp>
        <p:nvSpPr>
          <p:cNvPr id="9" name="Google Shape;531;p45">
            <a:extLst>
              <a:ext uri="{FF2B5EF4-FFF2-40B4-BE49-F238E27FC236}">
                <a16:creationId xmlns:a16="http://schemas.microsoft.com/office/drawing/2014/main" id="{EDD432D1-6FC3-4841-D81F-E5B7AE77B977}"/>
              </a:ext>
            </a:extLst>
          </p:cNvPr>
          <p:cNvSpPr txBox="1"/>
          <p:nvPr/>
        </p:nvSpPr>
        <p:spPr>
          <a:xfrm>
            <a:off x="1955600" y="4064851"/>
            <a:ext cx="9196000" cy="826400"/>
          </a:xfrm>
          <a:prstGeom prst="rect">
            <a:avLst/>
          </a:prstGeom>
          <a:solidFill>
            <a:srgbClr val="DEEEEB"/>
          </a:solidFill>
          <a:ln>
            <a:noFill/>
          </a:ln>
        </p:spPr>
        <p:txBody>
          <a:bodyPr spcFirstLastPara="1" wrap="square" lIns="121900" tIns="120000" rIns="121900" bIns="120000" anchor="ctr" anchorCtr="0">
            <a:noAutofit/>
          </a:bodyPr>
          <a:lstStyle/>
          <a:p>
            <a:pPr marL="95998">
              <a:buClr>
                <a:schemeClr val="dk1"/>
              </a:buClr>
              <a:buSzPts val="1100"/>
            </a:pPr>
            <a:r>
              <a:rPr lang="fr" sz="1467">
                <a:solidFill>
                  <a:srgbClr val="177583"/>
                </a:solidFill>
                <a:latin typeface="Sora Medium"/>
                <a:ea typeface="Sora Medium"/>
                <a:cs typeface="Sora Medium"/>
                <a:sym typeface="Sora Medium"/>
              </a:rPr>
              <a:t>Lorem ipsum dolor sit amet consectetur adipiscing elit, sed do eiusmod tempor.</a:t>
            </a:r>
            <a:endParaRPr sz="1467">
              <a:solidFill>
                <a:srgbClr val="177583"/>
              </a:solidFill>
              <a:latin typeface="Sora Medium"/>
              <a:ea typeface="Sora Medium"/>
              <a:cs typeface="Sora Medium"/>
              <a:sym typeface="Sora Medium"/>
            </a:endParaRPr>
          </a:p>
        </p:txBody>
      </p:sp>
      <p:sp>
        <p:nvSpPr>
          <p:cNvPr id="10" name="Google Shape;532;p45">
            <a:extLst>
              <a:ext uri="{FF2B5EF4-FFF2-40B4-BE49-F238E27FC236}">
                <a16:creationId xmlns:a16="http://schemas.microsoft.com/office/drawing/2014/main" id="{C7395C4E-DEFC-08B1-277C-2A5DF33686E0}"/>
              </a:ext>
            </a:extLst>
          </p:cNvPr>
          <p:cNvSpPr txBox="1"/>
          <p:nvPr/>
        </p:nvSpPr>
        <p:spPr>
          <a:xfrm>
            <a:off x="960000" y="4923133"/>
            <a:ext cx="995600" cy="826400"/>
          </a:xfrm>
          <a:prstGeom prst="rect">
            <a:avLst/>
          </a:prstGeom>
          <a:solidFill>
            <a:srgbClr val="E4EAED"/>
          </a:solidFill>
          <a:ln>
            <a:noFill/>
          </a:ln>
        </p:spPr>
        <p:txBody>
          <a:bodyPr spcFirstLastPara="1" wrap="square" lIns="121900" tIns="121900" rIns="121900" bIns="121900" anchor="ctr" anchorCtr="0">
            <a:noAutofit/>
          </a:bodyPr>
          <a:lstStyle/>
          <a:p>
            <a:pPr marL="95998"/>
            <a:r>
              <a:rPr lang="fr" sz="2933" dirty="0">
                <a:latin typeface="Sora Medium"/>
                <a:ea typeface="Sora Medium"/>
                <a:cs typeface="Sora Medium"/>
                <a:sym typeface="Sora Medium"/>
              </a:rPr>
              <a:t>05</a:t>
            </a:r>
            <a:endParaRPr sz="2933" dirty="0">
              <a:latin typeface="Sora Medium"/>
              <a:ea typeface="Sora Medium"/>
              <a:cs typeface="Sora Medium"/>
              <a:sym typeface="Sora Medium"/>
            </a:endParaRPr>
          </a:p>
        </p:txBody>
      </p:sp>
      <p:sp>
        <p:nvSpPr>
          <p:cNvPr id="11" name="Google Shape;533;p45">
            <a:extLst>
              <a:ext uri="{FF2B5EF4-FFF2-40B4-BE49-F238E27FC236}">
                <a16:creationId xmlns:a16="http://schemas.microsoft.com/office/drawing/2014/main" id="{37C8F0F9-271B-38D0-2ACE-BFA562FA2ECB}"/>
              </a:ext>
            </a:extLst>
          </p:cNvPr>
          <p:cNvSpPr txBox="1"/>
          <p:nvPr/>
        </p:nvSpPr>
        <p:spPr>
          <a:xfrm>
            <a:off x="1955600" y="4923367"/>
            <a:ext cx="9196000" cy="826400"/>
          </a:xfrm>
          <a:prstGeom prst="rect">
            <a:avLst/>
          </a:prstGeom>
          <a:solidFill>
            <a:srgbClr val="E4EAED"/>
          </a:solidFill>
          <a:ln>
            <a:noFill/>
          </a:ln>
        </p:spPr>
        <p:txBody>
          <a:bodyPr spcFirstLastPara="1" wrap="square" lIns="121900" tIns="120000" rIns="121900" bIns="120000" anchor="ctr" anchorCtr="0">
            <a:noAutofit/>
          </a:bodyPr>
          <a:lstStyle/>
          <a:p>
            <a:pPr marL="95998"/>
            <a:r>
              <a:rPr lang="fr" sz="1467" dirty="0">
                <a:latin typeface="Sora Medium"/>
                <a:ea typeface="Sora Medium"/>
                <a:cs typeface="Sora Medium"/>
                <a:sym typeface="Sora Medium"/>
              </a:rPr>
              <a:t>Lorem ipsum dolor sit amet consectetur adipiscing elit, sed do eiusmod tempor.</a:t>
            </a:r>
            <a:endParaRPr sz="1467" dirty="0">
              <a:latin typeface="Sora Medium"/>
              <a:ea typeface="Sora Medium"/>
              <a:cs typeface="Sora Medium"/>
              <a:sym typeface="Sora Medium"/>
            </a:endParaRPr>
          </a:p>
        </p:txBody>
      </p:sp>
      <p:sp>
        <p:nvSpPr>
          <p:cNvPr id="12" name="Google Shape;534;p45">
            <a:extLst>
              <a:ext uri="{FF2B5EF4-FFF2-40B4-BE49-F238E27FC236}">
                <a16:creationId xmlns:a16="http://schemas.microsoft.com/office/drawing/2014/main" id="{4F3C97DE-C201-89B2-F5AA-B3B9AB12DC4C}"/>
              </a:ext>
            </a:extLst>
          </p:cNvPr>
          <p:cNvSpPr txBox="1"/>
          <p:nvPr/>
        </p:nvSpPr>
        <p:spPr>
          <a:xfrm>
            <a:off x="960000" y="1489067"/>
            <a:ext cx="995600" cy="826400"/>
          </a:xfrm>
          <a:prstGeom prst="rect">
            <a:avLst/>
          </a:prstGeom>
          <a:solidFill>
            <a:srgbClr val="001410"/>
          </a:solidFill>
          <a:ln>
            <a:noFill/>
          </a:ln>
        </p:spPr>
        <p:txBody>
          <a:bodyPr spcFirstLastPara="1" wrap="square" lIns="121900" tIns="121900" rIns="121900" bIns="121900" anchor="ctr" anchorCtr="0">
            <a:noAutofit/>
          </a:bodyPr>
          <a:lstStyle/>
          <a:p>
            <a:pPr marL="95998"/>
            <a:r>
              <a:rPr lang="fr" sz="2933">
                <a:solidFill>
                  <a:srgbClr val="FFFFFF"/>
                </a:solidFill>
                <a:latin typeface="Sora Medium"/>
                <a:ea typeface="Sora Medium"/>
                <a:cs typeface="Sora Medium"/>
                <a:sym typeface="Sora Medium"/>
              </a:rPr>
              <a:t>01</a:t>
            </a:r>
            <a:endParaRPr sz="2933">
              <a:solidFill>
                <a:srgbClr val="FFFFFF"/>
              </a:solidFill>
              <a:latin typeface="Sora Medium"/>
              <a:ea typeface="Sora Medium"/>
              <a:cs typeface="Sora Medium"/>
              <a:sym typeface="Sora Medium"/>
            </a:endParaRPr>
          </a:p>
        </p:txBody>
      </p:sp>
      <p:sp>
        <p:nvSpPr>
          <p:cNvPr id="13" name="Google Shape;535;p45">
            <a:extLst>
              <a:ext uri="{FF2B5EF4-FFF2-40B4-BE49-F238E27FC236}">
                <a16:creationId xmlns:a16="http://schemas.microsoft.com/office/drawing/2014/main" id="{3FD79706-B2CB-1F7D-105A-5F37EFAA71A5}"/>
              </a:ext>
            </a:extLst>
          </p:cNvPr>
          <p:cNvSpPr txBox="1"/>
          <p:nvPr/>
        </p:nvSpPr>
        <p:spPr>
          <a:xfrm>
            <a:off x="1955600" y="1489300"/>
            <a:ext cx="9196000" cy="826400"/>
          </a:xfrm>
          <a:prstGeom prst="rect">
            <a:avLst/>
          </a:prstGeom>
          <a:solidFill>
            <a:srgbClr val="001410"/>
          </a:solidFill>
          <a:ln>
            <a:noFill/>
          </a:ln>
        </p:spPr>
        <p:txBody>
          <a:bodyPr spcFirstLastPara="1" wrap="square" lIns="121900" tIns="120000" rIns="121900" bIns="120000" anchor="ctr" anchorCtr="0">
            <a:noAutofit/>
          </a:bodyPr>
          <a:lstStyle/>
          <a:p>
            <a:pPr marL="95998">
              <a:buClr>
                <a:srgbClr val="000000"/>
              </a:buClr>
              <a:buSzPts val="1100"/>
            </a:pPr>
            <a:r>
              <a:rPr lang="fr" sz="1467">
                <a:solidFill>
                  <a:srgbClr val="FFFFFF"/>
                </a:solidFill>
                <a:latin typeface="Sora Medium"/>
                <a:ea typeface="Sora Medium"/>
                <a:cs typeface="Sora Medium"/>
                <a:sym typeface="Sora Medium"/>
              </a:rPr>
              <a:t>Lorem ipsum dolor sit amet consectetur adipiscing elit, </a:t>
            </a:r>
            <a:r>
              <a:rPr lang="fr" sz="1467">
                <a:solidFill>
                  <a:schemeClr val="lt1"/>
                </a:solidFill>
                <a:latin typeface="Sora Medium"/>
                <a:ea typeface="Sora Medium"/>
                <a:cs typeface="Sora Medium"/>
                <a:sym typeface="Sora Medium"/>
              </a:rPr>
              <a:t>sed do eiusmod tempor.</a:t>
            </a:r>
            <a:endParaRPr sz="1467">
              <a:solidFill>
                <a:srgbClr val="FFFFFF"/>
              </a:solidFill>
              <a:latin typeface="Sora Medium"/>
              <a:ea typeface="Sora Medium"/>
              <a:cs typeface="Sora Medium"/>
              <a:sym typeface="Sora Medium"/>
            </a:endParaRPr>
          </a:p>
        </p:txBody>
      </p:sp>
      <p:cxnSp>
        <p:nvCxnSpPr>
          <p:cNvPr id="14" name="Connecteur droit 13">
            <a:extLst>
              <a:ext uri="{FF2B5EF4-FFF2-40B4-BE49-F238E27FC236}">
                <a16:creationId xmlns:a16="http://schemas.microsoft.com/office/drawing/2014/main" id="{63D9B6CF-ADB5-D9B9-3516-1B9D30F9763A}"/>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4114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29"/>
          <p:cNvSpPr txBox="1"/>
          <p:nvPr/>
        </p:nvSpPr>
        <p:spPr>
          <a:xfrm>
            <a:off x="0" y="1511700"/>
            <a:ext cx="8686800" cy="20444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FR" sz="5867" b="1" dirty="0">
                <a:solidFill>
                  <a:schemeClr val="lt1"/>
                </a:solidFill>
                <a:latin typeface="Sora"/>
                <a:ea typeface="Sora"/>
                <a:cs typeface="Sora"/>
                <a:sym typeface="Sora"/>
              </a:rPr>
              <a:t>Les bons outils</a:t>
            </a:r>
          </a:p>
          <a:p>
            <a:pPr marL="959975">
              <a:lnSpc>
                <a:spcPct val="80000"/>
              </a:lnSpc>
              <a:buClr>
                <a:srgbClr val="000000"/>
              </a:buClr>
              <a:buSzPts val="1100"/>
            </a:pPr>
            <a:r>
              <a:rPr lang="fr-FR" sz="5867" b="1" dirty="0">
                <a:solidFill>
                  <a:schemeClr val="lt1"/>
                </a:solidFill>
                <a:latin typeface="Sora"/>
                <a:ea typeface="Sora"/>
                <a:cs typeface="Sora"/>
                <a:sym typeface="Sora"/>
              </a:rPr>
              <a:t>pour commencer</a:t>
            </a:r>
            <a:endParaRPr sz="5867" b="1" dirty="0">
              <a:solidFill>
                <a:schemeClr val="lt1"/>
              </a:solidFill>
              <a:latin typeface="Sora"/>
              <a:ea typeface="Sora"/>
              <a:cs typeface="Sora"/>
              <a:sym typeface="Sora"/>
            </a:endParaRPr>
          </a:p>
          <a:p>
            <a:pPr marL="959975">
              <a:lnSpc>
                <a:spcPct val="80000"/>
              </a:lnSpc>
              <a:buClr>
                <a:srgbClr val="000000"/>
              </a:buClr>
              <a:buSzPts val="1100"/>
            </a:pPr>
            <a:endParaRPr sz="5867" b="1" dirty="0">
              <a:solidFill>
                <a:schemeClr val="lt1"/>
              </a:solidFill>
              <a:latin typeface="Sora"/>
              <a:ea typeface="Sora"/>
              <a:cs typeface="Sora"/>
              <a:sym typeface="Sora"/>
            </a:endParaRPr>
          </a:p>
        </p:txBody>
      </p:sp>
      <p:sp>
        <p:nvSpPr>
          <p:cNvPr id="306" name="Google Shape;306;p29"/>
          <p:cNvSpPr txBox="1"/>
          <p:nvPr/>
        </p:nvSpPr>
        <p:spPr>
          <a:xfrm>
            <a:off x="944600" y="3187800"/>
            <a:ext cx="4864000" cy="919600"/>
          </a:xfrm>
          <a:prstGeom prst="rect">
            <a:avLst/>
          </a:prstGeom>
          <a:noFill/>
          <a:ln>
            <a:noFill/>
          </a:ln>
        </p:spPr>
        <p:txBody>
          <a:bodyPr spcFirstLastPara="1" wrap="square" lIns="0" tIns="0" rIns="0" bIns="0" anchor="t" anchorCtr="0">
            <a:noAutofit/>
          </a:bodyPr>
          <a:lstStyle/>
          <a:p>
            <a:r>
              <a:rPr lang="fr" sz="1467" dirty="0">
                <a:solidFill>
                  <a:srgbClr val="87CBC1"/>
                </a:solidFill>
                <a:latin typeface="Sora"/>
                <a:ea typeface="Sora"/>
                <a:cs typeface="Sora"/>
                <a:sym typeface="Sora"/>
              </a:rPr>
              <a:t>TYPOGRAPHIE - LOGO</a:t>
            </a:r>
            <a:endParaRPr sz="1467" dirty="0">
              <a:solidFill>
                <a:srgbClr val="87CBC1"/>
              </a:solidFill>
              <a:latin typeface="Sora"/>
              <a:ea typeface="Sora"/>
              <a:cs typeface="Sora"/>
              <a:sym typeface="Sora"/>
            </a:endParaRPr>
          </a:p>
        </p:txBody>
      </p:sp>
      <p:sp>
        <p:nvSpPr>
          <p:cNvPr id="307" name="Google Shape;307;p29"/>
          <p:cNvSpPr txBox="1"/>
          <p:nvPr/>
        </p:nvSpPr>
        <p:spPr>
          <a:xfrm>
            <a:off x="0" y="876900"/>
            <a:ext cx="3289200" cy="6348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dirty="0">
                <a:solidFill>
                  <a:schemeClr val="lt1"/>
                </a:solidFill>
                <a:latin typeface="Sora Light"/>
                <a:ea typeface="Sora Light"/>
                <a:cs typeface="Sora Light"/>
                <a:sym typeface="Sora Light"/>
              </a:rPr>
              <a:t>01</a:t>
            </a:r>
            <a:endParaRPr sz="2933" dirty="0">
              <a:solidFill>
                <a:schemeClr val="lt1"/>
              </a:solidFill>
              <a:latin typeface="Sora Light"/>
              <a:ea typeface="Sora Light"/>
              <a:cs typeface="Sora Light"/>
              <a:sym typeface="Sora Light"/>
            </a:endParaRPr>
          </a:p>
          <a:p>
            <a:pPr marL="959975">
              <a:lnSpc>
                <a:spcPct val="80000"/>
              </a:lnSpc>
              <a:buClr>
                <a:srgbClr val="000000"/>
              </a:buClr>
              <a:buSzPts val="1100"/>
            </a:pPr>
            <a:endParaRPr sz="2933" dirty="0">
              <a:solidFill>
                <a:schemeClr val="lt1"/>
              </a:solidFill>
              <a:latin typeface="Sora Light"/>
              <a:ea typeface="Sora Light"/>
              <a:cs typeface="Sora Light"/>
              <a:sym typeface="Sora Light"/>
            </a:endParaRPr>
          </a:p>
        </p:txBody>
      </p:sp>
      <p:sp>
        <p:nvSpPr>
          <p:cNvPr id="308" name="Google Shape;308;p29"/>
          <p:cNvSpPr txBox="1"/>
          <p:nvPr/>
        </p:nvSpPr>
        <p:spPr>
          <a:xfrm>
            <a:off x="6787167" y="3518184"/>
            <a:ext cx="4509200" cy="3340000"/>
          </a:xfrm>
          <a:prstGeom prst="rect">
            <a:avLst/>
          </a:prstGeom>
          <a:noFill/>
          <a:ln>
            <a:noFill/>
          </a:ln>
        </p:spPr>
        <p:txBody>
          <a:bodyPr spcFirstLastPara="1" wrap="square" lIns="0" tIns="0" rIns="0" bIns="0" anchor="t" anchorCtr="0">
            <a:noAutofit/>
          </a:bodyPr>
          <a:lstStyle/>
          <a:p>
            <a:pPr algn="r">
              <a:lnSpc>
                <a:spcPct val="80000"/>
              </a:lnSpc>
              <a:buClr>
                <a:srgbClr val="000000"/>
              </a:buClr>
              <a:buSzPts val="1100"/>
            </a:pPr>
            <a:r>
              <a:rPr lang="fr" sz="13333" dirty="0">
                <a:solidFill>
                  <a:srgbClr val="87CBC1"/>
                </a:solidFill>
                <a:latin typeface="Sora Light"/>
                <a:ea typeface="Sora Light"/>
                <a:cs typeface="Sora Light"/>
                <a:sym typeface="Sora Light"/>
              </a:rPr>
              <a:t>01</a:t>
            </a:r>
            <a:endParaRPr sz="13333" dirty="0">
              <a:solidFill>
                <a:srgbClr val="87CBC1"/>
              </a:solidFill>
              <a:latin typeface="Sora Light"/>
              <a:ea typeface="Sora Light"/>
              <a:cs typeface="Sora Light"/>
              <a:sym typeface="Sora 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540;p46">
            <a:extLst>
              <a:ext uri="{FF2B5EF4-FFF2-40B4-BE49-F238E27FC236}">
                <a16:creationId xmlns:a16="http://schemas.microsoft.com/office/drawing/2014/main" id="{7DA44EFA-CBB0-E834-C9F7-E5696D0A2542}"/>
              </a:ext>
            </a:extLst>
          </p:cNvPr>
          <p:cNvSpPr txBox="1"/>
          <p:nvPr/>
        </p:nvSpPr>
        <p:spPr>
          <a:xfrm>
            <a:off x="0" y="6552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a:solidFill>
                  <a:srgbClr val="001410"/>
                </a:solidFill>
                <a:latin typeface="Sora"/>
                <a:ea typeface="Sora"/>
                <a:cs typeface="Sora"/>
                <a:sym typeface="Sora"/>
              </a:rPr>
              <a:t>Boîtes de couleurs</a:t>
            </a:r>
            <a:endParaRPr sz="5867" b="1">
              <a:solidFill>
                <a:srgbClr val="001410"/>
              </a:solidFill>
              <a:latin typeface="Sora"/>
              <a:ea typeface="Sora"/>
              <a:cs typeface="Sora"/>
              <a:sym typeface="Sora"/>
            </a:endParaRPr>
          </a:p>
        </p:txBody>
      </p:sp>
      <p:sp>
        <p:nvSpPr>
          <p:cNvPr id="3" name="Google Shape;541;p46">
            <a:extLst>
              <a:ext uri="{FF2B5EF4-FFF2-40B4-BE49-F238E27FC236}">
                <a16:creationId xmlns:a16="http://schemas.microsoft.com/office/drawing/2014/main" id="{846D009E-2A24-7F49-A92F-4E55F8227C29}"/>
              </a:ext>
            </a:extLst>
          </p:cNvPr>
          <p:cNvSpPr txBox="1"/>
          <p:nvPr/>
        </p:nvSpPr>
        <p:spPr>
          <a:xfrm>
            <a:off x="0" y="1073733"/>
            <a:ext cx="5905200" cy="270800"/>
          </a:xfrm>
          <a:prstGeom prst="rect">
            <a:avLst/>
          </a:prstGeom>
          <a:noFill/>
          <a:ln>
            <a:noFill/>
          </a:ln>
        </p:spPr>
        <p:txBody>
          <a:bodyPr spcFirstLastPara="1" wrap="square" lIns="0" tIns="0" rIns="0" bIns="0" anchor="t" anchorCtr="0">
            <a:noAutofit/>
          </a:bodyPr>
          <a:lstStyle/>
          <a:p>
            <a:pPr marL="959975"/>
            <a:r>
              <a:rPr lang="fr" sz="1200" dirty="0">
                <a:solidFill>
                  <a:srgbClr val="87CBC1"/>
                </a:solidFill>
                <a:latin typeface="Sora"/>
                <a:ea typeface="Sora"/>
                <a:cs typeface="Sora"/>
                <a:sym typeface="Sora"/>
              </a:rPr>
              <a:t>ÉTIQUETTES</a:t>
            </a:r>
            <a:endParaRPr sz="1200" dirty="0">
              <a:solidFill>
                <a:srgbClr val="87CBC1"/>
              </a:solidFill>
              <a:latin typeface="Sora"/>
              <a:ea typeface="Sora"/>
              <a:cs typeface="Sora"/>
              <a:sym typeface="Sora"/>
            </a:endParaRPr>
          </a:p>
        </p:txBody>
      </p:sp>
      <p:sp>
        <p:nvSpPr>
          <p:cNvPr id="4" name="Google Shape;542;p46">
            <a:extLst>
              <a:ext uri="{FF2B5EF4-FFF2-40B4-BE49-F238E27FC236}">
                <a16:creationId xmlns:a16="http://schemas.microsoft.com/office/drawing/2014/main" id="{5DF5317B-3C18-BB42-5312-81CAF920C22B}"/>
              </a:ext>
            </a:extLst>
          </p:cNvPr>
          <p:cNvSpPr txBox="1"/>
          <p:nvPr/>
        </p:nvSpPr>
        <p:spPr>
          <a:xfrm>
            <a:off x="960000" y="2372100"/>
            <a:ext cx="3175200" cy="562000"/>
          </a:xfrm>
          <a:prstGeom prst="rect">
            <a:avLst/>
          </a:prstGeom>
          <a:solidFill>
            <a:srgbClr val="001410"/>
          </a:solidFill>
          <a:ln>
            <a:noFill/>
          </a:ln>
        </p:spPr>
        <p:txBody>
          <a:bodyPr spcFirstLastPara="1" wrap="square" lIns="121900" tIns="121900" rIns="121900" bIns="121900" anchor="b" anchorCtr="0">
            <a:noAutofit/>
          </a:bodyPr>
          <a:lstStyle/>
          <a:p>
            <a:pPr marL="95998"/>
            <a:r>
              <a:rPr lang="fr" sz="1467">
                <a:solidFill>
                  <a:srgbClr val="FFFFFF"/>
                </a:solidFill>
                <a:latin typeface="Sora Medium"/>
                <a:ea typeface="Sora Medium"/>
                <a:cs typeface="Sora Medium"/>
                <a:sym typeface="Sora Medium"/>
              </a:rPr>
              <a:t>Box Title</a:t>
            </a:r>
            <a:endParaRPr sz="1467">
              <a:solidFill>
                <a:srgbClr val="FFFFFF"/>
              </a:solidFill>
              <a:latin typeface="Sora Medium"/>
              <a:ea typeface="Sora Medium"/>
              <a:cs typeface="Sora Medium"/>
              <a:sym typeface="Sora Medium"/>
            </a:endParaRPr>
          </a:p>
        </p:txBody>
      </p:sp>
      <p:sp>
        <p:nvSpPr>
          <p:cNvPr id="5" name="Google Shape;543;p46">
            <a:extLst>
              <a:ext uri="{FF2B5EF4-FFF2-40B4-BE49-F238E27FC236}">
                <a16:creationId xmlns:a16="http://schemas.microsoft.com/office/drawing/2014/main" id="{A0CEF999-4646-F12B-C4C7-367641D452DC}"/>
              </a:ext>
            </a:extLst>
          </p:cNvPr>
          <p:cNvSpPr txBox="1"/>
          <p:nvPr/>
        </p:nvSpPr>
        <p:spPr>
          <a:xfrm>
            <a:off x="960000" y="2934101"/>
            <a:ext cx="3175200" cy="1777349"/>
          </a:xfrm>
          <a:prstGeom prst="rect">
            <a:avLst/>
          </a:prstGeom>
          <a:solidFill>
            <a:srgbClr val="001410"/>
          </a:solidFill>
          <a:ln>
            <a:noFill/>
          </a:ln>
        </p:spPr>
        <p:txBody>
          <a:bodyPr spcFirstLastPara="1" wrap="square" lIns="240000" tIns="240000" rIns="121900" bIns="240000" anchor="t" anchorCtr="0">
            <a:spAutoFit/>
          </a:bodyPr>
          <a:lstStyle/>
          <a:p>
            <a:r>
              <a:rPr lang="fr" sz="1200" dirty="0">
                <a:solidFill>
                  <a:schemeClr val="bg1"/>
                </a:solidFill>
                <a:latin typeface="Sora"/>
                <a:ea typeface="Sora"/>
                <a:cs typeface="Sora"/>
                <a:sym typeface="Sora"/>
              </a:rPr>
              <a:t>Lorem ipsum dolor sit amet, consectetur adipiscing elit, sed do eiusmod tempor incididunt ut labore et dolore magna aliqua.</a:t>
            </a:r>
            <a:endParaRPr sz="1200" dirty="0">
              <a:solidFill>
                <a:schemeClr val="bg1"/>
              </a:solidFill>
              <a:latin typeface="Sora"/>
              <a:ea typeface="Sora"/>
              <a:cs typeface="Sora"/>
              <a:sym typeface="Sora"/>
            </a:endParaRPr>
          </a:p>
          <a:p>
            <a:endParaRPr sz="1200" dirty="0">
              <a:solidFill>
                <a:schemeClr val="accent3"/>
              </a:solidFill>
              <a:latin typeface="Sora"/>
              <a:ea typeface="Sora"/>
              <a:cs typeface="Sora"/>
              <a:sym typeface="Sora"/>
            </a:endParaRPr>
          </a:p>
          <a:p>
            <a:endParaRPr sz="1200" dirty="0">
              <a:solidFill>
                <a:schemeClr val="accent3"/>
              </a:solidFill>
              <a:latin typeface="Sora"/>
              <a:ea typeface="Sora"/>
              <a:cs typeface="Sora"/>
              <a:sym typeface="Sora"/>
            </a:endParaRPr>
          </a:p>
          <a:p>
            <a:endParaRPr sz="1200" dirty="0">
              <a:solidFill>
                <a:schemeClr val="accent3"/>
              </a:solidFill>
              <a:latin typeface="Sora"/>
              <a:ea typeface="Sora"/>
              <a:cs typeface="Sora"/>
              <a:sym typeface="Sora"/>
            </a:endParaRPr>
          </a:p>
        </p:txBody>
      </p:sp>
      <p:sp>
        <p:nvSpPr>
          <p:cNvPr id="6" name="Google Shape;544;p46">
            <a:extLst>
              <a:ext uri="{FF2B5EF4-FFF2-40B4-BE49-F238E27FC236}">
                <a16:creationId xmlns:a16="http://schemas.microsoft.com/office/drawing/2014/main" id="{A24BA66E-5C2C-EC6D-5732-B7E37FEE6E76}"/>
              </a:ext>
            </a:extLst>
          </p:cNvPr>
          <p:cNvSpPr txBox="1"/>
          <p:nvPr/>
        </p:nvSpPr>
        <p:spPr>
          <a:xfrm>
            <a:off x="960000" y="4711700"/>
            <a:ext cx="3175200" cy="782800"/>
          </a:xfrm>
          <a:prstGeom prst="rect">
            <a:avLst/>
          </a:prstGeom>
          <a:solidFill>
            <a:srgbClr val="001410"/>
          </a:solidFill>
          <a:ln>
            <a:noFill/>
          </a:ln>
        </p:spPr>
        <p:txBody>
          <a:bodyPr spcFirstLastPara="1" wrap="square" lIns="121900" tIns="121900" rIns="121900" bIns="121900" anchor="ctr" anchorCtr="0">
            <a:noAutofit/>
          </a:bodyPr>
          <a:lstStyle/>
          <a:p>
            <a:pPr marL="95998" marR="191995" algn="r">
              <a:buClr>
                <a:schemeClr val="dk1"/>
              </a:buClr>
              <a:buSzPts val="1100"/>
            </a:pPr>
            <a:r>
              <a:rPr lang="fr" sz="800" dirty="0">
                <a:solidFill>
                  <a:schemeClr val="bg1"/>
                </a:solidFill>
                <a:latin typeface="Sora"/>
                <a:ea typeface="Sora"/>
                <a:cs typeface="Sora"/>
                <a:sym typeface="Sora"/>
              </a:rPr>
              <a:t>0123456789</a:t>
            </a:r>
            <a:endParaRPr sz="800" dirty="0">
              <a:solidFill>
                <a:schemeClr val="bg1"/>
              </a:solidFill>
              <a:latin typeface="Sora Medium"/>
              <a:ea typeface="Sora Medium"/>
              <a:cs typeface="Sora Medium"/>
              <a:sym typeface="Sora Medium"/>
            </a:endParaRPr>
          </a:p>
        </p:txBody>
      </p:sp>
      <p:sp>
        <p:nvSpPr>
          <p:cNvPr id="7" name="Google Shape;545;p46">
            <a:extLst>
              <a:ext uri="{FF2B5EF4-FFF2-40B4-BE49-F238E27FC236}">
                <a16:creationId xmlns:a16="http://schemas.microsoft.com/office/drawing/2014/main" id="{65B0FFA1-884B-FB38-5C14-36A08850E35C}"/>
              </a:ext>
            </a:extLst>
          </p:cNvPr>
          <p:cNvSpPr txBox="1"/>
          <p:nvPr/>
        </p:nvSpPr>
        <p:spPr>
          <a:xfrm>
            <a:off x="960000" y="1500733"/>
            <a:ext cx="3175200" cy="871200"/>
          </a:xfrm>
          <a:prstGeom prst="rect">
            <a:avLst/>
          </a:prstGeom>
          <a:solidFill>
            <a:srgbClr val="001410"/>
          </a:solidFill>
          <a:ln>
            <a:noFill/>
          </a:ln>
        </p:spPr>
        <p:txBody>
          <a:bodyPr spcFirstLastPara="1" wrap="square" lIns="121900" tIns="121900" rIns="121900" bIns="121900" anchor="b" anchorCtr="0">
            <a:noAutofit/>
          </a:bodyPr>
          <a:lstStyle/>
          <a:p>
            <a:pPr marL="95998"/>
            <a:r>
              <a:rPr lang="fr" sz="2933">
                <a:solidFill>
                  <a:srgbClr val="FFFFFF"/>
                </a:solidFill>
                <a:latin typeface="Sora Medium"/>
                <a:ea typeface="Sora Medium"/>
                <a:cs typeface="Sora Medium"/>
                <a:sym typeface="Sora Medium"/>
              </a:rPr>
              <a:t>01</a:t>
            </a:r>
            <a:endParaRPr sz="2933">
              <a:solidFill>
                <a:srgbClr val="FFFFFF"/>
              </a:solidFill>
              <a:latin typeface="Sora Medium"/>
              <a:ea typeface="Sora Medium"/>
              <a:cs typeface="Sora Medium"/>
              <a:sym typeface="Sora Medium"/>
            </a:endParaRPr>
          </a:p>
        </p:txBody>
      </p:sp>
      <p:sp>
        <p:nvSpPr>
          <p:cNvPr id="8" name="Google Shape;546;p46">
            <a:extLst>
              <a:ext uri="{FF2B5EF4-FFF2-40B4-BE49-F238E27FC236}">
                <a16:creationId xmlns:a16="http://schemas.microsoft.com/office/drawing/2014/main" id="{50C59C7E-9917-7DBE-7903-6DB4EC9F6211}"/>
              </a:ext>
            </a:extLst>
          </p:cNvPr>
          <p:cNvSpPr txBox="1"/>
          <p:nvPr/>
        </p:nvSpPr>
        <p:spPr>
          <a:xfrm>
            <a:off x="4474051" y="2372100"/>
            <a:ext cx="3175200" cy="562000"/>
          </a:xfrm>
          <a:prstGeom prst="rect">
            <a:avLst/>
          </a:prstGeom>
          <a:solidFill>
            <a:srgbClr val="87CBC2"/>
          </a:solidFill>
          <a:ln>
            <a:noFill/>
          </a:ln>
        </p:spPr>
        <p:txBody>
          <a:bodyPr spcFirstLastPara="1" wrap="square" lIns="121900" tIns="121900" rIns="121900" bIns="121900" anchor="b" anchorCtr="0">
            <a:noAutofit/>
          </a:bodyPr>
          <a:lstStyle/>
          <a:p>
            <a:pPr marL="95998"/>
            <a:r>
              <a:rPr lang="fr" sz="1467">
                <a:solidFill>
                  <a:srgbClr val="001410"/>
                </a:solidFill>
                <a:latin typeface="Sora Medium"/>
                <a:ea typeface="Sora Medium"/>
                <a:cs typeface="Sora Medium"/>
                <a:sym typeface="Sora Medium"/>
              </a:rPr>
              <a:t>Box Title</a:t>
            </a:r>
            <a:endParaRPr sz="1467">
              <a:solidFill>
                <a:srgbClr val="001410"/>
              </a:solidFill>
              <a:latin typeface="Sora Medium"/>
              <a:ea typeface="Sora Medium"/>
              <a:cs typeface="Sora Medium"/>
              <a:sym typeface="Sora Medium"/>
            </a:endParaRPr>
          </a:p>
        </p:txBody>
      </p:sp>
      <p:sp>
        <p:nvSpPr>
          <p:cNvPr id="9" name="Google Shape;547;p46">
            <a:extLst>
              <a:ext uri="{FF2B5EF4-FFF2-40B4-BE49-F238E27FC236}">
                <a16:creationId xmlns:a16="http://schemas.microsoft.com/office/drawing/2014/main" id="{3888DB6B-557A-AAAD-26B8-38531D341760}"/>
              </a:ext>
            </a:extLst>
          </p:cNvPr>
          <p:cNvSpPr txBox="1"/>
          <p:nvPr/>
        </p:nvSpPr>
        <p:spPr>
          <a:xfrm>
            <a:off x="4474051" y="2934101"/>
            <a:ext cx="3175200" cy="1777349"/>
          </a:xfrm>
          <a:prstGeom prst="rect">
            <a:avLst/>
          </a:prstGeom>
          <a:solidFill>
            <a:srgbClr val="87CBC2"/>
          </a:solidFill>
          <a:ln>
            <a:noFill/>
          </a:ln>
        </p:spPr>
        <p:txBody>
          <a:bodyPr spcFirstLastPara="1" wrap="square" lIns="240000" tIns="240000" rIns="121900" bIns="240000" anchor="t" anchorCtr="0">
            <a:spAutoFit/>
          </a:bodyPr>
          <a:lstStyle/>
          <a:p>
            <a:r>
              <a:rPr lang="fr" sz="1200">
                <a:solidFill>
                  <a:srgbClr val="177583"/>
                </a:solidFill>
                <a:latin typeface="Sora"/>
                <a:ea typeface="Sora"/>
                <a:cs typeface="Sora"/>
                <a:sym typeface="Sora"/>
              </a:rPr>
              <a:t>Lorem ipsum dolor sit amet, consectetur adipiscing elit, sed do eiusmod tempor incididunt ut labore et dolore magna aliqua.</a:t>
            </a:r>
            <a:endParaRPr sz="1200">
              <a:solidFill>
                <a:srgbClr val="177583"/>
              </a:solidFill>
              <a:latin typeface="Sora"/>
              <a:ea typeface="Sora"/>
              <a:cs typeface="Sora"/>
              <a:sym typeface="Sora"/>
            </a:endParaRPr>
          </a:p>
          <a:p>
            <a:endParaRPr sz="1200">
              <a:solidFill>
                <a:srgbClr val="177583"/>
              </a:solidFill>
              <a:latin typeface="Sora"/>
              <a:ea typeface="Sora"/>
              <a:cs typeface="Sora"/>
              <a:sym typeface="Sora"/>
            </a:endParaRPr>
          </a:p>
          <a:p>
            <a:endParaRPr sz="1200">
              <a:solidFill>
                <a:srgbClr val="177583"/>
              </a:solidFill>
              <a:latin typeface="Sora"/>
              <a:ea typeface="Sora"/>
              <a:cs typeface="Sora"/>
              <a:sym typeface="Sora"/>
            </a:endParaRPr>
          </a:p>
          <a:p>
            <a:endParaRPr sz="1200">
              <a:solidFill>
                <a:srgbClr val="177583"/>
              </a:solidFill>
              <a:latin typeface="Sora"/>
              <a:ea typeface="Sora"/>
              <a:cs typeface="Sora"/>
              <a:sym typeface="Sora"/>
            </a:endParaRPr>
          </a:p>
        </p:txBody>
      </p:sp>
      <p:sp>
        <p:nvSpPr>
          <p:cNvPr id="10" name="Google Shape;548;p46">
            <a:extLst>
              <a:ext uri="{FF2B5EF4-FFF2-40B4-BE49-F238E27FC236}">
                <a16:creationId xmlns:a16="http://schemas.microsoft.com/office/drawing/2014/main" id="{D6639F29-3B6D-77EE-F261-96A8C95132BB}"/>
              </a:ext>
            </a:extLst>
          </p:cNvPr>
          <p:cNvSpPr txBox="1"/>
          <p:nvPr/>
        </p:nvSpPr>
        <p:spPr>
          <a:xfrm>
            <a:off x="4474051" y="4711700"/>
            <a:ext cx="3175200" cy="782800"/>
          </a:xfrm>
          <a:prstGeom prst="rect">
            <a:avLst/>
          </a:prstGeom>
          <a:solidFill>
            <a:srgbClr val="87CBC2"/>
          </a:solidFill>
          <a:ln>
            <a:noFill/>
          </a:ln>
        </p:spPr>
        <p:txBody>
          <a:bodyPr spcFirstLastPara="1" wrap="square" lIns="121900" tIns="121900" rIns="121900" bIns="121900" anchor="ctr" anchorCtr="0">
            <a:noAutofit/>
          </a:bodyPr>
          <a:lstStyle/>
          <a:p>
            <a:pPr marL="95998" marR="191995" algn="r"/>
            <a:r>
              <a:rPr lang="fr" sz="800">
                <a:solidFill>
                  <a:srgbClr val="177583"/>
                </a:solidFill>
                <a:latin typeface="Sora"/>
                <a:ea typeface="Sora"/>
                <a:cs typeface="Sora"/>
                <a:sym typeface="Sora"/>
              </a:rPr>
              <a:t>0123456789</a:t>
            </a:r>
            <a:endParaRPr sz="800">
              <a:solidFill>
                <a:srgbClr val="177583"/>
              </a:solidFill>
              <a:latin typeface="Sora Medium"/>
              <a:ea typeface="Sora Medium"/>
              <a:cs typeface="Sora Medium"/>
              <a:sym typeface="Sora Medium"/>
            </a:endParaRPr>
          </a:p>
        </p:txBody>
      </p:sp>
      <p:sp>
        <p:nvSpPr>
          <p:cNvPr id="11" name="Google Shape;549;p46">
            <a:extLst>
              <a:ext uri="{FF2B5EF4-FFF2-40B4-BE49-F238E27FC236}">
                <a16:creationId xmlns:a16="http://schemas.microsoft.com/office/drawing/2014/main" id="{9D0F4673-BB9F-6D5F-5429-27DE82C80128}"/>
              </a:ext>
            </a:extLst>
          </p:cNvPr>
          <p:cNvSpPr txBox="1"/>
          <p:nvPr/>
        </p:nvSpPr>
        <p:spPr>
          <a:xfrm>
            <a:off x="4474051" y="1500733"/>
            <a:ext cx="3175200" cy="871200"/>
          </a:xfrm>
          <a:prstGeom prst="rect">
            <a:avLst/>
          </a:prstGeom>
          <a:solidFill>
            <a:srgbClr val="87CBC2"/>
          </a:solidFill>
          <a:ln>
            <a:noFill/>
          </a:ln>
        </p:spPr>
        <p:txBody>
          <a:bodyPr spcFirstLastPara="1" wrap="square" lIns="121900" tIns="121900" rIns="121900" bIns="121900" anchor="b" anchorCtr="0">
            <a:noAutofit/>
          </a:bodyPr>
          <a:lstStyle/>
          <a:p>
            <a:pPr marL="95998"/>
            <a:r>
              <a:rPr lang="fr" sz="2933">
                <a:solidFill>
                  <a:srgbClr val="001410"/>
                </a:solidFill>
                <a:latin typeface="Sora Medium"/>
                <a:ea typeface="Sora Medium"/>
                <a:cs typeface="Sora Medium"/>
                <a:sym typeface="Sora Medium"/>
              </a:rPr>
              <a:t>02</a:t>
            </a:r>
            <a:endParaRPr sz="2933">
              <a:solidFill>
                <a:srgbClr val="001410"/>
              </a:solidFill>
              <a:latin typeface="Sora Medium"/>
              <a:ea typeface="Sora Medium"/>
              <a:cs typeface="Sora Medium"/>
              <a:sym typeface="Sora Medium"/>
            </a:endParaRPr>
          </a:p>
        </p:txBody>
      </p:sp>
      <p:sp>
        <p:nvSpPr>
          <p:cNvPr id="12" name="Google Shape;550;p46">
            <a:extLst>
              <a:ext uri="{FF2B5EF4-FFF2-40B4-BE49-F238E27FC236}">
                <a16:creationId xmlns:a16="http://schemas.microsoft.com/office/drawing/2014/main" id="{9C246FC8-6875-477A-98DD-114D599D2F05}"/>
              </a:ext>
            </a:extLst>
          </p:cNvPr>
          <p:cNvSpPr txBox="1"/>
          <p:nvPr/>
        </p:nvSpPr>
        <p:spPr>
          <a:xfrm>
            <a:off x="7988100" y="2372100"/>
            <a:ext cx="3175200" cy="782800"/>
          </a:xfrm>
          <a:prstGeom prst="rect">
            <a:avLst/>
          </a:prstGeom>
          <a:solidFill>
            <a:srgbClr val="E4EAED"/>
          </a:solidFill>
          <a:ln>
            <a:noFill/>
          </a:ln>
        </p:spPr>
        <p:txBody>
          <a:bodyPr spcFirstLastPara="1" wrap="square" lIns="121900" tIns="121900" rIns="121900" bIns="121900" anchor="b" anchorCtr="0">
            <a:noAutofit/>
          </a:bodyPr>
          <a:lstStyle/>
          <a:p>
            <a:pPr marL="95998"/>
            <a:r>
              <a:rPr lang="fr" sz="1467">
                <a:solidFill>
                  <a:srgbClr val="001410"/>
                </a:solidFill>
                <a:latin typeface="Sora Medium"/>
                <a:ea typeface="Sora Medium"/>
                <a:cs typeface="Sora Medium"/>
                <a:sym typeface="Sora Medium"/>
              </a:rPr>
              <a:t>Box Title Lorem ipsum</a:t>
            </a:r>
            <a:endParaRPr sz="1467">
              <a:solidFill>
                <a:srgbClr val="001410"/>
              </a:solidFill>
              <a:latin typeface="Sora Medium"/>
              <a:ea typeface="Sora Medium"/>
              <a:cs typeface="Sora Medium"/>
              <a:sym typeface="Sora Medium"/>
            </a:endParaRPr>
          </a:p>
          <a:p>
            <a:pPr marL="95998"/>
            <a:r>
              <a:rPr lang="fr" sz="1467">
                <a:solidFill>
                  <a:srgbClr val="001410"/>
                </a:solidFill>
                <a:latin typeface="Sora Medium"/>
                <a:ea typeface="Sora Medium"/>
                <a:cs typeface="Sora Medium"/>
                <a:sym typeface="Sora Medium"/>
              </a:rPr>
              <a:t>dolor sit amet</a:t>
            </a:r>
            <a:endParaRPr sz="1467">
              <a:solidFill>
                <a:srgbClr val="001410"/>
              </a:solidFill>
              <a:latin typeface="Sora Medium"/>
              <a:ea typeface="Sora Medium"/>
              <a:cs typeface="Sora Medium"/>
              <a:sym typeface="Sora Medium"/>
            </a:endParaRPr>
          </a:p>
        </p:txBody>
      </p:sp>
      <p:sp>
        <p:nvSpPr>
          <p:cNvPr id="13" name="Google Shape;551;p46">
            <a:extLst>
              <a:ext uri="{FF2B5EF4-FFF2-40B4-BE49-F238E27FC236}">
                <a16:creationId xmlns:a16="http://schemas.microsoft.com/office/drawing/2014/main" id="{31112101-31F2-775F-AA2E-5CE3DE7641DC}"/>
              </a:ext>
            </a:extLst>
          </p:cNvPr>
          <p:cNvSpPr txBox="1"/>
          <p:nvPr/>
        </p:nvSpPr>
        <p:spPr>
          <a:xfrm>
            <a:off x="7988100" y="3155067"/>
            <a:ext cx="3175200" cy="1592683"/>
          </a:xfrm>
          <a:prstGeom prst="rect">
            <a:avLst/>
          </a:prstGeom>
          <a:solidFill>
            <a:srgbClr val="E4EAED"/>
          </a:solidFill>
          <a:ln>
            <a:noFill/>
          </a:ln>
        </p:spPr>
        <p:txBody>
          <a:bodyPr spcFirstLastPara="1" wrap="square" lIns="240000" tIns="240000" rIns="121900" bIns="240000" anchor="t" anchorCtr="0">
            <a:spAutoFit/>
          </a:bodyPr>
          <a:lstStyle/>
          <a:p>
            <a:r>
              <a:rPr lang="fr" sz="1200" dirty="0">
                <a:latin typeface="Sora"/>
                <a:ea typeface="Sora"/>
                <a:cs typeface="Sora"/>
                <a:sym typeface="Sora"/>
              </a:rPr>
              <a:t>Lorem ipsum dolor sit amet, consectetur adipiscing elit, sed do eiusmod tempor incididunt ut labore et dolore magna aliqua.</a:t>
            </a:r>
            <a:endParaRPr sz="1200" dirty="0">
              <a:latin typeface="Sora"/>
              <a:ea typeface="Sora"/>
              <a:cs typeface="Sora"/>
              <a:sym typeface="Sora"/>
            </a:endParaRPr>
          </a:p>
          <a:p>
            <a:endParaRPr sz="1200" dirty="0">
              <a:solidFill>
                <a:schemeClr val="accent3"/>
              </a:solidFill>
              <a:latin typeface="Sora"/>
              <a:ea typeface="Sora"/>
              <a:cs typeface="Sora"/>
              <a:sym typeface="Sora"/>
            </a:endParaRPr>
          </a:p>
          <a:p>
            <a:endParaRPr sz="1200" dirty="0">
              <a:solidFill>
                <a:schemeClr val="accent3"/>
              </a:solidFill>
              <a:latin typeface="Sora"/>
              <a:ea typeface="Sora"/>
              <a:cs typeface="Sora"/>
              <a:sym typeface="Sora"/>
            </a:endParaRPr>
          </a:p>
        </p:txBody>
      </p:sp>
      <p:sp>
        <p:nvSpPr>
          <p:cNvPr id="14" name="Google Shape;552;p46">
            <a:extLst>
              <a:ext uri="{FF2B5EF4-FFF2-40B4-BE49-F238E27FC236}">
                <a16:creationId xmlns:a16="http://schemas.microsoft.com/office/drawing/2014/main" id="{7F9EB411-9146-8302-F36A-0B5C8EB282E4}"/>
              </a:ext>
            </a:extLst>
          </p:cNvPr>
          <p:cNvSpPr txBox="1"/>
          <p:nvPr/>
        </p:nvSpPr>
        <p:spPr>
          <a:xfrm>
            <a:off x="7988100" y="4711700"/>
            <a:ext cx="3175200" cy="782800"/>
          </a:xfrm>
          <a:prstGeom prst="rect">
            <a:avLst/>
          </a:prstGeom>
          <a:solidFill>
            <a:srgbClr val="E4EAED"/>
          </a:solidFill>
          <a:ln>
            <a:noFill/>
          </a:ln>
        </p:spPr>
        <p:txBody>
          <a:bodyPr spcFirstLastPara="1" wrap="square" lIns="121900" tIns="121900" rIns="121900" bIns="121900" anchor="ctr" anchorCtr="0">
            <a:noAutofit/>
          </a:bodyPr>
          <a:lstStyle/>
          <a:p>
            <a:pPr marL="95998" marR="191995" algn="r"/>
            <a:r>
              <a:rPr lang="fr" sz="800" dirty="0">
                <a:latin typeface="Sora"/>
                <a:ea typeface="Sora"/>
                <a:cs typeface="Sora"/>
                <a:sym typeface="Sora"/>
              </a:rPr>
              <a:t>0123456789</a:t>
            </a:r>
            <a:endParaRPr sz="800" dirty="0">
              <a:latin typeface="Sora"/>
              <a:ea typeface="Sora"/>
              <a:cs typeface="Sora"/>
              <a:sym typeface="Sora"/>
            </a:endParaRPr>
          </a:p>
        </p:txBody>
      </p:sp>
      <p:sp>
        <p:nvSpPr>
          <p:cNvPr id="15" name="Google Shape;553;p46">
            <a:extLst>
              <a:ext uri="{FF2B5EF4-FFF2-40B4-BE49-F238E27FC236}">
                <a16:creationId xmlns:a16="http://schemas.microsoft.com/office/drawing/2014/main" id="{96EF1A5E-0B63-9C6C-2E79-3489918F1E09}"/>
              </a:ext>
            </a:extLst>
          </p:cNvPr>
          <p:cNvSpPr txBox="1"/>
          <p:nvPr/>
        </p:nvSpPr>
        <p:spPr>
          <a:xfrm>
            <a:off x="7988100" y="1500733"/>
            <a:ext cx="3175200" cy="871200"/>
          </a:xfrm>
          <a:prstGeom prst="rect">
            <a:avLst/>
          </a:prstGeom>
          <a:solidFill>
            <a:srgbClr val="E4EAED"/>
          </a:solidFill>
          <a:ln>
            <a:noFill/>
          </a:ln>
        </p:spPr>
        <p:txBody>
          <a:bodyPr spcFirstLastPara="1" wrap="square" lIns="121900" tIns="121900" rIns="121900" bIns="121900" anchor="b" anchorCtr="0">
            <a:noAutofit/>
          </a:bodyPr>
          <a:lstStyle/>
          <a:p>
            <a:pPr marL="95998"/>
            <a:r>
              <a:rPr lang="fr" sz="2933">
                <a:solidFill>
                  <a:srgbClr val="001410"/>
                </a:solidFill>
                <a:latin typeface="Sora Medium"/>
                <a:ea typeface="Sora Medium"/>
                <a:cs typeface="Sora Medium"/>
                <a:sym typeface="Sora Medium"/>
              </a:rPr>
              <a:t>03</a:t>
            </a:r>
            <a:endParaRPr sz="2933">
              <a:solidFill>
                <a:srgbClr val="001410"/>
              </a:solidFill>
              <a:latin typeface="Sora Medium"/>
              <a:ea typeface="Sora Medium"/>
              <a:cs typeface="Sora Medium"/>
              <a:sym typeface="Sora Medium"/>
            </a:endParaRPr>
          </a:p>
        </p:txBody>
      </p:sp>
      <p:cxnSp>
        <p:nvCxnSpPr>
          <p:cNvPr id="16" name="Connecteur droit 15">
            <a:extLst>
              <a:ext uri="{FF2B5EF4-FFF2-40B4-BE49-F238E27FC236}">
                <a16:creationId xmlns:a16="http://schemas.microsoft.com/office/drawing/2014/main" id="{43CDBF3D-9305-62D5-8D2B-2CF4066A6BD1}"/>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6643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558;p47">
            <a:extLst>
              <a:ext uri="{FF2B5EF4-FFF2-40B4-BE49-F238E27FC236}">
                <a16:creationId xmlns:a16="http://schemas.microsoft.com/office/drawing/2014/main" id="{9FD9496D-E5FF-3008-17E9-F9CB54DADF7D}"/>
              </a:ext>
            </a:extLst>
          </p:cNvPr>
          <p:cNvSpPr/>
          <p:nvPr/>
        </p:nvSpPr>
        <p:spPr>
          <a:xfrm rot="5400000">
            <a:off x="2423300" y="4159067"/>
            <a:ext cx="248800" cy="507600"/>
          </a:xfrm>
          <a:prstGeom prst="rightArrow">
            <a:avLst>
              <a:gd name="adj1" fmla="val 50000"/>
              <a:gd name="adj2" fmla="val 45690"/>
            </a:avLst>
          </a:prstGeom>
          <a:solidFill>
            <a:srgbClr val="E4EAED"/>
          </a:solidFill>
          <a:ln>
            <a:noFill/>
          </a:ln>
        </p:spPr>
        <p:txBody>
          <a:bodyPr spcFirstLastPara="1" wrap="square" lIns="121900" tIns="121900" rIns="121900" bIns="121900" anchor="ctr" anchorCtr="0">
            <a:noAutofit/>
          </a:bodyPr>
          <a:lstStyle/>
          <a:p>
            <a:pPr algn="ctr"/>
            <a:endParaRPr sz="2400">
              <a:solidFill>
                <a:srgbClr val="E4EAED"/>
              </a:solidFill>
            </a:endParaRPr>
          </a:p>
        </p:txBody>
      </p:sp>
      <p:sp>
        <p:nvSpPr>
          <p:cNvPr id="3" name="Google Shape;559;p47">
            <a:extLst>
              <a:ext uri="{FF2B5EF4-FFF2-40B4-BE49-F238E27FC236}">
                <a16:creationId xmlns:a16="http://schemas.microsoft.com/office/drawing/2014/main" id="{E60748A0-AACD-D79E-D09D-D4C3EF99CD8E}"/>
              </a:ext>
            </a:extLst>
          </p:cNvPr>
          <p:cNvSpPr txBox="1"/>
          <p:nvPr/>
        </p:nvSpPr>
        <p:spPr>
          <a:xfrm>
            <a:off x="960000" y="1602333"/>
            <a:ext cx="3175200" cy="562000"/>
          </a:xfrm>
          <a:prstGeom prst="rect">
            <a:avLst/>
          </a:prstGeom>
          <a:solidFill>
            <a:srgbClr val="001410"/>
          </a:solidFill>
          <a:ln>
            <a:noFill/>
          </a:ln>
        </p:spPr>
        <p:txBody>
          <a:bodyPr spcFirstLastPara="1" wrap="square" lIns="121900" tIns="120000" rIns="121900" bIns="120000" anchor="ctr" anchorCtr="0">
            <a:noAutofit/>
          </a:bodyPr>
          <a:lstStyle/>
          <a:p>
            <a:pPr marL="95998"/>
            <a:r>
              <a:rPr lang="fr" sz="1467">
                <a:solidFill>
                  <a:srgbClr val="FFFFFF"/>
                </a:solidFill>
                <a:latin typeface="Sora Medium"/>
                <a:ea typeface="Sora Medium"/>
                <a:cs typeface="Sora Medium"/>
                <a:sym typeface="Sora Medium"/>
              </a:rPr>
              <a:t>Box Title</a:t>
            </a:r>
            <a:endParaRPr sz="1467">
              <a:solidFill>
                <a:srgbClr val="FFFFFF"/>
              </a:solidFill>
              <a:latin typeface="Sora Medium"/>
              <a:ea typeface="Sora Medium"/>
              <a:cs typeface="Sora Medium"/>
              <a:sym typeface="Sora Medium"/>
            </a:endParaRPr>
          </a:p>
        </p:txBody>
      </p:sp>
      <p:sp>
        <p:nvSpPr>
          <p:cNvPr id="4" name="Google Shape;560;p47">
            <a:extLst>
              <a:ext uri="{FF2B5EF4-FFF2-40B4-BE49-F238E27FC236}">
                <a16:creationId xmlns:a16="http://schemas.microsoft.com/office/drawing/2014/main" id="{E69D51C1-CB52-294C-8CB2-226D4A2709DB}"/>
              </a:ext>
            </a:extLst>
          </p:cNvPr>
          <p:cNvSpPr txBox="1"/>
          <p:nvPr/>
        </p:nvSpPr>
        <p:spPr>
          <a:xfrm>
            <a:off x="960000" y="2201705"/>
            <a:ext cx="3175200" cy="1777349"/>
          </a:xfrm>
          <a:prstGeom prst="rect">
            <a:avLst/>
          </a:prstGeom>
          <a:solidFill>
            <a:srgbClr val="001410"/>
          </a:solidFill>
          <a:ln>
            <a:noFill/>
          </a:ln>
        </p:spPr>
        <p:txBody>
          <a:bodyPr spcFirstLastPara="1" wrap="square" lIns="240000" tIns="240000" rIns="121900" bIns="240000" anchor="t" anchorCtr="0">
            <a:spAutoFit/>
          </a:bodyPr>
          <a:lstStyle/>
          <a:p>
            <a:pPr marR="47997">
              <a:buClr>
                <a:schemeClr val="accent3"/>
              </a:buClr>
              <a:buSzPts val="900"/>
            </a:pPr>
            <a:r>
              <a:rPr lang="fr" sz="1200" dirty="0">
                <a:solidFill>
                  <a:schemeClr val="bg1"/>
                </a:solidFill>
                <a:latin typeface="Sora"/>
                <a:ea typeface="Sora"/>
                <a:cs typeface="Sora"/>
                <a:sym typeface="Sora"/>
              </a:rPr>
              <a:t>Lorem ipsum dolor sit amet</a:t>
            </a:r>
            <a:br>
              <a:rPr lang="fr" sz="1200" dirty="0">
                <a:solidFill>
                  <a:schemeClr val="bg1"/>
                </a:solidFill>
                <a:latin typeface="Sora"/>
                <a:ea typeface="Sora"/>
                <a:cs typeface="Sora"/>
                <a:sym typeface="Sora"/>
              </a:rPr>
            </a:br>
            <a:endParaRPr sz="1200" dirty="0">
              <a:solidFill>
                <a:schemeClr val="bg1"/>
              </a:solidFill>
              <a:latin typeface="Sora"/>
              <a:ea typeface="Sora"/>
              <a:cs typeface="Sora"/>
              <a:sym typeface="Sora"/>
            </a:endParaRPr>
          </a:p>
          <a:p>
            <a:pPr marR="47997">
              <a:buClr>
                <a:schemeClr val="accent3"/>
              </a:buClr>
              <a:buSzPts val="900"/>
            </a:pPr>
            <a:r>
              <a:rPr lang="fr" sz="1200" dirty="0">
                <a:solidFill>
                  <a:schemeClr val="bg1"/>
                </a:solidFill>
                <a:latin typeface="Sora"/>
                <a:ea typeface="Sora"/>
                <a:cs typeface="Sora"/>
                <a:sym typeface="Sora"/>
              </a:rPr>
              <a:t>Consectetur adipiscing elit</a:t>
            </a:r>
            <a:endParaRPr sz="1200" dirty="0">
              <a:solidFill>
                <a:schemeClr val="bg1"/>
              </a:solidFill>
              <a:latin typeface="Sora"/>
              <a:ea typeface="Sora"/>
              <a:cs typeface="Sora"/>
              <a:sym typeface="Sora"/>
            </a:endParaRPr>
          </a:p>
          <a:p>
            <a:pPr marL="143995" marR="47997" indent="-95998"/>
            <a:endParaRPr sz="1200" dirty="0">
              <a:solidFill>
                <a:schemeClr val="bg1"/>
              </a:solidFill>
              <a:latin typeface="Sora"/>
              <a:ea typeface="Sora"/>
              <a:cs typeface="Sora"/>
              <a:sym typeface="Sora"/>
            </a:endParaRPr>
          </a:p>
          <a:p>
            <a:pPr marR="47997">
              <a:buClr>
                <a:schemeClr val="accent3"/>
              </a:buClr>
              <a:buSzPts val="900"/>
            </a:pPr>
            <a:r>
              <a:rPr lang="fr" sz="1200" dirty="0">
                <a:solidFill>
                  <a:schemeClr val="bg1"/>
                </a:solidFill>
                <a:latin typeface="Sora"/>
                <a:ea typeface="Sora"/>
                <a:cs typeface="Sora"/>
                <a:sym typeface="Sora"/>
              </a:rPr>
              <a:t>Sed do eiusmod tempor incididunt ut labore et dolore magna aliqua</a:t>
            </a:r>
            <a:br>
              <a:rPr lang="fr" sz="1200" dirty="0">
                <a:solidFill>
                  <a:schemeClr val="accent3"/>
                </a:solidFill>
                <a:latin typeface="Sora"/>
                <a:ea typeface="Sora"/>
                <a:cs typeface="Sora"/>
                <a:sym typeface="Sora"/>
              </a:rPr>
            </a:br>
            <a:endParaRPr sz="1200" dirty="0">
              <a:solidFill>
                <a:schemeClr val="accent3"/>
              </a:solidFill>
              <a:latin typeface="Sora"/>
              <a:ea typeface="Sora"/>
              <a:cs typeface="Sora"/>
              <a:sym typeface="Sora"/>
            </a:endParaRPr>
          </a:p>
        </p:txBody>
      </p:sp>
      <p:sp>
        <p:nvSpPr>
          <p:cNvPr id="5" name="Google Shape;561;p47">
            <a:extLst>
              <a:ext uri="{FF2B5EF4-FFF2-40B4-BE49-F238E27FC236}">
                <a16:creationId xmlns:a16="http://schemas.microsoft.com/office/drawing/2014/main" id="{93635E69-5AA4-E5C0-9FE1-F017D6344F2B}"/>
              </a:ext>
            </a:extLst>
          </p:cNvPr>
          <p:cNvSpPr txBox="1"/>
          <p:nvPr/>
        </p:nvSpPr>
        <p:spPr>
          <a:xfrm>
            <a:off x="0" y="6552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a:solidFill>
                  <a:srgbClr val="001410"/>
                </a:solidFill>
                <a:latin typeface="Sora"/>
                <a:ea typeface="Sora"/>
                <a:cs typeface="Sora"/>
                <a:sym typeface="Sora"/>
              </a:rPr>
              <a:t>Boîtes de couleurs</a:t>
            </a:r>
            <a:endParaRPr sz="5867" b="1">
              <a:solidFill>
                <a:srgbClr val="001410"/>
              </a:solidFill>
              <a:latin typeface="Sora"/>
              <a:ea typeface="Sora"/>
              <a:cs typeface="Sora"/>
              <a:sym typeface="Sora"/>
            </a:endParaRPr>
          </a:p>
        </p:txBody>
      </p:sp>
      <p:sp>
        <p:nvSpPr>
          <p:cNvPr id="6" name="Google Shape;562;p47">
            <a:extLst>
              <a:ext uri="{FF2B5EF4-FFF2-40B4-BE49-F238E27FC236}">
                <a16:creationId xmlns:a16="http://schemas.microsoft.com/office/drawing/2014/main" id="{6176D5DC-0FF3-37B8-C44F-1287A278D3C1}"/>
              </a:ext>
            </a:extLst>
          </p:cNvPr>
          <p:cNvSpPr txBox="1"/>
          <p:nvPr/>
        </p:nvSpPr>
        <p:spPr>
          <a:xfrm>
            <a:off x="0" y="1073733"/>
            <a:ext cx="5905200" cy="270800"/>
          </a:xfrm>
          <a:prstGeom prst="rect">
            <a:avLst/>
          </a:prstGeom>
          <a:noFill/>
          <a:ln>
            <a:noFill/>
          </a:ln>
        </p:spPr>
        <p:txBody>
          <a:bodyPr spcFirstLastPara="1" wrap="square" lIns="0" tIns="0" rIns="0" bIns="0" anchor="t" anchorCtr="0">
            <a:noAutofit/>
          </a:bodyPr>
          <a:lstStyle/>
          <a:p>
            <a:pPr marL="959975"/>
            <a:r>
              <a:rPr lang="fr" sz="1200" dirty="0">
                <a:solidFill>
                  <a:srgbClr val="87CBC1"/>
                </a:solidFill>
                <a:latin typeface="Sora"/>
                <a:ea typeface="Sora"/>
                <a:cs typeface="Sora"/>
                <a:sym typeface="Sora"/>
              </a:rPr>
              <a:t>LISTE &amp; DATA</a:t>
            </a:r>
            <a:endParaRPr sz="1200" dirty="0">
              <a:solidFill>
                <a:srgbClr val="87CBC1"/>
              </a:solidFill>
              <a:latin typeface="Sora"/>
              <a:ea typeface="Sora"/>
              <a:cs typeface="Sora"/>
              <a:sym typeface="Sora"/>
            </a:endParaRPr>
          </a:p>
        </p:txBody>
      </p:sp>
      <p:sp>
        <p:nvSpPr>
          <p:cNvPr id="7" name="Google Shape;563;p47">
            <a:extLst>
              <a:ext uri="{FF2B5EF4-FFF2-40B4-BE49-F238E27FC236}">
                <a16:creationId xmlns:a16="http://schemas.microsoft.com/office/drawing/2014/main" id="{7F92D94E-5FEE-7174-7930-9FABAE4FD8F7}"/>
              </a:ext>
            </a:extLst>
          </p:cNvPr>
          <p:cNvSpPr txBox="1"/>
          <p:nvPr/>
        </p:nvSpPr>
        <p:spPr>
          <a:xfrm>
            <a:off x="1174200" y="5383733"/>
            <a:ext cx="2746800" cy="452800"/>
          </a:xfrm>
          <a:prstGeom prst="rect">
            <a:avLst/>
          </a:prstGeom>
          <a:noFill/>
          <a:ln>
            <a:noFill/>
          </a:ln>
        </p:spPr>
        <p:txBody>
          <a:bodyPr spcFirstLastPara="1" wrap="square" lIns="0" tIns="0" rIns="0" bIns="0" anchor="t" anchorCtr="0">
            <a:noAutofit/>
          </a:bodyPr>
          <a:lstStyle/>
          <a:p>
            <a:pPr algn="ctr"/>
            <a:r>
              <a:rPr lang="fr" sz="1200" dirty="0">
                <a:latin typeface="Sora"/>
                <a:ea typeface="Sora"/>
                <a:cs typeface="Sora"/>
                <a:sym typeface="Sora"/>
              </a:rPr>
              <a:t>Lorem ipsum dolor sit amet consectetur</a:t>
            </a:r>
            <a:endParaRPr sz="1200" dirty="0">
              <a:latin typeface="Sora"/>
              <a:ea typeface="Sora"/>
              <a:cs typeface="Sora"/>
              <a:sym typeface="Sora"/>
            </a:endParaRPr>
          </a:p>
        </p:txBody>
      </p:sp>
      <p:sp>
        <p:nvSpPr>
          <p:cNvPr id="8" name="Google Shape;564;p47">
            <a:extLst>
              <a:ext uri="{FF2B5EF4-FFF2-40B4-BE49-F238E27FC236}">
                <a16:creationId xmlns:a16="http://schemas.microsoft.com/office/drawing/2014/main" id="{D035D969-2207-2F90-F5C0-C24F7DC6D0FB}"/>
              </a:ext>
            </a:extLst>
          </p:cNvPr>
          <p:cNvSpPr txBox="1"/>
          <p:nvPr/>
        </p:nvSpPr>
        <p:spPr>
          <a:xfrm>
            <a:off x="960000" y="4748933"/>
            <a:ext cx="3175200" cy="634800"/>
          </a:xfrm>
          <a:prstGeom prst="rect">
            <a:avLst/>
          </a:prstGeom>
          <a:noFill/>
          <a:ln>
            <a:noFill/>
          </a:ln>
        </p:spPr>
        <p:txBody>
          <a:bodyPr spcFirstLastPara="1" wrap="square" lIns="0" tIns="0" rIns="0" bIns="0" anchor="t" anchorCtr="0">
            <a:noAutofit/>
          </a:bodyPr>
          <a:lstStyle/>
          <a:p>
            <a:pPr algn="ctr">
              <a:lnSpc>
                <a:spcPct val="80000"/>
              </a:lnSpc>
              <a:buClr>
                <a:srgbClr val="000000"/>
              </a:buClr>
              <a:buSzPts val="1100"/>
            </a:pPr>
            <a:r>
              <a:rPr lang="fr" sz="4533">
                <a:solidFill>
                  <a:srgbClr val="001410"/>
                </a:solidFill>
                <a:latin typeface="Sora Medium"/>
                <a:ea typeface="Sora Medium"/>
                <a:cs typeface="Sora Medium"/>
                <a:sym typeface="Sora Medium"/>
              </a:rPr>
              <a:t>28%</a:t>
            </a:r>
            <a:endParaRPr sz="4533">
              <a:solidFill>
                <a:srgbClr val="001410"/>
              </a:solidFill>
              <a:latin typeface="Sora Medium"/>
              <a:ea typeface="Sora Medium"/>
              <a:cs typeface="Sora Medium"/>
              <a:sym typeface="Sora Medium"/>
            </a:endParaRPr>
          </a:p>
        </p:txBody>
      </p:sp>
      <p:sp>
        <p:nvSpPr>
          <p:cNvPr id="9" name="Google Shape;565;p47">
            <a:extLst>
              <a:ext uri="{FF2B5EF4-FFF2-40B4-BE49-F238E27FC236}">
                <a16:creationId xmlns:a16="http://schemas.microsoft.com/office/drawing/2014/main" id="{6A9D3478-F40A-10C1-33BA-745B94503326}"/>
              </a:ext>
            </a:extLst>
          </p:cNvPr>
          <p:cNvSpPr txBox="1"/>
          <p:nvPr/>
        </p:nvSpPr>
        <p:spPr>
          <a:xfrm>
            <a:off x="4474051" y="1602333"/>
            <a:ext cx="3175200" cy="562000"/>
          </a:xfrm>
          <a:prstGeom prst="rect">
            <a:avLst/>
          </a:prstGeom>
          <a:solidFill>
            <a:srgbClr val="87CBC2"/>
          </a:solidFill>
          <a:ln>
            <a:noFill/>
          </a:ln>
        </p:spPr>
        <p:txBody>
          <a:bodyPr spcFirstLastPara="1" wrap="square" lIns="121900" tIns="121900" rIns="121900" bIns="121900" anchor="ctr" anchorCtr="0">
            <a:noAutofit/>
          </a:bodyPr>
          <a:lstStyle/>
          <a:p>
            <a:pPr marL="95998"/>
            <a:r>
              <a:rPr lang="fr" sz="1467">
                <a:solidFill>
                  <a:srgbClr val="001410"/>
                </a:solidFill>
                <a:latin typeface="Sora Medium"/>
                <a:ea typeface="Sora Medium"/>
                <a:cs typeface="Sora Medium"/>
                <a:sym typeface="Sora Medium"/>
              </a:rPr>
              <a:t>Box Title</a:t>
            </a:r>
            <a:endParaRPr sz="1467">
              <a:solidFill>
                <a:srgbClr val="001410"/>
              </a:solidFill>
              <a:latin typeface="Sora Medium"/>
              <a:ea typeface="Sora Medium"/>
              <a:cs typeface="Sora Medium"/>
              <a:sym typeface="Sora Medium"/>
            </a:endParaRPr>
          </a:p>
        </p:txBody>
      </p:sp>
      <p:sp>
        <p:nvSpPr>
          <p:cNvPr id="10" name="Google Shape;566;p47">
            <a:extLst>
              <a:ext uri="{FF2B5EF4-FFF2-40B4-BE49-F238E27FC236}">
                <a16:creationId xmlns:a16="http://schemas.microsoft.com/office/drawing/2014/main" id="{E50B92E0-7850-ABB1-028D-C3F34D072C98}"/>
              </a:ext>
            </a:extLst>
          </p:cNvPr>
          <p:cNvSpPr txBox="1"/>
          <p:nvPr/>
        </p:nvSpPr>
        <p:spPr>
          <a:xfrm>
            <a:off x="4474051" y="2201705"/>
            <a:ext cx="3175200" cy="1777349"/>
          </a:xfrm>
          <a:prstGeom prst="rect">
            <a:avLst/>
          </a:prstGeom>
          <a:solidFill>
            <a:srgbClr val="87CBC2"/>
          </a:solidFill>
          <a:ln>
            <a:noFill/>
          </a:ln>
        </p:spPr>
        <p:txBody>
          <a:bodyPr spcFirstLastPara="1" wrap="square" lIns="240000" tIns="240000" rIns="121900" bIns="240000" anchor="t" anchorCtr="0">
            <a:spAutoFit/>
          </a:bodyPr>
          <a:lstStyle/>
          <a:p>
            <a:pPr marR="47997">
              <a:buClr>
                <a:srgbClr val="177583"/>
              </a:buClr>
              <a:buSzPts val="900"/>
            </a:pPr>
            <a:r>
              <a:rPr lang="fr" sz="1200" dirty="0">
                <a:solidFill>
                  <a:srgbClr val="177583"/>
                </a:solidFill>
                <a:latin typeface="Sora"/>
                <a:ea typeface="Sora"/>
                <a:cs typeface="Sora"/>
                <a:sym typeface="Sora"/>
              </a:rPr>
              <a:t>Lorem ipsum dolor sit amet</a:t>
            </a:r>
            <a:br>
              <a:rPr lang="fr" sz="1200" dirty="0">
                <a:solidFill>
                  <a:srgbClr val="177583"/>
                </a:solidFill>
                <a:latin typeface="Sora"/>
                <a:ea typeface="Sora"/>
                <a:cs typeface="Sora"/>
                <a:sym typeface="Sora"/>
              </a:rPr>
            </a:br>
            <a:endParaRPr sz="1200" dirty="0">
              <a:solidFill>
                <a:srgbClr val="177583"/>
              </a:solidFill>
              <a:latin typeface="Sora"/>
              <a:ea typeface="Sora"/>
              <a:cs typeface="Sora"/>
              <a:sym typeface="Sora"/>
            </a:endParaRPr>
          </a:p>
          <a:p>
            <a:pPr marR="47997">
              <a:buClr>
                <a:srgbClr val="177583"/>
              </a:buClr>
              <a:buSzPts val="900"/>
            </a:pPr>
            <a:r>
              <a:rPr lang="fr" sz="1200" dirty="0">
                <a:solidFill>
                  <a:srgbClr val="177583"/>
                </a:solidFill>
                <a:latin typeface="Sora"/>
                <a:ea typeface="Sora"/>
                <a:cs typeface="Sora"/>
                <a:sym typeface="Sora"/>
              </a:rPr>
              <a:t>Consectetur adipiscing elit</a:t>
            </a:r>
            <a:endParaRPr sz="1200" dirty="0">
              <a:solidFill>
                <a:srgbClr val="177583"/>
              </a:solidFill>
              <a:latin typeface="Sora"/>
              <a:ea typeface="Sora"/>
              <a:cs typeface="Sora"/>
              <a:sym typeface="Sora"/>
            </a:endParaRPr>
          </a:p>
          <a:p>
            <a:pPr marL="143995" marR="47997" indent="-95998"/>
            <a:endParaRPr sz="1200" dirty="0">
              <a:solidFill>
                <a:srgbClr val="177583"/>
              </a:solidFill>
              <a:latin typeface="Sora"/>
              <a:ea typeface="Sora"/>
              <a:cs typeface="Sora"/>
              <a:sym typeface="Sora"/>
            </a:endParaRPr>
          </a:p>
          <a:p>
            <a:pPr marR="47997">
              <a:buClr>
                <a:srgbClr val="177583"/>
              </a:buClr>
              <a:buSzPts val="900"/>
            </a:pPr>
            <a:r>
              <a:rPr lang="fr" sz="1200" dirty="0">
                <a:solidFill>
                  <a:srgbClr val="177583"/>
                </a:solidFill>
                <a:latin typeface="Sora"/>
                <a:ea typeface="Sora"/>
                <a:cs typeface="Sora"/>
                <a:sym typeface="Sora"/>
              </a:rPr>
              <a:t>Sed do eiusmod tempor incididunt ut labore et dolore magna aliqua</a:t>
            </a:r>
            <a:br>
              <a:rPr lang="fr" sz="1200" dirty="0">
                <a:solidFill>
                  <a:srgbClr val="177583"/>
                </a:solidFill>
                <a:latin typeface="Sora"/>
                <a:ea typeface="Sora"/>
                <a:cs typeface="Sora"/>
                <a:sym typeface="Sora"/>
              </a:rPr>
            </a:br>
            <a:endParaRPr sz="1200" dirty="0">
              <a:solidFill>
                <a:srgbClr val="177583"/>
              </a:solidFill>
              <a:latin typeface="Sora"/>
              <a:ea typeface="Sora"/>
              <a:cs typeface="Sora"/>
              <a:sym typeface="Sora"/>
            </a:endParaRPr>
          </a:p>
        </p:txBody>
      </p:sp>
      <p:sp>
        <p:nvSpPr>
          <p:cNvPr id="11" name="Google Shape;567;p47">
            <a:extLst>
              <a:ext uri="{FF2B5EF4-FFF2-40B4-BE49-F238E27FC236}">
                <a16:creationId xmlns:a16="http://schemas.microsoft.com/office/drawing/2014/main" id="{9F8ADC60-33C2-DBB6-ACEC-E9B95F3A03C4}"/>
              </a:ext>
            </a:extLst>
          </p:cNvPr>
          <p:cNvSpPr txBox="1"/>
          <p:nvPr/>
        </p:nvSpPr>
        <p:spPr>
          <a:xfrm>
            <a:off x="4688251" y="5383733"/>
            <a:ext cx="2746800" cy="452800"/>
          </a:xfrm>
          <a:prstGeom prst="rect">
            <a:avLst/>
          </a:prstGeom>
          <a:noFill/>
          <a:ln>
            <a:noFill/>
          </a:ln>
        </p:spPr>
        <p:txBody>
          <a:bodyPr spcFirstLastPara="1" wrap="square" lIns="0" tIns="0" rIns="0" bIns="0" anchor="t" anchorCtr="0">
            <a:noAutofit/>
          </a:bodyPr>
          <a:lstStyle/>
          <a:p>
            <a:pPr algn="ctr"/>
            <a:r>
              <a:rPr lang="fr" sz="1200">
                <a:solidFill>
                  <a:schemeClr val="accent3"/>
                </a:solidFill>
                <a:latin typeface="Sora"/>
                <a:ea typeface="Sora"/>
                <a:cs typeface="Sora"/>
                <a:sym typeface="Sora"/>
              </a:rPr>
              <a:t>Lorem ipsum dolor sit amet consectetur</a:t>
            </a:r>
            <a:endParaRPr sz="1200">
              <a:solidFill>
                <a:schemeClr val="accent3"/>
              </a:solidFill>
              <a:latin typeface="Sora"/>
              <a:ea typeface="Sora"/>
              <a:cs typeface="Sora"/>
              <a:sym typeface="Sora"/>
            </a:endParaRPr>
          </a:p>
        </p:txBody>
      </p:sp>
      <p:sp>
        <p:nvSpPr>
          <p:cNvPr id="12" name="Google Shape;568;p47">
            <a:extLst>
              <a:ext uri="{FF2B5EF4-FFF2-40B4-BE49-F238E27FC236}">
                <a16:creationId xmlns:a16="http://schemas.microsoft.com/office/drawing/2014/main" id="{445190B4-7B2E-8E8B-D7F8-B939338C5ABB}"/>
              </a:ext>
            </a:extLst>
          </p:cNvPr>
          <p:cNvSpPr txBox="1"/>
          <p:nvPr/>
        </p:nvSpPr>
        <p:spPr>
          <a:xfrm>
            <a:off x="4474051" y="4748933"/>
            <a:ext cx="3175200" cy="634800"/>
          </a:xfrm>
          <a:prstGeom prst="rect">
            <a:avLst/>
          </a:prstGeom>
          <a:noFill/>
          <a:ln>
            <a:noFill/>
          </a:ln>
        </p:spPr>
        <p:txBody>
          <a:bodyPr spcFirstLastPara="1" wrap="square" lIns="0" tIns="0" rIns="0" bIns="0" anchor="t" anchorCtr="0">
            <a:noAutofit/>
          </a:bodyPr>
          <a:lstStyle/>
          <a:p>
            <a:pPr algn="ctr">
              <a:lnSpc>
                <a:spcPct val="80000"/>
              </a:lnSpc>
              <a:buClr>
                <a:srgbClr val="000000"/>
              </a:buClr>
              <a:buSzPts val="1100"/>
            </a:pPr>
            <a:r>
              <a:rPr lang="fr" sz="4533">
                <a:solidFill>
                  <a:srgbClr val="87CBC2"/>
                </a:solidFill>
                <a:latin typeface="Sora Medium"/>
                <a:ea typeface="Sora Medium"/>
                <a:cs typeface="Sora Medium"/>
                <a:sym typeface="Sora Medium"/>
              </a:rPr>
              <a:t>75%</a:t>
            </a:r>
            <a:endParaRPr sz="4533">
              <a:solidFill>
                <a:srgbClr val="87CBC2"/>
              </a:solidFill>
              <a:latin typeface="Sora Medium"/>
              <a:ea typeface="Sora Medium"/>
              <a:cs typeface="Sora Medium"/>
              <a:sym typeface="Sora Medium"/>
            </a:endParaRPr>
          </a:p>
        </p:txBody>
      </p:sp>
      <p:sp>
        <p:nvSpPr>
          <p:cNvPr id="13" name="Google Shape;569;p47">
            <a:extLst>
              <a:ext uri="{FF2B5EF4-FFF2-40B4-BE49-F238E27FC236}">
                <a16:creationId xmlns:a16="http://schemas.microsoft.com/office/drawing/2014/main" id="{7E26457A-627A-8551-0A33-1E532E531D28}"/>
              </a:ext>
            </a:extLst>
          </p:cNvPr>
          <p:cNvSpPr txBox="1"/>
          <p:nvPr/>
        </p:nvSpPr>
        <p:spPr>
          <a:xfrm>
            <a:off x="7988100" y="1602333"/>
            <a:ext cx="3175200" cy="562000"/>
          </a:xfrm>
          <a:prstGeom prst="rect">
            <a:avLst/>
          </a:prstGeom>
          <a:solidFill>
            <a:srgbClr val="E4EAED"/>
          </a:solidFill>
          <a:ln>
            <a:noFill/>
          </a:ln>
        </p:spPr>
        <p:txBody>
          <a:bodyPr spcFirstLastPara="1" wrap="square" lIns="121900" tIns="121900" rIns="121900" bIns="121900" anchor="ctr" anchorCtr="0">
            <a:noAutofit/>
          </a:bodyPr>
          <a:lstStyle/>
          <a:p>
            <a:pPr marL="95998"/>
            <a:r>
              <a:rPr lang="fr" sz="1467">
                <a:solidFill>
                  <a:srgbClr val="001410"/>
                </a:solidFill>
                <a:latin typeface="Sora Medium"/>
                <a:ea typeface="Sora Medium"/>
                <a:cs typeface="Sora Medium"/>
                <a:sym typeface="Sora Medium"/>
              </a:rPr>
              <a:t>Box Title</a:t>
            </a:r>
            <a:endParaRPr sz="1467">
              <a:solidFill>
                <a:srgbClr val="001410"/>
              </a:solidFill>
              <a:latin typeface="Sora Medium"/>
              <a:ea typeface="Sora Medium"/>
              <a:cs typeface="Sora Medium"/>
              <a:sym typeface="Sora Medium"/>
            </a:endParaRPr>
          </a:p>
        </p:txBody>
      </p:sp>
      <p:sp>
        <p:nvSpPr>
          <p:cNvPr id="14" name="Google Shape;570;p47">
            <a:extLst>
              <a:ext uri="{FF2B5EF4-FFF2-40B4-BE49-F238E27FC236}">
                <a16:creationId xmlns:a16="http://schemas.microsoft.com/office/drawing/2014/main" id="{AE8906E7-2311-8F47-900F-4E4D54999FFE}"/>
              </a:ext>
            </a:extLst>
          </p:cNvPr>
          <p:cNvSpPr txBox="1"/>
          <p:nvPr/>
        </p:nvSpPr>
        <p:spPr>
          <a:xfrm>
            <a:off x="7988100" y="2201705"/>
            <a:ext cx="3175200" cy="1777349"/>
          </a:xfrm>
          <a:prstGeom prst="rect">
            <a:avLst/>
          </a:prstGeom>
          <a:solidFill>
            <a:srgbClr val="E4EAED"/>
          </a:solidFill>
          <a:ln>
            <a:noFill/>
          </a:ln>
        </p:spPr>
        <p:txBody>
          <a:bodyPr spcFirstLastPara="1" wrap="square" lIns="240000" tIns="240000" rIns="121900" bIns="240000" anchor="t" anchorCtr="0">
            <a:spAutoFit/>
          </a:bodyPr>
          <a:lstStyle/>
          <a:p>
            <a:pPr marR="47997">
              <a:buClr>
                <a:schemeClr val="accent3"/>
              </a:buClr>
              <a:buSzPts val="900"/>
            </a:pPr>
            <a:r>
              <a:rPr lang="fr" sz="1200" dirty="0">
                <a:latin typeface="Sora"/>
                <a:ea typeface="Sora"/>
                <a:cs typeface="Sora"/>
                <a:sym typeface="Sora"/>
              </a:rPr>
              <a:t>Lorem ipsum dolor sit amet</a:t>
            </a:r>
            <a:br>
              <a:rPr lang="fr" sz="1200" dirty="0">
                <a:latin typeface="Sora"/>
                <a:ea typeface="Sora"/>
                <a:cs typeface="Sora"/>
                <a:sym typeface="Sora"/>
              </a:rPr>
            </a:br>
            <a:endParaRPr sz="1200" dirty="0">
              <a:latin typeface="Sora"/>
              <a:ea typeface="Sora"/>
              <a:cs typeface="Sora"/>
              <a:sym typeface="Sora"/>
            </a:endParaRPr>
          </a:p>
          <a:p>
            <a:pPr marR="47997">
              <a:buClr>
                <a:schemeClr val="accent3"/>
              </a:buClr>
              <a:buSzPts val="900"/>
            </a:pPr>
            <a:r>
              <a:rPr lang="fr" sz="1200" dirty="0">
                <a:latin typeface="Sora"/>
                <a:ea typeface="Sora"/>
                <a:cs typeface="Sora"/>
                <a:sym typeface="Sora"/>
              </a:rPr>
              <a:t>Consectetur adipiscing elit</a:t>
            </a:r>
            <a:endParaRPr sz="1200" dirty="0">
              <a:latin typeface="Sora"/>
              <a:ea typeface="Sora"/>
              <a:cs typeface="Sora"/>
              <a:sym typeface="Sora"/>
            </a:endParaRPr>
          </a:p>
          <a:p>
            <a:pPr marL="143995" marR="47997" indent="-95998"/>
            <a:endParaRPr sz="1200" dirty="0">
              <a:latin typeface="Sora"/>
              <a:ea typeface="Sora"/>
              <a:cs typeface="Sora"/>
              <a:sym typeface="Sora"/>
            </a:endParaRPr>
          </a:p>
          <a:p>
            <a:pPr marR="47997">
              <a:buClr>
                <a:schemeClr val="accent3"/>
              </a:buClr>
              <a:buSzPts val="900"/>
            </a:pPr>
            <a:r>
              <a:rPr lang="fr" sz="1200" dirty="0">
                <a:latin typeface="Sora"/>
                <a:ea typeface="Sora"/>
                <a:cs typeface="Sora"/>
                <a:sym typeface="Sora"/>
              </a:rPr>
              <a:t>Sed do eiusmod tempor incididunt ut labore et dolore magna aliqua</a:t>
            </a:r>
            <a:br>
              <a:rPr lang="fr" sz="1200" dirty="0">
                <a:solidFill>
                  <a:schemeClr val="accent3"/>
                </a:solidFill>
                <a:latin typeface="Sora"/>
                <a:ea typeface="Sora"/>
                <a:cs typeface="Sora"/>
                <a:sym typeface="Sora"/>
              </a:rPr>
            </a:br>
            <a:endParaRPr sz="1200" dirty="0">
              <a:solidFill>
                <a:schemeClr val="accent3"/>
              </a:solidFill>
              <a:latin typeface="Sora"/>
              <a:ea typeface="Sora"/>
              <a:cs typeface="Sora"/>
              <a:sym typeface="Sora"/>
            </a:endParaRPr>
          </a:p>
        </p:txBody>
      </p:sp>
      <p:sp>
        <p:nvSpPr>
          <p:cNvPr id="15" name="Google Shape;571;p47">
            <a:extLst>
              <a:ext uri="{FF2B5EF4-FFF2-40B4-BE49-F238E27FC236}">
                <a16:creationId xmlns:a16="http://schemas.microsoft.com/office/drawing/2014/main" id="{CA87BC0B-6255-A3D9-0C5D-4029A8E75A05}"/>
              </a:ext>
            </a:extLst>
          </p:cNvPr>
          <p:cNvSpPr txBox="1"/>
          <p:nvPr/>
        </p:nvSpPr>
        <p:spPr>
          <a:xfrm>
            <a:off x="8202300" y="5383733"/>
            <a:ext cx="2746800" cy="452800"/>
          </a:xfrm>
          <a:prstGeom prst="rect">
            <a:avLst/>
          </a:prstGeom>
          <a:noFill/>
          <a:ln>
            <a:noFill/>
          </a:ln>
        </p:spPr>
        <p:txBody>
          <a:bodyPr spcFirstLastPara="1" wrap="square" lIns="0" tIns="0" rIns="0" bIns="0" anchor="t" anchorCtr="0">
            <a:noAutofit/>
          </a:bodyPr>
          <a:lstStyle/>
          <a:p>
            <a:pPr algn="ctr"/>
            <a:r>
              <a:rPr lang="fr" sz="1200" dirty="0">
                <a:latin typeface="Sora"/>
                <a:ea typeface="Sora"/>
                <a:cs typeface="Sora"/>
                <a:sym typeface="Sora"/>
              </a:rPr>
              <a:t>Lorem ipsum dolor sit amet consectetur</a:t>
            </a:r>
            <a:endParaRPr sz="1200" dirty="0">
              <a:latin typeface="Sora"/>
              <a:ea typeface="Sora"/>
              <a:cs typeface="Sora"/>
              <a:sym typeface="Sora"/>
            </a:endParaRPr>
          </a:p>
        </p:txBody>
      </p:sp>
      <p:sp>
        <p:nvSpPr>
          <p:cNvPr id="16" name="Google Shape;572;p47">
            <a:extLst>
              <a:ext uri="{FF2B5EF4-FFF2-40B4-BE49-F238E27FC236}">
                <a16:creationId xmlns:a16="http://schemas.microsoft.com/office/drawing/2014/main" id="{4E914F3A-38EA-A1BC-0102-C8A179C99ADF}"/>
              </a:ext>
            </a:extLst>
          </p:cNvPr>
          <p:cNvSpPr txBox="1"/>
          <p:nvPr/>
        </p:nvSpPr>
        <p:spPr>
          <a:xfrm>
            <a:off x="7988100" y="4748933"/>
            <a:ext cx="3175200" cy="634800"/>
          </a:xfrm>
          <a:prstGeom prst="rect">
            <a:avLst/>
          </a:prstGeom>
          <a:noFill/>
          <a:ln>
            <a:noFill/>
          </a:ln>
        </p:spPr>
        <p:txBody>
          <a:bodyPr spcFirstLastPara="1" wrap="square" lIns="0" tIns="0" rIns="0" bIns="0" anchor="t" anchorCtr="0">
            <a:noAutofit/>
          </a:bodyPr>
          <a:lstStyle/>
          <a:p>
            <a:pPr algn="ctr">
              <a:lnSpc>
                <a:spcPct val="80000"/>
              </a:lnSpc>
              <a:buClr>
                <a:srgbClr val="000000"/>
              </a:buClr>
              <a:buSzPts val="1100"/>
            </a:pPr>
            <a:r>
              <a:rPr lang="fr" sz="4533" dirty="0">
                <a:latin typeface="Sora Medium"/>
                <a:ea typeface="Sora Medium"/>
                <a:cs typeface="Sora Medium"/>
                <a:sym typeface="Sora Medium"/>
              </a:rPr>
              <a:t>100%</a:t>
            </a:r>
            <a:endParaRPr sz="4533" dirty="0">
              <a:latin typeface="Sora Medium"/>
              <a:ea typeface="Sora Medium"/>
              <a:cs typeface="Sora Medium"/>
              <a:sym typeface="Sora Medium"/>
            </a:endParaRPr>
          </a:p>
        </p:txBody>
      </p:sp>
      <p:sp>
        <p:nvSpPr>
          <p:cNvPr id="17" name="Google Shape;573;p47">
            <a:extLst>
              <a:ext uri="{FF2B5EF4-FFF2-40B4-BE49-F238E27FC236}">
                <a16:creationId xmlns:a16="http://schemas.microsoft.com/office/drawing/2014/main" id="{96D13CE5-7B44-6214-B86F-84C49D4E0AFF}"/>
              </a:ext>
            </a:extLst>
          </p:cNvPr>
          <p:cNvSpPr/>
          <p:nvPr/>
        </p:nvSpPr>
        <p:spPr>
          <a:xfrm rot="5400000">
            <a:off x="5937251" y="4159067"/>
            <a:ext cx="248800" cy="507600"/>
          </a:xfrm>
          <a:prstGeom prst="rightArrow">
            <a:avLst>
              <a:gd name="adj1" fmla="val 50000"/>
              <a:gd name="adj2" fmla="val 45690"/>
            </a:avLst>
          </a:prstGeom>
          <a:solidFill>
            <a:srgbClr val="E4EAED"/>
          </a:solidFill>
          <a:ln>
            <a:noFill/>
          </a:ln>
        </p:spPr>
        <p:txBody>
          <a:bodyPr spcFirstLastPara="1" wrap="square" lIns="121900" tIns="121900" rIns="121900" bIns="121900" anchor="ctr" anchorCtr="0">
            <a:noAutofit/>
          </a:bodyPr>
          <a:lstStyle/>
          <a:p>
            <a:pPr algn="ctr"/>
            <a:endParaRPr sz="2400">
              <a:solidFill>
                <a:srgbClr val="E4EAED"/>
              </a:solidFill>
            </a:endParaRPr>
          </a:p>
        </p:txBody>
      </p:sp>
      <p:sp>
        <p:nvSpPr>
          <p:cNvPr id="18" name="Google Shape;574;p47">
            <a:extLst>
              <a:ext uri="{FF2B5EF4-FFF2-40B4-BE49-F238E27FC236}">
                <a16:creationId xmlns:a16="http://schemas.microsoft.com/office/drawing/2014/main" id="{4F8F2316-2E74-936B-1B56-00A5851C9361}"/>
              </a:ext>
            </a:extLst>
          </p:cNvPr>
          <p:cNvSpPr/>
          <p:nvPr/>
        </p:nvSpPr>
        <p:spPr>
          <a:xfrm rot="5400000">
            <a:off x="9451200" y="4159067"/>
            <a:ext cx="248800" cy="507600"/>
          </a:xfrm>
          <a:prstGeom prst="rightArrow">
            <a:avLst>
              <a:gd name="adj1" fmla="val 50000"/>
              <a:gd name="adj2" fmla="val 45690"/>
            </a:avLst>
          </a:prstGeom>
          <a:solidFill>
            <a:srgbClr val="E4EAED"/>
          </a:solidFill>
          <a:ln>
            <a:noFill/>
          </a:ln>
        </p:spPr>
        <p:txBody>
          <a:bodyPr spcFirstLastPara="1" wrap="square" lIns="121900" tIns="121900" rIns="121900" bIns="121900" anchor="ctr" anchorCtr="0">
            <a:noAutofit/>
          </a:bodyPr>
          <a:lstStyle/>
          <a:p>
            <a:pPr algn="ctr"/>
            <a:endParaRPr sz="2400">
              <a:solidFill>
                <a:srgbClr val="E4EAED"/>
              </a:solidFill>
            </a:endParaRPr>
          </a:p>
        </p:txBody>
      </p:sp>
      <p:cxnSp>
        <p:nvCxnSpPr>
          <p:cNvPr id="19" name="Connecteur droit 18">
            <a:extLst>
              <a:ext uri="{FF2B5EF4-FFF2-40B4-BE49-F238E27FC236}">
                <a16:creationId xmlns:a16="http://schemas.microsoft.com/office/drawing/2014/main" id="{F93714A5-A48E-311A-951C-5FE075F4AEDD}"/>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884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579;p48">
            <a:extLst>
              <a:ext uri="{FF2B5EF4-FFF2-40B4-BE49-F238E27FC236}">
                <a16:creationId xmlns:a16="http://schemas.microsoft.com/office/drawing/2014/main" id="{FDF7B915-CB8E-A6BC-8B6E-8AE599026D45}"/>
              </a:ext>
            </a:extLst>
          </p:cNvPr>
          <p:cNvSpPr txBox="1"/>
          <p:nvPr/>
        </p:nvSpPr>
        <p:spPr>
          <a:xfrm>
            <a:off x="0" y="655200"/>
            <a:ext cx="5702400" cy="483600"/>
          </a:xfrm>
          <a:prstGeom prst="rect">
            <a:avLst/>
          </a:prstGeom>
          <a:noFill/>
          <a:ln>
            <a:noFill/>
          </a:ln>
        </p:spPr>
        <p:txBody>
          <a:bodyPr spcFirstLastPara="1" wrap="square" lIns="0" tIns="0" rIns="0" bIns="0" anchor="t" anchorCtr="0">
            <a:noAutofit/>
          </a:bodyPr>
          <a:lstStyle/>
          <a:p>
            <a:pPr marL="959975">
              <a:lnSpc>
                <a:spcPct val="80000"/>
              </a:lnSpc>
              <a:buClr>
                <a:schemeClr val="dk1"/>
              </a:buClr>
              <a:buSzPts val="1100"/>
            </a:pPr>
            <a:r>
              <a:rPr lang="fr" sz="2933" b="1">
                <a:solidFill>
                  <a:srgbClr val="001410"/>
                </a:solidFill>
                <a:latin typeface="Sora"/>
                <a:ea typeface="Sora"/>
                <a:cs typeface="Sora"/>
                <a:sym typeface="Sora"/>
              </a:rPr>
              <a:t>Boîtes de couleurs</a:t>
            </a:r>
            <a:endParaRPr sz="5867" b="1">
              <a:solidFill>
                <a:srgbClr val="001410"/>
              </a:solidFill>
              <a:latin typeface="Sora"/>
              <a:ea typeface="Sora"/>
              <a:cs typeface="Sora"/>
              <a:sym typeface="Sora"/>
            </a:endParaRPr>
          </a:p>
        </p:txBody>
      </p:sp>
      <p:sp>
        <p:nvSpPr>
          <p:cNvPr id="3" name="Google Shape;580;p48">
            <a:extLst>
              <a:ext uri="{FF2B5EF4-FFF2-40B4-BE49-F238E27FC236}">
                <a16:creationId xmlns:a16="http://schemas.microsoft.com/office/drawing/2014/main" id="{F52ECEF5-BB75-DF61-1A1E-B1CB97A42F48}"/>
              </a:ext>
            </a:extLst>
          </p:cNvPr>
          <p:cNvSpPr txBox="1"/>
          <p:nvPr/>
        </p:nvSpPr>
        <p:spPr>
          <a:xfrm>
            <a:off x="0" y="1073733"/>
            <a:ext cx="5905200" cy="270800"/>
          </a:xfrm>
          <a:prstGeom prst="rect">
            <a:avLst/>
          </a:prstGeom>
          <a:noFill/>
          <a:ln>
            <a:noFill/>
          </a:ln>
        </p:spPr>
        <p:txBody>
          <a:bodyPr spcFirstLastPara="1" wrap="square" lIns="0" tIns="0" rIns="0" bIns="0" anchor="t" anchorCtr="0">
            <a:noAutofit/>
          </a:bodyPr>
          <a:lstStyle/>
          <a:p>
            <a:pPr marL="959975"/>
            <a:r>
              <a:rPr lang="fr" sz="1200" dirty="0">
                <a:solidFill>
                  <a:srgbClr val="87CBC1"/>
                </a:solidFill>
                <a:latin typeface="Sora"/>
                <a:ea typeface="Sora"/>
                <a:cs typeface="Sora"/>
                <a:sym typeface="Sora"/>
              </a:rPr>
              <a:t>ROADMAP</a:t>
            </a:r>
            <a:endParaRPr sz="1200" dirty="0">
              <a:solidFill>
                <a:srgbClr val="87CBC1"/>
              </a:solidFill>
              <a:latin typeface="Sora"/>
              <a:ea typeface="Sora"/>
              <a:cs typeface="Sora"/>
              <a:sym typeface="Sora"/>
            </a:endParaRPr>
          </a:p>
        </p:txBody>
      </p:sp>
      <p:grpSp>
        <p:nvGrpSpPr>
          <p:cNvPr id="4" name="Google Shape;581;p48">
            <a:extLst>
              <a:ext uri="{FF2B5EF4-FFF2-40B4-BE49-F238E27FC236}">
                <a16:creationId xmlns:a16="http://schemas.microsoft.com/office/drawing/2014/main" id="{16688700-0EBD-5900-A97B-EF10F2BDEB4F}"/>
              </a:ext>
            </a:extLst>
          </p:cNvPr>
          <p:cNvGrpSpPr/>
          <p:nvPr/>
        </p:nvGrpSpPr>
        <p:grpSpPr>
          <a:xfrm>
            <a:off x="959997" y="1595734"/>
            <a:ext cx="2400003" cy="3654399"/>
            <a:chOff x="719998" y="1425400"/>
            <a:chExt cx="1800002" cy="2740799"/>
          </a:xfrm>
        </p:grpSpPr>
        <p:sp>
          <p:nvSpPr>
            <p:cNvPr id="5" name="Google Shape;582;p48">
              <a:extLst>
                <a:ext uri="{FF2B5EF4-FFF2-40B4-BE49-F238E27FC236}">
                  <a16:creationId xmlns:a16="http://schemas.microsoft.com/office/drawing/2014/main" id="{A71CC8AB-F93C-DC10-0FA9-6BA5FAA4832C}"/>
                </a:ext>
              </a:extLst>
            </p:cNvPr>
            <p:cNvSpPr/>
            <p:nvPr/>
          </p:nvSpPr>
          <p:spPr>
            <a:xfrm>
              <a:off x="720000" y="1841200"/>
              <a:ext cx="1800000" cy="339600"/>
            </a:xfrm>
            <a:prstGeom prst="homePlate">
              <a:avLst>
                <a:gd name="adj" fmla="val 50000"/>
              </a:avLst>
            </a:prstGeom>
            <a:solidFill>
              <a:srgbClr val="001410"/>
            </a:solidFill>
            <a:ln>
              <a:noFill/>
            </a:ln>
          </p:spPr>
          <p:txBody>
            <a:bodyPr spcFirstLastPara="1" wrap="square" lIns="121900" tIns="121900" rIns="121900" bIns="121900" anchor="t" anchorCtr="0">
              <a:noAutofit/>
            </a:bodyPr>
            <a:lstStyle/>
            <a:p>
              <a:pPr marL="95998">
                <a:buClr>
                  <a:schemeClr val="dk1"/>
                </a:buClr>
                <a:buSzPts val="1100"/>
              </a:pPr>
              <a:r>
                <a:rPr lang="fr" sz="1467">
                  <a:solidFill>
                    <a:schemeClr val="lt1"/>
                  </a:solidFill>
                  <a:latin typeface="Sora Medium"/>
                  <a:ea typeface="Sora Medium"/>
                  <a:cs typeface="Sora Medium"/>
                  <a:sym typeface="Sora Medium"/>
                </a:rPr>
                <a:t>Box Title</a:t>
              </a:r>
              <a:endParaRPr sz="1067" b="1">
                <a:solidFill>
                  <a:schemeClr val="lt1"/>
                </a:solidFill>
                <a:latin typeface="Inter"/>
                <a:ea typeface="Inter"/>
                <a:cs typeface="Inter"/>
                <a:sym typeface="Inter"/>
              </a:endParaRPr>
            </a:p>
            <a:p>
              <a:pPr algn="ctr"/>
              <a:endParaRPr sz="2400"/>
            </a:p>
          </p:txBody>
        </p:sp>
        <p:sp>
          <p:nvSpPr>
            <p:cNvPr id="6" name="Google Shape;583;p48">
              <a:extLst>
                <a:ext uri="{FF2B5EF4-FFF2-40B4-BE49-F238E27FC236}">
                  <a16:creationId xmlns:a16="http://schemas.microsoft.com/office/drawing/2014/main" id="{2A7396AB-5C51-6883-06FB-1D7AF7345BB4}"/>
                </a:ext>
              </a:extLst>
            </p:cNvPr>
            <p:cNvSpPr txBox="1"/>
            <p:nvPr/>
          </p:nvSpPr>
          <p:spPr>
            <a:xfrm>
              <a:off x="720000" y="2207199"/>
              <a:ext cx="1629300" cy="1959000"/>
            </a:xfrm>
            <a:prstGeom prst="rect">
              <a:avLst/>
            </a:prstGeom>
            <a:solidFill>
              <a:srgbClr val="001410"/>
            </a:solidFill>
            <a:ln>
              <a:noFill/>
            </a:ln>
          </p:spPr>
          <p:txBody>
            <a:bodyPr spcFirstLastPara="1" wrap="square" lIns="240000" tIns="240000" rIns="192000" bIns="240000" anchor="t" anchorCtr="0">
              <a:noAutofit/>
            </a:bodyPr>
            <a:lstStyle/>
            <a:p>
              <a:pPr marL="143995" indent="-172196">
                <a:buClr>
                  <a:schemeClr val="lt1"/>
                </a:buClr>
                <a:buSzPts val="900"/>
                <a:buFont typeface="Sora"/>
                <a:buChar char="●"/>
              </a:pPr>
              <a:r>
                <a:rPr lang="fr" sz="1200">
                  <a:solidFill>
                    <a:schemeClr val="lt1"/>
                  </a:solidFill>
                  <a:latin typeface="Sora"/>
                  <a:ea typeface="Sora"/>
                  <a:cs typeface="Sora"/>
                  <a:sym typeface="Sora"/>
                </a:rPr>
                <a:t>Lorem ipsum dolor sit amet, consectetur</a:t>
              </a:r>
              <a:br>
                <a:rPr lang="fr" sz="1200">
                  <a:solidFill>
                    <a:schemeClr val="lt1"/>
                  </a:solidFill>
                  <a:latin typeface="Sora"/>
                  <a:ea typeface="Sora"/>
                  <a:cs typeface="Sora"/>
                  <a:sym typeface="Sora"/>
                </a:rPr>
              </a:br>
              <a:endParaRPr sz="1200">
                <a:solidFill>
                  <a:schemeClr val="lt1"/>
                </a:solidFill>
                <a:latin typeface="Sora"/>
                <a:ea typeface="Sora"/>
                <a:cs typeface="Sora"/>
                <a:sym typeface="Sora"/>
              </a:endParaRPr>
            </a:p>
            <a:p>
              <a:pPr marL="143995" indent="-172196">
                <a:buClr>
                  <a:schemeClr val="lt1"/>
                </a:buClr>
                <a:buSzPts val="900"/>
                <a:buFont typeface="Sora"/>
                <a:buChar char="●"/>
              </a:pPr>
              <a:r>
                <a:rPr lang="fr" sz="1200">
                  <a:solidFill>
                    <a:schemeClr val="lt1"/>
                  </a:solidFill>
                  <a:latin typeface="Sora"/>
                  <a:ea typeface="Sora"/>
                  <a:cs typeface="Sora"/>
                  <a:sym typeface="Sora"/>
                </a:rPr>
                <a:t>adipiscing elit, sed do eiusmod tempor</a:t>
              </a:r>
              <a:br>
                <a:rPr lang="fr" sz="1200">
                  <a:solidFill>
                    <a:schemeClr val="lt1"/>
                  </a:solidFill>
                  <a:latin typeface="Sora"/>
                  <a:ea typeface="Sora"/>
                  <a:cs typeface="Sora"/>
                  <a:sym typeface="Sora"/>
                </a:rPr>
              </a:br>
              <a:endParaRPr sz="1200">
                <a:solidFill>
                  <a:schemeClr val="lt1"/>
                </a:solidFill>
                <a:latin typeface="Sora"/>
                <a:ea typeface="Sora"/>
                <a:cs typeface="Sora"/>
                <a:sym typeface="Sora"/>
              </a:endParaRPr>
            </a:p>
            <a:p>
              <a:pPr marL="143995" indent="-172196">
                <a:buClr>
                  <a:schemeClr val="lt1"/>
                </a:buClr>
                <a:buSzPts val="900"/>
                <a:buFont typeface="Sora"/>
                <a:buChar char="●"/>
              </a:pPr>
              <a:r>
                <a:rPr lang="fr" sz="1200">
                  <a:solidFill>
                    <a:schemeClr val="lt1"/>
                  </a:solidFill>
                  <a:latin typeface="Sora"/>
                  <a:ea typeface="Sora"/>
                  <a:cs typeface="Sora"/>
                  <a:sym typeface="Sora"/>
                </a:rPr>
                <a:t>incididunt ut labore et dolore magna aliqua.</a:t>
              </a:r>
              <a:endParaRPr sz="1200">
                <a:solidFill>
                  <a:schemeClr val="lt1"/>
                </a:solidFill>
                <a:latin typeface="Sora"/>
                <a:ea typeface="Sora"/>
                <a:cs typeface="Sora"/>
                <a:sym typeface="Sora"/>
              </a:endParaRPr>
            </a:p>
            <a:p>
              <a:pPr marL="143995" indent="-95998"/>
              <a:endParaRPr sz="1200">
                <a:solidFill>
                  <a:schemeClr val="lt1"/>
                </a:solidFill>
                <a:latin typeface="Sora"/>
                <a:ea typeface="Sora"/>
                <a:cs typeface="Sora"/>
                <a:sym typeface="Sora"/>
              </a:endParaRPr>
            </a:p>
            <a:p>
              <a:pPr marL="143995" indent="-95998"/>
              <a:endParaRPr sz="1200">
                <a:solidFill>
                  <a:schemeClr val="lt1"/>
                </a:solidFill>
                <a:latin typeface="Sora"/>
                <a:ea typeface="Sora"/>
                <a:cs typeface="Sora"/>
                <a:sym typeface="Sora"/>
              </a:endParaRPr>
            </a:p>
            <a:p>
              <a:pPr marL="143995" indent="-95998"/>
              <a:endParaRPr sz="1200">
                <a:solidFill>
                  <a:schemeClr val="lt1"/>
                </a:solidFill>
                <a:latin typeface="Sora"/>
                <a:ea typeface="Sora"/>
                <a:cs typeface="Sora"/>
                <a:sym typeface="Sora"/>
              </a:endParaRPr>
            </a:p>
          </p:txBody>
        </p:sp>
        <p:sp>
          <p:nvSpPr>
            <p:cNvPr id="7" name="Google Shape;584;p48">
              <a:extLst>
                <a:ext uri="{FF2B5EF4-FFF2-40B4-BE49-F238E27FC236}">
                  <a16:creationId xmlns:a16="http://schemas.microsoft.com/office/drawing/2014/main" id="{EB6BFD29-4797-DE6A-FE7F-2D0172C24B78}"/>
                </a:ext>
              </a:extLst>
            </p:cNvPr>
            <p:cNvSpPr txBox="1"/>
            <p:nvPr/>
          </p:nvSpPr>
          <p:spPr>
            <a:xfrm>
              <a:off x="719998" y="1425400"/>
              <a:ext cx="497100" cy="339600"/>
            </a:xfrm>
            <a:prstGeom prst="rect">
              <a:avLst/>
            </a:prstGeom>
            <a:noFill/>
            <a:ln>
              <a:noFill/>
            </a:ln>
          </p:spPr>
          <p:txBody>
            <a:bodyPr spcFirstLastPara="1" wrap="square" lIns="0" tIns="0" rIns="0" bIns="0" anchor="ctr" anchorCtr="0">
              <a:noAutofit/>
            </a:bodyPr>
            <a:lstStyle/>
            <a:p>
              <a:pPr>
                <a:buClr>
                  <a:schemeClr val="dk1"/>
                </a:buClr>
                <a:buSzPts val="1100"/>
              </a:pPr>
              <a:r>
                <a:rPr lang="fr" sz="2933">
                  <a:solidFill>
                    <a:srgbClr val="001410"/>
                  </a:solidFill>
                  <a:latin typeface="Sora Medium"/>
                  <a:ea typeface="Sora Medium"/>
                  <a:cs typeface="Sora Medium"/>
                  <a:sym typeface="Sora Medium"/>
                </a:rPr>
                <a:t>01</a:t>
              </a:r>
              <a:endParaRPr sz="2667" b="1">
                <a:solidFill>
                  <a:srgbClr val="001410"/>
                </a:solidFill>
                <a:latin typeface="Inter"/>
                <a:ea typeface="Inter"/>
                <a:cs typeface="Inter"/>
                <a:sym typeface="Inter"/>
              </a:endParaRPr>
            </a:p>
          </p:txBody>
        </p:sp>
      </p:grpSp>
      <p:grpSp>
        <p:nvGrpSpPr>
          <p:cNvPr id="8" name="Google Shape;585;p48">
            <a:extLst>
              <a:ext uri="{FF2B5EF4-FFF2-40B4-BE49-F238E27FC236}">
                <a16:creationId xmlns:a16="http://schemas.microsoft.com/office/drawing/2014/main" id="{19351353-1EB8-6971-B90A-8678061D0686}"/>
              </a:ext>
            </a:extLst>
          </p:cNvPr>
          <p:cNvGrpSpPr/>
          <p:nvPr/>
        </p:nvGrpSpPr>
        <p:grpSpPr>
          <a:xfrm>
            <a:off x="3614918" y="1595734"/>
            <a:ext cx="2400100" cy="3654399"/>
            <a:chOff x="2711188" y="1425400"/>
            <a:chExt cx="1800075" cy="2740799"/>
          </a:xfrm>
        </p:grpSpPr>
        <p:sp>
          <p:nvSpPr>
            <p:cNvPr id="9" name="Google Shape;586;p48">
              <a:extLst>
                <a:ext uri="{FF2B5EF4-FFF2-40B4-BE49-F238E27FC236}">
                  <a16:creationId xmlns:a16="http://schemas.microsoft.com/office/drawing/2014/main" id="{B443C78E-5238-C7DF-00CE-3A6FCC2E51AF}"/>
                </a:ext>
              </a:extLst>
            </p:cNvPr>
            <p:cNvSpPr/>
            <p:nvPr/>
          </p:nvSpPr>
          <p:spPr>
            <a:xfrm>
              <a:off x="2711263" y="1841200"/>
              <a:ext cx="1800000" cy="339600"/>
            </a:xfrm>
            <a:prstGeom prst="homePlate">
              <a:avLst>
                <a:gd name="adj" fmla="val 50000"/>
              </a:avLst>
            </a:prstGeom>
            <a:solidFill>
              <a:srgbClr val="87CBC2"/>
            </a:solidFill>
            <a:ln>
              <a:noFill/>
            </a:ln>
          </p:spPr>
          <p:txBody>
            <a:bodyPr spcFirstLastPara="1" wrap="square" lIns="121900" tIns="121900" rIns="121900" bIns="121900" anchor="t" anchorCtr="0">
              <a:noAutofit/>
            </a:bodyPr>
            <a:lstStyle/>
            <a:p>
              <a:pPr marL="95998"/>
              <a:r>
                <a:rPr lang="fr" sz="1467">
                  <a:solidFill>
                    <a:srgbClr val="177583"/>
                  </a:solidFill>
                  <a:latin typeface="Sora Medium"/>
                  <a:ea typeface="Sora Medium"/>
                  <a:cs typeface="Sora Medium"/>
                  <a:sym typeface="Sora Medium"/>
                </a:rPr>
                <a:t>Box Title</a:t>
              </a:r>
              <a:endParaRPr sz="1067" b="1">
                <a:solidFill>
                  <a:srgbClr val="177583"/>
                </a:solidFill>
                <a:latin typeface="Inter"/>
                <a:ea typeface="Inter"/>
                <a:cs typeface="Inter"/>
                <a:sym typeface="Inter"/>
              </a:endParaRPr>
            </a:p>
            <a:p>
              <a:pPr algn="ctr"/>
              <a:endParaRPr sz="2400">
                <a:solidFill>
                  <a:srgbClr val="177583"/>
                </a:solidFill>
              </a:endParaRPr>
            </a:p>
          </p:txBody>
        </p:sp>
        <p:sp>
          <p:nvSpPr>
            <p:cNvPr id="10" name="Google Shape;587;p48">
              <a:extLst>
                <a:ext uri="{FF2B5EF4-FFF2-40B4-BE49-F238E27FC236}">
                  <a16:creationId xmlns:a16="http://schemas.microsoft.com/office/drawing/2014/main" id="{3291D840-EA5D-B131-26E4-E972597ED1C2}"/>
                </a:ext>
              </a:extLst>
            </p:cNvPr>
            <p:cNvSpPr txBox="1"/>
            <p:nvPr/>
          </p:nvSpPr>
          <p:spPr>
            <a:xfrm>
              <a:off x="2711188" y="2207199"/>
              <a:ext cx="1629300" cy="1959000"/>
            </a:xfrm>
            <a:prstGeom prst="rect">
              <a:avLst/>
            </a:prstGeom>
            <a:solidFill>
              <a:srgbClr val="87CBC2"/>
            </a:solidFill>
            <a:ln>
              <a:noFill/>
            </a:ln>
          </p:spPr>
          <p:txBody>
            <a:bodyPr spcFirstLastPara="1" wrap="square" lIns="240000" tIns="240000" rIns="192000" bIns="240000" anchor="t" anchorCtr="0">
              <a:noAutofit/>
            </a:bodyPr>
            <a:lstStyle/>
            <a:p>
              <a:pPr marL="143995" indent="-172196">
                <a:buClr>
                  <a:srgbClr val="177583"/>
                </a:buClr>
                <a:buSzPts val="900"/>
                <a:buFont typeface="Sora"/>
                <a:buChar char="●"/>
              </a:pPr>
              <a:r>
                <a:rPr lang="fr" sz="1200">
                  <a:solidFill>
                    <a:srgbClr val="177583"/>
                  </a:solidFill>
                  <a:latin typeface="Sora"/>
                  <a:ea typeface="Sora"/>
                  <a:cs typeface="Sora"/>
                  <a:sym typeface="Sora"/>
                </a:rPr>
                <a:t>Lorem ipsum dolor sit amet, consectetur</a:t>
              </a:r>
              <a:br>
                <a:rPr lang="fr" sz="1200">
                  <a:solidFill>
                    <a:srgbClr val="177583"/>
                  </a:solidFill>
                  <a:latin typeface="Sora"/>
                  <a:ea typeface="Sora"/>
                  <a:cs typeface="Sora"/>
                  <a:sym typeface="Sora"/>
                </a:rPr>
              </a:br>
              <a:endParaRPr sz="1200">
                <a:solidFill>
                  <a:srgbClr val="177583"/>
                </a:solidFill>
                <a:latin typeface="Sora"/>
                <a:ea typeface="Sora"/>
                <a:cs typeface="Sora"/>
                <a:sym typeface="Sora"/>
              </a:endParaRPr>
            </a:p>
            <a:p>
              <a:pPr marL="143995" indent="-172196">
                <a:buClr>
                  <a:srgbClr val="177583"/>
                </a:buClr>
                <a:buSzPts val="900"/>
                <a:buFont typeface="Sora"/>
                <a:buChar char="●"/>
              </a:pPr>
              <a:r>
                <a:rPr lang="fr" sz="1200">
                  <a:solidFill>
                    <a:srgbClr val="177583"/>
                  </a:solidFill>
                  <a:latin typeface="Sora"/>
                  <a:ea typeface="Sora"/>
                  <a:cs typeface="Sora"/>
                  <a:sym typeface="Sora"/>
                </a:rPr>
                <a:t>adipiscing elit, sed do eiusmod tempor</a:t>
              </a:r>
              <a:br>
                <a:rPr lang="fr" sz="1200">
                  <a:solidFill>
                    <a:srgbClr val="177583"/>
                  </a:solidFill>
                  <a:latin typeface="Sora"/>
                  <a:ea typeface="Sora"/>
                  <a:cs typeface="Sora"/>
                  <a:sym typeface="Sora"/>
                </a:rPr>
              </a:br>
              <a:endParaRPr sz="1200">
                <a:solidFill>
                  <a:srgbClr val="177583"/>
                </a:solidFill>
                <a:latin typeface="Sora"/>
                <a:ea typeface="Sora"/>
                <a:cs typeface="Sora"/>
                <a:sym typeface="Sora"/>
              </a:endParaRPr>
            </a:p>
            <a:p>
              <a:pPr marL="143995" indent="-172196">
                <a:buClr>
                  <a:srgbClr val="177583"/>
                </a:buClr>
                <a:buSzPts val="900"/>
                <a:buFont typeface="Sora"/>
                <a:buChar char="●"/>
              </a:pPr>
              <a:r>
                <a:rPr lang="fr" sz="1200">
                  <a:solidFill>
                    <a:srgbClr val="177583"/>
                  </a:solidFill>
                  <a:latin typeface="Sora"/>
                  <a:ea typeface="Sora"/>
                  <a:cs typeface="Sora"/>
                  <a:sym typeface="Sora"/>
                </a:rPr>
                <a:t>incididunt ut labore et dolore magna aliqua.</a:t>
              </a:r>
              <a:endParaRPr sz="1200">
                <a:solidFill>
                  <a:srgbClr val="177583"/>
                </a:solidFill>
                <a:latin typeface="Sora"/>
                <a:ea typeface="Sora"/>
                <a:cs typeface="Sora"/>
                <a:sym typeface="Sora"/>
              </a:endParaRPr>
            </a:p>
            <a:p>
              <a:pPr marL="143995" indent="-95998"/>
              <a:endParaRPr sz="1200">
                <a:solidFill>
                  <a:srgbClr val="177583"/>
                </a:solidFill>
                <a:latin typeface="Sora"/>
                <a:ea typeface="Sora"/>
                <a:cs typeface="Sora"/>
                <a:sym typeface="Sora"/>
              </a:endParaRPr>
            </a:p>
            <a:p>
              <a:pPr marL="143995" indent="-95998"/>
              <a:endParaRPr sz="1200">
                <a:solidFill>
                  <a:srgbClr val="177583"/>
                </a:solidFill>
                <a:latin typeface="Sora"/>
                <a:ea typeface="Sora"/>
                <a:cs typeface="Sora"/>
                <a:sym typeface="Sora"/>
              </a:endParaRPr>
            </a:p>
            <a:p>
              <a:pPr marL="143995" indent="-95998"/>
              <a:endParaRPr sz="1200">
                <a:solidFill>
                  <a:srgbClr val="177583"/>
                </a:solidFill>
                <a:latin typeface="Sora"/>
                <a:ea typeface="Sora"/>
                <a:cs typeface="Sora"/>
                <a:sym typeface="Sora"/>
              </a:endParaRPr>
            </a:p>
          </p:txBody>
        </p:sp>
        <p:sp>
          <p:nvSpPr>
            <p:cNvPr id="11" name="Google Shape;588;p48">
              <a:extLst>
                <a:ext uri="{FF2B5EF4-FFF2-40B4-BE49-F238E27FC236}">
                  <a16:creationId xmlns:a16="http://schemas.microsoft.com/office/drawing/2014/main" id="{7DFBDDC9-BA69-05D0-896F-28FB19D76A28}"/>
                </a:ext>
              </a:extLst>
            </p:cNvPr>
            <p:cNvSpPr txBox="1"/>
            <p:nvPr/>
          </p:nvSpPr>
          <p:spPr>
            <a:xfrm>
              <a:off x="2711260" y="1425400"/>
              <a:ext cx="497100" cy="339600"/>
            </a:xfrm>
            <a:prstGeom prst="rect">
              <a:avLst/>
            </a:prstGeom>
            <a:noFill/>
            <a:ln>
              <a:noFill/>
            </a:ln>
          </p:spPr>
          <p:txBody>
            <a:bodyPr spcFirstLastPara="1" wrap="square" lIns="0" tIns="0" rIns="0" bIns="0" anchor="ctr" anchorCtr="0">
              <a:noAutofit/>
            </a:bodyPr>
            <a:lstStyle/>
            <a:p>
              <a:r>
                <a:rPr lang="fr" sz="2933">
                  <a:solidFill>
                    <a:srgbClr val="87CBC2"/>
                  </a:solidFill>
                  <a:latin typeface="Sora Medium"/>
                  <a:ea typeface="Sora Medium"/>
                  <a:cs typeface="Sora Medium"/>
                  <a:sym typeface="Sora Medium"/>
                </a:rPr>
                <a:t>02</a:t>
              </a:r>
              <a:endParaRPr sz="2667" b="1">
                <a:solidFill>
                  <a:srgbClr val="87CBC2"/>
                </a:solidFill>
                <a:latin typeface="Inter"/>
                <a:ea typeface="Inter"/>
                <a:cs typeface="Inter"/>
                <a:sym typeface="Inter"/>
              </a:endParaRPr>
            </a:p>
          </p:txBody>
        </p:sp>
      </p:grpSp>
      <p:grpSp>
        <p:nvGrpSpPr>
          <p:cNvPr id="12" name="Google Shape;589;p48">
            <a:extLst>
              <a:ext uri="{FF2B5EF4-FFF2-40B4-BE49-F238E27FC236}">
                <a16:creationId xmlns:a16="http://schemas.microsoft.com/office/drawing/2014/main" id="{A5F82E29-89A8-59FA-1062-E7E66F20F153}"/>
              </a:ext>
            </a:extLst>
          </p:cNvPr>
          <p:cNvGrpSpPr/>
          <p:nvPr/>
        </p:nvGrpSpPr>
        <p:grpSpPr>
          <a:xfrm>
            <a:off x="6289634" y="1595734"/>
            <a:ext cx="2400100" cy="3654399"/>
            <a:chOff x="4717225" y="1425400"/>
            <a:chExt cx="1800075" cy="2740799"/>
          </a:xfrm>
        </p:grpSpPr>
        <p:sp>
          <p:nvSpPr>
            <p:cNvPr id="13" name="Google Shape;590;p48">
              <a:extLst>
                <a:ext uri="{FF2B5EF4-FFF2-40B4-BE49-F238E27FC236}">
                  <a16:creationId xmlns:a16="http://schemas.microsoft.com/office/drawing/2014/main" id="{C2B69854-539B-A7B7-6401-3C6F49135F8A}"/>
                </a:ext>
              </a:extLst>
            </p:cNvPr>
            <p:cNvSpPr/>
            <p:nvPr/>
          </p:nvSpPr>
          <p:spPr>
            <a:xfrm>
              <a:off x="4717300" y="1841200"/>
              <a:ext cx="1800000" cy="339600"/>
            </a:xfrm>
            <a:prstGeom prst="homePlate">
              <a:avLst>
                <a:gd name="adj" fmla="val 50000"/>
              </a:avLst>
            </a:prstGeom>
            <a:solidFill>
              <a:srgbClr val="DEEEEB"/>
            </a:solidFill>
            <a:ln>
              <a:noFill/>
            </a:ln>
          </p:spPr>
          <p:txBody>
            <a:bodyPr spcFirstLastPara="1" wrap="square" lIns="121900" tIns="121900" rIns="121900" bIns="121900" anchor="t" anchorCtr="0">
              <a:noAutofit/>
            </a:bodyPr>
            <a:lstStyle/>
            <a:p>
              <a:pPr marL="95998"/>
              <a:r>
                <a:rPr lang="fr" sz="1467">
                  <a:solidFill>
                    <a:srgbClr val="177583"/>
                  </a:solidFill>
                  <a:latin typeface="Sora Medium"/>
                  <a:ea typeface="Sora Medium"/>
                  <a:cs typeface="Sora Medium"/>
                  <a:sym typeface="Sora Medium"/>
                </a:rPr>
                <a:t>Box Title</a:t>
              </a:r>
              <a:endParaRPr sz="1067" b="1">
                <a:solidFill>
                  <a:srgbClr val="177583"/>
                </a:solidFill>
                <a:latin typeface="Inter"/>
                <a:ea typeface="Inter"/>
                <a:cs typeface="Inter"/>
                <a:sym typeface="Inter"/>
              </a:endParaRPr>
            </a:p>
            <a:p>
              <a:pPr algn="ctr"/>
              <a:endParaRPr sz="2400">
                <a:solidFill>
                  <a:srgbClr val="001410"/>
                </a:solidFill>
              </a:endParaRPr>
            </a:p>
          </p:txBody>
        </p:sp>
        <p:sp>
          <p:nvSpPr>
            <p:cNvPr id="14" name="Google Shape;591;p48">
              <a:extLst>
                <a:ext uri="{FF2B5EF4-FFF2-40B4-BE49-F238E27FC236}">
                  <a16:creationId xmlns:a16="http://schemas.microsoft.com/office/drawing/2014/main" id="{56CE43DC-423B-C1D7-0F04-2FE867A746AC}"/>
                </a:ext>
              </a:extLst>
            </p:cNvPr>
            <p:cNvSpPr txBox="1"/>
            <p:nvPr/>
          </p:nvSpPr>
          <p:spPr>
            <a:xfrm>
              <a:off x="4717225" y="2207199"/>
              <a:ext cx="1629300" cy="1959000"/>
            </a:xfrm>
            <a:prstGeom prst="rect">
              <a:avLst/>
            </a:prstGeom>
            <a:solidFill>
              <a:srgbClr val="DEEEEB"/>
            </a:solidFill>
            <a:ln>
              <a:noFill/>
            </a:ln>
          </p:spPr>
          <p:txBody>
            <a:bodyPr spcFirstLastPara="1" wrap="square" lIns="240000" tIns="240000" rIns="192000" bIns="240000" anchor="t" anchorCtr="0">
              <a:noAutofit/>
            </a:bodyPr>
            <a:lstStyle/>
            <a:p>
              <a:pPr marL="143995" indent="-172196">
                <a:buClr>
                  <a:srgbClr val="177583"/>
                </a:buClr>
                <a:buSzPts val="900"/>
                <a:buFont typeface="Sora"/>
                <a:buChar char="●"/>
              </a:pPr>
              <a:r>
                <a:rPr lang="fr" sz="1200">
                  <a:solidFill>
                    <a:srgbClr val="177583"/>
                  </a:solidFill>
                  <a:latin typeface="Sora"/>
                  <a:ea typeface="Sora"/>
                  <a:cs typeface="Sora"/>
                  <a:sym typeface="Sora"/>
                </a:rPr>
                <a:t>Lorem ipsum dolor sit amet, consectetur</a:t>
              </a:r>
              <a:br>
                <a:rPr lang="fr" sz="1200">
                  <a:solidFill>
                    <a:srgbClr val="177583"/>
                  </a:solidFill>
                  <a:latin typeface="Sora"/>
                  <a:ea typeface="Sora"/>
                  <a:cs typeface="Sora"/>
                  <a:sym typeface="Sora"/>
                </a:rPr>
              </a:br>
              <a:endParaRPr sz="1200">
                <a:solidFill>
                  <a:srgbClr val="177583"/>
                </a:solidFill>
                <a:latin typeface="Sora"/>
                <a:ea typeface="Sora"/>
                <a:cs typeface="Sora"/>
                <a:sym typeface="Sora"/>
              </a:endParaRPr>
            </a:p>
            <a:p>
              <a:pPr marL="143995" indent="-172196">
                <a:buClr>
                  <a:srgbClr val="177583"/>
                </a:buClr>
                <a:buSzPts val="900"/>
                <a:buFont typeface="Sora"/>
                <a:buChar char="●"/>
              </a:pPr>
              <a:r>
                <a:rPr lang="fr" sz="1200">
                  <a:solidFill>
                    <a:srgbClr val="177583"/>
                  </a:solidFill>
                  <a:latin typeface="Sora"/>
                  <a:ea typeface="Sora"/>
                  <a:cs typeface="Sora"/>
                  <a:sym typeface="Sora"/>
                </a:rPr>
                <a:t>adipiscing elit, sed do eiusmod tempor</a:t>
              </a:r>
              <a:br>
                <a:rPr lang="fr" sz="1200">
                  <a:solidFill>
                    <a:srgbClr val="177583"/>
                  </a:solidFill>
                  <a:latin typeface="Sora"/>
                  <a:ea typeface="Sora"/>
                  <a:cs typeface="Sora"/>
                  <a:sym typeface="Sora"/>
                </a:rPr>
              </a:br>
              <a:endParaRPr sz="1200">
                <a:solidFill>
                  <a:srgbClr val="177583"/>
                </a:solidFill>
                <a:latin typeface="Sora"/>
                <a:ea typeface="Sora"/>
                <a:cs typeface="Sora"/>
                <a:sym typeface="Sora"/>
              </a:endParaRPr>
            </a:p>
            <a:p>
              <a:pPr marL="143995" indent="-172196">
                <a:buClr>
                  <a:srgbClr val="177583"/>
                </a:buClr>
                <a:buSzPts val="900"/>
                <a:buFont typeface="Sora"/>
                <a:buChar char="●"/>
              </a:pPr>
              <a:r>
                <a:rPr lang="fr" sz="1200">
                  <a:solidFill>
                    <a:srgbClr val="177583"/>
                  </a:solidFill>
                  <a:latin typeface="Sora"/>
                  <a:ea typeface="Sora"/>
                  <a:cs typeface="Sora"/>
                  <a:sym typeface="Sora"/>
                </a:rPr>
                <a:t>incididunt ut labore et dolore magna aliqua.</a:t>
              </a:r>
              <a:endParaRPr sz="1200">
                <a:solidFill>
                  <a:srgbClr val="177583"/>
                </a:solidFill>
                <a:latin typeface="Sora"/>
                <a:ea typeface="Sora"/>
                <a:cs typeface="Sora"/>
                <a:sym typeface="Sora"/>
              </a:endParaRPr>
            </a:p>
            <a:p>
              <a:pPr marL="143995" indent="-95998"/>
              <a:endParaRPr sz="1200">
                <a:solidFill>
                  <a:srgbClr val="177583"/>
                </a:solidFill>
                <a:latin typeface="Sora"/>
                <a:ea typeface="Sora"/>
                <a:cs typeface="Sora"/>
                <a:sym typeface="Sora"/>
              </a:endParaRPr>
            </a:p>
            <a:p>
              <a:pPr marL="143995" indent="-95998"/>
              <a:endParaRPr sz="1200">
                <a:solidFill>
                  <a:srgbClr val="177583"/>
                </a:solidFill>
                <a:latin typeface="Sora"/>
                <a:ea typeface="Sora"/>
                <a:cs typeface="Sora"/>
                <a:sym typeface="Sora"/>
              </a:endParaRPr>
            </a:p>
            <a:p>
              <a:pPr marL="143995" indent="-95998"/>
              <a:endParaRPr sz="1200">
                <a:solidFill>
                  <a:srgbClr val="177583"/>
                </a:solidFill>
                <a:latin typeface="Sora"/>
                <a:ea typeface="Sora"/>
                <a:cs typeface="Sora"/>
                <a:sym typeface="Sora"/>
              </a:endParaRPr>
            </a:p>
          </p:txBody>
        </p:sp>
        <p:sp>
          <p:nvSpPr>
            <p:cNvPr id="15" name="Google Shape;592;p48">
              <a:extLst>
                <a:ext uri="{FF2B5EF4-FFF2-40B4-BE49-F238E27FC236}">
                  <a16:creationId xmlns:a16="http://schemas.microsoft.com/office/drawing/2014/main" id="{BBA64D75-D9D7-EBE6-BAAC-3D7253335614}"/>
                </a:ext>
              </a:extLst>
            </p:cNvPr>
            <p:cNvSpPr txBox="1"/>
            <p:nvPr/>
          </p:nvSpPr>
          <p:spPr>
            <a:xfrm>
              <a:off x="4717298" y="1425400"/>
              <a:ext cx="497100" cy="339600"/>
            </a:xfrm>
            <a:prstGeom prst="rect">
              <a:avLst/>
            </a:prstGeom>
            <a:noFill/>
            <a:ln>
              <a:noFill/>
            </a:ln>
          </p:spPr>
          <p:txBody>
            <a:bodyPr spcFirstLastPara="1" wrap="square" lIns="0" tIns="0" rIns="0" bIns="0" anchor="ctr" anchorCtr="0">
              <a:noAutofit/>
            </a:bodyPr>
            <a:lstStyle/>
            <a:p>
              <a:r>
                <a:rPr lang="fr" sz="2933">
                  <a:solidFill>
                    <a:srgbClr val="177583"/>
                  </a:solidFill>
                  <a:latin typeface="Sora Medium"/>
                  <a:ea typeface="Sora Medium"/>
                  <a:cs typeface="Sora Medium"/>
                  <a:sym typeface="Sora Medium"/>
                </a:rPr>
                <a:t>03</a:t>
              </a:r>
              <a:endParaRPr sz="2667" b="1">
                <a:solidFill>
                  <a:srgbClr val="177583"/>
                </a:solidFill>
                <a:latin typeface="Inter"/>
                <a:ea typeface="Inter"/>
                <a:cs typeface="Inter"/>
                <a:sym typeface="Inter"/>
              </a:endParaRPr>
            </a:p>
          </p:txBody>
        </p:sp>
      </p:grpSp>
      <p:grpSp>
        <p:nvGrpSpPr>
          <p:cNvPr id="16" name="Google Shape;593;p48">
            <a:extLst>
              <a:ext uri="{FF2B5EF4-FFF2-40B4-BE49-F238E27FC236}">
                <a16:creationId xmlns:a16="http://schemas.microsoft.com/office/drawing/2014/main" id="{94036036-844B-47D6-D8C5-3A495094DB3A}"/>
              </a:ext>
            </a:extLst>
          </p:cNvPr>
          <p:cNvGrpSpPr/>
          <p:nvPr/>
        </p:nvGrpSpPr>
        <p:grpSpPr>
          <a:xfrm>
            <a:off x="8964367" y="1595734"/>
            <a:ext cx="2400100" cy="3654399"/>
            <a:chOff x="6723275" y="1425400"/>
            <a:chExt cx="1800075" cy="2740799"/>
          </a:xfrm>
        </p:grpSpPr>
        <p:sp>
          <p:nvSpPr>
            <p:cNvPr id="17" name="Google Shape;594;p48">
              <a:extLst>
                <a:ext uri="{FF2B5EF4-FFF2-40B4-BE49-F238E27FC236}">
                  <a16:creationId xmlns:a16="http://schemas.microsoft.com/office/drawing/2014/main" id="{D676B4BE-ADC3-5EE3-C19E-97BB821B9372}"/>
                </a:ext>
              </a:extLst>
            </p:cNvPr>
            <p:cNvSpPr/>
            <p:nvPr/>
          </p:nvSpPr>
          <p:spPr>
            <a:xfrm>
              <a:off x="6723350" y="1841200"/>
              <a:ext cx="1800000" cy="339600"/>
            </a:xfrm>
            <a:prstGeom prst="homePlate">
              <a:avLst>
                <a:gd name="adj" fmla="val 50000"/>
              </a:avLst>
            </a:prstGeom>
            <a:solidFill>
              <a:srgbClr val="E4EAED"/>
            </a:solidFill>
            <a:ln>
              <a:noFill/>
            </a:ln>
          </p:spPr>
          <p:txBody>
            <a:bodyPr spcFirstLastPara="1" wrap="square" lIns="121900" tIns="121900" rIns="121900" bIns="121900" anchor="t" anchorCtr="0">
              <a:noAutofit/>
            </a:bodyPr>
            <a:lstStyle/>
            <a:p>
              <a:pPr marL="95998"/>
              <a:r>
                <a:rPr lang="fr" sz="1467" dirty="0">
                  <a:latin typeface="Sora Medium"/>
                  <a:ea typeface="Sora Medium"/>
                  <a:cs typeface="Sora Medium"/>
                  <a:sym typeface="Sora Medium"/>
                </a:rPr>
                <a:t>Box Title</a:t>
              </a:r>
              <a:endParaRPr sz="1067" b="1" dirty="0">
                <a:latin typeface="Inter"/>
                <a:ea typeface="Inter"/>
                <a:cs typeface="Inter"/>
                <a:sym typeface="Inter"/>
              </a:endParaRPr>
            </a:p>
            <a:p>
              <a:pPr algn="ctr"/>
              <a:endParaRPr sz="2400" dirty="0">
                <a:solidFill>
                  <a:srgbClr val="001410"/>
                </a:solidFill>
              </a:endParaRPr>
            </a:p>
          </p:txBody>
        </p:sp>
        <p:sp>
          <p:nvSpPr>
            <p:cNvPr id="18" name="Google Shape;595;p48">
              <a:extLst>
                <a:ext uri="{FF2B5EF4-FFF2-40B4-BE49-F238E27FC236}">
                  <a16:creationId xmlns:a16="http://schemas.microsoft.com/office/drawing/2014/main" id="{37A9D149-CF10-F1EC-07AF-BB10BBF3916B}"/>
                </a:ext>
              </a:extLst>
            </p:cNvPr>
            <p:cNvSpPr txBox="1"/>
            <p:nvPr/>
          </p:nvSpPr>
          <p:spPr>
            <a:xfrm>
              <a:off x="6723275" y="2207199"/>
              <a:ext cx="1629300" cy="1959000"/>
            </a:xfrm>
            <a:prstGeom prst="rect">
              <a:avLst/>
            </a:prstGeom>
            <a:solidFill>
              <a:srgbClr val="E4EAED"/>
            </a:solidFill>
            <a:ln>
              <a:noFill/>
            </a:ln>
          </p:spPr>
          <p:txBody>
            <a:bodyPr spcFirstLastPara="1" wrap="square" lIns="240000" tIns="240000" rIns="192000" bIns="240000" anchor="t" anchorCtr="0">
              <a:noAutofit/>
            </a:bodyPr>
            <a:lstStyle/>
            <a:p>
              <a:pPr marL="143995" indent="-172196">
                <a:buClr>
                  <a:schemeClr val="accent3"/>
                </a:buClr>
                <a:buSzPts val="900"/>
                <a:buFont typeface="Sora"/>
                <a:buChar char="●"/>
              </a:pPr>
              <a:r>
                <a:rPr lang="fr" sz="1200" dirty="0">
                  <a:latin typeface="Sora"/>
                  <a:ea typeface="Sora"/>
                  <a:cs typeface="Sora"/>
                  <a:sym typeface="Sora"/>
                </a:rPr>
                <a:t>Lorem ipsum dolor sit amet, consectetur</a:t>
              </a:r>
              <a:br>
                <a:rPr lang="fr" sz="1200" dirty="0">
                  <a:latin typeface="Sora"/>
                  <a:ea typeface="Sora"/>
                  <a:cs typeface="Sora"/>
                  <a:sym typeface="Sora"/>
                </a:rPr>
              </a:br>
              <a:endParaRPr sz="1200" dirty="0">
                <a:latin typeface="Sora"/>
                <a:ea typeface="Sora"/>
                <a:cs typeface="Sora"/>
                <a:sym typeface="Sora"/>
              </a:endParaRPr>
            </a:p>
            <a:p>
              <a:pPr marL="143995" indent="-172196">
                <a:buClr>
                  <a:schemeClr val="accent3"/>
                </a:buClr>
                <a:buSzPts val="900"/>
                <a:buFont typeface="Sora"/>
                <a:buChar char="●"/>
              </a:pPr>
              <a:r>
                <a:rPr lang="fr" sz="1200" dirty="0">
                  <a:latin typeface="Sora"/>
                  <a:ea typeface="Sora"/>
                  <a:cs typeface="Sora"/>
                  <a:sym typeface="Sora"/>
                </a:rPr>
                <a:t>adipiscing elit, sed do eiusmod tempor</a:t>
              </a:r>
              <a:br>
                <a:rPr lang="fr" sz="1200" dirty="0">
                  <a:latin typeface="Sora"/>
                  <a:ea typeface="Sora"/>
                  <a:cs typeface="Sora"/>
                  <a:sym typeface="Sora"/>
                </a:rPr>
              </a:br>
              <a:endParaRPr sz="1200" dirty="0">
                <a:latin typeface="Sora"/>
                <a:ea typeface="Sora"/>
                <a:cs typeface="Sora"/>
                <a:sym typeface="Sora"/>
              </a:endParaRPr>
            </a:p>
            <a:p>
              <a:pPr marL="143995" indent="-172196">
                <a:buClr>
                  <a:schemeClr val="accent3"/>
                </a:buClr>
                <a:buSzPts val="900"/>
                <a:buFont typeface="Sora"/>
                <a:buChar char="●"/>
              </a:pPr>
              <a:r>
                <a:rPr lang="fr" sz="1200" dirty="0">
                  <a:latin typeface="Sora"/>
                  <a:ea typeface="Sora"/>
                  <a:cs typeface="Sora"/>
                  <a:sym typeface="Sora"/>
                </a:rPr>
                <a:t>incididunt ut labore et dolore magna aliqua.</a:t>
              </a:r>
              <a:endParaRPr sz="1200" dirty="0">
                <a:latin typeface="Sora"/>
                <a:ea typeface="Sora"/>
                <a:cs typeface="Sora"/>
                <a:sym typeface="Sora"/>
              </a:endParaRPr>
            </a:p>
            <a:p>
              <a:pPr marL="143995" indent="-95998"/>
              <a:endParaRPr sz="1200" dirty="0">
                <a:solidFill>
                  <a:schemeClr val="accent3"/>
                </a:solidFill>
                <a:latin typeface="Sora"/>
                <a:ea typeface="Sora"/>
                <a:cs typeface="Sora"/>
                <a:sym typeface="Sora"/>
              </a:endParaRPr>
            </a:p>
            <a:p>
              <a:pPr marL="143995" indent="-95998"/>
              <a:endParaRPr sz="1200" dirty="0">
                <a:solidFill>
                  <a:schemeClr val="accent3"/>
                </a:solidFill>
                <a:latin typeface="Sora"/>
                <a:ea typeface="Sora"/>
                <a:cs typeface="Sora"/>
                <a:sym typeface="Sora"/>
              </a:endParaRPr>
            </a:p>
            <a:p>
              <a:pPr marL="143995" indent="-95998"/>
              <a:endParaRPr sz="1200" dirty="0">
                <a:solidFill>
                  <a:schemeClr val="accent3"/>
                </a:solidFill>
                <a:latin typeface="Sora"/>
                <a:ea typeface="Sora"/>
                <a:cs typeface="Sora"/>
                <a:sym typeface="Sora"/>
              </a:endParaRPr>
            </a:p>
          </p:txBody>
        </p:sp>
        <p:sp>
          <p:nvSpPr>
            <p:cNvPr id="19" name="Google Shape;596;p48">
              <a:extLst>
                <a:ext uri="{FF2B5EF4-FFF2-40B4-BE49-F238E27FC236}">
                  <a16:creationId xmlns:a16="http://schemas.microsoft.com/office/drawing/2014/main" id="{C4D334DE-7374-1700-64DF-D7ADC6B46B45}"/>
                </a:ext>
              </a:extLst>
            </p:cNvPr>
            <p:cNvSpPr txBox="1"/>
            <p:nvPr/>
          </p:nvSpPr>
          <p:spPr>
            <a:xfrm>
              <a:off x="6723348" y="1425400"/>
              <a:ext cx="497100" cy="339600"/>
            </a:xfrm>
            <a:prstGeom prst="rect">
              <a:avLst/>
            </a:prstGeom>
            <a:noFill/>
            <a:ln>
              <a:noFill/>
            </a:ln>
          </p:spPr>
          <p:txBody>
            <a:bodyPr spcFirstLastPara="1" wrap="square" lIns="0" tIns="0" rIns="0" bIns="0" anchor="ctr" anchorCtr="0">
              <a:noAutofit/>
            </a:bodyPr>
            <a:lstStyle/>
            <a:p>
              <a:r>
                <a:rPr lang="fr" sz="2933" dirty="0">
                  <a:latin typeface="Sora Medium"/>
                  <a:ea typeface="Sora Medium"/>
                  <a:cs typeface="Sora Medium"/>
                  <a:sym typeface="Sora Medium"/>
                </a:rPr>
                <a:t>04</a:t>
              </a:r>
              <a:endParaRPr sz="2667" b="1" dirty="0">
                <a:latin typeface="Inter"/>
                <a:ea typeface="Inter"/>
                <a:cs typeface="Inter"/>
                <a:sym typeface="Inter"/>
              </a:endParaRPr>
            </a:p>
          </p:txBody>
        </p:sp>
      </p:grpSp>
      <p:cxnSp>
        <p:nvCxnSpPr>
          <p:cNvPr id="20" name="Connecteur droit 19">
            <a:extLst>
              <a:ext uri="{FF2B5EF4-FFF2-40B4-BE49-F238E27FC236}">
                <a16:creationId xmlns:a16="http://schemas.microsoft.com/office/drawing/2014/main" id="{DEC091B4-0154-471D-F1CC-1931C7B85282}"/>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43266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01;p49">
            <a:extLst>
              <a:ext uri="{FF2B5EF4-FFF2-40B4-BE49-F238E27FC236}">
                <a16:creationId xmlns:a16="http://schemas.microsoft.com/office/drawing/2014/main" id="{1130F8DE-E5DE-3FE0-CE8A-61811209A0C0}"/>
              </a:ext>
            </a:extLst>
          </p:cNvPr>
          <p:cNvSpPr txBox="1"/>
          <p:nvPr/>
        </p:nvSpPr>
        <p:spPr>
          <a:xfrm>
            <a:off x="0" y="6552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a:solidFill>
                  <a:srgbClr val="001410"/>
                </a:solidFill>
                <a:latin typeface="Sora"/>
                <a:ea typeface="Sora"/>
                <a:cs typeface="Sora"/>
                <a:sym typeface="Sora"/>
              </a:rPr>
              <a:t>Diagrammes</a:t>
            </a:r>
            <a:endParaRPr sz="5867" b="1">
              <a:solidFill>
                <a:srgbClr val="001410"/>
              </a:solidFill>
              <a:latin typeface="Sora"/>
              <a:ea typeface="Sora"/>
              <a:cs typeface="Sora"/>
              <a:sym typeface="Sora"/>
            </a:endParaRPr>
          </a:p>
        </p:txBody>
      </p:sp>
      <p:sp>
        <p:nvSpPr>
          <p:cNvPr id="3" name="Google Shape;602;p49">
            <a:extLst>
              <a:ext uri="{FF2B5EF4-FFF2-40B4-BE49-F238E27FC236}">
                <a16:creationId xmlns:a16="http://schemas.microsoft.com/office/drawing/2014/main" id="{C55C0A89-7DF9-2A94-17BA-A59B1D7A81A0}"/>
              </a:ext>
            </a:extLst>
          </p:cNvPr>
          <p:cNvSpPr txBox="1"/>
          <p:nvPr/>
        </p:nvSpPr>
        <p:spPr>
          <a:xfrm>
            <a:off x="0" y="1073600"/>
            <a:ext cx="5905200" cy="270800"/>
          </a:xfrm>
          <a:prstGeom prst="rect">
            <a:avLst/>
          </a:prstGeom>
          <a:noFill/>
          <a:ln>
            <a:noFill/>
          </a:ln>
        </p:spPr>
        <p:txBody>
          <a:bodyPr spcFirstLastPara="1" wrap="square" lIns="0" tIns="0" rIns="0" bIns="0" anchor="t" anchorCtr="0">
            <a:noAutofit/>
          </a:bodyPr>
          <a:lstStyle/>
          <a:p>
            <a:pPr marL="959975"/>
            <a:r>
              <a:rPr lang="fr" sz="1200" dirty="0">
                <a:solidFill>
                  <a:srgbClr val="87CBC1"/>
                </a:solidFill>
                <a:latin typeface="Sora"/>
                <a:ea typeface="Sora"/>
                <a:cs typeface="Sora"/>
                <a:sym typeface="Sora"/>
              </a:rPr>
              <a:t>FUNNELS</a:t>
            </a:r>
            <a:endParaRPr sz="1200" dirty="0">
              <a:solidFill>
                <a:srgbClr val="87CBC1"/>
              </a:solidFill>
              <a:latin typeface="Sora"/>
              <a:ea typeface="Sora"/>
              <a:cs typeface="Sora"/>
              <a:sym typeface="Sora"/>
            </a:endParaRPr>
          </a:p>
        </p:txBody>
      </p:sp>
      <p:sp>
        <p:nvSpPr>
          <p:cNvPr id="4" name="Google Shape;603;p49">
            <a:extLst>
              <a:ext uri="{FF2B5EF4-FFF2-40B4-BE49-F238E27FC236}">
                <a16:creationId xmlns:a16="http://schemas.microsoft.com/office/drawing/2014/main" id="{2541D94D-6047-C078-988B-E0B95057850C}"/>
              </a:ext>
            </a:extLst>
          </p:cNvPr>
          <p:cNvSpPr txBox="1"/>
          <p:nvPr/>
        </p:nvSpPr>
        <p:spPr>
          <a:xfrm>
            <a:off x="960000" y="1805533"/>
            <a:ext cx="2880000" cy="871200"/>
          </a:xfrm>
          <a:prstGeom prst="rect">
            <a:avLst/>
          </a:prstGeom>
          <a:solidFill>
            <a:srgbClr val="001410"/>
          </a:solidFill>
          <a:ln>
            <a:noFill/>
          </a:ln>
        </p:spPr>
        <p:txBody>
          <a:bodyPr spcFirstLastPara="1" wrap="square" lIns="121900" tIns="121900" rIns="121900" bIns="121900" anchor="ctr" anchorCtr="0">
            <a:noAutofit/>
          </a:bodyPr>
          <a:lstStyle/>
          <a:p>
            <a:pPr marL="95998"/>
            <a:r>
              <a:rPr lang="fr" sz="1467" b="1">
                <a:solidFill>
                  <a:schemeClr val="lt1"/>
                </a:solidFill>
                <a:latin typeface="Sora"/>
                <a:ea typeface="Sora"/>
                <a:cs typeface="Sora"/>
                <a:sym typeface="Sora"/>
              </a:rPr>
              <a:t>DATA</a:t>
            </a:r>
            <a:endParaRPr sz="1467" b="1">
              <a:solidFill>
                <a:schemeClr val="lt1"/>
              </a:solidFill>
              <a:latin typeface="Sora"/>
              <a:ea typeface="Sora"/>
              <a:cs typeface="Sora"/>
              <a:sym typeface="Sora"/>
            </a:endParaRPr>
          </a:p>
          <a:p>
            <a:pPr marL="95998"/>
            <a:r>
              <a:rPr lang="fr" sz="1467">
                <a:solidFill>
                  <a:schemeClr val="lt1"/>
                </a:solidFill>
                <a:latin typeface="Sora Medium"/>
                <a:ea typeface="Sora Medium"/>
                <a:cs typeface="Sora Medium"/>
                <a:sym typeface="Sora Medium"/>
              </a:rPr>
              <a:t>info</a:t>
            </a:r>
            <a:endParaRPr sz="1467" b="1">
              <a:solidFill>
                <a:srgbClr val="FFFFFF"/>
              </a:solidFill>
              <a:latin typeface="Sora"/>
              <a:ea typeface="Sora"/>
              <a:cs typeface="Sora"/>
              <a:sym typeface="Sora"/>
            </a:endParaRPr>
          </a:p>
        </p:txBody>
      </p:sp>
      <p:sp>
        <p:nvSpPr>
          <p:cNvPr id="5" name="Google Shape;604;p49">
            <a:extLst>
              <a:ext uri="{FF2B5EF4-FFF2-40B4-BE49-F238E27FC236}">
                <a16:creationId xmlns:a16="http://schemas.microsoft.com/office/drawing/2014/main" id="{7324269C-A258-33FF-6C37-C8AD26220E4F}"/>
              </a:ext>
            </a:extLst>
          </p:cNvPr>
          <p:cNvSpPr txBox="1"/>
          <p:nvPr/>
        </p:nvSpPr>
        <p:spPr>
          <a:xfrm>
            <a:off x="959984" y="2711511"/>
            <a:ext cx="2400000" cy="871200"/>
          </a:xfrm>
          <a:prstGeom prst="rect">
            <a:avLst/>
          </a:prstGeom>
          <a:solidFill>
            <a:srgbClr val="87CBC2"/>
          </a:solidFill>
          <a:ln>
            <a:noFill/>
          </a:ln>
        </p:spPr>
        <p:txBody>
          <a:bodyPr spcFirstLastPara="1" wrap="square" lIns="121900" tIns="121900" rIns="121900" bIns="121900" anchor="ctr" anchorCtr="0">
            <a:noAutofit/>
          </a:bodyPr>
          <a:lstStyle/>
          <a:p>
            <a:pPr marL="95998"/>
            <a:r>
              <a:rPr lang="fr" sz="1467" b="1">
                <a:solidFill>
                  <a:srgbClr val="177583"/>
                </a:solidFill>
                <a:latin typeface="Sora"/>
                <a:ea typeface="Sora"/>
                <a:cs typeface="Sora"/>
                <a:sym typeface="Sora"/>
              </a:rPr>
              <a:t>DATA</a:t>
            </a:r>
            <a:endParaRPr sz="1467" b="1">
              <a:solidFill>
                <a:srgbClr val="177583"/>
              </a:solidFill>
              <a:latin typeface="Sora"/>
              <a:ea typeface="Sora"/>
              <a:cs typeface="Sora"/>
              <a:sym typeface="Sora"/>
            </a:endParaRPr>
          </a:p>
          <a:p>
            <a:pPr marL="95998">
              <a:buClr>
                <a:schemeClr val="dk1"/>
              </a:buClr>
              <a:buSzPts val="1100"/>
            </a:pPr>
            <a:r>
              <a:rPr lang="fr" sz="1467">
                <a:solidFill>
                  <a:srgbClr val="177583"/>
                </a:solidFill>
                <a:latin typeface="Sora Medium"/>
                <a:ea typeface="Sora Medium"/>
                <a:cs typeface="Sora Medium"/>
                <a:sym typeface="Sora Medium"/>
              </a:rPr>
              <a:t>info</a:t>
            </a:r>
            <a:endParaRPr sz="2933">
              <a:solidFill>
                <a:srgbClr val="177583"/>
              </a:solidFill>
              <a:latin typeface="Sora Medium"/>
              <a:ea typeface="Sora Medium"/>
              <a:cs typeface="Sora Medium"/>
              <a:sym typeface="Sora Medium"/>
            </a:endParaRPr>
          </a:p>
        </p:txBody>
      </p:sp>
      <p:sp>
        <p:nvSpPr>
          <p:cNvPr id="6" name="Google Shape;605;p49">
            <a:extLst>
              <a:ext uri="{FF2B5EF4-FFF2-40B4-BE49-F238E27FC236}">
                <a16:creationId xmlns:a16="http://schemas.microsoft.com/office/drawing/2014/main" id="{6ED97C46-90EA-6133-E064-F69F9D78ECF9}"/>
              </a:ext>
            </a:extLst>
          </p:cNvPr>
          <p:cNvSpPr txBox="1"/>
          <p:nvPr/>
        </p:nvSpPr>
        <p:spPr>
          <a:xfrm>
            <a:off x="960000" y="3617489"/>
            <a:ext cx="1920000" cy="871200"/>
          </a:xfrm>
          <a:prstGeom prst="rect">
            <a:avLst/>
          </a:prstGeom>
          <a:solidFill>
            <a:srgbClr val="DEEEEB"/>
          </a:solidFill>
          <a:ln>
            <a:noFill/>
          </a:ln>
        </p:spPr>
        <p:txBody>
          <a:bodyPr spcFirstLastPara="1" wrap="square" lIns="121900" tIns="121900" rIns="121900" bIns="121900" anchor="ctr" anchorCtr="0">
            <a:noAutofit/>
          </a:bodyPr>
          <a:lstStyle/>
          <a:p>
            <a:pPr marL="95998"/>
            <a:r>
              <a:rPr lang="fr" sz="1467" b="1">
                <a:solidFill>
                  <a:srgbClr val="177583"/>
                </a:solidFill>
                <a:latin typeface="Sora"/>
                <a:ea typeface="Sora"/>
                <a:cs typeface="Sora"/>
                <a:sym typeface="Sora"/>
              </a:rPr>
              <a:t>DATA</a:t>
            </a:r>
            <a:endParaRPr sz="1467" b="1">
              <a:solidFill>
                <a:srgbClr val="177583"/>
              </a:solidFill>
              <a:latin typeface="Sora"/>
              <a:ea typeface="Sora"/>
              <a:cs typeface="Sora"/>
              <a:sym typeface="Sora"/>
            </a:endParaRPr>
          </a:p>
          <a:p>
            <a:pPr marL="95998">
              <a:buClr>
                <a:schemeClr val="dk1"/>
              </a:buClr>
              <a:buSzPts val="1100"/>
            </a:pPr>
            <a:r>
              <a:rPr lang="fr" sz="1467">
                <a:solidFill>
                  <a:srgbClr val="177583"/>
                </a:solidFill>
                <a:latin typeface="Sora Medium"/>
                <a:ea typeface="Sora Medium"/>
                <a:cs typeface="Sora Medium"/>
                <a:sym typeface="Sora Medium"/>
              </a:rPr>
              <a:t>info</a:t>
            </a:r>
            <a:endParaRPr sz="2933">
              <a:solidFill>
                <a:srgbClr val="177583"/>
              </a:solidFill>
              <a:latin typeface="Sora Medium"/>
              <a:ea typeface="Sora Medium"/>
              <a:cs typeface="Sora Medium"/>
              <a:sym typeface="Sora Medium"/>
            </a:endParaRPr>
          </a:p>
        </p:txBody>
      </p:sp>
      <p:sp>
        <p:nvSpPr>
          <p:cNvPr id="7" name="Google Shape;606;p49">
            <a:extLst>
              <a:ext uri="{FF2B5EF4-FFF2-40B4-BE49-F238E27FC236}">
                <a16:creationId xmlns:a16="http://schemas.microsoft.com/office/drawing/2014/main" id="{A24FA4A1-800B-2CD3-2915-A4CB4AAB129C}"/>
              </a:ext>
            </a:extLst>
          </p:cNvPr>
          <p:cNvSpPr txBox="1"/>
          <p:nvPr/>
        </p:nvSpPr>
        <p:spPr>
          <a:xfrm>
            <a:off x="960000" y="4523467"/>
            <a:ext cx="1440000" cy="871200"/>
          </a:xfrm>
          <a:prstGeom prst="rect">
            <a:avLst/>
          </a:prstGeom>
          <a:solidFill>
            <a:srgbClr val="E4EAED"/>
          </a:solidFill>
          <a:ln>
            <a:noFill/>
          </a:ln>
        </p:spPr>
        <p:txBody>
          <a:bodyPr spcFirstLastPara="1" wrap="square" lIns="121900" tIns="121900" rIns="121900" bIns="121900" anchor="ctr" anchorCtr="0">
            <a:noAutofit/>
          </a:bodyPr>
          <a:lstStyle/>
          <a:p>
            <a:pPr marL="95998"/>
            <a:r>
              <a:rPr lang="fr" sz="1467" b="1" dirty="0">
                <a:latin typeface="Sora"/>
                <a:ea typeface="Sora"/>
                <a:cs typeface="Sora"/>
                <a:sym typeface="Sora"/>
              </a:rPr>
              <a:t>DATA</a:t>
            </a:r>
            <a:endParaRPr sz="1467" b="1" dirty="0">
              <a:latin typeface="Sora"/>
              <a:ea typeface="Sora"/>
              <a:cs typeface="Sora"/>
              <a:sym typeface="Sora"/>
            </a:endParaRPr>
          </a:p>
          <a:p>
            <a:pPr marL="95998"/>
            <a:r>
              <a:rPr lang="fr" sz="1467" dirty="0">
                <a:latin typeface="Sora Medium"/>
                <a:ea typeface="Sora Medium"/>
                <a:cs typeface="Sora Medium"/>
                <a:sym typeface="Sora Medium"/>
              </a:rPr>
              <a:t>info</a:t>
            </a:r>
            <a:endParaRPr sz="2933" dirty="0">
              <a:latin typeface="Sora Medium"/>
              <a:ea typeface="Sora Medium"/>
              <a:cs typeface="Sora Medium"/>
              <a:sym typeface="Sora Medium"/>
            </a:endParaRPr>
          </a:p>
        </p:txBody>
      </p:sp>
      <p:grpSp>
        <p:nvGrpSpPr>
          <p:cNvPr id="8" name="Google Shape;607;p49">
            <a:extLst>
              <a:ext uri="{FF2B5EF4-FFF2-40B4-BE49-F238E27FC236}">
                <a16:creationId xmlns:a16="http://schemas.microsoft.com/office/drawing/2014/main" id="{04846995-EEA1-E4E2-9A48-21B8A3047E83}"/>
              </a:ext>
            </a:extLst>
          </p:cNvPr>
          <p:cNvGrpSpPr/>
          <p:nvPr/>
        </p:nvGrpSpPr>
        <p:grpSpPr>
          <a:xfrm>
            <a:off x="4551200" y="2116732"/>
            <a:ext cx="1443600" cy="248800"/>
            <a:chOff x="3108600" y="1739950"/>
            <a:chExt cx="1082700" cy="186600"/>
          </a:xfrm>
        </p:grpSpPr>
        <p:sp>
          <p:nvSpPr>
            <p:cNvPr id="9" name="Google Shape;608;p49">
              <a:extLst>
                <a:ext uri="{FF2B5EF4-FFF2-40B4-BE49-F238E27FC236}">
                  <a16:creationId xmlns:a16="http://schemas.microsoft.com/office/drawing/2014/main" id="{AE49901D-8D61-9E5C-196E-2178040133AC}"/>
                </a:ext>
              </a:extLst>
            </p:cNvPr>
            <p:cNvSpPr/>
            <p:nvPr/>
          </p:nvSpPr>
          <p:spPr>
            <a:xfrm rot="-5400000">
              <a:off x="3205650" y="1642900"/>
              <a:ext cx="186600" cy="380700"/>
            </a:xfrm>
            <a:prstGeom prst="rightArrow">
              <a:avLst>
                <a:gd name="adj1" fmla="val 50000"/>
                <a:gd name="adj2" fmla="val 45690"/>
              </a:avLst>
            </a:prstGeom>
            <a:solidFill>
              <a:srgbClr val="01AB8F"/>
            </a:solidFill>
            <a:ln>
              <a:noFill/>
            </a:ln>
          </p:spPr>
          <p:txBody>
            <a:bodyPr spcFirstLastPara="1" wrap="square" lIns="121900" tIns="121900" rIns="121900" bIns="121900" anchor="ctr" anchorCtr="0">
              <a:noAutofit/>
            </a:bodyPr>
            <a:lstStyle/>
            <a:p>
              <a:pPr algn="ctr"/>
              <a:endParaRPr sz="2400">
                <a:solidFill>
                  <a:srgbClr val="E4EAED"/>
                </a:solidFill>
              </a:endParaRPr>
            </a:p>
          </p:txBody>
        </p:sp>
        <p:sp>
          <p:nvSpPr>
            <p:cNvPr id="10" name="Google Shape;609;p49">
              <a:extLst>
                <a:ext uri="{FF2B5EF4-FFF2-40B4-BE49-F238E27FC236}">
                  <a16:creationId xmlns:a16="http://schemas.microsoft.com/office/drawing/2014/main" id="{C27B9120-F627-44CD-11ED-E6F8311DDB51}"/>
                </a:ext>
              </a:extLst>
            </p:cNvPr>
            <p:cNvSpPr txBox="1"/>
            <p:nvPr/>
          </p:nvSpPr>
          <p:spPr>
            <a:xfrm>
              <a:off x="3565500" y="1748650"/>
              <a:ext cx="625800" cy="169325"/>
            </a:xfrm>
            <a:prstGeom prst="rect">
              <a:avLst/>
            </a:prstGeom>
            <a:noFill/>
            <a:ln>
              <a:noFill/>
            </a:ln>
          </p:spPr>
          <p:txBody>
            <a:bodyPr spcFirstLastPara="1" wrap="square" lIns="0" tIns="0" rIns="0" bIns="0" anchor="t" anchorCtr="0">
              <a:spAutoFit/>
            </a:bodyPr>
            <a:lstStyle/>
            <a:p>
              <a:r>
                <a:rPr lang="fr" sz="1467">
                  <a:solidFill>
                    <a:srgbClr val="01AB8F"/>
                  </a:solidFill>
                  <a:latin typeface="Sora Medium"/>
                  <a:ea typeface="Sora Medium"/>
                  <a:cs typeface="Sora Medium"/>
                  <a:sym typeface="Sora Medium"/>
                </a:rPr>
                <a:t>+52%</a:t>
              </a:r>
              <a:endParaRPr sz="1467">
                <a:solidFill>
                  <a:srgbClr val="01AB8F"/>
                </a:solidFill>
                <a:latin typeface="Sora Medium"/>
                <a:ea typeface="Sora Medium"/>
                <a:cs typeface="Sora Medium"/>
                <a:sym typeface="Sora Medium"/>
              </a:endParaRPr>
            </a:p>
          </p:txBody>
        </p:sp>
      </p:grpSp>
      <p:grpSp>
        <p:nvGrpSpPr>
          <p:cNvPr id="11" name="Google Shape;610;p49">
            <a:extLst>
              <a:ext uri="{FF2B5EF4-FFF2-40B4-BE49-F238E27FC236}">
                <a16:creationId xmlns:a16="http://schemas.microsoft.com/office/drawing/2014/main" id="{7F5038DB-3B5A-12ED-C379-E6B28994AD00}"/>
              </a:ext>
            </a:extLst>
          </p:cNvPr>
          <p:cNvGrpSpPr/>
          <p:nvPr/>
        </p:nvGrpSpPr>
        <p:grpSpPr>
          <a:xfrm>
            <a:off x="4071200" y="3022708"/>
            <a:ext cx="1443600" cy="248800"/>
            <a:chOff x="2748600" y="2440600"/>
            <a:chExt cx="1082700" cy="186600"/>
          </a:xfrm>
        </p:grpSpPr>
        <p:sp>
          <p:nvSpPr>
            <p:cNvPr id="12" name="Google Shape;611;p49">
              <a:extLst>
                <a:ext uri="{FF2B5EF4-FFF2-40B4-BE49-F238E27FC236}">
                  <a16:creationId xmlns:a16="http://schemas.microsoft.com/office/drawing/2014/main" id="{D696480B-608E-B16A-3B7B-C9EF9E266EBD}"/>
                </a:ext>
              </a:extLst>
            </p:cNvPr>
            <p:cNvSpPr/>
            <p:nvPr/>
          </p:nvSpPr>
          <p:spPr>
            <a:xfrm rot="5400000">
              <a:off x="2845650" y="2343550"/>
              <a:ext cx="186600" cy="380700"/>
            </a:xfrm>
            <a:prstGeom prst="rightArrow">
              <a:avLst>
                <a:gd name="adj1" fmla="val 50000"/>
                <a:gd name="adj2" fmla="val 45690"/>
              </a:avLst>
            </a:prstGeom>
            <a:solidFill>
              <a:srgbClr val="FA4D41"/>
            </a:solidFill>
            <a:ln>
              <a:noFill/>
            </a:ln>
          </p:spPr>
          <p:txBody>
            <a:bodyPr spcFirstLastPara="1" wrap="square" lIns="121900" tIns="121900" rIns="121900" bIns="121900" anchor="ctr" anchorCtr="0">
              <a:noAutofit/>
            </a:bodyPr>
            <a:lstStyle/>
            <a:p>
              <a:pPr algn="ctr"/>
              <a:endParaRPr sz="2400">
                <a:solidFill>
                  <a:srgbClr val="E4EAED"/>
                </a:solidFill>
              </a:endParaRPr>
            </a:p>
          </p:txBody>
        </p:sp>
        <p:sp>
          <p:nvSpPr>
            <p:cNvPr id="13" name="Google Shape;612;p49">
              <a:extLst>
                <a:ext uri="{FF2B5EF4-FFF2-40B4-BE49-F238E27FC236}">
                  <a16:creationId xmlns:a16="http://schemas.microsoft.com/office/drawing/2014/main" id="{3FB9C6F7-2F43-C91C-290D-CE54A9075D37}"/>
                </a:ext>
              </a:extLst>
            </p:cNvPr>
            <p:cNvSpPr txBox="1"/>
            <p:nvPr/>
          </p:nvSpPr>
          <p:spPr>
            <a:xfrm>
              <a:off x="3205500" y="2449300"/>
              <a:ext cx="625800" cy="169325"/>
            </a:xfrm>
            <a:prstGeom prst="rect">
              <a:avLst/>
            </a:prstGeom>
            <a:noFill/>
            <a:ln>
              <a:noFill/>
            </a:ln>
          </p:spPr>
          <p:txBody>
            <a:bodyPr spcFirstLastPara="1" wrap="square" lIns="0" tIns="0" rIns="0" bIns="0" anchor="t" anchorCtr="0">
              <a:spAutoFit/>
            </a:bodyPr>
            <a:lstStyle/>
            <a:p>
              <a:r>
                <a:rPr lang="fr" sz="1467">
                  <a:solidFill>
                    <a:srgbClr val="FA4D41"/>
                  </a:solidFill>
                  <a:latin typeface="Sora Medium"/>
                  <a:ea typeface="Sora Medium"/>
                  <a:cs typeface="Sora Medium"/>
                  <a:sym typeface="Sora Medium"/>
                </a:rPr>
                <a:t>-8,4%</a:t>
              </a:r>
              <a:endParaRPr sz="1467">
                <a:solidFill>
                  <a:srgbClr val="FA4D41"/>
                </a:solidFill>
                <a:latin typeface="Sora Medium"/>
                <a:ea typeface="Sora Medium"/>
                <a:cs typeface="Sora Medium"/>
                <a:sym typeface="Sora Medium"/>
              </a:endParaRPr>
            </a:p>
          </p:txBody>
        </p:sp>
      </p:grpSp>
      <p:grpSp>
        <p:nvGrpSpPr>
          <p:cNvPr id="14" name="Google Shape;613;p49">
            <a:extLst>
              <a:ext uri="{FF2B5EF4-FFF2-40B4-BE49-F238E27FC236}">
                <a16:creationId xmlns:a16="http://schemas.microsoft.com/office/drawing/2014/main" id="{0462E7F7-8B8F-41BC-A2C2-556529F65797}"/>
              </a:ext>
            </a:extLst>
          </p:cNvPr>
          <p:cNvGrpSpPr/>
          <p:nvPr/>
        </p:nvGrpSpPr>
        <p:grpSpPr>
          <a:xfrm>
            <a:off x="3591200" y="3928685"/>
            <a:ext cx="1443600" cy="248800"/>
            <a:chOff x="2388600" y="3141250"/>
            <a:chExt cx="1082700" cy="186600"/>
          </a:xfrm>
        </p:grpSpPr>
        <p:sp>
          <p:nvSpPr>
            <p:cNvPr id="15" name="Google Shape;614;p49">
              <a:extLst>
                <a:ext uri="{FF2B5EF4-FFF2-40B4-BE49-F238E27FC236}">
                  <a16:creationId xmlns:a16="http://schemas.microsoft.com/office/drawing/2014/main" id="{8D21CE4E-1CBE-6649-39C4-583D96D31817}"/>
                </a:ext>
              </a:extLst>
            </p:cNvPr>
            <p:cNvSpPr/>
            <p:nvPr/>
          </p:nvSpPr>
          <p:spPr>
            <a:xfrm rot="5400000">
              <a:off x="2485650" y="3044200"/>
              <a:ext cx="186600" cy="380700"/>
            </a:xfrm>
            <a:prstGeom prst="rightArrow">
              <a:avLst>
                <a:gd name="adj1" fmla="val 50000"/>
                <a:gd name="adj2" fmla="val 45690"/>
              </a:avLst>
            </a:prstGeom>
            <a:solidFill>
              <a:srgbClr val="FA4D41"/>
            </a:solidFill>
            <a:ln>
              <a:noFill/>
            </a:ln>
          </p:spPr>
          <p:txBody>
            <a:bodyPr spcFirstLastPara="1" wrap="square" lIns="121900" tIns="121900" rIns="121900" bIns="121900" anchor="ctr" anchorCtr="0">
              <a:noAutofit/>
            </a:bodyPr>
            <a:lstStyle/>
            <a:p>
              <a:pPr algn="ctr"/>
              <a:endParaRPr sz="2400">
                <a:solidFill>
                  <a:srgbClr val="E4EAED"/>
                </a:solidFill>
              </a:endParaRPr>
            </a:p>
          </p:txBody>
        </p:sp>
        <p:sp>
          <p:nvSpPr>
            <p:cNvPr id="16" name="Google Shape;615;p49">
              <a:extLst>
                <a:ext uri="{FF2B5EF4-FFF2-40B4-BE49-F238E27FC236}">
                  <a16:creationId xmlns:a16="http://schemas.microsoft.com/office/drawing/2014/main" id="{CF0509D7-35D7-E476-2681-BBA2E0EFB187}"/>
                </a:ext>
              </a:extLst>
            </p:cNvPr>
            <p:cNvSpPr txBox="1"/>
            <p:nvPr/>
          </p:nvSpPr>
          <p:spPr>
            <a:xfrm>
              <a:off x="2845500" y="3141250"/>
              <a:ext cx="625800" cy="169325"/>
            </a:xfrm>
            <a:prstGeom prst="rect">
              <a:avLst/>
            </a:prstGeom>
            <a:noFill/>
            <a:ln>
              <a:noFill/>
            </a:ln>
          </p:spPr>
          <p:txBody>
            <a:bodyPr spcFirstLastPara="1" wrap="square" lIns="0" tIns="0" rIns="0" bIns="0" anchor="t" anchorCtr="0">
              <a:spAutoFit/>
            </a:bodyPr>
            <a:lstStyle/>
            <a:p>
              <a:r>
                <a:rPr lang="fr" sz="1467">
                  <a:solidFill>
                    <a:srgbClr val="FA4D41"/>
                  </a:solidFill>
                  <a:latin typeface="Sora Medium"/>
                  <a:ea typeface="Sora Medium"/>
                  <a:cs typeface="Sora Medium"/>
                  <a:sym typeface="Sora Medium"/>
                </a:rPr>
                <a:t>-9,8%</a:t>
              </a:r>
              <a:endParaRPr sz="1467">
                <a:solidFill>
                  <a:srgbClr val="FA4D41"/>
                </a:solidFill>
                <a:latin typeface="Sora Medium"/>
                <a:ea typeface="Sora Medium"/>
                <a:cs typeface="Sora Medium"/>
                <a:sym typeface="Sora Medium"/>
              </a:endParaRPr>
            </a:p>
          </p:txBody>
        </p:sp>
      </p:grpSp>
      <p:grpSp>
        <p:nvGrpSpPr>
          <p:cNvPr id="17" name="Google Shape;616;p49">
            <a:extLst>
              <a:ext uri="{FF2B5EF4-FFF2-40B4-BE49-F238E27FC236}">
                <a16:creationId xmlns:a16="http://schemas.microsoft.com/office/drawing/2014/main" id="{59EFC209-CCE1-BB4B-2705-6344334E7871}"/>
              </a:ext>
            </a:extLst>
          </p:cNvPr>
          <p:cNvGrpSpPr/>
          <p:nvPr/>
        </p:nvGrpSpPr>
        <p:grpSpPr>
          <a:xfrm>
            <a:off x="3111200" y="4834661"/>
            <a:ext cx="1443600" cy="248800"/>
            <a:chOff x="2028600" y="3841900"/>
            <a:chExt cx="1082700" cy="186600"/>
          </a:xfrm>
        </p:grpSpPr>
        <p:sp>
          <p:nvSpPr>
            <p:cNvPr id="18" name="Google Shape;617;p49">
              <a:extLst>
                <a:ext uri="{FF2B5EF4-FFF2-40B4-BE49-F238E27FC236}">
                  <a16:creationId xmlns:a16="http://schemas.microsoft.com/office/drawing/2014/main" id="{AB7891D4-540D-B04D-1272-40DDB12A2092}"/>
                </a:ext>
              </a:extLst>
            </p:cNvPr>
            <p:cNvSpPr/>
            <p:nvPr/>
          </p:nvSpPr>
          <p:spPr>
            <a:xfrm rot="5400000">
              <a:off x="2125650" y="3744850"/>
              <a:ext cx="186600" cy="380700"/>
            </a:xfrm>
            <a:prstGeom prst="rightArrow">
              <a:avLst>
                <a:gd name="adj1" fmla="val 50000"/>
                <a:gd name="adj2" fmla="val 45690"/>
              </a:avLst>
            </a:prstGeom>
            <a:solidFill>
              <a:srgbClr val="FA4D41"/>
            </a:solidFill>
            <a:ln>
              <a:noFill/>
            </a:ln>
          </p:spPr>
          <p:txBody>
            <a:bodyPr spcFirstLastPara="1" wrap="square" lIns="121900" tIns="121900" rIns="121900" bIns="121900" anchor="ctr" anchorCtr="0">
              <a:noAutofit/>
            </a:bodyPr>
            <a:lstStyle/>
            <a:p>
              <a:pPr algn="ctr"/>
              <a:endParaRPr sz="2400">
                <a:solidFill>
                  <a:srgbClr val="E4EAED"/>
                </a:solidFill>
              </a:endParaRPr>
            </a:p>
          </p:txBody>
        </p:sp>
        <p:sp>
          <p:nvSpPr>
            <p:cNvPr id="19" name="Google Shape;618;p49">
              <a:extLst>
                <a:ext uri="{FF2B5EF4-FFF2-40B4-BE49-F238E27FC236}">
                  <a16:creationId xmlns:a16="http://schemas.microsoft.com/office/drawing/2014/main" id="{BA87F3DD-3E09-960E-8859-F183EF4A67BA}"/>
                </a:ext>
              </a:extLst>
            </p:cNvPr>
            <p:cNvSpPr txBox="1"/>
            <p:nvPr/>
          </p:nvSpPr>
          <p:spPr>
            <a:xfrm>
              <a:off x="2485500" y="3841900"/>
              <a:ext cx="625800" cy="169325"/>
            </a:xfrm>
            <a:prstGeom prst="rect">
              <a:avLst/>
            </a:prstGeom>
            <a:noFill/>
            <a:ln>
              <a:noFill/>
            </a:ln>
          </p:spPr>
          <p:txBody>
            <a:bodyPr spcFirstLastPara="1" wrap="square" lIns="0" tIns="0" rIns="0" bIns="0" anchor="t" anchorCtr="0">
              <a:spAutoFit/>
            </a:bodyPr>
            <a:lstStyle/>
            <a:p>
              <a:r>
                <a:rPr lang="fr" sz="1467">
                  <a:solidFill>
                    <a:srgbClr val="FA4D41"/>
                  </a:solidFill>
                  <a:latin typeface="Sora Medium"/>
                  <a:ea typeface="Sora Medium"/>
                  <a:cs typeface="Sora Medium"/>
                  <a:sym typeface="Sora Medium"/>
                </a:rPr>
                <a:t>-2,0%</a:t>
              </a:r>
              <a:endParaRPr sz="1467">
                <a:solidFill>
                  <a:srgbClr val="FA4D41"/>
                </a:solidFill>
                <a:latin typeface="Sora Medium"/>
                <a:ea typeface="Sora Medium"/>
                <a:cs typeface="Sora Medium"/>
                <a:sym typeface="Sora Medium"/>
              </a:endParaRPr>
            </a:p>
          </p:txBody>
        </p:sp>
      </p:grpSp>
      <p:sp>
        <p:nvSpPr>
          <p:cNvPr id="20" name="Google Shape;619;p49">
            <a:extLst>
              <a:ext uri="{FF2B5EF4-FFF2-40B4-BE49-F238E27FC236}">
                <a16:creationId xmlns:a16="http://schemas.microsoft.com/office/drawing/2014/main" id="{7D247C88-9FF9-7C3E-D034-E99994EBB155}"/>
              </a:ext>
            </a:extLst>
          </p:cNvPr>
          <p:cNvSpPr txBox="1"/>
          <p:nvPr/>
        </p:nvSpPr>
        <p:spPr>
          <a:xfrm>
            <a:off x="6303833" y="2148734"/>
            <a:ext cx="905200" cy="184666"/>
          </a:xfrm>
          <a:prstGeom prst="rect">
            <a:avLst/>
          </a:prstGeom>
          <a:noFill/>
          <a:ln>
            <a:noFill/>
          </a:ln>
        </p:spPr>
        <p:txBody>
          <a:bodyPr spcFirstLastPara="1" wrap="square" lIns="0" tIns="0" rIns="0" bIns="0" anchor="t" anchorCtr="0">
            <a:spAutoFit/>
          </a:bodyPr>
          <a:lstStyle/>
          <a:p>
            <a:r>
              <a:rPr lang="fr" sz="1200">
                <a:solidFill>
                  <a:schemeClr val="accent3"/>
                </a:solidFill>
                <a:latin typeface="Sora"/>
                <a:ea typeface="Sora"/>
                <a:cs typeface="Sora"/>
                <a:sym typeface="Sora"/>
              </a:rPr>
              <a:t>LEADS</a:t>
            </a:r>
            <a:endParaRPr sz="1200">
              <a:solidFill>
                <a:schemeClr val="accent3"/>
              </a:solidFill>
              <a:latin typeface="Sora"/>
              <a:ea typeface="Sora"/>
              <a:cs typeface="Sora"/>
              <a:sym typeface="Sora"/>
            </a:endParaRPr>
          </a:p>
        </p:txBody>
      </p:sp>
      <p:cxnSp>
        <p:nvCxnSpPr>
          <p:cNvPr id="21" name="Google Shape;620;p49">
            <a:extLst>
              <a:ext uri="{FF2B5EF4-FFF2-40B4-BE49-F238E27FC236}">
                <a16:creationId xmlns:a16="http://schemas.microsoft.com/office/drawing/2014/main" id="{9D3D702F-6068-07FF-33F2-52A723184183}"/>
              </a:ext>
            </a:extLst>
          </p:cNvPr>
          <p:cNvCxnSpPr/>
          <p:nvPr/>
        </p:nvCxnSpPr>
        <p:spPr>
          <a:xfrm>
            <a:off x="5893200" y="2241133"/>
            <a:ext cx="253600" cy="0"/>
          </a:xfrm>
          <a:prstGeom prst="straightConnector1">
            <a:avLst/>
          </a:prstGeom>
          <a:noFill/>
          <a:ln w="9525" cap="flat" cmpd="sng">
            <a:solidFill>
              <a:schemeClr val="accent3"/>
            </a:solidFill>
            <a:prstDash val="solid"/>
            <a:round/>
            <a:headEnd type="none" w="med" len="med"/>
            <a:tailEnd type="none" w="med" len="med"/>
          </a:ln>
        </p:spPr>
      </p:cxnSp>
      <p:sp>
        <p:nvSpPr>
          <p:cNvPr id="22" name="Google Shape;621;p49">
            <a:extLst>
              <a:ext uri="{FF2B5EF4-FFF2-40B4-BE49-F238E27FC236}">
                <a16:creationId xmlns:a16="http://schemas.microsoft.com/office/drawing/2014/main" id="{ECCE0AC6-CBFE-98C7-2F2C-D39206391F57}"/>
              </a:ext>
            </a:extLst>
          </p:cNvPr>
          <p:cNvSpPr txBox="1"/>
          <p:nvPr/>
        </p:nvSpPr>
        <p:spPr>
          <a:xfrm>
            <a:off x="6303833" y="2962328"/>
            <a:ext cx="905200" cy="369332"/>
          </a:xfrm>
          <a:prstGeom prst="rect">
            <a:avLst/>
          </a:prstGeom>
          <a:noFill/>
          <a:ln>
            <a:noFill/>
          </a:ln>
        </p:spPr>
        <p:txBody>
          <a:bodyPr spcFirstLastPara="1" wrap="square" lIns="0" tIns="0" rIns="0" bIns="0" anchor="t" anchorCtr="0">
            <a:spAutoFit/>
          </a:bodyPr>
          <a:lstStyle/>
          <a:p>
            <a:r>
              <a:rPr lang="fr" sz="1200">
                <a:solidFill>
                  <a:schemeClr val="accent3"/>
                </a:solidFill>
                <a:latin typeface="Sora"/>
                <a:ea typeface="Sora"/>
                <a:cs typeface="Sora"/>
                <a:sym typeface="Sora"/>
              </a:rPr>
              <a:t>RVA </a:t>
            </a:r>
            <a:br>
              <a:rPr lang="fr" sz="1200">
                <a:solidFill>
                  <a:schemeClr val="accent3"/>
                </a:solidFill>
                <a:latin typeface="Sora"/>
                <a:ea typeface="Sora"/>
                <a:cs typeface="Sora"/>
                <a:sym typeface="Sora"/>
              </a:rPr>
            </a:br>
            <a:r>
              <a:rPr lang="fr" sz="1200">
                <a:solidFill>
                  <a:schemeClr val="accent3"/>
                </a:solidFill>
                <a:latin typeface="Sora"/>
                <a:ea typeface="Sora"/>
                <a:cs typeface="Sora"/>
                <a:sym typeface="Sora"/>
              </a:rPr>
              <a:t>PASSÉS</a:t>
            </a:r>
            <a:endParaRPr sz="1200">
              <a:solidFill>
                <a:schemeClr val="accent3"/>
              </a:solidFill>
              <a:latin typeface="Sora"/>
              <a:ea typeface="Sora"/>
              <a:cs typeface="Sora"/>
              <a:sym typeface="Sora"/>
            </a:endParaRPr>
          </a:p>
        </p:txBody>
      </p:sp>
      <p:cxnSp>
        <p:nvCxnSpPr>
          <p:cNvPr id="23" name="Google Shape;622;p49">
            <a:extLst>
              <a:ext uri="{FF2B5EF4-FFF2-40B4-BE49-F238E27FC236}">
                <a16:creationId xmlns:a16="http://schemas.microsoft.com/office/drawing/2014/main" id="{88A8DFE5-3085-FA1B-FDBC-3C8858BF400A}"/>
              </a:ext>
            </a:extLst>
          </p:cNvPr>
          <p:cNvCxnSpPr/>
          <p:nvPr/>
        </p:nvCxnSpPr>
        <p:spPr>
          <a:xfrm>
            <a:off x="5413200" y="3147111"/>
            <a:ext cx="733600" cy="0"/>
          </a:xfrm>
          <a:prstGeom prst="straightConnector1">
            <a:avLst/>
          </a:prstGeom>
          <a:noFill/>
          <a:ln w="9525" cap="flat" cmpd="sng">
            <a:solidFill>
              <a:schemeClr val="accent3"/>
            </a:solidFill>
            <a:prstDash val="solid"/>
            <a:round/>
            <a:headEnd type="none" w="med" len="med"/>
            <a:tailEnd type="none" w="med" len="med"/>
          </a:ln>
        </p:spPr>
      </p:cxnSp>
      <p:sp>
        <p:nvSpPr>
          <p:cNvPr id="24" name="Google Shape;623;p49">
            <a:extLst>
              <a:ext uri="{FF2B5EF4-FFF2-40B4-BE49-F238E27FC236}">
                <a16:creationId xmlns:a16="http://schemas.microsoft.com/office/drawing/2014/main" id="{5E5C488C-E1A4-4D87-F4B5-C4FA01CEBDED}"/>
              </a:ext>
            </a:extLst>
          </p:cNvPr>
          <p:cNvSpPr txBox="1"/>
          <p:nvPr/>
        </p:nvSpPr>
        <p:spPr>
          <a:xfrm>
            <a:off x="6303833" y="3960690"/>
            <a:ext cx="905200" cy="184666"/>
          </a:xfrm>
          <a:prstGeom prst="rect">
            <a:avLst/>
          </a:prstGeom>
          <a:noFill/>
          <a:ln>
            <a:noFill/>
          </a:ln>
        </p:spPr>
        <p:txBody>
          <a:bodyPr spcFirstLastPara="1" wrap="square" lIns="0" tIns="0" rIns="0" bIns="0" anchor="t" anchorCtr="0">
            <a:spAutoFit/>
          </a:bodyPr>
          <a:lstStyle/>
          <a:p>
            <a:r>
              <a:rPr lang="fr" sz="1200">
                <a:solidFill>
                  <a:schemeClr val="accent3"/>
                </a:solidFill>
                <a:latin typeface="Sora"/>
                <a:ea typeface="Sora"/>
                <a:cs typeface="Sora"/>
                <a:sym typeface="Sora"/>
              </a:rPr>
              <a:t>ADMIS</a:t>
            </a:r>
            <a:endParaRPr sz="1200">
              <a:solidFill>
                <a:schemeClr val="accent3"/>
              </a:solidFill>
              <a:latin typeface="Sora"/>
              <a:ea typeface="Sora"/>
              <a:cs typeface="Sora"/>
              <a:sym typeface="Sora"/>
            </a:endParaRPr>
          </a:p>
        </p:txBody>
      </p:sp>
      <p:cxnSp>
        <p:nvCxnSpPr>
          <p:cNvPr id="25" name="Google Shape;624;p49">
            <a:extLst>
              <a:ext uri="{FF2B5EF4-FFF2-40B4-BE49-F238E27FC236}">
                <a16:creationId xmlns:a16="http://schemas.microsoft.com/office/drawing/2014/main" id="{980B31BF-D3C3-24E2-3F36-07BC92C7DD04}"/>
              </a:ext>
            </a:extLst>
          </p:cNvPr>
          <p:cNvCxnSpPr/>
          <p:nvPr/>
        </p:nvCxnSpPr>
        <p:spPr>
          <a:xfrm>
            <a:off x="4933200" y="4041489"/>
            <a:ext cx="1213200" cy="11600"/>
          </a:xfrm>
          <a:prstGeom prst="straightConnector1">
            <a:avLst/>
          </a:prstGeom>
          <a:noFill/>
          <a:ln w="9525" cap="flat" cmpd="sng">
            <a:solidFill>
              <a:schemeClr val="accent3"/>
            </a:solidFill>
            <a:prstDash val="solid"/>
            <a:round/>
            <a:headEnd type="none" w="med" len="med"/>
            <a:tailEnd type="none" w="med" len="med"/>
          </a:ln>
        </p:spPr>
      </p:cxnSp>
      <p:sp>
        <p:nvSpPr>
          <p:cNvPr id="26" name="Google Shape;625;p49">
            <a:extLst>
              <a:ext uri="{FF2B5EF4-FFF2-40B4-BE49-F238E27FC236}">
                <a16:creationId xmlns:a16="http://schemas.microsoft.com/office/drawing/2014/main" id="{04175ACA-989B-79AC-8360-D27B598B22F8}"/>
              </a:ext>
            </a:extLst>
          </p:cNvPr>
          <p:cNvSpPr txBox="1"/>
          <p:nvPr/>
        </p:nvSpPr>
        <p:spPr>
          <a:xfrm>
            <a:off x="6303833" y="4866667"/>
            <a:ext cx="905200" cy="184666"/>
          </a:xfrm>
          <a:prstGeom prst="rect">
            <a:avLst/>
          </a:prstGeom>
          <a:noFill/>
          <a:ln>
            <a:noFill/>
          </a:ln>
        </p:spPr>
        <p:txBody>
          <a:bodyPr spcFirstLastPara="1" wrap="square" lIns="0" tIns="0" rIns="0" bIns="0" anchor="t" anchorCtr="0">
            <a:spAutoFit/>
          </a:bodyPr>
          <a:lstStyle/>
          <a:p>
            <a:r>
              <a:rPr lang="fr" sz="1200">
                <a:solidFill>
                  <a:schemeClr val="accent3"/>
                </a:solidFill>
                <a:latin typeface="Sora"/>
                <a:ea typeface="Sora"/>
                <a:cs typeface="Sora"/>
                <a:sym typeface="Sora"/>
              </a:rPr>
              <a:t>INSCRITS</a:t>
            </a:r>
            <a:endParaRPr sz="1200">
              <a:solidFill>
                <a:schemeClr val="accent3"/>
              </a:solidFill>
              <a:latin typeface="Sora"/>
              <a:ea typeface="Sora"/>
              <a:cs typeface="Sora"/>
              <a:sym typeface="Sora"/>
            </a:endParaRPr>
          </a:p>
        </p:txBody>
      </p:sp>
      <p:cxnSp>
        <p:nvCxnSpPr>
          <p:cNvPr id="27" name="Google Shape;626;p49">
            <a:extLst>
              <a:ext uri="{FF2B5EF4-FFF2-40B4-BE49-F238E27FC236}">
                <a16:creationId xmlns:a16="http://schemas.microsoft.com/office/drawing/2014/main" id="{7C3E5330-1320-57B0-D6C5-3589CD4D8FA2}"/>
              </a:ext>
            </a:extLst>
          </p:cNvPr>
          <p:cNvCxnSpPr/>
          <p:nvPr/>
        </p:nvCxnSpPr>
        <p:spPr>
          <a:xfrm>
            <a:off x="4453200" y="4947467"/>
            <a:ext cx="1693600" cy="11600"/>
          </a:xfrm>
          <a:prstGeom prst="straightConnector1">
            <a:avLst/>
          </a:prstGeom>
          <a:noFill/>
          <a:ln w="9525" cap="flat" cmpd="sng">
            <a:solidFill>
              <a:schemeClr val="accent3"/>
            </a:solidFill>
            <a:prstDash val="solid"/>
            <a:round/>
            <a:headEnd type="none" w="med" len="med"/>
            <a:tailEnd type="none" w="med" len="med"/>
          </a:ln>
        </p:spPr>
      </p:cxnSp>
      <p:pic>
        <p:nvPicPr>
          <p:cNvPr id="28" name="Google Shape;627;p49" title="AD_Funnel.png">
            <a:extLst>
              <a:ext uri="{FF2B5EF4-FFF2-40B4-BE49-F238E27FC236}">
                <a16:creationId xmlns:a16="http://schemas.microsoft.com/office/drawing/2014/main" id="{0D3C146B-C958-1EFE-B89A-D11C6DBC25DD}"/>
              </a:ext>
            </a:extLst>
          </p:cNvPr>
          <p:cNvPicPr preferRelativeResize="0"/>
          <p:nvPr/>
        </p:nvPicPr>
        <p:blipFill rotWithShape="1">
          <a:blip r:embed="rId2">
            <a:alphaModFix/>
          </a:blip>
          <a:srcRect l="17281" t="22222" r="17281" b="22222"/>
          <a:stretch/>
        </p:blipFill>
        <p:spPr>
          <a:xfrm>
            <a:off x="7162868" y="1441434"/>
            <a:ext cx="4248865" cy="4339201"/>
          </a:xfrm>
          <a:prstGeom prst="rect">
            <a:avLst/>
          </a:prstGeom>
          <a:noFill/>
          <a:ln>
            <a:noFill/>
          </a:ln>
        </p:spPr>
      </p:pic>
      <p:sp>
        <p:nvSpPr>
          <p:cNvPr id="29" name="Google Shape;628;p49">
            <a:extLst>
              <a:ext uri="{FF2B5EF4-FFF2-40B4-BE49-F238E27FC236}">
                <a16:creationId xmlns:a16="http://schemas.microsoft.com/office/drawing/2014/main" id="{AEC7775D-70CD-FC8D-ED41-6C01FEC216ED}"/>
              </a:ext>
            </a:extLst>
          </p:cNvPr>
          <p:cNvSpPr txBox="1"/>
          <p:nvPr/>
        </p:nvSpPr>
        <p:spPr>
          <a:xfrm>
            <a:off x="7637500" y="2091035"/>
            <a:ext cx="3299600" cy="750800"/>
          </a:xfrm>
          <a:prstGeom prst="rect">
            <a:avLst/>
          </a:prstGeom>
          <a:noFill/>
          <a:ln>
            <a:noFill/>
          </a:ln>
        </p:spPr>
        <p:txBody>
          <a:bodyPr spcFirstLastPara="1" wrap="square" lIns="121900" tIns="121900" rIns="121900" bIns="121900" anchor="ctr" anchorCtr="0">
            <a:noAutofit/>
          </a:bodyPr>
          <a:lstStyle/>
          <a:p>
            <a:pPr algn="ctr"/>
            <a:r>
              <a:rPr lang="fr" sz="1467" b="1">
                <a:solidFill>
                  <a:srgbClr val="FFFFFF"/>
                </a:solidFill>
                <a:latin typeface="Sora"/>
                <a:ea typeface="Sora"/>
                <a:cs typeface="Sora"/>
                <a:sym typeface="Sora"/>
              </a:rPr>
              <a:t>TOFU </a:t>
            </a:r>
            <a:endParaRPr sz="1467" b="1">
              <a:solidFill>
                <a:srgbClr val="FFFFFF"/>
              </a:solidFill>
              <a:latin typeface="Sora"/>
              <a:ea typeface="Sora"/>
              <a:cs typeface="Sora"/>
              <a:sym typeface="Sora"/>
            </a:endParaRPr>
          </a:p>
          <a:p>
            <a:pPr algn="ctr">
              <a:buClr>
                <a:srgbClr val="000000"/>
              </a:buClr>
              <a:buSzPts val="1100"/>
            </a:pPr>
            <a:r>
              <a:rPr lang="fr" sz="1467">
                <a:solidFill>
                  <a:srgbClr val="FFFFFF"/>
                </a:solidFill>
                <a:latin typeface="Sora Medium"/>
                <a:ea typeface="Sora Medium"/>
                <a:cs typeface="Sora Medium"/>
                <a:sym typeface="Sora Medium"/>
              </a:rPr>
              <a:t>Top of funnel</a:t>
            </a:r>
            <a:endParaRPr sz="2933">
              <a:solidFill>
                <a:srgbClr val="FFFFFF"/>
              </a:solidFill>
              <a:latin typeface="Sora Medium"/>
              <a:ea typeface="Sora Medium"/>
              <a:cs typeface="Sora Medium"/>
              <a:sym typeface="Sora Medium"/>
            </a:endParaRPr>
          </a:p>
        </p:txBody>
      </p:sp>
      <p:sp>
        <p:nvSpPr>
          <p:cNvPr id="30" name="Google Shape;629;p49">
            <a:extLst>
              <a:ext uri="{FF2B5EF4-FFF2-40B4-BE49-F238E27FC236}">
                <a16:creationId xmlns:a16="http://schemas.microsoft.com/office/drawing/2014/main" id="{97613AAE-4278-857E-5919-07BE7146E63A}"/>
              </a:ext>
            </a:extLst>
          </p:cNvPr>
          <p:cNvSpPr txBox="1"/>
          <p:nvPr/>
        </p:nvSpPr>
        <p:spPr>
          <a:xfrm>
            <a:off x="7967500" y="3321840"/>
            <a:ext cx="2639600" cy="813200"/>
          </a:xfrm>
          <a:prstGeom prst="rect">
            <a:avLst/>
          </a:prstGeom>
          <a:noFill/>
          <a:ln>
            <a:noFill/>
          </a:ln>
        </p:spPr>
        <p:txBody>
          <a:bodyPr spcFirstLastPara="1" wrap="square" lIns="121900" tIns="121900" rIns="121900" bIns="121900" anchor="ctr" anchorCtr="0">
            <a:noAutofit/>
          </a:bodyPr>
          <a:lstStyle/>
          <a:p>
            <a:pPr algn="ctr"/>
            <a:r>
              <a:rPr lang="fr" sz="1467" b="1">
                <a:solidFill>
                  <a:srgbClr val="177583"/>
                </a:solidFill>
                <a:latin typeface="Sora"/>
                <a:ea typeface="Sora"/>
                <a:cs typeface="Sora"/>
                <a:sym typeface="Sora"/>
              </a:rPr>
              <a:t>MOFU</a:t>
            </a:r>
            <a:endParaRPr sz="1467" b="1">
              <a:solidFill>
                <a:srgbClr val="177583"/>
              </a:solidFill>
              <a:latin typeface="Sora"/>
              <a:ea typeface="Sora"/>
              <a:cs typeface="Sora"/>
              <a:sym typeface="Sora"/>
            </a:endParaRPr>
          </a:p>
          <a:p>
            <a:pPr algn="ctr">
              <a:buClr>
                <a:srgbClr val="000000"/>
              </a:buClr>
              <a:buSzPts val="1100"/>
            </a:pPr>
            <a:r>
              <a:rPr lang="fr" sz="1467">
                <a:solidFill>
                  <a:srgbClr val="177583"/>
                </a:solidFill>
                <a:latin typeface="Sora Medium"/>
                <a:ea typeface="Sora Medium"/>
                <a:cs typeface="Sora Medium"/>
                <a:sym typeface="Sora Medium"/>
              </a:rPr>
              <a:t>Middle of funnel</a:t>
            </a:r>
            <a:endParaRPr sz="2933">
              <a:solidFill>
                <a:srgbClr val="177583"/>
              </a:solidFill>
              <a:latin typeface="Sora Medium"/>
              <a:ea typeface="Sora Medium"/>
              <a:cs typeface="Sora Medium"/>
              <a:sym typeface="Sora Medium"/>
            </a:endParaRPr>
          </a:p>
        </p:txBody>
      </p:sp>
      <p:sp>
        <p:nvSpPr>
          <p:cNvPr id="31" name="Google Shape;630;p49">
            <a:extLst>
              <a:ext uri="{FF2B5EF4-FFF2-40B4-BE49-F238E27FC236}">
                <a16:creationId xmlns:a16="http://schemas.microsoft.com/office/drawing/2014/main" id="{B3931BF6-7101-2B5C-7897-70A3EF68B07D}"/>
              </a:ext>
            </a:extLst>
          </p:cNvPr>
          <p:cNvSpPr txBox="1"/>
          <p:nvPr/>
        </p:nvSpPr>
        <p:spPr>
          <a:xfrm>
            <a:off x="8297500" y="4588609"/>
            <a:ext cx="1979600" cy="750800"/>
          </a:xfrm>
          <a:prstGeom prst="rect">
            <a:avLst/>
          </a:prstGeom>
          <a:noFill/>
          <a:ln>
            <a:noFill/>
          </a:ln>
        </p:spPr>
        <p:txBody>
          <a:bodyPr spcFirstLastPara="1" wrap="square" lIns="121900" tIns="121900" rIns="121900" bIns="121900" anchor="ctr" anchorCtr="0">
            <a:noAutofit/>
          </a:bodyPr>
          <a:lstStyle/>
          <a:p>
            <a:pPr algn="ctr"/>
            <a:r>
              <a:rPr lang="fr" sz="1467" b="1">
                <a:solidFill>
                  <a:srgbClr val="78909C"/>
                </a:solidFill>
                <a:latin typeface="Sora"/>
                <a:ea typeface="Sora"/>
                <a:cs typeface="Sora"/>
                <a:sym typeface="Sora"/>
              </a:rPr>
              <a:t>BOFU</a:t>
            </a:r>
            <a:endParaRPr sz="1467" b="1">
              <a:solidFill>
                <a:srgbClr val="78909C"/>
              </a:solidFill>
              <a:latin typeface="Sora"/>
              <a:ea typeface="Sora"/>
              <a:cs typeface="Sora"/>
              <a:sym typeface="Sora"/>
            </a:endParaRPr>
          </a:p>
          <a:p>
            <a:pPr algn="ctr"/>
            <a:r>
              <a:rPr lang="fr" sz="1467">
                <a:solidFill>
                  <a:srgbClr val="78909C"/>
                </a:solidFill>
                <a:latin typeface="Sora Medium"/>
                <a:ea typeface="Sora Medium"/>
                <a:cs typeface="Sora Medium"/>
                <a:sym typeface="Sora Medium"/>
              </a:rPr>
              <a:t>Bottom</a:t>
            </a:r>
            <a:r>
              <a:rPr lang="fr" sz="1467" b="1">
                <a:solidFill>
                  <a:srgbClr val="78909C"/>
                </a:solidFill>
                <a:latin typeface="Sora"/>
                <a:ea typeface="Sora"/>
                <a:cs typeface="Sora"/>
                <a:sym typeface="Sora"/>
              </a:rPr>
              <a:t> </a:t>
            </a:r>
            <a:r>
              <a:rPr lang="fr" sz="1467">
                <a:solidFill>
                  <a:srgbClr val="78909C"/>
                </a:solidFill>
                <a:latin typeface="Sora Medium"/>
                <a:ea typeface="Sora Medium"/>
                <a:cs typeface="Sora Medium"/>
                <a:sym typeface="Sora Medium"/>
              </a:rPr>
              <a:t>of funnel</a:t>
            </a:r>
            <a:endParaRPr sz="2933">
              <a:solidFill>
                <a:srgbClr val="78909C"/>
              </a:solidFill>
              <a:latin typeface="Sora Medium"/>
              <a:ea typeface="Sora Medium"/>
              <a:cs typeface="Sora Medium"/>
              <a:sym typeface="Sora Medium"/>
            </a:endParaRPr>
          </a:p>
        </p:txBody>
      </p:sp>
      <p:cxnSp>
        <p:nvCxnSpPr>
          <p:cNvPr id="32" name="Connecteur droit 31">
            <a:extLst>
              <a:ext uri="{FF2B5EF4-FFF2-40B4-BE49-F238E27FC236}">
                <a16:creationId xmlns:a16="http://schemas.microsoft.com/office/drawing/2014/main" id="{505B464A-3F42-97DD-DF6F-711AA3FF76FD}"/>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50004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35;p50">
            <a:extLst>
              <a:ext uri="{FF2B5EF4-FFF2-40B4-BE49-F238E27FC236}">
                <a16:creationId xmlns:a16="http://schemas.microsoft.com/office/drawing/2014/main" id="{979B21DE-4A94-BFC5-4AAC-B53563DC50DF}"/>
              </a:ext>
            </a:extLst>
          </p:cNvPr>
          <p:cNvSpPr txBox="1"/>
          <p:nvPr/>
        </p:nvSpPr>
        <p:spPr>
          <a:xfrm>
            <a:off x="0" y="6552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a:solidFill>
                  <a:srgbClr val="001410"/>
                </a:solidFill>
                <a:latin typeface="Sora"/>
                <a:ea typeface="Sora"/>
                <a:cs typeface="Sora"/>
                <a:sym typeface="Sora"/>
              </a:rPr>
              <a:t>Diagrammes</a:t>
            </a:r>
            <a:endParaRPr sz="5867" b="1">
              <a:solidFill>
                <a:srgbClr val="001410"/>
              </a:solidFill>
              <a:latin typeface="Sora"/>
              <a:ea typeface="Sora"/>
              <a:cs typeface="Sora"/>
              <a:sym typeface="Sora"/>
            </a:endParaRPr>
          </a:p>
        </p:txBody>
      </p:sp>
      <p:sp>
        <p:nvSpPr>
          <p:cNvPr id="3" name="Google Shape;636;p50">
            <a:extLst>
              <a:ext uri="{FF2B5EF4-FFF2-40B4-BE49-F238E27FC236}">
                <a16:creationId xmlns:a16="http://schemas.microsoft.com/office/drawing/2014/main" id="{73BA74F0-5823-EE41-0DC8-9B7CBDA5B244}"/>
              </a:ext>
            </a:extLst>
          </p:cNvPr>
          <p:cNvSpPr txBox="1"/>
          <p:nvPr/>
        </p:nvSpPr>
        <p:spPr>
          <a:xfrm>
            <a:off x="0" y="1073733"/>
            <a:ext cx="5905200" cy="270800"/>
          </a:xfrm>
          <a:prstGeom prst="rect">
            <a:avLst/>
          </a:prstGeom>
          <a:noFill/>
          <a:ln>
            <a:noFill/>
          </a:ln>
        </p:spPr>
        <p:txBody>
          <a:bodyPr spcFirstLastPara="1" wrap="square" lIns="0" tIns="0" rIns="0" bIns="0" anchor="t" anchorCtr="0">
            <a:noAutofit/>
          </a:bodyPr>
          <a:lstStyle/>
          <a:p>
            <a:pPr marL="959975"/>
            <a:r>
              <a:rPr lang="fr" sz="1200" dirty="0">
                <a:solidFill>
                  <a:srgbClr val="87CBC1"/>
                </a:solidFill>
                <a:latin typeface="Sora"/>
                <a:ea typeface="Sora"/>
                <a:cs typeface="Sora"/>
                <a:sym typeface="Sora"/>
              </a:rPr>
              <a:t>BARRES</a:t>
            </a:r>
            <a:endParaRPr sz="1200" dirty="0">
              <a:solidFill>
                <a:srgbClr val="87CBC1"/>
              </a:solidFill>
              <a:latin typeface="Sora"/>
              <a:ea typeface="Sora"/>
              <a:cs typeface="Sora"/>
              <a:sym typeface="Sora"/>
            </a:endParaRPr>
          </a:p>
        </p:txBody>
      </p:sp>
      <p:grpSp>
        <p:nvGrpSpPr>
          <p:cNvPr id="4" name="Google Shape;637;p50">
            <a:extLst>
              <a:ext uri="{FF2B5EF4-FFF2-40B4-BE49-F238E27FC236}">
                <a16:creationId xmlns:a16="http://schemas.microsoft.com/office/drawing/2014/main" id="{2FBE1087-F7BF-36CC-A3DD-023CDC46960F}"/>
              </a:ext>
            </a:extLst>
          </p:cNvPr>
          <p:cNvGrpSpPr/>
          <p:nvPr/>
        </p:nvGrpSpPr>
        <p:grpSpPr>
          <a:xfrm>
            <a:off x="960000" y="2493526"/>
            <a:ext cx="3589133" cy="2880017"/>
            <a:chOff x="720000" y="2022544"/>
            <a:chExt cx="2691850" cy="2160013"/>
          </a:xfrm>
        </p:grpSpPr>
        <p:sp>
          <p:nvSpPr>
            <p:cNvPr id="5" name="Google Shape;638;p50">
              <a:extLst>
                <a:ext uri="{FF2B5EF4-FFF2-40B4-BE49-F238E27FC236}">
                  <a16:creationId xmlns:a16="http://schemas.microsoft.com/office/drawing/2014/main" id="{624B24CF-323C-D805-88F2-01442D6768B8}"/>
                </a:ext>
              </a:extLst>
            </p:cNvPr>
            <p:cNvSpPr txBox="1"/>
            <p:nvPr/>
          </p:nvSpPr>
          <p:spPr>
            <a:xfrm rot="-5400000">
              <a:off x="-33300" y="2775844"/>
              <a:ext cx="2160000" cy="653400"/>
            </a:xfrm>
            <a:prstGeom prst="rect">
              <a:avLst/>
            </a:prstGeom>
            <a:solidFill>
              <a:srgbClr val="001410"/>
            </a:solidFill>
            <a:ln>
              <a:noFill/>
            </a:ln>
          </p:spPr>
          <p:txBody>
            <a:bodyPr spcFirstLastPara="1" wrap="square" lIns="121900" tIns="121900" rIns="121900" bIns="121900" anchor="ctr" anchorCtr="0">
              <a:noAutofit/>
            </a:bodyPr>
            <a:lstStyle/>
            <a:p>
              <a:pPr marL="95998"/>
              <a:r>
                <a:rPr lang="fr" sz="1467" b="1">
                  <a:solidFill>
                    <a:schemeClr val="lt1"/>
                  </a:solidFill>
                  <a:latin typeface="Sora"/>
                  <a:ea typeface="Sora"/>
                  <a:cs typeface="Sora"/>
                  <a:sym typeface="Sora"/>
                </a:rPr>
                <a:t>DATA</a:t>
              </a:r>
              <a:endParaRPr sz="1467" b="1">
                <a:solidFill>
                  <a:schemeClr val="lt1"/>
                </a:solidFill>
                <a:latin typeface="Sora"/>
                <a:ea typeface="Sora"/>
                <a:cs typeface="Sora"/>
                <a:sym typeface="Sora"/>
              </a:endParaRPr>
            </a:p>
            <a:p>
              <a:pPr marL="95998"/>
              <a:r>
                <a:rPr lang="fr" sz="1467">
                  <a:solidFill>
                    <a:schemeClr val="lt1"/>
                  </a:solidFill>
                  <a:latin typeface="Sora Medium"/>
                  <a:ea typeface="Sora Medium"/>
                  <a:cs typeface="Sora Medium"/>
                  <a:sym typeface="Sora Medium"/>
                </a:rPr>
                <a:t>info</a:t>
              </a:r>
              <a:endParaRPr sz="1467" b="1">
                <a:solidFill>
                  <a:srgbClr val="FFFFFF"/>
                </a:solidFill>
                <a:latin typeface="Sora"/>
                <a:ea typeface="Sora"/>
                <a:cs typeface="Sora"/>
                <a:sym typeface="Sora"/>
              </a:endParaRPr>
            </a:p>
          </p:txBody>
        </p:sp>
        <p:sp>
          <p:nvSpPr>
            <p:cNvPr id="6" name="Google Shape;639;p50">
              <a:extLst>
                <a:ext uri="{FF2B5EF4-FFF2-40B4-BE49-F238E27FC236}">
                  <a16:creationId xmlns:a16="http://schemas.microsoft.com/office/drawing/2014/main" id="{E73B13FB-5A25-C67B-5AF3-F2F7A06F5578}"/>
                </a:ext>
              </a:extLst>
            </p:cNvPr>
            <p:cNvSpPr txBox="1"/>
            <p:nvPr/>
          </p:nvSpPr>
          <p:spPr>
            <a:xfrm rot="-5400000">
              <a:off x="826183" y="2955856"/>
              <a:ext cx="1800000" cy="653400"/>
            </a:xfrm>
            <a:prstGeom prst="rect">
              <a:avLst/>
            </a:prstGeom>
            <a:solidFill>
              <a:srgbClr val="87CBC2"/>
            </a:solidFill>
            <a:ln>
              <a:noFill/>
            </a:ln>
          </p:spPr>
          <p:txBody>
            <a:bodyPr spcFirstLastPara="1" wrap="square" lIns="121900" tIns="121900" rIns="121900" bIns="121900" anchor="ctr" anchorCtr="0">
              <a:noAutofit/>
            </a:bodyPr>
            <a:lstStyle/>
            <a:p>
              <a:pPr marL="95998"/>
              <a:r>
                <a:rPr lang="fr" sz="1467" b="1">
                  <a:solidFill>
                    <a:srgbClr val="177583"/>
                  </a:solidFill>
                  <a:latin typeface="Sora"/>
                  <a:ea typeface="Sora"/>
                  <a:cs typeface="Sora"/>
                  <a:sym typeface="Sora"/>
                </a:rPr>
                <a:t>DATA</a:t>
              </a:r>
              <a:endParaRPr sz="1467" b="1">
                <a:solidFill>
                  <a:srgbClr val="177583"/>
                </a:solidFill>
                <a:latin typeface="Sora"/>
                <a:ea typeface="Sora"/>
                <a:cs typeface="Sora"/>
                <a:sym typeface="Sora"/>
              </a:endParaRPr>
            </a:p>
            <a:p>
              <a:pPr marL="95998"/>
              <a:r>
                <a:rPr lang="fr" sz="1467">
                  <a:solidFill>
                    <a:srgbClr val="177583"/>
                  </a:solidFill>
                  <a:latin typeface="Sora Medium"/>
                  <a:ea typeface="Sora Medium"/>
                  <a:cs typeface="Sora Medium"/>
                  <a:sym typeface="Sora Medium"/>
                </a:rPr>
                <a:t>info</a:t>
              </a:r>
              <a:endParaRPr sz="2933">
                <a:solidFill>
                  <a:srgbClr val="177583"/>
                </a:solidFill>
                <a:latin typeface="Sora Medium"/>
                <a:ea typeface="Sora Medium"/>
                <a:cs typeface="Sora Medium"/>
                <a:sym typeface="Sora Medium"/>
              </a:endParaRPr>
            </a:p>
          </p:txBody>
        </p:sp>
        <p:sp>
          <p:nvSpPr>
            <p:cNvPr id="7" name="Google Shape;640;p50">
              <a:extLst>
                <a:ext uri="{FF2B5EF4-FFF2-40B4-BE49-F238E27FC236}">
                  <a16:creationId xmlns:a16="http://schemas.microsoft.com/office/drawing/2014/main" id="{D7610759-462A-8A8A-C9C2-5AF0B7C7D779}"/>
                </a:ext>
              </a:extLst>
            </p:cNvPr>
            <p:cNvSpPr txBox="1"/>
            <p:nvPr/>
          </p:nvSpPr>
          <p:spPr>
            <a:xfrm rot="-5400000">
              <a:off x="1685667" y="3135844"/>
              <a:ext cx="1440000" cy="653400"/>
            </a:xfrm>
            <a:prstGeom prst="rect">
              <a:avLst/>
            </a:prstGeom>
            <a:solidFill>
              <a:srgbClr val="DEEEEB"/>
            </a:solidFill>
            <a:ln>
              <a:noFill/>
            </a:ln>
          </p:spPr>
          <p:txBody>
            <a:bodyPr spcFirstLastPara="1" wrap="square" lIns="121900" tIns="121900" rIns="121900" bIns="121900" anchor="ctr" anchorCtr="0">
              <a:noAutofit/>
            </a:bodyPr>
            <a:lstStyle/>
            <a:p>
              <a:pPr marL="95998"/>
              <a:r>
                <a:rPr lang="fr" sz="1467" b="1">
                  <a:solidFill>
                    <a:srgbClr val="177583"/>
                  </a:solidFill>
                  <a:latin typeface="Sora"/>
                  <a:ea typeface="Sora"/>
                  <a:cs typeface="Sora"/>
                  <a:sym typeface="Sora"/>
                </a:rPr>
                <a:t>DATA</a:t>
              </a:r>
              <a:endParaRPr sz="1467" b="1">
                <a:solidFill>
                  <a:srgbClr val="177583"/>
                </a:solidFill>
                <a:latin typeface="Sora"/>
                <a:ea typeface="Sora"/>
                <a:cs typeface="Sora"/>
                <a:sym typeface="Sora"/>
              </a:endParaRPr>
            </a:p>
            <a:p>
              <a:pPr marL="95998"/>
              <a:r>
                <a:rPr lang="fr" sz="1467">
                  <a:solidFill>
                    <a:srgbClr val="177583"/>
                  </a:solidFill>
                  <a:latin typeface="Sora Medium"/>
                  <a:ea typeface="Sora Medium"/>
                  <a:cs typeface="Sora Medium"/>
                  <a:sym typeface="Sora Medium"/>
                </a:rPr>
                <a:t>info</a:t>
              </a:r>
              <a:endParaRPr sz="2933">
                <a:solidFill>
                  <a:srgbClr val="177583"/>
                </a:solidFill>
                <a:latin typeface="Sora Medium"/>
                <a:ea typeface="Sora Medium"/>
                <a:cs typeface="Sora Medium"/>
                <a:sym typeface="Sora Medium"/>
              </a:endParaRPr>
            </a:p>
          </p:txBody>
        </p:sp>
        <p:sp>
          <p:nvSpPr>
            <p:cNvPr id="8" name="Google Shape;641;p50">
              <a:extLst>
                <a:ext uri="{FF2B5EF4-FFF2-40B4-BE49-F238E27FC236}">
                  <a16:creationId xmlns:a16="http://schemas.microsoft.com/office/drawing/2014/main" id="{99B8DB02-4A3E-043C-F9E5-056242664A93}"/>
                </a:ext>
              </a:extLst>
            </p:cNvPr>
            <p:cNvSpPr txBox="1"/>
            <p:nvPr/>
          </p:nvSpPr>
          <p:spPr>
            <a:xfrm rot="-5400000">
              <a:off x="2545150" y="3315844"/>
              <a:ext cx="1080000" cy="653400"/>
            </a:xfrm>
            <a:prstGeom prst="rect">
              <a:avLst/>
            </a:prstGeom>
            <a:solidFill>
              <a:srgbClr val="E4EAED"/>
            </a:solidFill>
            <a:ln>
              <a:noFill/>
            </a:ln>
          </p:spPr>
          <p:txBody>
            <a:bodyPr spcFirstLastPara="1" wrap="square" lIns="121900" tIns="121900" rIns="121900" bIns="121900" anchor="ctr" anchorCtr="0">
              <a:noAutofit/>
            </a:bodyPr>
            <a:lstStyle/>
            <a:p>
              <a:pPr marL="95998"/>
              <a:r>
                <a:rPr lang="fr" sz="1467" b="1" dirty="0">
                  <a:latin typeface="Sora"/>
                  <a:ea typeface="Sora"/>
                  <a:cs typeface="Sora"/>
                  <a:sym typeface="Sora"/>
                </a:rPr>
                <a:t>DATA</a:t>
              </a:r>
              <a:endParaRPr sz="1467" b="1" dirty="0">
                <a:latin typeface="Sora"/>
                <a:ea typeface="Sora"/>
                <a:cs typeface="Sora"/>
                <a:sym typeface="Sora"/>
              </a:endParaRPr>
            </a:p>
            <a:p>
              <a:pPr marL="95998"/>
              <a:r>
                <a:rPr lang="fr" sz="1467" dirty="0">
                  <a:latin typeface="Sora Medium"/>
                  <a:ea typeface="Sora Medium"/>
                  <a:cs typeface="Sora Medium"/>
                  <a:sym typeface="Sora Medium"/>
                </a:rPr>
                <a:t>info</a:t>
              </a:r>
              <a:endParaRPr sz="2933" dirty="0">
                <a:latin typeface="Sora Medium"/>
                <a:ea typeface="Sora Medium"/>
                <a:cs typeface="Sora Medium"/>
                <a:sym typeface="Sora Medium"/>
              </a:endParaRPr>
            </a:p>
          </p:txBody>
        </p:sp>
      </p:grpSp>
      <p:grpSp>
        <p:nvGrpSpPr>
          <p:cNvPr id="9" name="Google Shape;642;p50">
            <a:extLst>
              <a:ext uri="{FF2B5EF4-FFF2-40B4-BE49-F238E27FC236}">
                <a16:creationId xmlns:a16="http://schemas.microsoft.com/office/drawing/2014/main" id="{F2C49C1B-3992-DB55-F3CD-56CFFCC27CD1}"/>
              </a:ext>
            </a:extLst>
          </p:cNvPr>
          <p:cNvGrpSpPr/>
          <p:nvPr/>
        </p:nvGrpSpPr>
        <p:grpSpPr>
          <a:xfrm>
            <a:off x="978408" y="1862600"/>
            <a:ext cx="834400" cy="554000"/>
            <a:chOff x="2986050" y="1739950"/>
            <a:chExt cx="625800" cy="415500"/>
          </a:xfrm>
        </p:grpSpPr>
        <p:sp>
          <p:nvSpPr>
            <p:cNvPr id="10" name="Google Shape;643;p50">
              <a:extLst>
                <a:ext uri="{FF2B5EF4-FFF2-40B4-BE49-F238E27FC236}">
                  <a16:creationId xmlns:a16="http://schemas.microsoft.com/office/drawing/2014/main" id="{9DFCE223-3CD7-87E4-C916-EAD643723890}"/>
                </a:ext>
              </a:extLst>
            </p:cNvPr>
            <p:cNvSpPr/>
            <p:nvPr/>
          </p:nvSpPr>
          <p:spPr>
            <a:xfrm rot="-5400000">
              <a:off x="3205650" y="1642900"/>
              <a:ext cx="186600" cy="380700"/>
            </a:xfrm>
            <a:prstGeom prst="rightArrow">
              <a:avLst>
                <a:gd name="adj1" fmla="val 50000"/>
                <a:gd name="adj2" fmla="val 45690"/>
              </a:avLst>
            </a:prstGeom>
            <a:solidFill>
              <a:srgbClr val="01AB8F"/>
            </a:solidFill>
            <a:ln>
              <a:noFill/>
            </a:ln>
          </p:spPr>
          <p:txBody>
            <a:bodyPr spcFirstLastPara="1" wrap="square" lIns="121900" tIns="121900" rIns="121900" bIns="121900" anchor="ctr" anchorCtr="0">
              <a:noAutofit/>
            </a:bodyPr>
            <a:lstStyle/>
            <a:p>
              <a:pPr algn="ctr"/>
              <a:endParaRPr sz="2400">
                <a:solidFill>
                  <a:srgbClr val="E4EAED"/>
                </a:solidFill>
              </a:endParaRPr>
            </a:p>
          </p:txBody>
        </p:sp>
        <p:sp>
          <p:nvSpPr>
            <p:cNvPr id="11" name="Google Shape;644;p50">
              <a:extLst>
                <a:ext uri="{FF2B5EF4-FFF2-40B4-BE49-F238E27FC236}">
                  <a16:creationId xmlns:a16="http://schemas.microsoft.com/office/drawing/2014/main" id="{B2223107-5450-857F-E2A6-8764F130594B}"/>
                </a:ext>
              </a:extLst>
            </p:cNvPr>
            <p:cNvSpPr txBox="1"/>
            <p:nvPr/>
          </p:nvSpPr>
          <p:spPr>
            <a:xfrm>
              <a:off x="2986050" y="1986125"/>
              <a:ext cx="625800" cy="169325"/>
            </a:xfrm>
            <a:prstGeom prst="rect">
              <a:avLst/>
            </a:prstGeom>
            <a:noFill/>
            <a:ln>
              <a:noFill/>
            </a:ln>
          </p:spPr>
          <p:txBody>
            <a:bodyPr spcFirstLastPara="1" wrap="square" lIns="0" tIns="0" rIns="0" bIns="0" anchor="t" anchorCtr="0">
              <a:spAutoFit/>
            </a:bodyPr>
            <a:lstStyle/>
            <a:p>
              <a:pPr algn="ctr"/>
              <a:r>
                <a:rPr lang="fr" sz="1467">
                  <a:solidFill>
                    <a:srgbClr val="01AB8F"/>
                  </a:solidFill>
                  <a:latin typeface="Sora Medium"/>
                  <a:ea typeface="Sora Medium"/>
                  <a:cs typeface="Sora Medium"/>
                  <a:sym typeface="Sora Medium"/>
                </a:rPr>
                <a:t>+52%</a:t>
              </a:r>
              <a:endParaRPr sz="1467">
                <a:solidFill>
                  <a:srgbClr val="01AB8F"/>
                </a:solidFill>
                <a:latin typeface="Sora Medium"/>
                <a:ea typeface="Sora Medium"/>
                <a:cs typeface="Sora Medium"/>
                <a:sym typeface="Sora Medium"/>
              </a:endParaRPr>
            </a:p>
          </p:txBody>
        </p:sp>
      </p:grpSp>
      <p:grpSp>
        <p:nvGrpSpPr>
          <p:cNvPr id="12" name="Google Shape;645;p50">
            <a:extLst>
              <a:ext uri="{FF2B5EF4-FFF2-40B4-BE49-F238E27FC236}">
                <a16:creationId xmlns:a16="http://schemas.microsoft.com/office/drawing/2014/main" id="{E30C5C06-007C-131C-31FD-D5FCE37AB849}"/>
              </a:ext>
            </a:extLst>
          </p:cNvPr>
          <p:cNvGrpSpPr/>
          <p:nvPr/>
        </p:nvGrpSpPr>
        <p:grpSpPr>
          <a:xfrm>
            <a:off x="1884375" y="2314817"/>
            <a:ext cx="834400" cy="554000"/>
            <a:chOff x="2986050" y="1739950"/>
            <a:chExt cx="625800" cy="415500"/>
          </a:xfrm>
        </p:grpSpPr>
        <p:sp>
          <p:nvSpPr>
            <p:cNvPr id="13" name="Google Shape;646;p50">
              <a:extLst>
                <a:ext uri="{FF2B5EF4-FFF2-40B4-BE49-F238E27FC236}">
                  <a16:creationId xmlns:a16="http://schemas.microsoft.com/office/drawing/2014/main" id="{F8D3794D-2179-9367-0F6F-9D8DBC4F166C}"/>
                </a:ext>
              </a:extLst>
            </p:cNvPr>
            <p:cNvSpPr/>
            <p:nvPr/>
          </p:nvSpPr>
          <p:spPr>
            <a:xfrm rot="-5400000">
              <a:off x="3205650" y="1642900"/>
              <a:ext cx="186600" cy="380700"/>
            </a:xfrm>
            <a:prstGeom prst="rightArrow">
              <a:avLst>
                <a:gd name="adj1" fmla="val 50000"/>
                <a:gd name="adj2" fmla="val 45690"/>
              </a:avLst>
            </a:prstGeom>
            <a:solidFill>
              <a:srgbClr val="01AB8F"/>
            </a:solidFill>
            <a:ln>
              <a:noFill/>
            </a:ln>
          </p:spPr>
          <p:txBody>
            <a:bodyPr spcFirstLastPara="1" wrap="square" lIns="121900" tIns="121900" rIns="121900" bIns="121900" anchor="ctr" anchorCtr="0">
              <a:noAutofit/>
            </a:bodyPr>
            <a:lstStyle/>
            <a:p>
              <a:pPr algn="ctr"/>
              <a:endParaRPr sz="2400">
                <a:solidFill>
                  <a:srgbClr val="E4EAED"/>
                </a:solidFill>
              </a:endParaRPr>
            </a:p>
          </p:txBody>
        </p:sp>
        <p:sp>
          <p:nvSpPr>
            <p:cNvPr id="14" name="Google Shape;647;p50">
              <a:extLst>
                <a:ext uri="{FF2B5EF4-FFF2-40B4-BE49-F238E27FC236}">
                  <a16:creationId xmlns:a16="http://schemas.microsoft.com/office/drawing/2014/main" id="{A2297584-1DDD-BB2C-A637-E02F18992C25}"/>
                </a:ext>
              </a:extLst>
            </p:cNvPr>
            <p:cNvSpPr txBox="1"/>
            <p:nvPr/>
          </p:nvSpPr>
          <p:spPr>
            <a:xfrm>
              <a:off x="2986050" y="1986125"/>
              <a:ext cx="625800" cy="169325"/>
            </a:xfrm>
            <a:prstGeom prst="rect">
              <a:avLst/>
            </a:prstGeom>
            <a:noFill/>
            <a:ln>
              <a:noFill/>
            </a:ln>
          </p:spPr>
          <p:txBody>
            <a:bodyPr spcFirstLastPara="1" wrap="square" lIns="0" tIns="0" rIns="0" bIns="0" anchor="t" anchorCtr="0">
              <a:spAutoFit/>
            </a:bodyPr>
            <a:lstStyle/>
            <a:p>
              <a:pPr algn="ctr"/>
              <a:r>
                <a:rPr lang="fr" sz="1467">
                  <a:solidFill>
                    <a:srgbClr val="01AB8F"/>
                  </a:solidFill>
                  <a:latin typeface="Sora Medium"/>
                  <a:ea typeface="Sora Medium"/>
                  <a:cs typeface="Sora Medium"/>
                  <a:sym typeface="Sora Medium"/>
                </a:rPr>
                <a:t>+52%</a:t>
              </a:r>
              <a:endParaRPr sz="1467">
                <a:solidFill>
                  <a:srgbClr val="01AB8F"/>
                </a:solidFill>
                <a:latin typeface="Sora Medium"/>
                <a:ea typeface="Sora Medium"/>
                <a:cs typeface="Sora Medium"/>
                <a:sym typeface="Sora Medium"/>
              </a:endParaRPr>
            </a:p>
          </p:txBody>
        </p:sp>
      </p:grpSp>
      <p:grpSp>
        <p:nvGrpSpPr>
          <p:cNvPr id="15" name="Google Shape;648;p50">
            <a:extLst>
              <a:ext uri="{FF2B5EF4-FFF2-40B4-BE49-F238E27FC236}">
                <a16:creationId xmlns:a16="http://schemas.microsoft.com/office/drawing/2014/main" id="{6C17BC35-D938-046C-8D3A-7C4EB8FC3C64}"/>
              </a:ext>
            </a:extLst>
          </p:cNvPr>
          <p:cNvGrpSpPr/>
          <p:nvPr/>
        </p:nvGrpSpPr>
        <p:grpSpPr>
          <a:xfrm>
            <a:off x="2790341" y="2789800"/>
            <a:ext cx="834400" cy="554000"/>
            <a:chOff x="2986050" y="1739950"/>
            <a:chExt cx="625800" cy="415500"/>
          </a:xfrm>
        </p:grpSpPr>
        <p:sp>
          <p:nvSpPr>
            <p:cNvPr id="16" name="Google Shape;649;p50">
              <a:extLst>
                <a:ext uri="{FF2B5EF4-FFF2-40B4-BE49-F238E27FC236}">
                  <a16:creationId xmlns:a16="http://schemas.microsoft.com/office/drawing/2014/main" id="{3916EFBD-5877-5308-BDD5-21378E4CCC28}"/>
                </a:ext>
              </a:extLst>
            </p:cNvPr>
            <p:cNvSpPr/>
            <p:nvPr/>
          </p:nvSpPr>
          <p:spPr>
            <a:xfrm rot="-5400000">
              <a:off x="3205650" y="1642900"/>
              <a:ext cx="186600" cy="380700"/>
            </a:xfrm>
            <a:prstGeom prst="rightArrow">
              <a:avLst>
                <a:gd name="adj1" fmla="val 50000"/>
                <a:gd name="adj2" fmla="val 45690"/>
              </a:avLst>
            </a:prstGeom>
            <a:solidFill>
              <a:srgbClr val="01AB8F"/>
            </a:solidFill>
            <a:ln>
              <a:noFill/>
            </a:ln>
          </p:spPr>
          <p:txBody>
            <a:bodyPr spcFirstLastPara="1" wrap="square" lIns="121900" tIns="121900" rIns="121900" bIns="121900" anchor="ctr" anchorCtr="0">
              <a:noAutofit/>
            </a:bodyPr>
            <a:lstStyle/>
            <a:p>
              <a:pPr algn="ctr"/>
              <a:endParaRPr sz="2400">
                <a:solidFill>
                  <a:srgbClr val="E4EAED"/>
                </a:solidFill>
              </a:endParaRPr>
            </a:p>
          </p:txBody>
        </p:sp>
        <p:sp>
          <p:nvSpPr>
            <p:cNvPr id="17" name="Google Shape;650;p50">
              <a:extLst>
                <a:ext uri="{FF2B5EF4-FFF2-40B4-BE49-F238E27FC236}">
                  <a16:creationId xmlns:a16="http://schemas.microsoft.com/office/drawing/2014/main" id="{4DEF0011-25EF-8A88-86E2-74FD29BEBEDC}"/>
                </a:ext>
              </a:extLst>
            </p:cNvPr>
            <p:cNvSpPr txBox="1"/>
            <p:nvPr/>
          </p:nvSpPr>
          <p:spPr>
            <a:xfrm>
              <a:off x="2986050" y="1986125"/>
              <a:ext cx="625800" cy="169325"/>
            </a:xfrm>
            <a:prstGeom prst="rect">
              <a:avLst/>
            </a:prstGeom>
            <a:noFill/>
            <a:ln>
              <a:noFill/>
            </a:ln>
          </p:spPr>
          <p:txBody>
            <a:bodyPr spcFirstLastPara="1" wrap="square" lIns="0" tIns="0" rIns="0" bIns="0" anchor="t" anchorCtr="0">
              <a:spAutoFit/>
            </a:bodyPr>
            <a:lstStyle/>
            <a:p>
              <a:pPr algn="ctr"/>
              <a:r>
                <a:rPr lang="fr" sz="1467">
                  <a:solidFill>
                    <a:srgbClr val="01AB8F"/>
                  </a:solidFill>
                  <a:latin typeface="Sora Medium"/>
                  <a:ea typeface="Sora Medium"/>
                  <a:cs typeface="Sora Medium"/>
                  <a:sym typeface="Sora Medium"/>
                </a:rPr>
                <a:t>+52%</a:t>
              </a:r>
              <a:endParaRPr sz="1467">
                <a:solidFill>
                  <a:srgbClr val="01AB8F"/>
                </a:solidFill>
                <a:latin typeface="Sora Medium"/>
                <a:ea typeface="Sora Medium"/>
                <a:cs typeface="Sora Medium"/>
                <a:sym typeface="Sora Medium"/>
              </a:endParaRPr>
            </a:p>
          </p:txBody>
        </p:sp>
      </p:grpSp>
      <p:grpSp>
        <p:nvGrpSpPr>
          <p:cNvPr id="18" name="Google Shape;651;p50">
            <a:extLst>
              <a:ext uri="{FF2B5EF4-FFF2-40B4-BE49-F238E27FC236}">
                <a16:creationId xmlns:a16="http://schemas.microsoft.com/office/drawing/2014/main" id="{0F9F7938-639F-CEB4-421A-7055944480EF}"/>
              </a:ext>
            </a:extLst>
          </p:cNvPr>
          <p:cNvGrpSpPr/>
          <p:nvPr/>
        </p:nvGrpSpPr>
        <p:grpSpPr>
          <a:xfrm>
            <a:off x="3696308" y="3256144"/>
            <a:ext cx="834400" cy="554000"/>
            <a:chOff x="2986050" y="1739950"/>
            <a:chExt cx="625800" cy="415500"/>
          </a:xfrm>
        </p:grpSpPr>
        <p:sp>
          <p:nvSpPr>
            <p:cNvPr id="19" name="Google Shape;652;p50">
              <a:extLst>
                <a:ext uri="{FF2B5EF4-FFF2-40B4-BE49-F238E27FC236}">
                  <a16:creationId xmlns:a16="http://schemas.microsoft.com/office/drawing/2014/main" id="{3AFDECCA-2860-548C-412B-BC6094397574}"/>
                </a:ext>
              </a:extLst>
            </p:cNvPr>
            <p:cNvSpPr/>
            <p:nvPr/>
          </p:nvSpPr>
          <p:spPr>
            <a:xfrm rot="5400000">
              <a:off x="3205650" y="1642900"/>
              <a:ext cx="186600" cy="380700"/>
            </a:xfrm>
            <a:prstGeom prst="rightArrow">
              <a:avLst>
                <a:gd name="adj1" fmla="val 50000"/>
                <a:gd name="adj2" fmla="val 45690"/>
              </a:avLst>
            </a:prstGeom>
            <a:solidFill>
              <a:srgbClr val="FA4D41"/>
            </a:solidFill>
            <a:ln>
              <a:noFill/>
            </a:ln>
          </p:spPr>
          <p:txBody>
            <a:bodyPr spcFirstLastPara="1" wrap="square" lIns="121900" tIns="121900" rIns="121900" bIns="121900" anchor="ctr" anchorCtr="0">
              <a:noAutofit/>
            </a:bodyPr>
            <a:lstStyle/>
            <a:p>
              <a:pPr algn="ctr"/>
              <a:endParaRPr sz="2400">
                <a:solidFill>
                  <a:srgbClr val="E4EAED"/>
                </a:solidFill>
              </a:endParaRPr>
            </a:p>
          </p:txBody>
        </p:sp>
        <p:sp>
          <p:nvSpPr>
            <p:cNvPr id="20" name="Google Shape;653;p50">
              <a:extLst>
                <a:ext uri="{FF2B5EF4-FFF2-40B4-BE49-F238E27FC236}">
                  <a16:creationId xmlns:a16="http://schemas.microsoft.com/office/drawing/2014/main" id="{0AF5D8A5-E182-B4CA-D285-4E56A4EC90A5}"/>
                </a:ext>
              </a:extLst>
            </p:cNvPr>
            <p:cNvSpPr txBox="1"/>
            <p:nvPr/>
          </p:nvSpPr>
          <p:spPr>
            <a:xfrm>
              <a:off x="2986050" y="1986125"/>
              <a:ext cx="625800" cy="169325"/>
            </a:xfrm>
            <a:prstGeom prst="rect">
              <a:avLst/>
            </a:prstGeom>
            <a:noFill/>
            <a:ln>
              <a:noFill/>
            </a:ln>
          </p:spPr>
          <p:txBody>
            <a:bodyPr spcFirstLastPara="1" wrap="square" lIns="0" tIns="0" rIns="0" bIns="0" anchor="t" anchorCtr="0">
              <a:spAutoFit/>
            </a:bodyPr>
            <a:lstStyle/>
            <a:p>
              <a:pPr algn="ctr"/>
              <a:r>
                <a:rPr lang="fr" sz="1467">
                  <a:solidFill>
                    <a:srgbClr val="FA4D41"/>
                  </a:solidFill>
                  <a:latin typeface="Sora Medium"/>
                  <a:ea typeface="Sora Medium"/>
                  <a:cs typeface="Sora Medium"/>
                  <a:sym typeface="Sora Medium"/>
                </a:rPr>
                <a:t>-52%</a:t>
              </a:r>
              <a:endParaRPr sz="1467">
                <a:solidFill>
                  <a:srgbClr val="FA4D41"/>
                </a:solidFill>
                <a:latin typeface="Sora Medium"/>
                <a:ea typeface="Sora Medium"/>
                <a:cs typeface="Sora Medium"/>
                <a:sym typeface="Sora Medium"/>
              </a:endParaRPr>
            </a:p>
          </p:txBody>
        </p:sp>
      </p:grpSp>
      <p:grpSp>
        <p:nvGrpSpPr>
          <p:cNvPr id="21" name="Google Shape;654;p50">
            <a:extLst>
              <a:ext uri="{FF2B5EF4-FFF2-40B4-BE49-F238E27FC236}">
                <a16:creationId xmlns:a16="http://schemas.microsoft.com/office/drawing/2014/main" id="{3A8C4748-04D2-3CB3-90BD-B47FB410320E}"/>
              </a:ext>
            </a:extLst>
          </p:cNvPr>
          <p:cNvGrpSpPr/>
          <p:nvPr/>
        </p:nvGrpSpPr>
        <p:grpSpPr>
          <a:xfrm>
            <a:off x="4685369" y="1862590"/>
            <a:ext cx="5536700" cy="3608410"/>
            <a:chOff x="4534276" y="1549342"/>
            <a:chExt cx="4152525" cy="2706308"/>
          </a:xfrm>
        </p:grpSpPr>
        <p:sp>
          <p:nvSpPr>
            <p:cNvPr id="22" name="Google Shape;655;p50">
              <a:extLst>
                <a:ext uri="{FF2B5EF4-FFF2-40B4-BE49-F238E27FC236}">
                  <a16:creationId xmlns:a16="http://schemas.microsoft.com/office/drawing/2014/main" id="{0D51FE8D-0BF9-152D-9D77-59689E4C430B}"/>
                </a:ext>
              </a:extLst>
            </p:cNvPr>
            <p:cNvSpPr txBox="1"/>
            <p:nvPr/>
          </p:nvSpPr>
          <p:spPr>
            <a:xfrm>
              <a:off x="7790101" y="4117150"/>
              <a:ext cx="896700" cy="138500"/>
            </a:xfrm>
            <a:prstGeom prst="rect">
              <a:avLst/>
            </a:prstGeom>
            <a:noFill/>
            <a:ln>
              <a:noFill/>
            </a:ln>
          </p:spPr>
          <p:txBody>
            <a:bodyPr spcFirstLastPara="1" wrap="square" lIns="0" tIns="0" rIns="0" bIns="0" anchor="t" anchorCtr="0">
              <a:spAutoFit/>
            </a:bodyPr>
            <a:lstStyle/>
            <a:p>
              <a:r>
                <a:rPr lang="fr" sz="1200" dirty="0">
                  <a:latin typeface="Sora"/>
                  <a:ea typeface="Sora"/>
                  <a:cs typeface="Sora"/>
                  <a:sym typeface="Sora"/>
                </a:rPr>
                <a:t>AXE X</a:t>
              </a:r>
              <a:endParaRPr sz="1200" dirty="0">
                <a:latin typeface="Sora"/>
                <a:ea typeface="Sora"/>
                <a:cs typeface="Sora"/>
                <a:sym typeface="Sora"/>
              </a:endParaRPr>
            </a:p>
          </p:txBody>
        </p:sp>
        <p:sp>
          <p:nvSpPr>
            <p:cNvPr id="23" name="Google Shape;656;p50">
              <a:extLst>
                <a:ext uri="{FF2B5EF4-FFF2-40B4-BE49-F238E27FC236}">
                  <a16:creationId xmlns:a16="http://schemas.microsoft.com/office/drawing/2014/main" id="{4F85880C-3592-3FEE-E672-125799D593F4}"/>
                </a:ext>
              </a:extLst>
            </p:cNvPr>
            <p:cNvSpPr txBox="1"/>
            <p:nvPr/>
          </p:nvSpPr>
          <p:spPr>
            <a:xfrm>
              <a:off x="5247519" y="1685708"/>
              <a:ext cx="360000" cy="339600"/>
            </a:xfrm>
            <a:prstGeom prst="rect">
              <a:avLst/>
            </a:prstGeom>
            <a:noFill/>
            <a:ln>
              <a:noFill/>
            </a:ln>
          </p:spPr>
          <p:txBody>
            <a:bodyPr spcFirstLastPara="1" wrap="square" lIns="0" tIns="0" rIns="0" bIns="0" anchor="ctr" anchorCtr="0">
              <a:noAutofit/>
            </a:bodyPr>
            <a:lstStyle/>
            <a:p>
              <a:pPr algn="ctr"/>
              <a:r>
                <a:rPr lang="fr" sz="1467">
                  <a:solidFill>
                    <a:srgbClr val="001410"/>
                  </a:solidFill>
                  <a:latin typeface="Sora Medium"/>
                  <a:ea typeface="Sora Medium"/>
                  <a:cs typeface="Sora Medium"/>
                  <a:sym typeface="Sora Medium"/>
                </a:rPr>
                <a:t>01%</a:t>
              </a:r>
              <a:endParaRPr sz="1467" b="1">
                <a:solidFill>
                  <a:srgbClr val="001410"/>
                </a:solidFill>
                <a:latin typeface="Inter"/>
                <a:ea typeface="Inter"/>
                <a:cs typeface="Inter"/>
                <a:sym typeface="Inter"/>
              </a:endParaRPr>
            </a:p>
          </p:txBody>
        </p:sp>
        <p:sp>
          <p:nvSpPr>
            <p:cNvPr id="24" name="Google Shape;657;p50">
              <a:extLst>
                <a:ext uri="{FF2B5EF4-FFF2-40B4-BE49-F238E27FC236}">
                  <a16:creationId xmlns:a16="http://schemas.microsoft.com/office/drawing/2014/main" id="{761F6A9F-B13B-8D6D-A8AD-1FFD247D7730}"/>
                </a:ext>
              </a:extLst>
            </p:cNvPr>
            <p:cNvSpPr txBox="1"/>
            <p:nvPr/>
          </p:nvSpPr>
          <p:spPr>
            <a:xfrm>
              <a:off x="5846076" y="2035892"/>
              <a:ext cx="360000" cy="339600"/>
            </a:xfrm>
            <a:prstGeom prst="rect">
              <a:avLst/>
            </a:prstGeom>
            <a:noFill/>
            <a:ln>
              <a:noFill/>
            </a:ln>
          </p:spPr>
          <p:txBody>
            <a:bodyPr spcFirstLastPara="1" wrap="square" lIns="0" tIns="0" rIns="0" bIns="0" anchor="ctr" anchorCtr="0">
              <a:noAutofit/>
            </a:bodyPr>
            <a:lstStyle/>
            <a:p>
              <a:pPr algn="ctr"/>
              <a:r>
                <a:rPr lang="fr" sz="1467">
                  <a:solidFill>
                    <a:srgbClr val="87CBC2"/>
                  </a:solidFill>
                  <a:latin typeface="Sora Medium"/>
                  <a:ea typeface="Sora Medium"/>
                  <a:cs typeface="Sora Medium"/>
                  <a:sym typeface="Sora Medium"/>
                </a:rPr>
                <a:t>02%</a:t>
              </a:r>
              <a:endParaRPr sz="1467" b="1">
                <a:solidFill>
                  <a:srgbClr val="87CBC2"/>
                </a:solidFill>
                <a:latin typeface="Inter"/>
                <a:ea typeface="Inter"/>
                <a:cs typeface="Inter"/>
                <a:sym typeface="Inter"/>
              </a:endParaRPr>
            </a:p>
          </p:txBody>
        </p:sp>
        <p:sp>
          <p:nvSpPr>
            <p:cNvPr id="25" name="Google Shape;658;p50">
              <a:extLst>
                <a:ext uri="{FF2B5EF4-FFF2-40B4-BE49-F238E27FC236}">
                  <a16:creationId xmlns:a16="http://schemas.microsoft.com/office/drawing/2014/main" id="{0B71E757-70AE-BE9C-D9B7-C4FE291E8445}"/>
                </a:ext>
              </a:extLst>
            </p:cNvPr>
            <p:cNvSpPr txBox="1"/>
            <p:nvPr/>
          </p:nvSpPr>
          <p:spPr>
            <a:xfrm>
              <a:off x="6444626" y="2401958"/>
              <a:ext cx="360000" cy="339600"/>
            </a:xfrm>
            <a:prstGeom prst="rect">
              <a:avLst/>
            </a:prstGeom>
            <a:noFill/>
            <a:ln>
              <a:noFill/>
            </a:ln>
          </p:spPr>
          <p:txBody>
            <a:bodyPr spcFirstLastPara="1" wrap="square" lIns="0" tIns="0" rIns="0" bIns="0" anchor="ctr" anchorCtr="0">
              <a:noAutofit/>
            </a:bodyPr>
            <a:lstStyle/>
            <a:p>
              <a:pPr algn="ctr"/>
              <a:r>
                <a:rPr lang="fr" sz="1467">
                  <a:solidFill>
                    <a:srgbClr val="177583"/>
                  </a:solidFill>
                  <a:latin typeface="Sora Medium"/>
                  <a:ea typeface="Sora Medium"/>
                  <a:cs typeface="Sora Medium"/>
                  <a:sym typeface="Sora Medium"/>
                </a:rPr>
                <a:t>03%</a:t>
              </a:r>
              <a:endParaRPr sz="1467" b="1">
                <a:solidFill>
                  <a:srgbClr val="177583"/>
                </a:solidFill>
                <a:latin typeface="Inter"/>
                <a:ea typeface="Inter"/>
                <a:cs typeface="Inter"/>
                <a:sym typeface="Inter"/>
              </a:endParaRPr>
            </a:p>
          </p:txBody>
        </p:sp>
        <p:sp>
          <p:nvSpPr>
            <p:cNvPr id="26" name="Google Shape;659;p50">
              <a:extLst>
                <a:ext uri="{FF2B5EF4-FFF2-40B4-BE49-F238E27FC236}">
                  <a16:creationId xmlns:a16="http://schemas.microsoft.com/office/drawing/2014/main" id="{D344FE72-177C-30A7-3D17-C05C13C92D4B}"/>
                </a:ext>
              </a:extLst>
            </p:cNvPr>
            <p:cNvSpPr txBox="1"/>
            <p:nvPr/>
          </p:nvSpPr>
          <p:spPr>
            <a:xfrm>
              <a:off x="7040596" y="2753142"/>
              <a:ext cx="360000" cy="339600"/>
            </a:xfrm>
            <a:prstGeom prst="rect">
              <a:avLst/>
            </a:prstGeom>
            <a:noFill/>
            <a:ln>
              <a:noFill/>
            </a:ln>
          </p:spPr>
          <p:txBody>
            <a:bodyPr spcFirstLastPara="1" wrap="square" lIns="0" tIns="0" rIns="0" bIns="0" anchor="ctr" anchorCtr="0">
              <a:noAutofit/>
            </a:bodyPr>
            <a:lstStyle/>
            <a:p>
              <a:pPr algn="ctr"/>
              <a:r>
                <a:rPr lang="fr" sz="1467">
                  <a:solidFill>
                    <a:schemeClr val="accent3"/>
                  </a:solidFill>
                  <a:latin typeface="Sora Medium"/>
                  <a:ea typeface="Sora Medium"/>
                  <a:cs typeface="Sora Medium"/>
                  <a:sym typeface="Sora Medium"/>
                </a:rPr>
                <a:t>04%</a:t>
              </a:r>
              <a:endParaRPr sz="1467" b="1">
                <a:solidFill>
                  <a:schemeClr val="accent3"/>
                </a:solidFill>
                <a:latin typeface="Inter"/>
                <a:ea typeface="Inter"/>
                <a:cs typeface="Inter"/>
                <a:sym typeface="Inter"/>
              </a:endParaRPr>
            </a:p>
          </p:txBody>
        </p:sp>
        <p:sp>
          <p:nvSpPr>
            <p:cNvPr id="27" name="Google Shape;660;p50">
              <a:extLst>
                <a:ext uri="{FF2B5EF4-FFF2-40B4-BE49-F238E27FC236}">
                  <a16:creationId xmlns:a16="http://schemas.microsoft.com/office/drawing/2014/main" id="{49FF3D17-461A-6C9B-82EC-93A557DBCADA}"/>
                </a:ext>
              </a:extLst>
            </p:cNvPr>
            <p:cNvSpPr txBox="1"/>
            <p:nvPr/>
          </p:nvSpPr>
          <p:spPr>
            <a:xfrm rot="5400000">
              <a:off x="4347513" y="2922550"/>
              <a:ext cx="2160000" cy="360000"/>
            </a:xfrm>
            <a:prstGeom prst="rect">
              <a:avLst/>
            </a:prstGeom>
            <a:solidFill>
              <a:srgbClr val="001410"/>
            </a:solidFill>
            <a:ln>
              <a:noFill/>
            </a:ln>
          </p:spPr>
          <p:txBody>
            <a:bodyPr spcFirstLastPara="1" wrap="square" lIns="121900" tIns="121900" rIns="121900" bIns="121900" anchor="ctr" anchorCtr="0">
              <a:noAutofit/>
            </a:bodyPr>
            <a:lstStyle/>
            <a:p>
              <a:pPr marL="95998"/>
              <a:r>
                <a:rPr lang="fr" sz="1467" b="1">
                  <a:solidFill>
                    <a:schemeClr val="lt1"/>
                  </a:solidFill>
                  <a:latin typeface="Sora"/>
                  <a:ea typeface="Sora"/>
                  <a:cs typeface="Sora"/>
                  <a:sym typeface="Sora"/>
                </a:rPr>
                <a:t>DATA </a:t>
              </a:r>
              <a:r>
                <a:rPr lang="fr" sz="1467">
                  <a:solidFill>
                    <a:schemeClr val="lt1"/>
                  </a:solidFill>
                  <a:latin typeface="Sora Medium"/>
                  <a:ea typeface="Sora Medium"/>
                  <a:cs typeface="Sora Medium"/>
                  <a:sym typeface="Sora Medium"/>
                </a:rPr>
                <a:t>info</a:t>
              </a:r>
              <a:endParaRPr sz="1467" b="1">
                <a:solidFill>
                  <a:srgbClr val="FFFFFF"/>
                </a:solidFill>
                <a:latin typeface="Sora"/>
                <a:ea typeface="Sora"/>
                <a:cs typeface="Sora"/>
                <a:sym typeface="Sora"/>
              </a:endParaRPr>
            </a:p>
          </p:txBody>
        </p:sp>
        <p:sp>
          <p:nvSpPr>
            <p:cNvPr id="28" name="Google Shape;661;p50">
              <a:extLst>
                <a:ext uri="{FF2B5EF4-FFF2-40B4-BE49-F238E27FC236}">
                  <a16:creationId xmlns:a16="http://schemas.microsoft.com/office/drawing/2014/main" id="{BBF58C4A-2B6D-212E-939B-92BAA8D6FB8D}"/>
                </a:ext>
              </a:extLst>
            </p:cNvPr>
            <p:cNvSpPr txBox="1"/>
            <p:nvPr/>
          </p:nvSpPr>
          <p:spPr>
            <a:xfrm rot="5400000">
              <a:off x="5126067" y="3102550"/>
              <a:ext cx="1800000" cy="360000"/>
            </a:xfrm>
            <a:prstGeom prst="rect">
              <a:avLst/>
            </a:prstGeom>
            <a:solidFill>
              <a:srgbClr val="87CBC2"/>
            </a:solidFill>
            <a:ln>
              <a:noFill/>
            </a:ln>
          </p:spPr>
          <p:txBody>
            <a:bodyPr spcFirstLastPara="1" wrap="square" lIns="121900" tIns="121900" rIns="121900" bIns="121900" anchor="ctr" anchorCtr="0">
              <a:noAutofit/>
            </a:bodyPr>
            <a:lstStyle/>
            <a:p>
              <a:pPr marL="95998"/>
              <a:r>
                <a:rPr lang="fr" sz="1467" b="1">
                  <a:solidFill>
                    <a:srgbClr val="177583"/>
                  </a:solidFill>
                  <a:latin typeface="Sora"/>
                  <a:ea typeface="Sora"/>
                  <a:cs typeface="Sora"/>
                  <a:sym typeface="Sora"/>
                </a:rPr>
                <a:t>DATA </a:t>
              </a:r>
              <a:r>
                <a:rPr lang="fr" sz="1467">
                  <a:solidFill>
                    <a:srgbClr val="177583"/>
                  </a:solidFill>
                  <a:latin typeface="Sora Medium"/>
                  <a:ea typeface="Sora Medium"/>
                  <a:cs typeface="Sora Medium"/>
                  <a:sym typeface="Sora Medium"/>
                </a:rPr>
                <a:t>info</a:t>
              </a:r>
              <a:endParaRPr sz="2933">
                <a:solidFill>
                  <a:srgbClr val="177583"/>
                </a:solidFill>
                <a:latin typeface="Sora Medium"/>
                <a:ea typeface="Sora Medium"/>
                <a:cs typeface="Sora Medium"/>
                <a:sym typeface="Sora Medium"/>
              </a:endParaRPr>
            </a:p>
          </p:txBody>
        </p:sp>
        <p:sp>
          <p:nvSpPr>
            <p:cNvPr id="29" name="Google Shape;662;p50">
              <a:extLst>
                <a:ext uri="{FF2B5EF4-FFF2-40B4-BE49-F238E27FC236}">
                  <a16:creationId xmlns:a16="http://schemas.microsoft.com/office/drawing/2014/main" id="{588E7A9F-1228-14D0-7B5E-E5E5FF62EF6D}"/>
                </a:ext>
              </a:extLst>
            </p:cNvPr>
            <p:cNvSpPr txBox="1"/>
            <p:nvPr/>
          </p:nvSpPr>
          <p:spPr>
            <a:xfrm rot="5400000">
              <a:off x="5904633" y="3282550"/>
              <a:ext cx="1440000" cy="360000"/>
            </a:xfrm>
            <a:prstGeom prst="rect">
              <a:avLst/>
            </a:prstGeom>
            <a:solidFill>
              <a:srgbClr val="DEEEEB"/>
            </a:solidFill>
            <a:ln>
              <a:noFill/>
            </a:ln>
          </p:spPr>
          <p:txBody>
            <a:bodyPr spcFirstLastPara="1" wrap="square" lIns="121900" tIns="121900" rIns="121900" bIns="121900" anchor="ctr" anchorCtr="0">
              <a:noAutofit/>
            </a:bodyPr>
            <a:lstStyle/>
            <a:p>
              <a:pPr marL="95998"/>
              <a:r>
                <a:rPr lang="fr" sz="1467" b="1">
                  <a:solidFill>
                    <a:srgbClr val="177583"/>
                  </a:solidFill>
                  <a:latin typeface="Sora"/>
                  <a:ea typeface="Sora"/>
                  <a:cs typeface="Sora"/>
                  <a:sym typeface="Sora"/>
                </a:rPr>
                <a:t>DATA </a:t>
              </a:r>
              <a:r>
                <a:rPr lang="fr" sz="1467">
                  <a:solidFill>
                    <a:srgbClr val="177583"/>
                  </a:solidFill>
                  <a:latin typeface="Sora Medium"/>
                  <a:ea typeface="Sora Medium"/>
                  <a:cs typeface="Sora Medium"/>
                  <a:sym typeface="Sora Medium"/>
                </a:rPr>
                <a:t>info</a:t>
              </a:r>
              <a:endParaRPr sz="2933">
                <a:solidFill>
                  <a:srgbClr val="177583"/>
                </a:solidFill>
                <a:latin typeface="Sora Medium"/>
                <a:ea typeface="Sora Medium"/>
                <a:cs typeface="Sora Medium"/>
                <a:sym typeface="Sora Medium"/>
              </a:endParaRPr>
            </a:p>
          </p:txBody>
        </p:sp>
        <p:sp>
          <p:nvSpPr>
            <p:cNvPr id="30" name="Google Shape;663;p50">
              <a:extLst>
                <a:ext uri="{FF2B5EF4-FFF2-40B4-BE49-F238E27FC236}">
                  <a16:creationId xmlns:a16="http://schemas.microsoft.com/office/drawing/2014/main" id="{C0983927-BA2E-08BA-3FF1-91529D7A17D9}"/>
                </a:ext>
              </a:extLst>
            </p:cNvPr>
            <p:cNvSpPr txBox="1"/>
            <p:nvPr/>
          </p:nvSpPr>
          <p:spPr>
            <a:xfrm rot="5400000">
              <a:off x="6680592" y="3462550"/>
              <a:ext cx="1080000" cy="360000"/>
            </a:xfrm>
            <a:prstGeom prst="rect">
              <a:avLst/>
            </a:prstGeom>
            <a:solidFill>
              <a:srgbClr val="E4EAED"/>
            </a:solidFill>
            <a:ln>
              <a:noFill/>
            </a:ln>
          </p:spPr>
          <p:txBody>
            <a:bodyPr spcFirstLastPara="1" wrap="square" lIns="121900" tIns="121900" rIns="121900" bIns="121900" anchor="ctr" anchorCtr="0">
              <a:noAutofit/>
            </a:bodyPr>
            <a:lstStyle/>
            <a:p>
              <a:pPr marL="95998"/>
              <a:r>
                <a:rPr lang="fr" sz="1467" b="1" dirty="0">
                  <a:latin typeface="Sora"/>
                  <a:ea typeface="Sora"/>
                  <a:cs typeface="Sora"/>
                  <a:sym typeface="Sora"/>
                </a:rPr>
                <a:t>DATA</a:t>
              </a:r>
              <a:r>
                <a:rPr lang="fr" sz="1467" b="1" dirty="0">
                  <a:solidFill>
                    <a:schemeClr val="accent3"/>
                  </a:solidFill>
                  <a:latin typeface="Sora"/>
                  <a:ea typeface="Sora"/>
                  <a:cs typeface="Sora"/>
                  <a:sym typeface="Sora"/>
                </a:rPr>
                <a:t> </a:t>
              </a:r>
              <a:r>
                <a:rPr lang="fr" sz="1467" dirty="0">
                  <a:latin typeface="Sora Medium"/>
                  <a:ea typeface="Sora Medium"/>
                  <a:cs typeface="Sora Medium"/>
                  <a:sym typeface="Sora Medium"/>
                </a:rPr>
                <a:t>info</a:t>
              </a:r>
              <a:endParaRPr sz="2933" dirty="0">
                <a:latin typeface="Sora Medium"/>
                <a:ea typeface="Sora Medium"/>
                <a:cs typeface="Sora Medium"/>
                <a:sym typeface="Sora Medium"/>
              </a:endParaRPr>
            </a:p>
          </p:txBody>
        </p:sp>
        <p:cxnSp>
          <p:nvCxnSpPr>
            <p:cNvPr id="31" name="Google Shape;664;p50">
              <a:extLst>
                <a:ext uri="{FF2B5EF4-FFF2-40B4-BE49-F238E27FC236}">
                  <a16:creationId xmlns:a16="http://schemas.microsoft.com/office/drawing/2014/main" id="{DA746E37-47C2-4826-5862-98F94DA198D6}"/>
                </a:ext>
              </a:extLst>
            </p:cNvPr>
            <p:cNvCxnSpPr/>
            <p:nvPr/>
          </p:nvCxnSpPr>
          <p:spPr>
            <a:xfrm rot="10800000">
              <a:off x="4982625" y="1862700"/>
              <a:ext cx="0" cy="2328300"/>
            </a:xfrm>
            <a:prstGeom prst="straightConnector1">
              <a:avLst/>
            </a:prstGeom>
            <a:noFill/>
            <a:ln w="9525" cap="flat" cmpd="sng">
              <a:solidFill>
                <a:schemeClr val="tx1"/>
              </a:solidFill>
              <a:prstDash val="solid"/>
              <a:round/>
              <a:headEnd type="none" w="med" len="med"/>
              <a:tailEnd type="none" w="med" len="med"/>
            </a:ln>
          </p:spPr>
        </p:cxnSp>
        <p:sp>
          <p:nvSpPr>
            <p:cNvPr id="32" name="Google Shape;665;p50">
              <a:extLst>
                <a:ext uri="{FF2B5EF4-FFF2-40B4-BE49-F238E27FC236}">
                  <a16:creationId xmlns:a16="http://schemas.microsoft.com/office/drawing/2014/main" id="{79F3581C-172C-4817-F844-E63A76E8C05B}"/>
                </a:ext>
              </a:extLst>
            </p:cNvPr>
            <p:cNvSpPr txBox="1"/>
            <p:nvPr/>
          </p:nvSpPr>
          <p:spPr>
            <a:xfrm>
              <a:off x="4534276" y="1549342"/>
              <a:ext cx="896700" cy="138500"/>
            </a:xfrm>
            <a:prstGeom prst="rect">
              <a:avLst/>
            </a:prstGeom>
            <a:noFill/>
            <a:ln>
              <a:noFill/>
            </a:ln>
          </p:spPr>
          <p:txBody>
            <a:bodyPr spcFirstLastPara="1" wrap="square" lIns="0" tIns="0" rIns="0" bIns="0" anchor="t" anchorCtr="0">
              <a:spAutoFit/>
            </a:bodyPr>
            <a:lstStyle/>
            <a:p>
              <a:pPr algn="ctr"/>
              <a:r>
                <a:rPr lang="fr" sz="1200" dirty="0">
                  <a:latin typeface="Sora"/>
                  <a:ea typeface="Sora"/>
                  <a:cs typeface="Sora"/>
                  <a:sym typeface="Sora"/>
                </a:rPr>
                <a:t>AXE Y</a:t>
              </a:r>
              <a:endParaRPr sz="1200" dirty="0">
                <a:latin typeface="Sora"/>
                <a:ea typeface="Sora"/>
                <a:cs typeface="Sora"/>
                <a:sym typeface="Sora"/>
              </a:endParaRPr>
            </a:p>
          </p:txBody>
        </p:sp>
        <p:cxnSp>
          <p:nvCxnSpPr>
            <p:cNvPr id="33" name="Google Shape;666;p50">
              <a:extLst>
                <a:ext uri="{FF2B5EF4-FFF2-40B4-BE49-F238E27FC236}">
                  <a16:creationId xmlns:a16="http://schemas.microsoft.com/office/drawing/2014/main" id="{301C2ABC-E6C4-68CC-2A0D-239F00801C2E}"/>
                </a:ext>
              </a:extLst>
            </p:cNvPr>
            <p:cNvCxnSpPr/>
            <p:nvPr/>
          </p:nvCxnSpPr>
          <p:spPr>
            <a:xfrm rot="10800000" flipH="1">
              <a:off x="4982625" y="4180450"/>
              <a:ext cx="2624700" cy="2100"/>
            </a:xfrm>
            <a:prstGeom prst="straightConnector1">
              <a:avLst/>
            </a:prstGeom>
            <a:noFill/>
            <a:ln w="9525" cap="flat" cmpd="sng">
              <a:solidFill>
                <a:schemeClr val="tx1"/>
              </a:solidFill>
              <a:prstDash val="solid"/>
              <a:round/>
              <a:headEnd type="none" w="med" len="med"/>
              <a:tailEnd type="none" w="med" len="med"/>
            </a:ln>
          </p:spPr>
        </p:cxnSp>
      </p:grpSp>
      <p:grpSp>
        <p:nvGrpSpPr>
          <p:cNvPr id="34" name="Google Shape;667;p50">
            <a:extLst>
              <a:ext uri="{FF2B5EF4-FFF2-40B4-BE49-F238E27FC236}">
                <a16:creationId xmlns:a16="http://schemas.microsoft.com/office/drawing/2014/main" id="{621EE67F-5520-4002-1126-6B8F9BB998B2}"/>
              </a:ext>
            </a:extLst>
          </p:cNvPr>
          <p:cNvGrpSpPr/>
          <p:nvPr/>
        </p:nvGrpSpPr>
        <p:grpSpPr>
          <a:xfrm>
            <a:off x="10048759" y="2493533"/>
            <a:ext cx="1114535" cy="2880000"/>
            <a:chOff x="5416719" y="2022550"/>
            <a:chExt cx="835901" cy="2160000"/>
          </a:xfrm>
        </p:grpSpPr>
        <p:sp>
          <p:nvSpPr>
            <p:cNvPr id="35" name="Google Shape;668;p50">
              <a:extLst>
                <a:ext uri="{FF2B5EF4-FFF2-40B4-BE49-F238E27FC236}">
                  <a16:creationId xmlns:a16="http://schemas.microsoft.com/office/drawing/2014/main" id="{9C3D7611-1052-0010-2F70-95FFF3F043AD}"/>
                </a:ext>
              </a:extLst>
            </p:cNvPr>
            <p:cNvSpPr txBox="1"/>
            <p:nvPr/>
          </p:nvSpPr>
          <p:spPr>
            <a:xfrm rot="5400000">
              <a:off x="4426569" y="3012700"/>
              <a:ext cx="2160000" cy="179700"/>
            </a:xfrm>
            <a:prstGeom prst="rect">
              <a:avLst/>
            </a:prstGeom>
            <a:solidFill>
              <a:srgbClr val="001410"/>
            </a:solidFill>
            <a:ln>
              <a:noFill/>
            </a:ln>
          </p:spPr>
          <p:txBody>
            <a:bodyPr spcFirstLastPara="1" wrap="square" lIns="121900" tIns="121900" rIns="121900" bIns="121900" anchor="ctr" anchorCtr="0">
              <a:noAutofit/>
            </a:bodyPr>
            <a:lstStyle/>
            <a:p>
              <a:pPr marL="95998"/>
              <a:endParaRPr sz="1467" b="1">
                <a:solidFill>
                  <a:srgbClr val="FFFFFF"/>
                </a:solidFill>
                <a:latin typeface="Sora"/>
                <a:ea typeface="Sora"/>
                <a:cs typeface="Sora"/>
                <a:sym typeface="Sora"/>
              </a:endParaRPr>
            </a:p>
          </p:txBody>
        </p:sp>
        <p:sp>
          <p:nvSpPr>
            <p:cNvPr id="36" name="Google Shape;669;p50">
              <a:extLst>
                <a:ext uri="{FF2B5EF4-FFF2-40B4-BE49-F238E27FC236}">
                  <a16:creationId xmlns:a16="http://schemas.microsoft.com/office/drawing/2014/main" id="{C505BC21-F937-BC88-8647-5B4926D1D727}"/>
                </a:ext>
              </a:extLst>
            </p:cNvPr>
            <p:cNvSpPr txBox="1"/>
            <p:nvPr/>
          </p:nvSpPr>
          <p:spPr>
            <a:xfrm rot="5400000">
              <a:off x="4828701" y="3192550"/>
              <a:ext cx="1800000" cy="180000"/>
            </a:xfrm>
            <a:prstGeom prst="rect">
              <a:avLst/>
            </a:prstGeom>
            <a:solidFill>
              <a:srgbClr val="87CBC2"/>
            </a:solidFill>
            <a:ln>
              <a:noFill/>
            </a:ln>
          </p:spPr>
          <p:txBody>
            <a:bodyPr spcFirstLastPara="1" wrap="square" lIns="121900" tIns="121900" rIns="121900" bIns="121900" anchor="ctr" anchorCtr="0">
              <a:noAutofit/>
            </a:bodyPr>
            <a:lstStyle/>
            <a:p>
              <a:pPr marL="95998"/>
              <a:endParaRPr sz="2933">
                <a:solidFill>
                  <a:srgbClr val="177583"/>
                </a:solidFill>
                <a:latin typeface="Sora Medium"/>
                <a:ea typeface="Sora Medium"/>
                <a:cs typeface="Sora Medium"/>
                <a:sym typeface="Sora Medium"/>
              </a:endParaRPr>
            </a:p>
          </p:txBody>
        </p:sp>
        <p:sp>
          <p:nvSpPr>
            <p:cNvPr id="37" name="Google Shape;670;p50">
              <a:extLst>
                <a:ext uri="{FF2B5EF4-FFF2-40B4-BE49-F238E27FC236}">
                  <a16:creationId xmlns:a16="http://schemas.microsoft.com/office/drawing/2014/main" id="{0A0F64B2-EE17-C1E9-BE06-252FB1862B41}"/>
                </a:ext>
              </a:extLst>
            </p:cNvPr>
            <p:cNvSpPr txBox="1"/>
            <p:nvPr/>
          </p:nvSpPr>
          <p:spPr>
            <a:xfrm rot="5400000">
              <a:off x="5230980" y="3372550"/>
              <a:ext cx="1440000" cy="180000"/>
            </a:xfrm>
            <a:prstGeom prst="rect">
              <a:avLst/>
            </a:prstGeom>
            <a:solidFill>
              <a:srgbClr val="DEEEEB"/>
            </a:solidFill>
            <a:ln>
              <a:noFill/>
            </a:ln>
          </p:spPr>
          <p:txBody>
            <a:bodyPr spcFirstLastPara="1" wrap="square" lIns="121900" tIns="121900" rIns="121900" bIns="121900" anchor="ctr" anchorCtr="0">
              <a:noAutofit/>
            </a:bodyPr>
            <a:lstStyle/>
            <a:p>
              <a:pPr marL="95998"/>
              <a:endParaRPr sz="2933">
                <a:solidFill>
                  <a:srgbClr val="177583"/>
                </a:solidFill>
                <a:latin typeface="Sora Medium"/>
                <a:ea typeface="Sora Medium"/>
                <a:cs typeface="Sora Medium"/>
                <a:sym typeface="Sora Medium"/>
              </a:endParaRPr>
            </a:p>
          </p:txBody>
        </p:sp>
        <p:sp>
          <p:nvSpPr>
            <p:cNvPr id="38" name="Google Shape;671;p50">
              <a:extLst>
                <a:ext uri="{FF2B5EF4-FFF2-40B4-BE49-F238E27FC236}">
                  <a16:creationId xmlns:a16="http://schemas.microsoft.com/office/drawing/2014/main" id="{DF4D1A5D-BA22-25FD-7CD1-6098FBBD8B6F}"/>
                </a:ext>
              </a:extLst>
            </p:cNvPr>
            <p:cNvSpPr txBox="1"/>
            <p:nvPr/>
          </p:nvSpPr>
          <p:spPr>
            <a:xfrm rot="5400000">
              <a:off x="5622620" y="3552550"/>
              <a:ext cx="1080000" cy="180000"/>
            </a:xfrm>
            <a:prstGeom prst="rect">
              <a:avLst/>
            </a:prstGeom>
            <a:solidFill>
              <a:srgbClr val="E4EAED"/>
            </a:solidFill>
            <a:ln>
              <a:noFill/>
            </a:ln>
          </p:spPr>
          <p:txBody>
            <a:bodyPr spcFirstLastPara="1" wrap="square" lIns="121900" tIns="121900" rIns="121900" bIns="121900" anchor="ctr" anchorCtr="0">
              <a:noAutofit/>
            </a:bodyPr>
            <a:lstStyle/>
            <a:p>
              <a:pPr marL="95998"/>
              <a:endParaRPr sz="2933">
                <a:solidFill>
                  <a:schemeClr val="accent3"/>
                </a:solidFill>
                <a:latin typeface="Sora Medium"/>
                <a:ea typeface="Sora Medium"/>
                <a:cs typeface="Sora Medium"/>
                <a:sym typeface="Sora Medium"/>
              </a:endParaRPr>
            </a:p>
          </p:txBody>
        </p:sp>
      </p:grpSp>
      <p:cxnSp>
        <p:nvCxnSpPr>
          <p:cNvPr id="39" name="Connecteur droit 38">
            <a:extLst>
              <a:ext uri="{FF2B5EF4-FFF2-40B4-BE49-F238E27FC236}">
                <a16:creationId xmlns:a16="http://schemas.microsoft.com/office/drawing/2014/main" id="{552DFD57-A343-0BE0-7A05-236F494AF1F4}"/>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32898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76;p51">
            <a:extLst>
              <a:ext uri="{FF2B5EF4-FFF2-40B4-BE49-F238E27FC236}">
                <a16:creationId xmlns:a16="http://schemas.microsoft.com/office/drawing/2014/main" id="{FE4432BF-9763-EFF9-6513-B1694515E3BE}"/>
              </a:ext>
            </a:extLst>
          </p:cNvPr>
          <p:cNvSpPr txBox="1"/>
          <p:nvPr/>
        </p:nvSpPr>
        <p:spPr>
          <a:xfrm>
            <a:off x="0" y="6552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a:solidFill>
                  <a:srgbClr val="001410"/>
                </a:solidFill>
                <a:latin typeface="Sora"/>
                <a:ea typeface="Sora"/>
                <a:cs typeface="Sora"/>
                <a:sym typeface="Sora"/>
              </a:rPr>
              <a:t>Diagrammes</a:t>
            </a:r>
            <a:endParaRPr sz="5867" b="1">
              <a:solidFill>
                <a:srgbClr val="001410"/>
              </a:solidFill>
              <a:latin typeface="Sora"/>
              <a:ea typeface="Sora"/>
              <a:cs typeface="Sora"/>
              <a:sym typeface="Sora"/>
            </a:endParaRPr>
          </a:p>
        </p:txBody>
      </p:sp>
      <p:sp>
        <p:nvSpPr>
          <p:cNvPr id="3" name="Google Shape;677;p51">
            <a:extLst>
              <a:ext uri="{FF2B5EF4-FFF2-40B4-BE49-F238E27FC236}">
                <a16:creationId xmlns:a16="http://schemas.microsoft.com/office/drawing/2014/main" id="{26DF6C13-04F7-1184-9B77-1513E22E18BF}"/>
              </a:ext>
            </a:extLst>
          </p:cNvPr>
          <p:cNvSpPr txBox="1"/>
          <p:nvPr/>
        </p:nvSpPr>
        <p:spPr>
          <a:xfrm>
            <a:off x="0" y="1073733"/>
            <a:ext cx="4107600" cy="270800"/>
          </a:xfrm>
          <a:prstGeom prst="rect">
            <a:avLst/>
          </a:prstGeom>
          <a:noFill/>
          <a:ln>
            <a:noFill/>
          </a:ln>
        </p:spPr>
        <p:txBody>
          <a:bodyPr spcFirstLastPara="1" wrap="square" lIns="0" tIns="0" rIns="0" bIns="0" anchor="t" anchorCtr="0">
            <a:noAutofit/>
          </a:bodyPr>
          <a:lstStyle/>
          <a:p>
            <a:pPr marL="959975"/>
            <a:r>
              <a:rPr lang="fr" sz="1200" dirty="0">
                <a:solidFill>
                  <a:srgbClr val="87CBC1"/>
                </a:solidFill>
                <a:latin typeface="Sora"/>
                <a:ea typeface="Sora"/>
                <a:cs typeface="Sora"/>
                <a:sym typeface="Sora"/>
              </a:rPr>
              <a:t>CAMEMBERT</a:t>
            </a:r>
            <a:endParaRPr sz="1200" dirty="0">
              <a:solidFill>
                <a:srgbClr val="87CBC1"/>
              </a:solidFill>
              <a:latin typeface="Sora"/>
              <a:ea typeface="Sora"/>
              <a:cs typeface="Sora"/>
              <a:sym typeface="Sora"/>
            </a:endParaRPr>
          </a:p>
        </p:txBody>
      </p:sp>
      <p:grpSp>
        <p:nvGrpSpPr>
          <p:cNvPr id="4" name="Google Shape;678;p51">
            <a:extLst>
              <a:ext uri="{FF2B5EF4-FFF2-40B4-BE49-F238E27FC236}">
                <a16:creationId xmlns:a16="http://schemas.microsoft.com/office/drawing/2014/main" id="{53FABDF1-9FCE-9A10-5DCA-5E569580B92D}"/>
              </a:ext>
            </a:extLst>
          </p:cNvPr>
          <p:cNvGrpSpPr/>
          <p:nvPr/>
        </p:nvGrpSpPr>
        <p:grpSpPr>
          <a:xfrm>
            <a:off x="1366400" y="1805533"/>
            <a:ext cx="1854067" cy="1854000"/>
            <a:chOff x="720000" y="1506550"/>
            <a:chExt cx="1390550" cy="1390500"/>
          </a:xfrm>
        </p:grpSpPr>
        <p:sp>
          <p:nvSpPr>
            <p:cNvPr id="5" name="Google Shape;679;p51">
              <a:extLst>
                <a:ext uri="{FF2B5EF4-FFF2-40B4-BE49-F238E27FC236}">
                  <a16:creationId xmlns:a16="http://schemas.microsoft.com/office/drawing/2014/main" id="{6EAA5C23-551B-CF62-3B3F-FFA8C7D6F04C}"/>
                </a:ext>
              </a:extLst>
            </p:cNvPr>
            <p:cNvSpPr/>
            <p:nvPr/>
          </p:nvSpPr>
          <p:spPr>
            <a:xfrm>
              <a:off x="720000" y="1506550"/>
              <a:ext cx="1390500" cy="1390500"/>
            </a:xfrm>
            <a:prstGeom prst="donut">
              <a:avLst>
                <a:gd name="adj" fmla="val 8678"/>
              </a:avLst>
            </a:prstGeom>
            <a:solidFill>
              <a:srgbClr val="E4EAED"/>
            </a:solidFill>
            <a:ln>
              <a:noFill/>
            </a:ln>
          </p:spPr>
          <p:txBody>
            <a:bodyPr spcFirstLastPara="1" wrap="square" lIns="121900" tIns="121900" rIns="121900" bIns="121900" anchor="ctr" anchorCtr="0">
              <a:noAutofit/>
            </a:bodyPr>
            <a:lstStyle/>
            <a:p>
              <a:pPr algn="ctr"/>
              <a:endParaRPr sz="2400"/>
            </a:p>
          </p:txBody>
        </p:sp>
        <p:sp>
          <p:nvSpPr>
            <p:cNvPr id="6" name="Google Shape;680;p51">
              <a:extLst>
                <a:ext uri="{FF2B5EF4-FFF2-40B4-BE49-F238E27FC236}">
                  <a16:creationId xmlns:a16="http://schemas.microsoft.com/office/drawing/2014/main" id="{A834FDE1-5AC6-F18D-F52B-CA4DD3E617A5}"/>
                </a:ext>
              </a:extLst>
            </p:cNvPr>
            <p:cNvSpPr/>
            <p:nvPr/>
          </p:nvSpPr>
          <p:spPr>
            <a:xfrm rot="5400000">
              <a:off x="720050" y="1506550"/>
              <a:ext cx="1390500" cy="1390500"/>
            </a:xfrm>
            <a:prstGeom prst="blockArc">
              <a:avLst>
                <a:gd name="adj1" fmla="val 10800000"/>
                <a:gd name="adj2" fmla="val 16181889"/>
                <a:gd name="adj3" fmla="val 14932"/>
              </a:avLst>
            </a:prstGeom>
            <a:solidFill>
              <a:srgbClr val="001410"/>
            </a:solidFill>
            <a:ln>
              <a:noFill/>
            </a:ln>
          </p:spPr>
          <p:txBody>
            <a:bodyPr spcFirstLastPara="1" wrap="square" lIns="121900" tIns="121900" rIns="121900" bIns="121900" anchor="ctr" anchorCtr="0">
              <a:noAutofit/>
            </a:bodyPr>
            <a:lstStyle/>
            <a:p>
              <a:pPr algn="ctr"/>
              <a:endParaRPr sz="2400"/>
            </a:p>
          </p:txBody>
        </p:sp>
        <p:sp>
          <p:nvSpPr>
            <p:cNvPr id="7" name="Google Shape;681;p51">
              <a:extLst>
                <a:ext uri="{FF2B5EF4-FFF2-40B4-BE49-F238E27FC236}">
                  <a16:creationId xmlns:a16="http://schemas.microsoft.com/office/drawing/2014/main" id="{A6F693CB-FD90-D665-C231-6364DEB61A06}"/>
                </a:ext>
              </a:extLst>
            </p:cNvPr>
            <p:cNvSpPr txBox="1"/>
            <p:nvPr/>
          </p:nvSpPr>
          <p:spPr>
            <a:xfrm>
              <a:off x="988800" y="2067200"/>
              <a:ext cx="852900" cy="285600"/>
            </a:xfrm>
            <a:prstGeom prst="rect">
              <a:avLst/>
            </a:prstGeom>
            <a:noFill/>
            <a:ln>
              <a:noFill/>
            </a:ln>
          </p:spPr>
          <p:txBody>
            <a:bodyPr spcFirstLastPara="1" wrap="square" lIns="0" tIns="0" rIns="0" bIns="0" anchor="t" anchorCtr="0">
              <a:noAutofit/>
            </a:bodyPr>
            <a:lstStyle/>
            <a:p>
              <a:pPr algn="ctr">
                <a:lnSpc>
                  <a:spcPct val="80000"/>
                </a:lnSpc>
                <a:buClr>
                  <a:srgbClr val="000000"/>
                </a:buClr>
                <a:buSzPts val="1100"/>
              </a:pPr>
              <a:r>
                <a:rPr lang="fr" sz="2933">
                  <a:solidFill>
                    <a:srgbClr val="001410"/>
                  </a:solidFill>
                  <a:latin typeface="Sora Medium"/>
                  <a:ea typeface="Sora Medium"/>
                  <a:cs typeface="Sora Medium"/>
                  <a:sym typeface="Sora Medium"/>
                </a:rPr>
                <a:t>25%</a:t>
              </a:r>
              <a:endParaRPr sz="2933">
                <a:solidFill>
                  <a:srgbClr val="001410"/>
                </a:solidFill>
                <a:latin typeface="Sora Medium"/>
                <a:ea typeface="Sora Medium"/>
                <a:cs typeface="Sora Medium"/>
                <a:sym typeface="Sora Medium"/>
              </a:endParaRPr>
            </a:p>
          </p:txBody>
        </p:sp>
      </p:grpSp>
      <p:grpSp>
        <p:nvGrpSpPr>
          <p:cNvPr id="8" name="Google Shape;682;p51">
            <a:extLst>
              <a:ext uri="{FF2B5EF4-FFF2-40B4-BE49-F238E27FC236}">
                <a16:creationId xmlns:a16="http://schemas.microsoft.com/office/drawing/2014/main" id="{F99132F2-06D3-5377-ADFB-6399FBB9CA38}"/>
              </a:ext>
            </a:extLst>
          </p:cNvPr>
          <p:cNvGrpSpPr/>
          <p:nvPr/>
        </p:nvGrpSpPr>
        <p:grpSpPr>
          <a:xfrm>
            <a:off x="2253533" y="3807763"/>
            <a:ext cx="1854067" cy="1854000"/>
            <a:chOff x="2415350" y="1506547"/>
            <a:chExt cx="1390550" cy="1390500"/>
          </a:xfrm>
        </p:grpSpPr>
        <p:sp>
          <p:nvSpPr>
            <p:cNvPr id="9" name="Google Shape;683;p51">
              <a:extLst>
                <a:ext uri="{FF2B5EF4-FFF2-40B4-BE49-F238E27FC236}">
                  <a16:creationId xmlns:a16="http://schemas.microsoft.com/office/drawing/2014/main" id="{3C423E57-D555-E7BE-8749-39A079F670F6}"/>
                </a:ext>
              </a:extLst>
            </p:cNvPr>
            <p:cNvSpPr/>
            <p:nvPr/>
          </p:nvSpPr>
          <p:spPr>
            <a:xfrm>
              <a:off x="2415350" y="1506547"/>
              <a:ext cx="1390500" cy="1390500"/>
            </a:xfrm>
            <a:prstGeom prst="donut">
              <a:avLst>
                <a:gd name="adj" fmla="val 9012"/>
              </a:avLst>
            </a:prstGeom>
            <a:solidFill>
              <a:srgbClr val="DEEEEB"/>
            </a:solidFill>
            <a:ln>
              <a:noFill/>
            </a:ln>
          </p:spPr>
          <p:txBody>
            <a:bodyPr spcFirstLastPara="1" wrap="square" lIns="121900" tIns="121900" rIns="121900" bIns="121900" anchor="ctr" anchorCtr="0">
              <a:noAutofit/>
            </a:bodyPr>
            <a:lstStyle/>
            <a:p>
              <a:pPr algn="ctr"/>
              <a:endParaRPr sz="2400"/>
            </a:p>
          </p:txBody>
        </p:sp>
        <p:sp>
          <p:nvSpPr>
            <p:cNvPr id="10" name="Google Shape;684;p51">
              <a:extLst>
                <a:ext uri="{FF2B5EF4-FFF2-40B4-BE49-F238E27FC236}">
                  <a16:creationId xmlns:a16="http://schemas.microsoft.com/office/drawing/2014/main" id="{1CD905A1-AF24-EA61-FC1E-1E199EF5D33B}"/>
                </a:ext>
              </a:extLst>
            </p:cNvPr>
            <p:cNvSpPr/>
            <p:nvPr/>
          </p:nvSpPr>
          <p:spPr>
            <a:xfrm rot="5400000">
              <a:off x="2415400" y="1506547"/>
              <a:ext cx="1390500" cy="1390500"/>
            </a:xfrm>
            <a:prstGeom prst="blockArc">
              <a:avLst>
                <a:gd name="adj1" fmla="val 10800000"/>
                <a:gd name="adj2" fmla="val 19932"/>
                <a:gd name="adj3" fmla="val 9068"/>
              </a:avLst>
            </a:prstGeom>
            <a:solidFill>
              <a:srgbClr val="87CBC2"/>
            </a:solidFill>
            <a:ln>
              <a:noFill/>
            </a:ln>
          </p:spPr>
          <p:txBody>
            <a:bodyPr spcFirstLastPara="1" wrap="square" lIns="121900" tIns="121900" rIns="121900" bIns="121900" anchor="ctr" anchorCtr="0">
              <a:noAutofit/>
            </a:bodyPr>
            <a:lstStyle/>
            <a:p>
              <a:pPr algn="ctr"/>
              <a:endParaRPr sz="2400"/>
            </a:p>
          </p:txBody>
        </p:sp>
        <p:sp>
          <p:nvSpPr>
            <p:cNvPr id="11" name="Google Shape;685;p51">
              <a:extLst>
                <a:ext uri="{FF2B5EF4-FFF2-40B4-BE49-F238E27FC236}">
                  <a16:creationId xmlns:a16="http://schemas.microsoft.com/office/drawing/2014/main" id="{BCBDC456-FD10-49B4-CB7A-76E350EB37B5}"/>
                </a:ext>
              </a:extLst>
            </p:cNvPr>
            <p:cNvSpPr txBox="1"/>
            <p:nvPr/>
          </p:nvSpPr>
          <p:spPr>
            <a:xfrm>
              <a:off x="2684150" y="2067197"/>
              <a:ext cx="852900" cy="285600"/>
            </a:xfrm>
            <a:prstGeom prst="rect">
              <a:avLst/>
            </a:prstGeom>
            <a:noFill/>
            <a:ln>
              <a:noFill/>
            </a:ln>
          </p:spPr>
          <p:txBody>
            <a:bodyPr spcFirstLastPara="1" wrap="square" lIns="0" tIns="0" rIns="0" bIns="0" anchor="t" anchorCtr="0">
              <a:noAutofit/>
            </a:bodyPr>
            <a:lstStyle/>
            <a:p>
              <a:pPr algn="ctr">
                <a:lnSpc>
                  <a:spcPct val="80000"/>
                </a:lnSpc>
                <a:buClr>
                  <a:srgbClr val="000000"/>
                </a:buClr>
                <a:buSzPts val="1100"/>
              </a:pPr>
              <a:r>
                <a:rPr lang="fr" sz="2933">
                  <a:solidFill>
                    <a:srgbClr val="87CBC2"/>
                  </a:solidFill>
                  <a:latin typeface="Sora Medium"/>
                  <a:ea typeface="Sora Medium"/>
                  <a:cs typeface="Sora Medium"/>
                  <a:sym typeface="Sora Medium"/>
                </a:rPr>
                <a:t>50%</a:t>
              </a:r>
              <a:endParaRPr sz="2933">
                <a:solidFill>
                  <a:srgbClr val="87CBC2"/>
                </a:solidFill>
                <a:latin typeface="Sora Medium"/>
                <a:ea typeface="Sora Medium"/>
                <a:cs typeface="Sora Medium"/>
                <a:sym typeface="Sora Medium"/>
              </a:endParaRPr>
            </a:p>
          </p:txBody>
        </p:sp>
      </p:grpSp>
      <p:grpSp>
        <p:nvGrpSpPr>
          <p:cNvPr id="12" name="Google Shape;686;p51">
            <a:extLst>
              <a:ext uri="{FF2B5EF4-FFF2-40B4-BE49-F238E27FC236}">
                <a16:creationId xmlns:a16="http://schemas.microsoft.com/office/drawing/2014/main" id="{65DABCF5-A566-75B1-0078-BF13B8DA3789}"/>
              </a:ext>
            </a:extLst>
          </p:cNvPr>
          <p:cNvGrpSpPr/>
          <p:nvPr/>
        </p:nvGrpSpPr>
        <p:grpSpPr>
          <a:xfrm>
            <a:off x="5581972" y="1064167"/>
            <a:ext cx="5439605" cy="3336723"/>
            <a:chOff x="4338879" y="1506550"/>
            <a:chExt cx="4079704" cy="2502542"/>
          </a:xfrm>
        </p:grpSpPr>
        <p:sp>
          <p:nvSpPr>
            <p:cNvPr id="13" name="Google Shape;687;p51">
              <a:extLst>
                <a:ext uri="{FF2B5EF4-FFF2-40B4-BE49-F238E27FC236}">
                  <a16:creationId xmlns:a16="http://schemas.microsoft.com/office/drawing/2014/main" id="{E484DA8D-1A97-A202-C602-79D68F6B9FDA}"/>
                </a:ext>
              </a:extLst>
            </p:cNvPr>
            <p:cNvSpPr txBox="1"/>
            <p:nvPr/>
          </p:nvSpPr>
          <p:spPr>
            <a:xfrm>
              <a:off x="7099483" y="1848475"/>
              <a:ext cx="1319100" cy="339600"/>
            </a:xfrm>
            <a:prstGeom prst="rect">
              <a:avLst/>
            </a:prstGeom>
            <a:noFill/>
            <a:ln>
              <a:noFill/>
            </a:ln>
          </p:spPr>
          <p:txBody>
            <a:bodyPr spcFirstLastPara="1" wrap="square" lIns="0" tIns="0" rIns="0" bIns="0" anchor="t" anchorCtr="0">
              <a:noAutofit/>
            </a:bodyPr>
            <a:lstStyle/>
            <a:p>
              <a:r>
                <a:rPr lang="fr" sz="1200">
                  <a:solidFill>
                    <a:srgbClr val="001410"/>
                  </a:solidFill>
                  <a:latin typeface="Sora"/>
                  <a:ea typeface="Sora"/>
                  <a:cs typeface="Sora"/>
                  <a:sym typeface="Sora"/>
                </a:rPr>
                <a:t>Lorem ipsum dolor sit amet consectetur</a:t>
              </a:r>
              <a:endParaRPr sz="1200">
                <a:solidFill>
                  <a:srgbClr val="001410"/>
                </a:solidFill>
                <a:latin typeface="Sora"/>
                <a:ea typeface="Sora"/>
                <a:cs typeface="Sora"/>
                <a:sym typeface="Sora"/>
              </a:endParaRPr>
            </a:p>
          </p:txBody>
        </p:sp>
        <p:sp>
          <p:nvSpPr>
            <p:cNvPr id="14" name="Google Shape;688;p51">
              <a:extLst>
                <a:ext uri="{FF2B5EF4-FFF2-40B4-BE49-F238E27FC236}">
                  <a16:creationId xmlns:a16="http://schemas.microsoft.com/office/drawing/2014/main" id="{E68E3F98-8E6B-A76F-E716-9295A7CD17D9}"/>
                </a:ext>
              </a:extLst>
            </p:cNvPr>
            <p:cNvSpPr/>
            <p:nvPr/>
          </p:nvSpPr>
          <p:spPr>
            <a:xfrm>
              <a:off x="4754983" y="1506550"/>
              <a:ext cx="2344500" cy="2344500"/>
            </a:xfrm>
            <a:prstGeom prst="donut">
              <a:avLst>
                <a:gd name="adj" fmla="val 35369"/>
              </a:avLst>
            </a:prstGeom>
            <a:solidFill>
              <a:srgbClr val="E4EAED"/>
            </a:solidFill>
            <a:ln>
              <a:noFill/>
            </a:ln>
          </p:spPr>
          <p:txBody>
            <a:bodyPr spcFirstLastPara="1" wrap="square" lIns="121900" tIns="121900" rIns="121900" bIns="121900" anchor="ctr" anchorCtr="0">
              <a:noAutofit/>
            </a:bodyPr>
            <a:lstStyle/>
            <a:p>
              <a:pPr algn="ctr"/>
              <a:endParaRPr sz="2400"/>
            </a:p>
          </p:txBody>
        </p:sp>
        <p:sp>
          <p:nvSpPr>
            <p:cNvPr id="15" name="Google Shape;689;p51">
              <a:extLst>
                <a:ext uri="{FF2B5EF4-FFF2-40B4-BE49-F238E27FC236}">
                  <a16:creationId xmlns:a16="http://schemas.microsoft.com/office/drawing/2014/main" id="{53B3CA9D-6C38-4C19-38D6-0F6AE5EEADAD}"/>
                </a:ext>
              </a:extLst>
            </p:cNvPr>
            <p:cNvSpPr/>
            <p:nvPr/>
          </p:nvSpPr>
          <p:spPr>
            <a:xfrm rot="5400000">
              <a:off x="4754983" y="1506550"/>
              <a:ext cx="2344500" cy="2344500"/>
            </a:xfrm>
            <a:prstGeom prst="blockArc">
              <a:avLst>
                <a:gd name="adj1" fmla="val 10800000"/>
                <a:gd name="adj2" fmla="val 16148067"/>
                <a:gd name="adj3" fmla="val 35176"/>
              </a:avLst>
            </a:prstGeom>
            <a:solidFill>
              <a:srgbClr val="001410"/>
            </a:solidFill>
            <a:ln>
              <a:noFill/>
            </a:ln>
          </p:spPr>
          <p:txBody>
            <a:bodyPr spcFirstLastPara="1" wrap="square" lIns="121900" tIns="121900" rIns="121900" bIns="121900" anchor="ctr" anchorCtr="0">
              <a:noAutofit/>
            </a:bodyPr>
            <a:lstStyle/>
            <a:p>
              <a:pPr algn="ctr"/>
              <a:endParaRPr sz="2400"/>
            </a:p>
          </p:txBody>
        </p:sp>
        <p:sp>
          <p:nvSpPr>
            <p:cNvPr id="16" name="Google Shape;690;p51">
              <a:extLst>
                <a:ext uri="{FF2B5EF4-FFF2-40B4-BE49-F238E27FC236}">
                  <a16:creationId xmlns:a16="http://schemas.microsoft.com/office/drawing/2014/main" id="{3EF01D83-3556-7236-6291-087F5DABBBA2}"/>
                </a:ext>
              </a:extLst>
            </p:cNvPr>
            <p:cNvSpPr/>
            <p:nvPr/>
          </p:nvSpPr>
          <p:spPr>
            <a:xfrm rot="5400000">
              <a:off x="4754983" y="1506550"/>
              <a:ext cx="2344500" cy="2344500"/>
            </a:xfrm>
            <a:prstGeom prst="blockArc">
              <a:avLst>
                <a:gd name="adj1" fmla="val 16136010"/>
                <a:gd name="adj2" fmla="val 21577829"/>
                <a:gd name="adj3" fmla="val 35119"/>
              </a:avLst>
            </a:prstGeom>
            <a:solidFill>
              <a:srgbClr val="177583"/>
            </a:solidFill>
            <a:ln>
              <a:noFill/>
            </a:ln>
          </p:spPr>
          <p:txBody>
            <a:bodyPr spcFirstLastPara="1" wrap="square" lIns="121900" tIns="121900" rIns="121900" bIns="121900" anchor="ctr" anchorCtr="0">
              <a:noAutofit/>
            </a:bodyPr>
            <a:lstStyle/>
            <a:p>
              <a:pPr algn="ctr"/>
              <a:endParaRPr sz="2400"/>
            </a:p>
          </p:txBody>
        </p:sp>
        <p:sp>
          <p:nvSpPr>
            <p:cNvPr id="17" name="Google Shape;691;p51">
              <a:extLst>
                <a:ext uri="{FF2B5EF4-FFF2-40B4-BE49-F238E27FC236}">
                  <a16:creationId xmlns:a16="http://schemas.microsoft.com/office/drawing/2014/main" id="{E273A8AE-954B-54FC-A037-CD2901F579FB}"/>
                </a:ext>
              </a:extLst>
            </p:cNvPr>
            <p:cNvSpPr/>
            <p:nvPr/>
          </p:nvSpPr>
          <p:spPr>
            <a:xfrm rot="5400000">
              <a:off x="4754983" y="1506550"/>
              <a:ext cx="2344500" cy="2344500"/>
            </a:xfrm>
            <a:prstGeom prst="blockArc">
              <a:avLst>
                <a:gd name="adj1" fmla="val 21543212"/>
                <a:gd name="adj2" fmla="val 3287052"/>
                <a:gd name="adj3" fmla="val 35327"/>
              </a:avLst>
            </a:prstGeom>
            <a:solidFill>
              <a:srgbClr val="87CBC2"/>
            </a:solidFill>
            <a:ln>
              <a:noFill/>
            </a:ln>
          </p:spPr>
          <p:txBody>
            <a:bodyPr spcFirstLastPara="1" wrap="square" lIns="121900" tIns="121900" rIns="121900" bIns="121900" anchor="ctr" anchorCtr="0">
              <a:noAutofit/>
            </a:bodyPr>
            <a:lstStyle/>
            <a:p>
              <a:pPr algn="ctr"/>
              <a:endParaRPr sz="2400"/>
            </a:p>
          </p:txBody>
        </p:sp>
        <p:sp>
          <p:nvSpPr>
            <p:cNvPr id="18" name="Google Shape;692;p51">
              <a:extLst>
                <a:ext uri="{FF2B5EF4-FFF2-40B4-BE49-F238E27FC236}">
                  <a16:creationId xmlns:a16="http://schemas.microsoft.com/office/drawing/2014/main" id="{A6F199F5-9CED-EF39-1CE0-4D7067E41204}"/>
                </a:ext>
              </a:extLst>
            </p:cNvPr>
            <p:cNvSpPr/>
            <p:nvPr/>
          </p:nvSpPr>
          <p:spPr>
            <a:xfrm rot="5400000">
              <a:off x="4754983" y="1506550"/>
              <a:ext cx="2344500" cy="2344500"/>
            </a:xfrm>
            <a:prstGeom prst="blockArc">
              <a:avLst>
                <a:gd name="adj1" fmla="val 3278721"/>
                <a:gd name="adj2" fmla="val 5451288"/>
                <a:gd name="adj3" fmla="val 34990"/>
              </a:avLst>
            </a:prstGeom>
            <a:solidFill>
              <a:schemeClr val="accent3"/>
            </a:solidFill>
            <a:ln>
              <a:noFill/>
            </a:ln>
          </p:spPr>
          <p:txBody>
            <a:bodyPr spcFirstLastPara="1" wrap="square" lIns="121900" tIns="121900" rIns="121900" bIns="121900" anchor="ctr" anchorCtr="0">
              <a:noAutofit/>
            </a:bodyPr>
            <a:lstStyle/>
            <a:p>
              <a:pPr algn="ctr"/>
              <a:endParaRPr sz="2400" dirty="0"/>
            </a:p>
          </p:txBody>
        </p:sp>
        <p:sp>
          <p:nvSpPr>
            <p:cNvPr id="19" name="Google Shape;693;p51">
              <a:extLst>
                <a:ext uri="{FF2B5EF4-FFF2-40B4-BE49-F238E27FC236}">
                  <a16:creationId xmlns:a16="http://schemas.microsoft.com/office/drawing/2014/main" id="{8D13AA72-00C0-0BD0-3165-EFEAFDAA7ED0}"/>
                </a:ext>
              </a:extLst>
            </p:cNvPr>
            <p:cNvSpPr txBox="1"/>
            <p:nvPr/>
          </p:nvSpPr>
          <p:spPr>
            <a:xfrm>
              <a:off x="7099477" y="1506558"/>
              <a:ext cx="360000" cy="339600"/>
            </a:xfrm>
            <a:prstGeom prst="rect">
              <a:avLst/>
            </a:prstGeom>
            <a:noFill/>
            <a:ln>
              <a:noFill/>
            </a:ln>
          </p:spPr>
          <p:txBody>
            <a:bodyPr spcFirstLastPara="1" wrap="square" lIns="0" tIns="0" rIns="0" bIns="0" anchor="ctr" anchorCtr="0">
              <a:noAutofit/>
            </a:bodyPr>
            <a:lstStyle/>
            <a:p>
              <a:r>
                <a:rPr lang="fr" sz="1467">
                  <a:solidFill>
                    <a:srgbClr val="001410"/>
                  </a:solidFill>
                  <a:latin typeface="Sora Medium"/>
                  <a:ea typeface="Sora Medium"/>
                  <a:cs typeface="Sora Medium"/>
                  <a:sym typeface="Sora Medium"/>
                </a:rPr>
                <a:t>25%</a:t>
              </a:r>
              <a:endParaRPr sz="1467" b="1">
                <a:solidFill>
                  <a:srgbClr val="001410"/>
                </a:solidFill>
                <a:latin typeface="Inter"/>
                <a:ea typeface="Inter"/>
                <a:cs typeface="Inter"/>
                <a:sym typeface="Inter"/>
              </a:endParaRPr>
            </a:p>
          </p:txBody>
        </p:sp>
        <p:sp>
          <p:nvSpPr>
            <p:cNvPr id="20" name="Google Shape;694;p51">
              <a:extLst>
                <a:ext uri="{FF2B5EF4-FFF2-40B4-BE49-F238E27FC236}">
                  <a16:creationId xmlns:a16="http://schemas.microsoft.com/office/drawing/2014/main" id="{5A770F4E-D97A-3FF8-7BCB-5FB431984167}"/>
                </a:ext>
              </a:extLst>
            </p:cNvPr>
            <p:cNvSpPr txBox="1"/>
            <p:nvPr/>
          </p:nvSpPr>
          <p:spPr>
            <a:xfrm>
              <a:off x="4914359" y="3669492"/>
              <a:ext cx="360000" cy="339600"/>
            </a:xfrm>
            <a:prstGeom prst="rect">
              <a:avLst/>
            </a:prstGeom>
            <a:noFill/>
            <a:ln>
              <a:noFill/>
            </a:ln>
          </p:spPr>
          <p:txBody>
            <a:bodyPr spcFirstLastPara="1" wrap="square" lIns="0" tIns="0" rIns="0" bIns="0" anchor="ctr" anchorCtr="0">
              <a:noAutofit/>
            </a:bodyPr>
            <a:lstStyle/>
            <a:p>
              <a:r>
                <a:rPr lang="fr" sz="1467">
                  <a:solidFill>
                    <a:srgbClr val="87CBC2"/>
                  </a:solidFill>
                  <a:latin typeface="Sora Medium"/>
                  <a:ea typeface="Sora Medium"/>
                  <a:cs typeface="Sora Medium"/>
                  <a:sym typeface="Sora Medium"/>
                </a:rPr>
                <a:t>18%</a:t>
              </a:r>
              <a:endParaRPr sz="1467" b="1">
                <a:solidFill>
                  <a:srgbClr val="87CBC2"/>
                </a:solidFill>
                <a:latin typeface="Inter"/>
                <a:ea typeface="Inter"/>
                <a:cs typeface="Inter"/>
                <a:sym typeface="Inter"/>
              </a:endParaRPr>
            </a:p>
          </p:txBody>
        </p:sp>
        <p:sp>
          <p:nvSpPr>
            <p:cNvPr id="21" name="Google Shape;695;p51">
              <a:extLst>
                <a:ext uri="{FF2B5EF4-FFF2-40B4-BE49-F238E27FC236}">
                  <a16:creationId xmlns:a16="http://schemas.microsoft.com/office/drawing/2014/main" id="{EFDC1627-C93C-3205-8491-D2A6746696E1}"/>
                </a:ext>
              </a:extLst>
            </p:cNvPr>
            <p:cNvSpPr txBox="1"/>
            <p:nvPr/>
          </p:nvSpPr>
          <p:spPr>
            <a:xfrm>
              <a:off x="7099484" y="3253708"/>
              <a:ext cx="360000" cy="339600"/>
            </a:xfrm>
            <a:prstGeom prst="rect">
              <a:avLst/>
            </a:prstGeom>
            <a:noFill/>
            <a:ln>
              <a:noFill/>
            </a:ln>
          </p:spPr>
          <p:txBody>
            <a:bodyPr spcFirstLastPara="1" wrap="square" lIns="0" tIns="0" rIns="0" bIns="0" anchor="ctr" anchorCtr="0">
              <a:noAutofit/>
            </a:bodyPr>
            <a:lstStyle/>
            <a:p>
              <a:r>
                <a:rPr lang="fr" sz="1467">
                  <a:solidFill>
                    <a:srgbClr val="177583"/>
                  </a:solidFill>
                  <a:latin typeface="Sora Medium"/>
                  <a:ea typeface="Sora Medium"/>
                  <a:cs typeface="Sora Medium"/>
                  <a:sym typeface="Sora Medium"/>
                </a:rPr>
                <a:t>25%</a:t>
              </a:r>
              <a:endParaRPr sz="1467" b="1">
                <a:solidFill>
                  <a:srgbClr val="177583"/>
                </a:solidFill>
                <a:latin typeface="Inter"/>
                <a:ea typeface="Inter"/>
                <a:cs typeface="Inter"/>
                <a:sym typeface="Inter"/>
              </a:endParaRPr>
            </a:p>
          </p:txBody>
        </p:sp>
        <p:sp>
          <p:nvSpPr>
            <p:cNvPr id="22" name="Google Shape;696;p51">
              <a:extLst>
                <a:ext uri="{FF2B5EF4-FFF2-40B4-BE49-F238E27FC236}">
                  <a16:creationId xmlns:a16="http://schemas.microsoft.com/office/drawing/2014/main" id="{BB1F8F42-5CA3-62AE-C6A7-70D69CBE6A93}"/>
                </a:ext>
              </a:extLst>
            </p:cNvPr>
            <p:cNvSpPr txBox="1"/>
            <p:nvPr/>
          </p:nvSpPr>
          <p:spPr>
            <a:xfrm>
              <a:off x="4338879" y="2897042"/>
              <a:ext cx="360000" cy="339600"/>
            </a:xfrm>
            <a:prstGeom prst="rect">
              <a:avLst/>
            </a:prstGeom>
            <a:noFill/>
            <a:ln>
              <a:noFill/>
            </a:ln>
          </p:spPr>
          <p:txBody>
            <a:bodyPr spcFirstLastPara="1" wrap="square" lIns="0" tIns="0" rIns="0" bIns="0" anchor="ctr" anchorCtr="0">
              <a:noAutofit/>
            </a:bodyPr>
            <a:lstStyle/>
            <a:p>
              <a:r>
                <a:rPr lang="fr" sz="1467" dirty="0">
                  <a:solidFill>
                    <a:schemeClr val="bg2">
                      <a:lumMod val="75000"/>
                    </a:schemeClr>
                  </a:solidFill>
                  <a:latin typeface="Sora Medium"/>
                  <a:ea typeface="Sora Medium"/>
                  <a:cs typeface="Sora Medium"/>
                  <a:sym typeface="Sora Medium"/>
                </a:rPr>
                <a:t>7%</a:t>
              </a:r>
              <a:endParaRPr sz="1467" b="1" dirty="0">
                <a:solidFill>
                  <a:schemeClr val="bg2">
                    <a:lumMod val="75000"/>
                  </a:schemeClr>
                </a:solidFill>
                <a:latin typeface="Inter"/>
                <a:ea typeface="Inter"/>
                <a:cs typeface="Inter"/>
                <a:sym typeface="Inter"/>
              </a:endParaRPr>
            </a:p>
          </p:txBody>
        </p:sp>
        <p:sp>
          <p:nvSpPr>
            <p:cNvPr id="23" name="Google Shape;697;p51">
              <a:extLst>
                <a:ext uri="{FF2B5EF4-FFF2-40B4-BE49-F238E27FC236}">
                  <a16:creationId xmlns:a16="http://schemas.microsoft.com/office/drawing/2014/main" id="{89383139-6701-3FD9-A008-646A4C6B9A91}"/>
                </a:ext>
              </a:extLst>
            </p:cNvPr>
            <p:cNvSpPr txBox="1"/>
            <p:nvPr/>
          </p:nvSpPr>
          <p:spPr>
            <a:xfrm>
              <a:off x="7099483" y="3593300"/>
              <a:ext cx="1319100" cy="339600"/>
            </a:xfrm>
            <a:prstGeom prst="rect">
              <a:avLst/>
            </a:prstGeom>
            <a:noFill/>
            <a:ln>
              <a:noFill/>
            </a:ln>
          </p:spPr>
          <p:txBody>
            <a:bodyPr spcFirstLastPara="1" wrap="square" lIns="0" tIns="0" rIns="0" bIns="0" anchor="t" anchorCtr="0">
              <a:noAutofit/>
            </a:bodyPr>
            <a:lstStyle/>
            <a:p>
              <a:r>
                <a:rPr lang="fr" sz="1200">
                  <a:solidFill>
                    <a:srgbClr val="177583"/>
                  </a:solidFill>
                  <a:latin typeface="Sora"/>
                  <a:ea typeface="Sora"/>
                  <a:cs typeface="Sora"/>
                  <a:sym typeface="Sora"/>
                </a:rPr>
                <a:t>Lorem ipsum dolor sit amet consectetur</a:t>
              </a:r>
              <a:endParaRPr sz="1200">
                <a:solidFill>
                  <a:srgbClr val="177583"/>
                </a:solidFill>
                <a:latin typeface="Sora"/>
                <a:ea typeface="Sora"/>
                <a:cs typeface="Sora"/>
                <a:sym typeface="Sora"/>
              </a:endParaRPr>
            </a:p>
          </p:txBody>
        </p:sp>
        <p:sp>
          <p:nvSpPr>
            <p:cNvPr id="24" name="Google Shape;698;p51">
              <a:extLst>
                <a:ext uri="{FF2B5EF4-FFF2-40B4-BE49-F238E27FC236}">
                  <a16:creationId xmlns:a16="http://schemas.microsoft.com/office/drawing/2014/main" id="{C0A8F74C-8932-E404-8693-CAD799C068D3}"/>
                </a:ext>
              </a:extLst>
            </p:cNvPr>
            <p:cNvSpPr txBox="1"/>
            <p:nvPr/>
          </p:nvSpPr>
          <p:spPr>
            <a:xfrm>
              <a:off x="4471179" y="1727592"/>
              <a:ext cx="360000" cy="339600"/>
            </a:xfrm>
            <a:prstGeom prst="rect">
              <a:avLst/>
            </a:prstGeom>
            <a:noFill/>
            <a:ln>
              <a:noFill/>
            </a:ln>
          </p:spPr>
          <p:txBody>
            <a:bodyPr spcFirstLastPara="1" wrap="square" lIns="0" tIns="0" rIns="0" bIns="0" anchor="ctr" anchorCtr="0">
              <a:noAutofit/>
            </a:bodyPr>
            <a:lstStyle/>
            <a:p>
              <a:r>
                <a:rPr lang="fr" sz="1467">
                  <a:solidFill>
                    <a:srgbClr val="E4EAED"/>
                  </a:solidFill>
                  <a:latin typeface="Sora Medium"/>
                  <a:ea typeface="Sora Medium"/>
                  <a:cs typeface="Sora Medium"/>
                  <a:sym typeface="Sora Medium"/>
                </a:rPr>
                <a:t>25%</a:t>
              </a:r>
              <a:endParaRPr sz="1467" b="1">
                <a:solidFill>
                  <a:srgbClr val="E4EAED"/>
                </a:solidFill>
                <a:latin typeface="Inter"/>
                <a:ea typeface="Inter"/>
                <a:cs typeface="Inter"/>
                <a:sym typeface="Inter"/>
              </a:endParaRPr>
            </a:p>
          </p:txBody>
        </p:sp>
      </p:grpSp>
      <p:sp>
        <p:nvSpPr>
          <p:cNvPr id="25" name="Google Shape;699;p51">
            <a:extLst>
              <a:ext uri="{FF2B5EF4-FFF2-40B4-BE49-F238E27FC236}">
                <a16:creationId xmlns:a16="http://schemas.microsoft.com/office/drawing/2014/main" id="{4EAB06FC-FBE0-7038-DD4C-3011396D1FC0}"/>
              </a:ext>
            </a:extLst>
          </p:cNvPr>
          <p:cNvSpPr txBox="1"/>
          <p:nvPr/>
        </p:nvSpPr>
        <p:spPr>
          <a:xfrm>
            <a:off x="5581967" y="4869767"/>
            <a:ext cx="652800" cy="190800"/>
          </a:xfrm>
          <a:prstGeom prst="rect">
            <a:avLst/>
          </a:prstGeom>
          <a:noFill/>
          <a:ln>
            <a:noFill/>
          </a:ln>
        </p:spPr>
        <p:txBody>
          <a:bodyPr spcFirstLastPara="1" wrap="square" lIns="0" tIns="0" rIns="0" bIns="0" anchor="t" anchorCtr="0">
            <a:noAutofit/>
          </a:bodyPr>
          <a:lstStyle/>
          <a:p>
            <a:pPr>
              <a:lnSpc>
                <a:spcPct val="80000"/>
              </a:lnSpc>
            </a:pPr>
            <a:r>
              <a:rPr lang="fr" sz="800">
                <a:solidFill>
                  <a:srgbClr val="001410"/>
                </a:solidFill>
                <a:latin typeface="Sora"/>
                <a:ea typeface="Sora"/>
                <a:cs typeface="Sora"/>
                <a:sym typeface="Sora"/>
              </a:rPr>
              <a:t>LÉGENDE</a:t>
            </a:r>
            <a:endParaRPr sz="800">
              <a:solidFill>
                <a:srgbClr val="001410"/>
              </a:solidFill>
              <a:latin typeface="Sora"/>
              <a:ea typeface="Sora"/>
              <a:cs typeface="Sora"/>
              <a:sym typeface="Sora"/>
            </a:endParaRPr>
          </a:p>
        </p:txBody>
      </p:sp>
      <p:sp>
        <p:nvSpPr>
          <p:cNvPr id="26" name="Google Shape;700;p51">
            <a:extLst>
              <a:ext uri="{FF2B5EF4-FFF2-40B4-BE49-F238E27FC236}">
                <a16:creationId xmlns:a16="http://schemas.microsoft.com/office/drawing/2014/main" id="{9B924208-72B3-1444-5500-2E410189CB6E}"/>
              </a:ext>
            </a:extLst>
          </p:cNvPr>
          <p:cNvSpPr txBox="1"/>
          <p:nvPr/>
        </p:nvSpPr>
        <p:spPr>
          <a:xfrm>
            <a:off x="7657633" y="5186152"/>
            <a:ext cx="905200" cy="184666"/>
          </a:xfrm>
          <a:prstGeom prst="rect">
            <a:avLst/>
          </a:prstGeom>
          <a:noFill/>
          <a:ln>
            <a:noFill/>
          </a:ln>
        </p:spPr>
        <p:txBody>
          <a:bodyPr spcFirstLastPara="1" wrap="square" lIns="0" tIns="0" rIns="0" bIns="0" anchor="t" anchorCtr="0">
            <a:spAutoFit/>
          </a:bodyPr>
          <a:lstStyle/>
          <a:p>
            <a:r>
              <a:rPr lang="fr" sz="1200">
                <a:solidFill>
                  <a:srgbClr val="001410"/>
                </a:solidFill>
                <a:latin typeface="Sora"/>
                <a:ea typeface="Sora"/>
                <a:cs typeface="Sora"/>
                <a:sym typeface="Sora"/>
              </a:rPr>
              <a:t>DATA 02</a:t>
            </a:r>
            <a:endParaRPr sz="1200">
              <a:solidFill>
                <a:srgbClr val="001410"/>
              </a:solidFill>
              <a:latin typeface="Sora"/>
              <a:ea typeface="Sora"/>
              <a:cs typeface="Sora"/>
              <a:sym typeface="Sora"/>
            </a:endParaRPr>
          </a:p>
        </p:txBody>
      </p:sp>
      <p:sp>
        <p:nvSpPr>
          <p:cNvPr id="27" name="Google Shape;701;p51">
            <a:extLst>
              <a:ext uri="{FF2B5EF4-FFF2-40B4-BE49-F238E27FC236}">
                <a16:creationId xmlns:a16="http://schemas.microsoft.com/office/drawing/2014/main" id="{2690EBCC-5F58-0422-D404-82AB2BB44400}"/>
              </a:ext>
            </a:extLst>
          </p:cNvPr>
          <p:cNvSpPr txBox="1"/>
          <p:nvPr/>
        </p:nvSpPr>
        <p:spPr>
          <a:xfrm>
            <a:off x="9410100" y="5186246"/>
            <a:ext cx="905200" cy="184666"/>
          </a:xfrm>
          <a:prstGeom prst="rect">
            <a:avLst/>
          </a:prstGeom>
          <a:noFill/>
          <a:ln>
            <a:noFill/>
          </a:ln>
        </p:spPr>
        <p:txBody>
          <a:bodyPr spcFirstLastPara="1" wrap="square" lIns="0" tIns="0" rIns="0" bIns="0" anchor="t" anchorCtr="0">
            <a:spAutoFit/>
          </a:bodyPr>
          <a:lstStyle/>
          <a:p>
            <a:r>
              <a:rPr lang="fr" sz="1200">
                <a:solidFill>
                  <a:srgbClr val="001410"/>
                </a:solidFill>
                <a:latin typeface="Sora"/>
                <a:ea typeface="Sora"/>
                <a:cs typeface="Sora"/>
                <a:sym typeface="Sora"/>
              </a:rPr>
              <a:t>DATA 03 </a:t>
            </a:r>
            <a:endParaRPr sz="1200">
              <a:solidFill>
                <a:srgbClr val="001410"/>
              </a:solidFill>
              <a:latin typeface="Sora"/>
              <a:ea typeface="Sora"/>
              <a:cs typeface="Sora"/>
              <a:sym typeface="Sora"/>
            </a:endParaRPr>
          </a:p>
        </p:txBody>
      </p:sp>
      <p:sp>
        <p:nvSpPr>
          <p:cNvPr id="28" name="Google Shape;702;p51">
            <a:extLst>
              <a:ext uri="{FF2B5EF4-FFF2-40B4-BE49-F238E27FC236}">
                <a16:creationId xmlns:a16="http://schemas.microsoft.com/office/drawing/2014/main" id="{9D7DC6A3-95A9-5C01-A098-CD81E59A656E}"/>
              </a:ext>
            </a:extLst>
          </p:cNvPr>
          <p:cNvSpPr txBox="1"/>
          <p:nvPr/>
        </p:nvSpPr>
        <p:spPr>
          <a:xfrm>
            <a:off x="7657633" y="5476974"/>
            <a:ext cx="905200" cy="184666"/>
          </a:xfrm>
          <a:prstGeom prst="rect">
            <a:avLst/>
          </a:prstGeom>
          <a:noFill/>
          <a:ln>
            <a:noFill/>
          </a:ln>
        </p:spPr>
        <p:txBody>
          <a:bodyPr spcFirstLastPara="1" wrap="square" lIns="0" tIns="0" rIns="0" bIns="0" anchor="t" anchorCtr="0">
            <a:spAutoFit/>
          </a:bodyPr>
          <a:lstStyle/>
          <a:p>
            <a:r>
              <a:rPr lang="fr" sz="1200">
                <a:solidFill>
                  <a:srgbClr val="001410"/>
                </a:solidFill>
                <a:latin typeface="Sora"/>
                <a:ea typeface="Sora"/>
                <a:cs typeface="Sora"/>
                <a:sym typeface="Sora"/>
              </a:rPr>
              <a:t>DATA 05</a:t>
            </a:r>
            <a:endParaRPr sz="1200">
              <a:solidFill>
                <a:srgbClr val="001410"/>
              </a:solidFill>
              <a:latin typeface="Sora"/>
              <a:ea typeface="Sora"/>
              <a:cs typeface="Sora"/>
              <a:sym typeface="Sora"/>
            </a:endParaRPr>
          </a:p>
        </p:txBody>
      </p:sp>
      <p:sp>
        <p:nvSpPr>
          <p:cNvPr id="29" name="Google Shape;703;p51">
            <a:extLst>
              <a:ext uri="{FF2B5EF4-FFF2-40B4-BE49-F238E27FC236}">
                <a16:creationId xmlns:a16="http://schemas.microsoft.com/office/drawing/2014/main" id="{05AB35CA-89D6-F78B-ABCA-64F53AB638A1}"/>
              </a:ext>
            </a:extLst>
          </p:cNvPr>
          <p:cNvSpPr txBox="1"/>
          <p:nvPr/>
        </p:nvSpPr>
        <p:spPr>
          <a:xfrm>
            <a:off x="5905167" y="5477152"/>
            <a:ext cx="905200" cy="184666"/>
          </a:xfrm>
          <a:prstGeom prst="rect">
            <a:avLst/>
          </a:prstGeom>
          <a:noFill/>
          <a:ln>
            <a:noFill/>
          </a:ln>
        </p:spPr>
        <p:txBody>
          <a:bodyPr spcFirstLastPara="1" wrap="square" lIns="0" tIns="0" rIns="0" bIns="0" anchor="t" anchorCtr="0">
            <a:spAutoFit/>
          </a:bodyPr>
          <a:lstStyle/>
          <a:p>
            <a:r>
              <a:rPr lang="fr" sz="1200">
                <a:solidFill>
                  <a:srgbClr val="001410"/>
                </a:solidFill>
                <a:latin typeface="Sora"/>
                <a:ea typeface="Sora"/>
                <a:cs typeface="Sora"/>
                <a:sym typeface="Sora"/>
              </a:rPr>
              <a:t>DATA 04</a:t>
            </a:r>
            <a:endParaRPr sz="1200">
              <a:solidFill>
                <a:srgbClr val="001410"/>
              </a:solidFill>
              <a:latin typeface="Sora"/>
              <a:ea typeface="Sora"/>
              <a:cs typeface="Sora"/>
              <a:sym typeface="Sora"/>
            </a:endParaRPr>
          </a:p>
        </p:txBody>
      </p:sp>
      <p:sp>
        <p:nvSpPr>
          <p:cNvPr id="30" name="Google Shape;704;p51">
            <a:extLst>
              <a:ext uri="{FF2B5EF4-FFF2-40B4-BE49-F238E27FC236}">
                <a16:creationId xmlns:a16="http://schemas.microsoft.com/office/drawing/2014/main" id="{EB21D18C-AFF7-23F6-637E-E564C6389B63}"/>
              </a:ext>
            </a:extLst>
          </p:cNvPr>
          <p:cNvSpPr txBox="1"/>
          <p:nvPr/>
        </p:nvSpPr>
        <p:spPr>
          <a:xfrm>
            <a:off x="5581967" y="5167596"/>
            <a:ext cx="221600" cy="221600"/>
          </a:xfrm>
          <a:prstGeom prst="rect">
            <a:avLst/>
          </a:prstGeom>
          <a:solidFill>
            <a:srgbClr val="001410"/>
          </a:solidFill>
          <a:ln>
            <a:noFill/>
          </a:ln>
        </p:spPr>
        <p:txBody>
          <a:bodyPr spcFirstLastPara="1" wrap="square" lIns="121900" tIns="121900" rIns="121900" bIns="121900" anchor="ctr" anchorCtr="0">
            <a:noAutofit/>
          </a:bodyPr>
          <a:lstStyle/>
          <a:p>
            <a:endParaRPr sz="1467" b="1">
              <a:solidFill>
                <a:srgbClr val="FFFFFF"/>
              </a:solidFill>
              <a:latin typeface="Sora"/>
              <a:ea typeface="Sora"/>
              <a:cs typeface="Sora"/>
              <a:sym typeface="Sora"/>
            </a:endParaRPr>
          </a:p>
        </p:txBody>
      </p:sp>
      <p:sp>
        <p:nvSpPr>
          <p:cNvPr id="31" name="Google Shape;705;p51">
            <a:extLst>
              <a:ext uri="{FF2B5EF4-FFF2-40B4-BE49-F238E27FC236}">
                <a16:creationId xmlns:a16="http://schemas.microsoft.com/office/drawing/2014/main" id="{B1AA1643-3B9C-2CB7-139E-000CB7FB6907}"/>
              </a:ext>
            </a:extLst>
          </p:cNvPr>
          <p:cNvSpPr txBox="1"/>
          <p:nvPr/>
        </p:nvSpPr>
        <p:spPr>
          <a:xfrm>
            <a:off x="5905167" y="5186186"/>
            <a:ext cx="905200" cy="184666"/>
          </a:xfrm>
          <a:prstGeom prst="rect">
            <a:avLst/>
          </a:prstGeom>
          <a:noFill/>
          <a:ln>
            <a:noFill/>
          </a:ln>
        </p:spPr>
        <p:txBody>
          <a:bodyPr spcFirstLastPara="1" wrap="square" lIns="0" tIns="0" rIns="0" bIns="0" anchor="t" anchorCtr="0">
            <a:spAutoFit/>
          </a:bodyPr>
          <a:lstStyle/>
          <a:p>
            <a:r>
              <a:rPr lang="fr" sz="1200">
                <a:solidFill>
                  <a:srgbClr val="001410"/>
                </a:solidFill>
                <a:latin typeface="Sora"/>
                <a:ea typeface="Sora"/>
                <a:cs typeface="Sora"/>
                <a:sym typeface="Sora"/>
              </a:rPr>
              <a:t>DATA 01</a:t>
            </a:r>
            <a:endParaRPr sz="1200">
              <a:solidFill>
                <a:srgbClr val="001410"/>
              </a:solidFill>
              <a:latin typeface="Sora"/>
              <a:ea typeface="Sora"/>
              <a:cs typeface="Sora"/>
              <a:sym typeface="Sora"/>
            </a:endParaRPr>
          </a:p>
        </p:txBody>
      </p:sp>
      <p:sp>
        <p:nvSpPr>
          <p:cNvPr id="32" name="Google Shape;706;p51">
            <a:extLst>
              <a:ext uri="{FF2B5EF4-FFF2-40B4-BE49-F238E27FC236}">
                <a16:creationId xmlns:a16="http://schemas.microsoft.com/office/drawing/2014/main" id="{282BB230-D072-03EC-93C7-008FECB222F8}"/>
              </a:ext>
            </a:extLst>
          </p:cNvPr>
          <p:cNvSpPr txBox="1"/>
          <p:nvPr/>
        </p:nvSpPr>
        <p:spPr>
          <a:xfrm>
            <a:off x="7334433" y="5167763"/>
            <a:ext cx="221600" cy="221600"/>
          </a:xfrm>
          <a:prstGeom prst="rect">
            <a:avLst/>
          </a:prstGeom>
          <a:solidFill>
            <a:srgbClr val="177583"/>
          </a:solidFill>
          <a:ln>
            <a:noFill/>
          </a:ln>
        </p:spPr>
        <p:txBody>
          <a:bodyPr spcFirstLastPara="1" wrap="square" lIns="121900" tIns="121900" rIns="121900" bIns="121900" anchor="ctr" anchorCtr="0">
            <a:noAutofit/>
          </a:bodyPr>
          <a:lstStyle/>
          <a:p>
            <a:endParaRPr sz="1467" b="1">
              <a:solidFill>
                <a:srgbClr val="177583"/>
              </a:solidFill>
              <a:latin typeface="Sora"/>
              <a:ea typeface="Sora"/>
              <a:cs typeface="Sora"/>
              <a:sym typeface="Sora"/>
            </a:endParaRPr>
          </a:p>
        </p:txBody>
      </p:sp>
      <p:sp>
        <p:nvSpPr>
          <p:cNvPr id="33" name="Google Shape;707;p51">
            <a:extLst>
              <a:ext uri="{FF2B5EF4-FFF2-40B4-BE49-F238E27FC236}">
                <a16:creationId xmlns:a16="http://schemas.microsoft.com/office/drawing/2014/main" id="{BC77CE74-AE37-B395-11DD-4ED448BDC9A7}"/>
              </a:ext>
            </a:extLst>
          </p:cNvPr>
          <p:cNvSpPr txBox="1"/>
          <p:nvPr/>
        </p:nvSpPr>
        <p:spPr>
          <a:xfrm>
            <a:off x="9086900" y="5167596"/>
            <a:ext cx="221600" cy="221600"/>
          </a:xfrm>
          <a:prstGeom prst="rect">
            <a:avLst/>
          </a:prstGeom>
          <a:solidFill>
            <a:srgbClr val="87CBC2"/>
          </a:solidFill>
          <a:ln>
            <a:noFill/>
          </a:ln>
        </p:spPr>
        <p:txBody>
          <a:bodyPr spcFirstLastPara="1" wrap="square" lIns="121900" tIns="121900" rIns="121900" bIns="121900" anchor="ctr" anchorCtr="0">
            <a:noAutofit/>
          </a:bodyPr>
          <a:lstStyle/>
          <a:p>
            <a:endParaRPr sz="1467" b="1">
              <a:solidFill>
                <a:srgbClr val="FFFFFF"/>
              </a:solidFill>
              <a:latin typeface="Sora"/>
              <a:ea typeface="Sora"/>
              <a:cs typeface="Sora"/>
              <a:sym typeface="Sora"/>
            </a:endParaRPr>
          </a:p>
        </p:txBody>
      </p:sp>
      <p:sp>
        <p:nvSpPr>
          <p:cNvPr id="34" name="Google Shape;708;p51">
            <a:extLst>
              <a:ext uri="{FF2B5EF4-FFF2-40B4-BE49-F238E27FC236}">
                <a16:creationId xmlns:a16="http://schemas.microsoft.com/office/drawing/2014/main" id="{899429C1-D57B-A30C-8DA3-ACD789B23A0F}"/>
              </a:ext>
            </a:extLst>
          </p:cNvPr>
          <p:cNvSpPr txBox="1"/>
          <p:nvPr/>
        </p:nvSpPr>
        <p:spPr>
          <a:xfrm>
            <a:off x="5581967" y="5458563"/>
            <a:ext cx="221600" cy="221600"/>
          </a:xfrm>
          <a:prstGeom prst="rect">
            <a:avLst/>
          </a:prstGeom>
          <a:solidFill>
            <a:schemeClr val="accent3"/>
          </a:solidFill>
          <a:ln>
            <a:noFill/>
          </a:ln>
        </p:spPr>
        <p:txBody>
          <a:bodyPr spcFirstLastPara="1" wrap="square" lIns="121900" tIns="121900" rIns="121900" bIns="121900" anchor="ctr" anchorCtr="0">
            <a:noAutofit/>
          </a:bodyPr>
          <a:lstStyle/>
          <a:p>
            <a:endParaRPr sz="1467" b="1">
              <a:solidFill>
                <a:srgbClr val="FFFFFF"/>
              </a:solidFill>
              <a:latin typeface="Sora"/>
              <a:ea typeface="Sora"/>
              <a:cs typeface="Sora"/>
              <a:sym typeface="Sora"/>
            </a:endParaRPr>
          </a:p>
        </p:txBody>
      </p:sp>
      <p:sp>
        <p:nvSpPr>
          <p:cNvPr id="35" name="Google Shape;709;p51">
            <a:extLst>
              <a:ext uri="{FF2B5EF4-FFF2-40B4-BE49-F238E27FC236}">
                <a16:creationId xmlns:a16="http://schemas.microsoft.com/office/drawing/2014/main" id="{18A94DFF-8E9F-879F-7C1A-EFE79FFC2133}"/>
              </a:ext>
            </a:extLst>
          </p:cNvPr>
          <p:cNvSpPr txBox="1"/>
          <p:nvPr/>
        </p:nvSpPr>
        <p:spPr>
          <a:xfrm>
            <a:off x="7334433" y="5458563"/>
            <a:ext cx="221600" cy="221600"/>
          </a:xfrm>
          <a:prstGeom prst="rect">
            <a:avLst/>
          </a:prstGeom>
          <a:solidFill>
            <a:srgbClr val="E4EAED"/>
          </a:solidFill>
          <a:ln>
            <a:noFill/>
          </a:ln>
        </p:spPr>
        <p:txBody>
          <a:bodyPr spcFirstLastPara="1" wrap="square" lIns="121900" tIns="121900" rIns="121900" bIns="121900" anchor="ctr" anchorCtr="0">
            <a:noAutofit/>
          </a:bodyPr>
          <a:lstStyle/>
          <a:p>
            <a:endParaRPr sz="1467" b="1">
              <a:solidFill>
                <a:srgbClr val="E4EAED"/>
              </a:solidFill>
              <a:latin typeface="Sora"/>
              <a:ea typeface="Sora"/>
              <a:cs typeface="Sora"/>
              <a:sym typeface="Sora"/>
            </a:endParaRPr>
          </a:p>
        </p:txBody>
      </p:sp>
      <p:cxnSp>
        <p:nvCxnSpPr>
          <p:cNvPr id="36" name="Connecteur droit 35">
            <a:extLst>
              <a:ext uri="{FF2B5EF4-FFF2-40B4-BE49-F238E27FC236}">
                <a16:creationId xmlns:a16="http://schemas.microsoft.com/office/drawing/2014/main" id="{A916318D-31AA-50F8-85CA-61DFBD5449B2}"/>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544878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093;p57">
            <a:extLst>
              <a:ext uri="{FF2B5EF4-FFF2-40B4-BE49-F238E27FC236}">
                <a16:creationId xmlns:a16="http://schemas.microsoft.com/office/drawing/2014/main" id="{82B9DCCE-72B1-B99B-83E6-505C340E8D99}"/>
              </a:ext>
            </a:extLst>
          </p:cNvPr>
          <p:cNvSpPr txBox="1"/>
          <p:nvPr/>
        </p:nvSpPr>
        <p:spPr>
          <a:xfrm>
            <a:off x="0" y="6552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dirty="0">
                <a:solidFill>
                  <a:srgbClr val="001410"/>
                </a:solidFill>
                <a:latin typeface="Sora"/>
                <a:ea typeface="Sora"/>
                <a:cs typeface="Sora"/>
                <a:sym typeface="Sora"/>
              </a:rPr>
              <a:t>Tableaux</a:t>
            </a:r>
            <a:endParaRPr sz="5867" b="1" dirty="0">
              <a:solidFill>
                <a:srgbClr val="001410"/>
              </a:solidFill>
              <a:latin typeface="Sora"/>
              <a:ea typeface="Sora"/>
              <a:cs typeface="Sora"/>
              <a:sym typeface="Sora"/>
            </a:endParaRPr>
          </a:p>
        </p:txBody>
      </p:sp>
      <p:sp>
        <p:nvSpPr>
          <p:cNvPr id="3" name="Google Shape;1094;p57">
            <a:extLst>
              <a:ext uri="{FF2B5EF4-FFF2-40B4-BE49-F238E27FC236}">
                <a16:creationId xmlns:a16="http://schemas.microsoft.com/office/drawing/2014/main" id="{2B420693-5536-652F-BC16-186A468972BE}"/>
              </a:ext>
            </a:extLst>
          </p:cNvPr>
          <p:cNvSpPr txBox="1"/>
          <p:nvPr/>
        </p:nvSpPr>
        <p:spPr>
          <a:xfrm>
            <a:off x="0" y="1073733"/>
            <a:ext cx="3246000" cy="270800"/>
          </a:xfrm>
          <a:prstGeom prst="rect">
            <a:avLst/>
          </a:prstGeom>
          <a:noFill/>
          <a:ln>
            <a:noFill/>
          </a:ln>
        </p:spPr>
        <p:txBody>
          <a:bodyPr spcFirstLastPara="1" wrap="square" lIns="0" tIns="0" rIns="0" bIns="0" anchor="t" anchorCtr="0">
            <a:noAutofit/>
          </a:bodyPr>
          <a:lstStyle/>
          <a:p>
            <a:pPr marL="959975"/>
            <a:r>
              <a:rPr lang="fr" sz="1200" dirty="0">
                <a:solidFill>
                  <a:srgbClr val="87CBC1"/>
                </a:solidFill>
                <a:latin typeface="Sora"/>
                <a:ea typeface="Sora"/>
                <a:cs typeface="Sora"/>
                <a:sym typeface="Sora"/>
              </a:rPr>
              <a:t>1/2</a:t>
            </a:r>
            <a:r>
              <a:rPr lang="fr" sz="1200" dirty="0">
                <a:solidFill>
                  <a:schemeClr val="accent3"/>
                </a:solidFill>
                <a:latin typeface="Sora"/>
                <a:ea typeface="Sora"/>
                <a:cs typeface="Sora"/>
                <a:sym typeface="Sora"/>
              </a:rPr>
              <a:t> </a:t>
            </a:r>
            <a:endParaRPr sz="1200" dirty="0">
              <a:solidFill>
                <a:schemeClr val="accent3"/>
              </a:solidFill>
              <a:latin typeface="Sora"/>
              <a:ea typeface="Sora"/>
              <a:cs typeface="Sora"/>
              <a:sym typeface="Sora"/>
            </a:endParaRPr>
          </a:p>
        </p:txBody>
      </p:sp>
      <p:graphicFrame>
        <p:nvGraphicFramePr>
          <p:cNvPr id="4" name="Google Shape;1095;p57">
            <a:extLst>
              <a:ext uri="{FF2B5EF4-FFF2-40B4-BE49-F238E27FC236}">
                <a16:creationId xmlns:a16="http://schemas.microsoft.com/office/drawing/2014/main" id="{1B21A4F3-2EF0-E6DA-5141-53FA8C207BD9}"/>
              </a:ext>
            </a:extLst>
          </p:cNvPr>
          <p:cNvGraphicFramePr/>
          <p:nvPr/>
        </p:nvGraphicFramePr>
        <p:xfrm>
          <a:off x="1028684" y="1538801"/>
          <a:ext cx="10123000" cy="3915569"/>
        </p:xfrm>
        <a:graphic>
          <a:graphicData uri="http://schemas.openxmlformats.org/drawingml/2006/table">
            <a:tbl>
              <a:tblPr>
                <a:noFill/>
              </a:tblPr>
              <a:tblGrid>
                <a:gridCol w="2024600">
                  <a:extLst>
                    <a:ext uri="{9D8B030D-6E8A-4147-A177-3AD203B41FA5}">
                      <a16:colId xmlns:a16="http://schemas.microsoft.com/office/drawing/2014/main" val="20000"/>
                    </a:ext>
                  </a:extLst>
                </a:gridCol>
                <a:gridCol w="2024600">
                  <a:extLst>
                    <a:ext uri="{9D8B030D-6E8A-4147-A177-3AD203B41FA5}">
                      <a16:colId xmlns:a16="http://schemas.microsoft.com/office/drawing/2014/main" val="20001"/>
                    </a:ext>
                  </a:extLst>
                </a:gridCol>
                <a:gridCol w="2024600">
                  <a:extLst>
                    <a:ext uri="{9D8B030D-6E8A-4147-A177-3AD203B41FA5}">
                      <a16:colId xmlns:a16="http://schemas.microsoft.com/office/drawing/2014/main" val="20002"/>
                    </a:ext>
                  </a:extLst>
                </a:gridCol>
                <a:gridCol w="2024600">
                  <a:extLst>
                    <a:ext uri="{9D8B030D-6E8A-4147-A177-3AD203B41FA5}">
                      <a16:colId xmlns:a16="http://schemas.microsoft.com/office/drawing/2014/main" val="20003"/>
                    </a:ext>
                  </a:extLst>
                </a:gridCol>
                <a:gridCol w="2024600">
                  <a:extLst>
                    <a:ext uri="{9D8B030D-6E8A-4147-A177-3AD203B41FA5}">
                      <a16:colId xmlns:a16="http://schemas.microsoft.com/office/drawing/2014/main" val="20004"/>
                    </a:ext>
                  </a:extLst>
                </a:gridCol>
              </a:tblGrid>
              <a:tr h="638400">
                <a:tc>
                  <a:txBody>
                    <a:bodyPr/>
                    <a:lstStyle/>
                    <a:p>
                      <a:pPr marL="0" lvl="0" indent="0" algn="ctr" rtl="0">
                        <a:spcBef>
                          <a:spcPts val="0"/>
                        </a:spcBef>
                        <a:spcAft>
                          <a:spcPts val="0"/>
                        </a:spcAft>
                        <a:buNone/>
                      </a:pPr>
                      <a:r>
                        <a:rPr lang="fr" sz="1200">
                          <a:latin typeface="Sora SemiBold"/>
                          <a:ea typeface="Sora SemiBold"/>
                          <a:cs typeface="Sora SemiBold"/>
                          <a:sym typeface="Sora SemiBold"/>
                        </a:rPr>
                        <a:t>Écoles</a:t>
                      </a:r>
                      <a:endParaRPr sz="1200">
                        <a:latin typeface="Sora SemiBold"/>
                        <a:ea typeface="Sora SemiBold"/>
                        <a:cs typeface="Sora SemiBold"/>
                        <a:sym typeface="Sora SemiBold"/>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tcPr>
                </a:tc>
                <a:tc>
                  <a:txBody>
                    <a:bodyPr/>
                    <a:lstStyle/>
                    <a:p>
                      <a:pPr marL="0" lvl="0" indent="0" algn="ctr" rtl="0">
                        <a:spcBef>
                          <a:spcPts val="0"/>
                        </a:spcBef>
                        <a:spcAft>
                          <a:spcPts val="0"/>
                        </a:spcAft>
                        <a:buNone/>
                      </a:pPr>
                      <a:r>
                        <a:rPr lang="fr" sz="1200">
                          <a:latin typeface="Sora SemiBold"/>
                          <a:ea typeface="Sora SemiBold"/>
                          <a:cs typeface="Sora SemiBold"/>
                          <a:sym typeface="Sora SemiBold"/>
                        </a:rPr>
                        <a:t>Prospects stage</a:t>
                      </a:r>
                      <a:endParaRPr sz="1200">
                        <a:latin typeface="Sora SemiBold"/>
                        <a:ea typeface="Sora SemiBold"/>
                        <a:cs typeface="Sora SemiBold"/>
                        <a:sym typeface="Sora SemiBold"/>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E4EAED"/>
                    </a:solidFill>
                  </a:tcPr>
                </a:tc>
                <a:tc>
                  <a:txBody>
                    <a:bodyPr/>
                    <a:lstStyle/>
                    <a:p>
                      <a:pPr marL="0" lvl="0" indent="0" algn="ctr" rtl="0">
                        <a:spcBef>
                          <a:spcPts val="0"/>
                        </a:spcBef>
                        <a:spcAft>
                          <a:spcPts val="0"/>
                        </a:spcAft>
                        <a:buClr>
                          <a:srgbClr val="000000"/>
                        </a:buClr>
                        <a:buSzPts val="1100"/>
                        <a:buFont typeface="Arial"/>
                        <a:buNone/>
                      </a:pPr>
                      <a:r>
                        <a:rPr lang="fr" sz="1200">
                          <a:solidFill>
                            <a:srgbClr val="000000"/>
                          </a:solidFill>
                          <a:latin typeface="Sora SemiBold"/>
                          <a:ea typeface="Sora SemiBold"/>
                          <a:cs typeface="Sora SemiBold"/>
                          <a:sym typeface="Sora SemiBold"/>
                        </a:rPr>
                        <a:t>Prospects stage admissibles</a:t>
                      </a:r>
                      <a:endParaRPr sz="1200">
                        <a:latin typeface="Sora SemiBold"/>
                        <a:ea typeface="Sora SemiBold"/>
                        <a:cs typeface="Sora SemiBold"/>
                        <a:sym typeface="Sora SemiBold"/>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E4EAED"/>
                    </a:solidFill>
                  </a:tcPr>
                </a:tc>
                <a:tc>
                  <a:txBody>
                    <a:bodyPr/>
                    <a:lstStyle/>
                    <a:p>
                      <a:pPr marL="0" lvl="0" indent="0" algn="ctr" rtl="0">
                        <a:spcBef>
                          <a:spcPts val="0"/>
                        </a:spcBef>
                        <a:spcAft>
                          <a:spcPts val="0"/>
                        </a:spcAft>
                        <a:buNone/>
                      </a:pPr>
                      <a:r>
                        <a:rPr lang="fr" sz="1200">
                          <a:solidFill>
                            <a:srgbClr val="000000"/>
                          </a:solidFill>
                          <a:latin typeface="Sora SemiBold"/>
                          <a:ea typeface="Sora SemiBold"/>
                          <a:cs typeface="Sora SemiBold"/>
                          <a:sym typeface="Sora SemiBold"/>
                        </a:rPr>
                        <a:t>Inscrits suite au stage d’hiver N-1</a:t>
                      </a:r>
                      <a:endParaRPr sz="1200">
                        <a:solidFill>
                          <a:srgbClr val="000000"/>
                        </a:solidFill>
                        <a:latin typeface="Sora SemiBold"/>
                        <a:ea typeface="Sora SemiBold"/>
                        <a:cs typeface="Sora SemiBold"/>
                        <a:sym typeface="Sora SemiBold"/>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87CBC2"/>
                    </a:solidFill>
                  </a:tcPr>
                </a:tc>
                <a:tc>
                  <a:txBody>
                    <a:bodyPr/>
                    <a:lstStyle/>
                    <a:p>
                      <a:pPr marL="0" lvl="0" indent="0" algn="ctr" rtl="0">
                        <a:spcBef>
                          <a:spcPts val="0"/>
                        </a:spcBef>
                        <a:spcAft>
                          <a:spcPts val="0"/>
                        </a:spcAft>
                        <a:buNone/>
                      </a:pPr>
                      <a:r>
                        <a:rPr lang="fr" sz="1200">
                          <a:solidFill>
                            <a:srgbClr val="000000"/>
                          </a:solidFill>
                          <a:latin typeface="Sora SemiBold"/>
                          <a:ea typeface="Sora SemiBold"/>
                          <a:cs typeface="Sora SemiBold"/>
                          <a:sym typeface="Sora SemiBold"/>
                        </a:rPr>
                        <a:t>Taux de transfo stage d’hiver N-1</a:t>
                      </a:r>
                      <a:endParaRPr sz="1200">
                        <a:solidFill>
                          <a:srgbClr val="000000"/>
                        </a:solidFill>
                        <a:latin typeface="Sora SemiBold"/>
                        <a:ea typeface="Sora SemiBold"/>
                        <a:cs typeface="Sora SemiBold"/>
                        <a:sym typeface="Sora SemiBold"/>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87CBC2"/>
                    </a:solidFill>
                  </a:tcPr>
                </a:tc>
                <a:extLst>
                  <a:ext uri="{0D108BD9-81ED-4DB2-BD59-A6C34878D82A}">
                    <a16:rowId xmlns:a16="http://schemas.microsoft.com/office/drawing/2014/main" val="10000"/>
                  </a:ext>
                </a:extLst>
              </a:tr>
              <a:tr h="468167">
                <a:tc>
                  <a:txBody>
                    <a:bodyPr/>
                    <a:lstStyle/>
                    <a:p>
                      <a:pPr marL="0" lvl="0" indent="0" algn="l" rtl="0">
                        <a:spcBef>
                          <a:spcPts val="0"/>
                        </a:spcBef>
                        <a:spcAft>
                          <a:spcPts val="0"/>
                        </a:spcAft>
                        <a:buNone/>
                      </a:pPr>
                      <a:r>
                        <a:rPr lang="fr" sz="1200">
                          <a:solidFill>
                            <a:srgbClr val="FFFFFF"/>
                          </a:solidFill>
                          <a:latin typeface="Sora SemiBold"/>
                          <a:ea typeface="Sora SemiBold"/>
                          <a:cs typeface="Sora SemiBold"/>
                          <a:sym typeface="Sora SemiBold"/>
                        </a:rPr>
                        <a:t>CONDÉ</a:t>
                      </a:r>
                      <a:endParaRPr sz="1200">
                        <a:solidFill>
                          <a:srgbClr val="FFFFFF"/>
                        </a:solidFill>
                        <a:latin typeface="Sora SemiBold"/>
                        <a:ea typeface="Sora SemiBold"/>
                        <a:cs typeface="Sora SemiBold"/>
                        <a:sym typeface="Sora SemiBold"/>
                      </a:endParaRPr>
                    </a:p>
                  </a:txBody>
                  <a:tcPr marL="121900" marR="121900" marT="121900" marB="121900">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001410"/>
                    </a:solidFill>
                  </a:tcPr>
                </a:tc>
                <a:tc>
                  <a:txBody>
                    <a:bodyPr/>
                    <a:lstStyle/>
                    <a:p>
                      <a:pPr marL="0" lvl="0" indent="0" algn="ctr" rtl="0">
                        <a:spcBef>
                          <a:spcPts val="0"/>
                        </a:spcBef>
                        <a:spcAft>
                          <a:spcPts val="0"/>
                        </a:spcAft>
                        <a:buNone/>
                      </a:pPr>
                      <a:r>
                        <a:rPr lang="fr" sz="1200">
                          <a:latin typeface="Sora"/>
                          <a:ea typeface="Sora"/>
                          <a:cs typeface="Sora"/>
                          <a:sym typeface="Sora"/>
                        </a:rPr>
                        <a:t>11 960</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tcPr>
                </a:tc>
                <a:tc>
                  <a:txBody>
                    <a:bodyPr/>
                    <a:lstStyle/>
                    <a:p>
                      <a:pPr marL="0" lvl="0" indent="0" algn="ctr" rtl="0">
                        <a:spcBef>
                          <a:spcPts val="0"/>
                        </a:spcBef>
                        <a:spcAft>
                          <a:spcPts val="0"/>
                        </a:spcAft>
                        <a:buNone/>
                      </a:pPr>
                      <a:r>
                        <a:rPr lang="fr" sz="1200">
                          <a:latin typeface="Sora"/>
                          <a:ea typeface="Sora"/>
                          <a:cs typeface="Sora"/>
                          <a:sym typeface="Sora"/>
                        </a:rPr>
                        <a:t>6 419</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tcPr>
                </a:tc>
                <a:tc>
                  <a:txBody>
                    <a:bodyPr/>
                    <a:lstStyle/>
                    <a:p>
                      <a:pPr marL="0" lvl="0" indent="0" algn="ctr" rtl="0">
                        <a:spcBef>
                          <a:spcPts val="0"/>
                        </a:spcBef>
                        <a:spcAft>
                          <a:spcPts val="0"/>
                        </a:spcAft>
                        <a:buNone/>
                      </a:pPr>
                      <a:r>
                        <a:rPr lang="fr" sz="1200">
                          <a:latin typeface="Sora"/>
                          <a:ea typeface="Sora"/>
                          <a:cs typeface="Sora"/>
                          <a:sym typeface="Sora"/>
                        </a:rPr>
                        <a:t>46</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DEEEEB"/>
                    </a:solidFill>
                  </a:tcPr>
                </a:tc>
                <a:tc>
                  <a:txBody>
                    <a:bodyPr/>
                    <a:lstStyle/>
                    <a:p>
                      <a:pPr marL="0" lvl="0" indent="0" algn="ctr" rtl="0">
                        <a:spcBef>
                          <a:spcPts val="0"/>
                        </a:spcBef>
                        <a:spcAft>
                          <a:spcPts val="0"/>
                        </a:spcAft>
                        <a:buNone/>
                      </a:pPr>
                      <a:r>
                        <a:rPr lang="fr" sz="1200">
                          <a:latin typeface="Sora"/>
                          <a:ea typeface="Sora"/>
                          <a:cs typeface="Sora"/>
                          <a:sym typeface="Sora"/>
                        </a:rPr>
                        <a:t>32%</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DEEEEB"/>
                    </a:solidFill>
                  </a:tcPr>
                </a:tc>
                <a:extLst>
                  <a:ext uri="{0D108BD9-81ED-4DB2-BD59-A6C34878D82A}">
                    <a16:rowId xmlns:a16="http://schemas.microsoft.com/office/drawing/2014/main" val="10001"/>
                  </a:ext>
                </a:extLst>
              </a:tr>
              <a:tr h="468167">
                <a:tc>
                  <a:txBody>
                    <a:bodyPr/>
                    <a:lstStyle/>
                    <a:p>
                      <a:pPr marL="0" lvl="0" indent="0" algn="l" rtl="0">
                        <a:spcBef>
                          <a:spcPts val="0"/>
                        </a:spcBef>
                        <a:spcAft>
                          <a:spcPts val="0"/>
                        </a:spcAft>
                        <a:buNone/>
                      </a:pPr>
                      <a:r>
                        <a:rPr lang="fr" sz="1200">
                          <a:solidFill>
                            <a:srgbClr val="FFFFFF"/>
                          </a:solidFill>
                          <a:latin typeface="Sora SemiBold"/>
                          <a:ea typeface="Sora SemiBold"/>
                          <a:cs typeface="Sora SemiBold"/>
                          <a:sym typeface="Sora SemiBold"/>
                        </a:rPr>
                        <a:t>ECV</a:t>
                      </a:r>
                      <a:endParaRPr sz="1200">
                        <a:solidFill>
                          <a:srgbClr val="FFFFFF"/>
                        </a:solidFill>
                        <a:latin typeface="Sora SemiBold"/>
                        <a:ea typeface="Sora SemiBold"/>
                        <a:cs typeface="Sora SemiBold"/>
                        <a:sym typeface="Sora SemiBold"/>
                      </a:endParaRPr>
                    </a:p>
                  </a:txBody>
                  <a:tcPr marL="121900" marR="121900" marT="121900" marB="121900">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001410"/>
                    </a:solidFill>
                  </a:tcPr>
                </a:tc>
                <a:tc>
                  <a:txBody>
                    <a:bodyPr/>
                    <a:lstStyle/>
                    <a:p>
                      <a:pPr marL="0" lvl="0" indent="0" algn="ctr" rtl="0">
                        <a:spcBef>
                          <a:spcPts val="0"/>
                        </a:spcBef>
                        <a:spcAft>
                          <a:spcPts val="0"/>
                        </a:spcAft>
                        <a:buNone/>
                      </a:pPr>
                      <a:r>
                        <a:rPr lang="fr" sz="1200">
                          <a:latin typeface="Sora"/>
                          <a:ea typeface="Sora"/>
                          <a:cs typeface="Sora"/>
                          <a:sym typeface="Sora"/>
                        </a:rPr>
                        <a:t>7 919</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tcPr>
                </a:tc>
                <a:tc>
                  <a:txBody>
                    <a:bodyPr/>
                    <a:lstStyle/>
                    <a:p>
                      <a:pPr marL="0" lvl="0" indent="0" algn="ctr" rtl="0">
                        <a:spcBef>
                          <a:spcPts val="0"/>
                        </a:spcBef>
                        <a:spcAft>
                          <a:spcPts val="0"/>
                        </a:spcAft>
                        <a:buNone/>
                      </a:pPr>
                      <a:r>
                        <a:rPr lang="fr" sz="1200">
                          <a:latin typeface="Sora"/>
                          <a:ea typeface="Sora"/>
                          <a:cs typeface="Sora"/>
                          <a:sym typeface="Sora"/>
                        </a:rPr>
                        <a:t>4 561</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tcPr>
                </a:tc>
                <a:tc>
                  <a:txBody>
                    <a:bodyPr/>
                    <a:lstStyle/>
                    <a:p>
                      <a:pPr marL="0" lvl="0" indent="0" algn="ctr" rtl="0">
                        <a:spcBef>
                          <a:spcPts val="0"/>
                        </a:spcBef>
                        <a:spcAft>
                          <a:spcPts val="0"/>
                        </a:spcAft>
                        <a:buNone/>
                      </a:pPr>
                      <a:r>
                        <a:rPr lang="fr" sz="1200">
                          <a:latin typeface="Sora"/>
                          <a:ea typeface="Sora"/>
                          <a:cs typeface="Sora"/>
                          <a:sym typeface="Sora"/>
                        </a:rPr>
                        <a:t>9</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DEEEEB"/>
                    </a:solidFill>
                  </a:tcPr>
                </a:tc>
                <a:tc>
                  <a:txBody>
                    <a:bodyPr/>
                    <a:lstStyle/>
                    <a:p>
                      <a:pPr marL="0" lvl="0" indent="0" algn="ctr" rtl="0">
                        <a:spcBef>
                          <a:spcPts val="0"/>
                        </a:spcBef>
                        <a:spcAft>
                          <a:spcPts val="0"/>
                        </a:spcAft>
                        <a:buNone/>
                      </a:pPr>
                      <a:r>
                        <a:rPr lang="fr" sz="1200">
                          <a:latin typeface="Sora"/>
                          <a:ea typeface="Sora"/>
                          <a:cs typeface="Sora"/>
                          <a:sym typeface="Sora"/>
                        </a:rPr>
                        <a:t>41%</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DEEEEB"/>
                    </a:solidFill>
                  </a:tcPr>
                </a:tc>
                <a:extLst>
                  <a:ext uri="{0D108BD9-81ED-4DB2-BD59-A6C34878D82A}">
                    <a16:rowId xmlns:a16="http://schemas.microsoft.com/office/drawing/2014/main" val="10002"/>
                  </a:ext>
                </a:extLst>
              </a:tr>
              <a:tr h="468167">
                <a:tc>
                  <a:txBody>
                    <a:bodyPr/>
                    <a:lstStyle/>
                    <a:p>
                      <a:pPr marL="0" lvl="0" indent="0" algn="l" rtl="0">
                        <a:spcBef>
                          <a:spcPts val="0"/>
                        </a:spcBef>
                        <a:spcAft>
                          <a:spcPts val="0"/>
                        </a:spcAft>
                        <a:buNone/>
                      </a:pPr>
                      <a:r>
                        <a:rPr lang="fr" sz="1200">
                          <a:solidFill>
                            <a:srgbClr val="FFFFFF"/>
                          </a:solidFill>
                          <a:latin typeface="Sora SemiBold"/>
                          <a:ea typeface="Sora SemiBold"/>
                          <a:cs typeface="Sora SemiBold"/>
                          <a:sym typeface="Sora SemiBold"/>
                        </a:rPr>
                        <a:t>ESP</a:t>
                      </a:r>
                      <a:endParaRPr sz="1200">
                        <a:solidFill>
                          <a:srgbClr val="FFFFFF"/>
                        </a:solidFill>
                        <a:latin typeface="Sora SemiBold"/>
                        <a:ea typeface="Sora SemiBold"/>
                        <a:cs typeface="Sora SemiBold"/>
                        <a:sym typeface="Sora SemiBold"/>
                      </a:endParaRPr>
                    </a:p>
                  </a:txBody>
                  <a:tcPr marL="121900" marR="121900" marT="121900" marB="121900">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001410"/>
                    </a:solidFill>
                  </a:tcPr>
                </a:tc>
                <a:tc>
                  <a:txBody>
                    <a:bodyPr/>
                    <a:lstStyle/>
                    <a:p>
                      <a:pPr marL="0" lvl="0" indent="0" algn="ctr" rtl="0">
                        <a:spcBef>
                          <a:spcPts val="0"/>
                        </a:spcBef>
                        <a:spcAft>
                          <a:spcPts val="0"/>
                        </a:spcAft>
                        <a:buNone/>
                      </a:pPr>
                      <a:r>
                        <a:rPr lang="fr" sz="1200">
                          <a:latin typeface="Sora"/>
                          <a:ea typeface="Sora"/>
                          <a:cs typeface="Sora"/>
                          <a:sym typeface="Sora"/>
                        </a:rPr>
                        <a:t>4 288</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tcPr>
                </a:tc>
                <a:tc>
                  <a:txBody>
                    <a:bodyPr/>
                    <a:lstStyle/>
                    <a:p>
                      <a:pPr marL="0" lvl="0" indent="0" algn="ctr" rtl="0">
                        <a:spcBef>
                          <a:spcPts val="0"/>
                        </a:spcBef>
                        <a:spcAft>
                          <a:spcPts val="0"/>
                        </a:spcAft>
                        <a:buClr>
                          <a:srgbClr val="000000"/>
                        </a:buClr>
                        <a:buSzPts val="1100"/>
                        <a:buFont typeface="Arial"/>
                        <a:buNone/>
                      </a:pPr>
                      <a:r>
                        <a:rPr lang="fr" sz="1200" dirty="0">
                          <a:latin typeface="Sora"/>
                          <a:ea typeface="Sora"/>
                          <a:cs typeface="Sora"/>
                          <a:sym typeface="Sora"/>
                        </a:rPr>
                        <a:t>3 030</a:t>
                      </a:r>
                      <a:endParaRPr sz="1200" dirty="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tcPr>
                </a:tc>
                <a:tc>
                  <a:txBody>
                    <a:bodyPr/>
                    <a:lstStyle/>
                    <a:p>
                      <a:pPr marL="0" lvl="0" indent="0" algn="ctr" rtl="0">
                        <a:spcBef>
                          <a:spcPts val="0"/>
                        </a:spcBef>
                        <a:spcAft>
                          <a:spcPts val="0"/>
                        </a:spcAft>
                        <a:buNone/>
                      </a:pPr>
                      <a:r>
                        <a:rPr lang="fr" sz="1200">
                          <a:latin typeface="Sora"/>
                          <a:ea typeface="Sora"/>
                          <a:cs typeface="Sora"/>
                          <a:sym typeface="Sora"/>
                        </a:rPr>
                        <a:t>38</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DEEEEB"/>
                    </a:solidFill>
                  </a:tcPr>
                </a:tc>
                <a:tc>
                  <a:txBody>
                    <a:bodyPr/>
                    <a:lstStyle/>
                    <a:p>
                      <a:pPr marL="0" lvl="0" indent="0" algn="ctr" rtl="0">
                        <a:spcBef>
                          <a:spcPts val="0"/>
                        </a:spcBef>
                        <a:spcAft>
                          <a:spcPts val="0"/>
                        </a:spcAft>
                        <a:buNone/>
                      </a:pPr>
                      <a:r>
                        <a:rPr lang="fr" sz="1200">
                          <a:latin typeface="Sora"/>
                          <a:ea typeface="Sora"/>
                          <a:cs typeface="Sora"/>
                          <a:sym typeface="Sora"/>
                        </a:rPr>
                        <a:t>45%</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DEEEEB"/>
                    </a:solidFill>
                  </a:tcPr>
                </a:tc>
                <a:extLst>
                  <a:ext uri="{0D108BD9-81ED-4DB2-BD59-A6C34878D82A}">
                    <a16:rowId xmlns:a16="http://schemas.microsoft.com/office/drawing/2014/main" val="10003"/>
                  </a:ext>
                </a:extLst>
              </a:tr>
              <a:tr h="468167">
                <a:tc>
                  <a:txBody>
                    <a:bodyPr/>
                    <a:lstStyle/>
                    <a:p>
                      <a:pPr marL="0" lvl="0" indent="0" algn="l" rtl="0">
                        <a:spcBef>
                          <a:spcPts val="0"/>
                        </a:spcBef>
                        <a:spcAft>
                          <a:spcPts val="0"/>
                        </a:spcAft>
                        <a:buNone/>
                      </a:pPr>
                      <a:r>
                        <a:rPr lang="fr" sz="1200">
                          <a:solidFill>
                            <a:srgbClr val="FFFFFF"/>
                          </a:solidFill>
                          <a:latin typeface="Sora SemiBold"/>
                          <a:ea typeface="Sora SemiBold"/>
                          <a:cs typeface="Sora SemiBold"/>
                          <a:sym typeface="Sora SemiBold"/>
                        </a:rPr>
                        <a:t>ESD</a:t>
                      </a:r>
                      <a:endParaRPr sz="1200">
                        <a:solidFill>
                          <a:srgbClr val="FFFFFF"/>
                        </a:solidFill>
                        <a:latin typeface="Sora SemiBold"/>
                        <a:ea typeface="Sora SemiBold"/>
                        <a:cs typeface="Sora SemiBold"/>
                        <a:sym typeface="Sora SemiBold"/>
                      </a:endParaRPr>
                    </a:p>
                  </a:txBody>
                  <a:tcPr marL="121900" marR="121900" marT="121900" marB="121900">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001410"/>
                    </a:solidFill>
                  </a:tcPr>
                </a:tc>
                <a:tc>
                  <a:txBody>
                    <a:bodyPr/>
                    <a:lstStyle/>
                    <a:p>
                      <a:pPr marL="0" lvl="0" indent="0" algn="ctr" rtl="0">
                        <a:spcBef>
                          <a:spcPts val="0"/>
                        </a:spcBef>
                        <a:spcAft>
                          <a:spcPts val="0"/>
                        </a:spcAft>
                        <a:buNone/>
                      </a:pPr>
                      <a:r>
                        <a:rPr lang="fr" sz="1200">
                          <a:latin typeface="Sora"/>
                          <a:ea typeface="Sora"/>
                          <a:cs typeface="Sora"/>
                          <a:sym typeface="Sora"/>
                        </a:rPr>
                        <a:t>2 602</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tcPr>
                </a:tc>
                <a:tc>
                  <a:txBody>
                    <a:bodyPr/>
                    <a:lstStyle/>
                    <a:p>
                      <a:pPr marL="0" lvl="0" indent="0" algn="ctr" rtl="0">
                        <a:spcBef>
                          <a:spcPts val="0"/>
                        </a:spcBef>
                        <a:spcAft>
                          <a:spcPts val="0"/>
                        </a:spcAft>
                        <a:buNone/>
                      </a:pPr>
                      <a:r>
                        <a:rPr lang="fr" sz="1200">
                          <a:latin typeface="Sora"/>
                          <a:ea typeface="Sora"/>
                          <a:cs typeface="Sora"/>
                          <a:sym typeface="Sora"/>
                        </a:rPr>
                        <a:t>1 844</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tcPr>
                </a:tc>
                <a:tc>
                  <a:txBody>
                    <a:bodyPr/>
                    <a:lstStyle/>
                    <a:p>
                      <a:pPr marL="0" lvl="0" indent="0" algn="ctr" rtl="0">
                        <a:spcBef>
                          <a:spcPts val="0"/>
                        </a:spcBef>
                        <a:spcAft>
                          <a:spcPts val="0"/>
                        </a:spcAft>
                        <a:buNone/>
                      </a:pPr>
                      <a:r>
                        <a:rPr lang="fr" sz="1200">
                          <a:latin typeface="Sora"/>
                          <a:ea typeface="Sora"/>
                          <a:cs typeface="Sora"/>
                          <a:sym typeface="Sora"/>
                        </a:rPr>
                        <a:t>4</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DEEEEB"/>
                    </a:solidFill>
                  </a:tcPr>
                </a:tc>
                <a:tc>
                  <a:txBody>
                    <a:bodyPr/>
                    <a:lstStyle/>
                    <a:p>
                      <a:pPr marL="0" lvl="0" indent="0" algn="ctr" rtl="0">
                        <a:spcBef>
                          <a:spcPts val="0"/>
                        </a:spcBef>
                        <a:spcAft>
                          <a:spcPts val="0"/>
                        </a:spcAft>
                        <a:buNone/>
                      </a:pPr>
                      <a:r>
                        <a:rPr lang="fr" sz="1200">
                          <a:latin typeface="Sora"/>
                          <a:ea typeface="Sora"/>
                          <a:cs typeface="Sora"/>
                          <a:sym typeface="Sora"/>
                        </a:rPr>
                        <a:t>16%</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DEEEEB"/>
                    </a:solidFill>
                  </a:tcPr>
                </a:tc>
                <a:extLst>
                  <a:ext uri="{0D108BD9-81ED-4DB2-BD59-A6C34878D82A}">
                    <a16:rowId xmlns:a16="http://schemas.microsoft.com/office/drawing/2014/main" val="10004"/>
                  </a:ext>
                </a:extLst>
              </a:tr>
              <a:tr h="468167">
                <a:tc>
                  <a:txBody>
                    <a:bodyPr/>
                    <a:lstStyle/>
                    <a:p>
                      <a:pPr marL="0" lvl="0" indent="0" algn="l" rtl="0">
                        <a:spcBef>
                          <a:spcPts val="0"/>
                        </a:spcBef>
                        <a:spcAft>
                          <a:spcPts val="0"/>
                        </a:spcAft>
                        <a:buNone/>
                      </a:pPr>
                      <a:r>
                        <a:rPr lang="fr" sz="1200">
                          <a:solidFill>
                            <a:srgbClr val="FFFFFF"/>
                          </a:solidFill>
                          <a:latin typeface="Sora SemiBold"/>
                          <a:ea typeface="Sora SemiBold"/>
                          <a:cs typeface="Sora SemiBold"/>
                          <a:sym typeface="Sora SemiBold"/>
                        </a:rPr>
                        <a:t>ESPARF</a:t>
                      </a:r>
                      <a:endParaRPr sz="1200">
                        <a:solidFill>
                          <a:srgbClr val="FFFFFF"/>
                        </a:solidFill>
                        <a:latin typeface="Sora SemiBold"/>
                        <a:ea typeface="Sora SemiBold"/>
                        <a:cs typeface="Sora SemiBold"/>
                        <a:sym typeface="Sora SemiBold"/>
                      </a:endParaRPr>
                    </a:p>
                  </a:txBody>
                  <a:tcPr marL="121900" marR="121900" marT="121900" marB="121900">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001410"/>
                    </a:solidFill>
                  </a:tcPr>
                </a:tc>
                <a:tc>
                  <a:txBody>
                    <a:bodyPr/>
                    <a:lstStyle/>
                    <a:p>
                      <a:pPr marL="0" lvl="0" indent="0" algn="ctr" rtl="0">
                        <a:spcBef>
                          <a:spcPts val="0"/>
                        </a:spcBef>
                        <a:spcAft>
                          <a:spcPts val="0"/>
                        </a:spcAft>
                        <a:buNone/>
                      </a:pPr>
                      <a:r>
                        <a:rPr lang="fr" sz="1200">
                          <a:latin typeface="Sora"/>
                          <a:ea typeface="Sora"/>
                          <a:cs typeface="Sora"/>
                          <a:sym typeface="Sora"/>
                        </a:rPr>
                        <a:t>704</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tcPr>
                </a:tc>
                <a:tc>
                  <a:txBody>
                    <a:bodyPr/>
                    <a:lstStyle/>
                    <a:p>
                      <a:pPr marL="0" lvl="0" indent="0" algn="ctr" rtl="0">
                        <a:spcBef>
                          <a:spcPts val="0"/>
                        </a:spcBef>
                        <a:spcAft>
                          <a:spcPts val="0"/>
                        </a:spcAft>
                        <a:buNone/>
                      </a:pPr>
                      <a:r>
                        <a:rPr lang="fr" sz="1200">
                          <a:latin typeface="Sora"/>
                          <a:ea typeface="Sora"/>
                          <a:cs typeface="Sora"/>
                          <a:sym typeface="Sora"/>
                        </a:rPr>
                        <a:t>405</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tcPr>
                </a:tc>
                <a:tc>
                  <a:txBody>
                    <a:bodyPr/>
                    <a:lstStyle/>
                    <a:p>
                      <a:pPr marL="0" lvl="0" indent="0" algn="ctr" rtl="0">
                        <a:spcBef>
                          <a:spcPts val="0"/>
                        </a:spcBef>
                        <a:spcAft>
                          <a:spcPts val="0"/>
                        </a:spcAft>
                        <a:buNone/>
                      </a:pPr>
                      <a:r>
                        <a:rPr lang="fr" sz="1200">
                          <a:latin typeface="Sora"/>
                          <a:ea typeface="Sora"/>
                          <a:cs typeface="Sora"/>
                          <a:sym typeface="Sora"/>
                        </a:rPr>
                        <a:t>8</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DEEEEB"/>
                    </a:solidFill>
                  </a:tcPr>
                </a:tc>
                <a:tc>
                  <a:txBody>
                    <a:bodyPr/>
                    <a:lstStyle/>
                    <a:p>
                      <a:pPr marL="0" lvl="0" indent="0" algn="ctr" rtl="0">
                        <a:spcBef>
                          <a:spcPts val="0"/>
                        </a:spcBef>
                        <a:spcAft>
                          <a:spcPts val="0"/>
                        </a:spcAft>
                        <a:buNone/>
                      </a:pPr>
                      <a:r>
                        <a:rPr lang="fr" sz="1200">
                          <a:latin typeface="Sora"/>
                          <a:ea typeface="Sora"/>
                          <a:cs typeface="Sora"/>
                          <a:sym typeface="Sora"/>
                        </a:rPr>
                        <a:t>61%</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DEEEEB"/>
                    </a:solidFill>
                  </a:tcPr>
                </a:tc>
                <a:extLst>
                  <a:ext uri="{0D108BD9-81ED-4DB2-BD59-A6C34878D82A}">
                    <a16:rowId xmlns:a16="http://schemas.microsoft.com/office/drawing/2014/main" val="10005"/>
                  </a:ext>
                </a:extLst>
              </a:tr>
              <a:tr h="468167">
                <a:tc>
                  <a:txBody>
                    <a:bodyPr/>
                    <a:lstStyle/>
                    <a:p>
                      <a:pPr marL="0" lvl="0" indent="0" algn="l" rtl="0">
                        <a:spcBef>
                          <a:spcPts val="0"/>
                        </a:spcBef>
                        <a:spcAft>
                          <a:spcPts val="0"/>
                        </a:spcAft>
                        <a:buNone/>
                      </a:pPr>
                      <a:r>
                        <a:rPr lang="fr" sz="1200">
                          <a:solidFill>
                            <a:srgbClr val="FFFFFF"/>
                          </a:solidFill>
                          <a:latin typeface="Sora SemiBold"/>
                          <a:ea typeface="Sora SemiBold"/>
                          <a:cs typeface="Sora SemiBold"/>
                          <a:sym typeface="Sora SemiBold"/>
                        </a:rPr>
                        <a:t>EAC</a:t>
                      </a:r>
                      <a:endParaRPr sz="1200">
                        <a:solidFill>
                          <a:srgbClr val="FFFFFF"/>
                        </a:solidFill>
                        <a:latin typeface="Sora SemiBold"/>
                        <a:ea typeface="Sora SemiBold"/>
                        <a:cs typeface="Sora SemiBold"/>
                        <a:sym typeface="Sora SemiBold"/>
                      </a:endParaRPr>
                    </a:p>
                  </a:txBody>
                  <a:tcPr marL="121900" marR="121900" marT="121900" marB="121900">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001410"/>
                    </a:solidFill>
                  </a:tcPr>
                </a:tc>
                <a:tc>
                  <a:txBody>
                    <a:bodyPr/>
                    <a:lstStyle/>
                    <a:p>
                      <a:pPr marL="0" lvl="0" indent="0" algn="ctr" rtl="0">
                        <a:spcBef>
                          <a:spcPts val="0"/>
                        </a:spcBef>
                        <a:spcAft>
                          <a:spcPts val="0"/>
                        </a:spcAft>
                        <a:buNone/>
                      </a:pPr>
                      <a:r>
                        <a:rPr lang="fr" sz="1200">
                          <a:latin typeface="Sora"/>
                          <a:ea typeface="Sora"/>
                          <a:cs typeface="Sora"/>
                          <a:sym typeface="Sora"/>
                        </a:rPr>
                        <a:t>2 309</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tcPr>
                </a:tc>
                <a:tc>
                  <a:txBody>
                    <a:bodyPr/>
                    <a:lstStyle/>
                    <a:p>
                      <a:pPr marL="0" lvl="0" indent="0" algn="ctr" rtl="0">
                        <a:spcBef>
                          <a:spcPts val="0"/>
                        </a:spcBef>
                        <a:spcAft>
                          <a:spcPts val="0"/>
                        </a:spcAft>
                        <a:buNone/>
                      </a:pPr>
                      <a:r>
                        <a:rPr lang="fr" sz="1200">
                          <a:latin typeface="Sora"/>
                          <a:ea typeface="Sora"/>
                          <a:cs typeface="Sora"/>
                          <a:sym typeface="Sora"/>
                        </a:rPr>
                        <a:t>1 591</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tcPr>
                </a:tc>
                <a:tc>
                  <a:txBody>
                    <a:bodyPr/>
                    <a:lstStyle/>
                    <a:p>
                      <a:pPr marL="0" lvl="0" indent="0" algn="ctr" rtl="0">
                        <a:spcBef>
                          <a:spcPts val="0"/>
                        </a:spcBef>
                        <a:spcAft>
                          <a:spcPts val="0"/>
                        </a:spcAft>
                        <a:buNone/>
                      </a:pPr>
                      <a:r>
                        <a:rPr lang="fr" sz="1200">
                          <a:latin typeface="Sora"/>
                          <a:ea typeface="Sora"/>
                          <a:cs typeface="Sora"/>
                          <a:sym typeface="Sora"/>
                        </a:rPr>
                        <a:t>9</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DEEEEB"/>
                    </a:solidFill>
                  </a:tcPr>
                </a:tc>
                <a:tc>
                  <a:txBody>
                    <a:bodyPr/>
                    <a:lstStyle/>
                    <a:p>
                      <a:pPr marL="0" lvl="0" indent="0" algn="ctr" rtl="0">
                        <a:spcBef>
                          <a:spcPts val="0"/>
                        </a:spcBef>
                        <a:spcAft>
                          <a:spcPts val="0"/>
                        </a:spcAft>
                        <a:buNone/>
                      </a:pPr>
                      <a:r>
                        <a:rPr lang="fr" sz="1200">
                          <a:latin typeface="Sora"/>
                          <a:ea typeface="Sora"/>
                          <a:cs typeface="Sora"/>
                          <a:sym typeface="Sora"/>
                        </a:rPr>
                        <a:t>32%</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DEEEEB"/>
                    </a:solidFill>
                  </a:tcPr>
                </a:tc>
                <a:extLst>
                  <a:ext uri="{0D108BD9-81ED-4DB2-BD59-A6C34878D82A}">
                    <a16:rowId xmlns:a16="http://schemas.microsoft.com/office/drawing/2014/main" val="10006"/>
                  </a:ext>
                </a:extLst>
              </a:tr>
              <a:tr h="468167">
                <a:tc>
                  <a:txBody>
                    <a:bodyPr/>
                    <a:lstStyle/>
                    <a:p>
                      <a:pPr marL="0" lvl="0" indent="0" algn="l" rtl="0">
                        <a:spcBef>
                          <a:spcPts val="0"/>
                        </a:spcBef>
                        <a:spcAft>
                          <a:spcPts val="0"/>
                        </a:spcAft>
                        <a:buNone/>
                      </a:pPr>
                      <a:r>
                        <a:rPr lang="fr" sz="1200">
                          <a:solidFill>
                            <a:srgbClr val="FFFFFF"/>
                          </a:solidFill>
                          <a:latin typeface="Sora SemiBold"/>
                          <a:ea typeface="Sora SemiBold"/>
                          <a:cs typeface="Sora SemiBold"/>
                          <a:sym typeface="Sora SemiBold"/>
                        </a:rPr>
                        <a:t>ING</a:t>
                      </a:r>
                      <a:endParaRPr sz="1200">
                        <a:solidFill>
                          <a:srgbClr val="FFFFFF"/>
                        </a:solidFill>
                        <a:latin typeface="Sora SemiBold"/>
                        <a:ea typeface="Sora SemiBold"/>
                        <a:cs typeface="Sora SemiBold"/>
                        <a:sym typeface="Sora SemiBold"/>
                      </a:endParaRPr>
                    </a:p>
                  </a:txBody>
                  <a:tcPr marL="121900" marR="121900" marT="121900" marB="121900">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001410"/>
                    </a:solidFill>
                  </a:tcPr>
                </a:tc>
                <a:tc>
                  <a:txBody>
                    <a:bodyPr/>
                    <a:lstStyle/>
                    <a:p>
                      <a:pPr marL="0" lvl="0" indent="0" algn="ctr" rtl="0">
                        <a:spcBef>
                          <a:spcPts val="0"/>
                        </a:spcBef>
                        <a:spcAft>
                          <a:spcPts val="0"/>
                        </a:spcAft>
                        <a:buNone/>
                      </a:pPr>
                      <a:r>
                        <a:rPr lang="fr" sz="1200">
                          <a:latin typeface="Sora"/>
                          <a:ea typeface="Sora"/>
                          <a:cs typeface="Sora"/>
                          <a:sym typeface="Sora"/>
                        </a:rPr>
                        <a:t>241</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tcPr>
                </a:tc>
                <a:tc>
                  <a:txBody>
                    <a:bodyPr/>
                    <a:lstStyle/>
                    <a:p>
                      <a:pPr marL="0" lvl="0" indent="0" algn="ctr" rtl="0">
                        <a:spcBef>
                          <a:spcPts val="0"/>
                        </a:spcBef>
                        <a:spcAft>
                          <a:spcPts val="0"/>
                        </a:spcAft>
                        <a:buNone/>
                      </a:pPr>
                      <a:r>
                        <a:rPr lang="fr" sz="1200">
                          <a:latin typeface="Sora"/>
                          <a:ea typeface="Sora"/>
                          <a:cs typeface="Sora"/>
                          <a:sym typeface="Sora"/>
                        </a:rPr>
                        <a:t>163</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tcPr>
                </a:tc>
                <a:tc>
                  <a:txBody>
                    <a:bodyPr/>
                    <a:lstStyle/>
                    <a:p>
                      <a:pPr marL="0" lvl="0" indent="0" algn="ctr" rtl="0">
                        <a:spcBef>
                          <a:spcPts val="0"/>
                        </a:spcBef>
                        <a:spcAft>
                          <a:spcPts val="0"/>
                        </a:spcAft>
                        <a:buNone/>
                      </a:pPr>
                      <a:r>
                        <a:rPr lang="fr" sz="1200">
                          <a:latin typeface="Sora"/>
                          <a:ea typeface="Sora"/>
                          <a:cs typeface="Sora"/>
                          <a:sym typeface="Sora"/>
                        </a:rPr>
                        <a:t>23</a:t>
                      </a:r>
                      <a:endParaRPr sz="120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DEEEEB"/>
                    </a:solidFill>
                  </a:tcPr>
                </a:tc>
                <a:tc>
                  <a:txBody>
                    <a:bodyPr/>
                    <a:lstStyle/>
                    <a:p>
                      <a:pPr marL="0" lvl="0" indent="0" algn="ctr" rtl="0">
                        <a:spcBef>
                          <a:spcPts val="0"/>
                        </a:spcBef>
                        <a:spcAft>
                          <a:spcPts val="0"/>
                        </a:spcAft>
                        <a:buNone/>
                      </a:pPr>
                      <a:r>
                        <a:rPr lang="fr" sz="1200" dirty="0">
                          <a:latin typeface="Sora"/>
                          <a:ea typeface="Sora"/>
                          <a:cs typeface="Sora"/>
                          <a:sym typeface="Sora"/>
                        </a:rPr>
                        <a:t>64%</a:t>
                      </a:r>
                      <a:endParaRPr sz="1200" dirty="0">
                        <a:latin typeface="Sora"/>
                        <a:ea typeface="Sora"/>
                        <a:cs typeface="Sora"/>
                        <a:sym typeface="Sora"/>
                      </a:endParaRPr>
                    </a:p>
                  </a:txBody>
                  <a:tcPr marL="121900" marR="121900" marT="121900" marB="121900" anchor="ctr">
                    <a:lnL w="9525" cap="flat" cmpd="sng">
                      <a:solidFill>
                        <a:srgbClr val="001410"/>
                      </a:solidFill>
                      <a:prstDash val="solid"/>
                      <a:round/>
                      <a:headEnd type="none" w="sm" len="sm"/>
                      <a:tailEnd type="none" w="sm" len="sm"/>
                    </a:lnL>
                    <a:lnR w="9525" cap="flat" cmpd="sng">
                      <a:solidFill>
                        <a:srgbClr val="001410"/>
                      </a:solidFill>
                      <a:prstDash val="solid"/>
                      <a:round/>
                      <a:headEnd type="none" w="sm" len="sm"/>
                      <a:tailEnd type="none" w="sm" len="sm"/>
                    </a:lnR>
                    <a:lnT w="9525" cap="flat" cmpd="sng">
                      <a:solidFill>
                        <a:srgbClr val="001410"/>
                      </a:solidFill>
                      <a:prstDash val="solid"/>
                      <a:round/>
                      <a:headEnd type="none" w="sm" len="sm"/>
                      <a:tailEnd type="none" w="sm" len="sm"/>
                    </a:lnT>
                    <a:lnB w="9525" cap="flat" cmpd="sng">
                      <a:solidFill>
                        <a:srgbClr val="001410"/>
                      </a:solidFill>
                      <a:prstDash val="solid"/>
                      <a:round/>
                      <a:headEnd type="none" w="sm" len="sm"/>
                      <a:tailEnd type="none" w="sm" len="sm"/>
                    </a:lnB>
                    <a:solidFill>
                      <a:srgbClr val="DEEEEB"/>
                    </a:solidFill>
                  </a:tcPr>
                </a:tc>
                <a:extLst>
                  <a:ext uri="{0D108BD9-81ED-4DB2-BD59-A6C34878D82A}">
                    <a16:rowId xmlns:a16="http://schemas.microsoft.com/office/drawing/2014/main" val="10007"/>
                  </a:ext>
                </a:extLst>
              </a:tr>
            </a:tbl>
          </a:graphicData>
        </a:graphic>
      </p:graphicFrame>
      <p:pic>
        <p:nvPicPr>
          <p:cNvPr id="5" name="Google Shape;1096;p57" title="AD-logos_white-58.png">
            <a:extLst>
              <a:ext uri="{FF2B5EF4-FFF2-40B4-BE49-F238E27FC236}">
                <a16:creationId xmlns:a16="http://schemas.microsoft.com/office/drawing/2014/main" id="{8FD2BA01-7F09-774F-21C4-42F18BA7F587}"/>
              </a:ext>
            </a:extLst>
          </p:cNvPr>
          <p:cNvPicPr preferRelativeResize="0"/>
          <p:nvPr/>
        </p:nvPicPr>
        <p:blipFill rotWithShape="1">
          <a:blip r:embed="rId2">
            <a:alphaModFix/>
          </a:blip>
          <a:srcRect/>
          <a:stretch/>
        </p:blipFill>
        <p:spPr>
          <a:xfrm>
            <a:off x="2291700" y="3089933"/>
            <a:ext cx="518331" cy="517868"/>
          </a:xfrm>
          <a:prstGeom prst="rect">
            <a:avLst/>
          </a:prstGeom>
          <a:noFill/>
          <a:ln>
            <a:noFill/>
          </a:ln>
        </p:spPr>
      </p:pic>
      <p:pic>
        <p:nvPicPr>
          <p:cNvPr id="6" name="Google Shape;1097;p57" title="AD-logos_white-47.png">
            <a:extLst>
              <a:ext uri="{FF2B5EF4-FFF2-40B4-BE49-F238E27FC236}">
                <a16:creationId xmlns:a16="http://schemas.microsoft.com/office/drawing/2014/main" id="{08C3BA81-DABD-6C46-5AEC-345E50F1640B}"/>
              </a:ext>
            </a:extLst>
          </p:cNvPr>
          <p:cNvPicPr preferRelativeResize="0"/>
          <p:nvPr/>
        </p:nvPicPr>
        <p:blipFill rotWithShape="1">
          <a:blip r:embed="rId3">
            <a:alphaModFix/>
          </a:blip>
          <a:srcRect/>
          <a:stretch/>
        </p:blipFill>
        <p:spPr>
          <a:xfrm>
            <a:off x="2296735" y="2153597"/>
            <a:ext cx="508267" cy="507851"/>
          </a:xfrm>
          <a:prstGeom prst="rect">
            <a:avLst/>
          </a:prstGeom>
          <a:noFill/>
          <a:ln>
            <a:noFill/>
          </a:ln>
        </p:spPr>
      </p:pic>
      <p:pic>
        <p:nvPicPr>
          <p:cNvPr id="7" name="Google Shape;1098;p57" title="AD-logos_white-48.png">
            <a:extLst>
              <a:ext uri="{FF2B5EF4-FFF2-40B4-BE49-F238E27FC236}">
                <a16:creationId xmlns:a16="http://schemas.microsoft.com/office/drawing/2014/main" id="{A985F12A-17DC-3CC5-637D-37DA7A3353F6}"/>
              </a:ext>
            </a:extLst>
          </p:cNvPr>
          <p:cNvPicPr preferRelativeResize="0"/>
          <p:nvPr/>
        </p:nvPicPr>
        <p:blipFill rotWithShape="1">
          <a:blip r:embed="rId4">
            <a:alphaModFix/>
          </a:blip>
          <a:srcRect/>
          <a:stretch/>
        </p:blipFill>
        <p:spPr>
          <a:xfrm>
            <a:off x="2291685" y="2621759"/>
            <a:ext cx="508684" cy="508236"/>
          </a:xfrm>
          <a:prstGeom prst="rect">
            <a:avLst/>
          </a:prstGeom>
          <a:noFill/>
          <a:ln>
            <a:noFill/>
          </a:ln>
        </p:spPr>
      </p:pic>
      <p:pic>
        <p:nvPicPr>
          <p:cNvPr id="8" name="Google Shape;1099;p57" title="AD-logos_white-57.png">
            <a:extLst>
              <a:ext uri="{FF2B5EF4-FFF2-40B4-BE49-F238E27FC236}">
                <a16:creationId xmlns:a16="http://schemas.microsoft.com/office/drawing/2014/main" id="{C97ADE89-BAE8-23B5-C109-69AD5FAFBB1C}"/>
              </a:ext>
            </a:extLst>
          </p:cNvPr>
          <p:cNvPicPr preferRelativeResize="0"/>
          <p:nvPr/>
        </p:nvPicPr>
        <p:blipFill rotWithShape="1">
          <a:blip r:embed="rId5">
            <a:alphaModFix/>
          </a:blip>
          <a:srcRect/>
          <a:stretch/>
        </p:blipFill>
        <p:spPr>
          <a:xfrm>
            <a:off x="2296518" y="3558093"/>
            <a:ext cx="508684" cy="508236"/>
          </a:xfrm>
          <a:prstGeom prst="rect">
            <a:avLst/>
          </a:prstGeom>
          <a:noFill/>
          <a:ln>
            <a:noFill/>
          </a:ln>
        </p:spPr>
      </p:pic>
      <p:pic>
        <p:nvPicPr>
          <p:cNvPr id="9" name="Google Shape;1100;p57" title="AD-logos_white-62.png">
            <a:extLst>
              <a:ext uri="{FF2B5EF4-FFF2-40B4-BE49-F238E27FC236}">
                <a16:creationId xmlns:a16="http://schemas.microsoft.com/office/drawing/2014/main" id="{635668EA-F412-F635-682B-8B5CF2E0EE74}"/>
              </a:ext>
            </a:extLst>
          </p:cNvPr>
          <p:cNvPicPr preferRelativeResize="0"/>
          <p:nvPr/>
        </p:nvPicPr>
        <p:blipFill rotWithShape="1">
          <a:blip r:embed="rId6">
            <a:alphaModFix/>
          </a:blip>
          <a:srcRect/>
          <a:stretch/>
        </p:blipFill>
        <p:spPr>
          <a:xfrm>
            <a:off x="2291909" y="4024480"/>
            <a:ext cx="508251" cy="508232"/>
          </a:xfrm>
          <a:prstGeom prst="rect">
            <a:avLst/>
          </a:prstGeom>
          <a:noFill/>
          <a:ln>
            <a:noFill/>
          </a:ln>
        </p:spPr>
      </p:pic>
      <p:pic>
        <p:nvPicPr>
          <p:cNvPr id="10" name="Google Shape;1101;p57" title="AD-logos_white-60.png">
            <a:extLst>
              <a:ext uri="{FF2B5EF4-FFF2-40B4-BE49-F238E27FC236}">
                <a16:creationId xmlns:a16="http://schemas.microsoft.com/office/drawing/2014/main" id="{C60FC894-CA4C-44C3-800E-DE49B0D2CE9B}"/>
              </a:ext>
            </a:extLst>
          </p:cNvPr>
          <p:cNvPicPr preferRelativeResize="0"/>
          <p:nvPr/>
        </p:nvPicPr>
        <p:blipFill rotWithShape="1">
          <a:blip r:embed="rId7">
            <a:alphaModFix/>
          </a:blip>
          <a:srcRect/>
          <a:stretch/>
        </p:blipFill>
        <p:spPr>
          <a:xfrm>
            <a:off x="2296733" y="4506237"/>
            <a:ext cx="508251" cy="508232"/>
          </a:xfrm>
          <a:prstGeom prst="rect">
            <a:avLst/>
          </a:prstGeom>
          <a:noFill/>
          <a:ln>
            <a:noFill/>
          </a:ln>
        </p:spPr>
      </p:pic>
      <p:pic>
        <p:nvPicPr>
          <p:cNvPr id="11" name="Google Shape;1102;p57" title="AD-logos_white-61.png">
            <a:extLst>
              <a:ext uri="{FF2B5EF4-FFF2-40B4-BE49-F238E27FC236}">
                <a16:creationId xmlns:a16="http://schemas.microsoft.com/office/drawing/2014/main" id="{F692DD6F-14F3-4405-1150-7EA33F1FCD88}"/>
              </a:ext>
            </a:extLst>
          </p:cNvPr>
          <p:cNvPicPr preferRelativeResize="0"/>
          <p:nvPr/>
        </p:nvPicPr>
        <p:blipFill rotWithShape="1">
          <a:blip r:embed="rId8">
            <a:alphaModFix/>
          </a:blip>
          <a:srcRect/>
          <a:stretch/>
        </p:blipFill>
        <p:spPr>
          <a:xfrm>
            <a:off x="2291916" y="4972957"/>
            <a:ext cx="508251" cy="508232"/>
          </a:xfrm>
          <a:prstGeom prst="rect">
            <a:avLst/>
          </a:prstGeom>
          <a:noFill/>
          <a:ln>
            <a:noFill/>
          </a:ln>
        </p:spPr>
      </p:pic>
      <p:cxnSp>
        <p:nvCxnSpPr>
          <p:cNvPr id="12" name="Connecteur droit 11">
            <a:extLst>
              <a:ext uri="{FF2B5EF4-FFF2-40B4-BE49-F238E27FC236}">
                <a16:creationId xmlns:a16="http://schemas.microsoft.com/office/drawing/2014/main" id="{10EA892C-E928-F2CC-4B8B-F36E000E1D85}"/>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290712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07;p58">
            <a:extLst>
              <a:ext uri="{FF2B5EF4-FFF2-40B4-BE49-F238E27FC236}">
                <a16:creationId xmlns:a16="http://schemas.microsoft.com/office/drawing/2014/main" id="{171E3997-62E9-FEC5-5A2D-F535C3FE9B8B}"/>
              </a:ext>
            </a:extLst>
          </p:cNvPr>
          <p:cNvSpPr txBox="1"/>
          <p:nvPr/>
        </p:nvSpPr>
        <p:spPr>
          <a:xfrm>
            <a:off x="0" y="6552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a:solidFill>
                  <a:srgbClr val="001410"/>
                </a:solidFill>
                <a:latin typeface="Sora"/>
                <a:ea typeface="Sora"/>
                <a:cs typeface="Sora"/>
                <a:sym typeface="Sora"/>
              </a:rPr>
              <a:t>Tableaux</a:t>
            </a:r>
            <a:endParaRPr sz="5867" b="1">
              <a:solidFill>
                <a:srgbClr val="001410"/>
              </a:solidFill>
              <a:latin typeface="Sora"/>
              <a:ea typeface="Sora"/>
              <a:cs typeface="Sora"/>
              <a:sym typeface="Sora"/>
            </a:endParaRPr>
          </a:p>
        </p:txBody>
      </p:sp>
      <p:graphicFrame>
        <p:nvGraphicFramePr>
          <p:cNvPr id="3" name="Google Shape;1109;p58">
            <a:extLst>
              <a:ext uri="{FF2B5EF4-FFF2-40B4-BE49-F238E27FC236}">
                <a16:creationId xmlns:a16="http://schemas.microsoft.com/office/drawing/2014/main" id="{17F668BF-82ED-BC0B-850E-C80AC10F9A34}"/>
              </a:ext>
            </a:extLst>
          </p:cNvPr>
          <p:cNvGraphicFramePr/>
          <p:nvPr/>
        </p:nvGraphicFramePr>
        <p:xfrm>
          <a:off x="1028684" y="1234000"/>
          <a:ext cx="10122999" cy="4204547"/>
        </p:xfrm>
        <a:graphic>
          <a:graphicData uri="http://schemas.openxmlformats.org/drawingml/2006/table">
            <a:tbl>
              <a:tblPr>
                <a:noFill/>
              </a:tblPr>
              <a:tblGrid>
                <a:gridCol w="3374333">
                  <a:extLst>
                    <a:ext uri="{9D8B030D-6E8A-4147-A177-3AD203B41FA5}">
                      <a16:colId xmlns:a16="http://schemas.microsoft.com/office/drawing/2014/main" val="20000"/>
                    </a:ext>
                  </a:extLst>
                </a:gridCol>
                <a:gridCol w="3374333">
                  <a:extLst>
                    <a:ext uri="{9D8B030D-6E8A-4147-A177-3AD203B41FA5}">
                      <a16:colId xmlns:a16="http://schemas.microsoft.com/office/drawing/2014/main" val="20001"/>
                    </a:ext>
                  </a:extLst>
                </a:gridCol>
                <a:gridCol w="3374333">
                  <a:extLst>
                    <a:ext uri="{9D8B030D-6E8A-4147-A177-3AD203B41FA5}">
                      <a16:colId xmlns:a16="http://schemas.microsoft.com/office/drawing/2014/main" val="20002"/>
                    </a:ext>
                  </a:extLst>
                </a:gridCol>
              </a:tblGrid>
              <a:tr h="730067">
                <a:tc>
                  <a:txBody>
                    <a:bodyPr/>
                    <a:lstStyle/>
                    <a:p>
                      <a:pPr marL="0" lvl="0" indent="0" algn="ctr" rtl="0">
                        <a:spcBef>
                          <a:spcPts val="0"/>
                        </a:spcBef>
                        <a:spcAft>
                          <a:spcPts val="0"/>
                        </a:spcAft>
                        <a:buNone/>
                      </a:pPr>
                      <a:endParaRPr sz="1200" dirty="0">
                        <a:latin typeface="Sora SemiBold"/>
                        <a:ea typeface="Sora SemiBold"/>
                        <a:cs typeface="Sora SemiBold"/>
                        <a:sym typeface="Sora SemiBold"/>
                      </a:endParaRPr>
                    </a:p>
                  </a:txBody>
                  <a:tcPr marL="121900" marR="121900" marT="121900" marB="121900" anchor="ctr">
                    <a:lnL w="19050" cap="flat" cmpd="sng">
                      <a:solidFill>
                        <a:schemeClr val="lt1">
                          <a:alpha val="0"/>
                        </a:schemeClr>
                      </a:solidFill>
                      <a:prstDash val="solid"/>
                      <a:round/>
                      <a:headEnd type="none" w="sm" len="sm"/>
                      <a:tailEnd type="none" w="sm" len="sm"/>
                    </a:lnL>
                    <a:lnR w="19050" cap="flat" cmpd="sng">
                      <a:solidFill>
                        <a:schemeClr val="lt1">
                          <a:alpha val="0"/>
                        </a:schemeClr>
                      </a:solidFill>
                      <a:prstDash val="solid"/>
                      <a:round/>
                      <a:headEnd type="none" w="sm" len="sm"/>
                      <a:tailEnd type="none" w="sm" len="sm"/>
                    </a:lnR>
                    <a:lnT w="19050" cap="flat" cmpd="sng">
                      <a:solidFill>
                        <a:schemeClr val="lt1">
                          <a:alpha val="0"/>
                        </a:schemeClr>
                      </a:solidFill>
                      <a:prstDash val="solid"/>
                      <a:round/>
                      <a:headEnd type="none" w="sm" len="sm"/>
                      <a:tailEnd type="none" w="sm" len="sm"/>
                    </a:lnT>
                    <a:lnB w="19050" cap="flat" cmpd="sng">
                      <a:solidFill>
                        <a:schemeClr val="lt1">
                          <a:alpha val="0"/>
                        </a:schemeClr>
                      </a:solidFill>
                      <a:prstDash val="solid"/>
                      <a:round/>
                      <a:headEnd type="none" w="sm" len="sm"/>
                      <a:tailEnd type="none" w="sm" len="sm"/>
                    </a:lnB>
                  </a:tcPr>
                </a:tc>
                <a:tc>
                  <a:txBody>
                    <a:bodyPr/>
                    <a:lstStyle/>
                    <a:p>
                      <a:pPr marL="179999" lvl="0" indent="0" algn="l" rtl="0">
                        <a:spcBef>
                          <a:spcPts val="0"/>
                        </a:spcBef>
                        <a:spcAft>
                          <a:spcPts val="0"/>
                        </a:spcAft>
                        <a:buNone/>
                      </a:pPr>
                      <a:r>
                        <a:rPr lang="fr" sz="1200">
                          <a:solidFill>
                            <a:schemeClr val="lt1"/>
                          </a:solidFill>
                          <a:latin typeface="Sora SemiBold"/>
                          <a:ea typeface="Sora SemiBold"/>
                          <a:cs typeface="Sora SemiBold"/>
                          <a:sym typeface="Sora SemiBold"/>
                        </a:rPr>
                        <a:t>LEAD ADEV’</a:t>
                      </a:r>
                      <a:endParaRPr sz="1200">
                        <a:solidFill>
                          <a:schemeClr val="lt1"/>
                        </a:solidFill>
                        <a:latin typeface="Sora SemiBold"/>
                        <a:ea typeface="Sora SemiBold"/>
                        <a:cs typeface="Sora SemiBold"/>
                        <a:sym typeface="Sora SemiBold"/>
                      </a:endParaRPr>
                    </a:p>
                  </a:txBody>
                  <a:tcPr marL="121900" marR="121900" marT="121900" marB="121900" anchor="ctr">
                    <a:lnL w="19050" cap="flat" cmpd="sng">
                      <a:solidFill>
                        <a:schemeClr val="lt1">
                          <a:alpha val="0"/>
                        </a:schemeClr>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001410"/>
                    </a:solidFill>
                  </a:tcPr>
                </a:tc>
                <a:tc>
                  <a:txBody>
                    <a:bodyPr/>
                    <a:lstStyle/>
                    <a:p>
                      <a:pPr marL="179999" lvl="0" indent="0" algn="l" rtl="0">
                        <a:spcBef>
                          <a:spcPts val="0"/>
                        </a:spcBef>
                        <a:spcAft>
                          <a:spcPts val="0"/>
                        </a:spcAft>
                        <a:buClr>
                          <a:srgbClr val="000000"/>
                        </a:buClr>
                        <a:buSzPts val="1100"/>
                        <a:buFont typeface="Arial"/>
                        <a:buNone/>
                      </a:pPr>
                      <a:r>
                        <a:rPr lang="fr" sz="1200">
                          <a:solidFill>
                            <a:schemeClr val="lt1"/>
                          </a:solidFill>
                          <a:latin typeface="Sora SemiBold"/>
                          <a:ea typeface="Sora SemiBold"/>
                          <a:cs typeface="Sora SemiBold"/>
                          <a:sym typeface="Sora SemiBold"/>
                        </a:rPr>
                        <a:t>LEAD ÉCOLES</a:t>
                      </a:r>
                      <a:endParaRPr sz="1200">
                        <a:solidFill>
                          <a:schemeClr val="lt1"/>
                        </a:solidFill>
                        <a:latin typeface="Sora SemiBold"/>
                        <a:ea typeface="Sora SemiBold"/>
                        <a:cs typeface="Sora SemiBold"/>
                        <a:sym typeface="Sora SemiBold"/>
                      </a:endParaRPr>
                    </a:p>
                  </a:txBody>
                  <a:tcPr marL="121900" marR="121900" marT="121900" marB="12190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001410"/>
                    </a:solidFill>
                  </a:tcPr>
                </a:tc>
                <a:extLst>
                  <a:ext uri="{0D108BD9-81ED-4DB2-BD59-A6C34878D82A}">
                    <a16:rowId xmlns:a16="http://schemas.microsoft.com/office/drawing/2014/main" val="10000"/>
                  </a:ext>
                </a:extLst>
              </a:tr>
              <a:tr h="568920">
                <a:tc>
                  <a:txBody>
                    <a:bodyPr/>
                    <a:lstStyle/>
                    <a:p>
                      <a:pPr marL="0" lvl="0" indent="0" algn="l" rtl="0">
                        <a:spcBef>
                          <a:spcPts val="0"/>
                        </a:spcBef>
                        <a:spcAft>
                          <a:spcPts val="0"/>
                        </a:spcAft>
                        <a:buNone/>
                      </a:pPr>
                      <a:r>
                        <a:rPr lang="fr" sz="1200">
                          <a:solidFill>
                            <a:srgbClr val="001410"/>
                          </a:solidFill>
                          <a:latin typeface="Sora SemiBold"/>
                          <a:ea typeface="Sora SemiBold"/>
                          <a:cs typeface="Sora SemiBold"/>
                          <a:sym typeface="Sora SemiBold"/>
                        </a:rPr>
                        <a:t>RÉACTIVITÉ</a:t>
                      </a:r>
                      <a:endParaRPr sz="1200">
                        <a:solidFill>
                          <a:srgbClr val="001410"/>
                        </a:solidFill>
                        <a:latin typeface="Sora SemiBold"/>
                        <a:ea typeface="Sora SemiBold"/>
                        <a:cs typeface="Sora SemiBold"/>
                        <a:sym typeface="Sora SemiBold"/>
                      </a:endParaRPr>
                    </a:p>
                  </a:txBody>
                  <a:tcPr marL="121900" marR="121900" marT="121900" marB="12190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alpha val="0"/>
                        </a:schemeClr>
                      </a:solidFill>
                      <a:prstDash val="solid"/>
                      <a:round/>
                      <a:headEnd type="none" w="sm" len="sm"/>
                      <a:tailEnd type="none" w="sm" len="sm"/>
                    </a:lnT>
                    <a:lnB w="19050" cap="flat" cmpd="sng">
                      <a:solidFill>
                        <a:schemeClr val="lt1"/>
                      </a:solidFill>
                      <a:prstDash val="solid"/>
                      <a:round/>
                      <a:headEnd type="none" w="sm" len="sm"/>
                      <a:tailEnd type="none" w="sm" len="sm"/>
                    </a:lnB>
                    <a:solidFill>
                      <a:srgbClr val="E4EAED"/>
                    </a:solidFill>
                  </a:tcPr>
                </a:tc>
                <a:tc>
                  <a:txBody>
                    <a:bodyPr/>
                    <a:lstStyle/>
                    <a:p>
                      <a:pPr marL="251999" marR="35999" lvl="0" indent="-122800" algn="l" rtl="0">
                        <a:spcBef>
                          <a:spcPts val="0"/>
                        </a:spcBef>
                        <a:spcAft>
                          <a:spcPts val="0"/>
                        </a:spcAft>
                        <a:buClr>
                          <a:srgbClr val="001410"/>
                        </a:buClr>
                        <a:buSzPts val="800"/>
                        <a:buFont typeface="Inter"/>
                        <a:buChar char="●"/>
                      </a:pPr>
                      <a:r>
                        <a:rPr lang="fr" sz="1100">
                          <a:solidFill>
                            <a:srgbClr val="001410"/>
                          </a:solidFill>
                          <a:latin typeface="Sora"/>
                          <a:ea typeface="Sora"/>
                          <a:cs typeface="Sora"/>
                          <a:sym typeface="Sora"/>
                        </a:rPr>
                        <a:t>Lorem ipsum dolor sit amet</a:t>
                      </a:r>
                      <a:endParaRPr sz="1100">
                        <a:solidFill>
                          <a:srgbClr val="001410"/>
                        </a:solidFill>
                        <a:latin typeface="Sora"/>
                        <a:ea typeface="Sora"/>
                        <a:cs typeface="Sora"/>
                        <a:sym typeface="Sora"/>
                      </a:endParaRPr>
                    </a:p>
                    <a:p>
                      <a:pPr marL="251999" marR="35999" lvl="0" indent="-122800" algn="l" rtl="0">
                        <a:spcBef>
                          <a:spcPts val="0"/>
                        </a:spcBef>
                        <a:spcAft>
                          <a:spcPts val="0"/>
                        </a:spcAft>
                        <a:buClr>
                          <a:srgbClr val="001410"/>
                        </a:buClr>
                        <a:buSzPts val="800"/>
                        <a:buFont typeface="Sora"/>
                        <a:buChar char="●"/>
                      </a:pPr>
                      <a:r>
                        <a:rPr lang="fr" sz="1100">
                          <a:solidFill>
                            <a:srgbClr val="001410"/>
                          </a:solidFill>
                          <a:latin typeface="Sora"/>
                          <a:ea typeface="Sora"/>
                          <a:cs typeface="Sora"/>
                          <a:sym typeface="Sora"/>
                        </a:rPr>
                        <a:t>Consectetur adipiscing elit</a:t>
                      </a:r>
                      <a:endParaRPr sz="1100">
                        <a:solidFill>
                          <a:srgbClr val="001410"/>
                        </a:solidFill>
                        <a:latin typeface="Sora"/>
                        <a:ea typeface="Sora"/>
                        <a:cs typeface="Sora"/>
                        <a:sym typeface="Sora"/>
                      </a:endParaRPr>
                    </a:p>
                  </a:txBody>
                  <a:tcPr marL="121900" marR="121900" marT="121900" marB="121900">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251999" marR="35999" lvl="0" indent="-122800" algn="l" rtl="0">
                        <a:spcBef>
                          <a:spcPts val="0"/>
                        </a:spcBef>
                        <a:spcAft>
                          <a:spcPts val="0"/>
                        </a:spcAft>
                        <a:buClr>
                          <a:srgbClr val="001410"/>
                        </a:buClr>
                        <a:buSzPts val="800"/>
                        <a:buFont typeface="Inter"/>
                        <a:buChar char="●"/>
                      </a:pPr>
                      <a:r>
                        <a:rPr lang="fr" sz="1100">
                          <a:solidFill>
                            <a:srgbClr val="001410"/>
                          </a:solidFill>
                          <a:latin typeface="Sora"/>
                          <a:ea typeface="Sora"/>
                          <a:cs typeface="Sora"/>
                          <a:sym typeface="Sora"/>
                        </a:rPr>
                        <a:t>Lorem ipsum dolor sit amet</a:t>
                      </a:r>
                      <a:endParaRPr sz="1100">
                        <a:solidFill>
                          <a:srgbClr val="001410"/>
                        </a:solidFill>
                        <a:latin typeface="Sora"/>
                        <a:ea typeface="Sora"/>
                        <a:cs typeface="Sora"/>
                        <a:sym typeface="Sora"/>
                      </a:endParaRPr>
                    </a:p>
                    <a:p>
                      <a:pPr marL="251999" marR="35999" lvl="0" indent="-122800" algn="l" rtl="0">
                        <a:spcBef>
                          <a:spcPts val="0"/>
                        </a:spcBef>
                        <a:spcAft>
                          <a:spcPts val="0"/>
                        </a:spcAft>
                        <a:buClr>
                          <a:srgbClr val="001410"/>
                        </a:buClr>
                        <a:buSzPts val="800"/>
                        <a:buFont typeface="Sora"/>
                        <a:buChar char="●"/>
                      </a:pPr>
                      <a:r>
                        <a:rPr lang="fr" sz="1100">
                          <a:solidFill>
                            <a:srgbClr val="001410"/>
                          </a:solidFill>
                          <a:latin typeface="Sora"/>
                          <a:ea typeface="Sora"/>
                          <a:cs typeface="Sora"/>
                          <a:sym typeface="Sora"/>
                        </a:rPr>
                        <a:t>Consectetur adipiscing elit</a:t>
                      </a:r>
                      <a:endParaRPr sz="1100">
                        <a:solidFill>
                          <a:srgbClr val="001410"/>
                        </a:solidFill>
                        <a:latin typeface="Sora"/>
                        <a:ea typeface="Sora"/>
                        <a:cs typeface="Sora"/>
                        <a:sym typeface="Sora"/>
                      </a:endParaRPr>
                    </a:p>
                  </a:txBody>
                  <a:tcPr marL="121900" marR="121900" marT="121900" marB="121900">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r h="568920">
                <a:tc>
                  <a:txBody>
                    <a:bodyPr/>
                    <a:lstStyle/>
                    <a:p>
                      <a:pPr marL="0" lvl="0" indent="0" algn="l" rtl="0">
                        <a:spcBef>
                          <a:spcPts val="0"/>
                        </a:spcBef>
                        <a:spcAft>
                          <a:spcPts val="0"/>
                        </a:spcAft>
                        <a:buNone/>
                      </a:pPr>
                      <a:r>
                        <a:rPr lang="fr" sz="1200">
                          <a:solidFill>
                            <a:srgbClr val="001410"/>
                          </a:solidFill>
                          <a:latin typeface="Sora SemiBold"/>
                          <a:ea typeface="Sora SemiBold"/>
                          <a:cs typeface="Sora SemiBold"/>
                          <a:sym typeface="Sora SemiBold"/>
                        </a:rPr>
                        <a:t>AUTOMATISATION</a:t>
                      </a:r>
                      <a:endParaRPr sz="1200">
                        <a:solidFill>
                          <a:srgbClr val="001410"/>
                        </a:solidFill>
                        <a:latin typeface="Sora SemiBold"/>
                        <a:ea typeface="Sora SemiBold"/>
                        <a:cs typeface="Sora SemiBold"/>
                        <a:sym typeface="Sora SemiBold"/>
                      </a:endParaRPr>
                    </a:p>
                  </a:txBody>
                  <a:tcPr marL="121900" marR="121900" marT="121900" marB="12190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E4EAED"/>
                    </a:solidFill>
                  </a:tcPr>
                </a:tc>
                <a:tc>
                  <a:txBody>
                    <a:bodyPr/>
                    <a:lstStyle/>
                    <a:p>
                      <a:pPr marL="251999" marR="35999" lvl="0" indent="-122800" algn="l" rtl="0">
                        <a:spcBef>
                          <a:spcPts val="0"/>
                        </a:spcBef>
                        <a:spcAft>
                          <a:spcPts val="0"/>
                        </a:spcAft>
                        <a:buClr>
                          <a:srgbClr val="001410"/>
                        </a:buClr>
                        <a:buSzPts val="800"/>
                        <a:buFont typeface="Inter"/>
                        <a:buChar char="●"/>
                      </a:pPr>
                      <a:r>
                        <a:rPr lang="fr" sz="1100">
                          <a:solidFill>
                            <a:srgbClr val="001410"/>
                          </a:solidFill>
                          <a:latin typeface="Sora"/>
                          <a:ea typeface="Sora"/>
                          <a:cs typeface="Sora"/>
                          <a:sym typeface="Sora"/>
                        </a:rPr>
                        <a:t>Lorem ipsum dolor sit amet</a:t>
                      </a:r>
                      <a:endParaRPr sz="1100">
                        <a:solidFill>
                          <a:srgbClr val="001410"/>
                        </a:solidFill>
                        <a:latin typeface="Sora"/>
                        <a:ea typeface="Sora"/>
                        <a:cs typeface="Sora"/>
                        <a:sym typeface="Sora"/>
                      </a:endParaRPr>
                    </a:p>
                    <a:p>
                      <a:pPr marL="251999" marR="35999" lvl="0" indent="-122800" algn="l" rtl="0">
                        <a:spcBef>
                          <a:spcPts val="0"/>
                        </a:spcBef>
                        <a:spcAft>
                          <a:spcPts val="0"/>
                        </a:spcAft>
                        <a:buClr>
                          <a:srgbClr val="001410"/>
                        </a:buClr>
                        <a:buSzPts val="800"/>
                        <a:buFont typeface="Sora"/>
                        <a:buChar char="●"/>
                      </a:pPr>
                      <a:r>
                        <a:rPr lang="fr" sz="1100">
                          <a:solidFill>
                            <a:srgbClr val="001410"/>
                          </a:solidFill>
                          <a:latin typeface="Sora"/>
                          <a:ea typeface="Sora"/>
                          <a:cs typeface="Sora"/>
                          <a:sym typeface="Sora"/>
                        </a:rPr>
                        <a:t>Consectetur adipiscing elit</a:t>
                      </a:r>
                      <a:endParaRPr sz="1100">
                        <a:solidFill>
                          <a:srgbClr val="001410"/>
                        </a:solidFill>
                        <a:latin typeface="Sora"/>
                        <a:ea typeface="Sora"/>
                        <a:cs typeface="Sora"/>
                        <a:sym typeface="Sora"/>
                      </a:endParaRPr>
                    </a:p>
                  </a:txBody>
                  <a:tcPr marL="121900" marR="121900" marT="121900" marB="121900">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DEEEEB"/>
                    </a:solidFill>
                  </a:tcPr>
                </a:tc>
                <a:tc>
                  <a:txBody>
                    <a:bodyPr/>
                    <a:lstStyle/>
                    <a:p>
                      <a:pPr marL="251999" marR="35999" lvl="0" indent="-122800" algn="l" rtl="0">
                        <a:spcBef>
                          <a:spcPts val="0"/>
                        </a:spcBef>
                        <a:spcAft>
                          <a:spcPts val="0"/>
                        </a:spcAft>
                        <a:buClr>
                          <a:srgbClr val="001410"/>
                        </a:buClr>
                        <a:buSzPts val="800"/>
                        <a:buFont typeface="Inter"/>
                        <a:buChar char="●"/>
                      </a:pPr>
                      <a:r>
                        <a:rPr lang="fr" sz="1100">
                          <a:solidFill>
                            <a:srgbClr val="001410"/>
                          </a:solidFill>
                          <a:latin typeface="Sora"/>
                          <a:ea typeface="Sora"/>
                          <a:cs typeface="Sora"/>
                          <a:sym typeface="Sora"/>
                        </a:rPr>
                        <a:t>Lorem ipsum dolor sit amet</a:t>
                      </a:r>
                      <a:endParaRPr sz="1100">
                        <a:solidFill>
                          <a:srgbClr val="001410"/>
                        </a:solidFill>
                        <a:latin typeface="Sora"/>
                        <a:ea typeface="Sora"/>
                        <a:cs typeface="Sora"/>
                        <a:sym typeface="Sora"/>
                      </a:endParaRPr>
                    </a:p>
                    <a:p>
                      <a:pPr marL="251999" marR="35999" lvl="0" indent="-122800" algn="l" rtl="0">
                        <a:spcBef>
                          <a:spcPts val="0"/>
                        </a:spcBef>
                        <a:spcAft>
                          <a:spcPts val="0"/>
                        </a:spcAft>
                        <a:buClr>
                          <a:srgbClr val="001410"/>
                        </a:buClr>
                        <a:buSzPts val="800"/>
                        <a:buFont typeface="Sora"/>
                        <a:buChar char="●"/>
                      </a:pPr>
                      <a:r>
                        <a:rPr lang="fr" sz="1100">
                          <a:solidFill>
                            <a:srgbClr val="001410"/>
                          </a:solidFill>
                          <a:latin typeface="Sora"/>
                          <a:ea typeface="Sora"/>
                          <a:cs typeface="Sora"/>
                          <a:sym typeface="Sora"/>
                        </a:rPr>
                        <a:t>Consectetur adipiscing elit</a:t>
                      </a:r>
                      <a:endParaRPr sz="1100">
                        <a:solidFill>
                          <a:srgbClr val="001410"/>
                        </a:solidFill>
                        <a:latin typeface="Sora"/>
                        <a:ea typeface="Sora"/>
                        <a:cs typeface="Sora"/>
                        <a:sym typeface="Sora"/>
                      </a:endParaRPr>
                    </a:p>
                  </a:txBody>
                  <a:tcPr marL="121900" marR="121900" marT="121900" marB="121900">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DEEEEB"/>
                    </a:solidFill>
                  </a:tcPr>
                </a:tc>
                <a:extLst>
                  <a:ext uri="{0D108BD9-81ED-4DB2-BD59-A6C34878D82A}">
                    <a16:rowId xmlns:a16="http://schemas.microsoft.com/office/drawing/2014/main" val="10002"/>
                  </a:ext>
                </a:extLst>
              </a:tr>
              <a:tr h="568920">
                <a:tc>
                  <a:txBody>
                    <a:bodyPr/>
                    <a:lstStyle/>
                    <a:p>
                      <a:pPr marL="0" lvl="0" indent="0" algn="l" rtl="0">
                        <a:spcBef>
                          <a:spcPts val="0"/>
                        </a:spcBef>
                        <a:spcAft>
                          <a:spcPts val="0"/>
                        </a:spcAft>
                        <a:buNone/>
                      </a:pPr>
                      <a:r>
                        <a:rPr lang="fr" sz="1200">
                          <a:solidFill>
                            <a:srgbClr val="001410"/>
                          </a:solidFill>
                          <a:latin typeface="Sora SemiBold"/>
                          <a:ea typeface="Sora SemiBold"/>
                          <a:cs typeface="Sora SemiBold"/>
                          <a:sym typeface="Sora SemiBold"/>
                        </a:rPr>
                        <a:t>RÉACTIVATION</a:t>
                      </a:r>
                      <a:endParaRPr sz="1200">
                        <a:solidFill>
                          <a:srgbClr val="001410"/>
                        </a:solidFill>
                        <a:latin typeface="Sora SemiBold"/>
                        <a:ea typeface="Sora SemiBold"/>
                        <a:cs typeface="Sora SemiBold"/>
                        <a:sym typeface="Sora SemiBold"/>
                      </a:endParaRPr>
                    </a:p>
                  </a:txBody>
                  <a:tcPr marL="121900" marR="121900" marT="121900" marB="12190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E4EAED"/>
                    </a:solidFill>
                  </a:tcPr>
                </a:tc>
                <a:tc>
                  <a:txBody>
                    <a:bodyPr/>
                    <a:lstStyle/>
                    <a:p>
                      <a:pPr marL="251999" marR="35999" lvl="0" indent="-122800" algn="l" rtl="0">
                        <a:spcBef>
                          <a:spcPts val="0"/>
                        </a:spcBef>
                        <a:spcAft>
                          <a:spcPts val="0"/>
                        </a:spcAft>
                        <a:buClr>
                          <a:srgbClr val="001410"/>
                        </a:buClr>
                        <a:buSzPts val="800"/>
                        <a:buFont typeface="Inter"/>
                        <a:buChar char="●"/>
                      </a:pPr>
                      <a:r>
                        <a:rPr lang="fr" sz="1100">
                          <a:solidFill>
                            <a:srgbClr val="001410"/>
                          </a:solidFill>
                          <a:latin typeface="Sora"/>
                          <a:ea typeface="Sora"/>
                          <a:cs typeface="Sora"/>
                          <a:sym typeface="Sora"/>
                        </a:rPr>
                        <a:t>Lorem ipsum dolor sit amet</a:t>
                      </a:r>
                      <a:endParaRPr sz="1100">
                        <a:solidFill>
                          <a:srgbClr val="001410"/>
                        </a:solidFill>
                        <a:latin typeface="Sora"/>
                        <a:ea typeface="Sora"/>
                        <a:cs typeface="Sora"/>
                        <a:sym typeface="Sora"/>
                      </a:endParaRPr>
                    </a:p>
                    <a:p>
                      <a:pPr marL="251999" marR="35999" lvl="0" indent="-122800" algn="l" rtl="0">
                        <a:spcBef>
                          <a:spcPts val="0"/>
                        </a:spcBef>
                        <a:spcAft>
                          <a:spcPts val="0"/>
                        </a:spcAft>
                        <a:buClr>
                          <a:srgbClr val="001410"/>
                        </a:buClr>
                        <a:buSzPts val="800"/>
                        <a:buFont typeface="Sora"/>
                        <a:buChar char="●"/>
                      </a:pPr>
                      <a:r>
                        <a:rPr lang="fr" sz="1100">
                          <a:solidFill>
                            <a:srgbClr val="001410"/>
                          </a:solidFill>
                          <a:latin typeface="Sora"/>
                          <a:ea typeface="Sora"/>
                          <a:cs typeface="Sora"/>
                          <a:sym typeface="Sora"/>
                        </a:rPr>
                        <a:t>Consectetur adipiscing elit</a:t>
                      </a:r>
                      <a:endParaRPr sz="1100">
                        <a:solidFill>
                          <a:srgbClr val="001410"/>
                        </a:solidFill>
                        <a:latin typeface="Sora"/>
                        <a:ea typeface="Sora"/>
                        <a:cs typeface="Sora"/>
                        <a:sym typeface="Sora"/>
                      </a:endParaRPr>
                    </a:p>
                  </a:txBody>
                  <a:tcPr marL="121900" marR="121900" marT="121900" marB="121900">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251999" marR="35999" lvl="0" indent="-122800" algn="l" rtl="0">
                        <a:spcBef>
                          <a:spcPts val="0"/>
                        </a:spcBef>
                        <a:spcAft>
                          <a:spcPts val="0"/>
                        </a:spcAft>
                        <a:buClr>
                          <a:srgbClr val="001410"/>
                        </a:buClr>
                        <a:buSzPts val="800"/>
                        <a:buFont typeface="Inter"/>
                        <a:buChar char="●"/>
                      </a:pPr>
                      <a:r>
                        <a:rPr lang="fr" sz="1100">
                          <a:solidFill>
                            <a:srgbClr val="001410"/>
                          </a:solidFill>
                          <a:latin typeface="Sora"/>
                          <a:ea typeface="Sora"/>
                          <a:cs typeface="Sora"/>
                          <a:sym typeface="Sora"/>
                        </a:rPr>
                        <a:t>Lorem ipsum dolor sit amet</a:t>
                      </a:r>
                      <a:endParaRPr sz="1100">
                        <a:solidFill>
                          <a:srgbClr val="001410"/>
                        </a:solidFill>
                        <a:latin typeface="Sora"/>
                        <a:ea typeface="Sora"/>
                        <a:cs typeface="Sora"/>
                        <a:sym typeface="Sora"/>
                      </a:endParaRPr>
                    </a:p>
                    <a:p>
                      <a:pPr marL="251999" marR="35999" lvl="0" indent="-122800" algn="l" rtl="0">
                        <a:spcBef>
                          <a:spcPts val="0"/>
                        </a:spcBef>
                        <a:spcAft>
                          <a:spcPts val="0"/>
                        </a:spcAft>
                        <a:buClr>
                          <a:srgbClr val="001410"/>
                        </a:buClr>
                        <a:buSzPts val="800"/>
                        <a:buFont typeface="Sora"/>
                        <a:buChar char="●"/>
                      </a:pPr>
                      <a:r>
                        <a:rPr lang="fr" sz="1100">
                          <a:solidFill>
                            <a:srgbClr val="001410"/>
                          </a:solidFill>
                          <a:latin typeface="Sora"/>
                          <a:ea typeface="Sora"/>
                          <a:cs typeface="Sora"/>
                          <a:sym typeface="Sora"/>
                        </a:rPr>
                        <a:t>Consectetur adipiscing elit</a:t>
                      </a:r>
                      <a:endParaRPr sz="1100">
                        <a:solidFill>
                          <a:srgbClr val="001410"/>
                        </a:solidFill>
                        <a:latin typeface="Sora"/>
                        <a:ea typeface="Sora"/>
                        <a:cs typeface="Sora"/>
                        <a:sym typeface="Sora"/>
                      </a:endParaRPr>
                    </a:p>
                  </a:txBody>
                  <a:tcPr marL="121900" marR="121900" marT="121900" marB="121900">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extLst>
                  <a:ext uri="{0D108BD9-81ED-4DB2-BD59-A6C34878D82A}">
                    <a16:rowId xmlns:a16="http://schemas.microsoft.com/office/drawing/2014/main" val="10003"/>
                  </a:ext>
                </a:extLst>
              </a:tr>
              <a:tr h="568920">
                <a:tc>
                  <a:txBody>
                    <a:bodyPr/>
                    <a:lstStyle/>
                    <a:p>
                      <a:pPr marL="0" lvl="0" indent="0" algn="l" rtl="0">
                        <a:spcBef>
                          <a:spcPts val="0"/>
                        </a:spcBef>
                        <a:spcAft>
                          <a:spcPts val="0"/>
                        </a:spcAft>
                        <a:buNone/>
                      </a:pPr>
                      <a:r>
                        <a:rPr lang="fr" sz="1200">
                          <a:solidFill>
                            <a:srgbClr val="001410"/>
                          </a:solidFill>
                          <a:latin typeface="Sora SemiBold"/>
                          <a:ea typeface="Sora SemiBold"/>
                          <a:cs typeface="Sora SemiBold"/>
                          <a:sym typeface="Sora SemiBold"/>
                        </a:rPr>
                        <a:t>IMMERSION</a:t>
                      </a:r>
                      <a:endParaRPr sz="1200">
                        <a:solidFill>
                          <a:srgbClr val="001410"/>
                        </a:solidFill>
                        <a:latin typeface="Sora SemiBold"/>
                        <a:ea typeface="Sora SemiBold"/>
                        <a:cs typeface="Sora SemiBold"/>
                        <a:sym typeface="Sora SemiBold"/>
                      </a:endParaRPr>
                    </a:p>
                  </a:txBody>
                  <a:tcPr marL="121900" marR="121900" marT="121900" marB="12190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E4EAED"/>
                    </a:solidFill>
                  </a:tcPr>
                </a:tc>
                <a:tc>
                  <a:txBody>
                    <a:bodyPr/>
                    <a:lstStyle/>
                    <a:p>
                      <a:pPr marL="251999" marR="35999" lvl="0" indent="-122800" algn="l" rtl="0">
                        <a:spcBef>
                          <a:spcPts val="0"/>
                        </a:spcBef>
                        <a:spcAft>
                          <a:spcPts val="0"/>
                        </a:spcAft>
                        <a:buClr>
                          <a:srgbClr val="001410"/>
                        </a:buClr>
                        <a:buSzPts val="800"/>
                        <a:buFont typeface="Inter"/>
                        <a:buChar char="●"/>
                      </a:pPr>
                      <a:r>
                        <a:rPr lang="fr" sz="1100">
                          <a:solidFill>
                            <a:srgbClr val="001410"/>
                          </a:solidFill>
                          <a:latin typeface="Sora"/>
                          <a:ea typeface="Sora"/>
                          <a:cs typeface="Sora"/>
                          <a:sym typeface="Sora"/>
                        </a:rPr>
                        <a:t>Lorem ipsum dolor sit amet</a:t>
                      </a:r>
                      <a:endParaRPr sz="1100">
                        <a:solidFill>
                          <a:srgbClr val="001410"/>
                        </a:solidFill>
                        <a:latin typeface="Sora"/>
                        <a:ea typeface="Sora"/>
                        <a:cs typeface="Sora"/>
                        <a:sym typeface="Sora"/>
                      </a:endParaRPr>
                    </a:p>
                    <a:p>
                      <a:pPr marL="251999" marR="35999" lvl="0" indent="-122800" algn="l" rtl="0">
                        <a:spcBef>
                          <a:spcPts val="0"/>
                        </a:spcBef>
                        <a:spcAft>
                          <a:spcPts val="0"/>
                        </a:spcAft>
                        <a:buClr>
                          <a:srgbClr val="001410"/>
                        </a:buClr>
                        <a:buSzPts val="800"/>
                        <a:buFont typeface="Sora"/>
                        <a:buChar char="●"/>
                      </a:pPr>
                      <a:r>
                        <a:rPr lang="fr" sz="1100">
                          <a:solidFill>
                            <a:srgbClr val="001410"/>
                          </a:solidFill>
                          <a:latin typeface="Sora"/>
                          <a:ea typeface="Sora"/>
                          <a:cs typeface="Sora"/>
                          <a:sym typeface="Sora"/>
                        </a:rPr>
                        <a:t>Consectetur adipiscing elit</a:t>
                      </a:r>
                      <a:endParaRPr sz="1100">
                        <a:solidFill>
                          <a:srgbClr val="001410"/>
                        </a:solidFill>
                        <a:latin typeface="Sora"/>
                        <a:ea typeface="Sora"/>
                        <a:cs typeface="Sora"/>
                        <a:sym typeface="Sora"/>
                      </a:endParaRPr>
                    </a:p>
                  </a:txBody>
                  <a:tcPr marL="121900" marR="121900" marT="121900" marB="121900">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DEEEEB"/>
                    </a:solidFill>
                  </a:tcPr>
                </a:tc>
                <a:tc>
                  <a:txBody>
                    <a:bodyPr/>
                    <a:lstStyle/>
                    <a:p>
                      <a:pPr marL="251999" marR="35999" lvl="0" indent="-122800" algn="l" rtl="0">
                        <a:spcBef>
                          <a:spcPts val="0"/>
                        </a:spcBef>
                        <a:spcAft>
                          <a:spcPts val="0"/>
                        </a:spcAft>
                        <a:buClr>
                          <a:srgbClr val="001410"/>
                        </a:buClr>
                        <a:buSzPts val="800"/>
                        <a:buFont typeface="Inter"/>
                        <a:buChar char="●"/>
                      </a:pPr>
                      <a:r>
                        <a:rPr lang="fr" sz="1100">
                          <a:solidFill>
                            <a:srgbClr val="001410"/>
                          </a:solidFill>
                          <a:latin typeface="Sora"/>
                          <a:ea typeface="Sora"/>
                          <a:cs typeface="Sora"/>
                          <a:sym typeface="Sora"/>
                        </a:rPr>
                        <a:t>Lorem ipsum dolor sit amet</a:t>
                      </a:r>
                      <a:endParaRPr sz="1100">
                        <a:solidFill>
                          <a:srgbClr val="001410"/>
                        </a:solidFill>
                        <a:latin typeface="Sora"/>
                        <a:ea typeface="Sora"/>
                        <a:cs typeface="Sora"/>
                        <a:sym typeface="Sora"/>
                      </a:endParaRPr>
                    </a:p>
                    <a:p>
                      <a:pPr marL="251999" marR="35999" lvl="0" indent="-122800" algn="l" rtl="0">
                        <a:spcBef>
                          <a:spcPts val="0"/>
                        </a:spcBef>
                        <a:spcAft>
                          <a:spcPts val="0"/>
                        </a:spcAft>
                        <a:buClr>
                          <a:srgbClr val="001410"/>
                        </a:buClr>
                        <a:buSzPts val="800"/>
                        <a:buFont typeface="Sora"/>
                        <a:buChar char="●"/>
                      </a:pPr>
                      <a:r>
                        <a:rPr lang="fr" sz="1100">
                          <a:solidFill>
                            <a:srgbClr val="001410"/>
                          </a:solidFill>
                          <a:latin typeface="Sora"/>
                          <a:ea typeface="Sora"/>
                          <a:cs typeface="Sora"/>
                          <a:sym typeface="Sora"/>
                        </a:rPr>
                        <a:t>Consectetur adipiscing elit</a:t>
                      </a:r>
                      <a:endParaRPr sz="1100">
                        <a:solidFill>
                          <a:srgbClr val="001410"/>
                        </a:solidFill>
                        <a:latin typeface="Sora"/>
                        <a:ea typeface="Sora"/>
                        <a:cs typeface="Sora"/>
                        <a:sym typeface="Sora"/>
                      </a:endParaRPr>
                    </a:p>
                  </a:txBody>
                  <a:tcPr marL="121900" marR="121900" marT="121900" marB="121900">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DEEEEB"/>
                    </a:solidFill>
                  </a:tcPr>
                </a:tc>
                <a:extLst>
                  <a:ext uri="{0D108BD9-81ED-4DB2-BD59-A6C34878D82A}">
                    <a16:rowId xmlns:a16="http://schemas.microsoft.com/office/drawing/2014/main" val="10004"/>
                  </a:ext>
                </a:extLst>
              </a:tr>
              <a:tr h="568920">
                <a:tc>
                  <a:txBody>
                    <a:bodyPr/>
                    <a:lstStyle/>
                    <a:p>
                      <a:pPr marL="0" lvl="0" indent="0" algn="l" rtl="0">
                        <a:spcBef>
                          <a:spcPts val="0"/>
                        </a:spcBef>
                        <a:spcAft>
                          <a:spcPts val="0"/>
                        </a:spcAft>
                        <a:buNone/>
                      </a:pPr>
                      <a:r>
                        <a:rPr lang="fr" sz="1200">
                          <a:solidFill>
                            <a:srgbClr val="001410"/>
                          </a:solidFill>
                          <a:latin typeface="Sora SemiBold"/>
                          <a:ea typeface="Sora SemiBold"/>
                          <a:cs typeface="Sora SemiBold"/>
                          <a:sym typeface="Sora SemiBold"/>
                        </a:rPr>
                        <a:t>RÉASSURANCE</a:t>
                      </a:r>
                      <a:endParaRPr sz="1200">
                        <a:solidFill>
                          <a:srgbClr val="001410"/>
                        </a:solidFill>
                        <a:latin typeface="Sora SemiBold"/>
                        <a:ea typeface="Sora SemiBold"/>
                        <a:cs typeface="Sora SemiBold"/>
                        <a:sym typeface="Sora SemiBold"/>
                      </a:endParaRPr>
                    </a:p>
                  </a:txBody>
                  <a:tcPr marL="121900" marR="121900" marT="121900" marB="12190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E4EAED"/>
                    </a:solidFill>
                  </a:tcPr>
                </a:tc>
                <a:tc>
                  <a:txBody>
                    <a:bodyPr/>
                    <a:lstStyle/>
                    <a:p>
                      <a:pPr marL="251999" marR="35999" lvl="0" indent="-122800" algn="l" rtl="0">
                        <a:spcBef>
                          <a:spcPts val="0"/>
                        </a:spcBef>
                        <a:spcAft>
                          <a:spcPts val="0"/>
                        </a:spcAft>
                        <a:buClr>
                          <a:srgbClr val="001410"/>
                        </a:buClr>
                        <a:buSzPts val="800"/>
                        <a:buFont typeface="Inter"/>
                        <a:buChar char="●"/>
                      </a:pPr>
                      <a:r>
                        <a:rPr lang="fr" sz="1100">
                          <a:solidFill>
                            <a:srgbClr val="001410"/>
                          </a:solidFill>
                          <a:latin typeface="Sora"/>
                          <a:ea typeface="Sora"/>
                          <a:cs typeface="Sora"/>
                          <a:sym typeface="Sora"/>
                        </a:rPr>
                        <a:t>Lorem ipsum dolor sit amet</a:t>
                      </a:r>
                      <a:endParaRPr sz="1100">
                        <a:solidFill>
                          <a:srgbClr val="001410"/>
                        </a:solidFill>
                        <a:latin typeface="Sora"/>
                        <a:ea typeface="Sora"/>
                        <a:cs typeface="Sora"/>
                        <a:sym typeface="Sora"/>
                      </a:endParaRPr>
                    </a:p>
                    <a:p>
                      <a:pPr marL="251999" marR="35999" lvl="0" indent="-122800" algn="l" rtl="0">
                        <a:spcBef>
                          <a:spcPts val="0"/>
                        </a:spcBef>
                        <a:spcAft>
                          <a:spcPts val="0"/>
                        </a:spcAft>
                        <a:buClr>
                          <a:srgbClr val="001410"/>
                        </a:buClr>
                        <a:buSzPts val="800"/>
                        <a:buFont typeface="Sora"/>
                        <a:buChar char="●"/>
                      </a:pPr>
                      <a:r>
                        <a:rPr lang="fr" sz="1100">
                          <a:solidFill>
                            <a:srgbClr val="001410"/>
                          </a:solidFill>
                          <a:latin typeface="Sora"/>
                          <a:ea typeface="Sora"/>
                          <a:cs typeface="Sora"/>
                          <a:sym typeface="Sora"/>
                        </a:rPr>
                        <a:t>Consectetur adipiscing elit</a:t>
                      </a:r>
                      <a:endParaRPr sz="1100">
                        <a:solidFill>
                          <a:srgbClr val="001410"/>
                        </a:solidFill>
                        <a:latin typeface="Sora"/>
                        <a:ea typeface="Sora"/>
                        <a:cs typeface="Sora"/>
                        <a:sym typeface="Sora"/>
                      </a:endParaRPr>
                    </a:p>
                  </a:txBody>
                  <a:tcPr marL="121900" marR="121900" marT="121900" marB="121900">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251999" marR="35999" lvl="0" indent="-122800" algn="l" rtl="0">
                        <a:spcBef>
                          <a:spcPts val="0"/>
                        </a:spcBef>
                        <a:spcAft>
                          <a:spcPts val="0"/>
                        </a:spcAft>
                        <a:buClr>
                          <a:srgbClr val="001410"/>
                        </a:buClr>
                        <a:buSzPts val="800"/>
                        <a:buFont typeface="Inter"/>
                        <a:buChar char="●"/>
                      </a:pPr>
                      <a:r>
                        <a:rPr lang="fr" sz="1100">
                          <a:solidFill>
                            <a:srgbClr val="001410"/>
                          </a:solidFill>
                          <a:latin typeface="Sora"/>
                          <a:ea typeface="Sora"/>
                          <a:cs typeface="Sora"/>
                          <a:sym typeface="Sora"/>
                        </a:rPr>
                        <a:t>Lorem ipsum dolor sit amet</a:t>
                      </a:r>
                      <a:endParaRPr sz="1100">
                        <a:solidFill>
                          <a:srgbClr val="001410"/>
                        </a:solidFill>
                        <a:latin typeface="Sora"/>
                        <a:ea typeface="Sora"/>
                        <a:cs typeface="Sora"/>
                        <a:sym typeface="Sora"/>
                      </a:endParaRPr>
                    </a:p>
                    <a:p>
                      <a:pPr marL="251999" marR="35999" lvl="0" indent="-122800" algn="l" rtl="0">
                        <a:spcBef>
                          <a:spcPts val="0"/>
                        </a:spcBef>
                        <a:spcAft>
                          <a:spcPts val="0"/>
                        </a:spcAft>
                        <a:buClr>
                          <a:srgbClr val="001410"/>
                        </a:buClr>
                        <a:buSzPts val="800"/>
                        <a:buFont typeface="Sora"/>
                        <a:buChar char="●"/>
                      </a:pPr>
                      <a:r>
                        <a:rPr lang="fr" sz="1100">
                          <a:solidFill>
                            <a:srgbClr val="001410"/>
                          </a:solidFill>
                          <a:latin typeface="Sora"/>
                          <a:ea typeface="Sora"/>
                          <a:cs typeface="Sora"/>
                          <a:sym typeface="Sora"/>
                        </a:rPr>
                        <a:t>Consectetur adipiscing elit</a:t>
                      </a:r>
                      <a:endParaRPr sz="1100">
                        <a:solidFill>
                          <a:srgbClr val="001410"/>
                        </a:solidFill>
                        <a:latin typeface="Sora"/>
                        <a:ea typeface="Sora"/>
                        <a:cs typeface="Sora"/>
                        <a:sym typeface="Sora"/>
                      </a:endParaRPr>
                    </a:p>
                  </a:txBody>
                  <a:tcPr marL="121900" marR="121900" marT="121900" marB="121900">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extLst>
                  <a:ext uri="{0D108BD9-81ED-4DB2-BD59-A6C34878D82A}">
                    <a16:rowId xmlns:a16="http://schemas.microsoft.com/office/drawing/2014/main" val="10005"/>
                  </a:ext>
                </a:extLst>
              </a:tr>
              <a:tr h="568920">
                <a:tc>
                  <a:txBody>
                    <a:bodyPr/>
                    <a:lstStyle/>
                    <a:p>
                      <a:pPr marL="0" lvl="0" indent="0" algn="l" rtl="0">
                        <a:spcBef>
                          <a:spcPts val="0"/>
                        </a:spcBef>
                        <a:spcAft>
                          <a:spcPts val="0"/>
                        </a:spcAft>
                        <a:buNone/>
                      </a:pPr>
                      <a:r>
                        <a:rPr lang="fr" sz="1200" dirty="0">
                          <a:solidFill>
                            <a:srgbClr val="001410"/>
                          </a:solidFill>
                          <a:latin typeface="Sora SemiBold"/>
                          <a:ea typeface="Sora SemiBold"/>
                          <a:cs typeface="Sora SemiBold"/>
                          <a:sym typeface="Sora SemiBold"/>
                        </a:rPr>
                        <a:t>CONVERSATIONS</a:t>
                      </a:r>
                      <a:endParaRPr sz="1200" dirty="0">
                        <a:solidFill>
                          <a:srgbClr val="001410"/>
                        </a:solidFill>
                        <a:latin typeface="Sora SemiBold"/>
                        <a:ea typeface="Sora SemiBold"/>
                        <a:cs typeface="Sora SemiBold"/>
                        <a:sym typeface="Sora SemiBold"/>
                      </a:endParaRPr>
                    </a:p>
                  </a:txBody>
                  <a:tcPr marL="121900" marR="121900" marT="121900" marB="12190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E4EAED"/>
                    </a:solidFill>
                  </a:tcPr>
                </a:tc>
                <a:tc>
                  <a:txBody>
                    <a:bodyPr/>
                    <a:lstStyle/>
                    <a:p>
                      <a:pPr marL="251999" marR="35999" lvl="0" indent="-122800" algn="l" rtl="0">
                        <a:spcBef>
                          <a:spcPts val="0"/>
                        </a:spcBef>
                        <a:spcAft>
                          <a:spcPts val="0"/>
                        </a:spcAft>
                        <a:buClr>
                          <a:srgbClr val="001410"/>
                        </a:buClr>
                        <a:buSzPts val="800"/>
                        <a:buFont typeface="Inter"/>
                        <a:buChar char="●"/>
                      </a:pPr>
                      <a:r>
                        <a:rPr lang="fr" sz="1100">
                          <a:solidFill>
                            <a:srgbClr val="001410"/>
                          </a:solidFill>
                          <a:latin typeface="Sora"/>
                          <a:ea typeface="Sora"/>
                          <a:cs typeface="Sora"/>
                          <a:sym typeface="Sora"/>
                        </a:rPr>
                        <a:t>Lorem ipsum dolor sit amet</a:t>
                      </a:r>
                      <a:endParaRPr sz="1100">
                        <a:solidFill>
                          <a:srgbClr val="001410"/>
                        </a:solidFill>
                        <a:latin typeface="Sora"/>
                        <a:ea typeface="Sora"/>
                        <a:cs typeface="Sora"/>
                        <a:sym typeface="Sora"/>
                      </a:endParaRPr>
                    </a:p>
                    <a:p>
                      <a:pPr marL="251999" marR="35999" lvl="0" indent="-122800" algn="l" rtl="0">
                        <a:spcBef>
                          <a:spcPts val="0"/>
                        </a:spcBef>
                        <a:spcAft>
                          <a:spcPts val="0"/>
                        </a:spcAft>
                        <a:buClr>
                          <a:srgbClr val="001410"/>
                        </a:buClr>
                        <a:buSzPts val="800"/>
                        <a:buFont typeface="Sora"/>
                        <a:buChar char="●"/>
                      </a:pPr>
                      <a:r>
                        <a:rPr lang="fr" sz="1100">
                          <a:solidFill>
                            <a:srgbClr val="001410"/>
                          </a:solidFill>
                          <a:latin typeface="Sora"/>
                          <a:ea typeface="Sora"/>
                          <a:cs typeface="Sora"/>
                          <a:sym typeface="Sora"/>
                        </a:rPr>
                        <a:t>Consectetur adipiscing elit</a:t>
                      </a:r>
                      <a:endParaRPr sz="1100">
                        <a:solidFill>
                          <a:srgbClr val="001410"/>
                        </a:solidFill>
                        <a:latin typeface="Sora"/>
                        <a:ea typeface="Sora"/>
                        <a:cs typeface="Sora"/>
                        <a:sym typeface="Sora"/>
                      </a:endParaRPr>
                    </a:p>
                  </a:txBody>
                  <a:tcPr marL="121900" marR="121900" marT="121900" marB="121900">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DEEEEB"/>
                    </a:solidFill>
                  </a:tcPr>
                </a:tc>
                <a:tc>
                  <a:txBody>
                    <a:bodyPr/>
                    <a:lstStyle/>
                    <a:p>
                      <a:pPr marL="251999" marR="35999" lvl="0" indent="-122800" algn="l" rtl="0">
                        <a:spcBef>
                          <a:spcPts val="0"/>
                        </a:spcBef>
                        <a:spcAft>
                          <a:spcPts val="0"/>
                        </a:spcAft>
                        <a:buClr>
                          <a:srgbClr val="001410"/>
                        </a:buClr>
                        <a:buSzPts val="800"/>
                        <a:buFont typeface="Inter"/>
                        <a:buChar char="●"/>
                      </a:pPr>
                      <a:r>
                        <a:rPr lang="fr" sz="1100" dirty="0">
                          <a:solidFill>
                            <a:srgbClr val="001410"/>
                          </a:solidFill>
                          <a:latin typeface="Sora"/>
                          <a:ea typeface="Sora"/>
                          <a:cs typeface="Sora"/>
                          <a:sym typeface="Sora"/>
                        </a:rPr>
                        <a:t>Lorem ipsum dolor sit amet</a:t>
                      </a:r>
                      <a:endParaRPr sz="1100" dirty="0">
                        <a:solidFill>
                          <a:srgbClr val="001410"/>
                        </a:solidFill>
                        <a:latin typeface="Sora"/>
                        <a:ea typeface="Sora"/>
                        <a:cs typeface="Sora"/>
                        <a:sym typeface="Sora"/>
                      </a:endParaRPr>
                    </a:p>
                    <a:p>
                      <a:pPr marL="251999" marR="35999" lvl="0" indent="-122800" algn="l" rtl="0">
                        <a:spcBef>
                          <a:spcPts val="0"/>
                        </a:spcBef>
                        <a:spcAft>
                          <a:spcPts val="0"/>
                        </a:spcAft>
                        <a:buClr>
                          <a:srgbClr val="001410"/>
                        </a:buClr>
                        <a:buSzPts val="800"/>
                        <a:buFont typeface="Sora"/>
                        <a:buChar char="●"/>
                      </a:pPr>
                      <a:r>
                        <a:rPr lang="fr" sz="1100" dirty="0">
                          <a:solidFill>
                            <a:srgbClr val="001410"/>
                          </a:solidFill>
                          <a:latin typeface="Sora"/>
                          <a:ea typeface="Sora"/>
                          <a:cs typeface="Sora"/>
                          <a:sym typeface="Sora"/>
                        </a:rPr>
                        <a:t>Consectetur adipiscing elit</a:t>
                      </a:r>
                      <a:endParaRPr sz="1100" dirty="0">
                        <a:solidFill>
                          <a:srgbClr val="001410"/>
                        </a:solidFill>
                        <a:latin typeface="Sora"/>
                        <a:ea typeface="Sora"/>
                        <a:cs typeface="Sora"/>
                        <a:sym typeface="Sora"/>
                      </a:endParaRPr>
                    </a:p>
                  </a:txBody>
                  <a:tcPr marL="121900" marR="121900" marT="121900" marB="121900">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DEEEEB"/>
                    </a:solidFill>
                  </a:tcPr>
                </a:tc>
                <a:extLst>
                  <a:ext uri="{0D108BD9-81ED-4DB2-BD59-A6C34878D82A}">
                    <a16:rowId xmlns:a16="http://schemas.microsoft.com/office/drawing/2014/main" val="10006"/>
                  </a:ext>
                </a:extLst>
              </a:tr>
            </a:tbl>
          </a:graphicData>
        </a:graphic>
      </p:graphicFrame>
      <p:cxnSp>
        <p:nvCxnSpPr>
          <p:cNvPr id="4" name="Connecteur droit 3">
            <a:extLst>
              <a:ext uri="{FF2B5EF4-FFF2-40B4-BE49-F238E27FC236}">
                <a16:creationId xmlns:a16="http://schemas.microsoft.com/office/drawing/2014/main" id="{C7AE4F71-4CE3-06D0-04A7-FE4B59F95B89}"/>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
        <p:nvSpPr>
          <p:cNvPr id="5" name="Google Shape;1108;p58">
            <a:extLst>
              <a:ext uri="{FF2B5EF4-FFF2-40B4-BE49-F238E27FC236}">
                <a16:creationId xmlns:a16="http://schemas.microsoft.com/office/drawing/2014/main" id="{9EDEB5E4-4BE3-618C-AC8B-A442B999B41D}"/>
              </a:ext>
            </a:extLst>
          </p:cNvPr>
          <p:cNvSpPr txBox="1"/>
          <p:nvPr/>
        </p:nvSpPr>
        <p:spPr>
          <a:xfrm>
            <a:off x="0" y="1073733"/>
            <a:ext cx="3246000" cy="270800"/>
          </a:xfrm>
          <a:prstGeom prst="rect">
            <a:avLst/>
          </a:prstGeom>
          <a:noFill/>
          <a:ln>
            <a:noFill/>
          </a:ln>
        </p:spPr>
        <p:txBody>
          <a:bodyPr spcFirstLastPara="1" wrap="square" lIns="0" tIns="0" rIns="0" bIns="0" anchor="t" anchorCtr="0">
            <a:noAutofit/>
          </a:bodyPr>
          <a:lstStyle/>
          <a:p>
            <a:pPr marL="959975"/>
            <a:r>
              <a:rPr lang="fr" sz="1200" dirty="0">
                <a:solidFill>
                  <a:srgbClr val="87CBC1"/>
                </a:solidFill>
                <a:latin typeface="Sora"/>
                <a:ea typeface="Sora"/>
                <a:cs typeface="Sora"/>
                <a:sym typeface="Sora"/>
              </a:rPr>
              <a:t>2/2</a:t>
            </a:r>
            <a:endParaRPr sz="1200" dirty="0">
              <a:solidFill>
                <a:srgbClr val="87CBC1"/>
              </a:solidFill>
              <a:latin typeface="Sora"/>
              <a:ea typeface="Sora"/>
              <a:cs typeface="Sora"/>
              <a:sym typeface="Sora"/>
            </a:endParaRPr>
          </a:p>
        </p:txBody>
      </p:sp>
    </p:spTree>
    <p:extLst>
      <p:ext uri="{BB962C8B-B14F-4D97-AF65-F5344CB8AC3E}">
        <p14:creationId xmlns:p14="http://schemas.microsoft.com/office/powerpoint/2010/main" val="24488439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74"/>
        <p:cNvGrpSpPr/>
        <p:nvPr/>
      </p:nvGrpSpPr>
      <p:grpSpPr>
        <a:xfrm>
          <a:off x="0" y="0"/>
          <a:ext cx="0" cy="0"/>
          <a:chOff x="0" y="0"/>
          <a:chExt cx="0" cy="0"/>
        </a:xfrm>
      </p:grpSpPr>
      <p:sp>
        <p:nvSpPr>
          <p:cNvPr id="1275" name="Google Shape;1275;p60"/>
          <p:cNvSpPr txBox="1"/>
          <p:nvPr/>
        </p:nvSpPr>
        <p:spPr>
          <a:xfrm>
            <a:off x="2611265"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VILLE</a:t>
            </a:r>
            <a:endParaRPr sz="800">
              <a:latin typeface="Sora"/>
              <a:ea typeface="Sora"/>
              <a:cs typeface="Sora"/>
              <a:sym typeface="Sora"/>
            </a:endParaRPr>
          </a:p>
        </p:txBody>
      </p:sp>
      <p:sp>
        <p:nvSpPr>
          <p:cNvPr id="1276" name="Google Shape;1276;p60"/>
          <p:cNvSpPr txBox="1"/>
          <p:nvPr/>
        </p:nvSpPr>
        <p:spPr>
          <a:xfrm>
            <a:off x="3824983"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CAMPUS</a:t>
            </a:r>
            <a:endParaRPr sz="800">
              <a:latin typeface="Sora"/>
              <a:ea typeface="Sora"/>
              <a:cs typeface="Sora"/>
              <a:sym typeface="Sora"/>
            </a:endParaRPr>
          </a:p>
        </p:txBody>
      </p:sp>
      <p:sp>
        <p:nvSpPr>
          <p:cNvPr id="1277" name="Google Shape;1277;p60"/>
          <p:cNvSpPr txBox="1"/>
          <p:nvPr/>
        </p:nvSpPr>
        <p:spPr>
          <a:xfrm>
            <a:off x="5038683"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ÉTUDIANT</a:t>
            </a:r>
            <a:endParaRPr sz="800">
              <a:latin typeface="Sora"/>
              <a:ea typeface="Sora"/>
              <a:cs typeface="Sora"/>
              <a:sym typeface="Sora"/>
            </a:endParaRPr>
          </a:p>
        </p:txBody>
      </p:sp>
      <p:sp>
        <p:nvSpPr>
          <p:cNvPr id="1278" name="Google Shape;1278;p60"/>
          <p:cNvSpPr txBox="1"/>
          <p:nvPr/>
        </p:nvSpPr>
        <p:spPr>
          <a:xfrm>
            <a:off x="6252407"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ÉQUIPE</a:t>
            </a:r>
            <a:endParaRPr sz="800">
              <a:latin typeface="Sora"/>
              <a:ea typeface="Sora"/>
              <a:cs typeface="Sora"/>
              <a:sym typeface="Sora"/>
            </a:endParaRPr>
          </a:p>
        </p:txBody>
      </p:sp>
      <p:sp>
        <p:nvSpPr>
          <p:cNvPr id="1279" name="Google Shape;1279;p60"/>
          <p:cNvSpPr txBox="1"/>
          <p:nvPr/>
        </p:nvSpPr>
        <p:spPr>
          <a:xfrm>
            <a:off x="7466132" y="1700020"/>
            <a:ext cx="705600" cy="190800"/>
          </a:xfrm>
          <a:prstGeom prst="rect">
            <a:avLst/>
          </a:prstGeom>
          <a:noFill/>
          <a:ln>
            <a:noFill/>
          </a:ln>
        </p:spPr>
        <p:txBody>
          <a:bodyPr spcFirstLastPara="1" wrap="square" lIns="0" tIns="0" rIns="0" bIns="0" anchor="t" anchorCtr="0">
            <a:noAutofit/>
          </a:bodyPr>
          <a:lstStyle/>
          <a:p>
            <a:pPr algn="ctr">
              <a:lnSpc>
                <a:spcPct val="80000"/>
              </a:lnSpc>
              <a:buClr>
                <a:schemeClr val="dk1"/>
              </a:buClr>
              <a:buSzPts val="1100"/>
            </a:pPr>
            <a:r>
              <a:rPr lang="fr" sz="800">
                <a:latin typeface="Sora"/>
                <a:ea typeface="Sora"/>
                <a:cs typeface="Sora"/>
                <a:sym typeface="Sora"/>
              </a:rPr>
              <a:t>RÉSEAU</a:t>
            </a:r>
            <a:endParaRPr sz="800">
              <a:latin typeface="Sora"/>
              <a:ea typeface="Sora"/>
              <a:cs typeface="Sora"/>
              <a:sym typeface="Sora"/>
            </a:endParaRPr>
          </a:p>
          <a:p>
            <a:pPr algn="ctr">
              <a:lnSpc>
                <a:spcPct val="80000"/>
              </a:lnSpc>
            </a:pPr>
            <a:endParaRPr sz="800">
              <a:latin typeface="Sora"/>
              <a:ea typeface="Sora"/>
              <a:cs typeface="Sora"/>
              <a:sym typeface="Sora"/>
            </a:endParaRPr>
          </a:p>
        </p:txBody>
      </p:sp>
      <p:sp>
        <p:nvSpPr>
          <p:cNvPr id="1280" name="Google Shape;1280;p60"/>
          <p:cNvSpPr txBox="1"/>
          <p:nvPr/>
        </p:nvSpPr>
        <p:spPr>
          <a:xfrm>
            <a:off x="8679783"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OUI</a:t>
            </a:r>
            <a:endParaRPr sz="800">
              <a:latin typeface="Sora"/>
              <a:ea typeface="Sora"/>
              <a:cs typeface="Sora"/>
              <a:sym typeface="Sora"/>
            </a:endParaRPr>
          </a:p>
        </p:txBody>
      </p:sp>
      <p:sp>
        <p:nvSpPr>
          <p:cNvPr id="1281" name="Google Shape;1281;p60"/>
          <p:cNvSpPr txBox="1"/>
          <p:nvPr/>
        </p:nvSpPr>
        <p:spPr>
          <a:xfrm>
            <a:off x="2611283" y="277298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DRAPEAU</a:t>
            </a:r>
            <a:endParaRPr sz="800">
              <a:latin typeface="Sora"/>
              <a:ea typeface="Sora"/>
              <a:cs typeface="Sora"/>
              <a:sym typeface="Sora"/>
            </a:endParaRPr>
          </a:p>
        </p:txBody>
      </p:sp>
      <p:sp>
        <p:nvSpPr>
          <p:cNvPr id="1282" name="Google Shape;1282;p60"/>
          <p:cNvSpPr txBox="1"/>
          <p:nvPr/>
        </p:nvSpPr>
        <p:spPr>
          <a:xfrm>
            <a:off x="3824983" y="277298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WEB</a:t>
            </a:r>
            <a:endParaRPr sz="800">
              <a:latin typeface="Sora"/>
              <a:ea typeface="Sora"/>
              <a:cs typeface="Sora"/>
              <a:sym typeface="Sora"/>
            </a:endParaRPr>
          </a:p>
        </p:txBody>
      </p:sp>
      <p:sp>
        <p:nvSpPr>
          <p:cNvPr id="1283" name="Google Shape;1283;p60"/>
          <p:cNvSpPr txBox="1"/>
          <p:nvPr/>
        </p:nvSpPr>
        <p:spPr>
          <a:xfrm>
            <a:off x="6252432" y="27813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TÉLÉPHONE</a:t>
            </a:r>
            <a:endParaRPr sz="800">
              <a:latin typeface="Sora"/>
              <a:ea typeface="Sora"/>
              <a:cs typeface="Sora"/>
              <a:sym typeface="Sora"/>
            </a:endParaRPr>
          </a:p>
        </p:txBody>
      </p:sp>
      <p:sp>
        <p:nvSpPr>
          <p:cNvPr id="1284" name="Google Shape;1284;p60"/>
          <p:cNvSpPr txBox="1"/>
          <p:nvPr/>
        </p:nvSpPr>
        <p:spPr>
          <a:xfrm>
            <a:off x="7466149" y="27813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APPELER</a:t>
            </a:r>
            <a:endParaRPr sz="800">
              <a:latin typeface="Sora"/>
              <a:ea typeface="Sora"/>
              <a:cs typeface="Sora"/>
              <a:sym typeface="Sora"/>
            </a:endParaRPr>
          </a:p>
        </p:txBody>
      </p:sp>
      <p:sp>
        <p:nvSpPr>
          <p:cNvPr id="1285" name="Google Shape;1285;p60"/>
          <p:cNvSpPr txBox="1"/>
          <p:nvPr/>
        </p:nvSpPr>
        <p:spPr>
          <a:xfrm>
            <a:off x="8679865" y="27813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URL</a:t>
            </a:r>
            <a:endParaRPr sz="800">
              <a:latin typeface="Sora"/>
              <a:ea typeface="Sora"/>
              <a:cs typeface="Sora"/>
              <a:sym typeface="Sora"/>
            </a:endParaRPr>
          </a:p>
        </p:txBody>
      </p:sp>
      <p:sp>
        <p:nvSpPr>
          <p:cNvPr id="1286" name="Google Shape;1286;p60"/>
          <p:cNvSpPr txBox="1"/>
          <p:nvPr/>
        </p:nvSpPr>
        <p:spPr>
          <a:xfrm>
            <a:off x="1397573" y="3866896"/>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LABEL</a:t>
            </a:r>
            <a:endParaRPr sz="800">
              <a:latin typeface="Sora"/>
              <a:ea typeface="Sora"/>
              <a:cs typeface="Sora"/>
              <a:sym typeface="Sora"/>
            </a:endParaRPr>
          </a:p>
        </p:txBody>
      </p:sp>
      <p:sp>
        <p:nvSpPr>
          <p:cNvPr id="1287" name="Google Shape;1287;p60"/>
          <p:cNvSpPr txBox="1"/>
          <p:nvPr/>
        </p:nvSpPr>
        <p:spPr>
          <a:xfrm>
            <a:off x="2611299"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MÉDAILLE</a:t>
            </a:r>
            <a:endParaRPr sz="800">
              <a:latin typeface="Sora"/>
              <a:ea typeface="Sora"/>
              <a:cs typeface="Sora"/>
              <a:sym typeface="Sora"/>
            </a:endParaRPr>
          </a:p>
        </p:txBody>
      </p:sp>
      <p:sp>
        <p:nvSpPr>
          <p:cNvPr id="1288" name="Google Shape;1288;p60"/>
          <p:cNvSpPr txBox="1"/>
          <p:nvPr/>
        </p:nvSpPr>
        <p:spPr>
          <a:xfrm>
            <a:off x="5039065"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GRANDIR</a:t>
            </a:r>
            <a:endParaRPr sz="800">
              <a:latin typeface="Sora"/>
              <a:ea typeface="Sora"/>
              <a:cs typeface="Sora"/>
              <a:sym typeface="Sora"/>
            </a:endParaRPr>
          </a:p>
        </p:txBody>
      </p:sp>
      <p:sp>
        <p:nvSpPr>
          <p:cNvPr id="1289" name="Google Shape;1289;p60"/>
          <p:cNvSpPr txBox="1"/>
          <p:nvPr/>
        </p:nvSpPr>
        <p:spPr>
          <a:xfrm>
            <a:off x="6252765"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CONSTRUIRE</a:t>
            </a:r>
            <a:endParaRPr sz="800">
              <a:latin typeface="Sora"/>
              <a:ea typeface="Sora"/>
              <a:cs typeface="Sora"/>
              <a:sym typeface="Sora"/>
            </a:endParaRPr>
          </a:p>
        </p:txBody>
      </p:sp>
      <p:sp>
        <p:nvSpPr>
          <p:cNvPr id="1290" name="Google Shape;1290;p60"/>
          <p:cNvSpPr txBox="1"/>
          <p:nvPr/>
        </p:nvSpPr>
        <p:spPr>
          <a:xfrm>
            <a:off x="1397583" y="2783459"/>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ECOLOGIE</a:t>
            </a:r>
            <a:endParaRPr sz="800">
              <a:latin typeface="Sora"/>
              <a:ea typeface="Sora"/>
              <a:cs typeface="Sora"/>
              <a:sym typeface="Sora"/>
            </a:endParaRPr>
          </a:p>
        </p:txBody>
      </p:sp>
      <p:sp>
        <p:nvSpPr>
          <p:cNvPr id="1291" name="Google Shape;1291;p60"/>
          <p:cNvSpPr txBox="1"/>
          <p:nvPr/>
        </p:nvSpPr>
        <p:spPr>
          <a:xfrm>
            <a:off x="5038699" y="27813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WIFI</a:t>
            </a:r>
            <a:endParaRPr sz="800">
              <a:latin typeface="Sora"/>
              <a:ea typeface="Sora"/>
              <a:cs typeface="Sora"/>
              <a:sym typeface="Sora"/>
            </a:endParaRPr>
          </a:p>
        </p:txBody>
      </p:sp>
      <p:sp>
        <p:nvSpPr>
          <p:cNvPr id="1292" name="Google Shape;1292;p60"/>
          <p:cNvSpPr txBox="1"/>
          <p:nvPr/>
        </p:nvSpPr>
        <p:spPr>
          <a:xfrm>
            <a:off x="0" y="6560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dirty="0">
                <a:solidFill>
                  <a:srgbClr val="001410"/>
                </a:solidFill>
                <a:latin typeface="Sora"/>
                <a:ea typeface="Sora"/>
                <a:cs typeface="Sora"/>
                <a:sym typeface="Sora"/>
              </a:rPr>
              <a:t>Icônes</a:t>
            </a:r>
            <a:endParaRPr sz="2933" b="1" dirty="0">
              <a:solidFill>
                <a:srgbClr val="001410"/>
              </a:solidFill>
              <a:latin typeface="Sora"/>
              <a:ea typeface="Sora"/>
              <a:cs typeface="Sora"/>
              <a:sym typeface="Sora"/>
            </a:endParaRPr>
          </a:p>
        </p:txBody>
      </p:sp>
      <p:sp>
        <p:nvSpPr>
          <p:cNvPr id="1293" name="Google Shape;1293;p60"/>
          <p:cNvSpPr txBox="1"/>
          <p:nvPr/>
        </p:nvSpPr>
        <p:spPr>
          <a:xfrm>
            <a:off x="8667965"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ÉCONOMIE</a:t>
            </a:r>
            <a:endParaRPr sz="800">
              <a:latin typeface="Sora"/>
              <a:ea typeface="Sora"/>
              <a:cs typeface="Sora"/>
              <a:sym typeface="Sora"/>
            </a:endParaRPr>
          </a:p>
        </p:txBody>
      </p:sp>
      <p:sp>
        <p:nvSpPr>
          <p:cNvPr id="1294" name="Google Shape;1294;p60"/>
          <p:cNvSpPr txBox="1"/>
          <p:nvPr/>
        </p:nvSpPr>
        <p:spPr>
          <a:xfrm>
            <a:off x="9897232"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NON</a:t>
            </a:r>
            <a:endParaRPr sz="800">
              <a:latin typeface="Sora"/>
              <a:ea typeface="Sora"/>
              <a:cs typeface="Sora"/>
              <a:sym typeface="Sora"/>
            </a:endParaRPr>
          </a:p>
        </p:txBody>
      </p:sp>
      <p:sp>
        <p:nvSpPr>
          <p:cNvPr id="1295" name="Google Shape;1295;p60"/>
          <p:cNvSpPr txBox="1"/>
          <p:nvPr/>
        </p:nvSpPr>
        <p:spPr>
          <a:xfrm>
            <a:off x="9897249" y="27813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MAIL</a:t>
            </a:r>
            <a:endParaRPr sz="800">
              <a:latin typeface="Sora"/>
              <a:ea typeface="Sora"/>
              <a:cs typeface="Sora"/>
              <a:sym typeface="Sora"/>
            </a:endParaRPr>
          </a:p>
        </p:txBody>
      </p:sp>
      <p:sp>
        <p:nvSpPr>
          <p:cNvPr id="1296" name="Google Shape;1296;p60"/>
          <p:cNvSpPr txBox="1"/>
          <p:nvPr/>
        </p:nvSpPr>
        <p:spPr>
          <a:xfrm>
            <a:off x="9891465"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GRAPHIC</a:t>
            </a:r>
            <a:endParaRPr sz="800">
              <a:latin typeface="Sora"/>
              <a:ea typeface="Sora"/>
              <a:cs typeface="Sora"/>
              <a:sym typeface="Sora"/>
            </a:endParaRPr>
          </a:p>
        </p:txBody>
      </p:sp>
      <p:sp>
        <p:nvSpPr>
          <p:cNvPr id="1297" name="Google Shape;1297;p60"/>
          <p:cNvSpPr txBox="1"/>
          <p:nvPr/>
        </p:nvSpPr>
        <p:spPr>
          <a:xfrm>
            <a:off x="1397565"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PAYS</a:t>
            </a:r>
            <a:endParaRPr sz="800">
              <a:latin typeface="Sora"/>
              <a:ea typeface="Sora"/>
              <a:cs typeface="Sora"/>
              <a:sym typeface="Sora"/>
            </a:endParaRPr>
          </a:p>
        </p:txBody>
      </p:sp>
      <p:sp>
        <p:nvSpPr>
          <p:cNvPr id="1298" name="Google Shape;1298;p60"/>
          <p:cNvSpPr txBox="1"/>
          <p:nvPr/>
        </p:nvSpPr>
        <p:spPr>
          <a:xfrm>
            <a:off x="3825183"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CHAMPION</a:t>
            </a:r>
            <a:endParaRPr sz="800">
              <a:latin typeface="Sora"/>
              <a:ea typeface="Sora"/>
              <a:cs typeface="Sora"/>
              <a:sym typeface="Sora"/>
            </a:endParaRPr>
          </a:p>
        </p:txBody>
      </p:sp>
      <p:sp>
        <p:nvSpPr>
          <p:cNvPr id="1299" name="Google Shape;1299;p60"/>
          <p:cNvSpPr txBox="1"/>
          <p:nvPr/>
        </p:nvSpPr>
        <p:spPr>
          <a:xfrm>
            <a:off x="7460365"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VALIDER</a:t>
            </a:r>
            <a:endParaRPr sz="800">
              <a:latin typeface="Sora"/>
              <a:ea typeface="Sora"/>
              <a:cs typeface="Sora"/>
              <a:sym typeface="Sora"/>
            </a:endParaRPr>
          </a:p>
        </p:txBody>
      </p:sp>
      <p:pic>
        <p:nvPicPr>
          <p:cNvPr id="1300" name="Google Shape;1300;p60" title="ADE_CHARTE2024-10.png"/>
          <p:cNvPicPr preferRelativeResize="0"/>
          <p:nvPr/>
        </p:nvPicPr>
        <p:blipFill rotWithShape="1">
          <a:blip r:embed="rId3">
            <a:alphaModFix/>
          </a:blip>
          <a:srcRect/>
          <a:stretch/>
        </p:blipFill>
        <p:spPr>
          <a:xfrm>
            <a:off x="1547084" y="1962433"/>
            <a:ext cx="406400" cy="406400"/>
          </a:xfrm>
          <a:prstGeom prst="rect">
            <a:avLst/>
          </a:prstGeom>
          <a:noFill/>
          <a:ln>
            <a:noFill/>
          </a:ln>
        </p:spPr>
      </p:pic>
      <p:pic>
        <p:nvPicPr>
          <p:cNvPr id="1301" name="Google Shape;1301;p60" title="ADE_CHARTE2024-11.png"/>
          <p:cNvPicPr preferRelativeResize="0"/>
          <p:nvPr/>
        </p:nvPicPr>
        <p:blipFill rotWithShape="1">
          <a:blip r:embed="rId4">
            <a:alphaModFix/>
          </a:blip>
          <a:srcRect/>
          <a:stretch/>
        </p:blipFill>
        <p:spPr>
          <a:xfrm>
            <a:off x="2760809" y="1962433"/>
            <a:ext cx="406400" cy="406400"/>
          </a:xfrm>
          <a:prstGeom prst="rect">
            <a:avLst/>
          </a:prstGeom>
          <a:noFill/>
          <a:ln>
            <a:noFill/>
          </a:ln>
        </p:spPr>
      </p:pic>
      <p:pic>
        <p:nvPicPr>
          <p:cNvPr id="1302" name="Google Shape;1302;p60" title="ADE_CHARTE2024-12.png"/>
          <p:cNvPicPr preferRelativeResize="0"/>
          <p:nvPr/>
        </p:nvPicPr>
        <p:blipFill rotWithShape="1">
          <a:blip r:embed="rId5">
            <a:alphaModFix/>
          </a:blip>
          <a:srcRect/>
          <a:stretch/>
        </p:blipFill>
        <p:spPr>
          <a:xfrm>
            <a:off x="3974536" y="1962433"/>
            <a:ext cx="406400" cy="406400"/>
          </a:xfrm>
          <a:prstGeom prst="rect">
            <a:avLst/>
          </a:prstGeom>
          <a:noFill/>
          <a:ln>
            <a:noFill/>
          </a:ln>
        </p:spPr>
      </p:pic>
      <p:pic>
        <p:nvPicPr>
          <p:cNvPr id="1303" name="Google Shape;1303;p60" title="ADE_CHARTE2024-13.png"/>
          <p:cNvPicPr preferRelativeResize="0"/>
          <p:nvPr/>
        </p:nvPicPr>
        <p:blipFill rotWithShape="1">
          <a:blip r:embed="rId6">
            <a:alphaModFix/>
          </a:blip>
          <a:srcRect/>
          <a:stretch/>
        </p:blipFill>
        <p:spPr>
          <a:xfrm>
            <a:off x="5188261" y="1962433"/>
            <a:ext cx="406400" cy="406400"/>
          </a:xfrm>
          <a:prstGeom prst="rect">
            <a:avLst/>
          </a:prstGeom>
          <a:noFill/>
          <a:ln>
            <a:noFill/>
          </a:ln>
        </p:spPr>
      </p:pic>
      <p:pic>
        <p:nvPicPr>
          <p:cNvPr id="1304" name="Google Shape;1304;p60" title="ADE_CHARTE2024-14.png"/>
          <p:cNvPicPr preferRelativeResize="0"/>
          <p:nvPr/>
        </p:nvPicPr>
        <p:blipFill rotWithShape="1">
          <a:blip r:embed="rId7">
            <a:alphaModFix/>
          </a:blip>
          <a:srcRect/>
          <a:stretch/>
        </p:blipFill>
        <p:spPr>
          <a:xfrm>
            <a:off x="6401988" y="1962433"/>
            <a:ext cx="406400" cy="406400"/>
          </a:xfrm>
          <a:prstGeom prst="rect">
            <a:avLst/>
          </a:prstGeom>
          <a:noFill/>
          <a:ln>
            <a:noFill/>
          </a:ln>
        </p:spPr>
      </p:pic>
      <p:pic>
        <p:nvPicPr>
          <p:cNvPr id="1305" name="Google Shape;1305;p60" title="ADE_CHARTE2024-15.png"/>
          <p:cNvPicPr preferRelativeResize="0"/>
          <p:nvPr/>
        </p:nvPicPr>
        <p:blipFill rotWithShape="1">
          <a:blip r:embed="rId8">
            <a:alphaModFix/>
          </a:blip>
          <a:srcRect/>
          <a:stretch/>
        </p:blipFill>
        <p:spPr>
          <a:xfrm>
            <a:off x="3974548" y="3033151"/>
            <a:ext cx="406400" cy="406400"/>
          </a:xfrm>
          <a:prstGeom prst="rect">
            <a:avLst/>
          </a:prstGeom>
          <a:noFill/>
          <a:ln>
            <a:noFill/>
          </a:ln>
        </p:spPr>
      </p:pic>
      <p:pic>
        <p:nvPicPr>
          <p:cNvPr id="1306" name="Google Shape;1306;p60" title="ADE_CHARTE2024-16.png"/>
          <p:cNvPicPr preferRelativeResize="0"/>
          <p:nvPr/>
        </p:nvPicPr>
        <p:blipFill rotWithShape="1">
          <a:blip r:embed="rId9">
            <a:alphaModFix/>
          </a:blip>
          <a:srcRect/>
          <a:stretch/>
        </p:blipFill>
        <p:spPr>
          <a:xfrm>
            <a:off x="7615740" y="1962433"/>
            <a:ext cx="406400" cy="406400"/>
          </a:xfrm>
          <a:prstGeom prst="rect">
            <a:avLst/>
          </a:prstGeom>
          <a:noFill/>
          <a:ln>
            <a:noFill/>
          </a:ln>
        </p:spPr>
      </p:pic>
      <p:pic>
        <p:nvPicPr>
          <p:cNvPr id="1307" name="Google Shape;1307;p60" title="ADE_CHARTE2024-17.png"/>
          <p:cNvPicPr preferRelativeResize="0"/>
          <p:nvPr/>
        </p:nvPicPr>
        <p:blipFill rotWithShape="1">
          <a:blip r:embed="rId10">
            <a:alphaModFix/>
          </a:blip>
          <a:srcRect/>
          <a:stretch/>
        </p:blipFill>
        <p:spPr>
          <a:xfrm>
            <a:off x="2760817" y="3033151"/>
            <a:ext cx="406400" cy="406400"/>
          </a:xfrm>
          <a:prstGeom prst="rect">
            <a:avLst/>
          </a:prstGeom>
          <a:noFill/>
          <a:ln>
            <a:noFill/>
          </a:ln>
        </p:spPr>
      </p:pic>
      <p:pic>
        <p:nvPicPr>
          <p:cNvPr id="1308" name="Google Shape;1308;p60" title="ADE_CHARTE2024-18.png"/>
          <p:cNvPicPr preferRelativeResize="0"/>
          <p:nvPr/>
        </p:nvPicPr>
        <p:blipFill rotWithShape="1">
          <a:blip r:embed="rId11">
            <a:alphaModFix/>
          </a:blip>
          <a:srcRect/>
          <a:stretch/>
        </p:blipFill>
        <p:spPr>
          <a:xfrm>
            <a:off x="1547084" y="3044167"/>
            <a:ext cx="406400" cy="406400"/>
          </a:xfrm>
          <a:prstGeom prst="rect">
            <a:avLst/>
          </a:prstGeom>
          <a:noFill/>
          <a:ln>
            <a:noFill/>
          </a:ln>
        </p:spPr>
      </p:pic>
      <p:pic>
        <p:nvPicPr>
          <p:cNvPr id="1309" name="Google Shape;1309;p60" title="ADE_CHARTE2024-20.png"/>
          <p:cNvPicPr preferRelativeResize="0"/>
          <p:nvPr/>
        </p:nvPicPr>
        <p:blipFill rotWithShape="1">
          <a:blip r:embed="rId12">
            <a:alphaModFix/>
          </a:blip>
          <a:srcRect/>
          <a:stretch/>
        </p:blipFill>
        <p:spPr>
          <a:xfrm>
            <a:off x="5188269" y="4103867"/>
            <a:ext cx="406400" cy="406400"/>
          </a:xfrm>
          <a:prstGeom prst="rect">
            <a:avLst/>
          </a:prstGeom>
          <a:noFill/>
          <a:ln>
            <a:noFill/>
          </a:ln>
        </p:spPr>
      </p:pic>
      <p:pic>
        <p:nvPicPr>
          <p:cNvPr id="1310" name="Google Shape;1310;p60" title="ADE_CHARTE2024-21.png"/>
          <p:cNvPicPr preferRelativeResize="0"/>
          <p:nvPr/>
        </p:nvPicPr>
        <p:blipFill rotWithShape="1">
          <a:blip r:embed="rId13">
            <a:alphaModFix/>
          </a:blip>
          <a:srcRect/>
          <a:stretch/>
        </p:blipFill>
        <p:spPr>
          <a:xfrm>
            <a:off x="5188261" y="3044167"/>
            <a:ext cx="406400" cy="406400"/>
          </a:xfrm>
          <a:prstGeom prst="rect">
            <a:avLst/>
          </a:prstGeom>
          <a:noFill/>
          <a:ln>
            <a:noFill/>
          </a:ln>
        </p:spPr>
      </p:pic>
      <p:pic>
        <p:nvPicPr>
          <p:cNvPr id="1311" name="Google Shape;1311;p60" title="ADE_CHARTE2024-22.png"/>
          <p:cNvPicPr preferRelativeResize="0"/>
          <p:nvPr/>
        </p:nvPicPr>
        <p:blipFill rotWithShape="1">
          <a:blip r:embed="rId14">
            <a:alphaModFix/>
          </a:blip>
          <a:srcRect/>
          <a:stretch/>
        </p:blipFill>
        <p:spPr>
          <a:xfrm>
            <a:off x="6401988" y="3044167"/>
            <a:ext cx="406400" cy="406400"/>
          </a:xfrm>
          <a:prstGeom prst="rect">
            <a:avLst/>
          </a:prstGeom>
          <a:noFill/>
          <a:ln>
            <a:noFill/>
          </a:ln>
        </p:spPr>
      </p:pic>
      <p:pic>
        <p:nvPicPr>
          <p:cNvPr id="1312" name="Google Shape;1312;p60" title="ADE_CHARTE2024-23.png"/>
          <p:cNvPicPr preferRelativeResize="0"/>
          <p:nvPr/>
        </p:nvPicPr>
        <p:blipFill rotWithShape="1">
          <a:blip r:embed="rId15">
            <a:alphaModFix/>
          </a:blip>
          <a:srcRect/>
          <a:stretch/>
        </p:blipFill>
        <p:spPr>
          <a:xfrm>
            <a:off x="7615715" y="3044167"/>
            <a:ext cx="406400" cy="406400"/>
          </a:xfrm>
          <a:prstGeom prst="rect">
            <a:avLst/>
          </a:prstGeom>
          <a:noFill/>
          <a:ln>
            <a:noFill/>
          </a:ln>
        </p:spPr>
      </p:pic>
      <p:pic>
        <p:nvPicPr>
          <p:cNvPr id="1313" name="Google Shape;1313;p60" title="ADE_CHARTE2024-24.png"/>
          <p:cNvPicPr preferRelativeResize="0"/>
          <p:nvPr/>
        </p:nvPicPr>
        <p:blipFill rotWithShape="1">
          <a:blip r:embed="rId16">
            <a:alphaModFix/>
          </a:blip>
          <a:srcRect/>
          <a:stretch/>
        </p:blipFill>
        <p:spPr>
          <a:xfrm>
            <a:off x="8829440" y="3044167"/>
            <a:ext cx="406400" cy="406400"/>
          </a:xfrm>
          <a:prstGeom prst="rect">
            <a:avLst/>
          </a:prstGeom>
          <a:noFill/>
          <a:ln>
            <a:noFill/>
          </a:ln>
        </p:spPr>
      </p:pic>
      <p:pic>
        <p:nvPicPr>
          <p:cNvPr id="1314" name="Google Shape;1314;p60" title="ADE_CHARTE2024-25.png"/>
          <p:cNvPicPr preferRelativeResize="0"/>
          <p:nvPr/>
        </p:nvPicPr>
        <p:blipFill rotWithShape="1">
          <a:blip r:embed="rId17">
            <a:alphaModFix/>
          </a:blip>
          <a:srcRect/>
          <a:stretch/>
        </p:blipFill>
        <p:spPr>
          <a:xfrm>
            <a:off x="10043167" y="3044167"/>
            <a:ext cx="406400" cy="406400"/>
          </a:xfrm>
          <a:prstGeom prst="rect">
            <a:avLst/>
          </a:prstGeom>
          <a:noFill/>
          <a:ln>
            <a:noFill/>
          </a:ln>
        </p:spPr>
      </p:pic>
      <p:pic>
        <p:nvPicPr>
          <p:cNvPr id="1315" name="Google Shape;1315;p60" title="ADE_CHARTE2024-26.png"/>
          <p:cNvPicPr preferRelativeResize="0"/>
          <p:nvPr/>
        </p:nvPicPr>
        <p:blipFill rotWithShape="1">
          <a:blip r:embed="rId18">
            <a:alphaModFix/>
          </a:blip>
          <a:srcRect/>
          <a:stretch/>
        </p:blipFill>
        <p:spPr>
          <a:xfrm>
            <a:off x="1547084" y="4103867"/>
            <a:ext cx="406400" cy="406400"/>
          </a:xfrm>
          <a:prstGeom prst="rect">
            <a:avLst/>
          </a:prstGeom>
          <a:noFill/>
          <a:ln>
            <a:noFill/>
          </a:ln>
        </p:spPr>
      </p:pic>
      <p:pic>
        <p:nvPicPr>
          <p:cNvPr id="1316" name="Google Shape;1316;p60" title="ADE_CHARTE2024-27.png"/>
          <p:cNvPicPr preferRelativeResize="0"/>
          <p:nvPr/>
        </p:nvPicPr>
        <p:blipFill rotWithShape="1">
          <a:blip r:embed="rId19">
            <a:alphaModFix/>
          </a:blip>
          <a:srcRect/>
          <a:stretch/>
        </p:blipFill>
        <p:spPr>
          <a:xfrm>
            <a:off x="2760809" y="4103867"/>
            <a:ext cx="406400" cy="406400"/>
          </a:xfrm>
          <a:prstGeom prst="rect">
            <a:avLst/>
          </a:prstGeom>
          <a:noFill/>
          <a:ln>
            <a:noFill/>
          </a:ln>
        </p:spPr>
      </p:pic>
      <p:pic>
        <p:nvPicPr>
          <p:cNvPr id="1317" name="Google Shape;1317;p60" title="ADE_CHARTE2024-29.png"/>
          <p:cNvPicPr preferRelativeResize="0"/>
          <p:nvPr/>
        </p:nvPicPr>
        <p:blipFill rotWithShape="1">
          <a:blip r:embed="rId20">
            <a:alphaModFix/>
          </a:blip>
          <a:srcRect/>
          <a:stretch/>
        </p:blipFill>
        <p:spPr>
          <a:xfrm>
            <a:off x="3974545" y="4103867"/>
            <a:ext cx="406400" cy="406400"/>
          </a:xfrm>
          <a:prstGeom prst="rect">
            <a:avLst/>
          </a:prstGeom>
          <a:noFill/>
          <a:ln>
            <a:noFill/>
          </a:ln>
        </p:spPr>
      </p:pic>
      <p:pic>
        <p:nvPicPr>
          <p:cNvPr id="1318" name="Google Shape;1318;p60" title="ADE_CHARTE2024-30.png"/>
          <p:cNvPicPr preferRelativeResize="0"/>
          <p:nvPr/>
        </p:nvPicPr>
        <p:blipFill rotWithShape="1">
          <a:blip r:embed="rId21">
            <a:alphaModFix/>
          </a:blip>
          <a:srcRect/>
          <a:stretch/>
        </p:blipFill>
        <p:spPr>
          <a:xfrm>
            <a:off x="6401988" y="4103867"/>
            <a:ext cx="406400" cy="406400"/>
          </a:xfrm>
          <a:prstGeom prst="rect">
            <a:avLst/>
          </a:prstGeom>
          <a:noFill/>
          <a:ln>
            <a:noFill/>
          </a:ln>
        </p:spPr>
      </p:pic>
      <p:pic>
        <p:nvPicPr>
          <p:cNvPr id="1319" name="Google Shape;1319;p60" title="ADE_CHARTE2024-31.png"/>
          <p:cNvPicPr preferRelativeResize="0"/>
          <p:nvPr/>
        </p:nvPicPr>
        <p:blipFill rotWithShape="1">
          <a:blip r:embed="rId22">
            <a:alphaModFix/>
          </a:blip>
          <a:srcRect/>
          <a:stretch/>
        </p:blipFill>
        <p:spPr>
          <a:xfrm>
            <a:off x="7615715" y="4103867"/>
            <a:ext cx="406400" cy="406400"/>
          </a:xfrm>
          <a:prstGeom prst="rect">
            <a:avLst/>
          </a:prstGeom>
          <a:noFill/>
          <a:ln>
            <a:noFill/>
          </a:ln>
        </p:spPr>
      </p:pic>
      <p:pic>
        <p:nvPicPr>
          <p:cNvPr id="1320" name="Google Shape;1320;p60" title="ADE_CHARTE2024-32.png"/>
          <p:cNvPicPr preferRelativeResize="0"/>
          <p:nvPr/>
        </p:nvPicPr>
        <p:blipFill rotWithShape="1">
          <a:blip r:embed="rId23">
            <a:alphaModFix/>
          </a:blip>
          <a:srcRect/>
          <a:stretch/>
        </p:blipFill>
        <p:spPr>
          <a:xfrm>
            <a:off x="8829440" y="4103867"/>
            <a:ext cx="406400" cy="406400"/>
          </a:xfrm>
          <a:prstGeom prst="rect">
            <a:avLst/>
          </a:prstGeom>
          <a:noFill/>
          <a:ln>
            <a:noFill/>
          </a:ln>
        </p:spPr>
      </p:pic>
      <p:pic>
        <p:nvPicPr>
          <p:cNvPr id="1321" name="Google Shape;1321;p60" title="ADE_CHARTE2024-33.png"/>
          <p:cNvPicPr preferRelativeResize="0"/>
          <p:nvPr/>
        </p:nvPicPr>
        <p:blipFill rotWithShape="1">
          <a:blip r:embed="rId24">
            <a:alphaModFix/>
          </a:blip>
          <a:srcRect/>
          <a:stretch/>
        </p:blipFill>
        <p:spPr>
          <a:xfrm>
            <a:off x="10043167" y="4103867"/>
            <a:ext cx="406400" cy="406400"/>
          </a:xfrm>
          <a:prstGeom prst="rect">
            <a:avLst/>
          </a:prstGeom>
          <a:noFill/>
          <a:ln>
            <a:noFill/>
          </a:ln>
        </p:spPr>
      </p:pic>
      <p:pic>
        <p:nvPicPr>
          <p:cNvPr id="1322" name="Google Shape;1322;p60" title="ADE_CHARTE2024-20.png"/>
          <p:cNvPicPr preferRelativeResize="0"/>
          <p:nvPr/>
        </p:nvPicPr>
        <p:blipFill rotWithShape="1">
          <a:blip r:embed="rId25">
            <a:alphaModFix/>
          </a:blip>
          <a:srcRect/>
          <a:stretch/>
        </p:blipFill>
        <p:spPr>
          <a:xfrm>
            <a:off x="8829440" y="1962433"/>
            <a:ext cx="406400" cy="406400"/>
          </a:xfrm>
          <a:prstGeom prst="rect">
            <a:avLst/>
          </a:prstGeom>
          <a:noFill/>
          <a:ln>
            <a:noFill/>
          </a:ln>
        </p:spPr>
      </p:pic>
      <p:pic>
        <p:nvPicPr>
          <p:cNvPr id="1323" name="Google Shape;1323;p60" title="ADE_CHARTE2024-28.png"/>
          <p:cNvPicPr preferRelativeResize="0"/>
          <p:nvPr/>
        </p:nvPicPr>
        <p:blipFill rotWithShape="1">
          <a:blip r:embed="rId26">
            <a:alphaModFix/>
          </a:blip>
          <a:srcRect/>
          <a:stretch/>
        </p:blipFill>
        <p:spPr>
          <a:xfrm>
            <a:off x="10043167" y="1962433"/>
            <a:ext cx="406400" cy="406400"/>
          </a:xfrm>
          <a:prstGeom prst="rect">
            <a:avLst/>
          </a:prstGeom>
          <a:noFill/>
          <a:ln>
            <a:noFill/>
          </a:ln>
        </p:spPr>
      </p:pic>
      <p:sp>
        <p:nvSpPr>
          <p:cNvPr id="1324" name="Google Shape;1324;p60"/>
          <p:cNvSpPr txBox="1"/>
          <p:nvPr/>
        </p:nvSpPr>
        <p:spPr>
          <a:xfrm>
            <a:off x="0" y="1073733"/>
            <a:ext cx="3246000" cy="270800"/>
          </a:xfrm>
          <a:prstGeom prst="rect">
            <a:avLst/>
          </a:prstGeom>
          <a:noFill/>
          <a:ln>
            <a:noFill/>
          </a:ln>
        </p:spPr>
        <p:txBody>
          <a:bodyPr spcFirstLastPara="1" wrap="square" lIns="0" tIns="0" rIns="0" bIns="0" anchor="t" anchorCtr="0">
            <a:noAutofit/>
          </a:bodyPr>
          <a:lstStyle/>
          <a:p>
            <a:pPr marL="959975"/>
            <a:r>
              <a:rPr lang="fr" sz="1200" dirty="0">
                <a:solidFill>
                  <a:srgbClr val="87CBC1"/>
                </a:solidFill>
                <a:latin typeface="Sora"/>
                <a:ea typeface="Sora"/>
                <a:cs typeface="Sora"/>
                <a:sym typeface="Sora"/>
              </a:rPr>
              <a:t>1/3 - DARK </a:t>
            </a:r>
            <a:endParaRPr sz="1200" dirty="0">
              <a:solidFill>
                <a:srgbClr val="87CBC1"/>
              </a:solidFill>
              <a:latin typeface="Sora"/>
              <a:ea typeface="Sora"/>
              <a:cs typeface="Sora"/>
              <a:sym typeface="Sora"/>
            </a:endParaRPr>
          </a:p>
        </p:txBody>
      </p:sp>
      <p:sp>
        <p:nvSpPr>
          <p:cNvPr id="1325" name="Google Shape;1325;p60"/>
          <p:cNvSpPr txBox="1"/>
          <p:nvPr/>
        </p:nvSpPr>
        <p:spPr>
          <a:xfrm>
            <a:off x="1284231" y="4950333"/>
            <a:ext cx="9324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OBJECTIF</a:t>
            </a:r>
            <a:endParaRPr sz="800">
              <a:latin typeface="Sora"/>
              <a:ea typeface="Sora"/>
              <a:cs typeface="Sora"/>
              <a:sym typeface="Sora"/>
            </a:endParaRPr>
          </a:p>
        </p:txBody>
      </p:sp>
      <p:sp>
        <p:nvSpPr>
          <p:cNvPr id="1326" name="Google Shape;1326;p60"/>
          <p:cNvSpPr txBox="1"/>
          <p:nvPr/>
        </p:nvSpPr>
        <p:spPr>
          <a:xfrm>
            <a:off x="2611299" y="4950333"/>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CHOIX</a:t>
            </a:r>
            <a:endParaRPr sz="800">
              <a:latin typeface="Sora"/>
              <a:ea typeface="Sora"/>
              <a:cs typeface="Sora"/>
              <a:sym typeface="Sora"/>
            </a:endParaRPr>
          </a:p>
        </p:txBody>
      </p:sp>
      <p:sp>
        <p:nvSpPr>
          <p:cNvPr id="1327" name="Google Shape;1327;p60"/>
          <p:cNvSpPr txBox="1"/>
          <p:nvPr/>
        </p:nvSpPr>
        <p:spPr>
          <a:xfrm>
            <a:off x="5039065" y="4950333"/>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PROCESS</a:t>
            </a:r>
            <a:endParaRPr sz="800">
              <a:latin typeface="Sora"/>
              <a:ea typeface="Sora"/>
              <a:cs typeface="Sora"/>
              <a:sym typeface="Sora"/>
            </a:endParaRPr>
          </a:p>
        </p:txBody>
      </p:sp>
      <p:sp>
        <p:nvSpPr>
          <p:cNvPr id="1328" name="Google Shape;1328;p60"/>
          <p:cNvSpPr txBox="1"/>
          <p:nvPr/>
        </p:nvSpPr>
        <p:spPr>
          <a:xfrm>
            <a:off x="6061451" y="4950333"/>
            <a:ext cx="10884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NOMENCLATURE</a:t>
            </a:r>
            <a:endParaRPr sz="800">
              <a:latin typeface="Sora"/>
              <a:ea typeface="Sora"/>
              <a:cs typeface="Sora"/>
              <a:sym typeface="Sora"/>
            </a:endParaRPr>
          </a:p>
        </p:txBody>
      </p:sp>
      <p:sp>
        <p:nvSpPr>
          <p:cNvPr id="1329" name="Google Shape;1329;p60"/>
          <p:cNvSpPr txBox="1"/>
          <p:nvPr/>
        </p:nvSpPr>
        <p:spPr>
          <a:xfrm>
            <a:off x="8476567" y="4950333"/>
            <a:ext cx="10884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SÉCURITÉ</a:t>
            </a:r>
            <a:endParaRPr sz="800">
              <a:latin typeface="Sora"/>
              <a:ea typeface="Sora"/>
              <a:cs typeface="Sora"/>
              <a:sym typeface="Sora"/>
            </a:endParaRPr>
          </a:p>
        </p:txBody>
      </p:sp>
      <p:sp>
        <p:nvSpPr>
          <p:cNvPr id="1330" name="Google Shape;1330;p60"/>
          <p:cNvSpPr txBox="1"/>
          <p:nvPr/>
        </p:nvSpPr>
        <p:spPr>
          <a:xfrm>
            <a:off x="9737667" y="4950333"/>
            <a:ext cx="10132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ATTENTION</a:t>
            </a:r>
            <a:endParaRPr sz="800">
              <a:latin typeface="Sora"/>
              <a:ea typeface="Sora"/>
              <a:cs typeface="Sora"/>
              <a:sym typeface="Sora"/>
            </a:endParaRPr>
          </a:p>
        </p:txBody>
      </p:sp>
      <p:sp>
        <p:nvSpPr>
          <p:cNvPr id="1331" name="Google Shape;1331;p60"/>
          <p:cNvSpPr txBox="1"/>
          <p:nvPr/>
        </p:nvSpPr>
        <p:spPr>
          <a:xfrm>
            <a:off x="3755164" y="4950333"/>
            <a:ext cx="84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RECHERCHE</a:t>
            </a:r>
            <a:endParaRPr sz="800">
              <a:latin typeface="Sora"/>
              <a:ea typeface="Sora"/>
              <a:cs typeface="Sora"/>
              <a:sym typeface="Sora"/>
            </a:endParaRPr>
          </a:p>
        </p:txBody>
      </p:sp>
      <p:sp>
        <p:nvSpPr>
          <p:cNvPr id="1332" name="Google Shape;1332;p60"/>
          <p:cNvSpPr txBox="1"/>
          <p:nvPr/>
        </p:nvSpPr>
        <p:spPr>
          <a:xfrm>
            <a:off x="7306533" y="4950333"/>
            <a:ext cx="10132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GOUVERNANCE</a:t>
            </a:r>
            <a:endParaRPr sz="800">
              <a:latin typeface="Sora"/>
              <a:ea typeface="Sora"/>
              <a:cs typeface="Sora"/>
              <a:sym typeface="Sora"/>
            </a:endParaRPr>
          </a:p>
        </p:txBody>
      </p:sp>
      <p:pic>
        <p:nvPicPr>
          <p:cNvPr id="1333" name="Google Shape;1333;p60" title="ADE_CHARTE2024-37.png"/>
          <p:cNvPicPr preferRelativeResize="0"/>
          <p:nvPr/>
        </p:nvPicPr>
        <p:blipFill rotWithShape="1">
          <a:blip r:embed="rId27">
            <a:alphaModFix/>
          </a:blip>
          <a:srcRect/>
          <a:stretch/>
        </p:blipFill>
        <p:spPr>
          <a:xfrm>
            <a:off x="5188269" y="5192533"/>
            <a:ext cx="406400" cy="406400"/>
          </a:xfrm>
          <a:prstGeom prst="rect">
            <a:avLst/>
          </a:prstGeom>
          <a:noFill/>
          <a:ln>
            <a:noFill/>
          </a:ln>
        </p:spPr>
      </p:pic>
      <p:pic>
        <p:nvPicPr>
          <p:cNvPr id="1334" name="Google Shape;1334;p60" title="ADE_CHARTE2024-34.png"/>
          <p:cNvPicPr preferRelativeResize="0"/>
          <p:nvPr/>
        </p:nvPicPr>
        <p:blipFill rotWithShape="1">
          <a:blip r:embed="rId28">
            <a:alphaModFix/>
          </a:blip>
          <a:srcRect/>
          <a:stretch/>
        </p:blipFill>
        <p:spPr>
          <a:xfrm>
            <a:off x="1547084" y="5192533"/>
            <a:ext cx="406400" cy="406400"/>
          </a:xfrm>
          <a:prstGeom prst="rect">
            <a:avLst/>
          </a:prstGeom>
          <a:noFill/>
          <a:ln>
            <a:noFill/>
          </a:ln>
        </p:spPr>
      </p:pic>
      <p:pic>
        <p:nvPicPr>
          <p:cNvPr id="1335" name="Google Shape;1335;p60" title="ADE_CHARTE2024-35.png"/>
          <p:cNvPicPr preferRelativeResize="0"/>
          <p:nvPr/>
        </p:nvPicPr>
        <p:blipFill rotWithShape="1">
          <a:blip r:embed="rId29">
            <a:alphaModFix/>
          </a:blip>
          <a:srcRect/>
          <a:stretch/>
        </p:blipFill>
        <p:spPr>
          <a:xfrm>
            <a:off x="2760809" y="5192533"/>
            <a:ext cx="406400" cy="406400"/>
          </a:xfrm>
          <a:prstGeom prst="rect">
            <a:avLst/>
          </a:prstGeom>
          <a:noFill/>
          <a:ln>
            <a:noFill/>
          </a:ln>
        </p:spPr>
      </p:pic>
      <p:pic>
        <p:nvPicPr>
          <p:cNvPr id="1336" name="Google Shape;1336;p60" title="ADE_CHARTE2024-36.png"/>
          <p:cNvPicPr preferRelativeResize="0"/>
          <p:nvPr/>
        </p:nvPicPr>
        <p:blipFill rotWithShape="1">
          <a:blip r:embed="rId30">
            <a:alphaModFix/>
          </a:blip>
          <a:srcRect/>
          <a:stretch/>
        </p:blipFill>
        <p:spPr>
          <a:xfrm>
            <a:off x="3974545" y="5192533"/>
            <a:ext cx="406400" cy="406400"/>
          </a:xfrm>
          <a:prstGeom prst="rect">
            <a:avLst/>
          </a:prstGeom>
          <a:noFill/>
          <a:ln>
            <a:noFill/>
          </a:ln>
        </p:spPr>
      </p:pic>
      <p:pic>
        <p:nvPicPr>
          <p:cNvPr id="1337" name="Google Shape;1337;p60" title="ADE_CHARTE2024-38.png"/>
          <p:cNvPicPr preferRelativeResize="0"/>
          <p:nvPr/>
        </p:nvPicPr>
        <p:blipFill rotWithShape="1">
          <a:blip r:embed="rId31">
            <a:alphaModFix/>
          </a:blip>
          <a:srcRect/>
          <a:stretch/>
        </p:blipFill>
        <p:spPr>
          <a:xfrm>
            <a:off x="6401988" y="5192533"/>
            <a:ext cx="406400" cy="406400"/>
          </a:xfrm>
          <a:prstGeom prst="rect">
            <a:avLst/>
          </a:prstGeom>
          <a:noFill/>
          <a:ln>
            <a:noFill/>
          </a:ln>
        </p:spPr>
      </p:pic>
      <p:pic>
        <p:nvPicPr>
          <p:cNvPr id="1338" name="Google Shape;1338;p60" title="ADE_CHARTE2024-39.png"/>
          <p:cNvPicPr preferRelativeResize="0"/>
          <p:nvPr/>
        </p:nvPicPr>
        <p:blipFill rotWithShape="1">
          <a:blip r:embed="rId32">
            <a:alphaModFix/>
          </a:blip>
          <a:srcRect/>
          <a:stretch/>
        </p:blipFill>
        <p:spPr>
          <a:xfrm>
            <a:off x="7615715" y="5192533"/>
            <a:ext cx="406400" cy="406400"/>
          </a:xfrm>
          <a:prstGeom prst="rect">
            <a:avLst/>
          </a:prstGeom>
          <a:noFill/>
          <a:ln>
            <a:noFill/>
          </a:ln>
        </p:spPr>
      </p:pic>
      <p:pic>
        <p:nvPicPr>
          <p:cNvPr id="1339" name="Google Shape;1339;p60" title="ADE_CHARTE2024-41.png"/>
          <p:cNvPicPr preferRelativeResize="0"/>
          <p:nvPr/>
        </p:nvPicPr>
        <p:blipFill rotWithShape="1">
          <a:blip r:embed="rId33">
            <a:alphaModFix/>
          </a:blip>
          <a:srcRect/>
          <a:stretch/>
        </p:blipFill>
        <p:spPr>
          <a:xfrm>
            <a:off x="8829440" y="5192533"/>
            <a:ext cx="406400" cy="406400"/>
          </a:xfrm>
          <a:prstGeom prst="rect">
            <a:avLst/>
          </a:prstGeom>
          <a:noFill/>
          <a:ln>
            <a:noFill/>
          </a:ln>
        </p:spPr>
      </p:pic>
      <p:pic>
        <p:nvPicPr>
          <p:cNvPr id="1340" name="Google Shape;1340;p60" title="ADE_CHARTE2024-40.png"/>
          <p:cNvPicPr preferRelativeResize="0"/>
          <p:nvPr/>
        </p:nvPicPr>
        <p:blipFill rotWithShape="1">
          <a:blip r:embed="rId34">
            <a:alphaModFix/>
          </a:blip>
          <a:srcRect/>
          <a:stretch/>
        </p:blipFill>
        <p:spPr>
          <a:xfrm>
            <a:off x="10043167" y="5192533"/>
            <a:ext cx="406400" cy="406400"/>
          </a:xfrm>
          <a:prstGeom prst="rect">
            <a:avLst/>
          </a:prstGeom>
          <a:noFill/>
          <a:ln>
            <a:noFill/>
          </a:ln>
        </p:spPr>
      </p:pic>
      <p:cxnSp>
        <p:nvCxnSpPr>
          <p:cNvPr id="2" name="Connecteur droit 1">
            <a:extLst>
              <a:ext uri="{FF2B5EF4-FFF2-40B4-BE49-F238E27FC236}">
                <a16:creationId xmlns:a16="http://schemas.microsoft.com/office/drawing/2014/main" id="{5F71B61E-2E27-FAB1-D37F-28B05FE96EC5}"/>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44"/>
        <p:cNvGrpSpPr/>
        <p:nvPr/>
      </p:nvGrpSpPr>
      <p:grpSpPr>
        <a:xfrm>
          <a:off x="0" y="0"/>
          <a:ext cx="0" cy="0"/>
          <a:chOff x="0" y="0"/>
          <a:chExt cx="0" cy="0"/>
        </a:xfrm>
      </p:grpSpPr>
      <p:sp>
        <p:nvSpPr>
          <p:cNvPr id="1345" name="Google Shape;1345;p61"/>
          <p:cNvSpPr txBox="1"/>
          <p:nvPr/>
        </p:nvSpPr>
        <p:spPr>
          <a:xfrm>
            <a:off x="2611265"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VILLE</a:t>
            </a:r>
            <a:endParaRPr sz="800">
              <a:solidFill>
                <a:schemeClr val="bg1"/>
              </a:solidFill>
              <a:latin typeface="Sora"/>
              <a:ea typeface="Sora"/>
              <a:cs typeface="Sora"/>
              <a:sym typeface="Sora"/>
            </a:endParaRPr>
          </a:p>
        </p:txBody>
      </p:sp>
      <p:sp>
        <p:nvSpPr>
          <p:cNvPr id="1346" name="Google Shape;1346;p61"/>
          <p:cNvSpPr txBox="1"/>
          <p:nvPr/>
        </p:nvSpPr>
        <p:spPr>
          <a:xfrm>
            <a:off x="3824983"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CAMPUS</a:t>
            </a:r>
            <a:endParaRPr sz="800">
              <a:solidFill>
                <a:schemeClr val="bg1"/>
              </a:solidFill>
              <a:latin typeface="Sora"/>
              <a:ea typeface="Sora"/>
              <a:cs typeface="Sora"/>
              <a:sym typeface="Sora"/>
            </a:endParaRPr>
          </a:p>
        </p:txBody>
      </p:sp>
      <p:sp>
        <p:nvSpPr>
          <p:cNvPr id="1347" name="Google Shape;1347;p61"/>
          <p:cNvSpPr txBox="1"/>
          <p:nvPr/>
        </p:nvSpPr>
        <p:spPr>
          <a:xfrm>
            <a:off x="5038683"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ÉTUDIANT</a:t>
            </a:r>
            <a:endParaRPr sz="800">
              <a:solidFill>
                <a:schemeClr val="bg1"/>
              </a:solidFill>
              <a:latin typeface="Sora"/>
              <a:ea typeface="Sora"/>
              <a:cs typeface="Sora"/>
              <a:sym typeface="Sora"/>
            </a:endParaRPr>
          </a:p>
        </p:txBody>
      </p:sp>
      <p:sp>
        <p:nvSpPr>
          <p:cNvPr id="1348" name="Google Shape;1348;p61"/>
          <p:cNvSpPr txBox="1"/>
          <p:nvPr/>
        </p:nvSpPr>
        <p:spPr>
          <a:xfrm>
            <a:off x="6252407"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ÉQUIPE</a:t>
            </a:r>
            <a:endParaRPr sz="800">
              <a:solidFill>
                <a:schemeClr val="bg1"/>
              </a:solidFill>
              <a:latin typeface="Sora"/>
              <a:ea typeface="Sora"/>
              <a:cs typeface="Sora"/>
              <a:sym typeface="Sora"/>
            </a:endParaRPr>
          </a:p>
        </p:txBody>
      </p:sp>
      <p:sp>
        <p:nvSpPr>
          <p:cNvPr id="1349" name="Google Shape;1349;p61"/>
          <p:cNvSpPr txBox="1"/>
          <p:nvPr/>
        </p:nvSpPr>
        <p:spPr>
          <a:xfrm>
            <a:off x="7466132"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RÉSEAU</a:t>
            </a:r>
            <a:endParaRPr sz="800">
              <a:solidFill>
                <a:schemeClr val="bg1"/>
              </a:solidFill>
              <a:latin typeface="Sora"/>
              <a:ea typeface="Sora"/>
              <a:cs typeface="Sora"/>
              <a:sym typeface="Sora"/>
            </a:endParaRPr>
          </a:p>
          <a:p>
            <a:pPr algn="ctr">
              <a:lnSpc>
                <a:spcPct val="80000"/>
              </a:lnSpc>
            </a:pPr>
            <a:endParaRPr sz="800">
              <a:solidFill>
                <a:schemeClr val="bg1"/>
              </a:solidFill>
              <a:latin typeface="Sora"/>
              <a:ea typeface="Sora"/>
              <a:cs typeface="Sora"/>
              <a:sym typeface="Sora"/>
            </a:endParaRPr>
          </a:p>
        </p:txBody>
      </p:sp>
      <p:sp>
        <p:nvSpPr>
          <p:cNvPr id="1350" name="Google Shape;1350;p61"/>
          <p:cNvSpPr txBox="1"/>
          <p:nvPr/>
        </p:nvSpPr>
        <p:spPr>
          <a:xfrm>
            <a:off x="8679783"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OUI</a:t>
            </a:r>
            <a:endParaRPr sz="800">
              <a:solidFill>
                <a:schemeClr val="bg1"/>
              </a:solidFill>
              <a:latin typeface="Sora"/>
              <a:ea typeface="Sora"/>
              <a:cs typeface="Sora"/>
              <a:sym typeface="Sora"/>
            </a:endParaRPr>
          </a:p>
        </p:txBody>
      </p:sp>
      <p:sp>
        <p:nvSpPr>
          <p:cNvPr id="1351" name="Google Shape;1351;p61"/>
          <p:cNvSpPr txBox="1"/>
          <p:nvPr/>
        </p:nvSpPr>
        <p:spPr>
          <a:xfrm>
            <a:off x="2611283" y="277298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DRAPEAU</a:t>
            </a:r>
            <a:endParaRPr sz="800">
              <a:solidFill>
                <a:schemeClr val="bg1"/>
              </a:solidFill>
              <a:latin typeface="Sora"/>
              <a:ea typeface="Sora"/>
              <a:cs typeface="Sora"/>
              <a:sym typeface="Sora"/>
            </a:endParaRPr>
          </a:p>
        </p:txBody>
      </p:sp>
      <p:sp>
        <p:nvSpPr>
          <p:cNvPr id="1352" name="Google Shape;1352;p61"/>
          <p:cNvSpPr txBox="1"/>
          <p:nvPr/>
        </p:nvSpPr>
        <p:spPr>
          <a:xfrm>
            <a:off x="3824983" y="277298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WEB</a:t>
            </a:r>
            <a:endParaRPr sz="800">
              <a:solidFill>
                <a:schemeClr val="bg1"/>
              </a:solidFill>
              <a:latin typeface="Sora"/>
              <a:ea typeface="Sora"/>
              <a:cs typeface="Sora"/>
              <a:sym typeface="Sora"/>
            </a:endParaRPr>
          </a:p>
        </p:txBody>
      </p:sp>
      <p:sp>
        <p:nvSpPr>
          <p:cNvPr id="1353" name="Google Shape;1353;p61"/>
          <p:cNvSpPr txBox="1"/>
          <p:nvPr/>
        </p:nvSpPr>
        <p:spPr>
          <a:xfrm>
            <a:off x="6252432" y="27813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TÉLÉPHONE</a:t>
            </a:r>
            <a:endParaRPr sz="800">
              <a:solidFill>
                <a:schemeClr val="bg1"/>
              </a:solidFill>
              <a:latin typeface="Sora"/>
              <a:ea typeface="Sora"/>
              <a:cs typeface="Sora"/>
              <a:sym typeface="Sora"/>
            </a:endParaRPr>
          </a:p>
        </p:txBody>
      </p:sp>
      <p:sp>
        <p:nvSpPr>
          <p:cNvPr id="1354" name="Google Shape;1354;p61"/>
          <p:cNvSpPr txBox="1"/>
          <p:nvPr/>
        </p:nvSpPr>
        <p:spPr>
          <a:xfrm>
            <a:off x="7466149" y="27813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APPELER</a:t>
            </a:r>
            <a:endParaRPr sz="800">
              <a:solidFill>
                <a:schemeClr val="bg1"/>
              </a:solidFill>
              <a:latin typeface="Sora"/>
              <a:ea typeface="Sora"/>
              <a:cs typeface="Sora"/>
              <a:sym typeface="Sora"/>
            </a:endParaRPr>
          </a:p>
        </p:txBody>
      </p:sp>
      <p:sp>
        <p:nvSpPr>
          <p:cNvPr id="1355" name="Google Shape;1355;p61"/>
          <p:cNvSpPr txBox="1"/>
          <p:nvPr/>
        </p:nvSpPr>
        <p:spPr>
          <a:xfrm>
            <a:off x="8679865" y="27813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URL</a:t>
            </a:r>
            <a:endParaRPr sz="800">
              <a:solidFill>
                <a:schemeClr val="bg1"/>
              </a:solidFill>
              <a:latin typeface="Sora"/>
              <a:ea typeface="Sora"/>
              <a:cs typeface="Sora"/>
              <a:sym typeface="Sora"/>
            </a:endParaRPr>
          </a:p>
        </p:txBody>
      </p:sp>
      <p:sp>
        <p:nvSpPr>
          <p:cNvPr id="1356" name="Google Shape;1356;p61"/>
          <p:cNvSpPr txBox="1"/>
          <p:nvPr/>
        </p:nvSpPr>
        <p:spPr>
          <a:xfrm>
            <a:off x="1397573"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LABEL</a:t>
            </a:r>
            <a:endParaRPr sz="800">
              <a:solidFill>
                <a:schemeClr val="bg1"/>
              </a:solidFill>
              <a:latin typeface="Sora"/>
              <a:ea typeface="Sora"/>
              <a:cs typeface="Sora"/>
              <a:sym typeface="Sora"/>
            </a:endParaRPr>
          </a:p>
        </p:txBody>
      </p:sp>
      <p:sp>
        <p:nvSpPr>
          <p:cNvPr id="1357" name="Google Shape;1357;p61"/>
          <p:cNvSpPr txBox="1"/>
          <p:nvPr/>
        </p:nvSpPr>
        <p:spPr>
          <a:xfrm>
            <a:off x="2611299"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MÉDAILLE</a:t>
            </a:r>
            <a:endParaRPr sz="800">
              <a:solidFill>
                <a:schemeClr val="bg1"/>
              </a:solidFill>
              <a:latin typeface="Sora"/>
              <a:ea typeface="Sora"/>
              <a:cs typeface="Sora"/>
              <a:sym typeface="Sora"/>
            </a:endParaRPr>
          </a:p>
        </p:txBody>
      </p:sp>
      <p:sp>
        <p:nvSpPr>
          <p:cNvPr id="1358" name="Google Shape;1358;p61"/>
          <p:cNvSpPr txBox="1"/>
          <p:nvPr/>
        </p:nvSpPr>
        <p:spPr>
          <a:xfrm>
            <a:off x="5039065"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GRANDIR</a:t>
            </a:r>
            <a:endParaRPr sz="800">
              <a:solidFill>
                <a:schemeClr val="bg1"/>
              </a:solidFill>
              <a:latin typeface="Sora"/>
              <a:ea typeface="Sora"/>
              <a:cs typeface="Sora"/>
              <a:sym typeface="Sora"/>
            </a:endParaRPr>
          </a:p>
        </p:txBody>
      </p:sp>
      <p:sp>
        <p:nvSpPr>
          <p:cNvPr id="1359" name="Google Shape;1359;p61"/>
          <p:cNvSpPr txBox="1"/>
          <p:nvPr/>
        </p:nvSpPr>
        <p:spPr>
          <a:xfrm>
            <a:off x="6252765"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CONSTRUIRE</a:t>
            </a:r>
            <a:endParaRPr sz="800">
              <a:solidFill>
                <a:schemeClr val="bg1"/>
              </a:solidFill>
              <a:latin typeface="Sora"/>
              <a:ea typeface="Sora"/>
              <a:cs typeface="Sora"/>
              <a:sym typeface="Sora"/>
            </a:endParaRPr>
          </a:p>
        </p:txBody>
      </p:sp>
      <p:sp>
        <p:nvSpPr>
          <p:cNvPr id="1360" name="Google Shape;1360;p61"/>
          <p:cNvSpPr txBox="1"/>
          <p:nvPr/>
        </p:nvSpPr>
        <p:spPr>
          <a:xfrm>
            <a:off x="1397583" y="277298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ECOLOGIE</a:t>
            </a:r>
            <a:endParaRPr sz="800">
              <a:solidFill>
                <a:schemeClr val="bg1"/>
              </a:solidFill>
              <a:latin typeface="Sora"/>
              <a:ea typeface="Sora"/>
              <a:cs typeface="Sora"/>
              <a:sym typeface="Sora"/>
            </a:endParaRPr>
          </a:p>
        </p:txBody>
      </p:sp>
      <p:sp>
        <p:nvSpPr>
          <p:cNvPr id="1361" name="Google Shape;1361;p61"/>
          <p:cNvSpPr txBox="1"/>
          <p:nvPr/>
        </p:nvSpPr>
        <p:spPr>
          <a:xfrm>
            <a:off x="5038699" y="27813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WIFI</a:t>
            </a:r>
            <a:endParaRPr sz="800">
              <a:solidFill>
                <a:schemeClr val="bg1"/>
              </a:solidFill>
              <a:latin typeface="Sora"/>
              <a:ea typeface="Sora"/>
              <a:cs typeface="Sora"/>
              <a:sym typeface="Sora"/>
            </a:endParaRPr>
          </a:p>
        </p:txBody>
      </p:sp>
      <p:sp>
        <p:nvSpPr>
          <p:cNvPr id="1362" name="Google Shape;1362;p61"/>
          <p:cNvSpPr txBox="1"/>
          <p:nvPr/>
        </p:nvSpPr>
        <p:spPr>
          <a:xfrm>
            <a:off x="0" y="6560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a:solidFill>
                  <a:schemeClr val="lt1"/>
                </a:solidFill>
                <a:latin typeface="Sora"/>
                <a:ea typeface="Sora"/>
                <a:cs typeface="Sora"/>
                <a:sym typeface="Sora"/>
              </a:rPr>
              <a:t>Icônes</a:t>
            </a:r>
            <a:endParaRPr sz="2933" b="1">
              <a:solidFill>
                <a:schemeClr val="lt1"/>
              </a:solidFill>
              <a:latin typeface="Sora"/>
              <a:ea typeface="Sora"/>
              <a:cs typeface="Sora"/>
              <a:sym typeface="Sora"/>
            </a:endParaRPr>
          </a:p>
        </p:txBody>
      </p:sp>
      <p:sp>
        <p:nvSpPr>
          <p:cNvPr id="1363" name="Google Shape;1363;p61"/>
          <p:cNvSpPr txBox="1"/>
          <p:nvPr/>
        </p:nvSpPr>
        <p:spPr>
          <a:xfrm>
            <a:off x="8667965"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ÉCONOMIE</a:t>
            </a:r>
            <a:endParaRPr sz="800">
              <a:solidFill>
                <a:schemeClr val="bg1"/>
              </a:solidFill>
              <a:latin typeface="Sora"/>
              <a:ea typeface="Sora"/>
              <a:cs typeface="Sora"/>
              <a:sym typeface="Sora"/>
            </a:endParaRPr>
          </a:p>
        </p:txBody>
      </p:sp>
      <p:sp>
        <p:nvSpPr>
          <p:cNvPr id="1364" name="Google Shape;1364;p61"/>
          <p:cNvSpPr txBox="1"/>
          <p:nvPr/>
        </p:nvSpPr>
        <p:spPr>
          <a:xfrm>
            <a:off x="9897232"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NON</a:t>
            </a:r>
            <a:endParaRPr sz="800">
              <a:solidFill>
                <a:schemeClr val="bg1"/>
              </a:solidFill>
              <a:latin typeface="Sora"/>
              <a:ea typeface="Sora"/>
              <a:cs typeface="Sora"/>
              <a:sym typeface="Sora"/>
            </a:endParaRPr>
          </a:p>
        </p:txBody>
      </p:sp>
      <p:sp>
        <p:nvSpPr>
          <p:cNvPr id="1365" name="Google Shape;1365;p61"/>
          <p:cNvSpPr txBox="1"/>
          <p:nvPr/>
        </p:nvSpPr>
        <p:spPr>
          <a:xfrm>
            <a:off x="9897249" y="27813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MAIL</a:t>
            </a:r>
            <a:endParaRPr sz="800">
              <a:solidFill>
                <a:schemeClr val="bg1"/>
              </a:solidFill>
              <a:latin typeface="Sora"/>
              <a:ea typeface="Sora"/>
              <a:cs typeface="Sora"/>
              <a:sym typeface="Sora"/>
            </a:endParaRPr>
          </a:p>
        </p:txBody>
      </p:sp>
      <p:sp>
        <p:nvSpPr>
          <p:cNvPr id="1366" name="Google Shape;1366;p61"/>
          <p:cNvSpPr txBox="1"/>
          <p:nvPr/>
        </p:nvSpPr>
        <p:spPr>
          <a:xfrm>
            <a:off x="9891465"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GRAPHIC</a:t>
            </a:r>
            <a:endParaRPr sz="800">
              <a:solidFill>
                <a:schemeClr val="bg1"/>
              </a:solidFill>
              <a:latin typeface="Sora"/>
              <a:ea typeface="Sora"/>
              <a:cs typeface="Sora"/>
              <a:sym typeface="Sora"/>
            </a:endParaRPr>
          </a:p>
        </p:txBody>
      </p:sp>
      <p:sp>
        <p:nvSpPr>
          <p:cNvPr id="1367" name="Google Shape;1367;p61"/>
          <p:cNvSpPr txBox="1"/>
          <p:nvPr/>
        </p:nvSpPr>
        <p:spPr>
          <a:xfrm>
            <a:off x="1397565"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PAYS</a:t>
            </a:r>
            <a:endParaRPr sz="800">
              <a:solidFill>
                <a:schemeClr val="bg1"/>
              </a:solidFill>
              <a:latin typeface="Sora"/>
              <a:ea typeface="Sora"/>
              <a:cs typeface="Sora"/>
              <a:sym typeface="Sora"/>
            </a:endParaRPr>
          </a:p>
        </p:txBody>
      </p:sp>
      <p:sp>
        <p:nvSpPr>
          <p:cNvPr id="1368" name="Google Shape;1368;p61"/>
          <p:cNvSpPr txBox="1"/>
          <p:nvPr/>
        </p:nvSpPr>
        <p:spPr>
          <a:xfrm>
            <a:off x="3825183"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CHAMPION</a:t>
            </a:r>
            <a:endParaRPr sz="800">
              <a:solidFill>
                <a:schemeClr val="bg1"/>
              </a:solidFill>
              <a:latin typeface="Sora"/>
              <a:ea typeface="Sora"/>
              <a:cs typeface="Sora"/>
              <a:sym typeface="Sora"/>
            </a:endParaRPr>
          </a:p>
        </p:txBody>
      </p:sp>
      <p:sp>
        <p:nvSpPr>
          <p:cNvPr id="1369" name="Google Shape;1369;p61"/>
          <p:cNvSpPr txBox="1"/>
          <p:nvPr/>
        </p:nvSpPr>
        <p:spPr>
          <a:xfrm>
            <a:off x="7460365"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VALIDER</a:t>
            </a:r>
            <a:endParaRPr sz="800">
              <a:solidFill>
                <a:schemeClr val="bg1"/>
              </a:solidFill>
              <a:latin typeface="Sora"/>
              <a:ea typeface="Sora"/>
              <a:cs typeface="Sora"/>
              <a:sym typeface="Sora"/>
            </a:endParaRPr>
          </a:p>
        </p:txBody>
      </p:sp>
      <p:pic>
        <p:nvPicPr>
          <p:cNvPr id="1370" name="Google Shape;1370;p61" title="ADE_CHARTE2024-10.png"/>
          <p:cNvPicPr preferRelativeResize="0"/>
          <p:nvPr/>
        </p:nvPicPr>
        <p:blipFill rotWithShape="1">
          <a:blip r:embed="rId3">
            <a:alphaModFix/>
          </a:blip>
          <a:srcRect/>
          <a:stretch/>
        </p:blipFill>
        <p:spPr>
          <a:xfrm>
            <a:off x="1547084" y="1962433"/>
            <a:ext cx="406400" cy="406400"/>
          </a:xfrm>
          <a:prstGeom prst="rect">
            <a:avLst/>
          </a:prstGeom>
          <a:noFill/>
          <a:ln>
            <a:noFill/>
          </a:ln>
        </p:spPr>
      </p:pic>
      <p:pic>
        <p:nvPicPr>
          <p:cNvPr id="1371" name="Google Shape;1371;p61" title="ADE_CHARTE2024-11.png"/>
          <p:cNvPicPr preferRelativeResize="0"/>
          <p:nvPr/>
        </p:nvPicPr>
        <p:blipFill rotWithShape="1">
          <a:blip r:embed="rId4">
            <a:alphaModFix/>
          </a:blip>
          <a:srcRect/>
          <a:stretch/>
        </p:blipFill>
        <p:spPr>
          <a:xfrm>
            <a:off x="2760809" y="1962433"/>
            <a:ext cx="406400" cy="406400"/>
          </a:xfrm>
          <a:prstGeom prst="rect">
            <a:avLst/>
          </a:prstGeom>
          <a:noFill/>
          <a:ln>
            <a:noFill/>
          </a:ln>
        </p:spPr>
      </p:pic>
      <p:pic>
        <p:nvPicPr>
          <p:cNvPr id="1372" name="Google Shape;1372;p61" title="ADE_CHARTE2024-12.png"/>
          <p:cNvPicPr preferRelativeResize="0"/>
          <p:nvPr/>
        </p:nvPicPr>
        <p:blipFill rotWithShape="1">
          <a:blip r:embed="rId5">
            <a:alphaModFix/>
          </a:blip>
          <a:srcRect/>
          <a:stretch/>
        </p:blipFill>
        <p:spPr>
          <a:xfrm>
            <a:off x="3974536" y="1962433"/>
            <a:ext cx="406400" cy="406400"/>
          </a:xfrm>
          <a:prstGeom prst="rect">
            <a:avLst/>
          </a:prstGeom>
          <a:noFill/>
          <a:ln>
            <a:noFill/>
          </a:ln>
        </p:spPr>
      </p:pic>
      <p:pic>
        <p:nvPicPr>
          <p:cNvPr id="1373" name="Google Shape;1373;p61" title="ADE_CHARTE2024-13.png"/>
          <p:cNvPicPr preferRelativeResize="0"/>
          <p:nvPr/>
        </p:nvPicPr>
        <p:blipFill rotWithShape="1">
          <a:blip r:embed="rId6">
            <a:alphaModFix/>
          </a:blip>
          <a:srcRect/>
          <a:stretch/>
        </p:blipFill>
        <p:spPr>
          <a:xfrm>
            <a:off x="5188261" y="1962433"/>
            <a:ext cx="406400" cy="406400"/>
          </a:xfrm>
          <a:prstGeom prst="rect">
            <a:avLst/>
          </a:prstGeom>
          <a:noFill/>
          <a:ln>
            <a:noFill/>
          </a:ln>
        </p:spPr>
      </p:pic>
      <p:pic>
        <p:nvPicPr>
          <p:cNvPr id="1374" name="Google Shape;1374;p61" title="ADE_CHARTE2024-14.png"/>
          <p:cNvPicPr preferRelativeResize="0"/>
          <p:nvPr/>
        </p:nvPicPr>
        <p:blipFill rotWithShape="1">
          <a:blip r:embed="rId7">
            <a:alphaModFix/>
          </a:blip>
          <a:srcRect/>
          <a:stretch/>
        </p:blipFill>
        <p:spPr>
          <a:xfrm>
            <a:off x="6401988" y="1962433"/>
            <a:ext cx="406400" cy="406400"/>
          </a:xfrm>
          <a:prstGeom prst="rect">
            <a:avLst/>
          </a:prstGeom>
          <a:noFill/>
          <a:ln>
            <a:noFill/>
          </a:ln>
        </p:spPr>
      </p:pic>
      <p:pic>
        <p:nvPicPr>
          <p:cNvPr id="1375" name="Google Shape;1375;p61" title="ADE_CHARTE2024-15.png"/>
          <p:cNvPicPr preferRelativeResize="0"/>
          <p:nvPr/>
        </p:nvPicPr>
        <p:blipFill rotWithShape="1">
          <a:blip r:embed="rId8">
            <a:alphaModFix/>
          </a:blip>
          <a:srcRect/>
          <a:stretch/>
        </p:blipFill>
        <p:spPr>
          <a:xfrm>
            <a:off x="3974548" y="3033151"/>
            <a:ext cx="406400" cy="406400"/>
          </a:xfrm>
          <a:prstGeom prst="rect">
            <a:avLst/>
          </a:prstGeom>
          <a:noFill/>
          <a:ln>
            <a:noFill/>
          </a:ln>
        </p:spPr>
      </p:pic>
      <p:pic>
        <p:nvPicPr>
          <p:cNvPr id="1376" name="Google Shape;1376;p61" title="ADE_CHARTE2024-16.png"/>
          <p:cNvPicPr preferRelativeResize="0"/>
          <p:nvPr/>
        </p:nvPicPr>
        <p:blipFill rotWithShape="1">
          <a:blip r:embed="rId9">
            <a:alphaModFix/>
          </a:blip>
          <a:srcRect/>
          <a:stretch/>
        </p:blipFill>
        <p:spPr>
          <a:xfrm>
            <a:off x="7615740" y="1962433"/>
            <a:ext cx="406400" cy="406400"/>
          </a:xfrm>
          <a:prstGeom prst="rect">
            <a:avLst/>
          </a:prstGeom>
          <a:noFill/>
          <a:ln>
            <a:noFill/>
          </a:ln>
        </p:spPr>
      </p:pic>
      <p:pic>
        <p:nvPicPr>
          <p:cNvPr id="1377" name="Google Shape;1377;p61" title="ADE_CHARTE2024-17.png"/>
          <p:cNvPicPr preferRelativeResize="0"/>
          <p:nvPr/>
        </p:nvPicPr>
        <p:blipFill rotWithShape="1">
          <a:blip r:embed="rId10">
            <a:alphaModFix/>
          </a:blip>
          <a:srcRect/>
          <a:stretch/>
        </p:blipFill>
        <p:spPr>
          <a:xfrm>
            <a:off x="2760817" y="3033151"/>
            <a:ext cx="406400" cy="406400"/>
          </a:xfrm>
          <a:prstGeom prst="rect">
            <a:avLst/>
          </a:prstGeom>
          <a:noFill/>
          <a:ln>
            <a:noFill/>
          </a:ln>
        </p:spPr>
      </p:pic>
      <p:pic>
        <p:nvPicPr>
          <p:cNvPr id="1378" name="Google Shape;1378;p61" title="ADE_CHARTE2024-18.png"/>
          <p:cNvPicPr preferRelativeResize="0"/>
          <p:nvPr/>
        </p:nvPicPr>
        <p:blipFill rotWithShape="1">
          <a:blip r:embed="rId11">
            <a:alphaModFix/>
          </a:blip>
          <a:srcRect/>
          <a:stretch/>
        </p:blipFill>
        <p:spPr>
          <a:xfrm>
            <a:off x="1547084" y="3044167"/>
            <a:ext cx="406400" cy="406400"/>
          </a:xfrm>
          <a:prstGeom prst="rect">
            <a:avLst/>
          </a:prstGeom>
          <a:noFill/>
          <a:ln>
            <a:noFill/>
          </a:ln>
        </p:spPr>
      </p:pic>
      <p:pic>
        <p:nvPicPr>
          <p:cNvPr id="1379" name="Google Shape;1379;p61" title="ADE_CHARTE2024-19.png"/>
          <p:cNvPicPr preferRelativeResize="0"/>
          <p:nvPr/>
        </p:nvPicPr>
        <p:blipFill rotWithShape="1">
          <a:blip r:embed="rId12">
            <a:alphaModFix/>
          </a:blip>
          <a:srcRect/>
          <a:stretch/>
        </p:blipFill>
        <p:spPr>
          <a:xfrm>
            <a:off x="5188269" y="4103867"/>
            <a:ext cx="406400" cy="406400"/>
          </a:xfrm>
          <a:prstGeom prst="rect">
            <a:avLst/>
          </a:prstGeom>
          <a:noFill/>
          <a:ln>
            <a:noFill/>
          </a:ln>
        </p:spPr>
      </p:pic>
      <p:pic>
        <p:nvPicPr>
          <p:cNvPr id="1380" name="Google Shape;1380;p61" title="ADE_CHARTE2024-21.png"/>
          <p:cNvPicPr preferRelativeResize="0"/>
          <p:nvPr/>
        </p:nvPicPr>
        <p:blipFill rotWithShape="1">
          <a:blip r:embed="rId13">
            <a:alphaModFix/>
          </a:blip>
          <a:srcRect/>
          <a:stretch/>
        </p:blipFill>
        <p:spPr>
          <a:xfrm>
            <a:off x="5188261" y="3044167"/>
            <a:ext cx="406400" cy="406400"/>
          </a:xfrm>
          <a:prstGeom prst="rect">
            <a:avLst/>
          </a:prstGeom>
          <a:noFill/>
          <a:ln>
            <a:noFill/>
          </a:ln>
        </p:spPr>
      </p:pic>
      <p:pic>
        <p:nvPicPr>
          <p:cNvPr id="1381" name="Google Shape;1381;p61" title="ADE_CHARTE2024-22.png"/>
          <p:cNvPicPr preferRelativeResize="0"/>
          <p:nvPr/>
        </p:nvPicPr>
        <p:blipFill rotWithShape="1">
          <a:blip r:embed="rId14">
            <a:alphaModFix/>
          </a:blip>
          <a:srcRect/>
          <a:stretch/>
        </p:blipFill>
        <p:spPr>
          <a:xfrm>
            <a:off x="6401988" y="3044167"/>
            <a:ext cx="406400" cy="406400"/>
          </a:xfrm>
          <a:prstGeom prst="rect">
            <a:avLst/>
          </a:prstGeom>
          <a:noFill/>
          <a:ln>
            <a:noFill/>
          </a:ln>
        </p:spPr>
      </p:pic>
      <p:pic>
        <p:nvPicPr>
          <p:cNvPr id="1382" name="Google Shape;1382;p61" title="ADE_CHARTE2024-23.png"/>
          <p:cNvPicPr preferRelativeResize="0"/>
          <p:nvPr/>
        </p:nvPicPr>
        <p:blipFill rotWithShape="1">
          <a:blip r:embed="rId15">
            <a:alphaModFix/>
          </a:blip>
          <a:srcRect/>
          <a:stretch/>
        </p:blipFill>
        <p:spPr>
          <a:xfrm>
            <a:off x="7615715" y="3044167"/>
            <a:ext cx="406400" cy="406400"/>
          </a:xfrm>
          <a:prstGeom prst="rect">
            <a:avLst/>
          </a:prstGeom>
          <a:noFill/>
          <a:ln>
            <a:noFill/>
          </a:ln>
        </p:spPr>
      </p:pic>
      <p:pic>
        <p:nvPicPr>
          <p:cNvPr id="1383" name="Google Shape;1383;p61" title="ADE_CHARTE2024-24.png"/>
          <p:cNvPicPr preferRelativeResize="0"/>
          <p:nvPr/>
        </p:nvPicPr>
        <p:blipFill rotWithShape="1">
          <a:blip r:embed="rId16">
            <a:alphaModFix/>
          </a:blip>
          <a:srcRect/>
          <a:stretch/>
        </p:blipFill>
        <p:spPr>
          <a:xfrm>
            <a:off x="8829440" y="3044167"/>
            <a:ext cx="406400" cy="406400"/>
          </a:xfrm>
          <a:prstGeom prst="rect">
            <a:avLst/>
          </a:prstGeom>
          <a:noFill/>
          <a:ln>
            <a:noFill/>
          </a:ln>
        </p:spPr>
      </p:pic>
      <p:pic>
        <p:nvPicPr>
          <p:cNvPr id="1384" name="Google Shape;1384;p61" title="ADE_CHARTE2024-25.png"/>
          <p:cNvPicPr preferRelativeResize="0"/>
          <p:nvPr/>
        </p:nvPicPr>
        <p:blipFill rotWithShape="1">
          <a:blip r:embed="rId17">
            <a:alphaModFix/>
          </a:blip>
          <a:srcRect/>
          <a:stretch/>
        </p:blipFill>
        <p:spPr>
          <a:xfrm>
            <a:off x="10043167" y="3044167"/>
            <a:ext cx="406400" cy="406400"/>
          </a:xfrm>
          <a:prstGeom prst="rect">
            <a:avLst/>
          </a:prstGeom>
          <a:noFill/>
          <a:ln>
            <a:noFill/>
          </a:ln>
        </p:spPr>
      </p:pic>
      <p:pic>
        <p:nvPicPr>
          <p:cNvPr id="1385" name="Google Shape;1385;p61" title="ADE_CHARTE2024-26.png"/>
          <p:cNvPicPr preferRelativeResize="0"/>
          <p:nvPr/>
        </p:nvPicPr>
        <p:blipFill rotWithShape="1">
          <a:blip r:embed="rId18">
            <a:alphaModFix/>
          </a:blip>
          <a:srcRect/>
          <a:stretch/>
        </p:blipFill>
        <p:spPr>
          <a:xfrm>
            <a:off x="1547084" y="4103867"/>
            <a:ext cx="406400" cy="406400"/>
          </a:xfrm>
          <a:prstGeom prst="rect">
            <a:avLst/>
          </a:prstGeom>
          <a:noFill/>
          <a:ln>
            <a:noFill/>
          </a:ln>
        </p:spPr>
      </p:pic>
      <p:pic>
        <p:nvPicPr>
          <p:cNvPr id="1386" name="Google Shape;1386;p61" title="ADE_CHARTE2024-27.png"/>
          <p:cNvPicPr preferRelativeResize="0"/>
          <p:nvPr/>
        </p:nvPicPr>
        <p:blipFill rotWithShape="1">
          <a:blip r:embed="rId19">
            <a:alphaModFix/>
          </a:blip>
          <a:srcRect/>
          <a:stretch/>
        </p:blipFill>
        <p:spPr>
          <a:xfrm>
            <a:off x="2760809" y="4103867"/>
            <a:ext cx="406400" cy="406400"/>
          </a:xfrm>
          <a:prstGeom prst="rect">
            <a:avLst/>
          </a:prstGeom>
          <a:noFill/>
          <a:ln>
            <a:noFill/>
          </a:ln>
        </p:spPr>
      </p:pic>
      <p:pic>
        <p:nvPicPr>
          <p:cNvPr id="1387" name="Google Shape;1387;p61" title="ADE_CHARTE2024-29.png"/>
          <p:cNvPicPr preferRelativeResize="0"/>
          <p:nvPr/>
        </p:nvPicPr>
        <p:blipFill rotWithShape="1">
          <a:blip r:embed="rId20">
            <a:alphaModFix/>
          </a:blip>
          <a:srcRect/>
          <a:stretch/>
        </p:blipFill>
        <p:spPr>
          <a:xfrm>
            <a:off x="3974545" y="4103867"/>
            <a:ext cx="406400" cy="406400"/>
          </a:xfrm>
          <a:prstGeom prst="rect">
            <a:avLst/>
          </a:prstGeom>
          <a:noFill/>
          <a:ln>
            <a:noFill/>
          </a:ln>
        </p:spPr>
      </p:pic>
      <p:pic>
        <p:nvPicPr>
          <p:cNvPr id="1388" name="Google Shape;1388;p61" title="ADE_CHARTE2024-30.png"/>
          <p:cNvPicPr preferRelativeResize="0"/>
          <p:nvPr/>
        </p:nvPicPr>
        <p:blipFill rotWithShape="1">
          <a:blip r:embed="rId21">
            <a:alphaModFix/>
          </a:blip>
          <a:srcRect/>
          <a:stretch/>
        </p:blipFill>
        <p:spPr>
          <a:xfrm>
            <a:off x="6401988" y="4103867"/>
            <a:ext cx="406400" cy="406400"/>
          </a:xfrm>
          <a:prstGeom prst="rect">
            <a:avLst/>
          </a:prstGeom>
          <a:noFill/>
          <a:ln>
            <a:noFill/>
          </a:ln>
        </p:spPr>
      </p:pic>
      <p:pic>
        <p:nvPicPr>
          <p:cNvPr id="1389" name="Google Shape;1389;p61" title="ADE_CHARTE2024-31.png"/>
          <p:cNvPicPr preferRelativeResize="0"/>
          <p:nvPr/>
        </p:nvPicPr>
        <p:blipFill rotWithShape="1">
          <a:blip r:embed="rId22">
            <a:alphaModFix/>
          </a:blip>
          <a:srcRect/>
          <a:stretch/>
        </p:blipFill>
        <p:spPr>
          <a:xfrm>
            <a:off x="7615715" y="4103867"/>
            <a:ext cx="406400" cy="406400"/>
          </a:xfrm>
          <a:prstGeom prst="rect">
            <a:avLst/>
          </a:prstGeom>
          <a:noFill/>
          <a:ln>
            <a:noFill/>
          </a:ln>
        </p:spPr>
      </p:pic>
      <p:pic>
        <p:nvPicPr>
          <p:cNvPr id="1390" name="Google Shape;1390;p61" title="ADE_CHARTE2024-32.png"/>
          <p:cNvPicPr preferRelativeResize="0"/>
          <p:nvPr/>
        </p:nvPicPr>
        <p:blipFill rotWithShape="1">
          <a:blip r:embed="rId23">
            <a:alphaModFix/>
          </a:blip>
          <a:srcRect/>
          <a:stretch/>
        </p:blipFill>
        <p:spPr>
          <a:xfrm>
            <a:off x="8829440" y="4103867"/>
            <a:ext cx="406400" cy="406400"/>
          </a:xfrm>
          <a:prstGeom prst="rect">
            <a:avLst/>
          </a:prstGeom>
          <a:noFill/>
          <a:ln>
            <a:noFill/>
          </a:ln>
        </p:spPr>
      </p:pic>
      <p:pic>
        <p:nvPicPr>
          <p:cNvPr id="1391" name="Google Shape;1391;p61" title="ADE_CHARTE2024-33.png"/>
          <p:cNvPicPr preferRelativeResize="0"/>
          <p:nvPr/>
        </p:nvPicPr>
        <p:blipFill rotWithShape="1">
          <a:blip r:embed="rId24">
            <a:alphaModFix/>
          </a:blip>
          <a:srcRect/>
          <a:stretch/>
        </p:blipFill>
        <p:spPr>
          <a:xfrm>
            <a:off x="10043167" y="4103867"/>
            <a:ext cx="406400" cy="406400"/>
          </a:xfrm>
          <a:prstGeom prst="rect">
            <a:avLst/>
          </a:prstGeom>
          <a:noFill/>
          <a:ln>
            <a:noFill/>
          </a:ln>
        </p:spPr>
      </p:pic>
      <p:pic>
        <p:nvPicPr>
          <p:cNvPr id="1392" name="Google Shape;1392;p61" title="ADE_CHARTE2024-20.png"/>
          <p:cNvPicPr preferRelativeResize="0"/>
          <p:nvPr/>
        </p:nvPicPr>
        <p:blipFill rotWithShape="1">
          <a:blip r:embed="rId25">
            <a:alphaModFix/>
          </a:blip>
          <a:srcRect/>
          <a:stretch/>
        </p:blipFill>
        <p:spPr>
          <a:xfrm>
            <a:off x="8829440" y="1962433"/>
            <a:ext cx="406400" cy="406400"/>
          </a:xfrm>
          <a:prstGeom prst="rect">
            <a:avLst/>
          </a:prstGeom>
          <a:noFill/>
          <a:ln>
            <a:noFill/>
          </a:ln>
        </p:spPr>
      </p:pic>
      <p:pic>
        <p:nvPicPr>
          <p:cNvPr id="1393" name="Google Shape;1393;p61" title="ADE_CHARTE2024-28.png"/>
          <p:cNvPicPr preferRelativeResize="0"/>
          <p:nvPr/>
        </p:nvPicPr>
        <p:blipFill rotWithShape="1">
          <a:blip r:embed="rId26">
            <a:alphaModFix/>
          </a:blip>
          <a:srcRect/>
          <a:stretch/>
        </p:blipFill>
        <p:spPr>
          <a:xfrm>
            <a:off x="10043167" y="1962433"/>
            <a:ext cx="406400" cy="406400"/>
          </a:xfrm>
          <a:prstGeom prst="rect">
            <a:avLst/>
          </a:prstGeom>
          <a:noFill/>
          <a:ln>
            <a:noFill/>
          </a:ln>
        </p:spPr>
      </p:pic>
      <p:sp>
        <p:nvSpPr>
          <p:cNvPr id="1394" name="Google Shape;1394;p61"/>
          <p:cNvSpPr txBox="1"/>
          <p:nvPr/>
        </p:nvSpPr>
        <p:spPr>
          <a:xfrm>
            <a:off x="0" y="1073733"/>
            <a:ext cx="3246000" cy="270800"/>
          </a:xfrm>
          <a:prstGeom prst="rect">
            <a:avLst/>
          </a:prstGeom>
          <a:noFill/>
          <a:ln>
            <a:noFill/>
          </a:ln>
        </p:spPr>
        <p:txBody>
          <a:bodyPr spcFirstLastPara="1" wrap="square" lIns="0" tIns="0" rIns="0" bIns="0" anchor="t" anchorCtr="0">
            <a:noAutofit/>
          </a:bodyPr>
          <a:lstStyle/>
          <a:p>
            <a:pPr marL="959975"/>
            <a:r>
              <a:rPr lang="fr" sz="1200" dirty="0">
                <a:solidFill>
                  <a:srgbClr val="87CBC1"/>
                </a:solidFill>
                <a:latin typeface="Sora"/>
                <a:ea typeface="Sora"/>
                <a:cs typeface="Sora"/>
                <a:sym typeface="Sora"/>
              </a:rPr>
              <a:t>2/3 - LIGHT </a:t>
            </a:r>
            <a:endParaRPr sz="1200" dirty="0">
              <a:solidFill>
                <a:srgbClr val="87CBC1"/>
              </a:solidFill>
              <a:latin typeface="Sora"/>
              <a:ea typeface="Sora"/>
              <a:cs typeface="Sora"/>
              <a:sym typeface="Sora"/>
            </a:endParaRPr>
          </a:p>
        </p:txBody>
      </p:sp>
      <p:sp>
        <p:nvSpPr>
          <p:cNvPr id="1395" name="Google Shape;1395;p61"/>
          <p:cNvSpPr txBox="1"/>
          <p:nvPr/>
        </p:nvSpPr>
        <p:spPr>
          <a:xfrm>
            <a:off x="1284231" y="4950333"/>
            <a:ext cx="9324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OBJECTIF</a:t>
            </a:r>
            <a:endParaRPr sz="800">
              <a:solidFill>
                <a:schemeClr val="bg1"/>
              </a:solidFill>
              <a:latin typeface="Sora"/>
              <a:ea typeface="Sora"/>
              <a:cs typeface="Sora"/>
              <a:sym typeface="Sora"/>
            </a:endParaRPr>
          </a:p>
        </p:txBody>
      </p:sp>
      <p:sp>
        <p:nvSpPr>
          <p:cNvPr id="1396" name="Google Shape;1396;p61"/>
          <p:cNvSpPr txBox="1"/>
          <p:nvPr/>
        </p:nvSpPr>
        <p:spPr>
          <a:xfrm>
            <a:off x="2611299" y="4950333"/>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CHOIX</a:t>
            </a:r>
            <a:endParaRPr sz="800">
              <a:solidFill>
                <a:schemeClr val="bg1"/>
              </a:solidFill>
              <a:latin typeface="Sora"/>
              <a:ea typeface="Sora"/>
              <a:cs typeface="Sora"/>
              <a:sym typeface="Sora"/>
            </a:endParaRPr>
          </a:p>
        </p:txBody>
      </p:sp>
      <p:sp>
        <p:nvSpPr>
          <p:cNvPr id="1397" name="Google Shape;1397;p61"/>
          <p:cNvSpPr txBox="1"/>
          <p:nvPr/>
        </p:nvSpPr>
        <p:spPr>
          <a:xfrm>
            <a:off x="5039065" y="4950333"/>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PROCESS</a:t>
            </a:r>
            <a:endParaRPr sz="800">
              <a:solidFill>
                <a:schemeClr val="bg1"/>
              </a:solidFill>
              <a:latin typeface="Sora"/>
              <a:ea typeface="Sora"/>
              <a:cs typeface="Sora"/>
              <a:sym typeface="Sora"/>
            </a:endParaRPr>
          </a:p>
        </p:txBody>
      </p:sp>
      <p:sp>
        <p:nvSpPr>
          <p:cNvPr id="1398" name="Google Shape;1398;p61"/>
          <p:cNvSpPr txBox="1"/>
          <p:nvPr/>
        </p:nvSpPr>
        <p:spPr>
          <a:xfrm>
            <a:off x="6061451" y="4950333"/>
            <a:ext cx="10884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NOMENCLATURE</a:t>
            </a:r>
            <a:endParaRPr sz="800">
              <a:solidFill>
                <a:schemeClr val="bg1"/>
              </a:solidFill>
              <a:latin typeface="Sora"/>
              <a:ea typeface="Sora"/>
              <a:cs typeface="Sora"/>
              <a:sym typeface="Sora"/>
            </a:endParaRPr>
          </a:p>
        </p:txBody>
      </p:sp>
      <p:sp>
        <p:nvSpPr>
          <p:cNvPr id="1399" name="Google Shape;1399;p61"/>
          <p:cNvSpPr txBox="1"/>
          <p:nvPr/>
        </p:nvSpPr>
        <p:spPr>
          <a:xfrm>
            <a:off x="8476567" y="4950333"/>
            <a:ext cx="10884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SÉCURITÉ</a:t>
            </a:r>
            <a:endParaRPr sz="800">
              <a:solidFill>
                <a:schemeClr val="bg1"/>
              </a:solidFill>
              <a:latin typeface="Sora"/>
              <a:ea typeface="Sora"/>
              <a:cs typeface="Sora"/>
              <a:sym typeface="Sora"/>
            </a:endParaRPr>
          </a:p>
        </p:txBody>
      </p:sp>
      <p:sp>
        <p:nvSpPr>
          <p:cNvPr id="1400" name="Google Shape;1400;p61"/>
          <p:cNvSpPr txBox="1"/>
          <p:nvPr/>
        </p:nvSpPr>
        <p:spPr>
          <a:xfrm>
            <a:off x="9737667" y="4950333"/>
            <a:ext cx="10132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ATTENTION</a:t>
            </a:r>
            <a:endParaRPr sz="800">
              <a:solidFill>
                <a:schemeClr val="bg1"/>
              </a:solidFill>
              <a:latin typeface="Sora"/>
              <a:ea typeface="Sora"/>
              <a:cs typeface="Sora"/>
              <a:sym typeface="Sora"/>
            </a:endParaRPr>
          </a:p>
        </p:txBody>
      </p:sp>
      <p:sp>
        <p:nvSpPr>
          <p:cNvPr id="1401" name="Google Shape;1401;p61"/>
          <p:cNvSpPr txBox="1"/>
          <p:nvPr/>
        </p:nvSpPr>
        <p:spPr>
          <a:xfrm>
            <a:off x="3755164" y="4950333"/>
            <a:ext cx="84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RECHERCHE</a:t>
            </a:r>
            <a:endParaRPr sz="800">
              <a:solidFill>
                <a:schemeClr val="bg1"/>
              </a:solidFill>
              <a:latin typeface="Sora"/>
              <a:ea typeface="Sora"/>
              <a:cs typeface="Sora"/>
              <a:sym typeface="Sora"/>
            </a:endParaRPr>
          </a:p>
        </p:txBody>
      </p:sp>
      <p:sp>
        <p:nvSpPr>
          <p:cNvPr id="1402" name="Google Shape;1402;p61"/>
          <p:cNvSpPr txBox="1"/>
          <p:nvPr/>
        </p:nvSpPr>
        <p:spPr>
          <a:xfrm>
            <a:off x="7306533" y="4950333"/>
            <a:ext cx="10132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GOUVERNANCE</a:t>
            </a:r>
            <a:endParaRPr sz="800">
              <a:solidFill>
                <a:schemeClr val="bg1"/>
              </a:solidFill>
              <a:latin typeface="Sora"/>
              <a:ea typeface="Sora"/>
              <a:cs typeface="Sora"/>
              <a:sym typeface="Sora"/>
            </a:endParaRPr>
          </a:p>
        </p:txBody>
      </p:sp>
      <p:pic>
        <p:nvPicPr>
          <p:cNvPr id="1403" name="Google Shape;1403;p61" title="ADE_CHARTE2024-37.png"/>
          <p:cNvPicPr preferRelativeResize="0"/>
          <p:nvPr/>
        </p:nvPicPr>
        <p:blipFill rotWithShape="1">
          <a:blip r:embed="rId27">
            <a:alphaModFix/>
          </a:blip>
          <a:srcRect/>
          <a:stretch/>
        </p:blipFill>
        <p:spPr>
          <a:xfrm>
            <a:off x="5188269" y="5192533"/>
            <a:ext cx="406400" cy="406400"/>
          </a:xfrm>
          <a:prstGeom prst="rect">
            <a:avLst/>
          </a:prstGeom>
          <a:noFill/>
          <a:ln>
            <a:noFill/>
          </a:ln>
        </p:spPr>
      </p:pic>
      <p:pic>
        <p:nvPicPr>
          <p:cNvPr id="1404" name="Google Shape;1404;p61" title="ADE_CHARTE2024-34.png"/>
          <p:cNvPicPr preferRelativeResize="0"/>
          <p:nvPr/>
        </p:nvPicPr>
        <p:blipFill rotWithShape="1">
          <a:blip r:embed="rId28">
            <a:alphaModFix/>
          </a:blip>
          <a:srcRect/>
          <a:stretch/>
        </p:blipFill>
        <p:spPr>
          <a:xfrm>
            <a:off x="1547084" y="5192533"/>
            <a:ext cx="406400" cy="406400"/>
          </a:xfrm>
          <a:prstGeom prst="rect">
            <a:avLst/>
          </a:prstGeom>
          <a:noFill/>
          <a:ln>
            <a:noFill/>
          </a:ln>
        </p:spPr>
      </p:pic>
      <p:pic>
        <p:nvPicPr>
          <p:cNvPr id="1405" name="Google Shape;1405;p61" title="ADE_CHARTE2024-35.png"/>
          <p:cNvPicPr preferRelativeResize="0"/>
          <p:nvPr/>
        </p:nvPicPr>
        <p:blipFill rotWithShape="1">
          <a:blip r:embed="rId29">
            <a:alphaModFix/>
          </a:blip>
          <a:srcRect/>
          <a:stretch/>
        </p:blipFill>
        <p:spPr>
          <a:xfrm>
            <a:off x="2760809" y="5192533"/>
            <a:ext cx="406400" cy="406400"/>
          </a:xfrm>
          <a:prstGeom prst="rect">
            <a:avLst/>
          </a:prstGeom>
          <a:noFill/>
          <a:ln>
            <a:noFill/>
          </a:ln>
        </p:spPr>
      </p:pic>
      <p:pic>
        <p:nvPicPr>
          <p:cNvPr id="1406" name="Google Shape;1406;p61" title="ADE_CHARTE2024-36.png"/>
          <p:cNvPicPr preferRelativeResize="0"/>
          <p:nvPr/>
        </p:nvPicPr>
        <p:blipFill rotWithShape="1">
          <a:blip r:embed="rId30">
            <a:alphaModFix/>
          </a:blip>
          <a:srcRect/>
          <a:stretch/>
        </p:blipFill>
        <p:spPr>
          <a:xfrm>
            <a:off x="3974545" y="5192533"/>
            <a:ext cx="406400" cy="406400"/>
          </a:xfrm>
          <a:prstGeom prst="rect">
            <a:avLst/>
          </a:prstGeom>
          <a:noFill/>
          <a:ln>
            <a:noFill/>
          </a:ln>
        </p:spPr>
      </p:pic>
      <p:pic>
        <p:nvPicPr>
          <p:cNvPr id="1407" name="Google Shape;1407;p61" title="ADE_CHARTE2024-38.png"/>
          <p:cNvPicPr preferRelativeResize="0"/>
          <p:nvPr/>
        </p:nvPicPr>
        <p:blipFill rotWithShape="1">
          <a:blip r:embed="rId31">
            <a:alphaModFix/>
          </a:blip>
          <a:srcRect/>
          <a:stretch/>
        </p:blipFill>
        <p:spPr>
          <a:xfrm>
            <a:off x="6401988" y="5192533"/>
            <a:ext cx="406400" cy="406400"/>
          </a:xfrm>
          <a:prstGeom prst="rect">
            <a:avLst/>
          </a:prstGeom>
          <a:noFill/>
          <a:ln>
            <a:noFill/>
          </a:ln>
        </p:spPr>
      </p:pic>
      <p:pic>
        <p:nvPicPr>
          <p:cNvPr id="1408" name="Google Shape;1408;p61" title="ADE_CHARTE2024-39.png"/>
          <p:cNvPicPr preferRelativeResize="0"/>
          <p:nvPr/>
        </p:nvPicPr>
        <p:blipFill rotWithShape="1">
          <a:blip r:embed="rId32">
            <a:alphaModFix/>
          </a:blip>
          <a:srcRect/>
          <a:stretch/>
        </p:blipFill>
        <p:spPr>
          <a:xfrm>
            <a:off x="7615715" y="5192533"/>
            <a:ext cx="406400" cy="406400"/>
          </a:xfrm>
          <a:prstGeom prst="rect">
            <a:avLst/>
          </a:prstGeom>
          <a:noFill/>
          <a:ln>
            <a:noFill/>
          </a:ln>
        </p:spPr>
      </p:pic>
      <p:pic>
        <p:nvPicPr>
          <p:cNvPr id="1409" name="Google Shape;1409;p61" title="ADE_CHARTE2024-41.png"/>
          <p:cNvPicPr preferRelativeResize="0"/>
          <p:nvPr/>
        </p:nvPicPr>
        <p:blipFill rotWithShape="1">
          <a:blip r:embed="rId33">
            <a:alphaModFix/>
          </a:blip>
          <a:srcRect/>
          <a:stretch/>
        </p:blipFill>
        <p:spPr>
          <a:xfrm>
            <a:off x="8829440" y="5192533"/>
            <a:ext cx="406400" cy="406400"/>
          </a:xfrm>
          <a:prstGeom prst="rect">
            <a:avLst/>
          </a:prstGeom>
          <a:noFill/>
          <a:ln>
            <a:noFill/>
          </a:ln>
        </p:spPr>
      </p:pic>
      <p:pic>
        <p:nvPicPr>
          <p:cNvPr id="1410" name="Google Shape;1410;p61" title="ADE_CHARTE2024-40.png"/>
          <p:cNvPicPr preferRelativeResize="0"/>
          <p:nvPr/>
        </p:nvPicPr>
        <p:blipFill rotWithShape="1">
          <a:blip r:embed="rId34">
            <a:alphaModFix/>
          </a:blip>
          <a:srcRect/>
          <a:stretch/>
        </p:blipFill>
        <p:spPr>
          <a:xfrm>
            <a:off x="10043167" y="5192533"/>
            <a:ext cx="406400" cy="406400"/>
          </a:xfrm>
          <a:prstGeom prst="rect">
            <a:avLst/>
          </a:prstGeom>
          <a:noFill/>
          <a:ln>
            <a:noFill/>
          </a:ln>
        </p:spPr>
      </p:pic>
      <p:cxnSp>
        <p:nvCxnSpPr>
          <p:cNvPr id="2" name="Connecteur droit 1">
            <a:extLst>
              <a:ext uri="{FF2B5EF4-FFF2-40B4-BE49-F238E27FC236}">
                <a16:creationId xmlns:a16="http://schemas.microsoft.com/office/drawing/2014/main" id="{EAAB10D8-684E-F58E-55F4-CB51CB987B1D}"/>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01"/>
        <p:cNvGrpSpPr/>
        <p:nvPr/>
      </p:nvGrpSpPr>
      <p:grpSpPr>
        <a:xfrm>
          <a:off x="0" y="0"/>
          <a:ext cx="0" cy="0"/>
          <a:chOff x="0" y="0"/>
          <a:chExt cx="0" cy="0"/>
        </a:xfrm>
      </p:grpSpPr>
      <p:sp>
        <p:nvSpPr>
          <p:cNvPr id="1602" name="Google Shape;1602;p70"/>
          <p:cNvSpPr txBox="1"/>
          <p:nvPr/>
        </p:nvSpPr>
        <p:spPr>
          <a:xfrm>
            <a:off x="0" y="656000"/>
            <a:ext cx="5702400" cy="3920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dirty="0">
                <a:solidFill>
                  <a:srgbClr val="001410"/>
                </a:solidFill>
                <a:latin typeface="Sora" panose="020B0604020202020204" charset="0"/>
                <a:ea typeface="Sora"/>
                <a:cs typeface="Sora" panose="020B0604020202020204" charset="0"/>
                <a:sym typeface="Sora"/>
              </a:rPr>
              <a:t>Logos ADE</a:t>
            </a:r>
            <a:endParaRPr sz="2933" b="1" dirty="0">
              <a:solidFill>
                <a:srgbClr val="001410"/>
              </a:solidFill>
              <a:latin typeface="Sora" panose="020B0604020202020204" charset="0"/>
              <a:ea typeface="Sora"/>
              <a:cs typeface="Sora" panose="020B0604020202020204" charset="0"/>
              <a:sym typeface="Sora"/>
            </a:endParaRPr>
          </a:p>
          <a:p>
            <a:pPr marL="959975">
              <a:lnSpc>
                <a:spcPct val="80000"/>
              </a:lnSpc>
              <a:buClr>
                <a:srgbClr val="000000"/>
              </a:buClr>
              <a:buSzPts val="1100"/>
            </a:pPr>
            <a:endParaRPr sz="5867" b="1" dirty="0">
              <a:solidFill>
                <a:srgbClr val="001410"/>
              </a:solidFill>
              <a:latin typeface="Sora"/>
              <a:ea typeface="Sora"/>
              <a:cs typeface="Sora"/>
              <a:sym typeface="Sora"/>
            </a:endParaRPr>
          </a:p>
        </p:txBody>
      </p:sp>
      <p:pic>
        <p:nvPicPr>
          <p:cNvPr id="1603" name="Google Shape;1603;p70"/>
          <p:cNvPicPr preferRelativeResize="0"/>
          <p:nvPr/>
        </p:nvPicPr>
        <p:blipFill>
          <a:blip r:embed="rId3">
            <a:alphaModFix/>
          </a:blip>
          <a:stretch>
            <a:fillRect/>
          </a:stretch>
        </p:blipFill>
        <p:spPr>
          <a:xfrm>
            <a:off x="809386" y="1700279"/>
            <a:ext cx="3268838" cy="608156"/>
          </a:xfrm>
          <a:prstGeom prst="rect">
            <a:avLst/>
          </a:prstGeom>
          <a:noFill/>
          <a:ln>
            <a:noFill/>
          </a:ln>
        </p:spPr>
      </p:pic>
      <p:pic>
        <p:nvPicPr>
          <p:cNvPr id="1604" name="Google Shape;1604;p70"/>
          <p:cNvPicPr preferRelativeResize="0"/>
          <p:nvPr/>
        </p:nvPicPr>
        <p:blipFill>
          <a:blip r:embed="rId4">
            <a:alphaModFix/>
          </a:blip>
          <a:stretch>
            <a:fillRect/>
          </a:stretch>
        </p:blipFill>
        <p:spPr>
          <a:xfrm>
            <a:off x="944807" y="2590224"/>
            <a:ext cx="1062772" cy="198862"/>
          </a:xfrm>
          <a:prstGeom prst="rect">
            <a:avLst/>
          </a:prstGeom>
          <a:noFill/>
          <a:ln>
            <a:noFill/>
          </a:ln>
        </p:spPr>
      </p:pic>
      <p:pic>
        <p:nvPicPr>
          <p:cNvPr id="1605" name="Google Shape;1605;p70"/>
          <p:cNvPicPr preferRelativeResize="0"/>
          <p:nvPr/>
        </p:nvPicPr>
        <p:blipFill>
          <a:blip r:embed="rId5">
            <a:alphaModFix/>
          </a:blip>
          <a:stretch>
            <a:fillRect/>
          </a:stretch>
        </p:blipFill>
        <p:spPr>
          <a:xfrm>
            <a:off x="2218074" y="2590224"/>
            <a:ext cx="1062772" cy="198862"/>
          </a:xfrm>
          <a:prstGeom prst="rect">
            <a:avLst/>
          </a:prstGeom>
          <a:noFill/>
          <a:ln>
            <a:noFill/>
          </a:ln>
        </p:spPr>
      </p:pic>
      <p:pic>
        <p:nvPicPr>
          <p:cNvPr id="1606" name="Google Shape;1606;p70"/>
          <p:cNvPicPr preferRelativeResize="0"/>
          <p:nvPr/>
        </p:nvPicPr>
        <p:blipFill>
          <a:blip r:embed="rId6">
            <a:alphaModFix/>
          </a:blip>
          <a:stretch>
            <a:fillRect/>
          </a:stretch>
        </p:blipFill>
        <p:spPr>
          <a:xfrm>
            <a:off x="3398701" y="2590224"/>
            <a:ext cx="1062770" cy="198850"/>
          </a:xfrm>
          <a:prstGeom prst="rect">
            <a:avLst/>
          </a:prstGeom>
          <a:noFill/>
          <a:ln>
            <a:noFill/>
          </a:ln>
        </p:spPr>
      </p:pic>
      <p:pic>
        <p:nvPicPr>
          <p:cNvPr id="1607" name="Google Shape;1607;p70"/>
          <p:cNvPicPr preferRelativeResize="0"/>
          <p:nvPr/>
        </p:nvPicPr>
        <p:blipFill>
          <a:blip r:embed="rId7">
            <a:alphaModFix/>
          </a:blip>
          <a:stretch>
            <a:fillRect/>
          </a:stretch>
        </p:blipFill>
        <p:spPr>
          <a:xfrm>
            <a:off x="911227" y="5029972"/>
            <a:ext cx="1129932" cy="883212"/>
          </a:xfrm>
          <a:prstGeom prst="rect">
            <a:avLst/>
          </a:prstGeom>
          <a:noFill/>
          <a:ln>
            <a:noFill/>
          </a:ln>
        </p:spPr>
      </p:pic>
      <p:pic>
        <p:nvPicPr>
          <p:cNvPr id="1608" name="Google Shape;1608;p70"/>
          <p:cNvPicPr preferRelativeResize="0"/>
          <p:nvPr/>
        </p:nvPicPr>
        <p:blipFill>
          <a:blip r:embed="rId8">
            <a:alphaModFix/>
          </a:blip>
          <a:stretch>
            <a:fillRect/>
          </a:stretch>
        </p:blipFill>
        <p:spPr>
          <a:xfrm>
            <a:off x="2599453" y="5084071"/>
            <a:ext cx="626082" cy="491152"/>
          </a:xfrm>
          <a:prstGeom prst="rect">
            <a:avLst/>
          </a:prstGeom>
          <a:noFill/>
          <a:ln>
            <a:noFill/>
          </a:ln>
        </p:spPr>
      </p:pic>
      <p:pic>
        <p:nvPicPr>
          <p:cNvPr id="1609" name="Google Shape;1609;p70"/>
          <p:cNvPicPr preferRelativeResize="0"/>
          <p:nvPr/>
        </p:nvPicPr>
        <p:blipFill>
          <a:blip r:embed="rId9">
            <a:alphaModFix/>
          </a:blip>
          <a:stretch>
            <a:fillRect/>
          </a:stretch>
        </p:blipFill>
        <p:spPr>
          <a:xfrm>
            <a:off x="3420871" y="5084075"/>
            <a:ext cx="626072" cy="491144"/>
          </a:xfrm>
          <a:prstGeom prst="rect">
            <a:avLst/>
          </a:prstGeom>
          <a:noFill/>
          <a:ln>
            <a:noFill/>
          </a:ln>
        </p:spPr>
      </p:pic>
      <p:pic>
        <p:nvPicPr>
          <p:cNvPr id="1610" name="Google Shape;1610;p70"/>
          <p:cNvPicPr preferRelativeResize="0"/>
          <p:nvPr/>
        </p:nvPicPr>
        <p:blipFill>
          <a:blip r:embed="rId10">
            <a:alphaModFix/>
          </a:blip>
          <a:stretch>
            <a:fillRect/>
          </a:stretch>
        </p:blipFill>
        <p:spPr>
          <a:xfrm>
            <a:off x="2599453" y="5757233"/>
            <a:ext cx="626072" cy="491144"/>
          </a:xfrm>
          <a:prstGeom prst="rect">
            <a:avLst/>
          </a:prstGeom>
          <a:noFill/>
          <a:ln>
            <a:noFill/>
          </a:ln>
        </p:spPr>
      </p:pic>
      <p:sp>
        <p:nvSpPr>
          <p:cNvPr id="1611" name="Google Shape;1611;p70"/>
          <p:cNvSpPr txBox="1"/>
          <p:nvPr/>
        </p:nvSpPr>
        <p:spPr>
          <a:xfrm>
            <a:off x="916600" y="1380100"/>
            <a:ext cx="918000" cy="190800"/>
          </a:xfrm>
          <a:prstGeom prst="rect">
            <a:avLst/>
          </a:prstGeom>
          <a:noFill/>
          <a:ln>
            <a:noFill/>
          </a:ln>
        </p:spPr>
        <p:txBody>
          <a:bodyPr spcFirstLastPara="1" wrap="square" lIns="0" tIns="0" rIns="0" bIns="0" anchor="t" anchorCtr="0">
            <a:noAutofit/>
          </a:bodyPr>
          <a:lstStyle/>
          <a:p>
            <a:pPr>
              <a:lnSpc>
                <a:spcPct val="80000"/>
              </a:lnSpc>
            </a:pPr>
            <a:r>
              <a:rPr lang="fr" sz="800" dirty="0">
                <a:latin typeface="Sora" panose="020B0604020202020204" charset="0"/>
                <a:ea typeface="Sora"/>
                <a:cs typeface="Sora" panose="020B0604020202020204" charset="0"/>
                <a:sym typeface="Sora"/>
              </a:rPr>
              <a:t>HORIZONTAL</a:t>
            </a:r>
            <a:endParaRPr sz="800" dirty="0">
              <a:latin typeface="Sora" panose="020B0604020202020204" charset="0"/>
              <a:ea typeface="Sora"/>
              <a:cs typeface="Sora" panose="020B0604020202020204" charset="0"/>
              <a:sym typeface="Sora"/>
            </a:endParaRPr>
          </a:p>
        </p:txBody>
      </p:sp>
      <p:sp>
        <p:nvSpPr>
          <p:cNvPr id="1612" name="Google Shape;1612;p70"/>
          <p:cNvSpPr txBox="1"/>
          <p:nvPr/>
        </p:nvSpPr>
        <p:spPr>
          <a:xfrm>
            <a:off x="916600" y="4721121"/>
            <a:ext cx="918000" cy="190800"/>
          </a:xfrm>
          <a:prstGeom prst="rect">
            <a:avLst/>
          </a:prstGeom>
          <a:noFill/>
          <a:ln>
            <a:noFill/>
          </a:ln>
        </p:spPr>
        <p:txBody>
          <a:bodyPr spcFirstLastPara="1" wrap="square" lIns="0" tIns="0" rIns="0" bIns="0" anchor="t" anchorCtr="0">
            <a:noAutofit/>
          </a:bodyPr>
          <a:lstStyle/>
          <a:p>
            <a:pPr>
              <a:lnSpc>
                <a:spcPct val="80000"/>
              </a:lnSpc>
            </a:pPr>
            <a:r>
              <a:rPr lang="fr" sz="800" dirty="0">
                <a:latin typeface="Sora" panose="020B0604020202020204" charset="0"/>
                <a:ea typeface="Sora"/>
                <a:cs typeface="Sora" panose="020B0604020202020204" charset="0"/>
                <a:sym typeface="Sora"/>
              </a:rPr>
              <a:t>VERTICAL</a:t>
            </a:r>
            <a:endParaRPr sz="800" dirty="0">
              <a:latin typeface="Sora" panose="020B0604020202020204" charset="0"/>
              <a:ea typeface="Sora"/>
              <a:cs typeface="Sora" panose="020B0604020202020204" charset="0"/>
              <a:sym typeface="Sora"/>
            </a:endParaRPr>
          </a:p>
        </p:txBody>
      </p:sp>
      <p:sp>
        <p:nvSpPr>
          <p:cNvPr id="1613" name="Google Shape;1613;p70"/>
          <p:cNvSpPr txBox="1"/>
          <p:nvPr/>
        </p:nvSpPr>
        <p:spPr>
          <a:xfrm>
            <a:off x="937654" y="3378065"/>
            <a:ext cx="652800" cy="190800"/>
          </a:xfrm>
          <a:prstGeom prst="rect">
            <a:avLst/>
          </a:prstGeom>
          <a:noFill/>
          <a:ln>
            <a:noFill/>
          </a:ln>
        </p:spPr>
        <p:txBody>
          <a:bodyPr spcFirstLastPara="1" wrap="square" lIns="0" tIns="0" rIns="0" bIns="0" anchor="t" anchorCtr="0">
            <a:noAutofit/>
          </a:bodyPr>
          <a:lstStyle/>
          <a:p>
            <a:pPr>
              <a:lnSpc>
                <a:spcPct val="80000"/>
              </a:lnSpc>
            </a:pPr>
            <a:r>
              <a:rPr lang="fr" sz="800">
                <a:latin typeface="Sora" panose="020B0604020202020204" charset="0"/>
                <a:ea typeface="Sora"/>
                <a:cs typeface="Sora" panose="020B0604020202020204" charset="0"/>
                <a:sym typeface="Sora"/>
              </a:rPr>
              <a:t>PUCES</a:t>
            </a:r>
            <a:endParaRPr sz="800">
              <a:latin typeface="Sora" panose="020B0604020202020204" charset="0"/>
              <a:ea typeface="Sora"/>
              <a:cs typeface="Sora" panose="020B0604020202020204" charset="0"/>
              <a:sym typeface="Sora"/>
            </a:endParaRPr>
          </a:p>
        </p:txBody>
      </p:sp>
      <p:pic>
        <p:nvPicPr>
          <p:cNvPr id="1614" name="Google Shape;1614;p70"/>
          <p:cNvPicPr preferRelativeResize="0"/>
          <p:nvPr/>
        </p:nvPicPr>
        <p:blipFill rotWithShape="1">
          <a:blip r:embed="rId11">
            <a:alphaModFix/>
          </a:blip>
          <a:srcRect/>
          <a:stretch/>
        </p:blipFill>
        <p:spPr>
          <a:xfrm>
            <a:off x="2724465" y="3178598"/>
            <a:ext cx="480001" cy="480001"/>
          </a:xfrm>
          <a:prstGeom prst="rect">
            <a:avLst/>
          </a:prstGeom>
          <a:noFill/>
          <a:ln>
            <a:noFill/>
          </a:ln>
        </p:spPr>
      </p:pic>
      <p:pic>
        <p:nvPicPr>
          <p:cNvPr id="1615" name="Google Shape;1615;p70"/>
          <p:cNvPicPr preferRelativeResize="0"/>
          <p:nvPr/>
        </p:nvPicPr>
        <p:blipFill rotWithShape="1">
          <a:blip r:embed="rId12">
            <a:alphaModFix/>
          </a:blip>
          <a:srcRect/>
          <a:stretch/>
        </p:blipFill>
        <p:spPr>
          <a:xfrm>
            <a:off x="2039532" y="3178594"/>
            <a:ext cx="480001" cy="480001"/>
          </a:xfrm>
          <a:prstGeom prst="rect">
            <a:avLst/>
          </a:prstGeom>
          <a:noFill/>
          <a:ln>
            <a:noFill/>
          </a:ln>
        </p:spPr>
      </p:pic>
      <p:pic>
        <p:nvPicPr>
          <p:cNvPr id="1616" name="Google Shape;1616;p70"/>
          <p:cNvPicPr preferRelativeResize="0"/>
          <p:nvPr/>
        </p:nvPicPr>
        <p:blipFill rotWithShape="1">
          <a:blip r:embed="rId13">
            <a:alphaModFix/>
          </a:blip>
          <a:srcRect/>
          <a:stretch/>
        </p:blipFill>
        <p:spPr>
          <a:xfrm>
            <a:off x="1354599" y="3178616"/>
            <a:ext cx="480001" cy="480001"/>
          </a:xfrm>
          <a:prstGeom prst="rect">
            <a:avLst/>
          </a:prstGeom>
          <a:noFill/>
          <a:ln>
            <a:noFill/>
          </a:ln>
        </p:spPr>
      </p:pic>
      <p:sp>
        <p:nvSpPr>
          <p:cNvPr id="1617" name="Google Shape;1617;p70"/>
          <p:cNvSpPr txBox="1"/>
          <p:nvPr/>
        </p:nvSpPr>
        <p:spPr>
          <a:xfrm>
            <a:off x="928976" y="4078989"/>
            <a:ext cx="522400" cy="190800"/>
          </a:xfrm>
          <a:prstGeom prst="rect">
            <a:avLst/>
          </a:prstGeom>
          <a:noFill/>
          <a:ln>
            <a:noFill/>
          </a:ln>
        </p:spPr>
        <p:txBody>
          <a:bodyPr spcFirstLastPara="1" wrap="square" lIns="0" tIns="0" rIns="0" bIns="0" anchor="t" anchorCtr="0">
            <a:noAutofit/>
          </a:bodyPr>
          <a:lstStyle/>
          <a:p>
            <a:pPr>
              <a:lnSpc>
                <a:spcPct val="80000"/>
              </a:lnSpc>
            </a:pPr>
            <a:r>
              <a:rPr lang="fr" sz="800">
                <a:latin typeface="Sora" panose="020B0604020202020204" charset="0"/>
                <a:ea typeface="Sora"/>
                <a:cs typeface="Sora" panose="020B0604020202020204" charset="0"/>
                <a:sym typeface="Sora"/>
              </a:rPr>
              <a:t>ICÔNES</a:t>
            </a:r>
            <a:endParaRPr sz="800">
              <a:latin typeface="Sora" panose="020B0604020202020204" charset="0"/>
              <a:ea typeface="Sora"/>
              <a:cs typeface="Sora" panose="020B0604020202020204" charset="0"/>
              <a:sym typeface="Sora"/>
            </a:endParaRPr>
          </a:p>
        </p:txBody>
      </p:sp>
      <p:pic>
        <p:nvPicPr>
          <p:cNvPr id="1618" name="Google Shape;1618;p70"/>
          <p:cNvPicPr preferRelativeResize="0"/>
          <p:nvPr/>
        </p:nvPicPr>
        <p:blipFill>
          <a:blip r:embed="rId14">
            <a:alphaModFix/>
          </a:blip>
          <a:stretch>
            <a:fillRect/>
          </a:stretch>
        </p:blipFill>
        <p:spPr>
          <a:xfrm>
            <a:off x="1373913" y="3864283"/>
            <a:ext cx="480000" cy="480000"/>
          </a:xfrm>
          <a:prstGeom prst="rect">
            <a:avLst/>
          </a:prstGeom>
          <a:noFill/>
          <a:ln>
            <a:noFill/>
          </a:ln>
        </p:spPr>
      </p:pic>
      <p:pic>
        <p:nvPicPr>
          <p:cNvPr id="1619" name="Google Shape;1619;p70"/>
          <p:cNvPicPr preferRelativeResize="0"/>
          <p:nvPr/>
        </p:nvPicPr>
        <p:blipFill rotWithShape="1">
          <a:blip r:embed="rId15">
            <a:alphaModFix/>
          </a:blip>
          <a:srcRect/>
          <a:stretch/>
        </p:blipFill>
        <p:spPr>
          <a:xfrm>
            <a:off x="2058847" y="3864283"/>
            <a:ext cx="480000" cy="480000"/>
          </a:xfrm>
          <a:prstGeom prst="rect">
            <a:avLst/>
          </a:prstGeom>
          <a:noFill/>
          <a:ln>
            <a:noFill/>
          </a:ln>
        </p:spPr>
      </p:pic>
      <p:pic>
        <p:nvPicPr>
          <p:cNvPr id="1620" name="Google Shape;1620;p70"/>
          <p:cNvPicPr preferRelativeResize="0"/>
          <p:nvPr/>
        </p:nvPicPr>
        <p:blipFill rotWithShape="1">
          <a:blip r:embed="rId16">
            <a:alphaModFix/>
          </a:blip>
          <a:srcRect/>
          <a:stretch/>
        </p:blipFill>
        <p:spPr>
          <a:xfrm>
            <a:off x="2743780" y="3864283"/>
            <a:ext cx="480000" cy="480000"/>
          </a:xfrm>
          <a:prstGeom prst="rect">
            <a:avLst/>
          </a:prstGeom>
          <a:noFill/>
          <a:ln>
            <a:noFill/>
          </a:ln>
        </p:spPr>
      </p:pic>
      <p:sp>
        <p:nvSpPr>
          <p:cNvPr id="1621" name="Google Shape;1621;p70"/>
          <p:cNvSpPr txBox="1"/>
          <p:nvPr/>
        </p:nvSpPr>
        <p:spPr>
          <a:xfrm>
            <a:off x="3467115" y="3377957"/>
            <a:ext cx="652800" cy="190800"/>
          </a:xfrm>
          <a:prstGeom prst="rect">
            <a:avLst/>
          </a:prstGeom>
          <a:noFill/>
          <a:ln>
            <a:noFill/>
          </a:ln>
        </p:spPr>
        <p:txBody>
          <a:bodyPr spcFirstLastPara="1" wrap="square" lIns="0" tIns="0" rIns="0" bIns="0" anchor="t" anchorCtr="0">
            <a:noAutofit/>
          </a:bodyPr>
          <a:lstStyle/>
          <a:p>
            <a:pPr>
              <a:lnSpc>
                <a:spcPct val="80000"/>
              </a:lnSpc>
            </a:pPr>
            <a:r>
              <a:rPr lang="fr" sz="800">
                <a:latin typeface="Barlow" panose="00000500000000000000" pitchFamily="2" charset="0"/>
                <a:ea typeface="Sora"/>
                <a:cs typeface="Sora"/>
                <a:sym typeface="Sora"/>
              </a:rPr>
              <a:t>FAVICON</a:t>
            </a:r>
            <a:endParaRPr sz="800">
              <a:latin typeface="Barlow" panose="00000500000000000000" pitchFamily="2" charset="0"/>
              <a:ea typeface="Sora"/>
              <a:cs typeface="Sora"/>
              <a:sym typeface="Sora"/>
            </a:endParaRPr>
          </a:p>
        </p:txBody>
      </p:sp>
      <p:pic>
        <p:nvPicPr>
          <p:cNvPr id="1622" name="Google Shape;1622;p70"/>
          <p:cNvPicPr preferRelativeResize="0"/>
          <p:nvPr/>
        </p:nvPicPr>
        <p:blipFill rotWithShape="1">
          <a:blip r:embed="rId17">
            <a:alphaModFix/>
          </a:blip>
          <a:srcRect/>
          <a:stretch/>
        </p:blipFill>
        <p:spPr>
          <a:xfrm>
            <a:off x="4046943" y="3163355"/>
            <a:ext cx="480000" cy="480000"/>
          </a:xfrm>
          <a:prstGeom prst="rect">
            <a:avLst/>
          </a:prstGeom>
          <a:noFill/>
          <a:ln>
            <a:noFill/>
          </a:ln>
        </p:spPr>
      </p:pic>
      <p:sp>
        <p:nvSpPr>
          <p:cNvPr id="5" name="Google Shape;1627;p71">
            <a:extLst>
              <a:ext uri="{FF2B5EF4-FFF2-40B4-BE49-F238E27FC236}">
                <a16:creationId xmlns:a16="http://schemas.microsoft.com/office/drawing/2014/main" id="{F18E1DF8-F08E-13E0-C8ED-21E609E8A6AB}"/>
              </a:ext>
            </a:extLst>
          </p:cNvPr>
          <p:cNvSpPr txBox="1"/>
          <p:nvPr/>
        </p:nvSpPr>
        <p:spPr>
          <a:xfrm>
            <a:off x="6217868" y="656000"/>
            <a:ext cx="5702400" cy="392000"/>
          </a:xfrm>
          <a:prstGeom prst="rect">
            <a:avLst/>
          </a:prstGeom>
          <a:noFill/>
          <a:ln>
            <a:noFill/>
          </a:ln>
        </p:spPr>
        <p:txBody>
          <a:bodyPr spcFirstLastPara="1" wrap="square" lIns="0" tIns="0" rIns="0" bIns="0" anchor="t" anchorCtr="0">
            <a:noAutofit/>
          </a:bodyPr>
          <a:lstStyle/>
          <a:p>
            <a:pPr marL="959975">
              <a:lnSpc>
                <a:spcPct val="80000"/>
              </a:lnSpc>
              <a:buClr>
                <a:schemeClr val="dk1"/>
              </a:buClr>
              <a:buSzPts val="1100"/>
            </a:pPr>
            <a:r>
              <a:rPr lang="fr" sz="2933" b="1" dirty="0">
                <a:solidFill>
                  <a:srgbClr val="001410"/>
                </a:solidFill>
                <a:latin typeface="Sora"/>
                <a:ea typeface="Sora"/>
                <a:cs typeface="Sora"/>
                <a:sym typeface="Sora"/>
              </a:rPr>
              <a:t>Typographie</a:t>
            </a:r>
            <a:endParaRPr sz="2933" b="1" dirty="0">
              <a:solidFill>
                <a:srgbClr val="001410"/>
              </a:solidFill>
              <a:latin typeface="Sora"/>
              <a:ea typeface="Sora"/>
              <a:cs typeface="Sora"/>
              <a:sym typeface="Sora"/>
            </a:endParaRPr>
          </a:p>
          <a:p>
            <a:pPr marL="959975">
              <a:lnSpc>
                <a:spcPct val="80000"/>
              </a:lnSpc>
              <a:buClr>
                <a:srgbClr val="000000"/>
              </a:buClr>
              <a:buSzPts val="1100"/>
            </a:pPr>
            <a:endParaRPr sz="5867" b="1" dirty="0">
              <a:solidFill>
                <a:srgbClr val="001410"/>
              </a:solidFill>
              <a:latin typeface="Sora"/>
              <a:ea typeface="Sora"/>
              <a:cs typeface="Sora"/>
              <a:sym typeface="Sora"/>
            </a:endParaRPr>
          </a:p>
        </p:txBody>
      </p:sp>
      <p:sp>
        <p:nvSpPr>
          <p:cNvPr id="2" name="Google Shape;1628;p71">
            <a:extLst>
              <a:ext uri="{FF2B5EF4-FFF2-40B4-BE49-F238E27FC236}">
                <a16:creationId xmlns:a16="http://schemas.microsoft.com/office/drawing/2014/main" id="{7140FAE1-3895-A276-9A73-DA5D73EDB222}"/>
              </a:ext>
            </a:extLst>
          </p:cNvPr>
          <p:cNvSpPr txBox="1"/>
          <p:nvPr/>
        </p:nvSpPr>
        <p:spPr>
          <a:xfrm>
            <a:off x="6504053" y="1301200"/>
            <a:ext cx="3629100" cy="539400"/>
          </a:xfrm>
          <a:prstGeom prst="rect">
            <a:avLst/>
          </a:prstGeom>
          <a:noFill/>
          <a:ln>
            <a:noFill/>
          </a:ln>
        </p:spPr>
        <p:txBody>
          <a:bodyPr spcFirstLastPara="1" wrap="square" lIns="0" tIns="0" rIns="0" bIns="0" anchor="t" anchorCtr="0">
            <a:noAutofit/>
          </a:bodyPr>
          <a:lstStyle/>
          <a:p>
            <a:pPr marL="719999" lvl="0" indent="0" algn="l" rtl="0">
              <a:lnSpc>
                <a:spcPct val="80000"/>
              </a:lnSpc>
              <a:spcBef>
                <a:spcPts val="0"/>
              </a:spcBef>
              <a:spcAft>
                <a:spcPts val="0"/>
              </a:spcAft>
              <a:buClr>
                <a:srgbClr val="000000"/>
              </a:buClr>
              <a:buSzPts val="1100"/>
              <a:buFont typeface="Arial"/>
              <a:buNone/>
            </a:pPr>
            <a:r>
              <a:rPr lang="fr" sz="4400" b="1" dirty="0">
                <a:solidFill>
                  <a:srgbClr val="001410"/>
                </a:solidFill>
                <a:latin typeface="Sora"/>
                <a:ea typeface="Sora"/>
                <a:cs typeface="Sora"/>
                <a:sym typeface="Sora"/>
              </a:rPr>
              <a:t>Sora</a:t>
            </a:r>
            <a:endParaRPr sz="4400" b="1" dirty="0">
              <a:solidFill>
                <a:srgbClr val="001410"/>
              </a:solidFill>
              <a:latin typeface="Sora"/>
              <a:ea typeface="Sora"/>
              <a:cs typeface="Sora"/>
              <a:sym typeface="Sora"/>
            </a:endParaRPr>
          </a:p>
        </p:txBody>
      </p:sp>
      <p:sp>
        <p:nvSpPr>
          <p:cNvPr id="3" name="Google Shape;1629;p71">
            <a:extLst>
              <a:ext uri="{FF2B5EF4-FFF2-40B4-BE49-F238E27FC236}">
                <a16:creationId xmlns:a16="http://schemas.microsoft.com/office/drawing/2014/main" id="{40188D6D-5D5F-B45B-0EE8-84F15EDB6493}"/>
              </a:ext>
            </a:extLst>
          </p:cNvPr>
          <p:cNvSpPr txBox="1"/>
          <p:nvPr/>
        </p:nvSpPr>
        <p:spPr>
          <a:xfrm>
            <a:off x="7224053" y="1841371"/>
            <a:ext cx="2677200" cy="203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fr" sz="1100">
                <a:solidFill>
                  <a:srgbClr val="001410"/>
                </a:solidFill>
                <a:latin typeface="Sora"/>
                <a:ea typeface="Sora"/>
                <a:cs typeface="Sora"/>
                <a:sym typeface="Sora"/>
              </a:rPr>
              <a:t>ABCDEFGHIJKLMNOPQRSTUVWXYZ</a:t>
            </a:r>
            <a:endParaRPr sz="1100">
              <a:solidFill>
                <a:srgbClr val="001410"/>
              </a:solidFill>
              <a:latin typeface="Sora"/>
              <a:ea typeface="Sora"/>
              <a:cs typeface="Sora"/>
              <a:sym typeface="Sora"/>
            </a:endParaRPr>
          </a:p>
        </p:txBody>
      </p:sp>
      <p:sp>
        <p:nvSpPr>
          <p:cNvPr id="4" name="Google Shape;1630;p71">
            <a:extLst>
              <a:ext uri="{FF2B5EF4-FFF2-40B4-BE49-F238E27FC236}">
                <a16:creationId xmlns:a16="http://schemas.microsoft.com/office/drawing/2014/main" id="{78EBF6BA-74CD-5856-0C84-E9C8F35C6940}"/>
              </a:ext>
            </a:extLst>
          </p:cNvPr>
          <p:cNvSpPr txBox="1"/>
          <p:nvPr/>
        </p:nvSpPr>
        <p:spPr>
          <a:xfrm>
            <a:off x="7224053" y="5226793"/>
            <a:ext cx="2549100" cy="1265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fr" sz="900" dirty="0">
                <a:latin typeface="Sora"/>
                <a:ea typeface="Sora"/>
                <a:cs typeface="Sora"/>
                <a:sym typeface="Sora"/>
              </a:rPr>
              <a:t>Sora signifie « ciel » en japonais.</a:t>
            </a:r>
            <a:br>
              <a:rPr lang="fr" sz="900" dirty="0">
                <a:latin typeface="Sora"/>
                <a:ea typeface="Sora"/>
                <a:cs typeface="Sora"/>
                <a:sym typeface="Sora"/>
              </a:rPr>
            </a:br>
            <a:r>
              <a:rPr lang="fr" sz="900" dirty="0">
                <a:latin typeface="Sora"/>
                <a:ea typeface="Sora"/>
                <a:cs typeface="Sora"/>
                <a:sym typeface="Sora"/>
              </a:rPr>
              <a:t>Cette police de caractère a été créée spécifiquement pour les apps &amp; interfaces web, elle est téléchargeable depuis Google Font, et donc facilement utilisable par tous les collaborateurs sur les outils Google et autres. Elle s’ajuste parfaitement à la direction artistique pensée pour </a:t>
            </a:r>
            <a:br>
              <a:rPr lang="fr" sz="900" dirty="0">
                <a:latin typeface="Sora"/>
                <a:ea typeface="Sora"/>
                <a:cs typeface="Sora"/>
                <a:sym typeface="Sora"/>
              </a:rPr>
            </a:br>
            <a:r>
              <a:rPr lang="fr" sz="900" dirty="0">
                <a:latin typeface="Sora"/>
                <a:ea typeface="Sora"/>
                <a:cs typeface="Sora"/>
                <a:sym typeface="Sora"/>
              </a:rPr>
              <a:t>AD Education. </a:t>
            </a:r>
            <a:endParaRPr sz="900" dirty="0">
              <a:latin typeface="Sora"/>
              <a:ea typeface="Sora"/>
              <a:cs typeface="Sora"/>
              <a:sym typeface="Sora"/>
            </a:endParaRPr>
          </a:p>
          <a:p>
            <a:pPr marL="0" lvl="0" indent="0" algn="l" rtl="0">
              <a:lnSpc>
                <a:spcPct val="100000"/>
              </a:lnSpc>
              <a:spcBef>
                <a:spcPts val="0"/>
              </a:spcBef>
              <a:spcAft>
                <a:spcPts val="0"/>
              </a:spcAft>
              <a:buNone/>
            </a:pPr>
            <a:endParaRPr sz="900" dirty="0">
              <a:solidFill>
                <a:schemeClr val="accent3"/>
              </a:solidFill>
              <a:latin typeface="Sora"/>
              <a:ea typeface="Sora"/>
              <a:cs typeface="Sora"/>
              <a:sym typeface="Sora"/>
            </a:endParaRPr>
          </a:p>
        </p:txBody>
      </p:sp>
      <p:sp>
        <p:nvSpPr>
          <p:cNvPr id="8" name="Google Shape;1631;p71">
            <a:extLst>
              <a:ext uri="{FF2B5EF4-FFF2-40B4-BE49-F238E27FC236}">
                <a16:creationId xmlns:a16="http://schemas.microsoft.com/office/drawing/2014/main" id="{4C35BF22-662F-BD48-3DAB-4B912122229F}"/>
              </a:ext>
            </a:extLst>
          </p:cNvPr>
          <p:cNvSpPr txBox="1"/>
          <p:nvPr/>
        </p:nvSpPr>
        <p:spPr>
          <a:xfrm>
            <a:off x="7224053" y="4947481"/>
            <a:ext cx="2219400" cy="203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fr" sz="1100" b="1" dirty="0">
                <a:solidFill>
                  <a:srgbClr val="001410"/>
                </a:solidFill>
                <a:latin typeface="Sora"/>
                <a:ea typeface="Sora"/>
                <a:cs typeface="Sora"/>
                <a:sym typeface="Sora"/>
              </a:rPr>
              <a:t>POURQUOI SORA ?</a:t>
            </a:r>
            <a:endParaRPr sz="1100" b="1" dirty="0">
              <a:solidFill>
                <a:srgbClr val="001410"/>
              </a:solidFill>
              <a:latin typeface="Sora"/>
              <a:ea typeface="Sora"/>
              <a:cs typeface="Sora"/>
              <a:sym typeface="Sora"/>
            </a:endParaRPr>
          </a:p>
        </p:txBody>
      </p:sp>
      <p:sp>
        <p:nvSpPr>
          <p:cNvPr id="9" name="Google Shape;1632;p71">
            <a:extLst>
              <a:ext uri="{FF2B5EF4-FFF2-40B4-BE49-F238E27FC236}">
                <a16:creationId xmlns:a16="http://schemas.microsoft.com/office/drawing/2014/main" id="{770ECF87-03FE-498F-4E28-A1CEECD2024B}"/>
              </a:ext>
            </a:extLst>
          </p:cNvPr>
          <p:cNvSpPr txBox="1"/>
          <p:nvPr/>
        </p:nvSpPr>
        <p:spPr>
          <a:xfrm>
            <a:off x="6986153" y="2388269"/>
            <a:ext cx="5830200" cy="17031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rgbClr val="000000"/>
              </a:buClr>
              <a:buSzPts val="1100"/>
              <a:buFont typeface="Arial"/>
              <a:buNone/>
            </a:pPr>
            <a:r>
              <a:rPr lang="fr" sz="14000" dirty="0">
                <a:solidFill>
                  <a:srgbClr val="001410"/>
                </a:solidFill>
                <a:latin typeface="Sora Thin"/>
                <a:ea typeface="Sora Thin"/>
                <a:cs typeface="Sora Thin"/>
                <a:sym typeface="Sora Thin"/>
              </a:rPr>
              <a:t>ad</a:t>
            </a:r>
            <a:r>
              <a:rPr lang="fr" sz="14000" b="1" dirty="0">
                <a:solidFill>
                  <a:srgbClr val="001410"/>
                </a:solidFill>
                <a:latin typeface="Sora"/>
                <a:ea typeface="Sora"/>
                <a:cs typeface="Sora"/>
                <a:sym typeface="Sora"/>
              </a:rPr>
              <a:t>AD</a:t>
            </a:r>
            <a:endParaRPr sz="14000" b="1" dirty="0">
              <a:solidFill>
                <a:srgbClr val="001410"/>
              </a:solidFill>
              <a:latin typeface="Sora"/>
              <a:ea typeface="Sora"/>
              <a:cs typeface="Sora"/>
              <a:sym typeface="Sora"/>
            </a:endParaRPr>
          </a:p>
          <a:p>
            <a:pPr marL="0" lvl="0" indent="0" algn="l" rtl="0">
              <a:lnSpc>
                <a:spcPct val="80000"/>
              </a:lnSpc>
              <a:spcBef>
                <a:spcPts val="0"/>
              </a:spcBef>
              <a:spcAft>
                <a:spcPts val="0"/>
              </a:spcAft>
              <a:buClr>
                <a:srgbClr val="000000"/>
              </a:buClr>
              <a:buSzPts val="1100"/>
              <a:buFont typeface="Arial"/>
              <a:buNone/>
            </a:pPr>
            <a:endParaRPr sz="800" dirty="0">
              <a:solidFill>
                <a:srgbClr val="001410"/>
              </a:solidFill>
              <a:latin typeface="Sora Light"/>
              <a:ea typeface="Sora Light"/>
              <a:cs typeface="Sora Light"/>
              <a:sym typeface="Sora Light"/>
            </a:endParaRPr>
          </a:p>
        </p:txBody>
      </p:sp>
      <p:sp>
        <p:nvSpPr>
          <p:cNvPr id="15" name="Google Shape;1633;p71">
            <a:extLst>
              <a:ext uri="{FF2B5EF4-FFF2-40B4-BE49-F238E27FC236}">
                <a16:creationId xmlns:a16="http://schemas.microsoft.com/office/drawing/2014/main" id="{B48DE567-A435-05E6-9860-29C74DB7A407}"/>
              </a:ext>
            </a:extLst>
          </p:cNvPr>
          <p:cNvSpPr txBox="1"/>
          <p:nvPr/>
        </p:nvSpPr>
        <p:spPr>
          <a:xfrm>
            <a:off x="7224053" y="2044471"/>
            <a:ext cx="2677200" cy="203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fr" sz="1100" dirty="0">
                <a:solidFill>
                  <a:srgbClr val="001410"/>
                </a:solidFill>
                <a:latin typeface="Sora"/>
                <a:ea typeface="Sora"/>
                <a:cs typeface="Sora"/>
                <a:sym typeface="Sora"/>
              </a:rPr>
              <a:t>abcdefghijklmnopqrstuvwxyz</a:t>
            </a:r>
            <a:endParaRPr sz="1100" dirty="0">
              <a:solidFill>
                <a:srgbClr val="001410"/>
              </a:solidFill>
              <a:latin typeface="Sora"/>
              <a:ea typeface="Sora"/>
              <a:cs typeface="Sora"/>
              <a:sym typeface="Sora"/>
            </a:endParaRPr>
          </a:p>
        </p:txBody>
      </p:sp>
      <p:sp>
        <p:nvSpPr>
          <p:cNvPr id="16" name="Google Shape;1634;p71">
            <a:extLst>
              <a:ext uri="{FF2B5EF4-FFF2-40B4-BE49-F238E27FC236}">
                <a16:creationId xmlns:a16="http://schemas.microsoft.com/office/drawing/2014/main" id="{9D36BBFB-1F88-8477-E481-4E9D247BE46F}"/>
              </a:ext>
            </a:extLst>
          </p:cNvPr>
          <p:cNvSpPr txBox="1"/>
          <p:nvPr/>
        </p:nvSpPr>
        <p:spPr>
          <a:xfrm>
            <a:off x="10540978" y="1841371"/>
            <a:ext cx="1066200" cy="203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fr" sz="1100">
                <a:solidFill>
                  <a:srgbClr val="001410"/>
                </a:solidFill>
                <a:latin typeface="Sora"/>
                <a:ea typeface="Sora"/>
                <a:cs typeface="Sora"/>
                <a:sym typeface="Sora"/>
              </a:rPr>
              <a:t>0123456789</a:t>
            </a:r>
            <a:endParaRPr sz="1100">
              <a:solidFill>
                <a:srgbClr val="001410"/>
              </a:solidFill>
              <a:latin typeface="Sora"/>
              <a:ea typeface="Sora"/>
              <a:cs typeface="Sora"/>
              <a:sym typeface="Sora"/>
            </a:endParaRPr>
          </a:p>
        </p:txBody>
      </p:sp>
      <p:sp>
        <p:nvSpPr>
          <p:cNvPr id="17" name="Google Shape;1635;p71">
            <a:extLst>
              <a:ext uri="{FF2B5EF4-FFF2-40B4-BE49-F238E27FC236}">
                <a16:creationId xmlns:a16="http://schemas.microsoft.com/office/drawing/2014/main" id="{F6286E61-19B9-8FBB-FD08-9A0B08A3C169}"/>
              </a:ext>
            </a:extLst>
          </p:cNvPr>
          <p:cNvSpPr txBox="1"/>
          <p:nvPr/>
        </p:nvSpPr>
        <p:spPr>
          <a:xfrm>
            <a:off x="10540978" y="2044471"/>
            <a:ext cx="1066200" cy="2031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fr" sz="1100">
                <a:solidFill>
                  <a:srgbClr val="001410"/>
                </a:solidFill>
                <a:latin typeface="Sora"/>
                <a:ea typeface="Sora"/>
                <a:cs typeface="Sora"/>
                <a:sym typeface="Sora"/>
              </a:rPr>
              <a:t>!?@#_&amp;(-)+</a:t>
            </a:r>
            <a:endParaRPr sz="1100">
              <a:solidFill>
                <a:srgbClr val="001410"/>
              </a:solidFill>
              <a:latin typeface="Sora"/>
              <a:ea typeface="Sora"/>
              <a:cs typeface="Sora"/>
              <a:sym typeface="Sora"/>
            </a:endParaRPr>
          </a:p>
        </p:txBody>
      </p:sp>
      <p:sp>
        <p:nvSpPr>
          <p:cNvPr id="18" name="Google Shape;1636;p71">
            <a:extLst>
              <a:ext uri="{FF2B5EF4-FFF2-40B4-BE49-F238E27FC236}">
                <a16:creationId xmlns:a16="http://schemas.microsoft.com/office/drawing/2014/main" id="{81B53C8A-AA42-FCBE-0052-2B23240BC037}"/>
              </a:ext>
            </a:extLst>
          </p:cNvPr>
          <p:cNvSpPr txBox="1"/>
          <p:nvPr/>
        </p:nvSpPr>
        <p:spPr>
          <a:xfrm>
            <a:off x="7224053" y="4492881"/>
            <a:ext cx="2677200" cy="1662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fr" sz="900" u="sng">
                <a:solidFill>
                  <a:srgbClr val="4CB8A8"/>
                </a:solidFill>
                <a:latin typeface="Sora SemiBold"/>
                <a:ea typeface="Sora SemiBold"/>
                <a:cs typeface="Sora SemiBold"/>
                <a:sym typeface="Sora SemiBold"/>
                <a:hlinkClick r:id="rId18">
                  <a:extLst>
                    <a:ext uri="{A12FA001-AC4F-418D-AE19-62706E023703}">
                      <ahyp:hlinkClr xmlns:ahyp="http://schemas.microsoft.com/office/drawing/2018/hyperlinkcolor" val="tx"/>
                    </a:ext>
                  </a:extLst>
                </a:hlinkClick>
              </a:rPr>
              <a:t>https://fonts.google.com/specimen/Sora</a:t>
            </a:r>
            <a:endParaRPr sz="900">
              <a:solidFill>
                <a:srgbClr val="4CB8A8"/>
              </a:solidFill>
              <a:latin typeface="Sora SemiBold"/>
              <a:ea typeface="Sora SemiBold"/>
              <a:cs typeface="Sora SemiBold"/>
              <a:sym typeface="Sora SemiBold"/>
            </a:endParaRPr>
          </a:p>
        </p:txBody>
      </p:sp>
      <p:sp>
        <p:nvSpPr>
          <p:cNvPr id="19" name="Google Shape;1631;p71">
            <a:extLst>
              <a:ext uri="{FF2B5EF4-FFF2-40B4-BE49-F238E27FC236}">
                <a16:creationId xmlns:a16="http://schemas.microsoft.com/office/drawing/2014/main" id="{2E1C5D3D-91B5-FA7D-4F29-2D31B0232A8B}"/>
              </a:ext>
            </a:extLst>
          </p:cNvPr>
          <p:cNvSpPr txBox="1"/>
          <p:nvPr/>
        </p:nvSpPr>
        <p:spPr>
          <a:xfrm>
            <a:off x="7224053" y="4251675"/>
            <a:ext cx="2219400" cy="203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fr" sz="1100" b="1" dirty="0">
                <a:solidFill>
                  <a:srgbClr val="001410"/>
                </a:solidFill>
                <a:latin typeface="Sora"/>
                <a:ea typeface="Sora"/>
                <a:cs typeface="Sora"/>
                <a:sym typeface="Sora"/>
              </a:rPr>
              <a:t>POUR MAC : </a:t>
            </a:r>
            <a:endParaRPr sz="1100" b="1" dirty="0">
              <a:solidFill>
                <a:srgbClr val="001410"/>
              </a:solidFill>
              <a:latin typeface="Sora"/>
              <a:ea typeface="Sora"/>
              <a:cs typeface="Sora"/>
              <a:sym typeface="Sora"/>
            </a:endParaRPr>
          </a:p>
        </p:txBody>
      </p:sp>
      <p:cxnSp>
        <p:nvCxnSpPr>
          <p:cNvPr id="20" name="Connecteur droit 19">
            <a:extLst>
              <a:ext uri="{FF2B5EF4-FFF2-40B4-BE49-F238E27FC236}">
                <a16:creationId xmlns:a16="http://schemas.microsoft.com/office/drawing/2014/main" id="{DD7384E0-EF31-E614-1F23-7B9FCE4CB06B}"/>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cxnSp>
        <p:nvCxnSpPr>
          <p:cNvPr id="21" name="Connecteur droit 20">
            <a:extLst>
              <a:ext uri="{FF2B5EF4-FFF2-40B4-BE49-F238E27FC236}">
                <a16:creationId xmlns:a16="http://schemas.microsoft.com/office/drawing/2014/main" id="{8FF1B28C-4727-DC01-379C-2A8611D44C93}"/>
              </a:ext>
            </a:extLst>
          </p:cNvPr>
          <p:cNvCxnSpPr>
            <a:cxnSpLocks/>
          </p:cNvCxnSpPr>
          <p:nvPr/>
        </p:nvCxnSpPr>
        <p:spPr>
          <a:xfrm>
            <a:off x="7077826"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415;p62">
            <a:extLst>
              <a:ext uri="{FF2B5EF4-FFF2-40B4-BE49-F238E27FC236}">
                <a16:creationId xmlns:a16="http://schemas.microsoft.com/office/drawing/2014/main" id="{89B1385B-E21B-90FE-E5A5-91D68FC461A2}"/>
              </a:ext>
            </a:extLst>
          </p:cNvPr>
          <p:cNvSpPr txBox="1"/>
          <p:nvPr/>
        </p:nvSpPr>
        <p:spPr>
          <a:xfrm>
            <a:off x="2611265"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VILLE</a:t>
            </a:r>
            <a:endParaRPr sz="800">
              <a:latin typeface="Sora"/>
              <a:ea typeface="Sora"/>
              <a:cs typeface="Sora"/>
              <a:sym typeface="Sora"/>
            </a:endParaRPr>
          </a:p>
        </p:txBody>
      </p:sp>
      <p:sp>
        <p:nvSpPr>
          <p:cNvPr id="3" name="Google Shape;1416;p62">
            <a:extLst>
              <a:ext uri="{FF2B5EF4-FFF2-40B4-BE49-F238E27FC236}">
                <a16:creationId xmlns:a16="http://schemas.microsoft.com/office/drawing/2014/main" id="{461C0469-7277-5BB3-79C9-97782A7301C4}"/>
              </a:ext>
            </a:extLst>
          </p:cNvPr>
          <p:cNvSpPr txBox="1"/>
          <p:nvPr/>
        </p:nvSpPr>
        <p:spPr>
          <a:xfrm>
            <a:off x="3824983"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CAMPUS</a:t>
            </a:r>
            <a:endParaRPr sz="800">
              <a:latin typeface="Sora"/>
              <a:ea typeface="Sora"/>
              <a:cs typeface="Sora"/>
              <a:sym typeface="Sora"/>
            </a:endParaRPr>
          </a:p>
        </p:txBody>
      </p:sp>
      <p:sp>
        <p:nvSpPr>
          <p:cNvPr id="4" name="Google Shape;1417;p62">
            <a:extLst>
              <a:ext uri="{FF2B5EF4-FFF2-40B4-BE49-F238E27FC236}">
                <a16:creationId xmlns:a16="http://schemas.microsoft.com/office/drawing/2014/main" id="{8F9000AA-469A-2162-C5A2-F277902083F2}"/>
              </a:ext>
            </a:extLst>
          </p:cNvPr>
          <p:cNvSpPr txBox="1"/>
          <p:nvPr/>
        </p:nvSpPr>
        <p:spPr>
          <a:xfrm>
            <a:off x="5038683"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ÉTUDIANT</a:t>
            </a:r>
            <a:endParaRPr sz="800">
              <a:latin typeface="Sora"/>
              <a:ea typeface="Sora"/>
              <a:cs typeface="Sora"/>
              <a:sym typeface="Sora"/>
            </a:endParaRPr>
          </a:p>
        </p:txBody>
      </p:sp>
      <p:sp>
        <p:nvSpPr>
          <p:cNvPr id="5" name="Google Shape;1418;p62">
            <a:extLst>
              <a:ext uri="{FF2B5EF4-FFF2-40B4-BE49-F238E27FC236}">
                <a16:creationId xmlns:a16="http://schemas.microsoft.com/office/drawing/2014/main" id="{9A8A477C-0EC4-0D31-ECBC-913E0D276B32}"/>
              </a:ext>
            </a:extLst>
          </p:cNvPr>
          <p:cNvSpPr txBox="1"/>
          <p:nvPr/>
        </p:nvSpPr>
        <p:spPr>
          <a:xfrm>
            <a:off x="6252407"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ÉQUIPE</a:t>
            </a:r>
            <a:endParaRPr sz="800">
              <a:latin typeface="Sora"/>
              <a:ea typeface="Sora"/>
              <a:cs typeface="Sora"/>
              <a:sym typeface="Sora"/>
            </a:endParaRPr>
          </a:p>
        </p:txBody>
      </p:sp>
      <p:sp>
        <p:nvSpPr>
          <p:cNvPr id="6" name="Google Shape;1419;p62">
            <a:extLst>
              <a:ext uri="{FF2B5EF4-FFF2-40B4-BE49-F238E27FC236}">
                <a16:creationId xmlns:a16="http://schemas.microsoft.com/office/drawing/2014/main" id="{FC8F4630-DA0A-BEFB-5057-7E000564BD2D}"/>
              </a:ext>
            </a:extLst>
          </p:cNvPr>
          <p:cNvSpPr txBox="1"/>
          <p:nvPr/>
        </p:nvSpPr>
        <p:spPr>
          <a:xfrm>
            <a:off x="7466132"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RÉSEAU</a:t>
            </a:r>
            <a:endParaRPr sz="800">
              <a:latin typeface="Sora"/>
              <a:ea typeface="Sora"/>
              <a:cs typeface="Sora"/>
              <a:sym typeface="Sora"/>
            </a:endParaRPr>
          </a:p>
          <a:p>
            <a:pPr algn="ctr">
              <a:lnSpc>
                <a:spcPct val="80000"/>
              </a:lnSpc>
            </a:pPr>
            <a:endParaRPr sz="800">
              <a:latin typeface="Sora"/>
              <a:ea typeface="Sora"/>
              <a:cs typeface="Sora"/>
              <a:sym typeface="Sora"/>
            </a:endParaRPr>
          </a:p>
        </p:txBody>
      </p:sp>
      <p:sp>
        <p:nvSpPr>
          <p:cNvPr id="7" name="Google Shape;1420;p62">
            <a:extLst>
              <a:ext uri="{FF2B5EF4-FFF2-40B4-BE49-F238E27FC236}">
                <a16:creationId xmlns:a16="http://schemas.microsoft.com/office/drawing/2014/main" id="{836F74F8-5FA0-2F46-9481-1CB439D85B83}"/>
              </a:ext>
            </a:extLst>
          </p:cNvPr>
          <p:cNvSpPr txBox="1"/>
          <p:nvPr/>
        </p:nvSpPr>
        <p:spPr>
          <a:xfrm>
            <a:off x="8679783"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OUI</a:t>
            </a:r>
            <a:endParaRPr sz="800">
              <a:latin typeface="Sora"/>
              <a:ea typeface="Sora"/>
              <a:cs typeface="Sora"/>
              <a:sym typeface="Sora"/>
            </a:endParaRPr>
          </a:p>
        </p:txBody>
      </p:sp>
      <p:sp>
        <p:nvSpPr>
          <p:cNvPr id="8" name="Google Shape;1421;p62">
            <a:extLst>
              <a:ext uri="{FF2B5EF4-FFF2-40B4-BE49-F238E27FC236}">
                <a16:creationId xmlns:a16="http://schemas.microsoft.com/office/drawing/2014/main" id="{11EDED07-1670-2027-CD2E-6B08DF249D69}"/>
              </a:ext>
            </a:extLst>
          </p:cNvPr>
          <p:cNvSpPr txBox="1"/>
          <p:nvPr/>
        </p:nvSpPr>
        <p:spPr>
          <a:xfrm>
            <a:off x="2611283" y="277298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DRAPEAU</a:t>
            </a:r>
            <a:endParaRPr sz="800">
              <a:latin typeface="Sora"/>
              <a:ea typeface="Sora"/>
              <a:cs typeface="Sora"/>
              <a:sym typeface="Sora"/>
            </a:endParaRPr>
          </a:p>
        </p:txBody>
      </p:sp>
      <p:sp>
        <p:nvSpPr>
          <p:cNvPr id="9" name="Google Shape;1422;p62">
            <a:extLst>
              <a:ext uri="{FF2B5EF4-FFF2-40B4-BE49-F238E27FC236}">
                <a16:creationId xmlns:a16="http://schemas.microsoft.com/office/drawing/2014/main" id="{BF704F02-C5E6-1CCF-0CD1-F3114D18F215}"/>
              </a:ext>
            </a:extLst>
          </p:cNvPr>
          <p:cNvSpPr txBox="1"/>
          <p:nvPr/>
        </p:nvSpPr>
        <p:spPr>
          <a:xfrm>
            <a:off x="3824983" y="277298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WEB</a:t>
            </a:r>
            <a:endParaRPr sz="800">
              <a:latin typeface="Sora"/>
              <a:ea typeface="Sora"/>
              <a:cs typeface="Sora"/>
              <a:sym typeface="Sora"/>
            </a:endParaRPr>
          </a:p>
        </p:txBody>
      </p:sp>
      <p:sp>
        <p:nvSpPr>
          <p:cNvPr id="10" name="Google Shape;1423;p62">
            <a:extLst>
              <a:ext uri="{FF2B5EF4-FFF2-40B4-BE49-F238E27FC236}">
                <a16:creationId xmlns:a16="http://schemas.microsoft.com/office/drawing/2014/main" id="{D6D77CF7-A0ED-78CB-A6EF-11AB4DC8E6A0}"/>
              </a:ext>
            </a:extLst>
          </p:cNvPr>
          <p:cNvSpPr txBox="1"/>
          <p:nvPr/>
        </p:nvSpPr>
        <p:spPr>
          <a:xfrm>
            <a:off x="6252432" y="27813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TÉLÉPHONE</a:t>
            </a:r>
            <a:endParaRPr sz="800">
              <a:latin typeface="Sora"/>
              <a:ea typeface="Sora"/>
              <a:cs typeface="Sora"/>
              <a:sym typeface="Sora"/>
            </a:endParaRPr>
          </a:p>
        </p:txBody>
      </p:sp>
      <p:sp>
        <p:nvSpPr>
          <p:cNvPr id="11" name="Google Shape;1424;p62">
            <a:extLst>
              <a:ext uri="{FF2B5EF4-FFF2-40B4-BE49-F238E27FC236}">
                <a16:creationId xmlns:a16="http://schemas.microsoft.com/office/drawing/2014/main" id="{9DC1432F-7A2B-ACD8-9144-03C71048E2B0}"/>
              </a:ext>
            </a:extLst>
          </p:cNvPr>
          <p:cNvSpPr txBox="1"/>
          <p:nvPr/>
        </p:nvSpPr>
        <p:spPr>
          <a:xfrm>
            <a:off x="7466149" y="27813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APPELER</a:t>
            </a:r>
            <a:endParaRPr sz="800">
              <a:latin typeface="Sora"/>
              <a:ea typeface="Sora"/>
              <a:cs typeface="Sora"/>
              <a:sym typeface="Sora"/>
            </a:endParaRPr>
          </a:p>
        </p:txBody>
      </p:sp>
      <p:sp>
        <p:nvSpPr>
          <p:cNvPr id="12" name="Google Shape;1425;p62">
            <a:extLst>
              <a:ext uri="{FF2B5EF4-FFF2-40B4-BE49-F238E27FC236}">
                <a16:creationId xmlns:a16="http://schemas.microsoft.com/office/drawing/2014/main" id="{9A9C5170-FF4A-91FD-4D99-24C6306234D2}"/>
              </a:ext>
            </a:extLst>
          </p:cNvPr>
          <p:cNvSpPr txBox="1"/>
          <p:nvPr/>
        </p:nvSpPr>
        <p:spPr>
          <a:xfrm>
            <a:off x="8679865" y="27813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URL</a:t>
            </a:r>
            <a:endParaRPr sz="800">
              <a:latin typeface="Sora"/>
              <a:ea typeface="Sora"/>
              <a:cs typeface="Sora"/>
              <a:sym typeface="Sora"/>
            </a:endParaRPr>
          </a:p>
        </p:txBody>
      </p:sp>
      <p:sp>
        <p:nvSpPr>
          <p:cNvPr id="13" name="Google Shape;1426;p62">
            <a:extLst>
              <a:ext uri="{FF2B5EF4-FFF2-40B4-BE49-F238E27FC236}">
                <a16:creationId xmlns:a16="http://schemas.microsoft.com/office/drawing/2014/main" id="{110959FD-4751-A057-31A0-5851C68F749F}"/>
              </a:ext>
            </a:extLst>
          </p:cNvPr>
          <p:cNvSpPr txBox="1"/>
          <p:nvPr/>
        </p:nvSpPr>
        <p:spPr>
          <a:xfrm>
            <a:off x="1397573"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LABEL</a:t>
            </a:r>
            <a:endParaRPr sz="800">
              <a:latin typeface="Sora"/>
              <a:ea typeface="Sora"/>
              <a:cs typeface="Sora"/>
              <a:sym typeface="Sora"/>
            </a:endParaRPr>
          </a:p>
        </p:txBody>
      </p:sp>
      <p:sp>
        <p:nvSpPr>
          <p:cNvPr id="14" name="Google Shape;1427;p62">
            <a:extLst>
              <a:ext uri="{FF2B5EF4-FFF2-40B4-BE49-F238E27FC236}">
                <a16:creationId xmlns:a16="http://schemas.microsoft.com/office/drawing/2014/main" id="{0F7A87AB-55F9-BE3D-D49F-717E1FAE6A13}"/>
              </a:ext>
            </a:extLst>
          </p:cNvPr>
          <p:cNvSpPr txBox="1"/>
          <p:nvPr/>
        </p:nvSpPr>
        <p:spPr>
          <a:xfrm>
            <a:off x="2611299"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MÉDAILLE</a:t>
            </a:r>
            <a:endParaRPr sz="800">
              <a:latin typeface="Sora"/>
              <a:ea typeface="Sora"/>
              <a:cs typeface="Sora"/>
              <a:sym typeface="Sora"/>
            </a:endParaRPr>
          </a:p>
        </p:txBody>
      </p:sp>
      <p:sp>
        <p:nvSpPr>
          <p:cNvPr id="15" name="Google Shape;1428;p62">
            <a:extLst>
              <a:ext uri="{FF2B5EF4-FFF2-40B4-BE49-F238E27FC236}">
                <a16:creationId xmlns:a16="http://schemas.microsoft.com/office/drawing/2014/main" id="{D520F23F-EA52-B459-6198-6BA55E6A3166}"/>
              </a:ext>
            </a:extLst>
          </p:cNvPr>
          <p:cNvSpPr txBox="1"/>
          <p:nvPr/>
        </p:nvSpPr>
        <p:spPr>
          <a:xfrm>
            <a:off x="5039065"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GRANDIR</a:t>
            </a:r>
            <a:endParaRPr sz="800">
              <a:latin typeface="Sora"/>
              <a:ea typeface="Sora"/>
              <a:cs typeface="Sora"/>
              <a:sym typeface="Sora"/>
            </a:endParaRPr>
          </a:p>
        </p:txBody>
      </p:sp>
      <p:sp>
        <p:nvSpPr>
          <p:cNvPr id="16" name="Google Shape;1429;p62">
            <a:extLst>
              <a:ext uri="{FF2B5EF4-FFF2-40B4-BE49-F238E27FC236}">
                <a16:creationId xmlns:a16="http://schemas.microsoft.com/office/drawing/2014/main" id="{7E02BFF5-C4CC-C305-1104-9628DA7A2D18}"/>
              </a:ext>
            </a:extLst>
          </p:cNvPr>
          <p:cNvSpPr txBox="1"/>
          <p:nvPr/>
        </p:nvSpPr>
        <p:spPr>
          <a:xfrm>
            <a:off x="6252765"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CONSTRUIRE</a:t>
            </a:r>
            <a:endParaRPr sz="800">
              <a:latin typeface="Sora"/>
              <a:ea typeface="Sora"/>
              <a:cs typeface="Sora"/>
              <a:sym typeface="Sora"/>
            </a:endParaRPr>
          </a:p>
        </p:txBody>
      </p:sp>
      <p:sp>
        <p:nvSpPr>
          <p:cNvPr id="17" name="Google Shape;1430;p62">
            <a:extLst>
              <a:ext uri="{FF2B5EF4-FFF2-40B4-BE49-F238E27FC236}">
                <a16:creationId xmlns:a16="http://schemas.microsoft.com/office/drawing/2014/main" id="{E31F9369-C044-52A3-FCD6-527F28CB73D6}"/>
              </a:ext>
            </a:extLst>
          </p:cNvPr>
          <p:cNvSpPr txBox="1"/>
          <p:nvPr/>
        </p:nvSpPr>
        <p:spPr>
          <a:xfrm>
            <a:off x="1397583" y="277298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ECOLOGIE</a:t>
            </a:r>
            <a:endParaRPr sz="800">
              <a:latin typeface="Sora"/>
              <a:ea typeface="Sora"/>
              <a:cs typeface="Sora"/>
              <a:sym typeface="Sora"/>
            </a:endParaRPr>
          </a:p>
        </p:txBody>
      </p:sp>
      <p:sp>
        <p:nvSpPr>
          <p:cNvPr id="18" name="Google Shape;1431;p62">
            <a:extLst>
              <a:ext uri="{FF2B5EF4-FFF2-40B4-BE49-F238E27FC236}">
                <a16:creationId xmlns:a16="http://schemas.microsoft.com/office/drawing/2014/main" id="{80B35A98-23BF-2FEE-A0C9-2A5A3838CAF5}"/>
              </a:ext>
            </a:extLst>
          </p:cNvPr>
          <p:cNvSpPr txBox="1"/>
          <p:nvPr/>
        </p:nvSpPr>
        <p:spPr>
          <a:xfrm>
            <a:off x="5038699" y="27813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WIFI</a:t>
            </a:r>
            <a:endParaRPr sz="800">
              <a:latin typeface="Sora"/>
              <a:ea typeface="Sora"/>
              <a:cs typeface="Sora"/>
              <a:sym typeface="Sora"/>
            </a:endParaRPr>
          </a:p>
        </p:txBody>
      </p:sp>
      <p:sp>
        <p:nvSpPr>
          <p:cNvPr id="19" name="Google Shape;1432;p62">
            <a:extLst>
              <a:ext uri="{FF2B5EF4-FFF2-40B4-BE49-F238E27FC236}">
                <a16:creationId xmlns:a16="http://schemas.microsoft.com/office/drawing/2014/main" id="{55B5E812-2330-DDB3-38C3-0F75A1849832}"/>
              </a:ext>
            </a:extLst>
          </p:cNvPr>
          <p:cNvSpPr txBox="1"/>
          <p:nvPr/>
        </p:nvSpPr>
        <p:spPr>
          <a:xfrm>
            <a:off x="0" y="6560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a:solidFill>
                  <a:srgbClr val="001410"/>
                </a:solidFill>
                <a:latin typeface="Sora"/>
                <a:ea typeface="Sora"/>
                <a:cs typeface="Sora"/>
                <a:sym typeface="Sora"/>
              </a:rPr>
              <a:t>Icônes</a:t>
            </a:r>
            <a:endParaRPr sz="2933" b="1">
              <a:solidFill>
                <a:srgbClr val="001410"/>
              </a:solidFill>
              <a:latin typeface="Sora"/>
              <a:ea typeface="Sora"/>
              <a:cs typeface="Sora"/>
              <a:sym typeface="Sora"/>
            </a:endParaRPr>
          </a:p>
        </p:txBody>
      </p:sp>
      <p:sp>
        <p:nvSpPr>
          <p:cNvPr id="20" name="Google Shape;1433;p62">
            <a:extLst>
              <a:ext uri="{FF2B5EF4-FFF2-40B4-BE49-F238E27FC236}">
                <a16:creationId xmlns:a16="http://schemas.microsoft.com/office/drawing/2014/main" id="{5DDC6AE6-5ABA-08D8-9D59-D5209833158E}"/>
              </a:ext>
            </a:extLst>
          </p:cNvPr>
          <p:cNvSpPr txBox="1"/>
          <p:nvPr/>
        </p:nvSpPr>
        <p:spPr>
          <a:xfrm>
            <a:off x="8667965"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ÉCONOMIE</a:t>
            </a:r>
            <a:endParaRPr sz="800">
              <a:latin typeface="Sora"/>
              <a:ea typeface="Sora"/>
              <a:cs typeface="Sora"/>
              <a:sym typeface="Sora"/>
            </a:endParaRPr>
          </a:p>
        </p:txBody>
      </p:sp>
      <p:sp>
        <p:nvSpPr>
          <p:cNvPr id="21" name="Google Shape;1434;p62">
            <a:extLst>
              <a:ext uri="{FF2B5EF4-FFF2-40B4-BE49-F238E27FC236}">
                <a16:creationId xmlns:a16="http://schemas.microsoft.com/office/drawing/2014/main" id="{769CE86F-4356-1D13-A5BF-9CF6E79DB3AA}"/>
              </a:ext>
            </a:extLst>
          </p:cNvPr>
          <p:cNvSpPr txBox="1"/>
          <p:nvPr/>
        </p:nvSpPr>
        <p:spPr>
          <a:xfrm>
            <a:off x="9897232"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NON</a:t>
            </a:r>
            <a:endParaRPr sz="800">
              <a:latin typeface="Sora"/>
              <a:ea typeface="Sora"/>
              <a:cs typeface="Sora"/>
              <a:sym typeface="Sora"/>
            </a:endParaRPr>
          </a:p>
        </p:txBody>
      </p:sp>
      <p:sp>
        <p:nvSpPr>
          <p:cNvPr id="22" name="Google Shape;1435;p62">
            <a:extLst>
              <a:ext uri="{FF2B5EF4-FFF2-40B4-BE49-F238E27FC236}">
                <a16:creationId xmlns:a16="http://schemas.microsoft.com/office/drawing/2014/main" id="{B6510C38-3553-9151-4A12-1B5A6115FDEE}"/>
              </a:ext>
            </a:extLst>
          </p:cNvPr>
          <p:cNvSpPr txBox="1"/>
          <p:nvPr/>
        </p:nvSpPr>
        <p:spPr>
          <a:xfrm>
            <a:off x="9897249" y="27813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MAIL</a:t>
            </a:r>
            <a:endParaRPr sz="800">
              <a:latin typeface="Sora"/>
              <a:ea typeface="Sora"/>
              <a:cs typeface="Sora"/>
              <a:sym typeface="Sora"/>
            </a:endParaRPr>
          </a:p>
        </p:txBody>
      </p:sp>
      <p:sp>
        <p:nvSpPr>
          <p:cNvPr id="23" name="Google Shape;1436;p62">
            <a:extLst>
              <a:ext uri="{FF2B5EF4-FFF2-40B4-BE49-F238E27FC236}">
                <a16:creationId xmlns:a16="http://schemas.microsoft.com/office/drawing/2014/main" id="{966449D8-0EBA-7B1E-6D4F-AF1A46D1EE47}"/>
              </a:ext>
            </a:extLst>
          </p:cNvPr>
          <p:cNvSpPr txBox="1"/>
          <p:nvPr/>
        </p:nvSpPr>
        <p:spPr>
          <a:xfrm>
            <a:off x="9891465"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GRAPHIC</a:t>
            </a:r>
            <a:endParaRPr sz="800">
              <a:latin typeface="Sora"/>
              <a:ea typeface="Sora"/>
              <a:cs typeface="Sora"/>
              <a:sym typeface="Sora"/>
            </a:endParaRPr>
          </a:p>
        </p:txBody>
      </p:sp>
      <p:sp>
        <p:nvSpPr>
          <p:cNvPr id="24" name="Google Shape;1437;p62">
            <a:extLst>
              <a:ext uri="{FF2B5EF4-FFF2-40B4-BE49-F238E27FC236}">
                <a16:creationId xmlns:a16="http://schemas.microsoft.com/office/drawing/2014/main" id="{3D358CAE-8105-AEAF-CD00-A7E005BA6E21}"/>
              </a:ext>
            </a:extLst>
          </p:cNvPr>
          <p:cNvSpPr txBox="1"/>
          <p:nvPr/>
        </p:nvSpPr>
        <p:spPr>
          <a:xfrm>
            <a:off x="1397565" y="17000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PAYS</a:t>
            </a:r>
            <a:endParaRPr sz="800">
              <a:latin typeface="Sora"/>
              <a:ea typeface="Sora"/>
              <a:cs typeface="Sora"/>
              <a:sym typeface="Sora"/>
            </a:endParaRPr>
          </a:p>
        </p:txBody>
      </p:sp>
      <p:sp>
        <p:nvSpPr>
          <p:cNvPr id="25" name="Google Shape;1438;p62">
            <a:extLst>
              <a:ext uri="{FF2B5EF4-FFF2-40B4-BE49-F238E27FC236}">
                <a16:creationId xmlns:a16="http://schemas.microsoft.com/office/drawing/2014/main" id="{92D00A70-9C7E-E82B-A0D8-7B3643AD24F0}"/>
              </a:ext>
            </a:extLst>
          </p:cNvPr>
          <p:cNvSpPr txBox="1"/>
          <p:nvPr/>
        </p:nvSpPr>
        <p:spPr>
          <a:xfrm>
            <a:off x="3825183"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CHAMPION</a:t>
            </a:r>
            <a:endParaRPr sz="800">
              <a:latin typeface="Sora"/>
              <a:ea typeface="Sora"/>
              <a:cs typeface="Sora"/>
              <a:sym typeface="Sora"/>
            </a:endParaRPr>
          </a:p>
        </p:txBody>
      </p:sp>
      <p:sp>
        <p:nvSpPr>
          <p:cNvPr id="26" name="Google Shape;1439;p62">
            <a:extLst>
              <a:ext uri="{FF2B5EF4-FFF2-40B4-BE49-F238E27FC236}">
                <a16:creationId xmlns:a16="http://schemas.microsoft.com/office/drawing/2014/main" id="{3BB5F4DF-52E3-E2CE-CD92-6C79E1EA8376}"/>
              </a:ext>
            </a:extLst>
          </p:cNvPr>
          <p:cNvSpPr txBox="1"/>
          <p:nvPr/>
        </p:nvSpPr>
        <p:spPr>
          <a:xfrm>
            <a:off x="7460365" y="3861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VALIDER</a:t>
            </a:r>
            <a:endParaRPr sz="800">
              <a:latin typeface="Sora"/>
              <a:ea typeface="Sora"/>
              <a:cs typeface="Sora"/>
              <a:sym typeface="Sora"/>
            </a:endParaRPr>
          </a:p>
        </p:txBody>
      </p:sp>
      <p:pic>
        <p:nvPicPr>
          <p:cNvPr id="27" name="Google Shape;1440;p62" title="ADE_CHARTE2024-10.png">
            <a:extLst>
              <a:ext uri="{FF2B5EF4-FFF2-40B4-BE49-F238E27FC236}">
                <a16:creationId xmlns:a16="http://schemas.microsoft.com/office/drawing/2014/main" id="{AD07F2C1-03A5-EC85-6BA8-85E392024BDC}"/>
              </a:ext>
            </a:extLst>
          </p:cNvPr>
          <p:cNvPicPr preferRelativeResize="0"/>
          <p:nvPr/>
        </p:nvPicPr>
        <p:blipFill rotWithShape="1">
          <a:blip r:embed="rId2">
            <a:alphaModFix/>
          </a:blip>
          <a:srcRect/>
          <a:stretch/>
        </p:blipFill>
        <p:spPr>
          <a:xfrm>
            <a:off x="1547084" y="1962433"/>
            <a:ext cx="406400" cy="406400"/>
          </a:xfrm>
          <a:prstGeom prst="rect">
            <a:avLst/>
          </a:prstGeom>
          <a:noFill/>
          <a:ln>
            <a:noFill/>
          </a:ln>
        </p:spPr>
      </p:pic>
      <p:pic>
        <p:nvPicPr>
          <p:cNvPr id="28" name="Google Shape;1441;p62" title="ADE_CHARTE2024-11.png">
            <a:extLst>
              <a:ext uri="{FF2B5EF4-FFF2-40B4-BE49-F238E27FC236}">
                <a16:creationId xmlns:a16="http://schemas.microsoft.com/office/drawing/2014/main" id="{9D3630CA-D7CA-C08C-03B0-DC9618FC7887}"/>
              </a:ext>
            </a:extLst>
          </p:cNvPr>
          <p:cNvPicPr preferRelativeResize="0"/>
          <p:nvPr/>
        </p:nvPicPr>
        <p:blipFill rotWithShape="1">
          <a:blip r:embed="rId3">
            <a:alphaModFix/>
          </a:blip>
          <a:srcRect/>
          <a:stretch/>
        </p:blipFill>
        <p:spPr>
          <a:xfrm>
            <a:off x="2760809" y="1962433"/>
            <a:ext cx="406400" cy="406400"/>
          </a:xfrm>
          <a:prstGeom prst="rect">
            <a:avLst/>
          </a:prstGeom>
          <a:noFill/>
          <a:ln>
            <a:noFill/>
          </a:ln>
        </p:spPr>
      </p:pic>
      <p:pic>
        <p:nvPicPr>
          <p:cNvPr id="29" name="Google Shape;1442;p62" title="ADE_CHARTE2024-12.png">
            <a:extLst>
              <a:ext uri="{FF2B5EF4-FFF2-40B4-BE49-F238E27FC236}">
                <a16:creationId xmlns:a16="http://schemas.microsoft.com/office/drawing/2014/main" id="{BE61C6E4-F53F-8E50-8075-5253D6ACD5C3}"/>
              </a:ext>
            </a:extLst>
          </p:cNvPr>
          <p:cNvPicPr preferRelativeResize="0"/>
          <p:nvPr/>
        </p:nvPicPr>
        <p:blipFill rotWithShape="1">
          <a:blip r:embed="rId4">
            <a:alphaModFix/>
          </a:blip>
          <a:srcRect/>
          <a:stretch/>
        </p:blipFill>
        <p:spPr>
          <a:xfrm>
            <a:off x="3974536" y="1962433"/>
            <a:ext cx="406400" cy="406400"/>
          </a:xfrm>
          <a:prstGeom prst="rect">
            <a:avLst/>
          </a:prstGeom>
          <a:noFill/>
          <a:ln>
            <a:noFill/>
          </a:ln>
        </p:spPr>
      </p:pic>
      <p:pic>
        <p:nvPicPr>
          <p:cNvPr id="30" name="Google Shape;1443;p62" title="ADE_CHARTE2024-13.png">
            <a:extLst>
              <a:ext uri="{FF2B5EF4-FFF2-40B4-BE49-F238E27FC236}">
                <a16:creationId xmlns:a16="http://schemas.microsoft.com/office/drawing/2014/main" id="{D4E1F52A-8217-9479-2813-1005D746C34B}"/>
              </a:ext>
            </a:extLst>
          </p:cNvPr>
          <p:cNvPicPr preferRelativeResize="0"/>
          <p:nvPr/>
        </p:nvPicPr>
        <p:blipFill rotWithShape="1">
          <a:blip r:embed="rId5">
            <a:alphaModFix/>
          </a:blip>
          <a:srcRect/>
          <a:stretch/>
        </p:blipFill>
        <p:spPr>
          <a:xfrm>
            <a:off x="5188261" y="1962433"/>
            <a:ext cx="406400" cy="406400"/>
          </a:xfrm>
          <a:prstGeom prst="rect">
            <a:avLst/>
          </a:prstGeom>
          <a:noFill/>
          <a:ln>
            <a:noFill/>
          </a:ln>
        </p:spPr>
      </p:pic>
      <p:pic>
        <p:nvPicPr>
          <p:cNvPr id="31" name="Google Shape;1444;p62" title="ADE_CHARTE2024-14.png">
            <a:extLst>
              <a:ext uri="{FF2B5EF4-FFF2-40B4-BE49-F238E27FC236}">
                <a16:creationId xmlns:a16="http://schemas.microsoft.com/office/drawing/2014/main" id="{723E6E38-E479-EDA3-E277-E49E1DBABF73}"/>
              </a:ext>
            </a:extLst>
          </p:cNvPr>
          <p:cNvPicPr preferRelativeResize="0"/>
          <p:nvPr/>
        </p:nvPicPr>
        <p:blipFill rotWithShape="1">
          <a:blip r:embed="rId6">
            <a:alphaModFix/>
          </a:blip>
          <a:srcRect/>
          <a:stretch/>
        </p:blipFill>
        <p:spPr>
          <a:xfrm>
            <a:off x="6401988" y="1962433"/>
            <a:ext cx="406400" cy="406400"/>
          </a:xfrm>
          <a:prstGeom prst="rect">
            <a:avLst/>
          </a:prstGeom>
          <a:noFill/>
          <a:ln>
            <a:noFill/>
          </a:ln>
        </p:spPr>
      </p:pic>
      <p:pic>
        <p:nvPicPr>
          <p:cNvPr id="32" name="Google Shape;1445;p62" title="ADE_CHARTE2024-15.png">
            <a:extLst>
              <a:ext uri="{FF2B5EF4-FFF2-40B4-BE49-F238E27FC236}">
                <a16:creationId xmlns:a16="http://schemas.microsoft.com/office/drawing/2014/main" id="{F5DDCA3C-1B84-526B-2F09-BE6A02C964D8}"/>
              </a:ext>
            </a:extLst>
          </p:cNvPr>
          <p:cNvPicPr preferRelativeResize="0"/>
          <p:nvPr/>
        </p:nvPicPr>
        <p:blipFill rotWithShape="1">
          <a:blip r:embed="rId7">
            <a:alphaModFix/>
          </a:blip>
          <a:srcRect/>
          <a:stretch/>
        </p:blipFill>
        <p:spPr>
          <a:xfrm>
            <a:off x="3974548" y="3033151"/>
            <a:ext cx="406400" cy="406400"/>
          </a:xfrm>
          <a:prstGeom prst="rect">
            <a:avLst/>
          </a:prstGeom>
          <a:noFill/>
          <a:ln>
            <a:noFill/>
          </a:ln>
        </p:spPr>
      </p:pic>
      <p:pic>
        <p:nvPicPr>
          <p:cNvPr id="33" name="Google Shape;1446;p62" title="ADE_CHARTE2024-16.png">
            <a:extLst>
              <a:ext uri="{FF2B5EF4-FFF2-40B4-BE49-F238E27FC236}">
                <a16:creationId xmlns:a16="http://schemas.microsoft.com/office/drawing/2014/main" id="{BF634235-1B74-C971-0DC3-5AB600A56EE9}"/>
              </a:ext>
            </a:extLst>
          </p:cNvPr>
          <p:cNvPicPr preferRelativeResize="0"/>
          <p:nvPr/>
        </p:nvPicPr>
        <p:blipFill rotWithShape="1">
          <a:blip r:embed="rId8">
            <a:alphaModFix/>
          </a:blip>
          <a:srcRect/>
          <a:stretch/>
        </p:blipFill>
        <p:spPr>
          <a:xfrm>
            <a:off x="7615740" y="1962433"/>
            <a:ext cx="406400" cy="406400"/>
          </a:xfrm>
          <a:prstGeom prst="rect">
            <a:avLst/>
          </a:prstGeom>
          <a:noFill/>
          <a:ln>
            <a:noFill/>
          </a:ln>
        </p:spPr>
      </p:pic>
      <p:pic>
        <p:nvPicPr>
          <p:cNvPr id="34" name="Google Shape;1447;p62" title="ADE_CHARTE2024-17.png">
            <a:extLst>
              <a:ext uri="{FF2B5EF4-FFF2-40B4-BE49-F238E27FC236}">
                <a16:creationId xmlns:a16="http://schemas.microsoft.com/office/drawing/2014/main" id="{4CEDCF44-097D-17A9-48A9-AF2A3072749C}"/>
              </a:ext>
            </a:extLst>
          </p:cNvPr>
          <p:cNvPicPr preferRelativeResize="0"/>
          <p:nvPr/>
        </p:nvPicPr>
        <p:blipFill rotWithShape="1">
          <a:blip r:embed="rId9">
            <a:alphaModFix/>
          </a:blip>
          <a:srcRect/>
          <a:stretch/>
        </p:blipFill>
        <p:spPr>
          <a:xfrm>
            <a:off x="2760817" y="3033151"/>
            <a:ext cx="406400" cy="406400"/>
          </a:xfrm>
          <a:prstGeom prst="rect">
            <a:avLst/>
          </a:prstGeom>
          <a:noFill/>
          <a:ln>
            <a:noFill/>
          </a:ln>
        </p:spPr>
      </p:pic>
      <p:pic>
        <p:nvPicPr>
          <p:cNvPr id="35" name="Google Shape;1448;p62" title="ADE_CHARTE2024-18.png">
            <a:extLst>
              <a:ext uri="{FF2B5EF4-FFF2-40B4-BE49-F238E27FC236}">
                <a16:creationId xmlns:a16="http://schemas.microsoft.com/office/drawing/2014/main" id="{443FC143-BA11-9808-D327-186F4EF8C1F6}"/>
              </a:ext>
            </a:extLst>
          </p:cNvPr>
          <p:cNvPicPr preferRelativeResize="0"/>
          <p:nvPr/>
        </p:nvPicPr>
        <p:blipFill rotWithShape="1">
          <a:blip r:embed="rId10">
            <a:alphaModFix/>
          </a:blip>
          <a:srcRect/>
          <a:stretch/>
        </p:blipFill>
        <p:spPr>
          <a:xfrm>
            <a:off x="1547084" y="3044167"/>
            <a:ext cx="406400" cy="406400"/>
          </a:xfrm>
          <a:prstGeom prst="rect">
            <a:avLst/>
          </a:prstGeom>
          <a:noFill/>
          <a:ln>
            <a:noFill/>
          </a:ln>
        </p:spPr>
      </p:pic>
      <p:pic>
        <p:nvPicPr>
          <p:cNvPr id="36" name="Google Shape;1449;p62" title="ADE_CHARTE2024-19.png">
            <a:extLst>
              <a:ext uri="{FF2B5EF4-FFF2-40B4-BE49-F238E27FC236}">
                <a16:creationId xmlns:a16="http://schemas.microsoft.com/office/drawing/2014/main" id="{638BF8EE-E94A-9560-418F-D9157E8FDA55}"/>
              </a:ext>
            </a:extLst>
          </p:cNvPr>
          <p:cNvPicPr preferRelativeResize="0"/>
          <p:nvPr/>
        </p:nvPicPr>
        <p:blipFill rotWithShape="1">
          <a:blip r:embed="rId11">
            <a:alphaModFix/>
          </a:blip>
          <a:srcRect/>
          <a:stretch/>
        </p:blipFill>
        <p:spPr>
          <a:xfrm>
            <a:off x="5188269" y="4103867"/>
            <a:ext cx="406400" cy="406400"/>
          </a:xfrm>
          <a:prstGeom prst="rect">
            <a:avLst/>
          </a:prstGeom>
          <a:noFill/>
          <a:ln>
            <a:noFill/>
          </a:ln>
        </p:spPr>
      </p:pic>
      <p:pic>
        <p:nvPicPr>
          <p:cNvPr id="37" name="Google Shape;1450;p62" title="ADE_CHARTE2024-21.png">
            <a:extLst>
              <a:ext uri="{FF2B5EF4-FFF2-40B4-BE49-F238E27FC236}">
                <a16:creationId xmlns:a16="http://schemas.microsoft.com/office/drawing/2014/main" id="{14EE0B27-8DE2-4F0C-AC88-D1BC49D4D970}"/>
              </a:ext>
            </a:extLst>
          </p:cNvPr>
          <p:cNvPicPr preferRelativeResize="0"/>
          <p:nvPr/>
        </p:nvPicPr>
        <p:blipFill rotWithShape="1">
          <a:blip r:embed="rId12">
            <a:alphaModFix/>
          </a:blip>
          <a:srcRect/>
          <a:stretch/>
        </p:blipFill>
        <p:spPr>
          <a:xfrm>
            <a:off x="5188261" y="3044167"/>
            <a:ext cx="406400" cy="406400"/>
          </a:xfrm>
          <a:prstGeom prst="rect">
            <a:avLst/>
          </a:prstGeom>
          <a:noFill/>
          <a:ln>
            <a:noFill/>
          </a:ln>
        </p:spPr>
      </p:pic>
      <p:pic>
        <p:nvPicPr>
          <p:cNvPr id="38" name="Google Shape;1451;p62" title="ADE_CHARTE2024-22.png">
            <a:extLst>
              <a:ext uri="{FF2B5EF4-FFF2-40B4-BE49-F238E27FC236}">
                <a16:creationId xmlns:a16="http://schemas.microsoft.com/office/drawing/2014/main" id="{B44DDE97-127C-9468-047A-C769F874222C}"/>
              </a:ext>
            </a:extLst>
          </p:cNvPr>
          <p:cNvPicPr preferRelativeResize="0"/>
          <p:nvPr/>
        </p:nvPicPr>
        <p:blipFill rotWithShape="1">
          <a:blip r:embed="rId13">
            <a:alphaModFix/>
          </a:blip>
          <a:srcRect/>
          <a:stretch/>
        </p:blipFill>
        <p:spPr>
          <a:xfrm>
            <a:off x="6401988" y="3044167"/>
            <a:ext cx="406400" cy="406400"/>
          </a:xfrm>
          <a:prstGeom prst="rect">
            <a:avLst/>
          </a:prstGeom>
          <a:noFill/>
          <a:ln>
            <a:noFill/>
          </a:ln>
        </p:spPr>
      </p:pic>
      <p:pic>
        <p:nvPicPr>
          <p:cNvPr id="39" name="Google Shape;1452;p62" title="ADE_CHARTE2024-23.png">
            <a:extLst>
              <a:ext uri="{FF2B5EF4-FFF2-40B4-BE49-F238E27FC236}">
                <a16:creationId xmlns:a16="http://schemas.microsoft.com/office/drawing/2014/main" id="{A601E140-80D4-3F5A-89BE-69C602589825}"/>
              </a:ext>
            </a:extLst>
          </p:cNvPr>
          <p:cNvPicPr preferRelativeResize="0"/>
          <p:nvPr/>
        </p:nvPicPr>
        <p:blipFill rotWithShape="1">
          <a:blip r:embed="rId14">
            <a:alphaModFix/>
          </a:blip>
          <a:srcRect/>
          <a:stretch/>
        </p:blipFill>
        <p:spPr>
          <a:xfrm>
            <a:off x="7615715" y="3044167"/>
            <a:ext cx="406400" cy="406400"/>
          </a:xfrm>
          <a:prstGeom prst="rect">
            <a:avLst/>
          </a:prstGeom>
          <a:noFill/>
          <a:ln>
            <a:noFill/>
          </a:ln>
        </p:spPr>
      </p:pic>
      <p:pic>
        <p:nvPicPr>
          <p:cNvPr id="40" name="Google Shape;1453;p62" title="ADE_CHARTE2024-24.png">
            <a:extLst>
              <a:ext uri="{FF2B5EF4-FFF2-40B4-BE49-F238E27FC236}">
                <a16:creationId xmlns:a16="http://schemas.microsoft.com/office/drawing/2014/main" id="{ABC32582-DA37-C6B8-8F07-057D52724B19}"/>
              </a:ext>
            </a:extLst>
          </p:cNvPr>
          <p:cNvPicPr preferRelativeResize="0"/>
          <p:nvPr/>
        </p:nvPicPr>
        <p:blipFill rotWithShape="1">
          <a:blip r:embed="rId15">
            <a:alphaModFix/>
          </a:blip>
          <a:srcRect/>
          <a:stretch/>
        </p:blipFill>
        <p:spPr>
          <a:xfrm>
            <a:off x="8829440" y="3044167"/>
            <a:ext cx="406400" cy="406400"/>
          </a:xfrm>
          <a:prstGeom prst="rect">
            <a:avLst/>
          </a:prstGeom>
          <a:noFill/>
          <a:ln>
            <a:noFill/>
          </a:ln>
        </p:spPr>
      </p:pic>
      <p:pic>
        <p:nvPicPr>
          <p:cNvPr id="41" name="Google Shape;1454;p62" title="ADE_CHARTE2024-25.png">
            <a:extLst>
              <a:ext uri="{FF2B5EF4-FFF2-40B4-BE49-F238E27FC236}">
                <a16:creationId xmlns:a16="http://schemas.microsoft.com/office/drawing/2014/main" id="{D6526113-79E4-E552-4A64-529D10CBE1AE}"/>
              </a:ext>
            </a:extLst>
          </p:cNvPr>
          <p:cNvPicPr preferRelativeResize="0"/>
          <p:nvPr/>
        </p:nvPicPr>
        <p:blipFill rotWithShape="1">
          <a:blip r:embed="rId16">
            <a:alphaModFix/>
          </a:blip>
          <a:srcRect/>
          <a:stretch/>
        </p:blipFill>
        <p:spPr>
          <a:xfrm>
            <a:off x="10043167" y="3044167"/>
            <a:ext cx="406400" cy="406400"/>
          </a:xfrm>
          <a:prstGeom prst="rect">
            <a:avLst/>
          </a:prstGeom>
          <a:noFill/>
          <a:ln>
            <a:noFill/>
          </a:ln>
        </p:spPr>
      </p:pic>
      <p:pic>
        <p:nvPicPr>
          <p:cNvPr id="42" name="Google Shape;1455;p62" title="ADE_CHARTE2024-26.png">
            <a:extLst>
              <a:ext uri="{FF2B5EF4-FFF2-40B4-BE49-F238E27FC236}">
                <a16:creationId xmlns:a16="http://schemas.microsoft.com/office/drawing/2014/main" id="{33D515A1-C463-8A62-4D0F-7452CC562071}"/>
              </a:ext>
            </a:extLst>
          </p:cNvPr>
          <p:cNvPicPr preferRelativeResize="0"/>
          <p:nvPr/>
        </p:nvPicPr>
        <p:blipFill rotWithShape="1">
          <a:blip r:embed="rId17">
            <a:alphaModFix/>
          </a:blip>
          <a:srcRect/>
          <a:stretch/>
        </p:blipFill>
        <p:spPr>
          <a:xfrm>
            <a:off x="1547084" y="4103867"/>
            <a:ext cx="406400" cy="406400"/>
          </a:xfrm>
          <a:prstGeom prst="rect">
            <a:avLst/>
          </a:prstGeom>
          <a:noFill/>
          <a:ln>
            <a:noFill/>
          </a:ln>
        </p:spPr>
      </p:pic>
      <p:pic>
        <p:nvPicPr>
          <p:cNvPr id="43" name="Google Shape;1456;p62" title="ADE_CHARTE2024-27.png">
            <a:extLst>
              <a:ext uri="{FF2B5EF4-FFF2-40B4-BE49-F238E27FC236}">
                <a16:creationId xmlns:a16="http://schemas.microsoft.com/office/drawing/2014/main" id="{888627EB-F0D6-F1C7-4C62-B3666BAA9D44}"/>
              </a:ext>
            </a:extLst>
          </p:cNvPr>
          <p:cNvPicPr preferRelativeResize="0"/>
          <p:nvPr/>
        </p:nvPicPr>
        <p:blipFill rotWithShape="1">
          <a:blip r:embed="rId18">
            <a:alphaModFix/>
          </a:blip>
          <a:srcRect/>
          <a:stretch/>
        </p:blipFill>
        <p:spPr>
          <a:xfrm>
            <a:off x="2760809" y="4103867"/>
            <a:ext cx="406400" cy="406400"/>
          </a:xfrm>
          <a:prstGeom prst="rect">
            <a:avLst/>
          </a:prstGeom>
          <a:noFill/>
          <a:ln>
            <a:noFill/>
          </a:ln>
        </p:spPr>
      </p:pic>
      <p:pic>
        <p:nvPicPr>
          <p:cNvPr id="44" name="Google Shape;1457;p62" title="ADE_CHARTE2024-29.png">
            <a:extLst>
              <a:ext uri="{FF2B5EF4-FFF2-40B4-BE49-F238E27FC236}">
                <a16:creationId xmlns:a16="http://schemas.microsoft.com/office/drawing/2014/main" id="{64B26350-A437-B916-147B-036AE021171E}"/>
              </a:ext>
            </a:extLst>
          </p:cNvPr>
          <p:cNvPicPr preferRelativeResize="0"/>
          <p:nvPr/>
        </p:nvPicPr>
        <p:blipFill rotWithShape="1">
          <a:blip r:embed="rId19">
            <a:alphaModFix/>
          </a:blip>
          <a:srcRect/>
          <a:stretch/>
        </p:blipFill>
        <p:spPr>
          <a:xfrm>
            <a:off x="3974545" y="4103867"/>
            <a:ext cx="406400" cy="406400"/>
          </a:xfrm>
          <a:prstGeom prst="rect">
            <a:avLst/>
          </a:prstGeom>
          <a:noFill/>
          <a:ln>
            <a:noFill/>
          </a:ln>
        </p:spPr>
      </p:pic>
      <p:pic>
        <p:nvPicPr>
          <p:cNvPr id="45" name="Google Shape;1458;p62" title="ADE_CHARTE2024-30.png">
            <a:extLst>
              <a:ext uri="{FF2B5EF4-FFF2-40B4-BE49-F238E27FC236}">
                <a16:creationId xmlns:a16="http://schemas.microsoft.com/office/drawing/2014/main" id="{CA99AA15-6370-C408-3836-F22268724F7B}"/>
              </a:ext>
            </a:extLst>
          </p:cNvPr>
          <p:cNvPicPr preferRelativeResize="0"/>
          <p:nvPr/>
        </p:nvPicPr>
        <p:blipFill rotWithShape="1">
          <a:blip r:embed="rId20">
            <a:alphaModFix/>
          </a:blip>
          <a:srcRect/>
          <a:stretch/>
        </p:blipFill>
        <p:spPr>
          <a:xfrm>
            <a:off x="6401988" y="4103867"/>
            <a:ext cx="406400" cy="406400"/>
          </a:xfrm>
          <a:prstGeom prst="rect">
            <a:avLst/>
          </a:prstGeom>
          <a:noFill/>
          <a:ln>
            <a:noFill/>
          </a:ln>
        </p:spPr>
      </p:pic>
      <p:pic>
        <p:nvPicPr>
          <p:cNvPr id="46" name="Google Shape;1459;p62" title="ADE_CHARTE2024-31.png">
            <a:extLst>
              <a:ext uri="{FF2B5EF4-FFF2-40B4-BE49-F238E27FC236}">
                <a16:creationId xmlns:a16="http://schemas.microsoft.com/office/drawing/2014/main" id="{987668E8-D075-D244-F969-1759BF5EFB72}"/>
              </a:ext>
            </a:extLst>
          </p:cNvPr>
          <p:cNvPicPr preferRelativeResize="0"/>
          <p:nvPr/>
        </p:nvPicPr>
        <p:blipFill rotWithShape="1">
          <a:blip r:embed="rId21">
            <a:alphaModFix/>
          </a:blip>
          <a:srcRect/>
          <a:stretch/>
        </p:blipFill>
        <p:spPr>
          <a:xfrm>
            <a:off x="7615715" y="4103867"/>
            <a:ext cx="406400" cy="406400"/>
          </a:xfrm>
          <a:prstGeom prst="rect">
            <a:avLst/>
          </a:prstGeom>
          <a:noFill/>
          <a:ln>
            <a:noFill/>
          </a:ln>
        </p:spPr>
      </p:pic>
      <p:pic>
        <p:nvPicPr>
          <p:cNvPr id="47" name="Google Shape;1460;p62" title="ADE_CHARTE2024-32.png">
            <a:extLst>
              <a:ext uri="{FF2B5EF4-FFF2-40B4-BE49-F238E27FC236}">
                <a16:creationId xmlns:a16="http://schemas.microsoft.com/office/drawing/2014/main" id="{AEDA8A6D-849E-32F2-BE0A-C75EDC19D658}"/>
              </a:ext>
            </a:extLst>
          </p:cNvPr>
          <p:cNvPicPr preferRelativeResize="0"/>
          <p:nvPr/>
        </p:nvPicPr>
        <p:blipFill rotWithShape="1">
          <a:blip r:embed="rId22">
            <a:alphaModFix/>
          </a:blip>
          <a:srcRect/>
          <a:stretch/>
        </p:blipFill>
        <p:spPr>
          <a:xfrm>
            <a:off x="8829440" y="4103867"/>
            <a:ext cx="406400" cy="406400"/>
          </a:xfrm>
          <a:prstGeom prst="rect">
            <a:avLst/>
          </a:prstGeom>
          <a:noFill/>
          <a:ln>
            <a:noFill/>
          </a:ln>
        </p:spPr>
      </p:pic>
      <p:pic>
        <p:nvPicPr>
          <p:cNvPr id="48" name="Google Shape;1461;p62" title="ADE_CHARTE2024-33.png">
            <a:extLst>
              <a:ext uri="{FF2B5EF4-FFF2-40B4-BE49-F238E27FC236}">
                <a16:creationId xmlns:a16="http://schemas.microsoft.com/office/drawing/2014/main" id="{09CFC364-A3E6-C26C-12C3-B09579AEF2D2}"/>
              </a:ext>
            </a:extLst>
          </p:cNvPr>
          <p:cNvPicPr preferRelativeResize="0"/>
          <p:nvPr/>
        </p:nvPicPr>
        <p:blipFill rotWithShape="1">
          <a:blip r:embed="rId23">
            <a:alphaModFix/>
          </a:blip>
          <a:srcRect/>
          <a:stretch/>
        </p:blipFill>
        <p:spPr>
          <a:xfrm>
            <a:off x="10043167" y="4103867"/>
            <a:ext cx="406400" cy="406400"/>
          </a:xfrm>
          <a:prstGeom prst="rect">
            <a:avLst/>
          </a:prstGeom>
          <a:noFill/>
          <a:ln>
            <a:noFill/>
          </a:ln>
        </p:spPr>
      </p:pic>
      <p:pic>
        <p:nvPicPr>
          <p:cNvPr id="49" name="Google Shape;1462;p62" title="ADE_CHARTE2024-20.png">
            <a:extLst>
              <a:ext uri="{FF2B5EF4-FFF2-40B4-BE49-F238E27FC236}">
                <a16:creationId xmlns:a16="http://schemas.microsoft.com/office/drawing/2014/main" id="{05EB8206-CA14-2FD9-CE49-D6875B6FA89C}"/>
              </a:ext>
            </a:extLst>
          </p:cNvPr>
          <p:cNvPicPr preferRelativeResize="0"/>
          <p:nvPr/>
        </p:nvPicPr>
        <p:blipFill rotWithShape="1">
          <a:blip r:embed="rId24">
            <a:alphaModFix/>
          </a:blip>
          <a:srcRect/>
          <a:stretch/>
        </p:blipFill>
        <p:spPr>
          <a:xfrm>
            <a:off x="8829440" y="1962433"/>
            <a:ext cx="406400" cy="406400"/>
          </a:xfrm>
          <a:prstGeom prst="rect">
            <a:avLst/>
          </a:prstGeom>
          <a:noFill/>
          <a:ln>
            <a:noFill/>
          </a:ln>
        </p:spPr>
      </p:pic>
      <p:pic>
        <p:nvPicPr>
          <p:cNvPr id="50" name="Google Shape;1463;p62" title="ADE_CHARTE2024-28.png">
            <a:extLst>
              <a:ext uri="{FF2B5EF4-FFF2-40B4-BE49-F238E27FC236}">
                <a16:creationId xmlns:a16="http://schemas.microsoft.com/office/drawing/2014/main" id="{BFEA4F07-2C34-581A-827D-5010F02D40E9}"/>
              </a:ext>
            </a:extLst>
          </p:cNvPr>
          <p:cNvPicPr preferRelativeResize="0"/>
          <p:nvPr/>
        </p:nvPicPr>
        <p:blipFill rotWithShape="1">
          <a:blip r:embed="rId25">
            <a:alphaModFix/>
          </a:blip>
          <a:srcRect/>
          <a:stretch/>
        </p:blipFill>
        <p:spPr>
          <a:xfrm>
            <a:off x="10043167" y="1962433"/>
            <a:ext cx="406400" cy="406400"/>
          </a:xfrm>
          <a:prstGeom prst="rect">
            <a:avLst/>
          </a:prstGeom>
          <a:noFill/>
          <a:ln>
            <a:noFill/>
          </a:ln>
        </p:spPr>
      </p:pic>
      <p:sp>
        <p:nvSpPr>
          <p:cNvPr id="51" name="Google Shape;1464;p62">
            <a:extLst>
              <a:ext uri="{FF2B5EF4-FFF2-40B4-BE49-F238E27FC236}">
                <a16:creationId xmlns:a16="http://schemas.microsoft.com/office/drawing/2014/main" id="{AA8FCFDA-AAE1-EE35-5FEE-5B0792867A3E}"/>
              </a:ext>
            </a:extLst>
          </p:cNvPr>
          <p:cNvSpPr txBox="1"/>
          <p:nvPr/>
        </p:nvSpPr>
        <p:spPr>
          <a:xfrm>
            <a:off x="0" y="1073733"/>
            <a:ext cx="3246000" cy="270800"/>
          </a:xfrm>
          <a:prstGeom prst="rect">
            <a:avLst/>
          </a:prstGeom>
          <a:noFill/>
          <a:ln>
            <a:noFill/>
          </a:ln>
        </p:spPr>
        <p:txBody>
          <a:bodyPr spcFirstLastPara="1" wrap="square" lIns="0" tIns="0" rIns="0" bIns="0" anchor="t" anchorCtr="0">
            <a:noAutofit/>
          </a:bodyPr>
          <a:lstStyle/>
          <a:p>
            <a:pPr marL="959975"/>
            <a:r>
              <a:rPr lang="fr" sz="1200" dirty="0">
                <a:solidFill>
                  <a:srgbClr val="87CBC1"/>
                </a:solidFill>
                <a:latin typeface="Sora"/>
                <a:ea typeface="Sora"/>
                <a:cs typeface="Sora"/>
                <a:sym typeface="Sora"/>
              </a:rPr>
              <a:t>3/3 - GREEN </a:t>
            </a:r>
            <a:endParaRPr sz="1200" dirty="0">
              <a:solidFill>
                <a:srgbClr val="87CBC1"/>
              </a:solidFill>
              <a:latin typeface="Sora"/>
              <a:ea typeface="Sora"/>
              <a:cs typeface="Sora"/>
              <a:sym typeface="Sora"/>
            </a:endParaRPr>
          </a:p>
        </p:txBody>
      </p:sp>
      <p:sp>
        <p:nvSpPr>
          <p:cNvPr id="52" name="Google Shape;1465;p62">
            <a:extLst>
              <a:ext uri="{FF2B5EF4-FFF2-40B4-BE49-F238E27FC236}">
                <a16:creationId xmlns:a16="http://schemas.microsoft.com/office/drawing/2014/main" id="{B7B95F64-19E6-ECF7-8116-06CBC3E94F19}"/>
              </a:ext>
            </a:extLst>
          </p:cNvPr>
          <p:cNvSpPr txBox="1"/>
          <p:nvPr/>
        </p:nvSpPr>
        <p:spPr>
          <a:xfrm>
            <a:off x="1284231" y="4950333"/>
            <a:ext cx="9324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OBJECTIF</a:t>
            </a:r>
            <a:endParaRPr sz="800">
              <a:latin typeface="Sora"/>
              <a:ea typeface="Sora"/>
              <a:cs typeface="Sora"/>
              <a:sym typeface="Sora"/>
            </a:endParaRPr>
          </a:p>
        </p:txBody>
      </p:sp>
      <p:sp>
        <p:nvSpPr>
          <p:cNvPr id="53" name="Google Shape;1466;p62">
            <a:extLst>
              <a:ext uri="{FF2B5EF4-FFF2-40B4-BE49-F238E27FC236}">
                <a16:creationId xmlns:a16="http://schemas.microsoft.com/office/drawing/2014/main" id="{89AB9554-2687-6ED5-1D65-535EFB01A79B}"/>
              </a:ext>
            </a:extLst>
          </p:cNvPr>
          <p:cNvSpPr txBox="1"/>
          <p:nvPr/>
        </p:nvSpPr>
        <p:spPr>
          <a:xfrm>
            <a:off x="2611299" y="4950333"/>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CHOIX</a:t>
            </a:r>
            <a:endParaRPr sz="800">
              <a:latin typeface="Sora"/>
              <a:ea typeface="Sora"/>
              <a:cs typeface="Sora"/>
              <a:sym typeface="Sora"/>
            </a:endParaRPr>
          </a:p>
        </p:txBody>
      </p:sp>
      <p:sp>
        <p:nvSpPr>
          <p:cNvPr id="54" name="Google Shape;1467;p62">
            <a:extLst>
              <a:ext uri="{FF2B5EF4-FFF2-40B4-BE49-F238E27FC236}">
                <a16:creationId xmlns:a16="http://schemas.microsoft.com/office/drawing/2014/main" id="{2F38086D-DE9E-8C5D-9B08-342B67DD9307}"/>
              </a:ext>
            </a:extLst>
          </p:cNvPr>
          <p:cNvSpPr txBox="1"/>
          <p:nvPr/>
        </p:nvSpPr>
        <p:spPr>
          <a:xfrm>
            <a:off x="5039065" y="4950333"/>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PROCESS</a:t>
            </a:r>
            <a:endParaRPr sz="800">
              <a:latin typeface="Sora"/>
              <a:ea typeface="Sora"/>
              <a:cs typeface="Sora"/>
              <a:sym typeface="Sora"/>
            </a:endParaRPr>
          </a:p>
        </p:txBody>
      </p:sp>
      <p:sp>
        <p:nvSpPr>
          <p:cNvPr id="55" name="Google Shape;1468;p62">
            <a:extLst>
              <a:ext uri="{FF2B5EF4-FFF2-40B4-BE49-F238E27FC236}">
                <a16:creationId xmlns:a16="http://schemas.microsoft.com/office/drawing/2014/main" id="{0D1B0B61-90B0-EFE6-1C03-688D54F08158}"/>
              </a:ext>
            </a:extLst>
          </p:cNvPr>
          <p:cNvSpPr txBox="1"/>
          <p:nvPr/>
        </p:nvSpPr>
        <p:spPr>
          <a:xfrm>
            <a:off x="6061451" y="4950333"/>
            <a:ext cx="10884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NOMENCLATURE</a:t>
            </a:r>
            <a:endParaRPr sz="800">
              <a:latin typeface="Sora"/>
              <a:ea typeface="Sora"/>
              <a:cs typeface="Sora"/>
              <a:sym typeface="Sora"/>
            </a:endParaRPr>
          </a:p>
        </p:txBody>
      </p:sp>
      <p:sp>
        <p:nvSpPr>
          <p:cNvPr id="56" name="Google Shape;1469;p62">
            <a:extLst>
              <a:ext uri="{FF2B5EF4-FFF2-40B4-BE49-F238E27FC236}">
                <a16:creationId xmlns:a16="http://schemas.microsoft.com/office/drawing/2014/main" id="{F7756D4D-2282-938C-6C98-72E74CCBCA4B}"/>
              </a:ext>
            </a:extLst>
          </p:cNvPr>
          <p:cNvSpPr txBox="1"/>
          <p:nvPr/>
        </p:nvSpPr>
        <p:spPr>
          <a:xfrm>
            <a:off x="8476567" y="4950333"/>
            <a:ext cx="10884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SÉCURITÉ</a:t>
            </a:r>
            <a:endParaRPr sz="800">
              <a:latin typeface="Sora"/>
              <a:ea typeface="Sora"/>
              <a:cs typeface="Sora"/>
              <a:sym typeface="Sora"/>
            </a:endParaRPr>
          </a:p>
        </p:txBody>
      </p:sp>
      <p:sp>
        <p:nvSpPr>
          <p:cNvPr id="57" name="Google Shape;1470;p62">
            <a:extLst>
              <a:ext uri="{FF2B5EF4-FFF2-40B4-BE49-F238E27FC236}">
                <a16:creationId xmlns:a16="http://schemas.microsoft.com/office/drawing/2014/main" id="{781848C7-57D5-01A2-F342-A3966E3F0AA7}"/>
              </a:ext>
            </a:extLst>
          </p:cNvPr>
          <p:cNvSpPr txBox="1"/>
          <p:nvPr/>
        </p:nvSpPr>
        <p:spPr>
          <a:xfrm>
            <a:off x="9737667" y="4950333"/>
            <a:ext cx="10132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ATTENTION</a:t>
            </a:r>
            <a:endParaRPr sz="800">
              <a:latin typeface="Sora"/>
              <a:ea typeface="Sora"/>
              <a:cs typeface="Sora"/>
              <a:sym typeface="Sora"/>
            </a:endParaRPr>
          </a:p>
        </p:txBody>
      </p:sp>
      <p:sp>
        <p:nvSpPr>
          <p:cNvPr id="58" name="Google Shape;1471;p62">
            <a:extLst>
              <a:ext uri="{FF2B5EF4-FFF2-40B4-BE49-F238E27FC236}">
                <a16:creationId xmlns:a16="http://schemas.microsoft.com/office/drawing/2014/main" id="{640E4EAA-8889-F914-204A-FC57F6B29A05}"/>
              </a:ext>
            </a:extLst>
          </p:cNvPr>
          <p:cNvSpPr txBox="1"/>
          <p:nvPr/>
        </p:nvSpPr>
        <p:spPr>
          <a:xfrm>
            <a:off x="3755164" y="4950333"/>
            <a:ext cx="84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RECHERCHE</a:t>
            </a:r>
            <a:endParaRPr sz="800">
              <a:latin typeface="Sora"/>
              <a:ea typeface="Sora"/>
              <a:cs typeface="Sora"/>
              <a:sym typeface="Sora"/>
            </a:endParaRPr>
          </a:p>
        </p:txBody>
      </p:sp>
      <p:sp>
        <p:nvSpPr>
          <p:cNvPr id="59" name="Google Shape;1472;p62">
            <a:extLst>
              <a:ext uri="{FF2B5EF4-FFF2-40B4-BE49-F238E27FC236}">
                <a16:creationId xmlns:a16="http://schemas.microsoft.com/office/drawing/2014/main" id="{1CD7E4FA-168E-FB98-E9E0-4C6601F111E2}"/>
              </a:ext>
            </a:extLst>
          </p:cNvPr>
          <p:cNvSpPr txBox="1"/>
          <p:nvPr/>
        </p:nvSpPr>
        <p:spPr>
          <a:xfrm>
            <a:off x="7306533" y="4950333"/>
            <a:ext cx="10132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GOUVERNANCE</a:t>
            </a:r>
            <a:endParaRPr sz="800">
              <a:latin typeface="Sora"/>
              <a:ea typeface="Sora"/>
              <a:cs typeface="Sora"/>
              <a:sym typeface="Sora"/>
            </a:endParaRPr>
          </a:p>
        </p:txBody>
      </p:sp>
      <p:pic>
        <p:nvPicPr>
          <p:cNvPr id="60" name="Google Shape;1473;p62" title="ADE_CHARTE2024-37.png">
            <a:extLst>
              <a:ext uri="{FF2B5EF4-FFF2-40B4-BE49-F238E27FC236}">
                <a16:creationId xmlns:a16="http://schemas.microsoft.com/office/drawing/2014/main" id="{8A7A56D7-4429-B43F-5513-F61BA87071DC}"/>
              </a:ext>
            </a:extLst>
          </p:cNvPr>
          <p:cNvPicPr preferRelativeResize="0"/>
          <p:nvPr/>
        </p:nvPicPr>
        <p:blipFill rotWithShape="1">
          <a:blip r:embed="rId26">
            <a:alphaModFix/>
          </a:blip>
          <a:srcRect/>
          <a:stretch/>
        </p:blipFill>
        <p:spPr>
          <a:xfrm>
            <a:off x="5188269" y="5192533"/>
            <a:ext cx="406400" cy="406400"/>
          </a:xfrm>
          <a:prstGeom prst="rect">
            <a:avLst/>
          </a:prstGeom>
          <a:noFill/>
          <a:ln>
            <a:noFill/>
          </a:ln>
        </p:spPr>
      </p:pic>
      <p:pic>
        <p:nvPicPr>
          <p:cNvPr id="61" name="Google Shape;1474;p62" title="ADE_CHARTE2024-34.png">
            <a:extLst>
              <a:ext uri="{FF2B5EF4-FFF2-40B4-BE49-F238E27FC236}">
                <a16:creationId xmlns:a16="http://schemas.microsoft.com/office/drawing/2014/main" id="{CF71D59E-4001-5200-678C-68D20617C569}"/>
              </a:ext>
            </a:extLst>
          </p:cNvPr>
          <p:cNvPicPr preferRelativeResize="0"/>
          <p:nvPr/>
        </p:nvPicPr>
        <p:blipFill rotWithShape="1">
          <a:blip r:embed="rId27">
            <a:alphaModFix/>
          </a:blip>
          <a:srcRect/>
          <a:stretch/>
        </p:blipFill>
        <p:spPr>
          <a:xfrm>
            <a:off x="1547084" y="5192533"/>
            <a:ext cx="406400" cy="406400"/>
          </a:xfrm>
          <a:prstGeom prst="rect">
            <a:avLst/>
          </a:prstGeom>
          <a:noFill/>
          <a:ln>
            <a:noFill/>
          </a:ln>
        </p:spPr>
      </p:pic>
      <p:pic>
        <p:nvPicPr>
          <p:cNvPr id="62" name="Google Shape;1475;p62" title="ADE_CHARTE2024-35.png">
            <a:extLst>
              <a:ext uri="{FF2B5EF4-FFF2-40B4-BE49-F238E27FC236}">
                <a16:creationId xmlns:a16="http://schemas.microsoft.com/office/drawing/2014/main" id="{5AAEB369-DAD5-78B9-F4E8-0168ECEBC2DA}"/>
              </a:ext>
            </a:extLst>
          </p:cNvPr>
          <p:cNvPicPr preferRelativeResize="0"/>
          <p:nvPr/>
        </p:nvPicPr>
        <p:blipFill rotWithShape="1">
          <a:blip r:embed="rId28">
            <a:alphaModFix/>
          </a:blip>
          <a:srcRect/>
          <a:stretch/>
        </p:blipFill>
        <p:spPr>
          <a:xfrm>
            <a:off x="2760809" y="5192533"/>
            <a:ext cx="406400" cy="406400"/>
          </a:xfrm>
          <a:prstGeom prst="rect">
            <a:avLst/>
          </a:prstGeom>
          <a:noFill/>
          <a:ln>
            <a:noFill/>
          </a:ln>
        </p:spPr>
      </p:pic>
      <p:pic>
        <p:nvPicPr>
          <p:cNvPr id="63" name="Google Shape;1476;p62" title="ADE_CHARTE2024-36.png">
            <a:extLst>
              <a:ext uri="{FF2B5EF4-FFF2-40B4-BE49-F238E27FC236}">
                <a16:creationId xmlns:a16="http://schemas.microsoft.com/office/drawing/2014/main" id="{E845E024-3A51-AA20-86D4-B6F61842B363}"/>
              </a:ext>
            </a:extLst>
          </p:cNvPr>
          <p:cNvPicPr preferRelativeResize="0"/>
          <p:nvPr/>
        </p:nvPicPr>
        <p:blipFill rotWithShape="1">
          <a:blip r:embed="rId29">
            <a:alphaModFix/>
          </a:blip>
          <a:srcRect/>
          <a:stretch/>
        </p:blipFill>
        <p:spPr>
          <a:xfrm>
            <a:off x="3974545" y="5192533"/>
            <a:ext cx="406400" cy="406400"/>
          </a:xfrm>
          <a:prstGeom prst="rect">
            <a:avLst/>
          </a:prstGeom>
          <a:noFill/>
          <a:ln>
            <a:noFill/>
          </a:ln>
        </p:spPr>
      </p:pic>
      <p:pic>
        <p:nvPicPr>
          <p:cNvPr id="64" name="Google Shape;1477;p62" title="ADE_CHARTE2024-38.png">
            <a:extLst>
              <a:ext uri="{FF2B5EF4-FFF2-40B4-BE49-F238E27FC236}">
                <a16:creationId xmlns:a16="http://schemas.microsoft.com/office/drawing/2014/main" id="{FF768C9B-3252-0EE5-A75A-321DEB1F189E}"/>
              </a:ext>
            </a:extLst>
          </p:cNvPr>
          <p:cNvPicPr preferRelativeResize="0"/>
          <p:nvPr/>
        </p:nvPicPr>
        <p:blipFill rotWithShape="1">
          <a:blip r:embed="rId30">
            <a:alphaModFix/>
          </a:blip>
          <a:srcRect/>
          <a:stretch/>
        </p:blipFill>
        <p:spPr>
          <a:xfrm>
            <a:off x="6401988" y="5192533"/>
            <a:ext cx="406400" cy="406400"/>
          </a:xfrm>
          <a:prstGeom prst="rect">
            <a:avLst/>
          </a:prstGeom>
          <a:noFill/>
          <a:ln>
            <a:noFill/>
          </a:ln>
        </p:spPr>
      </p:pic>
      <p:pic>
        <p:nvPicPr>
          <p:cNvPr id="65" name="Google Shape;1478;p62" title="ADE_CHARTE2024-39.png">
            <a:extLst>
              <a:ext uri="{FF2B5EF4-FFF2-40B4-BE49-F238E27FC236}">
                <a16:creationId xmlns:a16="http://schemas.microsoft.com/office/drawing/2014/main" id="{954663E1-CA07-5081-EF4C-F6996A60F07B}"/>
              </a:ext>
            </a:extLst>
          </p:cNvPr>
          <p:cNvPicPr preferRelativeResize="0"/>
          <p:nvPr/>
        </p:nvPicPr>
        <p:blipFill rotWithShape="1">
          <a:blip r:embed="rId31">
            <a:alphaModFix/>
          </a:blip>
          <a:srcRect/>
          <a:stretch/>
        </p:blipFill>
        <p:spPr>
          <a:xfrm>
            <a:off x="7615715" y="5192533"/>
            <a:ext cx="406400" cy="406400"/>
          </a:xfrm>
          <a:prstGeom prst="rect">
            <a:avLst/>
          </a:prstGeom>
          <a:noFill/>
          <a:ln>
            <a:noFill/>
          </a:ln>
        </p:spPr>
      </p:pic>
      <p:pic>
        <p:nvPicPr>
          <p:cNvPr id="66" name="Google Shape;1479;p62" title="ADE_CHARTE2024-41.png">
            <a:extLst>
              <a:ext uri="{FF2B5EF4-FFF2-40B4-BE49-F238E27FC236}">
                <a16:creationId xmlns:a16="http://schemas.microsoft.com/office/drawing/2014/main" id="{2FA94756-C0B6-B4E4-AED6-B3AADF31B7C8}"/>
              </a:ext>
            </a:extLst>
          </p:cNvPr>
          <p:cNvPicPr preferRelativeResize="0"/>
          <p:nvPr/>
        </p:nvPicPr>
        <p:blipFill rotWithShape="1">
          <a:blip r:embed="rId32">
            <a:alphaModFix/>
          </a:blip>
          <a:srcRect/>
          <a:stretch/>
        </p:blipFill>
        <p:spPr>
          <a:xfrm>
            <a:off x="8829440" y="5192533"/>
            <a:ext cx="406400" cy="406400"/>
          </a:xfrm>
          <a:prstGeom prst="rect">
            <a:avLst/>
          </a:prstGeom>
          <a:noFill/>
          <a:ln>
            <a:noFill/>
          </a:ln>
        </p:spPr>
      </p:pic>
      <p:pic>
        <p:nvPicPr>
          <p:cNvPr id="67" name="Google Shape;1480;p62" title="ADE_CHARTE2024-40.png">
            <a:extLst>
              <a:ext uri="{FF2B5EF4-FFF2-40B4-BE49-F238E27FC236}">
                <a16:creationId xmlns:a16="http://schemas.microsoft.com/office/drawing/2014/main" id="{F14C7C55-158D-64FA-3A3E-122D01FF5625}"/>
              </a:ext>
            </a:extLst>
          </p:cNvPr>
          <p:cNvPicPr preferRelativeResize="0"/>
          <p:nvPr/>
        </p:nvPicPr>
        <p:blipFill rotWithShape="1">
          <a:blip r:embed="rId33">
            <a:alphaModFix/>
          </a:blip>
          <a:srcRect/>
          <a:stretch/>
        </p:blipFill>
        <p:spPr>
          <a:xfrm>
            <a:off x="10043167" y="5192533"/>
            <a:ext cx="406400" cy="406400"/>
          </a:xfrm>
          <a:prstGeom prst="rect">
            <a:avLst/>
          </a:prstGeom>
          <a:noFill/>
          <a:ln>
            <a:noFill/>
          </a:ln>
        </p:spPr>
      </p:pic>
      <p:cxnSp>
        <p:nvCxnSpPr>
          <p:cNvPr id="68" name="Connecteur droit 67">
            <a:extLst>
              <a:ext uri="{FF2B5EF4-FFF2-40B4-BE49-F238E27FC236}">
                <a16:creationId xmlns:a16="http://schemas.microsoft.com/office/drawing/2014/main" id="{D9560FEB-5E13-211C-7173-8A29D3EEE564}"/>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22129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901"/>
        <p:cNvGrpSpPr/>
        <p:nvPr/>
      </p:nvGrpSpPr>
      <p:grpSpPr>
        <a:xfrm>
          <a:off x="0" y="0"/>
          <a:ext cx="0" cy="0"/>
          <a:chOff x="0" y="0"/>
          <a:chExt cx="0" cy="0"/>
        </a:xfrm>
      </p:grpSpPr>
      <p:sp>
        <p:nvSpPr>
          <p:cNvPr id="1902" name="Google Shape;1902;p86"/>
          <p:cNvSpPr txBox="1"/>
          <p:nvPr/>
        </p:nvSpPr>
        <p:spPr>
          <a:xfrm>
            <a:off x="1397548"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ACCADEMIA</a:t>
            </a:r>
            <a:endParaRPr sz="800">
              <a:latin typeface="Sora"/>
              <a:ea typeface="Sora"/>
              <a:cs typeface="Sora"/>
              <a:sym typeface="Sora"/>
            </a:endParaRPr>
          </a:p>
          <a:p>
            <a:pPr algn="ctr">
              <a:lnSpc>
                <a:spcPct val="80000"/>
              </a:lnSpc>
            </a:pPr>
            <a:r>
              <a:rPr lang="fr" sz="800">
                <a:latin typeface="Sora"/>
                <a:ea typeface="Sora"/>
                <a:cs typeface="Sora"/>
                <a:sym typeface="Sora"/>
              </a:rPr>
              <a:t>ITALIANA</a:t>
            </a:r>
            <a:endParaRPr sz="800">
              <a:latin typeface="Sora"/>
              <a:ea typeface="Sora"/>
              <a:cs typeface="Sora"/>
              <a:sym typeface="Sora"/>
            </a:endParaRPr>
          </a:p>
        </p:txBody>
      </p:sp>
      <p:sp>
        <p:nvSpPr>
          <p:cNvPr id="1903" name="Google Shape;1903;p86"/>
          <p:cNvSpPr txBox="1"/>
          <p:nvPr/>
        </p:nvSpPr>
        <p:spPr>
          <a:xfrm>
            <a:off x="2611265"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ANIMUM</a:t>
            </a:r>
            <a:endParaRPr sz="800">
              <a:latin typeface="Sora"/>
              <a:ea typeface="Sora"/>
              <a:cs typeface="Sora"/>
              <a:sym typeface="Sora"/>
            </a:endParaRPr>
          </a:p>
        </p:txBody>
      </p:sp>
      <p:sp>
        <p:nvSpPr>
          <p:cNvPr id="1904" name="Google Shape;1904;p86"/>
          <p:cNvSpPr txBox="1"/>
          <p:nvPr/>
        </p:nvSpPr>
        <p:spPr>
          <a:xfrm>
            <a:off x="3824983"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ASFORED</a:t>
            </a:r>
            <a:endParaRPr sz="800">
              <a:latin typeface="Sora"/>
              <a:ea typeface="Sora"/>
              <a:cs typeface="Sora"/>
              <a:sym typeface="Sora"/>
            </a:endParaRPr>
          </a:p>
        </p:txBody>
      </p:sp>
      <p:sp>
        <p:nvSpPr>
          <p:cNvPr id="1905" name="Google Shape;1905;p86"/>
          <p:cNvSpPr txBox="1"/>
          <p:nvPr/>
        </p:nvSpPr>
        <p:spPr>
          <a:xfrm>
            <a:off x="5038683"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BARREIRA</a:t>
            </a:r>
            <a:endParaRPr sz="800">
              <a:latin typeface="Sora"/>
              <a:ea typeface="Sora"/>
              <a:cs typeface="Sora"/>
              <a:sym typeface="Sora"/>
            </a:endParaRPr>
          </a:p>
        </p:txBody>
      </p:sp>
      <p:sp>
        <p:nvSpPr>
          <p:cNvPr id="1906" name="Google Shape;1906;p86"/>
          <p:cNvSpPr txBox="1"/>
          <p:nvPr/>
        </p:nvSpPr>
        <p:spPr>
          <a:xfrm>
            <a:off x="6252407"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CES</a:t>
            </a:r>
            <a:endParaRPr sz="800">
              <a:latin typeface="Sora"/>
              <a:ea typeface="Sora"/>
              <a:cs typeface="Sora"/>
              <a:sym typeface="Sora"/>
            </a:endParaRPr>
          </a:p>
        </p:txBody>
      </p:sp>
      <p:sp>
        <p:nvSpPr>
          <p:cNvPr id="1907" name="Google Shape;1907;p86"/>
          <p:cNvSpPr txBox="1"/>
          <p:nvPr/>
        </p:nvSpPr>
        <p:spPr>
          <a:xfrm>
            <a:off x="7466132"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CEV</a:t>
            </a:r>
            <a:endParaRPr sz="800">
              <a:latin typeface="Sora"/>
              <a:ea typeface="Sora"/>
              <a:cs typeface="Sora"/>
              <a:sym typeface="Sora"/>
            </a:endParaRPr>
          </a:p>
        </p:txBody>
      </p:sp>
      <p:sp>
        <p:nvSpPr>
          <p:cNvPr id="1908" name="Google Shape;1908;p86"/>
          <p:cNvSpPr txBox="1"/>
          <p:nvPr/>
        </p:nvSpPr>
        <p:spPr>
          <a:xfrm>
            <a:off x="8679783"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CONDÉ</a:t>
            </a:r>
            <a:endParaRPr sz="800">
              <a:latin typeface="Sora"/>
              <a:ea typeface="Sora"/>
              <a:cs typeface="Sora"/>
              <a:sym typeface="Sora"/>
            </a:endParaRPr>
          </a:p>
        </p:txBody>
      </p:sp>
      <p:sp>
        <p:nvSpPr>
          <p:cNvPr id="1909" name="Google Shape;1909;p86"/>
          <p:cNvSpPr txBox="1"/>
          <p:nvPr/>
        </p:nvSpPr>
        <p:spPr>
          <a:xfrm>
            <a:off x="2611283" y="307778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ECV</a:t>
            </a:r>
            <a:endParaRPr sz="800">
              <a:latin typeface="Sora"/>
              <a:ea typeface="Sora"/>
              <a:cs typeface="Sora"/>
              <a:sym typeface="Sora"/>
            </a:endParaRPr>
          </a:p>
        </p:txBody>
      </p:sp>
      <p:sp>
        <p:nvSpPr>
          <p:cNvPr id="1910" name="Google Shape;1910;p86"/>
          <p:cNvSpPr txBox="1"/>
          <p:nvPr/>
        </p:nvSpPr>
        <p:spPr>
          <a:xfrm>
            <a:off x="3824983" y="307778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ESD</a:t>
            </a:r>
            <a:endParaRPr sz="800">
              <a:latin typeface="Sora"/>
              <a:ea typeface="Sora"/>
              <a:cs typeface="Sora"/>
              <a:sym typeface="Sora"/>
            </a:endParaRPr>
          </a:p>
        </p:txBody>
      </p:sp>
      <p:sp>
        <p:nvSpPr>
          <p:cNvPr id="1911" name="Google Shape;1911;p86"/>
          <p:cNvSpPr txBox="1"/>
          <p:nvPr/>
        </p:nvSpPr>
        <p:spPr>
          <a:xfrm>
            <a:off x="6252432" y="30861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HMKW</a:t>
            </a:r>
            <a:endParaRPr sz="800">
              <a:latin typeface="Sora"/>
              <a:ea typeface="Sora"/>
              <a:cs typeface="Sora"/>
              <a:sym typeface="Sora"/>
            </a:endParaRPr>
          </a:p>
        </p:txBody>
      </p:sp>
      <p:sp>
        <p:nvSpPr>
          <p:cNvPr id="1912" name="Google Shape;1912;p86"/>
          <p:cNvSpPr txBox="1"/>
          <p:nvPr/>
        </p:nvSpPr>
        <p:spPr>
          <a:xfrm>
            <a:off x="7466149" y="30861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IAAD</a:t>
            </a:r>
            <a:endParaRPr sz="800">
              <a:latin typeface="Sora"/>
              <a:ea typeface="Sora"/>
              <a:cs typeface="Sora"/>
              <a:sym typeface="Sora"/>
            </a:endParaRPr>
          </a:p>
        </p:txBody>
      </p:sp>
      <p:sp>
        <p:nvSpPr>
          <p:cNvPr id="1913" name="Google Shape;1913;p86"/>
          <p:cNvSpPr txBox="1"/>
          <p:nvPr/>
        </p:nvSpPr>
        <p:spPr>
          <a:xfrm>
            <a:off x="8679865" y="30861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ICMP</a:t>
            </a:r>
            <a:endParaRPr sz="800">
              <a:latin typeface="Sora"/>
              <a:ea typeface="Sora"/>
              <a:cs typeface="Sora"/>
              <a:sym typeface="Sora"/>
            </a:endParaRPr>
          </a:p>
        </p:txBody>
      </p:sp>
      <p:sp>
        <p:nvSpPr>
          <p:cNvPr id="1914" name="Google Shape;1914;p86"/>
          <p:cNvSpPr txBox="1"/>
          <p:nvPr/>
        </p:nvSpPr>
        <p:spPr>
          <a:xfrm>
            <a:off x="1397573"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ING</a:t>
            </a:r>
            <a:endParaRPr sz="800">
              <a:latin typeface="Sora"/>
              <a:ea typeface="Sora"/>
              <a:cs typeface="Sora"/>
              <a:sym typeface="Sora"/>
            </a:endParaRPr>
          </a:p>
        </p:txBody>
      </p:sp>
      <p:sp>
        <p:nvSpPr>
          <p:cNvPr id="1915" name="Google Shape;1915;p86"/>
          <p:cNvSpPr txBox="1"/>
          <p:nvPr/>
        </p:nvSpPr>
        <p:spPr>
          <a:xfrm>
            <a:off x="2611299"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ISCOD</a:t>
            </a:r>
            <a:endParaRPr sz="800">
              <a:latin typeface="Sora"/>
              <a:ea typeface="Sora"/>
              <a:cs typeface="Sora"/>
              <a:sym typeface="Sora"/>
            </a:endParaRPr>
          </a:p>
        </p:txBody>
      </p:sp>
      <p:sp>
        <p:nvSpPr>
          <p:cNvPr id="1916" name="Google Shape;1916;p86"/>
          <p:cNvSpPr txBox="1"/>
          <p:nvPr/>
        </p:nvSpPr>
        <p:spPr>
          <a:xfrm>
            <a:off x="3708317" y="4369667"/>
            <a:ext cx="939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PARFUM &amp;</a:t>
            </a:r>
            <a:endParaRPr sz="800">
              <a:latin typeface="Sora"/>
              <a:ea typeface="Sora"/>
              <a:cs typeface="Sora"/>
              <a:sym typeface="Sora"/>
            </a:endParaRPr>
          </a:p>
          <a:p>
            <a:pPr algn="ctr">
              <a:lnSpc>
                <a:spcPct val="80000"/>
              </a:lnSpc>
            </a:pPr>
            <a:r>
              <a:rPr lang="fr" sz="800">
                <a:latin typeface="Sora"/>
                <a:ea typeface="Sora"/>
                <a:cs typeface="Sora"/>
                <a:sym typeface="Sora"/>
              </a:rPr>
              <a:t>COSMÉTIQUE</a:t>
            </a:r>
            <a:endParaRPr sz="800">
              <a:latin typeface="Sora"/>
              <a:ea typeface="Sora"/>
              <a:cs typeface="Sora"/>
              <a:sym typeface="Sora"/>
            </a:endParaRPr>
          </a:p>
        </p:txBody>
      </p:sp>
      <p:sp>
        <p:nvSpPr>
          <p:cNvPr id="1917" name="Google Shape;1917;p86"/>
          <p:cNvSpPr txBox="1"/>
          <p:nvPr/>
        </p:nvSpPr>
        <p:spPr>
          <a:xfrm>
            <a:off x="5039065"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SAE</a:t>
            </a:r>
            <a:endParaRPr sz="800">
              <a:latin typeface="Sora"/>
              <a:ea typeface="Sora"/>
              <a:cs typeface="Sora"/>
              <a:sym typeface="Sora"/>
            </a:endParaRPr>
          </a:p>
        </p:txBody>
      </p:sp>
      <p:sp>
        <p:nvSpPr>
          <p:cNvPr id="1918" name="Google Shape;1918;p86"/>
          <p:cNvSpPr txBox="1"/>
          <p:nvPr/>
        </p:nvSpPr>
        <p:spPr>
          <a:xfrm>
            <a:off x="6252765"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VISIPLUS</a:t>
            </a:r>
            <a:endParaRPr sz="800">
              <a:latin typeface="Sora"/>
              <a:ea typeface="Sora"/>
              <a:cs typeface="Sora"/>
              <a:sym typeface="Sora"/>
            </a:endParaRPr>
          </a:p>
        </p:txBody>
      </p:sp>
      <p:sp>
        <p:nvSpPr>
          <p:cNvPr id="1919" name="Google Shape;1919;p86"/>
          <p:cNvSpPr txBox="1"/>
          <p:nvPr/>
        </p:nvSpPr>
        <p:spPr>
          <a:xfrm>
            <a:off x="1397583" y="307778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EAC</a:t>
            </a:r>
            <a:endParaRPr sz="800">
              <a:latin typeface="Sora"/>
              <a:ea typeface="Sora"/>
              <a:cs typeface="Sora"/>
              <a:sym typeface="Sora"/>
            </a:endParaRPr>
          </a:p>
        </p:txBody>
      </p:sp>
      <p:sp>
        <p:nvSpPr>
          <p:cNvPr id="1920" name="Google Shape;1920;p86"/>
          <p:cNvSpPr txBox="1"/>
          <p:nvPr/>
        </p:nvSpPr>
        <p:spPr>
          <a:xfrm>
            <a:off x="5038699" y="30861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ESP</a:t>
            </a:r>
            <a:endParaRPr sz="800">
              <a:latin typeface="Sora"/>
              <a:ea typeface="Sora"/>
              <a:cs typeface="Sora"/>
              <a:sym typeface="Sora"/>
            </a:endParaRPr>
          </a:p>
        </p:txBody>
      </p:sp>
      <p:sp>
        <p:nvSpPr>
          <p:cNvPr id="1922" name="Google Shape;1922;p86"/>
          <p:cNvSpPr txBox="1"/>
          <p:nvPr/>
        </p:nvSpPr>
        <p:spPr>
          <a:xfrm>
            <a:off x="0" y="6560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a:solidFill>
                  <a:srgbClr val="001410"/>
                </a:solidFill>
                <a:latin typeface="Sora"/>
                <a:ea typeface="Sora"/>
                <a:cs typeface="Sora"/>
                <a:sym typeface="Sora"/>
              </a:rPr>
              <a:t>Logos écoles</a:t>
            </a:r>
            <a:endParaRPr sz="2933" b="1">
              <a:solidFill>
                <a:srgbClr val="001410"/>
              </a:solidFill>
              <a:latin typeface="Sora"/>
              <a:ea typeface="Sora"/>
              <a:cs typeface="Sora"/>
              <a:sym typeface="Sora"/>
            </a:endParaRPr>
          </a:p>
        </p:txBody>
      </p:sp>
      <p:sp>
        <p:nvSpPr>
          <p:cNvPr id="1923" name="Google Shape;1923;p86"/>
          <p:cNvSpPr txBox="1"/>
          <p:nvPr/>
        </p:nvSpPr>
        <p:spPr>
          <a:xfrm>
            <a:off x="0" y="1073600"/>
            <a:ext cx="5905200" cy="270800"/>
          </a:xfrm>
          <a:prstGeom prst="rect">
            <a:avLst/>
          </a:prstGeom>
          <a:noFill/>
          <a:ln>
            <a:noFill/>
          </a:ln>
        </p:spPr>
        <p:txBody>
          <a:bodyPr spcFirstLastPara="1" wrap="square" lIns="0" tIns="0" rIns="0" bIns="0" anchor="t" anchorCtr="0">
            <a:noAutofit/>
          </a:bodyPr>
          <a:lstStyle/>
          <a:p>
            <a:pPr marL="959975"/>
            <a:r>
              <a:rPr lang="fr" sz="1200" dirty="0">
                <a:solidFill>
                  <a:srgbClr val="87CBC1"/>
                </a:solidFill>
                <a:latin typeface="Sora"/>
                <a:ea typeface="Sora"/>
                <a:cs typeface="Sora"/>
                <a:sym typeface="Sora"/>
              </a:rPr>
              <a:t>1/2 - DARK</a:t>
            </a:r>
            <a:endParaRPr sz="1200" dirty="0">
              <a:solidFill>
                <a:srgbClr val="87CBC1"/>
              </a:solidFill>
              <a:latin typeface="Sora"/>
              <a:ea typeface="Sora"/>
              <a:cs typeface="Sora"/>
              <a:sym typeface="Sora"/>
            </a:endParaRPr>
          </a:p>
        </p:txBody>
      </p:sp>
      <p:pic>
        <p:nvPicPr>
          <p:cNvPr id="1924" name="Google Shape;1924;p86" title="AD-logos-47.png"/>
          <p:cNvPicPr preferRelativeResize="0"/>
          <p:nvPr/>
        </p:nvPicPr>
        <p:blipFill>
          <a:blip r:embed="rId3">
            <a:alphaModFix/>
          </a:blip>
          <a:stretch>
            <a:fillRect/>
          </a:stretch>
        </p:blipFill>
        <p:spPr>
          <a:xfrm>
            <a:off x="8561804" y="1998910"/>
            <a:ext cx="939601" cy="938812"/>
          </a:xfrm>
          <a:prstGeom prst="rect">
            <a:avLst/>
          </a:prstGeom>
          <a:noFill/>
          <a:ln>
            <a:noFill/>
          </a:ln>
        </p:spPr>
      </p:pic>
      <p:pic>
        <p:nvPicPr>
          <p:cNvPr id="1925" name="Google Shape;1925;p86" title="AD-logos-48.png"/>
          <p:cNvPicPr preferRelativeResize="0"/>
          <p:nvPr/>
        </p:nvPicPr>
        <p:blipFill>
          <a:blip r:embed="rId4">
            <a:alphaModFix/>
          </a:blip>
          <a:stretch>
            <a:fillRect/>
          </a:stretch>
        </p:blipFill>
        <p:spPr>
          <a:xfrm>
            <a:off x="2504530" y="3261893"/>
            <a:ext cx="918671" cy="917880"/>
          </a:xfrm>
          <a:prstGeom prst="rect">
            <a:avLst/>
          </a:prstGeom>
          <a:noFill/>
          <a:ln>
            <a:noFill/>
          </a:ln>
        </p:spPr>
      </p:pic>
      <p:pic>
        <p:nvPicPr>
          <p:cNvPr id="1926" name="Google Shape;1926;p86" title="AD-logos-49.png"/>
          <p:cNvPicPr preferRelativeResize="0"/>
          <p:nvPr/>
        </p:nvPicPr>
        <p:blipFill>
          <a:blip r:embed="rId5">
            <a:alphaModFix/>
          </a:blip>
          <a:stretch>
            <a:fillRect/>
          </a:stretch>
        </p:blipFill>
        <p:spPr>
          <a:xfrm>
            <a:off x="7359397" y="3261893"/>
            <a:ext cx="918671" cy="917880"/>
          </a:xfrm>
          <a:prstGeom prst="rect">
            <a:avLst/>
          </a:prstGeom>
          <a:noFill/>
          <a:ln>
            <a:noFill/>
          </a:ln>
        </p:spPr>
      </p:pic>
      <p:pic>
        <p:nvPicPr>
          <p:cNvPr id="1927" name="Google Shape;1927;p86" title="AD-logos-50.png"/>
          <p:cNvPicPr preferRelativeResize="0"/>
          <p:nvPr/>
        </p:nvPicPr>
        <p:blipFill>
          <a:blip r:embed="rId6">
            <a:alphaModFix/>
          </a:blip>
          <a:stretch>
            <a:fillRect/>
          </a:stretch>
        </p:blipFill>
        <p:spPr>
          <a:xfrm>
            <a:off x="8573297" y="3261893"/>
            <a:ext cx="918671" cy="917880"/>
          </a:xfrm>
          <a:prstGeom prst="rect">
            <a:avLst/>
          </a:prstGeom>
          <a:noFill/>
          <a:ln>
            <a:noFill/>
          </a:ln>
        </p:spPr>
      </p:pic>
      <p:pic>
        <p:nvPicPr>
          <p:cNvPr id="1928" name="Google Shape;1928;p86" title="AD-logos-51.png"/>
          <p:cNvPicPr preferRelativeResize="0"/>
          <p:nvPr/>
        </p:nvPicPr>
        <p:blipFill>
          <a:blip r:embed="rId7">
            <a:alphaModFix/>
          </a:blip>
          <a:stretch>
            <a:fillRect/>
          </a:stretch>
        </p:blipFill>
        <p:spPr>
          <a:xfrm>
            <a:off x="1290630" y="2009376"/>
            <a:ext cx="918671" cy="917880"/>
          </a:xfrm>
          <a:prstGeom prst="rect">
            <a:avLst/>
          </a:prstGeom>
          <a:noFill/>
          <a:ln>
            <a:noFill/>
          </a:ln>
        </p:spPr>
      </p:pic>
      <p:pic>
        <p:nvPicPr>
          <p:cNvPr id="1929" name="Google Shape;1929;p86" title="AD-logos-52.png"/>
          <p:cNvPicPr preferRelativeResize="0"/>
          <p:nvPr/>
        </p:nvPicPr>
        <p:blipFill>
          <a:blip r:embed="rId8">
            <a:alphaModFix/>
          </a:blip>
          <a:stretch>
            <a:fillRect/>
          </a:stretch>
        </p:blipFill>
        <p:spPr>
          <a:xfrm>
            <a:off x="4931947" y="2009376"/>
            <a:ext cx="918671" cy="917880"/>
          </a:xfrm>
          <a:prstGeom prst="rect">
            <a:avLst/>
          </a:prstGeom>
          <a:noFill/>
          <a:ln>
            <a:noFill/>
          </a:ln>
        </p:spPr>
      </p:pic>
      <p:pic>
        <p:nvPicPr>
          <p:cNvPr id="1930" name="Google Shape;1930;p86" title="AD-logos-53.png"/>
          <p:cNvPicPr preferRelativeResize="0"/>
          <p:nvPr/>
        </p:nvPicPr>
        <p:blipFill>
          <a:blip r:embed="rId9">
            <a:alphaModFix/>
          </a:blip>
          <a:stretch>
            <a:fillRect/>
          </a:stretch>
        </p:blipFill>
        <p:spPr>
          <a:xfrm>
            <a:off x="4932147" y="4585160"/>
            <a:ext cx="918671" cy="917880"/>
          </a:xfrm>
          <a:prstGeom prst="rect">
            <a:avLst/>
          </a:prstGeom>
          <a:noFill/>
          <a:ln>
            <a:noFill/>
          </a:ln>
        </p:spPr>
      </p:pic>
      <p:pic>
        <p:nvPicPr>
          <p:cNvPr id="1931" name="Google Shape;1931;p86" title="AD-logos-54.png"/>
          <p:cNvPicPr preferRelativeResize="0"/>
          <p:nvPr/>
        </p:nvPicPr>
        <p:blipFill>
          <a:blip r:embed="rId10">
            <a:alphaModFix/>
          </a:blip>
          <a:stretch>
            <a:fillRect/>
          </a:stretch>
        </p:blipFill>
        <p:spPr>
          <a:xfrm>
            <a:off x="6145863" y="2009376"/>
            <a:ext cx="918671" cy="917880"/>
          </a:xfrm>
          <a:prstGeom prst="rect">
            <a:avLst/>
          </a:prstGeom>
          <a:noFill/>
          <a:ln>
            <a:noFill/>
          </a:ln>
        </p:spPr>
      </p:pic>
      <p:pic>
        <p:nvPicPr>
          <p:cNvPr id="1932" name="Google Shape;1932;p86" title="AD-logos-55.png"/>
          <p:cNvPicPr preferRelativeResize="0"/>
          <p:nvPr/>
        </p:nvPicPr>
        <p:blipFill>
          <a:blip r:embed="rId11">
            <a:alphaModFix/>
          </a:blip>
          <a:stretch>
            <a:fillRect/>
          </a:stretch>
        </p:blipFill>
        <p:spPr>
          <a:xfrm>
            <a:off x="7353830" y="2009376"/>
            <a:ext cx="918671" cy="917880"/>
          </a:xfrm>
          <a:prstGeom prst="rect">
            <a:avLst/>
          </a:prstGeom>
          <a:noFill/>
          <a:ln>
            <a:noFill/>
          </a:ln>
        </p:spPr>
      </p:pic>
      <p:pic>
        <p:nvPicPr>
          <p:cNvPr id="1933" name="Google Shape;1933;p86" title="AD-logos-56.png"/>
          <p:cNvPicPr preferRelativeResize="0"/>
          <p:nvPr/>
        </p:nvPicPr>
        <p:blipFill>
          <a:blip r:embed="rId12">
            <a:alphaModFix/>
          </a:blip>
          <a:stretch>
            <a:fillRect/>
          </a:stretch>
        </p:blipFill>
        <p:spPr>
          <a:xfrm>
            <a:off x="2504730" y="2009376"/>
            <a:ext cx="918671" cy="917880"/>
          </a:xfrm>
          <a:prstGeom prst="rect">
            <a:avLst/>
          </a:prstGeom>
          <a:noFill/>
          <a:ln>
            <a:noFill/>
          </a:ln>
        </p:spPr>
      </p:pic>
      <p:pic>
        <p:nvPicPr>
          <p:cNvPr id="1934" name="Google Shape;1934;p86" title="AD-logos-57.png"/>
          <p:cNvPicPr preferRelativeResize="0"/>
          <p:nvPr/>
        </p:nvPicPr>
        <p:blipFill>
          <a:blip r:embed="rId13">
            <a:alphaModFix/>
          </a:blip>
          <a:stretch>
            <a:fillRect/>
          </a:stretch>
        </p:blipFill>
        <p:spPr>
          <a:xfrm>
            <a:off x="3718447" y="3261893"/>
            <a:ext cx="918671" cy="917880"/>
          </a:xfrm>
          <a:prstGeom prst="rect">
            <a:avLst/>
          </a:prstGeom>
          <a:noFill/>
          <a:ln>
            <a:noFill/>
          </a:ln>
        </p:spPr>
      </p:pic>
      <p:pic>
        <p:nvPicPr>
          <p:cNvPr id="1935" name="Google Shape;1935;p86" title="AD-logos-58.png"/>
          <p:cNvPicPr preferRelativeResize="0"/>
          <p:nvPr/>
        </p:nvPicPr>
        <p:blipFill>
          <a:blip r:embed="rId14">
            <a:alphaModFix/>
          </a:blip>
          <a:stretch>
            <a:fillRect/>
          </a:stretch>
        </p:blipFill>
        <p:spPr>
          <a:xfrm>
            <a:off x="4932130" y="3261893"/>
            <a:ext cx="918671" cy="917880"/>
          </a:xfrm>
          <a:prstGeom prst="rect">
            <a:avLst/>
          </a:prstGeom>
          <a:noFill/>
          <a:ln>
            <a:noFill/>
          </a:ln>
        </p:spPr>
      </p:pic>
      <p:pic>
        <p:nvPicPr>
          <p:cNvPr id="1936" name="Google Shape;1936;p86" title="AD-logos-59.png"/>
          <p:cNvPicPr preferRelativeResize="0"/>
          <p:nvPr/>
        </p:nvPicPr>
        <p:blipFill>
          <a:blip r:embed="rId15">
            <a:alphaModFix/>
          </a:blip>
          <a:stretch>
            <a:fillRect/>
          </a:stretch>
        </p:blipFill>
        <p:spPr>
          <a:xfrm>
            <a:off x="6146274" y="3261893"/>
            <a:ext cx="917884" cy="917880"/>
          </a:xfrm>
          <a:prstGeom prst="rect">
            <a:avLst/>
          </a:prstGeom>
          <a:noFill/>
          <a:ln>
            <a:noFill/>
          </a:ln>
        </p:spPr>
      </p:pic>
      <p:pic>
        <p:nvPicPr>
          <p:cNvPr id="1937" name="Google Shape;1937;p86" title="AD-logos-60.png"/>
          <p:cNvPicPr preferRelativeResize="0"/>
          <p:nvPr/>
        </p:nvPicPr>
        <p:blipFill>
          <a:blip r:embed="rId16">
            <a:alphaModFix/>
          </a:blip>
          <a:stretch>
            <a:fillRect/>
          </a:stretch>
        </p:blipFill>
        <p:spPr>
          <a:xfrm>
            <a:off x="1291423" y="3261893"/>
            <a:ext cx="917884" cy="917880"/>
          </a:xfrm>
          <a:prstGeom prst="rect">
            <a:avLst/>
          </a:prstGeom>
          <a:noFill/>
          <a:ln>
            <a:noFill/>
          </a:ln>
        </p:spPr>
      </p:pic>
      <p:pic>
        <p:nvPicPr>
          <p:cNvPr id="1938" name="Google Shape;1938;p86" title="AD-logos-61.png"/>
          <p:cNvPicPr preferRelativeResize="0"/>
          <p:nvPr/>
        </p:nvPicPr>
        <p:blipFill>
          <a:blip r:embed="rId17">
            <a:alphaModFix/>
          </a:blip>
          <a:stretch>
            <a:fillRect/>
          </a:stretch>
        </p:blipFill>
        <p:spPr>
          <a:xfrm>
            <a:off x="1291423" y="4585160"/>
            <a:ext cx="917884" cy="917880"/>
          </a:xfrm>
          <a:prstGeom prst="rect">
            <a:avLst/>
          </a:prstGeom>
          <a:noFill/>
          <a:ln>
            <a:noFill/>
          </a:ln>
        </p:spPr>
      </p:pic>
      <p:pic>
        <p:nvPicPr>
          <p:cNvPr id="1939" name="Google Shape;1939;p86" title="AD-logos-62.png"/>
          <p:cNvPicPr preferRelativeResize="0"/>
          <p:nvPr/>
        </p:nvPicPr>
        <p:blipFill>
          <a:blip r:embed="rId18">
            <a:alphaModFix/>
          </a:blip>
          <a:stretch>
            <a:fillRect/>
          </a:stretch>
        </p:blipFill>
        <p:spPr>
          <a:xfrm>
            <a:off x="3718823" y="4585160"/>
            <a:ext cx="917884" cy="917880"/>
          </a:xfrm>
          <a:prstGeom prst="rect">
            <a:avLst/>
          </a:prstGeom>
          <a:noFill/>
          <a:ln>
            <a:noFill/>
          </a:ln>
        </p:spPr>
      </p:pic>
      <p:pic>
        <p:nvPicPr>
          <p:cNvPr id="1940" name="Google Shape;1940;p86" title="AD-logos-63.png"/>
          <p:cNvPicPr preferRelativeResize="0"/>
          <p:nvPr/>
        </p:nvPicPr>
        <p:blipFill>
          <a:blip r:embed="rId19">
            <a:alphaModFix/>
          </a:blip>
          <a:stretch>
            <a:fillRect/>
          </a:stretch>
        </p:blipFill>
        <p:spPr>
          <a:xfrm>
            <a:off x="3718823" y="2009376"/>
            <a:ext cx="917884" cy="917880"/>
          </a:xfrm>
          <a:prstGeom prst="rect">
            <a:avLst/>
          </a:prstGeom>
          <a:noFill/>
          <a:ln>
            <a:noFill/>
          </a:ln>
        </p:spPr>
      </p:pic>
      <p:pic>
        <p:nvPicPr>
          <p:cNvPr id="1941" name="Google Shape;1941;p86" title="AD-logos-64.png"/>
          <p:cNvPicPr preferRelativeResize="0"/>
          <p:nvPr/>
        </p:nvPicPr>
        <p:blipFill>
          <a:blip r:embed="rId20">
            <a:alphaModFix/>
          </a:blip>
          <a:stretch>
            <a:fillRect/>
          </a:stretch>
        </p:blipFill>
        <p:spPr>
          <a:xfrm>
            <a:off x="6146257" y="4585160"/>
            <a:ext cx="917884" cy="917880"/>
          </a:xfrm>
          <a:prstGeom prst="rect">
            <a:avLst/>
          </a:prstGeom>
          <a:noFill/>
          <a:ln>
            <a:noFill/>
          </a:ln>
        </p:spPr>
      </p:pic>
      <p:pic>
        <p:nvPicPr>
          <p:cNvPr id="1942" name="Google Shape;1942;p86" title="AD-logos-65.png"/>
          <p:cNvPicPr preferRelativeResize="0"/>
          <p:nvPr/>
        </p:nvPicPr>
        <p:blipFill>
          <a:blip r:embed="rId21">
            <a:alphaModFix/>
          </a:blip>
          <a:stretch>
            <a:fillRect/>
          </a:stretch>
        </p:blipFill>
        <p:spPr>
          <a:xfrm>
            <a:off x="2505123" y="4585160"/>
            <a:ext cx="917884" cy="917880"/>
          </a:xfrm>
          <a:prstGeom prst="rect">
            <a:avLst/>
          </a:prstGeom>
          <a:noFill/>
          <a:ln>
            <a:noFill/>
          </a:ln>
        </p:spPr>
      </p:pic>
      <p:pic>
        <p:nvPicPr>
          <p:cNvPr id="1943" name="Google Shape;1943;p86" title="AD-logos-66.png"/>
          <p:cNvPicPr preferRelativeResize="0"/>
          <p:nvPr/>
        </p:nvPicPr>
        <p:blipFill>
          <a:blip r:embed="rId22">
            <a:alphaModFix/>
          </a:blip>
          <a:stretch>
            <a:fillRect/>
          </a:stretch>
        </p:blipFill>
        <p:spPr>
          <a:xfrm>
            <a:off x="7419746" y="4585160"/>
            <a:ext cx="917884" cy="917880"/>
          </a:xfrm>
          <a:prstGeom prst="rect">
            <a:avLst/>
          </a:prstGeom>
          <a:noFill/>
          <a:ln>
            <a:noFill/>
          </a:ln>
        </p:spPr>
      </p:pic>
      <p:pic>
        <p:nvPicPr>
          <p:cNvPr id="1945" name="Google Shape;1945;p86" title="AD-logos-116.png"/>
          <p:cNvPicPr preferRelativeResize="0"/>
          <p:nvPr/>
        </p:nvPicPr>
        <p:blipFill>
          <a:blip r:embed="rId23">
            <a:alphaModFix/>
          </a:blip>
          <a:stretch>
            <a:fillRect/>
          </a:stretch>
        </p:blipFill>
        <p:spPr>
          <a:xfrm>
            <a:off x="8636237" y="4585160"/>
            <a:ext cx="918671" cy="917880"/>
          </a:xfrm>
          <a:prstGeom prst="rect">
            <a:avLst/>
          </a:prstGeom>
          <a:noFill/>
          <a:ln>
            <a:noFill/>
          </a:ln>
        </p:spPr>
      </p:pic>
      <p:pic>
        <p:nvPicPr>
          <p:cNvPr id="1946" name="Google Shape;1946;p86" title="AD-logos-117.png"/>
          <p:cNvPicPr preferRelativeResize="0"/>
          <p:nvPr/>
        </p:nvPicPr>
        <p:blipFill>
          <a:blip r:embed="rId24">
            <a:alphaModFix/>
          </a:blip>
          <a:stretch>
            <a:fillRect/>
          </a:stretch>
        </p:blipFill>
        <p:spPr>
          <a:xfrm>
            <a:off x="9800014" y="3261893"/>
            <a:ext cx="918671" cy="917880"/>
          </a:xfrm>
          <a:prstGeom prst="rect">
            <a:avLst/>
          </a:prstGeom>
          <a:noFill/>
          <a:ln>
            <a:noFill/>
          </a:ln>
        </p:spPr>
      </p:pic>
      <p:pic>
        <p:nvPicPr>
          <p:cNvPr id="1947" name="Google Shape;1947;p86" title="AD-logos-118.png"/>
          <p:cNvPicPr preferRelativeResize="0"/>
          <p:nvPr/>
        </p:nvPicPr>
        <p:blipFill>
          <a:blip r:embed="rId25">
            <a:alphaModFix/>
          </a:blip>
          <a:stretch>
            <a:fillRect/>
          </a:stretch>
        </p:blipFill>
        <p:spPr>
          <a:xfrm>
            <a:off x="9800014" y="2009377"/>
            <a:ext cx="918671" cy="917880"/>
          </a:xfrm>
          <a:prstGeom prst="rect">
            <a:avLst/>
          </a:prstGeom>
          <a:noFill/>
          <a:ln>
            <a:noFill/>
          </a:ln>
        </p:spPr>
      </p:pic>
      <p:sp>
        <p:nvSpPr>
          <p:cNvPr id="1948" name="Google Shape;1948;p86"/>
          <p:cNvSpPr txBox="1"/>
          <p:nvPr/>
        </p:nvSpPr>
        <p:spPr>
          <a:xfrm>
            <a:off x="7504188"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OKTOGONE</a:t>
            </a:r>
            <a:endParaRPr sz="800">
              <a:latin typeface="Sora"/>
              <a:ea typeface="Sora"/>
              <a:cs typeface="Sora"/>
              <a:sym typeface="Sora"/>
            </a:endParaRPr>
          </a:p>
        </p:txBody>
      </p:sp>
      <p:sp>
        <p:nvSpPr>
          <p:cNvPr id="1949" name="Google Shape;1949;p86"/>
          <p:cNvSpPr txBox="1"/>
          <p:nvPr/>
        </p:nvSpPr>
        <p:spPr>
          <a:xfrm>
            <a:off x="9897232"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VINCI IIM</a:t>
            </a:r>
            <a:endParaRPr sz="800">
              <a:latin typeface="Sora"/>
              <a:ea typeface="Sora"/>
              <a:cs typeface="Sora"/>
              <a:sym typeface="Sora"/>
            </a:endParaRPr>
          </a:p>
        </p:txBody>
      </p:sp>
      <p:sp>
        <p:nvSpPr>
          <p:cNvPr id="1950" name="Google Shape;1950;p86"/>
          <p:cNvSpPr txBox="1"/>
          <p:nvPr/>
        </p:nvSpPr>
        <p:spPr>
          <a:xfrm>
            <a:off x="9897249" y="30861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VINCI ESILV</a:t>
            </a:r>
            <a:endParaRPr sz="800">
              <a:latin typeface="Sora"/>
              <a:ea typeface="Sora"/>
              <a:cs typeface="Sora"/>
              <a:sym typeface="Sora"/>
            </a:endParaRPr>
          </a:p>
        </p:txBody>
      </p:sp>
      <p:sp>
        <p:nvSpPr>
          <p:cNvPr id="1951" name="Google Shape;1951;p86"/>
          <p:cNvSpPr txBox="1"/>
          <p:nvPr/>
        </p:nvSpPr>
        <p:spPr>
          <a:xfrm>
            <a:off x="8727688"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VINCI EMLV</a:t>
            </a:r>
            <a:endParaRPr sz="800">
              <a:latin typeface="Sora"/>
              <a:ea typeface="Sora"/>
              <a:cs typeface="Sora"/>
              <a:sym typeface="Sora"/>
            </a:endParaRPr>
          </a:p>
        </p:txBody>
      </p:sp>
      <p:cxnSp>
        <p:nvCxnSpPr>
          <p:cNvPr id="2" name="Connecteur droit 1">
            <a:extLst>
              <a:ext uri="{FF2B5EF4-FFF2-40B4-BE49-F238E27FC236}">
                <a16:creationId xmlns:a16="http://schemas.microsoft.com/office/drawing/2014/main" id="{EEFD0F29-6F77-2309-565C-CBA11AEB977D}"/>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955"/>
        <p:cNvGrpSpPr/>
        <p:nvPr/>
      </p:nvGrpSpPr>
      <p:grpSpPr>
        <a:xfrm>
          <a:off x="0" y="0"/>
          <a:ext cx="0" cy="0"/>
          <a:chOff x="0" y="0"/>
          <a:chExt cx="0" cy="0"/>
        </a:xfrm>
      </p:grpSpPr>
      <p:sp>
        <p:nvSpPr>
          <p:cNvPr id="1956" name="Google Shape;1956;p87"/>
          <p:cNvSpPr txBox="1"/>
          <p:nvPr/>
        </p:nvSpPr>
        <p:spPr>
          <a:xfrm>
            <a:off x="1397548"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ACCADEMIA</a:t>
            </a:r>
            <a:endParaRPr sz="800">
              <a:solidFill>
                <a:schemeClr val="bg1"/>
              </a:solidFill>
              <a:latin typeface="Sora"/>
              <a:ea typeface="Sora"/>
              <a:cs typeface="Sora"/>
              <a:sym typeface="Sora"/>
            </a:endParaRPr>
          </a:p>
          <a:p>
            <a:pPr algn="ctr">
              <a:lnSpc>
                <a:spcPct val="80000"/>
              </a:lnSpc>
            </a:pPr>
            <a:r>
              <a:rPr lang="fr" sz="800">
                <a:solidFill>
                  <a:schemeClr val="bg1"/>
                </a:solidFill>
                <a:latin typeface="Sora"/>
                <a:ea typeface="Sora"/>
                <a:cs typeface="Sora"/>
                <a:sym typeface="Sora"/>
              </a:rPr>
              <a:t>ITALIANA</a:t>
            </a:r>
            <a:endParaRPr sz="800">
              <a:solidFill>
                <a:schemeClr val="bg1"/>
              </a:solidFill>
              <a:latin typeface="Sora"/>
              <a:ea typeface="Sora"/>
              <a:cs typeface="Sora"/>
              <a:sym typeface="Sora"/>
            </a:endParaRPr>
          </a:p>
        </p:txBody>
      </p:sp>
      <p:sp>
        <p:nvSpPr>
          <p:cNvPr id="1957" name="Google Shape;1957;p87"/>
          <p:cNvSpPr txBox="1"/>
          <p:nvPr/>
        </p:nvSpPr>
        <p:spPr>
          <a:xfrm>
            <a:off x="2611265"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ANIMUM</a:t>
            </a:r>
            <a:endParaRPr sz="800">
              <a:solidFill>
                <a:schemeClr val="bg1"/>
              </a:solidFill>
              <a:latin typeface="Sora"/>
              <a:ea typeface="Sora"/>
              <a:cs typeface="Sora"/>
              <a:sym typeface="Sora"/>
            </a:endParaRPr>
          </a:p>
        </p:txBody>
      </p:sp>
      <p:sp>
        <p:nvSpPr>
          <p:cNvPr id="1958" name="Google Shape;1958;p87"/>
          <p:cNvSpPr txBox="1"/>
          <p:nvPr/>
        </p:nvSpPr>
        <p:spPr>
          <a:xfrm>
            <a:off x="3824983"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ASFORED</a:t>
            </a:r>
            <a:endParaRPr sz="800">
              <a:solidFill>
                <a:schemeClr val="bg1"/>
              </a:solidFill>
              <a:latin typeface="Sora"/>
              <a:ea typeface="Sora"/>
              <a:cs typeface="Sora"/>
              <a:sym typeface="Sora"/>
            </a:endParaRPr>
          </a:p>
        </p:txBody>
      </p:sp>
      <p:sp>
        <p:nvSpPr>
          <p:cNvPr id="1959" name="Google Shape;1959;p87"/>
          <p:cNvSpPr txBox="1"/>
          <p:nvPr/>
        </p:nvSpPr>
        <p:spPr>
          <a:xfrm>
            <a:off x="5038683"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BARREIRA</a:t>
            </a:r>
            <a:endParaRPr sz="800">
              <a:solidFill>
                <a:schemeClr val="bg1"/>
              </a:solidFill>
              <a:latin typeface="Sora"/>
              <a:ea typeface="Sora"/>
              <a:cs typeface="Sora"/>
              <a:sym typeface="Sora"/>
            </a:endParaRPr>
          </a:p>
        </p:txBody>
      </p:sp>
      <p:sp>
        <p:nvSpPr>
          <p:cNvPr id="1960" name="Google Shape;1960;p87"/>
          <p:cNvSpPr txBox="1"/>
          <p:nvPr/>
        </p:nvSpPr>
        <p:spPr>
          <a:xfrm>
            <a:off x="6252407"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CES</a:t>
            </a:r>
            <a:endParaRPr sz="800">
              <a:solidFill>
                <a:schemeClr val="bg1"/>
              </a:solidFill>
              <a:latin typeface="Sora"/>
              <a:ea typeface="Sora"/>
              <a:cs typeface="Sora"/>
              <a:sym typeface="Sora"/>
            </a:endParaRPr>
          </a:p>
        </p:txBody>
      </p:sp>
      <p:sp>
        <p:nvSpPr>
          <p:cNvPr id="1961" name="Google Shape;1961;p87"/>
          <p:cNvSpPr txBox="1"/>
          <p:nvPr/>
        </p:nvSpPr>
        <p:spPr>
          <a:xfrm>
            <a:off x="7466132"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CEV</a:t>
            </a:r>
            <a:endParaRPr sz="800">
              <a:solidFill>
                <a:schemeClr val="bg1"/>
              </a:solidFill>
              <a:latin typeface="Sora"/>
              <a:ea typeface="Sora"/>
              <a:cs typeface="Sora"/>
              <a:sym typeface="Sora"/>
            </a:endParaRPr>
          </a:p>
        </p:txBody>
      </p:sp>
      <p:sp>
        <p:nvSpPr>
          <p:cNvPr id="1962" name="Google Shape;1962;p87"/>
          <p:cNvSpPr txBox="1"/>
          <p:nvPr/>
        </p:nvSpPr>
        <p:spPr>
          <a:xfrm>
            <a:off x="8679783"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CONDÉ</a:t>
            </a:r>
            <a:endParaRPr sz="800">
              <a:solidFill>
                <a:schemeClr val="bg1"/>
              </a:solidFill>
              <a:latin typeface="Sora"/>
              <a:ea typeface="Sora"/>
              <a:cs typeface="Sora"/>
              <a:sym typeface="Sora"/>
            </a:endParaRPr>
          </a:p>
        </p:txBody>
      </p:sp>
      <p:sp>
        <p:nvSpPr>
          <p:cNvPr id="1963" name="Google Shape;1963;p87"/>
          <p:cNvSpPr txBox="1"/>
          <p:nvPr/>
        </p:nvSpPr>
        <p:spPr>
          <a:xfrm>
            <a:off x="2611283" y="307778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ECV</a:t>
            </a:r>
            <a:endParaRPr sz="800">
              <a:solidFill>
                <a:schemeClr val="bg1"/>
              </a:solidFill>
              <a:latin typeface="Sora"/>
              <a:ea typeface="Sora"/>
              <a:cs typeface="Sora"/>
              <a:sym typeface="Sora"/>
            </a:endParaRPr>
          </a:p>
        </p:txBody>
      </p:sp>
      <p:sp>
        <p:nvSpPr>
          <p:cNvPr id="1964" name="Google Shape;1964;p87"/>
          <p:cNvSpPr txBox="1"/>
          <p:nvPr/>
        </p:nvSpPr>
        <p:spPr>
          <a:xfrm>
            <a:off x="3824983" y="307778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ESD</a:t>
            </a:r>
            <a:endParaRPr sz="800">
              <a:solidFill>
                <a:schemeClr val="bg1"/>
              </a:solidFill>
              <a:latin typeface="Sora"/>
              <a:ea typeface="Sora"/>
              <a:cs typeface="Sora"/>
              <a:sym typeface="Sora"/>
            </a:endParaRPr>
          </a:p>
        </p:txBody>
      </p:sp>
      <p:sp>
        <p:nvSpPr>
          <p:cNvPr id="1965" name="Google Shape;1965;p87"/>
          <p:cNvSpPr txBox="1"/>
          <p:nvPr/>
        </p:nvSpPr>
        <p:spPr>
          <a:xfrm>
            <a:off x="6252432" y="30861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HMKW</a:t>
            </a:r>
            <a:endParaRPr sz="800">
              <a:solidFill>
                <a:schemeClr val="bg1"/>
              </a:solidFill>
              <a:latin typeface="Sora"/>
              <a:ea typeface="Sora"/>
              <a:cs typeface="Sora"/>
              <a:sym typeface="Sora"/>
            </a:endParaRPr>
          </a:p>
        </p:txBody>
      </p:sp>
      <p:sp>
        <p:nvSpPr>
          <p:cNvPr id="1966" name="Google Shape;1966;p87"/>
          <p:cNvSpPr txBox="1"/>
          <p:nvPr/>
        </p:nvSpPr>
        <p:spPr>
          <a:xfrm>
            <a:off x="7466149" y="30861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IAAD</a:t>
            </a:r>
            <a:endParaRPr sz="800">
              <a:solidFill>
                <a:schemeClr val="bg1"/>
              </a:solidFill>
              <a:latin typeface="Sora"/>
              <a:ea typeface="Sora"/>
              <a:cs typeface="Sora"/>
              <a:sym typeface="Sora"/>
            </a:endParaRPr>
          </a:p>
        </p:txBody>
      </p:sp>
      <p:sp>
        <p:nvSpPr>
          <p:cNvPr id="1967" name="Google Shape;1967;p87"/>
          <p:cNvSpPr txBox="1"/>
          <p:nvPr/>
        </p:nvSpPr>
        <p:spPr>
          <a:xfrm>
            <a:off x="8679865" y="30861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ICMP</a:t>
            </a:r>
            <a:endParaRPr sz="800">
              <a:solidFill>
                <a:schemeClr val="bg1"/>
              </a:solidFill>
              <a:latin typeface="Sora"/>
              <a:ea typeface="Sora"/>
              <a:cs typeface="Sora"/>
              <a:sym typeface="Sora"/>
            </a:endParaRPr>
          </a:p>
        </p:txBody>
      </p:sp>
      <p:sp>
        <p:nvSpPr>
          <p:cNvPr id="1968" name="Google Shape;1968;p87"/>
          <p:cNvSpPr txBox="1"/>
          <p:nvPr/>
        </p:nvSpPr>
        <p:spPr>
          <a:xfrm>
            <a:off x="1397573"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ING</a:t>
            </a:r>
            <a:endParaRPr sz="800">
              <a:solidFill>
                <a:schemeClr val="bg1"/>
              </a:solidFill>
              <a:latin typeface="Sora"/>
              <a:ea typeface="Sora"/>
              <a:cs typeface="Sora"/>
              <a:sym typeface="Sora"/>
            </a:endParaRPr>
          </a:p>
        </p:txBody>
      </p:sp>
      <p:sp>
        <p:nvSpPr>
          <p:cNvPr id="1969" name="Google Shape;1969;p87"/>
          <p:cNvSpPr txBox="1"/>
          <p:nvPr/>
        </p:nvSpPr>
        <p:spPr>
          <a:xfrm>
            <a:off x="2611299"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ISCOD</a:t>
            </a:r>
            <a:endParaRPr sz="800">
              <a:solidFill>
                <a:schemeClr val="bg1"/>
              </a:solidFill>
              <a:latin typeface="Sora"/>
              <a:ea typeface="Sora"/>
              <a:cs typeface="Sora"/>
              <a:sym typeface="Sora"/>
            </a:endParaRPr>
          </a:p>
        </p:txBody>
      </p:sp>
      <p:sp>
        <p:nvSpPr>
          <p:cNvPr id="1970" name="Google Shape;1970;p87"/>
          <p:cNvSpPr txBox="1"/>
          <p:nvPr/>
        </p:nvSpPr>
        <p:spPr>
          <a:xfrm>
            <a:off x="3708317" y="4369667"/>
            <a:ext cx="939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PARFUM &amp;</a:t>
            </a:r>
            <a:endParaRPr sz="800">
              <a:solidFill>
                <a:schemeClr val="bg1"/>
              </a:solidFill>
              <a:latin typeface="Sora"/>
              <a:ea typeface="Sora"/>
              <a:cs typeface="Sora"/>
              <a:sym typeface="Sora"/>
            </a:endParaRPr>
          </a:p>
          <a:p>
            <a:pPr algn="ctr">
              <a:lnSpc>
                <a:spcPct val="80000"/>
              </a:lnSpc>
            </a:pPr>
            <a:r>
              <a:rPr lang="fr" sz="800">
                <a:solidFill>
                  <a:schemeClr val="bg1"/>
                </a:solidFill>
                <a:latin typeface="Sora"/>
                <a:ea typeface="Sora"/>
                <a:cs typeface="Sora"/>
                <a:sym typeface="Sora"/>
              </a:rPr>
              <a:t>COSMÉTIQUE</a:t>
            </a:r>
            <a:endParaRPr sz="800">
              <a:solidFill>
                <a:schemeClr val="bg1"/>
              </a:solidFill>
              <a:latin typeface="Sora"/>
              <a:ea typeface="Sora"/>
              <a:cs typeface="Sora"/>
              <a:sym typeface="Sora"/>
            </a:endParaRPr>
          </a:p>
        </p:txBody>
      </p:sp>
      <p:sp>
        <p:nvSpPr>
          <p:cNvPr id="1971" name="Google Shape;1971;p87"/>
          <p:cNvSpPr txBox="1"/>
          <p:nvPr/>
        </p:nvSpPr>
        <p:spPr>
          <a:xfrm>
            <a:off x="5039065"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SAE</a:t>
            </a:r>
            <a:endParaRPr sz="800">
              <a:solidFill>
                <a:schemeClr val="bg1"/>
              </a:solidFill>
              <a:latin typeface="Sora"/>
              <a:ea typeface="Sora"/>
              <a:cs typeface="Sora"/>
              <a:sym typeface="Sora"/>
            </a:endParaRPr>
          </a:p>
        </p:txBody>
      </p:sp>
      <p:sp>
        <p:nvSpPr>
          <p:cNvPr id="1972" name="Google Shape;1972;p87"/>
          <p:cNvSpPr txBox="1"/>
          <p:nvPr/>
        </p:nvSpPr>
        <p:spPr>
          <a:xfrm>
            <a:off x="6252765"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VISIPLUS</a:t>
            </a:r>
            <a:endParaRPr sz="800">
              <a:solidFill>
                <a:schemeClr val="bg1"/>
              </a:solidFill>
              <a:latin typeface="Sora"/>
              <a:ea typeface="Sora"/>
              <a:cs typeface="Sora"/>
              <a:sym typeface="Sora"/>
            </a:endParaRPr>
          </a:p>
        </p:txBody>
      </p:sp>
      <p:sp>
        <p:nvSpPr>
          <p:cNvPr id="1973" name="Google Shape;1973;p87"/>
          <p:cNvSpPr txBox="1"/>
          <p:nvPr/>
        </p:nvSpPr>
        <p:spPr>
          <a:xfrm>
            <a:off x="1397583" y="307778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EAC</a:t>
            </a:r>
            <a:endParaRPr sz="800">
              <a:solidFill>
                <a:schemeClr val="bg1"/>
              </a:solidFill>
              <a:latin typeface="Sora"/>
              <a:ea typeface="Sora"/>
              <a:cs typeface="Sora"/>
              <a:sym typeface="Sora"/>
            </a:endParaRPr>
          </a:p>
        </p:txBody>
      </p:sp>
      <p:sp>
        <p:nvSpPr>
          <p:cNvPr id="1974" name="Google Shape;1974;p87"/>
          <p:cNvSpPr txBox="1"/>
          <p:nvPr/>
        </p:nvSpPr>
        <p:spPr>
          <a:xfrm>
            <a:off x="5038699" y="30861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ESP</a:t>
            </a:r>
            <a:endParaRPr sz="800">
              <a:solidFill>
                <a:schemeClr val="bg1"/>
              </a:solidFill>
              <a:latin typeface="Sora"/>
              <a:ea typeface="Sora"/>
              <a:cs typeface="Sora"/>
              <a:sym typeface="Sora"/>
            </a:endParaRPr>
          </a:p>
        </p:txBody>
      </p:sp>
      <p:sp>
        <p:nvSpPr>
          <p:cNvPr id="1976" name="Google Shape;1976;p87"/>
          <p:cNvSpPr txBox="1"/>
          <p:nvPr/>
        </p:nvSpPr>
        <p:spPr>
          <a:xfrm>
            <a:off x="0" y="6560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a:solidFill>
                  <a:schemeClr val="lt1"/>
                </a:solidFill>
                <a:latin typeface="Sora"/>
                <a:ea typeface="Sora"/>
                <a:cs typeface="Sora"/>
                <a:sym typeface="Sora"/>
              </a:rPr>
              <a:t>Logos écoles</a:t>
            </a:r>
            <a:endParaRPr sz="2933" b="1">
              <a:solidFill>
                <a:schemeClr val="lt1"/>
              </a:solidFill>
              <a:latin typeface="Sora"/>
              <a:ea typeface="Sora"/>
              <a:cs typeface="Sora"/>
              <a:sym typeface="Sora"/>
            </a:endParaRPr>
          </a:p>
        </p:txBody>
      </p:sp>
      <p:sp>
        <p:nvSpPr>
          <p:cNvPr id="1977" name="Google Shape;1977;p87"/>
          <p:cNvSpPr txBox="1"/>
          <p:nvPr/>
        </p:nvSpPr>
        <p:spPr>
          <a:xfrm>
            <a:off x="0" y="1073600"/>
            <a:ext cx="5905200" cy="270800"/>
          </a:xfrm>
          <a:prstGeom prst="rect">
            <a:avLst/>
          </a:prstGeom>
          <a:noFill/>
          <a:ln>
            <a:noFill/>
          </a:ln>
        </p:spPr>
        <p:txBody>
          <a:bodyPr spcFirstLastPara="1" wrap="square" lIns="0" tIns="0" rIns="0" bIns="0" anchor="t" anchorCtr="0">
            <a:noAutofit/>
          </a:bodyPr>
          <a:lstStyle/>
          <a:p>
            <a:pPr marL="959975"/>
            <a:r>
              <a:rPr lang="fr" sz="1200" dirty="0">
                <a:solidFill>
                  <a:srgbClr val="87CBC1"/>
                </a:solidFill>
                <a:latin typeface="Sora"/>
                <a:ea typeface="Sora"/>
                <a:cs typeface="Sora"/>
                <a:sym typeface="Sora"/>
              </a:rPr>
              <a:t>2/2 - LIGHT</a:t>
            </a:r>
            <a:endParaRPr sz="1200" dirty="0">
              <a:solidFill>
                <a:srgbClr val="87CBC1"/>
              </a:solidFill>
              <a:latin typeface="Sora"/>
              <a:ea typeface="Sora"/>
              <a:cs typeface="Sora"/>
              <a:sym typeface="Sora"/>
            </a:endParaRPr>
          </a:p>
        </p:txBody>
      </p:sp>
      <p:pic>
        <p:nvPicPr>
          <p:cNvPr id="1978" name="Google Shape;1978;p87" title="AD-logos_white-47.png"/>
          <p:cNvPicPr preferRelativeResize="0"/>
          <p:nvPr/>
        </p:nvPicPr>
        <p:blipFill rotWithShape="1">
          <a:blip r:embed="rId3">
            <a:alphaModFix/>
          </a:blip>
          <a:srcRect/>
          <a:stretch/>
        </p:blipFill>
        <p:spPr>
          <a:xfrm>
            <a:off x="8561804" y="1998910"/>
            <a:ext cx="939601" cy="938812"/>
          </a:xfrm>
          <a:prstGeom prst="rect">
            <a:avLst/>
          </a:prstGeom>
          <a:noFill/>
          <a:ln>
            <a:noFill/>
          </a:ln>
        </p:spPr>
      </p:pic>
      <p:pic>
        <p:nvPicPr>
          <p:cNvPr id="1979" name="Google Shape;1979;p87" title="AD-logos_white-48.png"/>
          <p:cNvPicPr preferRelativeResize="0"/>
          <p:nvPr/>
        </p:nvPicPr>
        <p:blipFill rotWithShape="1">
          <a:blip r:embed="rId4">
            <a:alphaModFix/>
          </a:blip>
          <a:srcRect/>
          <a:stretch/>
        </p:blipFill>
        <p:spPr>
          <a:xfrm>
            <a:off x="2504530" y="3261893"/>
            <a:ext cx="918671" cy="917880"/>
          </a:xfrm>
          <a:prstGeom prst="rect">
            <a:avLst/>
          </a:prstGeom>
          <a:noFill/>
          <a:ln>
            <a:noFill/>
          </a:ln>
        </p:spPr>
      </p:pic>
      <p:pic>
        <p:nvPicPr>
          <p:cNvPr id="1980" name="Google Shape;1980;p87" title="AD-logos_white-49.png"/>
          <p:cNvPicPr preferRelativeResize="0"/>
          <p:nvPr/>
        </p:nvPicPr>
        <p:blipFill rotWithShape="1">
          <a:blip r:embed="rId5">
            <a:alphaModFix/>
          </a:blip>
          <a:srcRect/>
          <a:stretch/>
        </p:blipFill>
        <p:spPr>
          <a:xfrm>
            <a:off x="7359397" y="3261893"/>
            <a:ext cx="918671" cy="917880"/>
          </a:xfrm>
          <a:prstGeom prst="rect">
            <a:avLst/>
          </a:prstGeom>
          <a:noFill/>
          <a:ln>
            <a:noFill/>
          </a:ln>
        </p:spPr>
      </p:pic>
      <p:pic>
        <p:nvPicPr>
          <p:cNvPr id="1981" name="Google Shape;1981;p87" title="AD-logos_white-50.png"/>
          <p:cNvPicPr preferRelativeResize="0"/>
          <p:nvPr/>
        </p:nvPicPr>
        <p:blipFill rotWithShape="1">
          <a:blip r:embed="rId6">
            <a:alphaModFix/>
          </a:blip>
          <a:srcRect/>
          <a:stretch/>
        </p:blipFill>
        <p:spPr>
          <a:xfrm>
            <a:off x="8573297" y="3261893"/>
            <a:ext cx="918671" cy="917880"/>
          </a:xfrm>
          <a:prstGeom prst="rect">
            <a:avLst/>
          </a:prstGeom>
          <a:noFill/>
          <a:ln>
            <a:noFill/>
          </a:ln>
        </p:spPr>
      </p:pic>
      <p:pic>
        <p:nvPicPr>
          <p:cNvPr id="1982" name="Google Shape;1982;p87" title="AD-logos_white-51.png"/>
          <p:cNvPicPr preferRelativeResize="0"/>
          <p:nvPr/>
        </p:nvPicPr>
        <p:blipFill rotWithShape="1">
          <a:blip r:embed="rId7">
            <a:alphaModFix/>
          </a:blip>
          <a:srcRect/>
          <a:stretch/>
        </p:blipFill>
        <p:spPr>
          <a:xfrm>
            <a:off x="1290630" y="2009376"/>
            <a:ext cx="918671" cy="917880"/>
          </a:xfrm>
          <a:prstGeom prst="rect">
            <a:avLst/>
          </a:prstGeom>
          <a:noFill/>
          <a:ln>
            <a:noFill/>
          </a:ln>
        </p:spPr>
      </p:pic>
      <p:pic>
        <p:nvPicPr>
          <p:cNvPr id="1983" name="Google Shape;1983;p87" title="AD-logos_white-52.png"/>
          <p:cNvPicPr preferRelativeResize="0"/>
          <p:nvPr/>
        </p:nvPicPr>
        <p:blipFill rotWithShape="1">
          <a:blip r:embed="rId8">
            <a:alphaModFix/>
          </a:blip>
          <a:srcRect/>
          <a:stretch/>
        </p:blipFill>
        <p:spPr>
          <a:xfrm>
            <a:off x="4931947" y="2009376"/>
            <a:ext cx="918671" cy="917880"/>
          </a:xfrm>
          <a:prstGeom prst="rect">
            <a:avLst/>
          </a:prstGeom>
          <a:noFill/>
          <a:ln>
            <a:noFill/>
          </a:ln>
        </p:spPr>
      </p:pic>
      <p:pic>
        <p:nvPicPr>
          <p:cNvPr id="1984" name="Google Shape;1984;p87" title="AD-logos_white-53.png"/>
          <p:cNvPicPr preferRelativeResize="0"/>
          <p:nvPr/>
        </p:nvPicPr>
        <p:blipFill rotWithShape="1">
          <a:blip r:embed="rId9">
            <a:alphaModFix/>
          </a:blip>
          <a:srcRect/>
          <a:stretch/>
        </p:blipFill>
        <p:spPr>
          <a:xfrm>
            <a:off x="4932147" y="4585160"/>
            <a:ext cx="918671" cy="917880"/>
          </a:xfrm>
          <a:prstGeom prst="rect">
            <a:avLst/>
          </a:prstGeom>
          <a:noFill/>
          <a:ln>
            <a:noFill/>
          </a:ln>
        </p:spPr>
      </p:pic>
      <p:pic>
        <p:nvPicPr>
          <p:cNvPr id="1985" name="Google Shape;1985;p87" title="AD-logos_white-54.png"/>
          <p:cNvPicPr preferRelativeResize="0"/>
          <p:nvPr/>
        </p:nvPicPr>
        <p:blipFill rotWithShape="1">
          <a:blip r:embed="rId10">
            <a:alphaModFix/>
          </a:blip>
          <a:srcRect/>
          <a:stretch/>
        </p:blipFill>
        <p:spPr>
          <a:xfrm>
            <a:off x="6145863" y="2009376"/>
            <a:ext cx="918671" cy="917880"/>
          </a:xfrm>
          <a:prstGeom prst="rect">
            <a:avLst/>
          </a:prstGeom>
          <a:noFill/>
          <a:ln>
            <a:noFill/>
          </a:ln>
        </p:spPr>
      </p:pic>
      <p:pic>
        <p:nvPicPr>
          <p:cNvPr id="1986" name="Google Shape;1986;p87" title="AD-logos_white-55.png"/>
          <p:cNvPicPr preferRelativeResize="0"/>
          <p:nvPr/>
        </p:nvPicPr>
        <p:blipFill rotWithShape="1">
          <a:blip r:embed="rId11">
            <a:alphaModFix/>
          </a:blip>
          <a:srcRect/>
          <a:stretch/>
        </p:blipFill>
        <p:spPr>
          <a:xfrm>
            <a:off x="7353830" y="2009376"/>
            <a:ext cx="918671" cy="917880"/>
          </a:xfrm>
          <a:prstGeom prst="rect">
            <a:avLst/>
          </a:prstGeom>
          <a:noFill/>
          <a:ln>
            <a:noFill/>
          </a:ln>
        </p:spPr>
      </p:pic>
      <p:pic>
        <p:nvPicPr>
          <p:cNvPr id="1987" name="Google Shape;1987;p87" title="AD-logos_white-56.png"/>
          <p:cNvPicPr preferRelativeResize="0"/>
          <p:nvPr/>
        </p:nvPicPr>
        <p:blipFill rotWithShape="1">
          <a:blip r:embed="rId12">
            <a:alphaModFix/>
          </a:blip>
          <a:srcRect/>
          <a:stretch/>
        </p:blipFill>
        <p:spPr>
          <a:xfrm>
            <a:off x="2504730" y="2009376"/>
            <a:ext cx="918671" cy="917880"/>
          </a:xfrm>
          <a:prstGeom prst="rect">
            <a:avLst/>
          </a:prstGeom>
          <a:noFill/>
          <a:ln>
            <a:noFill/>
          </a:ln>
        </p:spPr>
      </p:pic>
      <p:pic>
        <p:nvPicPr>
          <p:cNvPr id="1988" name="Google Shape;1988;p87" title="AD-logos_white-57.png"/>
          <p:cNvPicPr preferRelativeResize="0"/>
          <p:nvPr/>
        </p:nvPicPr>
        <p:blipFill rotWithShape="1">
          <a:blip r:embed="rId13">
            <a:alphaModFix/>
          </a:blip>
          <a:srcRect/>
          <a:stretch/>
        </p:blipFill>
        <p:spPr>
          <a:xfrm>
            <a:off x="3718447" y="3261893"/>
            <a:ext cx="918671" cy="917880"/>
          </a:xfrm>
          <a:prstGeom prst="rect">
            <a:avLst/>
          </a:prstGeom>
          <a:noFill/>
          <a:ln>
            <a:noFill/>
          </a:ln>
        </p:spPr>
      </p:pic>
      <p:pic>
        <p:nvPicPr>
          <p:cNvPr id="1989" name="Google Shape;1989;p87" title="AD-logos_white-58.png"/>
          <p:cNvPicPr preferRelativeResize="0"/>
          <p:nvPr/>
        </p:nvPicPr>
        <p:blipFill rotWithShape="1">
          <a:blip r:embed="rId14">
            <a:alphaModFix/>
          </a:blip>
          <a:srcRect/>
          <a:stretch/>
        </p:blipFill>
        <p:spPr>
          <a:xfrm>
            <a:off x="4932130" y="3261893"/>
            <a:ext cx="918671" cy="917880"/>
          </a:xfrm>
          <a:prstGeom prst="rect">
            <a:avLst/>
          </a:prstGeom>
          <a:noFill/>
          <a:ln>
            <a:noFill/>
          </a:ln>
        </p:spPr>
      </p:pic>
      <p:pic>
        <p:nvPicPr>
          <p:cNvPr id="1990" name="Google Shape;1990;p87" title="AD-logos_white-59.png"/>
          <p:cNvPicPr preferRelativeResize="0"/>
          <p:nvPr/>
        </p:nvPicPr>
        <p:blipFill rotWithShape="1">
          <a:blip r:embed="rId15">
            <a:alphaModFix/>
          </a:blip>
          <a:srcRect/>
          <a:stretch/>
        </p:blipFill>
        <p:spPr>
          <a:xfrm>
            <a:off x="6146274" y="3261893"/>
            <a:ext cx="917884" cy="917880"/>
          </a:xfrm>
          <a:prstGeom prst="rect">
            <a:avLst/>
          </a:prstGeom>
          <a:noFill/>
          <a:ln>
            <a:noFill/>
          </a:ln>
        </p:spPr>
      </p:pic>
      <p:pic>
        <p:nvPicPr>
          <p:cNvPr id="1991" name="Google Shape;1991;p87" title="AD-logos_white-60.png"/>
          <p:cNvPicPr preferRelativeResize="0"/>
          <p:nvPr/>
        </p:nvPicPr>
        <p:blipFill rotWithShape="1">
          <a:blip r:embed="rId16">
            <a:alphaModFix/>
          </a:blip>
          <a:srcRect/>
          <a:stretch/>
        </p:blipFill>
        <p:spPr>
          <a:xfrm>
            <a:off x="1291423" y="3261893"/>
            <a:ext cx="917884" cy="917880"/>
          </a:xfrm>
          <a:prstGeom prst="rect">
            <a:avLst/>
          </a:prstGeom>
          <a:noFill/>
          <a:ln>
            <a:noFill/>
          </a:ln>
        </p:spPr>
      </p:pic>
      <p:pic>
        <p:nvPicPr>
          <p:cNvPr id="1992" name="Google Shape;1992;p87" title="AD-logos_white-61.png"/>
          <p:cNvPicPr preferRelativeResize="0"/>
          <p:nvPr/>
        </p:nvPicPr>
        <p:blipFill rotWithShape="1">
          <a:blip r:embed="rId17">
            <a:alphaModFix/>
          </a:blip>
          <a:srcRect/>
          <a:stretch/>
        </p:blipFill>
        <p:spPr>
          <a:xfrm>
            <a:off x="1291423" y="4585160"/>
            <a:ext cx="917884" cy="917880"/>
          </a:xfrm>
          <a:prstGeom prst="rect">
            <a:avLst/>
          </a:prstGeom>
          <a:noFill/>
          <a:ln>
            <a:noFill/>
          </a:ln>
        </p:spPr>
      </p:pic>
      <p:pic>
        <p:nvPicPr>
          <p:cNvPr id="1993" name="Google Shape;1993;p87" title="AD-logos_white-62.png"/>
          <p:cNvPicPr preferRelativeResize="0"/>
          <p:nvPr/>
        </p:nvPicPr>
        <p:blipFill rotWithShape="1">
          <a:blip r:embed="rId18">
            <a:alphaModFix/>
          </a:blip>
          <a:srcRect/>
          <a:stretch/>
        </p:blipFill>
        <p:spPr>
          <a:xfrm>
            <a:off x="3718823" y="4585160"/>
            <a:ext cx="917884" cy="917880"/>
          </a:xfrm>
          <a:prstGeom prst="rect">
            <a:avLst/>
          </a:prstGeom>
          <a:noFill/>
          <a:ln>
            <a:noFill/>
          </a:ln>
        </p:spPr>
      </p:pic>
      <p:pic>
        <p:nvPicPr>
          <p:cNvPr id="1994" name="Google Shape;1994;p87" title="AD-logos_white-63.png"/>
          <p:cNvPicPr preferRelativeResize="0"/>
          <p:nvPr/>
        </p:nvPicPr>
        <p:blipFill rotWithShape="1">
          <a:blip r:embed="rId19">
            <a:alphaModFix/>
          </a:blip>
          <a:srcRect/>
          <a:stretch/>
        </p:blipFill>
        <p:spPr>
          <a:xfrm>
            <a:off x="3718823" y="2009376"/>
            <a:ext cx="917884" cy="917880"/>
          </a:xfrm>
          <a:prstGeom prst="rect">
            <a:avLst/>
          </a:prstGeom>
          <a:noFill/>
          <a:ln>
            <a:noFill/>
          </a:ln>
        </p:spPr>
      </p:pic>
      <p:pic>
        <p:nvPicPr>
          <p:cNvPr id="1995" name="Google Shape;1995;p87" title="AD-logos_white-64.png"/>
          <p:cNvPicPr preferRelativeResize="0"/>
          <p:nvPr/>
        </p:nvPicPr>
        <p:blipFill rotWithShape="1">
          <a:blip r:embed="rId20">
            <a:alphaModFix/>
          </a:blip>
          <a:srcRect/>
          <a:stretch/>
        </p:blipFill>
        <p:spPr>
          <a:xfrm>
            <a:off x="6146257" y="4585160"/>
            <a:ext cx="917884" cy="917880"/>
          </a:xfrm>
          <a:prstGeom prst="rect">
            <a:avLst/>
          </a:prstGeom>
          <a:noFill/>
          <a:ln>
            <a:noFill/>
          </a:ln>
        </p:spPr>
      </p:pic>
      <p:pic>
        <p:nvPicPr>
          <p:cNvPr id="1996" name="Google Shape;1996;p87" title="AD-logos_white-65.png"/>
          <p:cNvPicPr preferRelativeResize="0"/>
          <p:nvPr/>
        </p:nvPicPr>
        <p:blipFill rotWithShape="1">
          <a:blip r:embed="rId21">
            <a:alphaModFix/>
          </a:blip>
          <a:srcRect/>
          <a:stretch/>
        </p:blipFill>
        <p:spPr>
          <a:xfrm>
            <a:off x="2505123" y="4585160"/>
            <a:ext cx="917884" cy="917880"/>
          </a:xfrm>
          <a:prstGeom prst="rect">
            <a:avLst/>
          </a:prstGeom>
          <a:noFill/>
          <a:ln>
            <a:noFill/>
          </a:ln>
        </p:spPr>
      </p:pic>
      <p:pic>
        <p:nvPicPr>
          <p:cNvPr id="1997" name="Google Shape;1997;p87" title="AD-logos_white-66.png"/>
          <p:cNvPicPr preferRelativeResize="0"/>
          <p:nvPr/>
        </p:nvPicPr>
        <p:blipFill rotWithShape="1">
          <a:blip r:embed="rId22">
            <a:alphaModFix/>
          </a:blip>
          <a:srcRect/>
          <a:stretch/>
        </p:blipFill>
        <p:spPr>
          <a:xfrm>
            <a:off x="7447456" y="4585160"/>
            <a:ext cx="917884" cy="917880"/>
          </a:xfrm>
          <a:prstGeom prst="rect">
            <a:avLst/>
          </a:prstGeom>
          <a:noFill/>
          <a:ln>
            <a:noFill/>
          </a:ln>
        </p:spPr>
      </p:pic>
      <p:pic>
        <p:nvPicPr>
          <p:cNvPr id="1999" name="Google Shape;1999;p87" title="AD-logos_white-116.png"/>
          <p:cNvPicPr preferRelativeResize="0"/>
          <p:nvPr/>
        </p:nvPicPr>
        <p:blipFill rotWithShape="1">
          <a:blip r:embed="rId23">
            <a:alphaModFix/>
          </a:blip>
          <a:srcRect/>
          <a:stretch/>
        </p:blipFill>
        <p:spPr>
          <a:xfrm>
            <a:off x="8663947" y="4585160"/>
            <a:ext cx="918671" cy="917880"/>
          </a:xfrm>
          <a:prstGeom prst="rect">
            <a:avLst/>
          </a:prstGeom>
          <a:noFill/>
          <a:ln>
            <a:noFill/>
          </a:ln>
        </p:spPr>
      </p:pic>
      <p:pic>
        <p:nvPicPr>
          <p:cNvPr id="2000" name="Google Shape;2000;p87" title="AD-logos_white-117.png"/>
          <p:cNvPicPr preferRelativeResize="0"/>
          <p:nvPr/>
        </p:nvPicPr>
        <p:blipFill rotWithShape="1">
          <a:blip r:embed="rId24">
            <a:alphaModFix/>
          </a:blip>
          <a:srcRect/>
          <a:stretch/>
        </p:blipFill>
        <p:spPr>
          <a:xfrm>
            <a:off x="9800014" y="3261893"/>
            <a:ext cx="918671" cy="917880"/>
          </a:xfrm>
          <a:prstGeom prst="rect">
            <a:avLst/>
          </a:prstGeom>
          <a:noFill/>
          <a:ln>
            <a:noFill/>
          </a:ln>
        </p:spPr>
      </p:pic>
      <p:pic>
        <p:nvPicPr>
          <p:cNvPr id="2001" name="Google Shape;2001;p87" title="AD-logos_white-118.png"/>
          <p:cNvPicPr preferRelativeResize="0"/>
          <p:nvPr/>
        </p:nvPicPr>
        <p:blipFill rotWithShape="1">
          <a:blip r:embed="rId25">
            <a:alphaModFix/>
          </a:blip>
          <a:srcRect/>
          <a:stretch/>
        </p:blipFill>
        <p:spPr>
          <a:xfrm>
            <a:off x="9800014" y="2009377"/>
            <a:ext cx="918671" cy="917880"/>
          </a:xfrm>
          <a:prstGeom prst="rect">
            <a:avLst/>
          </a:prstGeom>
          <a:noFill/>
          <a:ln>
            <a:noFill/>
          </a:ln>
        </p:spPr>
      </p:pic>
      <p:sp>
        <p:nvSpPr>
          <p:cNvPr id="2002" name="Google Shape;2002;p87"/>
          <p:cNvSpPr txBox="1"/>
          <p:nvPr/>
        </p:nvSpPr>
        <p:spPr>
          <a:xfrm>
            <a:off x="7531898"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OKTOGONE</a:t>
            </a:r>
            <a:endParaRPr sz="800">
              <a:solidFill>
                <a:schemeClr val="bg1"/>
              </a:solidFill>
              <a:latin typeface="Sora"/>
              <a:ea typeface="Sora"/>
              <a:cs typeface="Sora"/>
              <a:sym typeface="Sora"/>
            </a:endParaRPr>
          </a:p>
        </p:txBody>
      </p:sp>
      <p:sp>
        <p:nvSpPr>
          <p:cNvPr id="2003" name="Google Shape;2003;p87"/>
          <p:cNvSpPr txBox="1"/>
          <p:nvPr/>
        </p:nvSpPr>
        <p:spPr>
          <a:xfrm>
            <a:off x="9897232"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VINCI IIM</a:t>
            </a:r>
            <a:endParaRPr sz="800">
              <a:solidFill>
                <a:schemeClr val="bg1"/>
              </a:solidFill>
              <a:latin typeface="Sora"/>
              <a:ea typeface="Sora"/>
              <a:cs typeface="Sora"/>
              <a:sym typeface="Sora"/>
            </a:endParaRPr>
          </a:p>
        </p:txBody>
      </p:sp>
      <p:sp>
        <p:nvSpPr>
          <p:cNvPr id="2004" name="Google Shape;2004;p87"/>
          <p:cNvSpPr txBox="1"/>
          <p:nvPr/>
        </p:nvSpPr>
        <p:spPr>
          <a:xfrm>
            <a:off x="9897249" y="30861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VINCI ESILV</a:t>
            </a:r>
            <a:endParaRPr sz="800">
              <a:solidFill>
                <a:schemeClr val="bg1"/>
              </a:solidFill>
              <a:latin typeface="Sora"/>
              <a:ea typeface="Sora"/>
              <a:cs typeface="Sora"/>
              <a:sym typeface="Sora"/>
            </a:endParaRPr>
          </a:p>
        </p:txBody>
      </p:sp>
      <p:sp>
        <p:nvSpPr>
          <p:cNvPr id="2005" name="Google Shape;2005;p87"/>
          <p:cNvSpPr txBox="1"/>
          <p:nvPr/>
        </p:nvSpPr>
        <p:spPr>
          <a:xfrm>
            <a:off x="8755398"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solidFill>
                  <a:schemeClr val="bg1"/>
                </a:solidFill>
                <a:latin typeface="Sora"/>
                <a:ea typeface="Sora"/>
                <a:cs typeface="Sora"/>
                <a:sym typeface="Sora"/>
              </a:rPr>
              <a:t>VINCI EMLV</a:t>
            </a:r>
            <a:endParaRPr sz="800">
              <a:solidFill>
                <a:schemeClr val="bg1"/>
              </a:solidFill>
              <a:latin typeface="Sora"/>
              <a:ea typeface="Sora"/>
              <a:cs typeface="Sora"/>
              <a:sym typeface="Sora"/>
            </a:endParaRPr>
          </a:p>
        </p:txBody>
      </p:sp>
      <p:cxnSp>
        <p:nvCxnSpPr>
          <p:cNvPr id="2" name="Connecteur droit 1">
            <a:extLst>
              <a:ext uri="{FF2B5EF4-FFF2-40B4-BE49-F238E27FC236}">
                <a16:creationId xmlns:a16="http://schemas.microsoft.com/office/drawing/2014/main" id="{8986F57C-34AD-27AB-1C9A-628996D3D00F}"/>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010;p88">
            <a:extLst>
              <a:ext uri="{FF2B5EF4-FFF2-40B4-BE49-F238E27FC236}">
                <a16:creationId xmlns:a16="http://schemas.microsoft.com/office/drawing/2014/main" id="{EB51A5F7-656D-6883-CA6E-F10379399DDF}"/>
              </a:ext>
            </a:extLst>
          </p:cNvPr>
          <p:cNvSpPr txBox="1"/>
          <p:nvPr/>
        </p:nvSpPr>
        <p:spPr>
          <a:xfrm>
            <a:off x="1397548"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ACCADEMIA</a:t>
            </a:r>
            <a:endParaRPr sz="800">
              <a:latin typeface="Sora"/>
              <a:ea typeface="Sora"/>
              <a:cs typeface="Sora"/>
              <a:sym typeface="Sora"/>
            </a:endParaRPr>
          </a:p>
          <a:p>
            <a:pPr algn="ctr">
              <a:lnSpc>
                <a:spcPct val="80000"/>
              </a:lnSpc>
            </a:pPr>
            <a:r>
              <a:rPr lang="fr" sz="800">
                <a:latin typeface="Sora"/>
                <a:ea typeface="Sora"/>
                <a:cs typeface="Sora"/>
                <a:sym typeface="Sora"/>
              </a:rPr>
              <a:t>ITALIANA</a:t>
            </a:r>
            <a:endParaRPr sz="800">
              <a:latin typeface="Sora"/>
              <a:ea typeface="Sora"/>
              <a:cs typeface="Sora"/>
              <a:sym typeface="Sora"/>
            </a:endParaRPr>
          </a:p>
        </p:txBody>
      </p:sp>
      <p:sp>
        <p:nvSpPr>
          <p:cNvPr id="3" name="Google Shape;2011;p88">
            <a:extLst>
              <a:ext uri="{FF2B5EF4-FFF2-40B4-BE49-F238E27FC236}">
                <a16:creationId xmlns:a16="http://schemas.microsoft.com/office/drawing/2014/main" id="{51408963-913D-97CD-0A2F-B3F421B1F7CE}"/>
              </a:ext>
            </a:extLst>
          </p:cNvPr>
          <p:cNvSpPr txBox="1"/>
          <p:nvPr/>
        </p:nvSpPr>
        <p:spPr>
          <a:xfrm>
            <a:off x="2611265"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ANIMUM</a:t>
            </a:r>
            <a:endParaRPr sz="800">
              <a:latin typeface="Sora"/>
              <a:ea typeface="Sora"/>
              <a:cs typeface="Sora"/>
              <a:sym typeface="Sora"/>
            </a:endParaRPr>
          </a:p>
        </p:txBody>
      </p:sp>
      <p:sp>
        <p:nvSpPr>
          <p:cNvPr id="4" name="Google Shape;2012;p88">
            <a:extLst>
              <a:ext uri="{FF2B5EF4-FFF2-40B4-BE49-F238E27FC236}">
                <a16:creationId xmlns:a16="http://schemas.microsoft.com/office/drawing/2014/main" id="{93C324A8-990D-96ED-F672-E85F2DBA2D24}"/>
              </a:ext>
            </a:extLst>
          </p:cNvPr>
          <p:cNvSpPr txBox="1"/>
          <p:nvPr/>
        </p:nvSpPr>
        <p:spPr>
          <a:xfrm>
            <a:off x="3824983"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ASFORED</a:t>
            </a:r>
            <a:endParaRPr sz="800">
              <a:latin typeface="Sora"/>
              <a:ea typeface="Sora"/>
              <a:cs typeface="Sora"/>
              <a:sym typeface="Sora"/>
            </a:endParaRPr>
          </a:p>
        </p:txBody>
      </p:sp>
      <p:sp>
        <p:nvSpPr>
          <p:cNvPr id="5" name="Google Shape;2013;p88">
            <a:extLst>
              <a:ext uri="{FF2B5EF4-FFF2-40B4-BE49-F238E27FC236}">
                <a16:creationId xmlns:a16="http://schemas.microsoft.com/office/drawing/2014/main" id="{7B5278F3-931A-35C9-6D87-53A37F3D1C58}"/>
              </a:ext>
            </a:extLst>
          </p:cNvPr>
          <p:cNvSpPr txBox="1"/>
          <p:nvPr/>
        </p:nvSpPr>
        <p:spPr>
          <a:xfrm>
            <a:off x="5038683"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BARREIRA</a:t>
            </a:r>
            <a:endParaRPr sz="800">
              <a:latin typeface="Sora"/>
              <a:ea typeface="Sora"/>
              <a:cs typeface="Sora"/>
              <a:sym typeface="Sora"/>
            </a:endParaRPr>
          </a:p>
        </p:txBody>
      </p:sp>
      <p:sp>
        <p:nvSpPr>
          <p:cNvPr id="6" name="Google Shape;2014;p88">
            <a:extLst>
              <a:ext uri="{FF2B5EF4-FFF2-40B4-BE49-F238E27FC236}">
                <a16:creationId xmlns:a16="http://schemas.microsoft.com/office/drawing/2014/main" id="{276C7036-D8D7-BD38-FA12-5FD9335FB7A0}"/>
              </a:ext>
            </a:extLst>
          </p:cNvPr>
          <p:cNvSpPr txBox="1"/>
          <p:nvPr/>
        </p:nvSpPr>
        <p:spPr>
          <a:xfrm>
            <a:off x="6252407"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CES</a:t>
            </a:r>
            <a:endParaRPr sz="800">
              <a:latin typeface="Sora"/>
              <a:ea typeface="Sora"/>
              <a:cs typeface="Sora"/>
              <a:sym typeface="Sora"/>
            </a:endParaRPr>
          </a:p>
        </p:txBody>
      </p:sp>
      <p:sp>
        <p:nvSpPr>
          <p:cNvPr id="7" name="Google Shape;2015;p88">
            <a:extLst>
              <a:ext uri="{FF2B5EF4-FFF2-40B4-BE49-F238E27FC236}">
                <a16:creationId xmlns:a16="http://schemas.microsoft.com/office/drawing/2014/main" id="{B468BDB8-5AF0-BFFE-780E-B9CA5ECDFF9F}"/>
              </a:ext>
            </a:extLst>
          </p:cNvPr>
          <p:cNvSpPr txBox="1"/>
          <p:nvPr/>
        </p:nvSpPr>
        <p:spPr>
          <a:xfrm>
            <a:off x="7466132"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CEV</a:t>
            </a:r>
            <a:endParaRPr sz="800">
              <a:latin typeface="Sora"/>
              <a:ea typeface="Sora"/>
              <a:cs typeface="Sora"/>
              <a:sym typeface="Sora"/>
            </a:endParaRPr>
          </a:p>
        </p:txBody>
      </p:sp>
      <p:sp>
        <p:nvSpPr>
          <p:cNvPr id="8" name="Google Shape;2016;p88">
            <a:extLst>
              <a:ext uri="{FF2B5EF4-FFF2-40B4-BE49-F238E27FC236}">
                <a16:creationId xmlns:a16="http://schemas.microsoft.com/office/drawing/2014/main" id="{1152F574-5EB8-9618-D968-FB54DD7BC7E0}"/>
              </a:ext>
            </a:extLst>
          </p:cNvPr>
          <p:cNvSpPr txBox="1"/>
          <p:nvPr/>
        </p:nvSpPr>
        <p:spPr>
          <a:xfrm>
            <a:off x="8679783"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CONDÉ</a:t>
            </a:r>
            <a:endParaRPr sz="800">
              <a:latin typeface="Sora"/>
              <a:ea typeface="Sora"/>
              <a:cs typeface="Sora"/>
              <a:sym typeface="Sora"/>
            </a:endParaRPr>
          </a:p>
        </p:txBody>
      </p:sp>
      <p:sp>
        <p:nvSpPr>
          <p:cNvPr id="9" name="Google Shape;2017;p88">
            <a:extLst>
              <a:ext uri="{FF2B5EF4-FFF2-40B4-BE49-F238E27FC236}">
                <a16:creationId xmlns:a16="http://schemas.microsoft.com/office/drawing/2014/main" id="{84CF2C92-72A6-D4DC-D3FB-D9B96679D477}"/>
              </a:ext>
            </a:extLst>
          </p:cNvPr>
          <p:cNvSpPr txBox="1"/>
          <p:nvPr/>
        </p:nvSpPr>
        <p:spPr>
          <a:xfrm>
            <a:off x="2611283" y="307778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ECV</a:t>
            </a:r>
            <a:endParaRPr sz="800">
              <a:latin typeface="Sora"/>
              <a:ea typeface="Sora"/>
              <a:cs typeface="Sora"/>
              <a:sym typeface="Sora"/>
            </a:endParaRPr>
          </a:p>
        </p:txBody>
      </p:sp>
      <p:sp>
        <p:nvSpPr>
          <p:cNvPr id="10" name="Google Shape;2018;p88">
            <a:extLst>
              <a:ext uri="{FF2B5EF4-FFF2-40B4-BE49-F238E27FC236}">
                <a16:creationId xmlns:a16="http://schemas.microsoft.com/office/drawing/2014/main" id="{515DB705-F614-C546-4824-6C380BAC42ED}"/>
              </a:ext>
            </a:extLst>
          </p:cNvPr>
          <p:cNvSpPr txBox="1"/>
          <p:nvPr/>
        </p:nvSpPr>
        <p:spPr>
          <a:xfrm>
            <a:off x="3824983" y="307778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ESD</a:t>
            </a:r>
            <a:endParaRPr sz="800">
              <a:latin typeface="Sora"/>
              <a:ea typeface="Sora"/>
              <a:cs typeface="Sora"/>
              <a:sym typeface="Sora"/>
            </a:endParaRPr>
          </a:p>
        </p:txBody>
      </p:sp>
      <p:sp>
        <p:nvSpPr>
          <p:cNvPr id="11" name="Google Shape;2019;p88">
            <a:extLst>
              <a:ext uri="{FF2B5EF4-FFF2-40B4-BE49-F238E27FC236}">
                <a16:creationId xmlns:a16="http://schemas.microsoft.com/office/drawing/2014/main" id="{7AC3795D-E665-4428-939A-EA7119B354AC}"/>
              </a:ext>
            </a:extLst>
          </p:cNvPr>
          <p:cNvSpPr txBox="1"/>
          <p:nvPr/>
        </p:nvSpPr>
        <p:spPr>
          <a:xfrm>
            <a:off x="6252432" y="30861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HMKW</a:t>
            </a:r>
            <a:endParaRPr sz="800">
              <a:latin typeface="Sora"/>
              <a:ea typeface="Sora"/>
              <a:cs typeface="Sora"/>
              <a:sym typeface="Sora"/>
            </a:endParaRPr>
          </a:p>
        </p:txBody>
      </p:sp>
      <p:sp>
        <p:nvSpPr>
          <p:cNvPr id="12" name="Google Shape;2020;p88">
            <a:extLst>
              <a:ext uri="{FF2B5EF4-FFF2-40B4-BE49-F238E27FC236}">
                <a16:creationId xmlns:a16="http://schemas.microsoft.com/office/drawing/2014/main" id="{FB22D13A-8FD2-953B-280B-F3CDB13D9918}"/>
              </a:ext>
            </a:extLst>
          </p:cNvPr>
          <p:cNvSpPr txBox="1"/>
          <p:nvPr/>
        </p:nvSpPr>
        <p:spPr>
          <a:xfrm>
            <a:off x="7466149" y="30861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IAAD</a:t>
            </a:r>
            <a:endParaRPr sz="800">
              <a:latin typeface="Sora"/>
              <a:ea typeface="Sora"/>
              <a:cs typeface="Sora"/>
              <a:sym typeface="Sora"/>
            </a:endParaRPr>
          </a:p>
        </p:txBody>
      </p:sp>
      <p:sp>
        <p:nvSpPr>
          <p:cNvPr id="13" name="Google Shape;2021;p88">
            <a:extLst>
              <a:ext uri="{FF2B5EF4-FFF2-40B4-BE49-F238E27FC236}">
                <a16:creationId xmlns:a16="http://schemas.microsoft.com/office/drawing/2014/main" id="{D3213138-D3F3-AB47-2726-56725B389F9F}"/>
              </a:ext>
            </a:extLst>
          </p:cNvPr>
          <p:cNvSpPr txBox="1"/>
          <p:nvPr/>
        </p:nvSpPr>
        <p:spPr>
          <a:xfrm>
            <a:off x="8679865" y="30861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ICMP</a:t>
            </a:r>
            <a:endParaRPr sz="800">
              <a:latin typeface="Sora"/>
              <a:ea typeface="Sora"/>
              <a:cs typeface="Sora"/>
              <a:sym typeface="Sora"/>
            </a:endParaRPr>
          </a:p>
        </p:txBody>
      </p:sp>
      <p:sp>
        <p:nvSpPr>
          <p:cNvPr id="14" name="Google Shape;2022;p88">
            <a:extLst>
              <a:ext uri="{FF2B5EF4-FFF2-40B4-BE49-F238E27FC236}">
                <a16:creationId xmlns:a16="http://schemas.microsoft.com/office/drawing/2014/main" id="{E0556363-CD22-2B08-CD95-9FF5B18CAF8E}"/>
              </a:ext>
            </a:extLst>
          </p:cNvPr>
          <p:cNvSpPr txBox="1"/>
          <p:nvPr/>
        </p:nvSpPr>
        <p:spPr>
          <a:xfrm>
            <a:off x="1397573"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ING</a:t>
            </a:r>
            <a:endParaRPr sz="800">
              <a:latin typeface="Sora"/>
              <a:ea typeface="Sora"/>
              <a:cs typeface="Sora"/>
              <a:sym typeface="Sora"/>
            </a:endParaRPr>
          </a:p>
        </p:txBody>
      </p:sp>
      <p:sp>
        <p:nvSpPr>
          <p:cNvPr id="15" name="Google Shape;2023;p88">
            <a:extLst>
              <a:ext uri="{FF2B5EF4-FFF2-40B4-BE49-F238E27FC236}">
                <a16:creationId xmlns:a16="http://schemas.microsoft.com/office/drawing/2014/main" id="{28AC2FCB-BDF5-6594-D2A1-1D16B4CD9650}"/>
              </a:ext>
            </a:extLst>
          </p:cNvPr>
          <p:cNvSpPr txBox="1"/>
          <p:nvPr/>
        </p:nvSpPr>
        <p:spPr>
          <a:xfrm>
            <a:off x="2611299"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ISCOD</a:t>
            </a:r>
            <a:endParaRPr sz="800">
              <a:latin typeface="Sora"/>
              <a:ea typeface="Sora"/>
              <a:cs typeface="Sora"/>
              <a:sym typeface="Sora"/>
            </a:endParaRPr>
          </a:p>
        </p:txBody>
      </p:sp>
      <p:sp>
        <p:nvSpPr>
          <p:cNvPr id="16" name="Google Shape;2024;p88">
            <a:extLst>
              <a:ext uri="{FF2B5EF4-FFF2-40B4-BE49-F238E27FC236}">
                <a16:creationId xmlns:a16="http://schemas.microsoft.com/office/drawing/2014/main" id="{2B4B1048-F3C1-AE5F-2E1A-58368AED410E}"/>
              </a:ext>
            </a:extLst>
          </p:cNvPr>
          <p:cNvSpPr txBox="1"/>
          <p:nvPr/>
        </p:nvSpPr>
        <p:spPr>
          <a:xfrm>
            <a:off x="3708317" y="4369667"/>
            <a:ext cx="939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PARFUM &amp;</a:t>
            </a:r>
            <a:endParaRPr sz="800">
              <a:latin typeface="Sora"/>
              <a:ea typeface="Sora"/>
              <a:cs typeface="Sora"/>
              <a:sym typeface="Sora"/>
            </a:endParaRPr>
          </a:p>
          <a:p>
            <a:pPr algn="ctr">
              <a:lnSpc>
                <a:spcPct val="80000"/>
              </a:lnSpc>
            </a:pPr>
            <a:r>
              <a:rPr lang="fr" sz="800">
                <a:latin typeface="Sora"/>
                <a:ea typeface="Sora"/>
                <a:cs typeface="Sora"/>
                <a:sym typeface="Sora"/>
              </a:rPr>
              <a:t>COSMÉTIQUE</a:t>
            </a:r>
            <a:endParaRPr sz="800">
              <a:latin typeface="Sora"/>
              <a:ea typeface="Sora"/>
              <a:cs typeface="Sora"/>
              <a:sym typeface="Sora"/>
            </a:endParaRPr>
          </a:p>
        </p:txBody>
      </p:sp>
      <p:sp>
        <p:nvSpPr>
          <p:cNvPr id="17" name="Google Shape;2025;p88">
            <a:extLst>
              <a:ext uri="{FF2B5EF4-FFF2-40B4-BE49-F238E27FC236}">
                <a16:creationId xmlns:a16="http://schemas.microsoft.com/office/drawing/2014/main" id="{49F3B5B8-EADE-9A6B-FA32-9838E54D312C}"/>
              </a:ext>
            </a:extLst>
          </p:cNvPr>
          <p:cNvSpPr txBox="1"/>
          <p:nvPr/>
        </p:nvSpPr>
        <p:spPr>
          <a:xfrm>
            <a:off x="5039065"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SAE</a:t>
            </a:r>
            <a:endParaRPr sz="800">
              <a:latin typeface="Sora"/>
              <a:ea typeface="Sora"/>
              <a:cs typeface="Sora"/>
              <a:sym typeface="Sora"/>
            </a:endParaRPr>
          </a:p>
        </p:txBody>
      </p:sp>
      <p:sp>
        <p:nvSpPr>
          <p:cNvPr id="18" name="Google Shape;2026;p88">
            <a:extLst>
              <a:ext uri="{FF2B5EF4-FFF2-40B4-BE49-F238E27FC236}">
                <a16:creationId xmlns:a16="http://schemas.microsoft.com/office/drawing/2014/main" id="{8E43238F-2D2D-96CD-6453-C7ED9F3A98FF}"/>
              </a:ext>
            </a:extLst>
          </p:cNvPr>
          <p:cNvSpPr txBox="1"/>
          <p:nvPr/>
        </p:nvSpPr>
        <p:spPr>
          <a:xfrm>
            <a:off x="6252765"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VISIPLUS</a:t>
            </a:r>
            <a:endParaRPr sz="800">
              <a:latin typeface="Sora"/>
              <a:ea typeface="Sora"/>
              <a:cs typeface="Sora"/>
              <a:sym typeface="Sora"/>
            </a:endParaRPr>
          </a:p>
        </p:txBody>
      </p:sp>
      <p:sp>
        <p:nvSpPr>
          <p:cNvPr id="19" name="Google Shape;2027;p88">
            <a:extLst>
              <a:ext uri="{FF2B5EF4-FFF2-40B4-BE49-F238E27FC236}">
                <a16:creationId xmlns:a16="http://schemas.microsoft.com/office/drawing/2014/main" id="{7CAAF517-5376-DFDC-504B-A0D7A68D8077}"/>
              </a:ext>
            </a:extLst>
          </p:cNvPr>
          <p:cNvSpPr txBox="1"/>
          <p:nvPr/>
        </p:nvSpPr>
        <p:spPr>
          <a:xfrm>
            <a:off x="1397583" y="307778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EAC</a:t>
            </a:r>
            <a:endParaRPr sz="800">
              <a:latin typeface="Sora"/>
              <a:ea typeface="Sora"/>
              <a:cs typeface="Sora"/>
              <a:sym typeface="Sora"/>
            </a:endParaRPr>
          </a:p>
        </p:txBody>
      </p:sp>
      <p:sp>
        <p:nvSpPr>
          <p:cNvPr id="20" name="Google Shape;2028;p88">
            <a:extLst>
              <a:ext uri="{FF2B5EF4-FFF2-40B4-BE49-F238E27FC236}">
                <a16:creationId xmlns:a16="http://schemas.microsoft.com/office/drawing/2014/main" id="{EF718077-8911-5A52-1943-370A9A8201A5}"/>
              </a:ext>
            </a:extLst>
          </p:cNvPr>
          <p:cNvSpPr txBox="1"/>
          <p:nvPr/>
        </p:nvSpPr>
        <p:spPr>
          <a:xfrm>
            <a:off x="5038699" y="30861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ESP</a:t>
            </a:r>
            <a:endParaRPr sz="800">
              <a:latin typeface="Sora"/>
              <a:ea typeface="Sora"/>
              <a:cs typeface="Sora"/>
              <a:sym typeface="Sora"/>
            </a:endParaRPr>
          </a:p>
        </p:txBody>
      </p:sp>
      <p:sp>
        <p:nvSpPr>
          <p:cNvPr id="21" name="Google Shape;2030;p88">
            <a:extLst>
              <a:ext uri="{FF2B5EF4-FFF2-40B4-BE49-F238E27FC236}">
                <a16:creationId xmlns:a16="http://schemas.microsoft.com/office/drawing/2014/main" id="{9B0C13AF-06F4-F466-E805-E638B6F5AD62}"/>
              </a:ext>
            </a:extLst>
          </p:cNvPr>
          <p:cNvSpPr txBox="1"/>
          <p:nvPr/>
        </p:nvSpPr>
        <p:spPr>
          <a:xfrm>
            <a:off x="0" y="6560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a:solidFill>
                  <a:srgbClr val="001410"/>
                </a:solidFill>
                <a:latin typeface="Sora"/>
                <a:ea typeface="Sora"/>
                <a:cs typeface="Sora"/>
                <a:sym typeface="Sora"/>
              </a:rPr>
              <a:t>Icônes écoles</a:t>
            </a:r>
            <a:endParaRPr sz="2933" b="1">
              <a:solidFill>
                <a:srgbClr val="001410"/>
              </a:solidFill>
              <a:latin typeface="Sora"/>
              <a:ea typeface="Sora"/>
              <a:cs typeface="Sora"/>
              <a:sym typeface="Sora"/>
            </a:endParaRPr>
          </a:p>
        </p:txBody>
      </p:sp>
      <p:pic>
        <p:nvPicPr>
          <p:cNvPr id="22" name="Google Shape;2031;p88" title="AD-icon_color-71.png">
            <a:extLst>
              <a:ext uri="{FF2B5EF4-FFF2-40B4-BE49-F238E27FC236}">
                <a16:creationId xmlns:a16="http://schemas.microsoft.com/office/drawing/2014/main" id="{0CB6C027-917E-BE96-FDE5-3B8357D7B409}"/>
              </a:ext>
            </a:extLst>
          </p:cNvPr>
          <p:cNvPicPr preferRelativeResize="0"/>
          <p:nvPr/>
        </p:nvPicPr>
        <p:blipFill rotWithShape="1">
          <a:blip r:embed="rId2">
            <a:alphaModFix/>
          </a:blip>
          <a:srcRect t="39" b="39"/>
          <a:stretch/>
        </p:blipFill>
        <p:spPr>
          <a:xfrm>
            <a:off x="8790637" y="2228600"/>
            <a:ext cx="484063" cy="483665"/>
          </a:xfrm>
          <a:prstGeom prst="rect">
            <a:avLst/>
          </a:prstGeom>
          <a:noFill/>
          <a:ln>
            <a:noFill/>
          </a:ln>
        </p:spPr>
      </p:pic>
      <p:pic>
        <p:nvPicPr>
          <p:cNvPr id="23" name="Google Shape;2032;p88" title="AD-icon_color-72.png">
            <a:extLst>
              <a:ext uri="{FF2B5EF4-FFF2-40B4-BE49-F238E27FC236}">
                <a16:creationId xmlns:a16="http://schemas.microsoft.com/office/drawing/2014/main" id="{25801514-DA1D-2721-C39F-C95D4B1E0918}"/>
              </a:ext>
            </a:extLst>
          </p:cNvPr>
          <p:cNvPicPr preferRelativeResize="0"/>
          <p:nvPr/>
        </p:nvPicPr>
        <p:blipFill rotWithShape="1">
          <a:blip r:embed="rId3">
            <a:alphaModFix/>
          </a:blip>
          <a:srcRect t="39" b="49"/>
          <a:stretch/>
        </p:blipFill>
        <p:spPr>
          <a:xfrm>
            <a:off x="2721834" y="3513445"/>
            <a:ext cx="484300" cy="483875"/>
          </a:xfrm>
          <a:prstGeom prst="rect">
            <a:avLst/>
          </a:prstGeom>
          <a:noFill/>
          <a:ln>
            <a:noFill/>
          </a:ln>
        </p:spPr>
      </p:pic>
      <p:pic>
        <p:nvPicPr>
          <p:cNvPr id="24" name="Google Shape;2033;p88" title="AD-icon_color-73.png">
            <a:extLst>
              <a:ext uri="{FF2B5EF4-FFF2-40B4-BE49-F238E27FC236}">
                <a16:creationId xmlns:a16="http://schemas.microsoft.com/office/drawing/2014/main" id="{805D2925-0665-D7F6-9E70-ED82CBF6C461}"/>
              </a:ext>
            </a:extLst>
          </p:cNvPr>
          <p:cNvPicPr preferRelativeResize="0"/>
          <p:nvPr/>
        </p:nvPicPr>
        <p:blipFill rotWithShape="1">
          <a:blip r:embed="rId4">
            <a:alphaModFix/>
          </a:blip>
          <a:srcRect t="39" b="49"/>
          <a:stretch/>
        </p:blipFill>
        <p:spPr>
          <a:xfrm>
            <a:off x="7573199" y="3513433"/>
            <a:ext cx="484300" cy="483875"/>
          </a:xfrm>
          <a:prstGeom prst="rect">
            <a:avLst/>
          </a:prstGeom>
          <a:noFill/>
          <a:ln>
            <a:noFill/>
          </a:ln>
        </p:spPr>
      </p:pic>
      <p:pic>
        <p:nvPicPr>
          <p:cNvPr id="25" name="Google Shape;2034;p88" title="AD-icon_color-74.png">
            <a:extLst>
              <a:ext uri="{FF2B5EF4-FFF2-40B4-BE49-F238E27FC236}">
                <a16:creationId xmlns:a16="http://schemas.microsoft.com/office/drawing/2014/main" id="{2FFDD9DD-C850-47A4-3AFF-36CC920BA927}"/>
              </a:ext>
            </a:extLst>
          </p:cNvPr>
          <p:cNvPicPr preferRelativeResize="0"/>
          <p:nvPr/>
        </p:nvPicPr>
        <p:blipFill rotWithShape="1">
          <a:blip r:embed="rId5">
            <a:alphaModFix/>
          </a:blip>
          <a:srcRect t="39" b="49"/>
          <a:stretch/>
        </p:blipFill>
        <p:spPr>
          <a:xfrm>
            <a:off x="8791319" y="3513422"/>
            <a:ext cx="484300" cy="483895"/>
          </a:xfrm>
          <a:prstGeom prst="rect">
            <a:avLst/>
          </a:prstGeom>
          <a:noFill/>
          <a:ln>
            <a:noFill/>
          </a:ln>
        </p:spPr>
      </p:pic>
      <p:pic>
        <p:nvPicPr>
          <p:cNvPr id="26" name="Google Shape;2035;p88" title="AD-icon_color-75.png">
            <a:extLst>
              <a:ext uri="{FF2B5EF4-FFF2-40B4-BE49-F238E27FC236}">
                <a16:creationId xmlns:a16="http://schemas.microsoft.com/office/drawing/2014/main" id="{C77D237C-0AF2-F51E-4A61-21401EEB04D3}"/>
              </a:ext>
            </a:extLst>
          </p:cNvPr>
          <p:cNvPicPr preferRelativeResize="0"/>
          <p:nvPr/>
        </p:nvPicPr>
        <p:blipFill rotWithShape="1">
          <a:blip r:embed="rId6">
            <a:alphaModFix/>
          </a:blip>
          <a:srcRect t="39" b="49"/>
          <a:stretch/>
        </p:blipFill>
        <p:spPr>
          <a:xfrm>
            <a:off x="1507939" y="2228634"/>
            <a:ext cx="484055" cy="483599"/>
          </a:xfrm>
          <a:prstGeom prst="rect">
            <a:avLst/>
          </a:prstGeom>
          <a:noFill/>
          <a:ln>
            <a:noFill/>
          </a:ln>
        </p:spPr>
      </p:pic>
      <p:pic>
        <p:nvPicPr>
          <p:cNvPr id="27" name="Google Shape;2036;p88" title="AD-icon_color-76.png">
            <a:extLst>
              <a:ext uri="{FF2B5EF4-FFF2-40B4-BE49-F238E27FC236}">
                <a16:creationId xmlns:a16="http://schemas.microsoft.com/office/drawing/2014/main" id="{79D0CA55-4F51-16CC-85AC-B5131C0ACB46}"/>
              </a:ext>
            </a:extLst>
          </p:cNvPr>
          <p:cNvPicPr preferRelativeResize="0"/>
          <p:nvPr/>
        </p:nvPicPr>
        <p:blipFill rotWithShape="1">
          <a:blip r:embed="rId7">
            <a:alphaModFix/>
          </a:blip>
          <a:srcRect t="39" b="49"/>
          <a:stretch/>
        </p:blipFill>
        <p:spPr>
          <a:xfrm>
            <a:off x="5146118" y="2228846"/>
            <a:ext cx="483599" cy="483175"/>
          </a:xfrm>
          <a:prstGeom prst="rect">
            <a:avLst/>
          </a:prstGeom>
          <a:noFill/>
          <a:ln>
            <a:noFill/>
          </a:ln>
        </p:spPr>
      </p:pic>
      <p:pic>
        <p:nvPicPr>
          <p:cNvPr id="28" name="Google Shape;2037;p88" title="AD-icon_color-77.png">
            <a:extLst>
              <a:ext uri="{FF2B5EF4-FFF2-40B4-BE49-F238E27FC236}">
                <a16:creationId xmlns:a16="http://schemas.microsoft.com/office/drawing/2014/main" id="{33AD89A9-893F-4097-42C2-7185A164AD37}"/>
              </a:ext>
            </a:extLst>
          </p:cNvPr>
          <p:cNvPicPr preferRelativeResize="0"/>
          <p:nvPr/>
        </p:nvPicPr>
        <p:blipFill rotWithShape="1">
          <a:blip r:embed="rId8">
            <a:alphaModFix/>
          </a:blip>
          <a:srcRect t="39" b="49"/>
          <a:stretch/>
        </p:blipFill>
        <p:spPr>
          <a:xfrm>
            <a:off x="5145919" y="4779821"/>
            <a:ext cx="484300" cy="483895"/>
          </a:xfrm>
          <a:prstGeom prst="rect">
            <a:avLst/>
          </a:prstGeom>
          <a:noFill/>
          <a:ln>
            <a:noFill/>
          </a:ln>
        </p:spPr>
      </p:pic>
      <p:pic>
        <p:nvPicPr>
          <p:cNvPr id="29" name="Google Shape;2038;p88" title="AD-icon_color-78.png">
            <a:extLst>
              <a:ext uri="{FF2B5EF4-FFF2-40B4-BE49-F238E27FC236}">
                <a16:creationId xmlns:a16="http://schemas.microsoft.com/office/drawing/2014/main" id="{EC719289-23FC-0342-F553-2E0EAB49453D}"/>
              </a:ext>
            </a:extLst>
          </p:cNvPr>
          <p:cNvPicPr preferRelativeResize="0"/>
          <p:nvPr/>
        </p:nvPicPr>
        <p:blipFill rotWithShape="1">
          <a:blip r:embed="rId9">
            <a:alphaModFix/>
          </a:blip>
          <a:srcRect t="39" b="49"/>
          <a:stretch/>
        </p:blipFill>
        <p:spPr>
          <a:xfrm>
            <a:off x="6363383" y="2228634"/>
            <a:ext cx="484004" cy="483599"/>
          </a:xfrm>
          <a:prstGeom prst="rect">
            <a:avLst/>
          </a:prstGeom>
          <a:noFill/>
          <a:ln>
            <a:noFill/>
          </a:ln>
        </p:spPr>
      </p:pic>
      <p:pic>
        <p:nvPicPr>
          <p:cNvPr id="30" name="Google Shape;2039;p88" title="AD-icon_color-79.png">
            <a:extLst>
              <a:ext uri="{FF2B5EF4-FFF2-40B4-BE49-F238E27FC236}">
                <a16:creationId xmlns:a16="http://schemas.microsoft.com/office/drawing/2014/main" id="{5A99E4F0-C436-89E0-8F50-4519570C8F72}"/>
              </a:ext>
            </a:extLst>
          </p:cNvPr>
          <p:cNvPicPr preferRelativeResize="0"/>
          <p:nvPr/>
        </p:nvPicPr>
        <p:blipFill rotWithShape="1">
          <a:blip r:embed="rId10">
            <a:alphaModFix/>
          </a:blip>
          <a:srcRect t="39" b="49"/>
          <a:stretch/>
        </p:blipFill>
        <p:spPr>
          <a:xfrm>
            <a:off x="7568952" y="2228613"/>
            <a:ext cx="484065" cy="483641"/>
          </a:xfrm>
          <a:prstGeom prst="rect">
            <a:avLst/>
          </a:prstGeom>
          <a:noFill/>
          <a:ln>
            <a:noFill/>
          </a:ln>
        </p:spPr>
      </p:pic>
      <p:pic>
        <p:nvPicPr>
          <p:cNvPr id="31" name="Google Shape;2040;p88" title="AD-icon_color-80.png">
            <a:extLst>
              <a:ext uri="{FF2B5EF4-FFF2-40B4-BE49-F238E27FC236}">
                <a16:creationId xmlns:a16="http://schemas.microsoft.com/office/drawing/2014/main" id="{F9B21579-A563-BD24-0932-F59154785E48}"/>
              </a:ext>
            </a:extLst>
          </p:cNvPr>
          <p:cNvPicPr preferRelativeResize="0"/>
          <p:nvPr/>
        </p:nvPicPr>
        <p:blipFill rotWithShape="1">
          <a:blip r:embed="rId11">
            <a:alphaModFix/>
          </a:blip>
          <a:srcRect t="39" b="49"/>
          <a:stretch/>
        </p:blipFill>
        <p:spPr>
          <a:xfrm>
            <a:off x="2722134" y="2228622"/>
            <a:ext cx="484004" cy="483599"/>
          </a:xfrm>
          <a:prstGeom prst="rect">
            <a:avLst/>
          </a:prstGeom>
          <a:noFill/>
          <a:ln>
            <a:noFill/>
          </a:ln>
        </p:spPr>
      </p:pic>
      <p:pic>
        <p:nvPicPr>
          <p:cNvPr id="32" name="Google Shape;2041;p88" title="AD-icon_color-81.png">
            <a:extLst>
              <a:ext uri="{FF2B5EF4-FFF2-40B4-BE49-F238E27FC236}">
                <a16:creationId xmlns:a16="http://schemas.microsoft.com/office/drawing/2014/main" id="{D449D7BC-926C-0847-26A8-CB3F678FF55D}"/>
              </a:ext>
            </a:extLst>
          </p:cNvPr>
          <p:cNvPicPr preferRelativeResize="0"/>
          <p:nvPr/>
        </p:nvPicPr>
        <p:blipFill rotWithShape="1">
          <a:blip r:embed="rId12">
            <a:alphaModFix/>
          </a:blip>
          <a:srcRect t="39" b="49"/>
          <a:stretch/>
        </p:blipFill>
        <p:spPr>
          <a:xfrm>
            <a:off x="3936201" y="3513788"/>
            <a:ext cx="483568" cy="483163"/>
          </a:xfrm>
          <a:prstGeom prst="rect">
            <a:avLst/>
          </a:prstGeom>
          <a:noFill/>
          <a:ln>
            <a:noFill/>
          </a:ln>
        </p:spPr>
      </p:pic>
      <p:pic>
        <p:nvPicPr>
          <p:cNvPr id="33" name="Google Shape;2042;p88" title="AD-icon_color-82.png">
            <a:extLst>
              <a:ext uri="{FF2B5EF4-FFF2-40B4-BE49-F238E27FC236}">
                <a16:creationId xmlns:a16="http://schemas.microsoft.com/office/drawing/2014/main" id="{C2E70AE4-6EB4-E12D-D692-9785618079A6}"/>
              </a:ext>
            </a:extLst>
          </p:cNvPr>
          <p:cNvPicPr preferRelativeResize="0"/>
          <p:nvPr/>
        </p:nvPicPr>
        <p:blipFill rotWithShape="1">
          <a:blip r:embed="rId13">
            <a:alphaModFix/>
          </a:blip>
          <a:srcRect t="39" b="49"/>
          <a:stretch/>
        </p:blipFill>
        <p:spPr>
          <a:xfrm>
            <a:off x="5145915" y="3513434"/>
            <a:ext cx="484300" cy="483895"/>
          </a:xfrm>
          <a:prstGeom prst="rect">
            <a:avLst/>
          </a:prstGeom>
          <a:noFill/>
          <a:ln>
            <a:noFill/>
          </a:ln>
        </p:spPr>
      </p:pic>
      <p:pic>
        <p:nvPicPr>
          <p:cNvPr id="34" name="Google Shape;2043;p88" title="AD-icon_color-83.png">
            <a:extLst>
              <a:ext uri="{FF2B5EF4-FFF2-40B4-BE49-F238E27FC236}">
                <a16:creationId xmlns:a16="http://schemas.microsoft.com/office/drawing/2014/main" id="{A8BE3AF7-DD6C-F742-8424-339B777AE402}"/>
              </a:ext>
            </a:extLst>
          </p:cNvPr>
          <p:cNvPicPr preferRelativeResize="0"/>
          <p:nvPr/>
        </p:nvPicPr>
        <p:blipFill rotWithShape="1">
          <a:blip r:embed="rId14">
            <a:alphaModFix/>
          </a:blip>
          <a:srcRect/>
          <a:stretch/>
        </p:blipFill>
        <p:spPr>
          <a:xfrm>
            <a:off x="6363617" y="3513587"/>
            <a:ext cx="483568" cy="483568"/>
          </a:xfrm>
          <a:prstGeom prst="rect">
            <a:avLst/>
          </a:prstGeom>
          <a:noFill/>
          <a:ln>
            <a:noFill/>
          </a:ln>
        </p:spPr>
      </p:pic>
      <p:pic>
        <p:nvPicPr>
          <p:cNvPr id="35" name="Google Shape;2044;p88" title="AD-icon_color-84.png">
            <a:extLst>
              <a:ext uri="{FF2B5EF4-FFF2-40B4-BE49-F238E27FC236}">
                <a16:creationId xmlns:a16="http://schemas.microsoft.com/office/drawing/2014/main" id="{1D6D9E29-E106-0ACF-DF38-7B837ACC038E}"/>
              </a:ext>
            </a:extLst>
          </p:cNvPr>
          <p:cNvPicPr preferRelativeResize="0"/>
          <p:nvPr/>
        </p:nvPicPr>
        <p:blipFill rotWithShape="1">
          <a:blip r:embed="rId15">
            <a:alphaModFix/>
          </a:blip>
          <a:srcRect/>
          <a:stretch/>
        </p:blipFill>
        <p:spPr>
          <a:xfrm>
            <a:off x="1508500" y="3513587"/>
            <a:ext cx="483568" cy="483591"/>
          </a:xfrm>
          <a:prstGeom prst="rect">
            <a:avLst/>
          </a:prstGeom>
          <a:noFill/>
          <a:ln>
            <a:noFill/>
          </a:ln>
        </p:spPr>
      </p:pic>
      <p:pic>
        <p:nvPicPr>
          <p:cNvPr id="36" name="Google Shape;2045;p88" title="AD-icon_color-85.png">
            <a:extLst>
              <a:ext uri="{FF2B5EF4-FFF2-40B4-BE49-F238E27FC236}">
                <a16:creationId xmlns:a16="http://schemas.microsoft.com/office/drawing/2014/main" id="{DE4B4D73-080E-5032-613E-ABF750B44E9D}"/>
              </a:ext>
            </a:extLst>
          </p:cNvPr>
          <p:cNvPicPr preferRelativeResize="0"/>
          <p:nvPr/>
        </p:nvPicPr>
        <p:blipFill rotWithShape="1">
          <a:blip r:embed="rId16">
            <a:alphaModFix/>
          </a:blip>
          <a:srcRect/>
          <a:stretch/>
        </p:blipFill>
        <p:spPr>
          <a:xfrm>
            <a:off x="1508500" y="4779986"/>
            <a:ext cx="483568" cy="483591"/>
          </a:xfrm>
          <a:prstGeom prst="rect">
            <a:avLst/>
          </a:prstGeom>
          <a:noFill/>
          <a:ln>
            <a:noFill/>
          </a:ln>
        </p:spPr>
      </p:pic>
      <p:pic>
        <p:nvPicPr>
          <p:cNvPr id="37" name="Google Shape;2046;p88" title="AD-icon_color-86.png">
            <a:extLst>
              <a:ext uri="{FF2B5EF4-FFF2-40B4-BE49-F238E27FC236}">
                <a16:creationId xmlns:a16="http://schemas.microsoft.com/office/drawing/2014/main" id="{43216C65-AC73-71BA-E51D-3D884F6A011A}"/>
              </a:ext>
            </a:extLst>
          </p:cNvPr>
          <p:cNvPicPr preferRelativeResize="0"/>
          <p:nvPr/>
        </p:nvPicPr>
        <p:blipFill rotWithShape="1">
          <a:blip r:embed="rId17">
            <a:alphaModFix/>
          </a:blip>
          <a:srcRect/>
          <a:stretch/>
        </p:blipFill>
        <p:spPr>
          <a:xfrm>
            <a:off x="3935819" y="4779619"/>
            <a:ext cx="484300" cy="484300"/>
          </a:xfrm>
          <a:prstGeom prst="rect">
            <a:avLst/>
          </a:prstGeom>
          <a:noFill/>
          <a:ln>
            <a:noFill/>
          </a:ln>
        </p:spPr>
      </p:pic>
      <p:pic>
        <p:nvPicPr>
          <p:cNvPr id="38" name="Google Shape;2047;p88" title="AD-icon_color-87.png">
            <a:extLst>
              <a:ext uri="{FF2B5EF4-FFF2-40B4-BE49-F238E27FC236}">
                <a16:creationId xmlns:a16="http://schemas.microsoft.com/office/drawing/2014/main" id="{5E60CAB2-E461-4CB5-9794-AF8B49BA0985}"/>
              </a:ext>
            </a:extLst>
          </p:cNvPr>
          <p:cNvPicPr preferRelativeResize="0"/>
          <p:nvPr/>
        </p:nvPicPr>
        <p:blipFill rotWithShape="1">
          <a:blip r:embed="rId18">
            <a:alphaModFix/>
          </a:blip>
          <a:srcRect l="39" r="49"/>
          <a:stretch/>
        </p:blipFill>
        <p:spPr>
          <a:xfrm>
            <a:off x="3936169" y="2228634"/>
            <a:ext cx="483599" cy="483601"/>
          </a:xfrm>
          <a:prstGeom prst="rect">
            <a:avLst/>
          </a:prstGeom>
          <a:noFill/>
          <a:ln>
            <a:noFill/>
          </a:ln>
        </p:spPr>
      </p:pic>
      <p:pic>
        <p:nvPicPr>
          <p:cNvPr id="39" name="Google Shape;2048;p88" title="AD-icon_color-88.png">
            <a:extLst>
              <a:ext uri="{FF2B5EF4-FFF2-40B4-BE49-F238E27FC236}">
                <a16:creationId xmlns:a16="http://schemas.microsoft.com/office/drawing/2014/main" id="{CF868692-E8FF-5400-3375-1CC7992341E4}"/>
              </a:ext>
            </a:extLst>
          </p:cNvPr>
          <p:cNvPicPr preferRelativeResize="0"/>
          <p:nvPr/>
        </p:nvPicPr>
        <p:blipFill rotWithShape="1">
          <a:blip r:embed="rId19">
            <a:alphaModFix/>
          </a:blip>
          <a:srcRect l="39" r="49"/>
          <a:stretch/>
        </p:blipFill>
        <p:spPr>
          <a:xfrm>
            <a:off x="6363235" y="4779618"/>
            <a:ext cx="484300" cy="484301"/>
          </a:xfrm>
          <a:prstGeom prst="rect">
            <a:avLst/>
          </a:prstGeom>
          <a:noFill/>
          <a:ln>
            <a:noFill/>
          </a:ln>
        </p:spPr>
      </p:pic>
      <p:pic>
        <p:nvPicPr>
          <p:cNvPr id="40" name="Google Shape;2049;p88" title="AD-icon_color-89.png">
            <a:extLst>
              <a:ext uri="{FF2B5EF4-FFF2-40B4-BE49-F238E27FC236}">
                <a16:creationId xmlns:a16="http://schemas.microsoft.com/office/drawing/2014/main" id="{34CA5554-E686-737B-8D9C-BFB838A95EBF}"/>
              </a:ext>
            </a:extLst>
          </p:cNvPr>
          <p:cNvPicPr preferRelativeResize="0"/>
          <p:nvPr/>
        </p:nvPicPr>
        <p:blipFill rotWithShape="1">
          <a:blip r:embed="rId20">
            <a:alphaModFix/>
          </a:blip>
          <a:srcRect l="39" r="49"/>
          <a:stretch/>
        </p:blipFill>
        <p:spPr>
          <a:xfrm>
            <a:off x="2722135" y="4779769"/>
            <a:ext cx="484000" cy="484001"/>
          </a:xfrm>
          <a:prstGeom prst="rect">
            <a:avLst/>
          </a:prstGeom>
          <a:noFill/>
          <a:ln>
            <a:noFill/>
          </a:ln>
        </p:spPr>
      </p:pic>
      <p:pic>
        <p:nvPicPr>
          <p:cNvPr id="41" name="Google Shape;2050;p88" title="AD-icon_color-90.png">
            <a:extLst>
              <a:ext uri="{FF2B5EF4-FFF2-40B4-BE49-F238E27FC236}">
                <a16:creationId xmlns:a16="http://schemas.microsoft.com/office/drawing/2014/main" id="{2EFED19D-EF7A-1986-C646-3DB42C9A14F2}"/>
              </a:ext>
            </a:extLst>
          </p:cNvPr>
          <p:cNvPicPr preferRelativeResize="0"/>
          <p:nvPr/>
        </p:nvPicPr>
        <p:blipFill rotWithShape="1">
          <a:blip r:embed="rId21">
            <a:alphaModFix/>
          </a:blip>
          <a:srcRect l="39" r="49"/>
          <a:stretch/>
        </p:blipFill>
        <p:spPr>
          <a:xfrm>
            <a:off x="7635621" y="4779984"/>
            <a:ext cx="483568" cy="483589"/>
          </a:xfrm>
          <a:prstGeom prst="rect">
            <a:avLst/>
          </a:prstGeom>
          <a:noFill/>
          <a:ln>
            <a:noFill/>
          </a:ln>
        </p:spPr>
      </p:pic>
      <p:pic>
        <p:nvPicPr>
          <p:cNvPr id="42" name="Google Shape;2052;p88" title="AD-icon_color-112.png">
            <a:extLst>
              <a:ext uri="{FF2B5EF4-FFF2-40B4-BE49-F238E27FC236}">
                <a16:creationId xmlns:a16="http://schemas.microsoft.com/office/drawing/2014/main" id="{B7E65DCF-4131-2492-A00F-A31331EEB9D2}"/>
              </a:ext>
            </a:extLst>
          </p:cNvPr>
          <p:cNvPicPr preferRelativeResize="0"/>
          <p:nvPr/>
        </p:nvPicPr>
        <p:blipFill rotWithShape="1">
          <a:blip r:embed="rId22">
            <a:alphaModFix/>
          </a:blip>
          <a:srcRect t="39" b="49"/>
          <a:stretch/>
        </p:blipFill>
        <p:spPr>
          <a:xfrm>
            <a:off x="8848037" y="4780187"/>
            <a:ext cx="483568" cy="483163"/>
          </a:xfrm>
          <a:prstGeom prst="rect">
            <a:avLst/>
          </a:prstGeom>
          <a:noFill/>
          <a:ln>
            <a:noFill/>
          </a:ln>
        </p:spPr>
      </p:pic>
      <p:pic>
        <p:nvPicPr>
          <p:cNvPr id="43" name="Google Shape;2053;p88" title="AD-icon_color-112.png">
            <a:extLst>
              <a:ext uri="{FF2B5EF4-FFF2-40B4-BE49-F238E27FC236}">
                <a16:creationId xmlns:a16="http://schemas.microsoft.com/office/drawing/2014/main" id="{B64804C3-894C-F772-E7EA-BDECB4EE0395}"/>
              </a:ext>
            </a:extLst>
          </p:cNvPr>
          <p:cNvPicPr preferRelativeResize="0"/>
          <p:nvPr/>
        </p:nvPicPr>
        <p:blipFill rotWithShape="1">
          <a:blip r:embed="rId22">
            <a:alphaModFix/>
          </a:blip>
          <a:srcRect t="39" b="49"/>
          <a:stretch/>
        </p:blipFill>
        <p:spPr>
          <a:xfrm>
            <a:off x="10011566" y="3513552"/>
            <a:ext cx="484065" cy="483665"/>
          </a:xfrm>
          <a:prstGeom prst="rect">
            <a:avLst/>
          </a:prstGeom>
          <a:noFill/>
          <a:ln>
            <a:noFill/>
          </a:ln>
        </p:spPr>
      </p:pic>
      <p:pic>
        <p:nvPicPr>
          <p:cNvPr id="44" name="Google Shape;2054;p88" title="AD-icon_color-112.png">
            <a:extLst>
              <a:ext uri="{FF2B5EF4-FFF2-40B4-BE49-F238E27FC236}">
                <a16:creationId xmlns:a16="http://schemas.microsoft.com/office/drawing/2014/main" id="{BC9AEEC2-62BC-E7D8-D0A9-5B508FF85263}"/>
              </a:ext>
            </a:extLst>
          </p:cNvPr>
          <p:cNvPicPr preferRelativeResize="0"/>
          <p:nvPr/>
        </p:nvPicPr>
        <p:blipFill rotWithShape="1">
          <a:blip r:embed="rId22">
            <a:alphaModFix/>
          </a:blip>
          <a:srcRect t="39" b="49"/>
          <a:stretch/>
        </p:blipFill>
        <p:spPr>
          <a:xfrm>
            <a:off x="10011566" y="2228602"/>
            <a:ext cx="484065" cy="483665"/>
          </a:xfrm>
          <a:prstGeom prst="rect">
            <a:avLst/>
          </a:prstGeom>
          <a:noFill/>
          <a:ln>
            <a:noFill/>
          </a:ln>
        </p:spPr>
      </p:pic>
      <p:sp>
        <p:nvSpPr>
          <p:cNvPr id="45" name="Google Shape;2055;p88">
            <a:extLst>
              <a:ext uri="{FF2B5EF4-FFF2-40B4-BE49-F238E27FC236}">
                <a16:creationId xmlns:a16="http://schemas.microsoft.com/office/drawing/2014/main" id="{BC837327-0388-89A7-6189-711E816128BE}"/>
              </a:ext>
            </a:extLst>
          </p:cNvPr>
          <p:cNvSpPr txBox="1"/>
          <p:nvPr/>
        </p:nvSpPr>
        <p:spPr>
          <a:xfrm>
            <a:off x="7504187"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OKTOGONE</a:t>
            </a:r>
            <a:endParaRPr sz="800">
              <a:latin typeface="Sora"/>
              <a:ea typeface="Sora"/>
              <a:cs typeface="Sora"/>
              <a:sym typeface="Sora"/>
            </a:endParaRPr>
          </a:p>
        </p:txBody>
      </p:sp>
      <p:sp>
        <p:nvSpPr>
          <p:cNvPr id="46" name="Google Shape;2056;p88">
            <a:extLst>
              <a:ext uri="{FF2B5EF4-FFF2-40B4-BE49-F238E27FC236}">
                <a16:creationId xmlns:a16="http://schemas.microsoft.com/office/drawing/2014/main" id="{23CCEB94-11A7-4B06-29D7-DA5A6024153C}"/>
              </a:ext>
            </a:extLst>
          </p:cNvPr>
          <p:cNvSpPr txBox="1"/>
          <p:nvPr/>
        </p:nvSpPr>
        <p:spPr>
          <a:xfrm>
            <a:off x="9897232"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VINCI IIM</a:t>
            </a:r>
            <a:endParaRPr sz="800">
              <a:latin typeface="Sora"/>
              <a:ea typeface="Sora"/>
              <a:cs typeface="Sora"/>
              <a:sym typeface="Sora"/>
            </a:endParaRPr>
          </a:p>
        </p:txBody>
      </p:sp>
      <p:sp>
        <p:nvSpPr>
          <p:cNvPr id="47" name="Google Shape;2057;p88">
            <a:extLst>
              <a:ext uri="{FF2B5EF4-FFF2-40B4-BE49-F238E27FC236}">
                <a16:creationId xmlns:a16="http://schemas.microsoft.com/office/drawing/2014/main" id="{A4F38696-10BF-8B19-D6C9-7DFB2ABCC1BE}"/>
              </a:ext>
            </a:extLst>
          </p:cNvPr>
          <p:cNvSpPr txBox="1"/>
          <p:nvPr/>
        </p:nvSpPr>
        <p:spPr>
          <a:xfrm>
            <a:off x="9897249" y="30861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VINCI ESILV</a:t>
            </a:r>
            <a:endParaRPr sz="800">
              <a:latin typeface="Sora"/>
              <a:ea typeface="Sora"/>
              <a:cs typeface="Sora"/>
              <a:sym typeface="Sora"/>
            </a:endParaRPr>
          </a:p>
        </p:txBody>
      </p:sp>
      <p:sp>
        <p:nvSpPr>
          <p:cNvPr id="48" name="Google Shape;2058;p88">
            <a:extLst>
              <a:ext uri="{FF2B5EF4-FFF2-40B4-BE49-F238E27FC236}">
                <a16:creationId xmlns:a16="http://schemas.microsoft.com/office/drawing/2014/main" id="{B233B73B-C99B-04C8-D55C-4F58EA82CF8E}"/>
              </a:ext>
            </a:extLst>
          </p:cNvPr>
          <p:cNvSpPr txBox="1"/>
          <p:nvPr/>
        </p:nvSpPr>
        <p:spPr>
          <a:xfrm>
            <a:off x="8727687"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VINCI EMLV</a:t>
            </a:r>
            <a:endParaRPr sz="800">
              <a:latin typeface="Sora"/>
              <a:ea typeface="Sora"/>
              <a:cs typeface="Sora"/>
              <a:sym typeface="Sora"/>
            </a:endParaRPr>
          </a:p>
        </p:txBody>
      </p:sp>
      <p:cxnSp>
        <p:nvCxnSpPr>
          <p:cNvPr id="49" name="Connecteur droit 48">
            <a:extLst>
              <a:ext uri="{FF2B5EF4-FFF2-40B4-BE49-F238E27FC236}">
                <a16:creationId xmlns:a16="http://schemas.microsoft.com/office/drawing/2014/main" id="{1235BA26-CDAF-B5EA-4B83-87F6E38B2F01}"/>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206536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063;p89">
            <a:extLst>
              <a:ext uri="{FF2B5EF4-FFF2-40B4-BE49-F238E27FC236}">
                <a16:creationId xmlns:a16="http://schemas.microsoft.com/office/drawing/2014/main" id="{0269B26D-F76A-9934-DCF4-98239E8BD5BC}"/>
              </a:ext>
            </a:extLst>
          </p:cNvPr>
          <p:cNvSpPr txBox="1"/>
          <p:nvPr/>
        </p:nvSpPr>
        <p:spPr>
          <a:xfrm>
            <a:off x="1397548"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ACCADEMIA</a:t>
            </a:r>
            <a:endParaRPr sz="800">
              <a:latin typeface="Sora"/>
              <a:ea typeface="Sora"/>
              <a:cs typeface="Sora"/>
              <a:sym typeface="Sora"/>
            </a:endParaRPr>
          </a:p>
          <a:p>
            <a:pPr algn="ctr">
              <a:lnSpc>
                <a:spcPct val="80000"/>
              </a:lnSpc>
            </a:pPr>
            <a:r>
              <a:rPr lang="fr" sz="800">
                <a:latin typeface="Sora"/>
                <a:ea typeface="Sora"/>
                <a:cs typeface="Sora"/>
                <a:sym typeface="Sora"/>
              </a:rPr>
              <a:t>ITALIANA</a:t>
            </a:r>
            <a:endParaRPr sz="800">
              <a:latin typeface="Sora"/>
              <a:ea typeface="Sora"/>
              <a:cs typeface="Sora"/>
              <a:sym typeface="Sora"/>
            </a:endParaRPr>
          </a:p>
        </p:txBody>
      </p:sp>
      <p:sp>
        <p:nvSpPr>
          <p:cNvPr id="3" name="Google Shape;2064;p89">
            <a:extLst>
              <a:ext uri="{FF2B5EF4-FFF2-40B4-BE49-F238E27FC236}">
                <a16:creationId xmlns:a16="http://schemas.microsoft.com/office/drawing/2014/main" id="{B83FD4DF-8607-A84C-D6F1-E01F90FF0A00}"/>
              </a:ext>
            </a:extLst>
          </p:cNvPr>
          <p:cNvSpPr txBox="1"/>
          <p:nvPr/>
        </p:nvSpPr>
        <p:spPr>
          <a:xfrm>
            <a:off x="2611265"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ANIMUM</a:t>
            </a:r>
            <a:endParaRPr sz="800">
              <a:latin typeface="Sora"/>
              <a:ea typeface="Sora"/>
              <a:cs typeface="Sora"/>
              <a:sym typeface="Sora"/>
            </a:endParaRPr>
          </a:p>
        </p:txBody>
      </p:sp>
      <p:sp>
        <p:nvSpPr>
          <p:cNvPr id="4" name="Google Shape;2065;p89">
            <a:extLst>
              <a:ext uri="{FF2B5EF4-FFF2-40B4-BE49-F238E27FC236}">
                <a16:creationId xmlns:a16="http://schemas.microsoft.com/office/drawing/2014/main" id="{7F3A02F3-CD0C-0652-C4F7-9C7AF500BE6F}"/>
              </a:ext>
            </a:extLst>
          </p:cNvPr>
          <p:cNvSpPr txBox="1"/>
          <p:nvPr/>
        </p:nvSpPr>
        <p:spPr>
          <a:xfrm>
            <a:off x="3824983"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ASFORED</a:t>
            </a:r>
            <a:endParaRPr sz="800">
              <a:latin typeface="Sora"/>
              <a:ea typeface="Sora"/>
              <a:cs typeface="Sora"/>
              <a:sym typeface="Sora"/>
            </a:endParaRPr>
          </a:p>
        </p:txBody>
      </p:sp>
      <p:sp>
        <p:nvSpPr>
          <p:cNvPr id="5" name="Google Shape;2066;p89">
            <a:extLst>
              <a:ext uri="{FF2B5EF4-FFF2-40B4-BE49-F238E27FC236}">
                <a16:creationId xmlns:a16="http://schemas.microsoft.com/office/drawing/2014/main" id="{FA013489-7AB6-B247-DF43-69663878F40F}"/>
              </a:ext>
            </a:extLst>
          </p:cNvPr>
          <p:cNvSpPr txBox="1"/>
          <p:nvPr/>
        </p:nvSpPr>
        <p:spPr>
          <a:xfrm>
            <a:off x="5038683"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BARREIRA</a:t>
            </a:r>
            <a:endParaRPr sz="800">
              <a:latin typeface="Sora"/>
              <a:ea typeface="Sora"/>
              <a:cs typeface="Sora"/>
              <a:sym typeface="Sora"/>
            </a:endParaRPr>
          </a:p>
        </p:txBody>
      </p:sp>
      <p:sp>
        <p:nvSpPr>
          <p:cNvPr id="6" name="Google Shape;2067;p89">
            <a:extLst>
              <a:ext uri="{FF2B5EF4-FFF2-40B4-BE49-F238E27FC236}">
                <a16:creationId xmlns:a16="http://schemas.microsoft.com/office/drawing/2014/main" id="{9B6BF5F1-C2B1-57EB-3B2F-C97175A66927}"/>
              </a:ext>
            </a:extLst>
          </p:cNvPr>
          <p:cNvSpPr txBox="1"/>
          <p:nvPr/>
        </p:nvSpPr>
        <p:spPr>
          <a:xfrm>
            <a:off x="6252407"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CES</a:t>
            </a:r>
            <a:endParaRPr sz="800">
              <a:latin typeface="Sora"/>
              <a:ea typeface="Sora"/>
              <a:cs typeface="Sora"/>
              <a:sym typeface="Sora"/>
            </a:endParaRPr>
          </a:p>
        </p:txBody>
      </p:sp>
      <p:sp>
        <p:nvSpPr>
          <p:cNvPr id="7" name="Google Shape;2068;p89">
            <a:extLst>
              <a:ext uri="{FF2B5EF4-FFF2-40B4-BE49-F238E27FC236}">
                <a16:creationId xmlns:a16="http://schemas.microsoft.com/office/drawing/2014/main" id="{57565F6D-6DF0-FFC7-E1CF-8B32933BD35D}"/>
              </a:ext>
            </a:extLst>
          </p:cNvPr>
          <p:cNvSpPr txBox="1"/>
          <p:nvPr/>
        </p:nvSpPr>
        <p:spPr>
          <a:xfrm>
            <a:off x="7466132"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CEV</a:t>
            </a:r>
            <a:endParaRPr sz="800">
              <a:latin typeface="Sora"/>
              <a:ea typeface="Sora"/>
              <a:cs typeface="Sora"/>
              <a:sym typeface="Sora"/>
            </a:endParaRPr>
          </a:p>
        </p:txBody>
      </p:sp>
      <p:sp>
        <p:nvSpPr>
          <p:cNvPr id="8" name="Google Shape;2069;p89">
            <a:extLst>
              <a:ext uri="{FF2B5EF4-FFF2-40B4-BE49-F238E27FC236}">
                <a16:creationId xmlns:a16="http://schemas.microsoft.com/office/drawing/2014/main" id="{8097C3B2-621B-A4CD-93DC-D5B1F74D149F}"/>
              </a:ext>
            </a:extLst>
          </p:cNvPr>
          <p:cNvSpPr txBox="1"/>
          <p:nvPr/>
        </p:nvSpPr>
        <p:spPr>
          <a:xfrm>
            <a:off x="8679783"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CONDÉ</a:t>
            </a:r>
            <a:endParaRPr sz="800">
              <a:latin typeface="Sora"/>
              <a:ea typeface="Sora"/>
              <a:cs typeface="Sora"/>
              <a:sym typeface="Sora"/>
            </a:endParaRPr>
          </a:p>
        </p:txBody>
      </p:sp>
      <p:sp>
        <p:nvSpPr>
          <p:cNvPr id="9" name="Google Shape;2070;p89">
            <a:extLst>
              <a:ext uri="{FF2B5EF4-FFF2-40B4-BE49-F238E27FC236}">
                <a16:creationId xmlns:a16="http://schemas.microsoft.com/office/drawing/2014/main" id="{787D2A87-1A36-78E1-809E-1D47B10BC4E8}"/>
              </a:ext>
            </a:extLst>
          </p:cNvPr>
          <p:cNvSpPr txBox="1"/>
          <p:nvPr/>
        </p:nvSpPr>
        <p:spPr>
          <a:xfrm>
            <a:off x="2611283" y="307778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ECV</a:t>
            </a:r>
            <a:endParaRPr sz="800">
              <a:latin typeface="Sora"/>
              <a:ea typeface="Sora"/>
              <a:cs typeface="Sora"/>
              <a:sym typeface="Sora"/>
            </a:endParaRPr>
          </a:p>
        </p:txBody>
      </p:sp>
      <p:sp>
        <p:nvSpPr>
          <p:cNvPr id="10" name="Google Shape;2071;p89">
            <a:extLst>
              <a:ext uri="{FF2B5EF4-FFF2-40B4-BE49-F238E27FC236}">
                <a16:creationId xmlns:a16="http://schemas.microsoft.com/office/drawing/2014/main" id="{1407628E-5D64-24B0-D42E-8F07DCBA52ED}"/>
              </a:ext>
            </a:extLst>
          </p:cNvPr>
          <p:cNvSpPr txBox="1"/>
          <p:nvPr/>
        </p:nvSpPr>
        <p:spPr>
          <a:xfrm>
            <a:off x="3824983" y="307778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ESD</a:t>
            </a:r>
            <a:endParaRPr sz="800">
              <a:latin typeface="Sora"/>
              <a:ea typeface="Sora"/>
              <a:cs typeface="Sora"/>
              <a:sym typeface="Sora"/>
            </a:endParaRPr>
          </a:p>
        </p:txBody>
      </p:sp>
      <p:sp>
        <p:nvSpPr>
          <p:cNvPr id="11" name="Google Shape;2072;p89">
            <a:extLst>
              <a:ext uri="{FF2B5EF4-FFF2-40B4-BE49-F238E27FC236}">
                <a16:creationId xmlns:a16="http://schemas.microsoft.com/office/drawing/2014/main" id="{5DC4BB8A-EDDF-8311-E33C-646C0CD4AD53}"/>
              </a:ext>
            </a:extLst>
          </p:cNvPr>
          <p:cNvSpPr txBox="1"/>
          <p:nvPr/>
        </p:nvSpPr>
        <p:spPr>
          <a:xfrm>
            <a:off x="6252432" y="30861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HMKW</a:t>
            </a:r>
            <a:endParaRPr sz="800">
              <a:latin typeface="Sora"/>
              <a:ea typeface="Sora"/>
              <a:cs typeface="Sora"/>
              <a:sym typeface="Sora"/>
            </a:endParaRPr>
          </a:p>
        </p:txBody>
      </p:sp>
      <p:sp>
        <p:nvSpPr>
          <p:cNvPr id="12" name="Google Shape;2073;p89">
            <a:extLst>
              <a:ext uri="{FF2B5EF4-FFF2-40B4-BE49-F238E27FC236}">
                <a16:creationId xmlns:a16="http://schemas.microsoft.com/office/drawing/2014/main" id="{68BDC2B0-AB42-E68C-ADA2-8FC2385EF1AD}"/>
              </a:ext>
            </a:extLst>
          </p:cNvPr>
          <p:cNvSpPr txBox="1"/>
          <p:nvPr/>
        </p:nvSpPr>
        <p:spPr>
          <a:xfrm>
            <a:off x="7466149" y="30861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IAAD</a:t>
            </a:r>
            <a:endParaRPr sz="800">
              <a:latin typeface="Sora"/>
              <a:ea typeface="Sora"/>
              <a:cs typeface="Sora"/>
              <a:sym typeface="Sora"/>
            </a:endParaRPr>
          </a:p>
        </p:txBody>
      </p:sp>
      <p:sp>
        <p:nvSpPr>
          <p:cNvPr id="13" name="Google Shape;2074;p89">
            <a:extLst>
              <a:ext uri="{FF2B5EF4-FFF2-40B4-BE49-F238E27FC236}">
                <a16:creationId xmlns:a16="http://schemas.microsoft.com/office/drawing/2014/main" id="{95CCAE32-1E06-443C-E156-FEE2EB77787B}"/>
              </a:ext>
            </a:extLst>
          </p:cNvPr>
          <p:cNvSpPr txBox="1"/>
          <p:nvPr/>
        </p:nvSpPr>
        <p:spPr>
          <a:xfrm>
            <a:off x="8679865" y="30861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ICMP</a:t>
            </a:r>
            <a:endParaRPr sz="800">
              <a:latin typeface="Sora"/>
              <a:ea typeface="Sora"/>
              <a:cs typeface="Sora"/>
              <a:sym typeface="Sora"/>
            </a:endParaRPr>
          </a:p>
        </p:txBody>
      </p:sp>
      <p:sp>
        <p:nvSpPr>
          <p:cNvPr id="14" name="Google Shape;2075;p89">
            <a:extLst>
              <a:ext uri="{FF2B5EF4-FFF2-40B4-BE49-F238E27FC236}">
                <a16:creationId xmlns:a16="http://schemas.microsoft.com/office/drawing/2014/main" id="{ABCB0225-B91C-90CB-2A24-9DAFBB190D78}"/>
              </a:ext>
            </a:extLst>
          </p:cNvPr>
          <p:cNvSpPr txBox="1"/>
          <p:nvPr/>
        </p:nvSpPr>
        <p:spPr>
          <a:xfrm>
            <a:off x="1397573"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ING</a:t>
            </a:r>
            <a:endParaRPr sz="800">
              <a:latin typeface="Sora"/>
              <a:ea typeface="Sora"/>
              <a:cs typeface="Sora"/>
              <a:sym typeface="Sora"/>
            </a:endParaRPr>
          </a:p>
        </p:txBody>
      </p:sp>
      <p:sp>
        <p:nvSpPr>
          <p:cNvPr id="15" name="Google Shape;2076;p89">
            <a:extLst>
              <a:ext uri="{FF2B5EF4-FFF2-40B4-BE49-F238E27FC236}">
                <a16:creationId xmlns:a16="http://schemas.microsoft.com/office/drawing/2014/main" id="{DBE948DD-4858-318C-6A05-171D025B2BF3}"/>
              </a:ext>
            </a:extLst>
          </p:cNvPr>
          <p:cNvSpPr txBox="1"/>
          <p:nvPr/>
        </p:nvSpPr>
        <p:spPr>
          <a:xfrm>
            <a:off x="2611299"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ISCOD</a:t>
            </a:r>
            <a:endParaRPr sz="800">
              <a:latin typeface="Sora"/>
              <a:ea typeface="Sora"/>
              <a:cs typeface="Sora"/>
              <a:sym typeface="Sora"/>
            </a:endParaRPr>
          </a:p>
        </p:txBody>
      </p:sp>
      <p:sp>
        <p:nvSpPr>
          <p:cNvPr id="16" name="Google Shape;2077;p89">
            <a:extLst>
              <a:ext uri="{FF2B5EF4-FFF2-40B4-BE49-F238E27FC236}">
                <a16:creationId xmlns:a16="http://schemas.microsoft.com/office/drawing/2014/main" id="{428F1AA5-F2BD-13AA-3F43-B68770E5A4DC}"/>
              </a:ext>
            </a:extLst>
          </p:cNvPr>
          <p:cNvSpPr txBox="1"/>
          <p:nvPr/>
        </p:nvSpPr>
        <p:spPr>
          <a:xfrm>
            <a:off x="3708317" y="4369667"/>
            <a:ext cx="939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PARFUM &amp;</a:t>
            </a:r>
            <a:endParaRPr sz="800">
              <a:latin typeface="Sora"/>
              <a:ea typeface="Sora"/>
              <a:cs typeface="Sora"/>
              <a:sym typeface="Sora"/>
            </a:endParaRPr>
          </a:p>
          <a:p>
            <a:pPr algn="ctr">
              <a:lnSpc>
                <a:spcPct val="80000"/>
              </a:lnSpc>
            </a:pPr>
            <a:r>
              <a:rPr lang="fr" sz="800">
                <a:latin typeface="Sora"/>
                <a:ea typeface="Sora"/>
                <a:cs typeface="Sora"/>
                <a:sym typeface="Sora"/>
              </a:rPr>
              <a:t>COSMÉTIQUE</a:t>
            </a:r>
            <a:endParaRPr sz="800">
              <a:latin typeface="Sora"/>
              <a:ea typeface="Sora"/>
              <a:cs typeface="Sora"/>
              <a:sym typeface="Sora"/>
            </a:endParaRPr>
          </a:p>
        </p:txBody>
      </p:sp>
      <p:sp>
        <p:nvSpPr>
          <p:cNvPr id="17" name="Google Shape;2078;p89">
            <a:extLst>
              <a:ext uri="{FF2B5EF4-FFF2-40B4-BE49-F238E27FC236}">
                <a16:creationId xmlns:a16="http://schemas.microsoft.com/office/drawing/2014/main" id="{A8B7EC28-0D93-FEF8-F97E-208AD1361997}"/>
              </a:ext>
            </a:extLst>
          </p:cNvPr>
          <p:cNvSpPr txBox="1"/>
          <p:nvPr/>
        </p:nvSpPr>
        <p:spPr>
          <a:xfrm>
            <a:off x="5039065"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SAE</a:t>
            </a:r>
            <a:endParaRPr sz="800">
              <a:latin typeface="Sora"/>
              <a:ea typeface="Sora"/>
              <a:cs typeface="Sora"/>
              <a:sym typeface="Sora"/>
            </a:endParaRPr>
          </a:p>
        </p:txBody>
      </p:sp>
      <p:sp>
        <p:nvSpPr>
          <p:cNvPr id="18" name="Google Shape;2079;p89">
            <a:extLst>
              <a:ext uri="{FF2B5EF4-FFF2-40B4-BE49-F238E27FC236}">
                <a16:creationId xmlns:a16="http://schemas.microsoft.com/office/drawing/2014/main" id="{40559114-4E43-A903-9F49-43B17A6CC230}"/>
              </a:ext>
            </a:extLst>
          </p:cNvPr>
          <p:cNvSpPr txBox="1"/>
          <p:nvPr/>
        </p:nvSpPr>
        <p:spPr>
          <a:xfrm>
            <a:off x="6252765"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VISIPLUS</a:t>
            </a:r>
            <a:endParaRPr sz="800">
              <a:latin typeface="Sora"/>
              <a:ea typeface="Sora"/>
              <a:cs typeface="Sora"/>
              <a:sym typeface="Sora"/>
            </a:endParaRPr>
          </a:p>
        </p:txBody>
      </p:sp>
      <p:sp>
        <p:nvSpPr>
          <p:cNvPr id="19" name="Google Shape;2080;p89">
            <a:extLst>
              <a:ext uri="{FF2B5EF4-FFF2-40B4-BE49-F238E27FC236}">
                <a16:creationId xmlns:a16="http://schemas.microsoft.com/office/drawing/2014/main" id="{4012364F-AA6A-06AF-B859-3A41D06FC219}"/>
              </a:ext>
            </a:extLst>
          </p:cNvPr>
          <p:cNvSpPr txBox="1"/>
          <p:nvPr/>
        </p:nvSpPr>
        <p:spPr>
          <a:xfrm>
            <a:off x="1397583" y="307778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EAC</a:t>
            </a:r>
            <a:endParaRPr sz="800">
              <a:latin typeface="Sora"/>
              <a:ea typeface="Sora"/>
              <a:cs typeface="Sora"/>
              <a:sym typeface="Sora"/>
            </a:endParaRPr>
          </a:p>
        </p:txBody>
      </p:sp>
      <p:sp>
        <p:nvSpPr>
          <p:cNvPr id="20" name="Google Shape;2081;p89">
            <a:extLst>
              <a:ext uri="{FF2B5EF4-FFF2-40B4-BE49-F238E27FC236}">
                <a16:creationId xmlns:a16="http://schemas.microsoft.com/office/drawing/2014/main" id="{A482FAB7-B9D6-3F41-E2D8-24B097FC74EF}"/>
              </a:ext>
            </a:extLst>
          </p:cNvPr>
          <p:cNvSpPr txBox="1"/>
          <p:nvPr/>
        </p:nvSpPr>
        <p:spPr>
          <a:xfrm>
            <a:off x="5038699" y="30861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ESP</a:t>
            </a:r>
            <a:endParaRPr sz="800">
              <a:latin typeface="Sora"/>
              <a:ea typeface="Sora"/>
              <a:cs typeface="Sora"/>
              <a:sym typeface="Sora"/>
            </a:endParaRPr>
          </a:p>
        </p:txBody>
      </p:sp>
      <p:sp>
        <p:nvSpPr>
          <p:cNvPr id="21" name="Google Shape;2083;p89">
            <a:extLst>
              <a:ext uri="{FF2B5EF4-FFF2-40B4-BE49-F238E27FC236}">
                <a16:creationId xmlns:a16="http://schemas.microsoft.com/office/drawing/2014/main" id="{F12A878F-3C66-394A-7239-E1D06A54C8C4}"/>
              </a:ext>
            </a:extLst>
          </p:cNvPr>
          <p:cNvSpPr txBox="1"/>
          <p:nvPr/>
        </p:nvSpPr>
        <p:spPr>
          <a:xfrm>
            <a:off x="0" y="656000"/>
            <a:ext cx="5702400" cy="483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b="1">
                <a:solidFill>
                  <a:srgbClr val="001410"/>
                </a:solidFill>
                <a:latin typeface="Sora"/>
                <a:ea typeface="Sora"/>
                <a:cs typeface="Sora"/>
                <a:sym typeface="Sora"/>
              </a:rPr>
              <a:t>Puces écoles</a:t>
            </a:r>
            <a:endParaRPr sz="2933" b="1">
              <a:solidFill>
                <a:srgbClr val="001410"/>
              </a:solidFill>
              <a:latin typeface="Sora"/>
              <a:ea typeface="Sora"/>
              <a:cs typeface="Sora"/>
              <a:sym typeface="Sora"/>
            </a:endParaRPr>
          </a:p>
        </p:txBody>
      </p:sp>
      <p:sp>
        <p:nvSpPr>
          <p:cNvPr id="22" name="Google Shape;2084;p89">
            <a:extLst>
              <a:ext uri="{FF2B5EF4-FFF2-40B4-BE49-F238E27FC236}">
                <a16:creationId xmlns:a16="http://schemas.microsoft.com/office/drawing/2014/main" id="{2BC1AF53-5B1A-540D-5C78-78569FFFE6DB}"/>
              </a:ext>
            </a:extLst>
          </p:cNvPr>
          <p:cNvSpPr txBox="1"/>
          <p:nvPr/>
        </p:nvSpPr>
        <p:spPr>
          <a:xfrm>
            <a:off x="7476467"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OKTOGONE</a:t>
            </a:r>
            <a:endParaRPr sz="800">
              <a:latin typeface="Sora"/>
              <a:ea typeface="Sora"/>
              <a:cs typeface="Sora"/>
              <a:sym typeface="Sora"/>
            </a:endParaRPr>
          </a:p>
        </p:txBody>
      </p:sp>
      <p:sp>
        <p:nvSpPr>
          <p:cNvPr id="23" name="Google Shape;2085;p89">
            <a:extLst>
              <a:ext uri="{FF2B5EF4-FFF2-40B4-BE49-F238E27FC236}">
                <a16:creationId xmlns:a16="http://schemas.microsoft.com/office/drawing/2014/main" id="{C75AD25F-B405-00A3-7DD5-79C5C6E8F765}"/>
              </a:ext>
            </a:extLst>
          </p:cNvPr>
          <p:cNvSpPr txBox="1"/>
          <p:nvPr/>
        </p:nvSpPr>
        <p:spPr>
          <a:xfrm>
            <a:off x="9897232" y="1801620"/>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VINCI IIM</a:t>
            </a:r>
            <a:endParaRPr sz="800">
              <a:latin typeface="Sora"/>
              <a:ea typeface="Sora"/>
              <a:cs typeface="Sora"/>
              <a:sym typeface="Sora"/>
            </a:endParaRPr>
          </a:p>
        </p:txBody>
      </p:sp>
      <p:sp>
        <p:nvSpPr>
          <p:cNvPr id="24" name="Google Shape;2086;p89">
            <a:extLst>
              <a:ext uri="{FF2B5EF4-FFF2-40B4-BE49-F238E27FC236}">
                <a16:creationId xmlns:a16="http://schemas.microsoft.com/office/drawing/2014/main" id="{7EB1E0FD-C0FD-5B62-BD4B-0D6266232EEA}"/>
              </a:ext>
            </a:extLst>
          </p:cNvPr>
          <p:cNvSpPr txBox="1"/>
          <p:nvPr/>
        </p:nvSpPr>
        <p:spPr>
          <a:xfrm>
            <a:off x="9897249" y="308611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VINCI ESILV</a:t>
            </a:r>
            <a:endParaRPr sz="800">
              <a:latin typeface="Sora"/>
              <a:ea typeface="Sora"/>
              <a:cs typeface="Sora"/>
              <a:sym typeface="Sora"/>
            </a:endParaRPr>
          </a:p>
        </p:txBody>
      </p:sp>
      <p:sp>
        <p:nvSpPr>
          <p:cNvPr id="25" name="Google Shape;2087;p89">
            <a:extLst>
              <a:ext uri="{FF2B5EF4-FFF2-40B4-BE49-F238E27FC236}">
                <a16:creationId xmlns:a16="http://schemas.microsoft.com/office/drawing/2014/main" id="{A7701F76-5674-DD00-BF3A-BA31735C7D5D}"/>
              </a:ext>
            </a:extLst>
          </p:cNvPr>
          <p:cNvSpPr txBox="1"/>
          <p:nvPr/>
        </p:nvSpPr>
        <p:spPr>
          <a:xfrm>
            <a:off x="8699967" y="4369667"/>
            <a:ext cx="705600" cy="190800"/>
          </a:xfrm>
          <a:prstGeom prst="rect">
            <a:avLst/>
          </a:prstGeom>
          <a:noFill/>
          <a:ln>
            <a:noFill/>
          </a:ln>
        </p:spPr>
        <p:txBody>
          <a:bodyPr spcFirstLastPara="1" wrap="square" lIns="0" tIns="0" rIns="0" bIns="0" anchor="t" anchorCtr="0">
            <a:noAutofit/>
          </a:bodyPr>
          <a:lstStyle/>
          <a:p>
            <a:pPr algn="ctr">
              <a:lnSpc>
                <a:spcPct val="80000"/>
              </a:lnSpc>
            </a:pPr>
            <a:r>
              <a:rPr lang="fr" sz="800">
                <a:latin typeface="Sora"/>
                <a:ea typeface="Sora"/>
                <a:cs typeface="Sora"/>
                <a:sym typeface="Sora"/>
              </a:rPr>
              <a:t>VINCI EMLV</a:t>
            </a:r>
            <a:endParaRPr sz="800">
              <a:latin typeface="Sora"/>
              <a:ea typeface="Sora"/>
              <a:cs typeface="Sora"/>
              <a:sym typeface="Sora"/>
            </a:endParaRPr>
          </a:p>
        </p:txBody>
      </p:sp>
      <p:pic>
        <p:nvPicPr>
          <p:cNvPr id="26" name="Google Shape;2088;p89" title="AD-icon_white-26.png">
            <a:extLst>
              <a:ext uri="{FF2B5EF4-FFF2-40B4-BE49-F238E27FC236}">
                <a16:creationId xmlns:a16="http://schemas.microsoft.com/office/drawing/2014/main" id="{29FC16B2-C2A3-A6EC-0794-74367F68A586}"/>
              </a:ext>
            </a:extLst>
          </p:cNvPr>
          <p:cNvPicPr preferRelativeResize="0"/>
          <p:nvPr/>
        </p:nvPicPr>
        <p:blipFill rotWithShape="1">
          <a:blip r:embed="rId2">
            <a:alphaModFix/>
          </a:blip>
          <a:srcRect/>
          <a:stretch/>
        </p:blipFill>
        <p:spPr>
          <a:xfrm>
            <a:off x="8664462" y="2102534"/>
            <a:ext cx="736412" cy="735793"/>
          </a:xfrm>
          <a:prstGeom prst="rect">
            <a:avLst/>
          </a:prstGeom>
          <a:noFill/>
          <a:ln>
            <a:noFill/>
          </a:ln>
        </p:spPr>
      </p:pic>
      <p:pic>
        <p:nvPicPr>
          <p:cNvPr id="27" name="Google Shape;2089;p89" title="AD-icon_white-27.png">
            <a:extLst>
              <a:ext uri="{FF2B5EF4-FFF2-40B4-BE49-F238E27FC236}">
                <a16:creationId xmlns:a16="http://schemas.microsoft.com/office/drawing/2014/main" id="{F40477DA-72CC-D220-EC48-D0D0FBF03D27}"/>
              </a:ext>
            </a:extLst>
          </p:cNvPr>
          <p:cNvPicPr preferRelativeResize="0"/>
          <p:nvPr/>
        </p:nvPicPr>
        <p:blipFill rotWithShape="1">
          <a:blip r:embed="rId3">
            <a:alphaModFix/>
          </a:blip>
          <a:srcRect/>
          <a:stretch/>
        </p:blipFill>
        <p:spPr>
          <a:xfrm>
            <a:off x="2603978" y="3395682"/>
            <a:ext cx="720009" cy="719389"/>
          </a:xfrm>
          <a:prstGeom prst="rect">
            <a:avLst/>
          </a:prstGeom>
          <a:noFill/>
          <a:ln>
            <a:noFill/>
          </a:ln>
        </p:spPr>
      </p:pic>
      <p:pic>
        <p:nvPicPr>
          <p:cNvPr id="28" name="Google Shape;2090;p89" title="AD-icon_white-28.png">
            <a:extLst>
              <a:ext uri="{FF2B5EF4-FFF2-40B4-BE49-F238E27FC236}">
                <a16:creationId xmlns:a16="http://schemas.microsoft.com/office/drawing/2014/main" id="{BFFB02CF-91E6-912F-2097-FB07CECDA9A2}"/>
              </a:ext>
            </a:extLst>
          </p:cNvPr>
          <p:cNvPicPr preferRelativeResize="0"/>
          <p:nvPr/>
        </p:nvPicPr>
        <p:blipFill rotWithShape="1">
          <a:blip r:embed="rId4">
            <a:alphaModFix/>
          </a:blip>
          <a:srcRect/>
          <a:stretch/>
        </p:blipFill>
        <p:spPr>
          <a:xfrm>
            <a:off x="7455344" y="3395682"/>
            <a:ext cx="720009" cy="719389"/>
          </a:xfrm>
          <a:prstGeom prst="rect">
            <a:avLst/>
          </a:prstGeom>
          <a:noFill/>
          <a:ln>
            <a:noFill/>
          </a:ln>
        </p:spPr>
      </p:pic>
      <p:pic>
        <p:nvPicPr>
          <p:cNvPr id="29" name="Google Shape;2091;p89" title="AD-icon_white-29.png">
            <a:extLst>
              <a:ext uri="{FF2B5EF4-FFF2-40B4-BE49-F238E27FC236}">
                <a16:creationId xmlns:a16="http://schemas.microsoft.com/office/drawing/2014/main" id="{4F868B38-C73A-A0B9-DBD8-C10B759416B3}"/>
              </a:ext>
            </a:extLst>
          </p:cNvPr>
          <p:cNvPicPr preferRelativeResize="0"/>
          <p:nvPr/>
        </p:nvPicPr>
        <p:blipFill rotWithShape="1">
          <a:blip r:embed="rId5">
            <a:alphaModFix/>
          </a:blip>
          <a:srcRect/>
          <a:stretch/>
        </p:blipFill>
        <p:spPr>
          <a:xfrm>
            <a:off x="8673470" y="3395682"/>
            <a:ext cx="720009" cy="719389"/>
          </a:xfrm>
          <a:prstGeom prst="rect">
            <a:avLst/>
          </a:prstGeom>
          <a:noFill/>
          <a:ln>
            <a:noFill/>
          </a:ln>
        </p:spPr>
      </p:pic>
      <p:pic>
        <p:nvPicPr>
          <p:cNvPr id="30" name="Google Shape;2092;p89" title="AD-icon_white-30.png">
            <a:extLst>
              <a:ext uri="{FF2B5EF4-FFF2-40B4-BE49-F238E27FC236}">
                <a16:creationId xmlns:a16="http://schemas.microsoft.com/office/drawing/2014/main" id="{168D6F6D-0AE0-85F8-D6F8-5EF11E85192D}"/>
              </a:ext>
            </a:extLst>
          </p:cNvPr>
          <p:cNvPicPr preferRelativeResize="0"/>
          <p:nvPr/>
        </p:nvPicPr>
        <p:blipFill rotWithShape="1">
          <a:blip r:embed="rId6">
            <a:alphaModFix/>
          </a:blip>
          <a:srcRect/>
          <a:stretch/>
        </p:blipFill>
        <p:spPr>
          <a:xfrm>
            <a:off x="1389968" y="2110736"/>
            <a:ext cx="720009" cy="719389"/>
          </a:xfrm>
          <a:prstGeom prst="rect">
            <a:avLst/>
          </a:prstGeom>
          <a:noFill/>
          <a:ln>
            <a:noFill/>
          </a:ln>
        </p:spPr>
      </p:pic>
      <p:pic>
        <p:nvPicPr>
          <p:cNvPr id="31" name="Google Shape;2093;p89" title="AD-icon_white-31.png">
            <a:extLst>
              <a:ext uri="{FF2B5EF4-FFF2-40B4-BE49-F238E27FC236}">
                <a16:creationId xmlns:a16="http://schemas.microsoft.com/office/drawing/2014/main" id="{3BB0F9C6-082F-9080-73BF-07F0D72A3EDF}"/>
              </a:ext>
            </a:extLst>
          </p:cNvPr>
          <p:cNvPicPr preferRelativeResize="0"/>
          <p:nvPr/>
        </p:nvPicPr>
        <p:blipFill rotWithShape="1">
          <a:blip r:embed="rId7">
            <a:alphaModFix/>
          </a:blip>
          <a:srcRect/>
          <a:stretch/>
        </p:blipFill>
        <p:spPr>
          <a:xfrm>
            <a:off x="5027914" y="2110736"/>
            <a:ext cx="720009" cy="719389"/>
          </a:xfrm>
          <a:prstGeom prst="rect">
            <a:avLst/>
          </a:prstGeom>
          <a:noFill/>
          <a:ln>
            <a:noFill/>
          </a:ln>
        </p:spPr>
      </p:pic>
      <p:pic>
        <p:nvPicPr>
          <p:cNvPr id="32" name="Google Shape;2094;p89" title="AD-icon_white-32.png">
            <a:extLst>
              <a:ext uri="{FF2B5EF4-FFF2-40B4-BE49-F238E27FC236}">
                <a16:creationId xmlns:a16="http://schemas.microsoft.com/office/drawing/2014/main" id="{610306DA-7691-ADAF-210A-CF54C3017107}"/>
              </a:ext>
            </a:extLst>
          </p:cNvPr>
          <p:cNvPicPr preferRelativeResize="0"/>
          <p:nvPr/>
        </p:nvPicPr>
        <p:blipFill rotWithShape="1">
          <a:blip r:embed="rId8">
            <a:alphaModFix/>
          </a:blip>
          <a:srcRect/>
          <a:stretch/>
        </p:blipFill>
        <p:spPr>
          <a:xfrm>
            <a:off x="5028072" y="4662078"/>
            <a:ext cx="720009" cy="719389"/>
          </a:xfrm>
          <a:prstGeom prst="rect">
            <a:avLst/>
          </a:prstGeom>
          <a:noFill/>
          <a:ln>
            <a:noFill/>
          </a:ln>
        </p:spPr>
      </p:pic>
      <p:pic>
        <p:nvPicPr>
          <p:cNvPr id="33" name="Google Shape;2095;p89" title="AD-icon_white-33.png">
            <a:extLst>
              <a:ext uri="{FF2B5EF4-FFF2-40B4-BE49-F238E27FC236}">
                <a16:creationId xmlns:a16="http://schemas.microsoft.com/office/drawing/2014/main" id="{3E35A3EF-2C37-68C2-AE3A-1469A19224FE}"/>
              </a:ext>
            </a:extLst>
          </p:cNvPr>
          <p:cNvPicPr preferRelativeResize="0"/>
          <p:nvPr/>
        </p:nvPicPr>
        <p:blipFill rotWithShape="1">
          <a:blip r:embed="rId9">
            <a:alphaModFix/>
          </a:blip>
          <a:srcRect/>
          <a:stretch/>
        </p:blipFill>
        <p:spPr>
          <a:xfrm>
            <a:off x="6245388" y="2110736"/>
            <a:ext cx="720009" cy="719389"/>
          </a:xfrm>
          <a:prstGeom prst="rect">
            <a:avLst/>
          </a:prstGeom>
          <a:noFill/>
          <a:ln>
            <a:noFill/>
          </a:ln>
        </p:spPr>
      </p:pic>
      <p:pic>
        <p:nvPicPr>
          <p:cNvPr id="34" name="Google Shape;2096;p89" title="AD-icon_white-34.png">
            <a:extLst>
              <a:ext uri="{FF2B5EF4-FFF2-40B4-BE49-F238E27FC236}">
                <a16:creationId xmlns:a16="http://schemas.microsoft.com/office/drawing/2014/main" id="{D47E3758-84EC-F7D9-DD66-186148E3059F}"/>
              </a:ext>
            </a:extLst>
          </p:cNvPr>
          <p:cNvPicPr preferRelativeResize="0"/>
          <p:nvPr/>
        </p:nvPicPr>
        <p:blipFill rotWithShape="1">
          <a:blip r:embed="rId10">
            <a:alphaModFix/>
          </a:blip>
          <a:srcRect/>
          <a:stretch/>
        </p:blipFill>
        <p:spPr>
          <a:xfrm>
            <a:off x="7450981" y="2110736"/>
            <a:ext cx="720009" cy="719389"/>
          </a:xfrm>
          <a:prstGeom prst="rect">
            <a:avLst/>
          </a:prstGeom>
          <a:noFill/>
          <a:ln>
            <a:noFill/>
          </a:ln>
        </p:spPr>
      </p:pic>
      <p:pic>
        <p:nvPicPr>
          <p:cNvPr id="35" name="Google Shape;2097;p89" title="AD-icon_white-35.png">
            <a:extLst>
              <a:ext uri="{FF2B5EF4-FFF2-40B4-BE49-F238E27FC236}">
                <a16:creationId xmlns:a16="http://schemas.microsoft.com/office/drawing/2014/main" id="{446D57FF-DF44-20A0-95B2-F67DF3C289FC}"/>
              </a:ext>
            </a:extLst>
          </p:cNvPr>
          <p:cNvPicPr preferRelativeResize="0"/>
          <p:nvPr/>
        </p:nvPicPr>
        <p:blipFill rotWithShape="1">
          <a:blip r:embed="rId11">
            <a:alphaModFix/>
          </a:blip>
          <a:srcRect/>
          <a:stretch/>
        </p:blipFill>
        <p:spPr>
          <a:xfrm>
            <a:off x="2604134" y="2110736"/>
            <a:ext cx="720009" cy="719389"/>
          </a:xfrm>
          <a:prstGeom prst="rect">
            <a:avLst/>
          </a:prstGeom>
          <a:noFill/>
          <a:ln>
            <a:noFill/>
          </a:ln>
        </p:spPr>
      </p:pic>
      <p:pic>
        <p:nvPicPr>
          <p:cNvPr id="36" name="Google Shape;2098;p89" title="AD-icon_white-36.png">
            <a:extLst>
              <a:ext uri="{FF2B5EF4-FFF2-40B4-BE49-F238E27FC236}">
                <a16:creationId xmlns:a16="http://schemas.microsoft.com/office/drawing/2014/main" id="{A41A22AD-1155-5E68-4114-AC292D8F6522}"/>
              </a:ext>
            </a:extLst>
          </p:cNvPr>
          <p:cNvPicPr preferRelativeResize="0"/>
          <p:nvPr/>
        </p:nvPicPr>
        <p:blipFill rotWithShape="1">
          <a:blip r:embed="rId12">
            <a:alphaModFix/>
          </a:blip>
          <a:srcRect/>
          <a:stretch/>
        </p:blipFill>
        <p:spPr>
          <a:xfrm>
            <a:off x="3817985" y="3395682"/>
            <a:ext cx="720009" cy="719389"/>
          </a:xfrm>
          <a:prstGeom prst="rect">
            <a:avLst/>
          </a:prstGeom>
          <a:noFill/>
          <a:ln>
            <a:noFill/>
          </a:ln>
        </p:spPr>
      </p:pic>
      <p:pic>
        <p:nvPicPr>
          <p:cNvPr id="37" name="Google Shape;2099;p89" title="AD-icon_white-37.png">
            <a:extLst>
              <a:ext uri="{FF2B5EF4-FFF2-40B4-BE49-F238E27FC236}">
                <a16:creationId xmlns:a16="http://schemas.microsoft.com/office/drawing/2014/main" id="{1960D5C5-FC86-F947-0B30-766534D795BA}"/>
              </a:ext>
            </a:extLst>
          </p:cNvPr>
          <p:cNvPicPr preferRelativeResize="0"/>
          <p:nvPr/>
        </p:nvPicPr>
        <p:blipFill rotWithShape="1">
          <a:blip r:embed="rId13">
            <a:alphaModFix/>
          </a:blip>
          <a:srcRect/>
          <a:stretch/>
        </p:blipFill>
        <p:spPr>
          <a:xfrm>
            <a:off x="5028058" y="3395682"/>
            <a:ext cx="720009" cy="719389"/>
          </a:xfrm>
          <a:prstGeom prst="rect">
            <a:avLst/>
          </a:prstGeom>
          <a:noFill/>
          <a:ln>
            <a:noFill/>
          </a:ln>
        </p:spPr>
      </p:pic>
      <p:pic>
        <p:nvPicPr>
          <p:cNvPr id="38" name="Google Shape;2100;p89" title="AD-icon_white-38.png">
            <a:extLst>
              <a:ext uri="{FF2B5EF4-FFF2-40B4-BE49-F238E27FC236}">
                <a16:creationId xmlns:a16="http://schemas.microsoft.com/office/drawing/2014/main" id="{102E7B28-616D-0E2C-E1B2-B470B5A19C56}"/>
              </a:ext>
            </a:extLst>
          </p:cNvPr>
          <p:cNvPicPr preferRelativeResize="0"/>
          <p:nvPr/>
        </p:nvPicPr>
        <p:blipFill rotWithShape="1">
          <a:blip r:embed="rId14">
            <a:alphaModFix/>
          </a:blip>
          <a:srcRect/>
          <a:stretch/>
        </p:blipFill>
        <p:spPr>
          <a:xfrm>
            <a:off x="6245709" y="3395682"/>
            <a:ext cx="719391" cy="719391"/>
          </a:xfrm>
          <a:prstGeom prst="rect">
            <a:avLst/>
          </a:prstGeom>
          <a:noFill/>
          <a:ln>
            <a:noFill/>
          </a:ln>
        </p:spPr>
      </p:pic>
      <p:pic>
        <p:nvPicPr>
          <p:cNvPr id="39" name="Google Shape;2101;p89" title="AD-icon_white-39.png">
            <a:extLst>
              <a:ext uri="{FF2B5EF4-FFF2-40B4-BE49-F238E27FC236}">
                <a16:creationId xmlns:a16="http://schemas.microsoft.com/office/drawing/2014/main" id="{D788EC7E-0AF7-AF16-871B-029675A13298}"/>
              </a:ext>
            </a:extLst>
          </p:cNvPr>
          <p:cNvPicPr preferRelativeResize="0"/>
          <p:nvPr/>
        </p:nvPicPr>
        <p:blipFill rotWithShape="1">
          <a:blip r:embed="rId15">
            <a:alphaModFix/>
          </a:blip>
          <a:srcRect/>
          <a:stretch/>
        </p:blipFill>
        <p:spPr>
          <a:xfrm>
            <a:off x="1390589" y="3395682"/>
            <a:ext cx="719391" cy="719391"/>
          </a:xfrm>
          <a:prstGeom prst="rect">
            <a:avLst/>
          </a:prstGeom>
          <a:noFill/>
          <a:ln>
            <a:noFill/>
          </a:ln>
        </p:spPr>
      </p:pic>
      <p:pic>
        <p:nvPicPr>
          <p:cNvPr id="40" name="Google Shape;2102;p89" title="AD-icon_white-40.png">
            <a:extLst>
              <a:ext uri="{FF2B5EF4-FFF2-40B4-BE49-F238E27FC236}">
                <a16:creationId xmlns:a16="http://schemas.microsoft.com/office/drawing/2014/main" id="{E9C5FCEB-5F3B-6D28-FB2D-4A7775669615}"/>
              </a:ext>
            </a:extLst>
          </p:cNvPr>
          <p:cNvPicPr preferRelativeResize="0"/>
          <p:nvPr/>
        </p:nvPicPr>
        <p:blipFill rotWithShape="1">
          <a:blip r:embed="rId16">
            <a:alphaModFix/>
          </a:blip>
          <a:srcRect/>
          <a:stretch/>
        </p:blipFill>
        <p:spPr>
          <a:xfrm>
            <a:off x="1390589" y="4662078"/>
            <a:ext cx="719391" cy="719391"/>
          </a:xfrm>
          <a:prstGeom prst="rect">
            <a:avLst/>
          </a:prstGeom>
          <a:noFill/>
          <a:ln>
            <a:noFill/>
          </a:ln>
        </p:spPr>
      </p:pic>
      <p:pic>
        <p:nvPicPr>
          <p:cNvPr id="41" name="Google Shape;2103;p89" title="AD-icon_white-41.png">
            <a:extLst>
              <a:ext uri="{FF2B5EF4-FFF2-40B4-BE49-F238E27FC236}">
                <a16:creationId xmlns:a16="http://schemas.microsoft.com/office/drawing/2014/main" id="{BB9ABB57-4A80-5B85-2240-377B1B3C6A04}"/>
              </a:ext>
            </a:extLst>
          </p:cNvPr>
          <p:cNvPicPr preferRelativeResize="0"/>
          <p:nvPr/>
        </p:nvPicPr>
        <p:blipFill rotWithShape="1">
          <a:blip r:embed="rId17">
            <a:alphaModFix/>
          </a:blip>
          <a:srcRect/>
          <a:stretch/>
        </p:blipFill>
        <p:spPr>
          <a:xfrm>
            <a:off x="3818279" y="4662078"/>
            <a:ext cx="719391" cy="719391"/>
          </a:xfrm>
          <a:prstGeom prst="rect">
            <a:avLst/>
          </a:prstGeom>
          <a:noFill/>
          <a:ln>
            <a:noFill/>
          </a:ln>
        </p:spPr>
      </p:pic>
      <p:pic>
        <p:nvPicPr>
          <p:cNvPr id="42" name="Google Shape;2104;p89" title="AD-icon_white-42.png">
            <a:extLst>
              <a:ext uri="{FF2B5EF4-FFF2-40B4-BE49-F238E27FC236}">
                <a16:creationId xmlns:a16="http://schemas.microsoft.com/office/drawing/2014/main" id="{912530C7-0DA5-C404-172D-F89F78F1C02D}"/>
              </a:ext>
            </a:extLst>
          </p:cNvPr>
          <p:cNvPicPr preferRelativeResize="0"/>
          <p:nvPr/>
        </p:nvPicPr>
        <p:blipFill rotWithShape="1">
          <a:blip r:embed="rId18">
            <a:alphaModFix/>
          </a:blip>
          <a:srcRect/>
          <a:stretch/>
        </p:blipFill>
        <p:spPr>
          <a:xfrm>
            <a:off x="3818279" y="2110737"/>
            <a:ext cx="719391" cy="719391"/>
          </a:xfrm>
          <a:prstGeom prst="rect">
            <a:avLst/>
          </a:prstGeom>
          <a:noFill/>
          <a:ln>
            <a:noFill/>
          </a:ln>
        </p:spPr>
      </p:pic>
      <p:pic>
        <p:nvPicPr>
          <p:cNvPr id="43" name="Google Shape;2105;p89" title="AD-icon_white-43.png">
            <a:extLst>
              <a:ext uri="{FF2B5EF4-FFF2-40B4-BE49-F238E27FC236}">
                <a16:creationId xmlns:a16="http://schemas.microsoft.com/office/drawing/2014/main" id="{835590DE-D6A7-7C68-355A-4B3D5A9F7B8E}"/>
              </a:ext>
            </a:extLst>
          </p:cNvPr>
          <p:cNvPicPr preferRelativeResize="0"/>
          <p:nvPr/>
        </p:nvPicPr>
        <p:blipFill rotWithShape="1">
          <a:blip r:embed="rId19">
            <a:alphaModFix/>
          </a:blip>
          <a:srcRect/>
          <a:stretch/>
        </p:blipFill>
        <p:spPr>
          <a:xfrm>
            <a:off x="6245695" y="4662078"/>
            <a:ext cx="719391" cy="719391"/>
          </a:xfrm>
          <a:prstGeom prst="rect">
            <a:avLst/>
          </a:prstGeom>
          <a:noFill/>
          <a:ln>
            <a:noFill/>
          </a:ln>
        </p:spPr>
      </p:pic>
      <p:pic>
        <p:nvPicPr>
          <p:cNvPr id="44" name="Google Shape;2106;p89" title="AD-icon_white-44.png">
            <a:extLst>
              <a:ext uri="{FF2B5EF4-FFF2-40B4-BE49-F238E27FC236}">
                <a16:creationId xmlns:a16="http://schemas.microsoft.com/office/drawing/2014/main" id="{06E354F7-54C5-C00F-DA10-4D5A7B9C626B}"/>
              </a:ext>
            </a:extLst>
          </p:cNvPr>
          <p:cNvPicPr preferRelativeResize="0"/>
          <p:nvPr/>
        </p:nvPicPr>
        <p:blipFill rotWithShape="1">
          <a:blip r:embed="rId20">
            <a:alphaModFix/>
          </a:blip>
          <a:srcRect/>
          <a:stretch/>
        </p:blipFill>
        <p:spPr>
          <a:xfrm>
            <a:off x="2604442" y="4662078"/>
            <a:ext cx="719391" cy="719391"/>
          </a:xfrm>
          <a:prstGeom prst="rect">
            <a:avLst/>
          </a:prstGeom>
          <a:noFill/>
          <a:ln>
            <a:noFill/>
          </a:ln>
        </p:spPr>
      </p:pic>
      <p:pic>
        <p:nvPicPr>
          <p:cNvPr id="45" name="Google Shape;2107;p89" title="AD-icon_white-45.png">
            <a:extLst>
              <a:ext uri="{FF2B5EF4-FFF2-40B4-BE49-F238E27FC236}">
                <a16:creationId xmlns:a16="http://schemas.microsoft.com/office/drawing/2014/main" id="{5C9C3517-D343-BD9E-FD97-C50B82C90592}"/>
              </a:ext>
            </a:extLst>
          </p:cNvPr>
          <p:cNvPicPr preferRelativeResize="0"/>
          <p:nvPr/>
        </p:nvPicPr>
        <p:blipFill rotWithShape="1">
          <a:blip r:embed="rId21">
            <a:alphaModFix/>
          </a:blip>
          <a:srcRect/>
          <a:stretch/>
        </p:blipFill>
        <p:spPr>
          <a:xfrm>
            <a:off x="7489988" y="4662078"/>
            <a:ext cx="719391" cy="719391"/>
          </a:xfrm>
          <a:prstGeom prst="rect">
            <a:avLst/>
          </a:prstGeom>
          <a:noFill/>
          <a:ln>
            <a:noFill/>
          </a:ln>
        </p:spPr>
      </p:pic>
      <p:pic>
        <p:nvPicPr>
          <p:cNvPr id="46" name="Google Shape;2109;p89" title="AD-icon_white.png">
            <a:extLst>
              <a:ext uri="{FF2B5EF4-FFF2-40B4-BE49-F238E27FC236}">
                <a16:creationId xmlns:a16="http://schemas.microsoft.com/office/drawing/2014/main" id="{000B5284-F722-13D3-8C5A-528572E82AEA}"/>
              </a:ext>
            </a:extLst>
          </p:cNvPr>
          <p:cNvPicPr preferRelativeResize="0"/>
          <p:nvPr/>
        </p:nvPicPr>
        <p:blipFill rotWithShape="1">
          <a:blip r:embed="rId22">
            <a:alphaModFix/>
          </a:blip>
          <a:srcRect t="39" b="49"/>
          <a:stretch/>
        </p:blipFill>
        <p:spPr>
          <a:xfrm>
            <a:off x="8702095" y="4662078"/>
            <a:ext cx="720009" cy="719391"/>
          </a:xfrm>
          <a:prstGeom prst="rect">
            <a:avLst/>
          </a:prstGeom>
          <a:noFill/>
          <a:ln>
            <a:noFill/>
          </a:ln>
        </p:spPr>
      </p:pic>
      <p:pic>
        <p:nvPicPr>
          <p:cNvPr id="47" name="Google Shape;2110;p89" title="AD-icon_white.png">
            <a:extLst>
              <a:ext uri="{FF2B5EF4-FFF2-40B4-BE49-F238E27FC236}">
                <a16:creationId xmlns:a16="http://schemas.microsoft.com/office/drawing/2014/main" id="{359F8975-604B-85FA-670A-3F7F44717EF3}"/>
              </a:ext>
            </a:extLst>
          </p:cNvPr>
          <p:cNvPicPr preferRelativeResize="0"/>
          <p:nvPr/>
        </p:nvPicPr>
        <p:blipFill rotWithShape="1">
          <a:blip r:embed="rId22">
            <a:alphaModFix/>
          </a:blip>
          <a:srcRect t="39" b="49"/>
          <a:stretch/>
        </p:blipFill>
        <p:spPr>
          <a:xfrm>
            <a:off x="9893593" y="3395682"/>
            <a:ext cx="720009" cy="719391"/>
          </a:xfrm>
          <a:prstGeom prst="rect">
            <a:avLst/>
          </a:prstGeom>
          <a:noFill/>
          <a:ln>
            <a:noFill/>
          </a:ln>
        </p:spPr>
      </p:pic>
      <p:pic>
        <p:nvPicPr>
          <p:cNvPr id="48" name="Google Shape;2111;p89" title="AD-icon_white.png">
            <a:extLst>
              <a:ext uri="{FF2B5EF4-FFF2-40B4-BE49-F238E27FC236}">
                <a16:creationId xmlns:a16="http://schemas.microsoft.com/office/drawing/2014/main" id="{33EDC96E-A271-A961-C7CE-DB2ED797FB6C}"/>
              </a:ext>
            </a:extLst>
          </p:cNvPr>
          <p:cNvPicPr preferRelativeResize="0"/>
          <p:nvPr/>
        </p:nvPicPr>
        <p:blipFill rotWithShape="1">
          <a:blip r:embed="rId22">
            <a:alphaModFix/>
          </a:blip>
          <a:srcRect t="39" b="49"/>
          <a:stretch/>
        </p:blipFill>
        <p:spPr>
          <a:xfrm>
            <a:off x="9893593" y="2110738"/>
            <a:ext cx="720009" cy="719391"/>
          </a:xfrm>
          <a:prstGeom prst="rect">
            <a:avLst/>
          </a:prstGeom>
          <a:noFill/>
          <a:ln>
            <a:noFill/>
          </a:ln>
        </p:spPr>
      </p:pic>
      <p:cxnSp>
        <p:nvCxnSpPr>
          <p:cNvPr id="49" name="Connecteur droit 48">
            <a:extLst>
              <a:ext uri="{FF2B5EF4-FFF2-40B4-BE49-F238E27FC236}">
                <a16:creationId xmlns:a16="http://schemas.microsoft.com/office/drawing/2014/main" id="{1B87BEF0-2233-ECA8-B6BC-F981320FBA2B}"/>
              </a:ext>
            </a:extLst>
          </p:cNvPr>
          <p:cNvCxnSpPr>
            <a:cxnSpLocks/>
          </p:cNvCxnSpPr>
          <p:nvPr/>
        </p:nvCxnSpPr>
        <p:spPr>
          <a:xfrm>
            <a:off x="838662" y="655200"/>
            <a:ext cx="0" cy="571063"/>
          </a:xfrm>
          <a:prstGeom prst="line">
            <a:avLst/>
          </a:prstGeom>
          <a:ln>
            <a:solidFill>
              <a:srgbClr val="87CBC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9549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D5106-F37B-8D8B-63FC-A9EABC9F2EAD}"/>
            </a:ext>
          </a:extLst>
        </p:cNvPr>
        <p:cNvGrpSpPr/>
        <p:nvPr/>
      </p:nvGrpSpPr>
      <p:grpSpPr>
        <a:xfrm>
          <a:off x="0" y="0"/>
          <a:ext cx="0" cy="0"/>
          <a:chOff x="0" y="0"/>
          <a:chExt cx="0" cy="0"/>
        </a:xfrm>
      </p:grpSpPr>
      <p:sp>
        <p:nvSpPr>
          <p:cNvPr id="10" name="Google Shape;55;p14">
            <a:extLst>
              <a:ext uri="{FF2B5EF4-FFF2-40B4-BE49-F238E27FC236}">
                <a16:creationId xmlns:a16="http://schemas.microsoft.com/office/drawing/2014/main" id="{59EF055F-2FCE-D3CE-026D-2B1CB333BC38}"/>
              </a:ext>
            </a:extLst>
          </p:cNvPr>
          <p:cNvSpPr txBox="1"/>
          <p:nvPr/>
        </p:nvSpPr>
        <p:spPr>
          <a:xfrm>
            <a:off x="0" y="2120900"/>
            <a:ext cx="8712400" cy="1829131"/>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FR" sz="5867" b="1" dirty="0">
                <a:solidFill>
                  <a:srgbClr val="001410"/>
                </a:solidFill>
                <a:latin typeface="Sora"/>
                <a:ea typeface="Sora"/>
                <a:cs typeface="Sora"/>
                <a:sym typeface="Sora"/>
              </a:rPr>
              <a:t>TITRE DE</a:t>
            </a:r>
            <a:br>
              <a:rPr lang="fr" sz="5867" dirty="0">
                <a:solidFill>
                  <a:srgbClr val="001410"/>
                </a:solidFill>
                <a:latin typeface="Sora"/>
                <a:ea typeface="Sora Light"/>
                <a:cs typeface="Sora Light"/>
                <a:sym typeface="Sora Light"/>
              </a:rPr>
            </a:br>
            <a:r>
              <a:rPr lang="fr" sz="5867" dirty="0">
                <a:solidFill>
                  <a:srgbClr val="87CBC1"/>
                </a:solidFill>
                <a:latin typeface="Sora Light"/>
                <a:ea typeface="SimSun" panose="02010600030101010101" pitchFamily="2" charset="-122"/>
                <a:cs typeface="Sora Light"/>
                <a:sym typeface="Sora Light"/>
              </a:rPr>
              <a:t>PRESENTATION</a:t>
            </a:r>
            <a:endParaRPr sz="5867" dirty="0">
              <a:solidFill>
                <a:srgbClr val="87CBC1"/>
              </a:solidFill>
              <a:latin typeface="Sora Light"/>
              <a:ea typeface="SimSun" panose="02010600030101010101" pitchFamily="2" charset="-122"/>
              <a:cs typeface="Sora Light"/>
              <a:sym typeface="Sora Light"/>
            </a:endParaRPr>
          </a:p>
        </p:txBody>
      </p:sp>
      <p:cxnSp>
        <p:nvCxnSpPr>
          <p:cNvPr id="12" name="Connecteur droit 11">
            <a:extLst>
              <a:ext uri="{FF2B5EF4-FFF2-40B4-BE49-F238E27FC236}">
                <a16:creationId xmlns:a16="http://schemas.microsoft.com/office/drawing/2014/main" id="{E2A35611-06F5-6E42-EEDD-842A7A13B7C1}"/>
              </a:ext>
            </a:extLst>
          </p:cNvPr>
          <p:cNvCxnSpPr>
            <a:cxnSpLocks/>
          </p:cNvCxnSpPr>
          <p:nvPr/>
        </p:nvCxnSpPr>
        <p:spPr>
          <a:xfrm>
            <a:off x="928301" y="5161480"/>
            <a:ext cx="5167699" cy="0"/>
          </a:xfrm>
          <a:prstGeom prst="line">
            <a:avLst/>
          </a:prstGeom>
          <a:ln>
            <a:solidFill>
              <a:srgbClr val="87CBC1"/>
            </a:solidFill>
          </a:ln>
        </p:spPr>
        <p:style>
          <a:lnRef idx="1">
            <a:schemeClr val="accent1"/>
          </a:lnRef>
          <a:fillRef idx="0">
            <a:schemeClr val="accent1"/>
          </a:fillRef>
          <a:effectRef idx="0">
            <a:schemeClr val="accent1"/>
          </a:effectRef>
          <a:fontRef idx="minor">
            <a:schemeClr val="tx1"/>
          </a:fontRef>
        </p:style>
      </p:cxnSp>
      <p:pic>
        <p:nvPicPr>
          <p:cNvPr id="13" name="Google Shape;54;p14">
            <a:extLst>
              <a:ext uri="{FF2B5EF4-FFF2-40B4-BE49-F238E27FC236}">
                <a16:creationId xmlns:a16="http://schemas.microsoft.com/office/drawing/2014/main" id="{508CBC2E-BFF8-8462-C239-F4F8E59B7848}"/>
              </a:ext>
            </a:extLst>
          </p:cNvPr>
          <p:cNvPicPr preferRelativeResize="0"/>
          <p:nvPr/>
        </p:nvPicPr>
        <p:blipFill rotWithShape="1">
          <a:blip r:embed="rId2">
            <a:alphaModFix/>
          </a:blip>
          <a:srcRect/>
          <a:stretch/>
        </p:blipFill>
        <p:spPr>
          <a:xfrm>
            <a:off x="928301" y="5982765"/>
            <a:ext cx="1556950" cy="243275"/>
          </a:xfrm>
          <a:prstGeom prst="rect">
            <a:avLst/>
          </a:prstGeom>
          <a:noFill/>
          <a:ln>
            <a:noFill/>
          </a:ln>
        </p:spPr>
      </p:pic>
      <p:sp>
        <p:nvSpPr>
          <p:cNvPr id="2" name="Google Shape;306;p29">
            <a:extLst>
              <a:ext uri="{FF2B5EF4-FFF2-40B4-BE49-F238E27FC236}">
                <a16:creationId xmlns:a16="http://schemas.microsoft.com/office/drawing/2014/main" id="{C6CA458D-08EF-46F5-DCE4-ACA40DA454E3}"/>
              </a:ext>
            </a:extLst>
          </p:cNvPr>
          <p:cNvSpPr txBox="1"/>
          <p:nvPr/>
        </p:nvSpPr>
        <p:spPr>
          <a:xfrm>
            <a:off x="928301" y="5306440"/>
            <a:ext cx="4864000" cy="152249"/>
          </a:xfrm>
          <a:prstGeom prst="rect">
            <a:avLst/>
          </a:prstGeom>
          <a:noFill/>
          <a:ln>
            <a:noFill/>
          </a:ln>
        </p:spPr>
        <p:txBody>
          <a:bodyPr spcFirstLastPara="1" wrap="square" lIns="0" tIns="0" rIns="0" bIns="0" anchor="t" anchorCtr="0">
            <a:noAutofit/>
          </a:bodyPr>
          <a:lstStyle/>
          <a:p>
            <a:r>
              <a:rPr lang="fr" sz="1467" dirty="0">
                <a:highlight>
                  <a:srgbClr val="E4EBED"/>
                </a:highlight>
                <a:latin typeface="Sora" panose="020B0604020202020204" charset="0"/>
                <a:ea typeface="Sora"/>
                <a:cs typeface="Sora" panose="020B0604020202020204" charset="0"/>
                <a:sym typeface="Sora"/>
              </a:rPr>
              <a:t>SOUS-TITRE</a:t>
            </a:r>
            <a:endParaRPr sz="1467" dirty="0">
              <a:highlight>
                <a:srgbClr val="E4EBED"/>
              </a:highlight>
              <a:latin typeface="Sora" panose="020B0604020202020204" charset="0"/>
              <a:ea typeface="Sora"/>
              <a:cs typeface="Sora" panose="020B0604020202020204" charset="0"/>
              <a:sym typeface="Sora"/>
            </a:endParaRPr>
          </a:p>
        </p:txBody>
      </p:sp>
    </p:spTree>
    <p:extLst>
      <p:ext uri="{BB962C8B-B14F-4D97-AF65-F5344CB8AC3E}">
        <p14:creationId xmlns:p14="http://schemas.microsoft.com/office/powerpoint/2010/main" val="289410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4">
          <a:extLst>
            <a:ext uri="{FF2B5EF4-FFF2-40B4-BE49-F238E27FC236}">
              <a16:creationId xmlns:a16="http://schemas.microsoft.com/office/drawing/2014/main" id="{61EE3A3E-7D15-F857-FA39-F88DA685ADB4}"/>
            </a:ext>
          </a:extLst>
        </p:cNvPr>
        <p:cNvGrpSpPr/>
        <p:nvPr/>
      </p:nvGrpSpPr>
      <p:grpSpPr>
        <a:xfrm>
          <a:off x="0" y="0"/>
          <a:ext cx="0" cy="0"/>
          <a:chOff x="0" y="0"/>
          <a:chExt cx="0" cy="0"/>
        </a:xfrm>
      </p:grpSpPr>
      <p:sp>
        <p:nvSpPr>
          <p:cNvPr id="305" name="Google Shape;305;p29">
            <a:extLst>
              <a:ext uri="{FF2B5EF4-FFF2-40B4-BE49-F238E27FC236}">
                <a16:creationId xmlns:a16="http://schemas.microsoft.com/office/drawing/2014/main" id="{D01468A9-B6B1-DA9B-1A45-A63F929F303D}"/>
              </a:ext>
            </a:extLst>
          </p:cNvPr>
          <p:cNvSpPr txBox="1"/>
          <p:nvPr/>
        </p:nvSpPr>
        <p:spPr>
          <a:xfrm>
            <a:off x="0" y="1511700"/>
            <a:ext cx="8686800" cy="20444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FR" sz="5867" b="1" dirty="0">
                <a:solidFill>
                  <a:schemeClr val="lt1"/>
                </a:solidFill>
                <a:latin typeface="Sora"/>
                <a:ea typeface="Sora"/>
                <a:cs typeface="Sora"/>
                <a:sym typeface="Sora"/>
              </a:rPr>
              <a:t>Template de </a:t>
            </a:r>
          </a:p>
          <a:p>
            <a:pPr marL="959975">
              <a:lnSpc>
                <a:spcPct val="80000"/>
              </a:lnSpc>
              <a:buClr>
                <a:srgbClr val="000000"/>
              </a:buClr>
              <a:buSzPts val="1100"/>
            </a:pPr>
            <a:r>
              <a:rPr lang="fr-FR" sz="5867" b="1" dirty="0">
                <a:solidFill>
                  <a:schemeClr val="lt1"/>
                </a:solidFill>
                <a:latin typeface="Sora"/>
                <a:ea typeface="Sora"/>
                <a:cs typeface="Sora"/>
                <a:sym typeface="Sora"/>
              </a:rPr>
              <a:t>présentation</a:t>
            </a:r>
            <a:endParaRPr sz="5867" b="1" dirty="0">
              <a:solidFill>
                <a:schemeClr val="lt1"/>
              </a:solidFill>
              <a:latin typeface="Sora"/>
              <a:ea typeface="Sora"/>
              <a:cs typeface="Sora"/>
              <a:sym typeface="Sora"/>
            </a:endParaRPr>
          </a:p>
          <a:p>
            <a:pPr marL="959975">
              <a:lnSpc>
                <a:spcPct val="80000"/>
              </a:lnSpc>
              <a:buClr>
                <a:srgbClr val="000000"/>
              </a:buClr>
              <a:buSzPts val="1100"/>
            </a:pPr>
            <a:endParaRPr sz="5867" b="1" dirty="0">
              <a:solidFill>
                <a:schemeClr val="lt1"/>
              </a:solidFill>
              <a:latin typeface="Sora"/>
              <a:ea typeface="Sora"/>
              <a:cs typeface="Sora"/>
              <a:sym typeface="Sora"/>
            </a:endParaRPr>
          </a:p>
        </p:txBody>
      </p:sp>
      <p:sp>
        <p:nvSpPr>
          <p:cNvPr id="306" name="Google Shape;306;p29">
            <a:extLst>
              <a:ext uri="{FF2B5EF4-FFF2-40B4-BE49-F238E27FC236}">
                <a16:creationId xmlns:a16="http://schemas.microsoft.com/office/drawing/2014/main" id="{50E5C479-64FA-A9B9-4D3E-61D9C25EFC94}"/>
              </a:ext>
            </a:extLst>
          </p:cNvPr>
          <p:cNvSpPr txBox="1"/>
          <p:nvPr/>
        </p:nvSpPr>
        <p:spPr>
          <a:xfrm>
            <a:off x="944600" y="3187800"/>
            <a:ext cx="4864000" cy="919600"/>
          </a:xfrm>
          <a:prstGeom prst="rect">
            <a:avLst/>
          </a:prstGeom>
          <a:noFill/>
          <a:ln>
            <a:noFill/>
          </a:ln>
        </p:spPr>
        <p:txBody>
          <a:bodyPr spcFirstLastPara="1" wrap="square" lIns="0" tIns="0" rIns="0" bIns="0" anchor="t" anchorCtr="0">
            <a:noAutofit/>
          </a:bodyPr>
          <a:lstStyle/>
          <a:p>
            <a:r>
              <a:rPr lang="fr" sz="1467" dirty="0">
                <a:solidFill>
                  <a:srgbClr val="87CBC1"/>
                </a:solidFill>
                <a:latin typeface="Sora"/>
                <a:ea typeface="Sora"/>
                <a:cs typeface="Sora"/>
                <a:sym typeface="Sora"/>
              </a:rPr>
              <a:t>MODÈLES DE PAGE - ÉLÉMENTS</a:t>
            </a:r>
            <a:endParaRPr sz="1467" dirty="0">
              <a:solidFill>
                <a:srgbClr val="87CBC1"/>
              </a:solidFill>
              <a:latin typeface="Sora"/>
              <a:ea typeface="Sora"/>
              <a:cs typeface="Sora"/>
              <a:sym typeface="Sora"/>
            </a:endParaRPr>
          </a:p>
        </p:txBody>
      </p:sp>
      <p:sp>
        <p:nvSpPr>
          <p:cNvPr id="307" name="Google Shape;307;p29">
            <a:extLst>
              <a:ext uri="{FF2B5EF4-FFF2-40B4-BE49-F238E27FC236}">
                <a16:creationId xmlns:a16="http://schemas.microsoft.com/office/drawing/2014/main" id="{2C0158CC-5CA3-1310-46D5-ED6D66B8A1C1}"/>
              </a:ext>
            </a:extLst>
          </p:cNvPr>
          <p:cNvSpPr txBox="1"/>
          <p:nvPr/>
        </p:nvSpPr>
        <p:spPr>
          <a:xfrm>
            <a:off x="0" y="876900"/>
            <a:ext cx="3289200" cy="6348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dirty="0">
                <a:solidFill>
                  <a:schemeClr val="lt1"/>
                </a:solidFill>
                <a:latin typeface="Sora Light"/>
                <a:ea typeface="Sora Light"/>
                <a:cs typeface="Sora Light"/>
                <a:sym typeface="Sora Light"/>
              </a:rPr>
              <a:t>01</a:t>
            </a:r>
            <a:endParaRPr sz="2933" dirty="0">
              <a:solidFill>
                <a:schemeClr val="lt1"/>
              </a:solidFill>
              <a:latin typeface="Sora Light"/>
              <a:ea typeface="Sora Light"/>
              <a:cs typeface="Sora Light"/>
              <a:sym typeface="Sora Light"/>
            </a:endParaRPr>
          </a:p>
          <a:p>
            <a:pPr marL="959975">
              <a:lnSpc>
                <a:spcPct val="80000"/>
              </a:lnSpc>
              <a:buClr>
                <a:srgbClr val="000000"/>
              </a:buClr>
              <a:buSzPts val="1100"/>
            </a:pPr>
            <a:endParaRPr sz="2933" dirty="0">
              <a:solidFill>
                <a:schemeClr val="lt1"/>
              </a:solidFill>
              <a:latin typeface="Sora Light"/>
              <a:ea typeface="Sora Light"/>
              <a:cs typeface="Sora Light"/>
              <a:sym typeface="Sora Light"/>
            </a:endParaRPr>
          </a:p>
        </p:txBody>
      </p:sp>
      <p:sp>
        <p:nvSpPr>
          <p:cNvPr id="308" name="Google Shape;308;p29">
            <a:extLst>
              <a:ext uri="{FF2B5EF4-FFF2-40B4-BE49-F238E27FC236}">
                <a16:creationId xmlns:a16="http://schemas.microsoft.com/office/drawing/2014/main" id="{B7467107-E6F0-F654-5873-3C6096B14848}"/>
              </a:ext>
            </a:extLst>
          </p:cNvPr>
          <p:cNvSpPr txBox="1"/>
          <p:nvPr/>
        </p:nvSpPr>
        <p:spPr>
          <a:xfrm>
            <a:off x="6787167" y="3518184"/>
            <a:ext cx="4509200" cy="3340000"/>
          </a:xfrm>
          <a:prstGeom prst="rect">
            <a:avLst/>
          </a:prstGeom>
          <a:noFill/>
          <a:ln>
            <a:noFill/>
          </a:ln>
        </p:spPr>
        <p:txBody>
          <a:bodyPr spcFirstLastPara="1" wrap="square" lIns="0" tIns="0" rIns="0" bIns="0" anchor="t" anchorCtr="0">
            <a:noAutofit/>
          </a:bodyPr>
          <a:lstStyle/>
          <a:p>
            <a:pPr algn="r">
              <a:lnSpc>
                <a:spcPct val="80000"/>
              </a:lnSpc>
              <a:buClr>
                <a:srgbClr val="000000"/>
              </a:buClr>
              <a:buSzPts val="1100"/>
            </a:pPr>
            <a:r>
              <a:rPr lang="fr" sz="13333" dirty="0">
                <a:solidFill>
                  <a:srgbClr val="87CBC1"/>
                </a:solidFill>
                <a:latin typeface="Sora Light"/>
                <a:ea typeface="Sora Light"/>
                <a:cs typeface="Sora Light"/>
                <a:sym typeface="Sora Light"/>
              </a:rPr>
              <a:t>01</a:t>
            </a:r>
            <a:endParaRPr sz="13333" dirty="0">
              <a:solidFill>
                <a:srgbClr val="87CBC1"/>
              </a:solidFill>
              <a:latin typeface="Sora Light"/>
              <a:ea typeface="Sora Light"/>
              <a:cs typeface="Sora Light"/>
              <a:sym typeface="Sora Light"/>
            </a:endParaRPr>
          </a:p>
        </p:txBody>
      </p:sp>
    </p:spTree>
    <p:extLst>
      <p:ext uri="{BB962C8B-B14F-4D97-AF65-F5344CB8AC3E}">
        <p14:creationId xmlns:p14="http://schemas.microsoft.com/office/powerpoint/2010/main" val="3314008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4">
          <a:extLst>
            <a:ext uri="{FF2B5EF4-FFF2-40B4-BE49-F238E27FC236}">
              <a16:creationId xmlns:a16="http://schemas.microsoft.com/office/drawing/2014/main" id="{2579A1D5-0029-9619-23B0-D0974C4B8EEE}"/>
            </a:ext>
          </a:extLst>
        </p:cNvPr>
        <p:cNvGrpSpPr/>
        <p:nvPr/>
      </p:nvGrpSpPr>
      <p:grpSpPr>
        <a:xfrm>
          <a:off x="0" y="0"/>
          <a:ext cx="0" cy="0"/>
          <a:chOff x="0" y="0"/>
          <a:chExt cx="0" cy="0"/>
        </a:xfrm>
      </p:grpSpPr>
      <p:sp>
        <p:nvSpPr>
          <p:cNvPr id="305" name="Google Shape;305;p29">
            <a:extLst>
              <a:ext uri="{FF2B5EF4-FFF2-40B4-BE49-F238E27FC236}">
                <a16:creationId xmlns:a16="http://schemas.microsoft.com/office/drawing/2014/main" id="{57F1A6CE-0F3C-E8DC-C8F3-E592708D9748}"/>
              </a:ext>
            </a:extLst>
          </p:cNvPr>
          <p:cNvSpPr txBox="1"/>
          <p:nvPr/>
        </p:nvSpPr>
        <p:spPr>
          <a:xfrm>
            <a:off x="0" y="4152984"/>
            <a:ext cx="8686800" cy="20444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5867" b="1" dirty="0">
                <a:solidFill>
                  <a:schemeClr val="lt1"/>
                </a:solidFill>
                <a:latin typeface="Sora" panose="020B0604020202020204" charset="0"/>
                <a:ea typeface="Sora"/>
                <a:cs typeface="Sora" panose="020B0604020202020204" charset="0"/>
                <a:sym typeface="Sora"/>
              </a:rPr>
              <a:t>Template de</a:t>
            </a:r>
            <a:endParaRPr sz="5867" b="1" dirty="0">
              <a:solidFill>
                <a:schemeClr val="lt1"/>
              </a:solidFill>
              <a:latin typeface="Sora" panose="020B0604020202020204" charset="0"/>
              <a:ea typeface="Sora"/>
              <a:cs typeface="Sora" panose="020B0604020202020204" charset="0"/>
              <a:sym typeface="Sora"/>
            </a:endParaRPr>
          </a:p>
          <a:p>
            <a:pPr marL="959975">
              <a:lnSpc>
                <a:spcPct val="80000"/>
              </a:lnSpc>
              <a:buClr>
                <a:srgbClr val="000000"/>
              </a:buClr>
              <a:buSzPts val="1100"/>
            </a:pPr>
            <a:r>
              <a:rPr lang="fr" sz="5867" b="1" dirty="0">
                <a:solidFill>
                  <a:schemeClr val="lt1"/>
                </a:solidFill>
                <a:latin typeface="Sora" panose="020B0604020202020204" charset="0"/>
                <a:ea typeface="Sora"/>
                <a:cs typeface="Sora" panose="020B0604020202020204" charset="0"/>
                <a:sym typeface="Sora"/>
              </a:rPr>
              <a:t>présentation</a:t>
            </a:r>
            <a:endParaRPr sz="5867" b="1" dirty="0">
              <a:solidFill>
                <a:schemeClr val="lt1"/>
              </a:solidFill>
              <a:latin typeface="Sora" panose="020B0604020202020204" charset="0"/>
              <a:ea typeface="Sora"/>
              <a:cs typeface="Sora" panose="020B0604020202020204" charset="0"/>
              <a:sym typeface="Sora"/>
            </a:endParaRPr>
          </a:p>
          <a:p>
            <a:pPr marL="959975">
              <a:lnSpc>
                <a:spcPct val="80000"/>
              </a:lnSpc>
              <a:buClr>
                <a:srgbClr val="000000"/>
              </a:buClr>
              <a:buSzPts val="1100"/>
            </a:pPr>
            <a:endParaRPr sz="5867" b="1" dirty="0">
              <a:solidFill>
                <a:schemeClr val="lt1"/>
              </a:solidFill>
              <a:latin typeface="Sora"/>
              <a:ea typeface="Sora"/>
              <a:cs typeface="Sora"/>
              <a:sym typeface="Sora"/>
            </a:endParaRPr>
          </a:p>
        </p:txBody>
      </p:sp>
      <p:sp>
        <p:nvSpPr>
          <p:cNvPr id="306" name="Google Shape;306;p29">
            <a:extLst>
              <a:ext uri="{FF2B5EF4-FFF2-40B4-BE49-F238E27FC236}">
                <a16:creationId xmlns:a16="http://schemas.microsoft.com/office/drawing/2014/main" id="{3C113803-D73B-7853-4928-E2726579BD6C}"/>
              </a:ext>
            </a:extLst>
          </p:cNvPr>
          <p:cNvSpPr txBox="1"/>
          <p:nvPr/>
        </p:nvSpPr>
        <p:spPr>
          <a:xfrm>
            <a:off x="944600" y="5829084"/>
            <a:ext cx="4864000" cy="919600"/>
          </a:xfrm>
          <a:prstGeom prst="rect">
            <a:avLst/>
          </a:prstGeom>
          <a:noFill/>
          <a:ln>
            <a:noFill/>
          </a:ln>
        </p:spPr>
        <p:txBody>
          <a:bodyPr spcFirstLastPara="1" wrap="square" lIns="0" tIns="0" rIns="0" bIns="0" anchor="t" anchorCtr="0">
            <a:noAutofit/>
          </a:bodyPr>
          <a:lstStyle/>
          <a:p>
            <a:r>
              <a:rPr lang="fr" sz="1467" dirty="0">
                <a:solidFill>
                  <a:srgbClr val="87CBC1"/>
                </a:solidFill>
                <a:latin typeface="Sora" panose="020B0604020202020204" charset="0"/>
                <a:ea typeface="Sora"/>
                <a:cs typeface="Sora" panose="020B0604020202020204" charset="0"/>
                <a:sym typeface="Sora"/>
              </a:rPr>
              <a:t>MODÈLES DE PAGE - ÉLÉMENTS</a:t>
            </a:r>
            <a:endParaRPr sz="1467" dirty="0">
              <a:solidFill>
                <a:srgbClr val="87CBC1"/>
              </a:solidFill>
              <a:latin typeface="Sora" panose="020B0604020202020204" charset="0"/>
              <a:ea typeface="Sora"/>
              <a:cs typeface="Sora" panose="020B0604020202020204" charset="0"/>
              <a:sym typeface="Sora"/>
            </a:endParaRPr>
          </a:p>
        </p:txBody>
      </p:sp>
      <p:sp>
        <p:nvSpPr>
          <p:cNvPr id="307" name="Google Shape;307;p29">
            <a:extLst>
              <a:ext uri="{FF2B5EF4-FFF2-40B4-BE49-F238E27FC236}">
                <a16:creationId xmlns:a16="http://schemas.microsoft.com/office/drawing/2014/main" id="{A908894B-788F-D5C6-7B1B-832C1CA1C308}"/>
              </a:ext>
            </a:extLst>
          </p:cNvPr>
          <p:cNvSpPr txBox="1"/>
          <p:nvPr/>
        </p:nvSpPr>
        <p:spPr>
          <a:xfrm>
            <a:off x="0" y="3518184"/>
            <a:ext cx="3289200" cy="6348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dirty="0">
                <a:solidFill>
                  <a:schemeClr val="lt1"/>
                </a:solidFill>
                <a:latin typeface="Sora Light" panose="020B0604020202020204" charset="0"/>
                <a:ea typeface="Sora Light"/>
                <a:cs typeface="Sora Light" panose="020B0604020202020204" charset="0"/>
                <a:sym typeface="Sora Light"/>
              </a:rPr>
              <a:t>02</a:t>
            </a:r>
            <a:endParaRPr sz="2933" dirty="0">
              <a:solidFill>
                <a:schemeClr val="lt1"/>
              </a:solidFill>
              <a:latin typeface="Sora Light" panose="020B0604020202020204" charset="0"/>
              <a:ea typeface="Sora Light"/>
              <a:cs typeface="Sora Light" panose="020B0604020202020204" charset="0"/>
              <a:sym typeface="Sora Light"/>
            </a:endParaRPr>
          </a:p>
          <a:p>
            <a:pPr marL="959975">
              <a:lnSpc>
                <a:spcPct val="80000"/>
              </a:lnSpc>
              <a:buClr>
                <a:srgbClr val="000000"/>
              </a:buClr>
              <a:buSzPts val="1100"/>
            </a:pPr>
            <a:endParaRPr sz="2933" dirty="0">
              <a:solidFill>
                <a:schemeClr val="lt1"/>
              </a:solidFill>
              <a:latin typeface="Sora Light"/>
              <a:ea typeface="Sora Light"/>
              <a:cs typeface="Sora Light"/>
              <a:sym typeface="Sora Light"/>
            </a:endParaRPr>
          </a:p>
        </p:txBody>
      </p:sp>
      <p:sp>
        <p:nvSpPr>
          <p:cNvPr id="308" name="Google Shape;308;p29">
            <a:extLst>
              <a:ext uri="{FF2B5EF4-FFF2-40B4-BE49-F238E27FC236}">
                <a16:creationId xmlns:a16="http://schemas.microsoft.com/office/drawing/2014/main" id="{8F2B88EA-97C4-9544-53E8-B4F1DC006F22}"/>
              </a:ext>
            </a:extLst>
          </p:cNvPr>
          <p:cNvSpPr txBox="1"/>
          <p:nvPr/>
        </p:nvSpPr>
        <p:spPr>
          <a:xfrm>
            <a:off x="6740566" y="660616"/>
            <a:ext cx="4509200" cy="3340000"/>
          </a:xfrm>
          <a:prstGeom prst="rect">
            <a:avLst/>
          </a:prstGeom>
          <a:noFill/>
          <a:ln>
            <a:noFill/>
          </a:ln>
        </p:spPr>
        <p:txBody>
          <a:bodyPr spcFirstLastPara="1" wrap="square" lIns="0" tIns="0" rIns="0" bIns="0" anchor="t" anchorCtr="0">
            <a:noAutofit/>
          </a:bodyPr>
          <a:lstStyle/>
          <a:p>
            <a:pPr algn="r">
              <a:lnSpc>
                <a:spcPct val="80000"/>
              </a:lnSpc>
              <a:buClr>
                <a:srgbClr val="000000"/>
              </a:buClr>
              <a:buSzPts val="1100"/>
            </a:pPr>
            <a:r>
              <a:rPr lang="fr" sz="13333" dirty="0">
                <a:solidFill>
                  <a:srgbClr val="87CBC1"/>
                </a:solidFill>
                <a:latin typeface="Sora" panose="020B0604020202020204" charset="0"/>
                <a:ea typeface="Sora Light"/>
                <a:cs typeface="Sora" panose="020B0604020202020204" charset="0"/>
                <a:sym typeface="Sora Light"/>
              </a:rPr>
              <a:t>02</a:t>
            </a:r>
            <a:endParaRPr sz="13333" dirty="0">
              <a:solidFill>
                <a:srgbClr val="87CBC1"/>
              </a:solidFill>
              <a:latin typeface="Sora" panose="020B0604020202020204" charset="0"/>
              <a:ea typeface="Sora Light"/>
              <a:cs typeface="Sora" panose="020B0604020202020204" charset="0"/>
              <a:sym typeface="Sora Light"/>
            </a:endParaRPr>
          </a:p>
        </p:txBody>
      </p:sp>
    </p:spTree>
    <p:extLst>
      <p:ext uri="{BB962C8B-B14F-4D97-AF65-F5344CB8AC3E}">
        <p14:creationId xmlns:p14="http://schemas.microsoft.com/office/powerpoint/2010/main" val="2054022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22;p31">
            <a:extLst>
              <a:ext uri="{FF2B5EF4-FFF2-40B4-BE49-F238E27FC236}">
                <a16:creationId xmlns:a16="http://schemas.microsoft.com/office/drawing/2014/main" id="{684161B2-CD31-F30E-92EC-EEED7EE8E491}"/>
              </a:ext>
            </a:extLst>
          </p:cNvPr>
          <p:cNvSpPr txBox="1"/>
          <p:nvPr/>
        </p:nvSpPr>
        <p:spPr>
          <a:xfrm>
            <a:off x="0" y="830400"/>
            <a:ext cx="5702400" cy="6348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5867" b="1" dirty="0">
                <a:solidFill>
                  <a:srgbClr val="001410"/>
                </a:solidFill>
                <a:latin typeface="Sora" panose="020B0604020202020204" charset="0"/>
                <a:ea typeface="Sora"/>
                <a:cs typeface="Sora" panose="020B0604020202020204" charset="0"/>
                <a:sym typeface="Sora"/>
              </a:rPr>
              <a:t>Sommaire</a:t>
            </a:r>
            <a:endParaRPr sz="5867" b="1" dirty="0">
              <a:solidFill>
                <a:srgbClr val="001410"/>
              </a:solidFill>
              <a:latin typeface="Sora" panose="020B0604020202020204" charset="0"/>
              <a:ea typeface="Sora"/>
              <a:cs typeface="Sora" panose="020B0604020202020204" charset="0"/>
              <a:sym typeface="Sora"/>
            </a:endParaRPr>
          </a:p>
        </p:txBody>
      </p:sp>
      <p:sp>
        <p:nvSpPr>
          <p:cNvPr id="3" name="Google Shape;313;p30">
            <a:extLst>
              <a:ext uri="{FF2B5EF4-FFF2-40B4-BE49-F238E27FC236}">
                <a16:creationId xmlns:a16="http://schemas.microsoft.com/office/drawing/2014/main" id="{DE9CF2C7-4E8E-6D33-A99B-7E61909C29A6}"/>
              </a:ext>
            </a:extLst>
          </p:cNvPr>
          <p:cNvSpPr txBox="1">
            <a:spLocks/>
          </p:cNvSpPr>
          <p:nvPr/>
        </p:nvSpPr>
        <p:spPr>
          <a:xfrm>
            <a:off x="0" y="2483841"/>
            <a:ext cx="12192000" cy="635104"/>
          </a:xfrm>
          <a:prstGeom prst="rect">
            <a:avLst/>
          </a:prstGeom>
          <a:noFill/>
          <a:ln>
            <a:noFill/>
          </a:ln>
        </p:spPr>
        <p:txBody>
          <a:bodyPr spcFirstLastPara="1" wrap="square" lIns="0" tIns="0" rIns="0" bIns="0" anchor="t" anchorCtr="0">
            <a:noAutofit/>
          </a:bodyPr>
          <a:lstStyle/>
          <a:p>
            <a:pPr marL="719999" lvl="0" indent="0" rtl="0">
              <a:lnSpc>
                <a:spcPct val="80000"/>
              </a:lnSpc>
              <a:spcBef>
                <a:spcPts val="0"/>
              </a:spcBef>
              <a:spcAft>
                <a:spcPts val="0"/>
              </a:spcAft>
              <a:buClr>
                <a:srgbClr val="000000"/>
              </a:buClr>
              <a:buSzPts val="1100"/>
              <a:buFont typeface="Arial"/>
              <a:buNone/>
            </a:pPr>
            <a:r>
              <a:rPr lang="fr-FR" sz="6000" b="1" dirty="0">
                <a:solidFill>
                  <a:srgbClr val="001410"/>
                </a:solidFill>
                <a:latin typeface="Sora" panose="020B0604020202020204" charset="0"/>
                <a:ea typeface="Sora"/>
                <a:cs typeface="Sora" panose="020B0604020202020204" charset="0"/>
                <a:sym typeface="Sora"/>
              </a:rPr>
              <a:t>1</a:t>
            </a:r>
            <a:endParaRPr sz="6000" b="1" dirty="0">
              <a:solidFill>
                <a:srgbClr val="87CBC1"/>
              </a:solidFill>
              <a:latin typeface="Sora" panose="020B0604020202020204" charset="0"/>
              <a:ea typeface="Sora Light"/>
              <a:cs typeface="Sora" panose="020B0604020202020204" charset="0"/>
              <a:sym typeface="Sora Light"/>
            </a:endParaRPr>
          </a:p>
        </p:txBody>
      </p:sp>
      <p:sp>
        <p:nvSpPr>
          <p:cNvPr id="4" name="Google Shape;313;p30">
            <a:extLst>
              <a:ext uri="{FF2B5EF4-FFF2-40B4-BE49-F238E27FC236}">
                <a16:creationId xmlns:a16="http://schemas.microsoft.com/office/drawing/2014/main" id="{55A48A88-655B-A53A-A9CC-B9E0EDA278B5}"/>
              </a:ext>
            </a:extLst>
          </p:cNvPr>
          <p:cNvSpPr txBox="1">
            <a:spLocks/>
          </p:cNvSpPr>
          <p:nvPr/>
        </p:nvSpPr>
        <p:spPr>
          <a:xfrm>
            <a:off x="0" y="3356713"/>
            <a:ext cx="12192000" cy="635104"/>
          </a:xfrm>
          <a:prstGeom prst="rect">
            <a:avLst/>
          </a:prstGeom>
          <a:noFill/>
          <a:ln>
            <a:noFill/>
          </a:ln>
        </p:spPr>
        <p:txBody>
          <a:bodyPr spcFirstLastPara="1" wrap="square" lIns="0" tIns="0" rIns="0" bIns="0" anchor="t" anchorCtr="0">
            <a:noAutofit/>
          </a:bodyPr>
          <a:lstStyle/>
          <a:p>
            <a:pPr marL="719999" lvl="0" indent="0" rtl="0">
              <a:lnSpc>
                <a:spcPct val="80000"/>
              </a:lnSpc>
              <a:spcBef>
                <a:spcPts val="0"/>
              </a:spcBef>
              <a:spcAft>
                <a:spcPts val="0"/>
              </a:spcAft>
              <a:buClr>
                <a:srgbClr val="000000"/>
              </a:buClr>
              <a:buSzPts val="1100"/>
              <a:buFont typeface="Arial"/>
              <a:buNone/>
            </a:pPr>
            <a:r>
              <a:rPr lang="fr-FR" sz="6000" b="1" dirty="0">
                <a:solidFill>
                  <a:srgbClr val="001410"/>
                </a:solidFill>
                <a:latin typeface="Sora" panose="020B0604020202020204" charset="0"/>
                <a:ea typeface="Sora Light"/>
                <a:cs typeface="Sora" panose="020B0604020202020204" charset="0"/>
                <a:sym typeface="Sora"/>
              </a:rPr>
              <a:t>3</a:t>
            </a:r>
            <a:endParaRPr sz="6000" b="1" dirty="0">
              <a:solidFill>
                <a:srgbClr val="87CBC1"/>
              </a:solidFill>
              <a:latin typeface="Sora" panose="020B0604020202020204" charset="0"/>
              <a:ea typeface="Sora Light"/>
              <a:cs typeface="Sora" panose="020B0604020202020204" charset="0"/>
              <a:sym typeface="Sora Light"/>
            </a:endParaRPr>
          </a:p>
        </p:txBody>
      </p:sp>
      <p:sp>
        <p:nvSpPr>
          <p:cNvPr id="5" name="Google Shape;313;p30">
            <a:extLst>
              <a:ext uri="{FF2B5EF4-FFF2-40B4-BE49-F238E27FC236}">
                <a16:creationId xmlns:a16="http://schemas.microsoft.com/office/drawing/2014/main" id="{91D31020-8986-5624-9C69-BA0058289133}"/>
              </a:ext>
            </a:extLst>
          </p:cNvPr>
          <p:cNvSpPr txBox="1">
            <a:spLocks/>
          </p:cNvSpPr>
          <p:nvPr/>
        </p:nvSpPr>
        <p:spPr>
          <a:xfrm>
            <a:off x="0" y="4229586"/>
            <a:ext cx="12192000" cy="635104"/>
          </a:xfrm>
          <a:prstGeom prst="rect">
            <a:avLst/>
          </a:prstGeom>
          <a:noFill/>
          <a:ln>
            <a:noFill/>
          </a:ln>
        </p:spPr>
        <p:txBody>
          <a:bodyPr spcFirstLastPara="1" wrap="square" lIns="0" tIns="0" rIns="0" bIns="0" anchor="t" anchorCtr="0">
            <a:noAutofit/>
          </a:bodyPr>
          <a:lstStyle/>
          <a:p>
            <a:pPr marL="719999" lvl="0" indent="0" rtl="0">
              <a:lnSpc>
                <a:spcPct val="80000"/>
              </a:lnSpc>
              <a:spcBef>
                <a:spcPts val="0"/>
              </a:spcBef>
              <a:spcAft>
                <a:spcPts val="0"/>
              </a:spcAft>
              <a:buClr>
                <a:srgbClr val="000000"/>
              </a:buClr>
              <a:buSzPts val="1100"/>
              <a:buFont typeface="Arial"/>
              <a:buNone/>
            </a:pPr>
            <a:r>
              <a:rPr lang="fr-FR" sz="6000" b="1" dirty="0">
                <a:solidFill>
                  <a:srgbClr val="001410"/>
                </a:solidFill>
                <a:latin typeface="Sora" panose="020B0604020202020204" charset="0"/>
                <a:ea typeface="Sora Light"/>
                <a:cs typeface="Sora" panose="020B0604020202020204" charset="0"/>
                <a:sym typeface="Sora"/>
              </a:rPr>
              <a:t>5</a:t>
            </a:r>
            <a:endParaRPr sz="6000" b="1" dirty="0">
              <a:solidFill>
                <a:srgbClr val="87CBC1"/>
              </a:solidFill>
              <a:latin typeface="Sora" panose="020B0604020202020204" charset="0"/>
              <a:ea typeface="Sora Light"/>
              <a:cs typeface="Sora" panose="020B0604020202020204" charset="0"/>
              <a:sym typeface="Sora Light"/>
            </a:endParaRPr>
          </a:p>
        </p:txBody>
      </p:sp>
      <p:sp>
        <p:nvSpPr>
          <p:cNvPr id="6" name="Google Shape;313;p30">
            <a:extLst>
              <a:ext uri="{FF2B5EF4-FFF2-40B4-BE49-F238E27FC236}">
                <a16:creationId xmlns:a16="http://schemas.microsoft.com/office/drawing/2014/main" id="{C5A466B3-7A0A-AA00-FC0C-17590C971005}"/>
              </a:ext>
            </a:extLst>
          </p:cNvPr>
          <p:cNvSpPr txBox="1">
            <a:spLocks/>
          </p:cNvSpPr>
          <p:nvPr/>
        </p:nvSpPr>
        <p:spPr>
          <a:xfrm>
            <a:off x="0" y="5102459"/>
            <a:ext cx="12192000" cy="635104"/>
          </a:xfrm>
          <a:prstGeom prst="rect">
            <a:avLst/>
          </a:prstGeom>
          <a:noFill/>
          <a:ln>
            <a:noFill/>
          </a:ln>
        </p:spPr>
        <p:txBody>
          <a:bodyPr spcFirstLastPara="1" wrap="square" lIns="0" tIns="0" rIns="0" bIns="0" anchor="t" anchorCtr="0">
            <a:noAutofit/>
          </a:bodyPr>
          <a:lstStyle/>
          <a:p>
            <a:pPr marL="719999" lvl="0" indent="0" rtl="0">
              <a:lnSpc>
                <a:spcPct val="80000"/>
              </a:lnSpc>
              <a:spcBef>
                <a:spcPts val="0"/>
              </a:spcBef>
              <a:spcAft>
                <a:spcPts val="0"/>
              </a:spcAft>
              <a:buClr>
                <a:srgbClr val="000000"/>
              </a:buClr>
              <a:buSzPts val="1100"/>
              <a:buFont typeface="Arial"/>
              <a:buNone/>
            </a:pPr>
            <a:r>
              <a:rPr lang="fr-FR" sz="6000" b="1" dirty="0">
                <a:latin typeface="Sora" panose="020B0604020202020204" charset="0"/>
                <a:ea typeface="Sora Light"/>
                <a:cs typeface="Sora" panose="020B0604020202020204" charset="0"/>
                <a:sym typeface="Sora Light"/>
              </a:rPr>
              <a:t>7</a:t>
            </a:r>
            <a:endParaRPr sz="6000" b="1" dirty="0">
              <a:latin typeface="Sora" panose="020B0604020202020204" charset="0"/>
              <a:ea typeface="Sora Light"/>
              <a:cs typeface="Sora" panose="020B0604020202020204" charset="0"/>
              <a:sym typeface="Sora Light"/>
            </a:endParaRPr>
          </a:p>
        </p:txBody>
      </p:sp>
      <p:cxnSp>
        <p:nvCxnSpPr>
          <p:cNvPr id="7" name="Connecteur droit 6">
            <a:extLst>
              <a:ext uri="{FF2B5EF4-FFF2-40B4-BE49-F238E27FC236}">
                <a16:creationId xmlns:a16="http://schemas.microsoft.com/office/drawing/2014/main" id="{7DE3EA70-4F59-45B7-A28A-9E13166AE165}"/>
              </a:ext>
            </a:extLst>
          </p:cNvPr>
          <p:cNvCxnSpPr>
            <a:cxnSpLocks/>
          </p:cNvCxnSpPr>
          <p:nvPr/>
        </p:nvCxnSpPr>
        <p:spPr>
          <a:xfrm flipV="1">
            <a:off x="765810" y="3211484"/>
            <a:ext cx="4905317" cy="14316"/>
          </a:xfrm>
          <a:prstGeom prst="line">
            <a:avLst/>
          </a:prstGeom>
          <a:ln w="9525"/>
        </p:spPr>
        <p:style>
          <a:lnRef idx="2">
            <a:schemeClr val="dk1"/>
          </a:lnRef>
          <a:fillRef idx="0">
            <a:schemeClr val="dk1"/>
          </a:fillRef>
          <a:effectRef idx="1">
            <a:schemeClr val="dk1"/>
          </a:effectRef>
          <a:fontRef idx="minor">
            <a:schemeClr val="tx1"/>
          </a:fontRef>
        </p:style>
      </p:cxnSp>
      <p:cxnSp>
        <p:nvCxnSpPr>
          <p:cNvPr id="8" name="Connecteur droit 7">
            <a:extLst>
              <a:ext uri="{FF2B5EF4-FFF2-40B4-BE49-F238E27FC236}">
                <a16:creationId xmlns:a16="http://schemas.microsoft.com/office/drawing/2014/main" id="{CD4CEC84-FAC0-42E0-6F49-B727C8EF721D}"/>
              </a:ext>
            </a:extLst>
          </p:cNvPr>
          <p:cNvCxnSpPr>
            <a:cxnSpLocks/>
          </p:cNvCxnSpPr>
          <p:nvPr/>
        </p:nvCxnSpPr>
        <p:spPr>
          <a:xfrm flipV="1">
            <a:off x="765809" y="4096385"/>
            <a:ext cx="4905317" cy="14316"/>
          </a:xfrm>
          <a:prstGeom prst="line">
            <a:avLst/>
          </a:prstGeom>
          <a:ln w="9525"/>
        </p:spPr>
        <p:style>
          <a:lnRef idx="1">
            <a:schemeClr val="dk1"/>
          </a:lnRef>
          <a:fillRef idx="0">
            <a:schemeClr val="dk1"/>
          </a:fillRef>
          <a:effectRef idx="0">
            <a:schemeClr val="dk1"/>
          </a:effectRef>
          <a:fontRef idx="minor">
            <a:schemeClr val="tx1"/>
          </a:fontRef>
        </p:style>
      </p:cxnSp>
      <p:cxnSp>
        <p:nvCxnSpPr>
          <p:cNvPr id="9" name="Connecteur droit 8">
            <a:extLst>
              <a:ext uri="{FF2B5EF4-FFF2-40B4-BE49-F238E27FC236}">
                <a16:creationId xmlns:a16="http://schemas.microsoft.com/office/drawing/2014/main" id="{4A07F967-F7E8-08B9-1082-0478762042A5}"/>
              </a:ext>
            </a:extLst>
          </p:cNvPr>
          <p:cNvCxnSpPr>
            <a:cxnSpLocks/>
          </p:cNvCxnSpPr>
          <p:nvPr/>
        </p:nvCxnSpPr>
        <p:spPr>
          <a:xfrm flipV="1">
            <a:off x="765809" y="4962100"/>
            <a:ext cx="4905317" cy="14316"/>
          </a:xfrm>
          <a:prstGeom prst="line">
            <a:avLst/>
          </a:prstGeom>
          <a:ln w="9525"/>
        </p:spPr>
        <p:style>
          <a:lnRef idx="2">
            <a:schemeClr val="dk1"/>
          </a:lnRef>
          <a:fillRef idx="0">
            <a:schemeClr val="dk1"/>
          </a:fillRef>
          <a:effectRef idx="1">
            <a:schemeClr val="dk1"/>
          </a:effectRef>
          <a:fontRef idx="minor">
            <a:schemeClr val="tx1"/>
          </a:fontRef>
        </p:style>
      </p:cxnSp>
      <p:cxnSp>
        <p:nvCxnSpPr>
          <p:cNvPr id="10" name="Connecteur droit 9">
            <a:extLst>
              <a:ext uri="{FF2B5EF4-FFF2-40B4-BE49-F238E27FC236}">
                <a16:creationId xmlns:a16="http://schemas.microsoft.com/office/drawing/2014/main" id="{7F74FF8E-0D50-566F-262B-99D8F928FF23}"/>
              </a:ext>
            </a:extLst>
          </p:cNvPr>
          <p:cNvCxnSpPr>
            <a:cxnSpLocks/>
          </p:cNvCxnSpPr>
          <p:nvPr/>
        </p:nvCxnSpPr>
        <p:spPr>
          <a:xfrm flipV="1">
            <a:off x="765809" y="5856448"/>
            <a:ext cx="4905317" cy="14316"/>
          </a:xfrm>
          <a:prstGeom prst="line">
            <a:avLst/>
          </a:prstGeom>
          <a:ln w="9525"/>
        </p:spPr>
        <p:style>
          <a:lnRef idx="2">
            <a:schemeClr val="dk1"/>
          </a:lnRef>
          <a:fillRef idx="0">
            <a:schemeClr val="dk1"/>
          </a:fillRef>
          <a:effectRef idx="1">
            <a:schemeClr val="dk1"/>
          </a:effectRef>
          <a:fontRef idx="minor">
            <a:schemeClr val="tx1"/>
          </a:fontRef>
        </p:style>
      </p:cxnSp>
      <p:sp>
        <p:nvSpPr>
          <p:cNvPr id="11" name="ZoneTexte 10">
            <a:extLst>
              <a:ext uri="{FF2B5EF4-FFF2-40B4-BE49-F238E27FC236}">
                <a16:creationId xmlns:a16="http://schemas.microsoft.com/office/drawing/2014/main" id="{9D2E128D-F522-2A66-E01A-A5A93F3F914A}"/>
              </a:ext>
            </a:extLst>
          </p:cNvPr>
          <p:cNvSpPr txBox="1">
            <a:spLocks/>
          </p:cNvSpPr>
          <p:nvPr/>
        </p:nvSpPr>
        <p:spPr>
          <a:xfrm>
            <a:off x="1124165" y="2480307"/>
            <a:ext cx="2219400" cy="754053"/>
          </a:xfrm>
          <a:prstGeom prst="rect">
            <a:avLst/>
          </a:prstGeom>
          <a:noFill/>
        </p:spPr>
        <p:txBody>
          <a:bodyPr wrap="square" rtlCol="0">
            <a:spAutoFit/>
          </a:bodyPr>
          <a:lstStyle/>
          <a:p>
            <a:r>
              <a:rPr lang="fr-FR" sz="1400" b="1" dirty="0">
                <a:latin typeface="Sora SemiBold" panose="020B0604020202020204" charset="0"/>
                <a:cs typeface="Sora SemiBold" panose="020B0604020202020204" charset="0"/>
              </a:rPr>
              <a:t>LOREM IPSUM</a:t>
            </a:r>
          </a:p>
          <a:p>
            <a:endParaRPr lang="fr-FR" sz="1100" b="1" dirty="0">
              <a:latin typeface="Sora SemiBold" panose="020B0604020202020204" charset="0"/>
              <a:cs typeface="Sora SemiBold" panose="020B0604020202020204" charset="0"/>
            </a:endParaRPr>
          </a:p>
          <a:p>
            <a:endParaRPr lang="fr-FR" b="1" dirty="0">
              <a:latin typeface="Sora SemiBold" panose="020B0604020202020204" charset="0"/>
              <a:cs typeface="Sora SemiBold" panose="020B0604020202020204" charset="0"/>
            </a:endParaRPr>
          </a:p>
        </p:txBody>
      </p:sp>
      <p:sp>
        <p:nvSpPr>
          <p:cNvPr id="12" name="ZoneTexte 11">
            <a:extLst>
              <a:ext uri="{FF2B5EF4-FFF2-40B4-BE49-F238E27FC236}">
                <a16:creationId xmlns:a16="http://schemas.microsoft.com/office/drawing/2014/main" id="{64984E2D-5B18-50E2-6976-94E166FE5DAE}"/>
              </a:ext>
            </a:extLst>
          </p:cNvPr>
          <p:cNvSpPr txBox="1">
            <a:spLocks/>
          </p:cNvSpPr>
          <p:nvPr/>
        </p:nvSpPr>
        <p:spPr>
          <a:xfrm>
            <a:off x="1124165" y="3356648"/>
            <a:ext cx="2219400" cy="754053"/>
          </a:xfrm>
          <a:prstGeom prst="rect">
            <a:avLst/>
          </a:prstGeom>
          <a:noFill/>
        </p:spPr>
        <p:txBody>
          <a:bodyPr wrap="square" rtlCol="0">
            <a:spAutoFit/>
          </a:bodyPr>
          <a:lstStyle/>
          <a:p>
            <a:r>
              <a:rPr lang="fr-FR" sz="1400" b="1" dirty="0">
                <a:latin typeface="Sora SemiBold" panose="020B0604020202020204" charset="0"/>
                <a:cs typeface="Sora SemiBold" panose="020B0604020202020204" charset="0"/>
              </a:rPr>
              <a:t>LOREM IPSUM</a:t>
            </a:r>
          </a:p>
          <a:p>
            <a:endParaRPr lang="fr-FR" sz="1100" b="1" dirty="0">
              <a:latin typeface="Sora SemiBold" panose="020B0604020202020204" charset="0"/>
              <a:cs typeface="Sora SemiBold" panose="020B0604020202020204" charset="0"/>
            </a:endParaRPr>
          </a:p>
          <a:p>
            <a:endParaRPr lang="fr-FR" b="1" dirty="0">
              <a:latin typeface="Sora SemiBold" panose="020B0604020202020204" charset="0"/>
              <a:cs typeface="Sora SemiBold" panose="020B0604020202020204" charset="0"/>
            </a:endParaRPr>
          </a:p>
        </p:txBody>
      </p:sp>
      <p:sp>
        <p:nvSpPr>
          <p:cNvPr id="13" name="ZoneTexte 12">
            <a:extLst>
              <a:ext uri="{FF2B5EF4-FFF2-40B4-BE49-F238E27FC236}">
                <a16:creationId xmlns:a16="http://schemas.microsoft.com/office/drawing/2014/main" id="{18093970-D5A6-F3E8-E020-81A85752BA19}"/>
              </a:ext>
            </a:extLst>
          </p:cNvPr>
          <p:cNvSpPr txBox="1">
            <a:spLocks/>
          </p:cNvSpPr>
          <p:nvPr/>
        </p:nvSpPr>
        <p:spPr>
          <a:xfrm>
            <a:off x="1124165" y="4215205"/>
            <a:ext cx="2219400" cy="754053"/>
          </a:xfrm>
          <a:prstGeom prst="rect">
            <a:avLst/>
          </a:prstGeom>
          <a:noFill/>
        </p:spPr>
        <p:txBody>
          <a:bodyPr wrap="square" rtlCol="0">
            <a:spAutoFit/>
          </a:bodyPr>
          <a:lstStyle/>
          <a:p>
            <a:r>
              <a:rPr lang="fr-FR" sz="1400" b="1" dirty="0">
                <a:latin typeface="Sora SemiBold" panose="020B0604020202020204" charset="0"/>
                <a:cs typeface="Sora SemiBold" panose="020B0604020202020204" charset="0"/>
              </a:rPr>
              <a:t>LOREM IPSUM</a:t>
            </a:r>
          </a:p>
          <a:p>
            <a:endParaRPr lang="fr-FR" sz="1100" b="1" dirty="0">
              <a:latin typeface="Sora SemiBold" panose="020B0604020202020204" charset="0"/>
              <a:cs typeface="Sora SemiBold" panose="020B0604020202020204" charset="0"/>
            </a:endParaRPr>
          </a:p>
          <a:p>
            <a:endParaRPr lang="fr-FR" b="1" dirty="0">
              <a:latin typeface="Sora SemiBold" panose="020B0604020202020204" charset="0"/>
              <a:cs typeface="Sora SemiBold" panose="020B0604020202020204" charset="0"/>
            </a:endParaRPr>
          </a:p>
        </p:txBody>
      </p:sp>
      <p:sp>
        <p:nvSpPr>
          <p:cNvPr id="14" name="ZoneTexte 13">
            <a:extLst>
              <a:ext uri="{FF2B5EF4-FFF2-40B4-BE49-F238E27FC236}">
                <a16:creationId xmlns:a16="http://schemas.microsoft.com/office/drawing/2014/main" id="{771439C3-117D-1BF9-E439-FC4900BE8F1F}"/>
              </a:ext>
            </a:extLst>
          </p:cNvPr>
          <p:cNvSpPr txBox="1">
            <a:spLocks/>
          </p:cNvSpPr>
          <p:nvPr/>
        </p:nvSpPr>
        <p:spPr>
          <a:xfrm>
            <a:off x="1124165" y="5088143"/>
            <a:ext cx="2219400" cy="754053"/>
          </a:xfrm>
          <a:prstGeom prst="rect">
            <a:avLst/>
          </a:prstGeom>
          <a:noFill/>
        </p:spPr>
        <p:txBody>
          <a:bodyPr wrap="square" rtlCol="0">
            <a:spAutoFit/>
          </a:bodyPr>
          <a:lstStyle/>
          <a:p>
            <a:r>
              <a:rPr lang="fr-FR" sz="1400" b="1" dirty="0">
                <a:latin typeface="Sora SemiBold" panose="020B0604020202020204" charset="0"/>
                <a:cs typeface="Sora SemiBold" panose="020B0604020202020204" charset="0"/>
              </a:rPr>
              <a:t>LOREM IPSUM</a:t>
            </a:r>
          </a:p>
          <a:p>
            <a:endParaRPr lang="fr-FR" sz="1100" b="1" dirty="0">
              <a:latin typeface="Sora SemiBold" panose="020B0604020202020204" charset="0"/>
              <a:cs typeface="Sora SemiBold" panose="020B0604020202020204" charset="0"/>
            </a:endParaRPr>
          </a:p>
          <a:p>
            <a:endParaRPr lang="fr-FR" b="1" dirty="0">
              <a:latin typeface="Sora SemiBold" panose="020B0604020202020204" charset="0"/>
              <a:cs typeface="Sora SemiBold" panose="020B0604020202020204" charset="0"/>
            </a:endParaRPr>
          </a:p>
        </p:txBody>
      </p:sp>
      <p:cxnSp>
        <p:nvCxnSpPr>
          <p:cNvPr id="15" name="Connecteur droit 14">
            <a:extLst>
              <a:ext uri="{FF2B5EF4-FFF2-40B4-BE49-F238E27FC236}">
                <a16:creationId xmlns:a16="http://schemas.microsoft.com/office/drawing/2014/main" id="{D8D5550E-B456-6D81-7919-8A27CF11EC6D}"/>
              </a:ext>
            </a:extLst>
          </p:cNvPr>
          <p:cNvCxnSpPr>
            <a:cxnSpLocks/>
          </p:cNvCxnSpPr>
          <p:nvPr/>
        </p:nvCxnSpPr>
        <p:spPr>
          <a:xfrm flipV="1">
            <a:off x="6861808" y="3188608"/>
            <a:ext cx="4905317" cy="14316"/>
          </a:xfrm>
          <a:prstGeom prst="line">
            <a:avLst/>
          </a:prstGeom>
          <a:ln w="9525"/>
        </p:spPr>
        <p:style>
          <a:lnRef idx="2">
            <a:schemeClr val="dk1"/>
          </a:lnRef>
          <a:fillRef idx="0">
            <a:schemeClr val="dk1"/>
          </a:fillRef>
          <a:effectRef idx="1">
            <a:schemeClr val="dk1"/>
          </a:effectRef>
          <a:fontRef idx="minor">
            <a:schemeClr val="tx1"/>
          </a:fontRef>
        </p:style>
      </p:cxnSp>
      <p:cxnSp>
        <p:nvCxnSpPr>
          <p:cNvPr id="16" name="Connecteur droit 15">
            <a:extLst>
              <a:ext uri="{FF2B5EF4-FFF2-40B4-BE49-F238E27FC236}">
                <a16:creationId xmlns:a16="http://schemas.microsoft.com/office/drawing/2014/main" id="{BCEB3253-73D1-4C9D-0863-AFB2D5BC19B6}"/>
              </a:ext>
            </a:extLst>
          </p:cNvPr>
          <p:cNvCxnSpPr>
            <a:cxnSpLocks/>
          </p:cNvCxnSpPr>
          <p:nvPr/>
        </p:nvCxnSpPr>
        <p:spPr>
          <a:xfrm flipV="1">
            <a:off x="6861807" y="4073509"/>
            <a:ext cx="4905317" cy="14316"/>
          </a:xfrm>
          <a:prstGeom prst="line">
            <a:avLst/>
          </a:prstGeom>
          <a:ln w="9525"/>
        </p:spPr>
        <p:style>
          <a:lnRef idx="1">
            <a:schemeClr val="dk1"/>
          </a:lnRef>
          <a:fillRef idx="0">
            <a:schemeClr val="dk1"/>
          </a:fillRef>
          <a:effectRef idx="0">
            <a:schemeClr val="dk1"/>
          </a:effectRef>
          <a:fontRef idx="minor">
            <a:schemeClr val="tx1"/>
          </a:fontRef>
        </p:style>
      </p:cxnSp>
      <p:cxnSp>
        <p:nvCxnSpPr>
          <p:cNvPr id="17" name="Connecteur droit 16">
            <a:extLst>
              <a:ext uri="{FF2B5EF4-FFF2-40B4-BE49-F238E27FC236}">
                <a16:creationId xmlns:a16="http://schemas.microsoft.com/office/drawing/2014/main" id="{3B6437AB-C62E-A5F6-78EF-E3B1EF191B00}"/>
              </a:ext>
            </a:extLst>
          </p:cNvPr>
          <p:cNvCxnSpPr>
            <a:cxnSpLocks/>
          </p:cNvCxnSpPr>
          <p:nvPr/>
        </p:nvCxnSpPr>
        <p:spPr>
          <a:xfrm flipV="1">
            <a:off x="6861807" y="4939224"/>
            <a:ext cx="4905317" cy="14316"/>
          </a:xfrm>
          <a:prstGeom prst="line">
            <a:avLst/>
          </a:prstGeom>
          <a:ln w="9525"/>
        </p:spPr>
        <p:style>
          <a:lnRef idx="2">
            <a:schemeClr val="dk1"/>
          </a:lnRef>
          <a:fillRef idx="0">
            <a:schemeClr val="dk1"/>
          </a:fillRef>
          <a:effectRef idx="1">
            <a:schemeClr val="dk1"/>
          </a:effectRef>
          <a:fontRef idx="minor">
            <a:schemeClr val="tx1"/>
          </a:fontRef>
        </p:style>
      </p:cxnSp>
      <p:cxnSp>
        <p:nvCxnSpPr>
          <p:cNvPr id="18" name="Connecteur droit 17">
            <a:extLst>
              <a:ext uri="{FF2B5EF4-FFF2-40B4-BE49-F238E27FC236}">
                <a16:creationId xmlns:a16="http://schemas.microsoft.com/office/drawing/2014/main" id="{FD7348C1-AECE-3B2C-DAB3-586DAD185C41}"/>
              </a:ext>
            </a:extLst>
          </p:cNvPr>
          <p:cNvCxnSpPr>
            <a:cxnSpLocks/>
          </p:cNvCxnSpPr>
          <p:nvPr/>
        </p:nvCxnSpPr>
        <p:spPr>
          <a:xfrm flipV="1">
            <a:off x="6861807" y="5833572"/>
            <a:ext cx="4905317" cy="14316"/>
          </a:xfrm>
          <a:prstGeom prst="line">
            <a:avLst/>
          </a:prstGeom>
          <a:ln w="9525"/>
        </p:spPr>
        <p:style>
          <a:lnRef idx="2">
            <a:schemeClr val="dk1"/>
          </a:lnRef>
          <a:fillRef idx="0">
            <a:schemeClr val="dk1"/>
          </a:fillRef>
          <a:effectRef idx="1">
            <a:schemeClr val="dk1"/>
          </a:effectRef>
          <a:fontRef idx="minor">
            <a:schemeClr val="tx1"/>
          </a:fontRef>
        </p:style>
      </p:cxnSp>
      <p:sp>
        <p:nvSpPr>
          <p:cNvPr id="19" name="ZoneTexte 18">
            <a:extLst>
              <a:ext uri="{FF2B5EF4-FFF2-40B4-BE49-F238E27FC236}">
                <a16:creationId xmlns:a16="http://schemas.microsoft.com/office/drawing/2014/main" id="{03FFE135-DC81-4953-5DB8-1433B509883A}"/>
              </a:ext>
            </a:extLst>
          </p:cNvPr>
          <p:cNvSpPr txBox="1">
            <a:spLocks/>
          </p:cNvSpPr>
          <p:nvPr/>
        </p:nvSpPr>
        <p:spPr>
          <a:xfrm>
            <a:off x="7220163" y="2457431"/>
            <a:ext cx="2219400" cy="754053"/>
          </a:xfrm>
          <a:prstGeom prst="rect">
            <a:avLst/>
          </a:prstGeom>
          <a:noFill/>
        </p:spPr>
        <p:txBody>
          <a:bodyPr wrap="square" rtlCol="0">
            <a:spAutoFit/>
          </a:bodyPr>
          <a:lstStyle/>
          <a:p>
            <a:r>
              <a:rPr lang="fr-FR" sz="1400" b="1" dirty="0">
                <a:latin typeface="Sora SemiBold" panose="020B0604020202020204" charset="0"/>
                <a:cs typeface="Sora SemiBold" panose="020B0604020202020204" charset="0"/>
              </a:rPr>
              <a:t>LOREM IPSUM</a:t>
            </a:r>
          </a:p>
          <a:p>
            <a:endParaRPr lang="fr-FR" sz="1100" b="1" dirty="0">
              <a:latin typeface="Sora SemiBold" panose="020B0604020202020204" charset="0"/>
              <a:cs typeface="Sora SemiBold" panose="020B0604020202020204" charset="0"/>
            </a:endParaRPr>
          </a:p>
          <a:p>
            <a:endParaRPr lang="fr-FR" b="1" dirty="0">
              <a:latin typeface="Sora SemiBold" panose="020B0604020202020204" charset="0"/>
              <a:cs typeface="Sora SemiBold" panose="020B0604020202020204" charset="0"/>
            </a:endParaRPr>
          </a:p>
        </p:txBody>
      </p:sp>
      <p:sp>
        <p:nvSpPr>
          <p:cNvPr id="20" name="ZoneTexte 19">
            <a:extLst>
              <a:ext uri="{FF2B5EF4-FFF2-40B4-BE49-F238E27FC236}">
                <a16:creationId xmlns:a16="http://schemas.microsoft.com/office/drawing/2014/main" id="{68B1E5EA-8B04-CB62-CC54-6A71D757A92B}"/>
              </a:ext>
            </a:extLst>
          </p:cNvPr>
          <p:cNvSpPr txBox="1">
            <a:spLocks/>
          </p:cNvSpPr>
          <p:nvPr/>
        </p:nvSpPr>
        <p:spPr>
          <a:xfrm>
            <a:off x="7220163" y="3333772"/>
            <a:ext cx="2219400" cy="754053"/>
          </a:xfrm>
          <a:prstGeom prst="rect">
            <a:avLst/>
          </a:prstGeom>
          <a:noFill/>
        </p:spPr>
        <p:txBody>
          <a:bodyPr wrap="square" rtlCol="0">
            <a:spAutoFit/>
          </a:bodyPr>
          <a:lstStyle/>
          <a:p>
            <a:r>
              <a:rPr lang="fr-FR" sz="1400" b="1" dirty="0">
                <a:latin typeface="Sora SemiBold" panose="020B0604020202020204" charset="0"/>
                <a:cs typeface="Sora SemiBold" panose="020B0604020202020204" charset="0"/>
              </a:rPr>
              <a:t>LOREM IPSUM</a:t>
            </a:r>
          </a:p>
          <a:p>
            <a:endParaRPr lang="fr-FR" sz="1100" b="1" dirty="0">
              <a:latin typeface="Sora SemiBold" panose="020B0604020202020204" charset="0"/>
              <a:cs typeface="Sora SemiBold" panose="020B0604020202020204" charset="0"/>
            </a:endParaRPr>
          </a:p>
          <a:p>
            <a:endParaRPr lang="fr-FR" b="1" dirty="0">
              <a:latin typeface="Sora SemiBold" panose="020B0604020202020204" charset="0"/>
              <a:cs typeface="Sora SemiBold" panose="020B0604020202020204" charset="0"/>
            </a:endParaRPr>
          </a:p>
        </p:txBody>
      </p:sp>
      <p:sp>
        <p:nvSpPr>
          <p:cNvPr id="21" name="ZoneTexte 20">
            <a:extLst>
              <a:ext uri="{FF2B5EF4-FFF2-40B4-BE49-F238E27FC236}">
                <a16:creationId xmlns:a16="http://schemas.microsoft.com/office/drawing/2014/main" id="{25B09FE3-DB02-0D28-472C-CDF3A75AAA59}"/>
              </a:ext>
            </a:extLst>
          </p:cNvPr>
          <p:cNvSpPr txBox="1">
            <a:spLocks/>
          </p:cNvSpPr>
          <p:nvPr/>
        </p:nvSpPr>
        <p:spPr>
          <a:xfrm>
            <a:off x="7220163" y="4192329"/>
            <a:ext cx="2219400" cy="754053"/>
          </a:xfrm>
          <a:prstGeom prst="rect">
            <a:avLst/>
          </a:prstGeom>
          <a:noFill/>
        </p:spPr>
        <p:txBody>
          <a:bodyPr wrap="square" rtlCol="0">
            <a:spAutoFit/>
          </a:bodyPr>
          <a:lstStyle/>
          <a:p>
            <a:r>
              <a:rPr lang="fr-FR" sz="1400" b="1" dirty="0">
                <a:latin typeface="Sora SemiBold" panose="020B0604020202020204" charset="0"/>
                <a:cs typeface="Sora SemiBold" panose="020B0604020202020204" charset="0"/>
              </a:rPr>
              <a:t>LOREM IPSUM</a:t>
            </a:r>
          </a:p>
          <a:p>
            <a:endParaRPr lang="fr-FR" sz="1100" b="1" dirty="0">
              <a:latin typeface="Sora SemiBold" panose="020B0604020202020204" charset="0"/>
              <a:cs typeface="Sora SemiBold" panose="020B0604020202020204" charset="0"/>
            </a:endParaRPr>
          </a:p>
          <a:p>
            <a:endParaRPr lang="fr-FR" b="1" dirty="0">
              <a:latin typeface="Sora SemiBold" panose="020B0604020202020204" charset="0"/>
              <a:cs typeface="Sora SemiBold" panose="020B0604020202020204" charset="0"/>
            </a:endParaRPr>
          </a:p>
        </p:txBody>
      </p:sp>
      <p:sp>
        <p:nvSpPr>
          <p:cNvPr id="22" name="ZoneTexte 21">
            <a:extLst>
              <a:ext uri="{FF2B5EF4-FFF2-40B4-BE49-F238E27FC236}">
                <a16:creationId xmlns:a16="http://schemas.microsoft.com/office/drawing/2014/main" id="{910AF816-6C78-16DF-E0C0-062ECAF986E5}"/>
              </a:ext>
            </a:extLst>
          </p:cNvPr>
          <p:cNvSpPr txBox="1">
            <a:spLocks/>
          </p:cNvSpPr>
          <p:nvPr/>
        </p:nvSpPr>
        <p:spPr>
          <a:xfrm>
            <a:off x="7220163" y="5065267"/>
            <a:ext cx="2219400" cy="754053"/>
          </a:xfrm>
          <a:prstGeom prst="rect">
            <a:avLst/>
          </a:prstGeom>
          <a:noFill/>
        </p:spPr>
        <p:txBody>
          <a:bodyPr wrap="square" rtlCol="0">
            <a:spAutoFit/>
          </a:bodyPr>
          <a:lstStyle/>
          <a:p>
            <a:r>
              <a:rPr lang="fr-FR" sz="1400" b="1" dirty="0">
                <a:latin typeface="Sora SemiBold" panose="020B0604020202020204" charset="0"/>
                <a:cs typeface="Sora SemiBold" panose="020B0604020202020204" charset="0"/>
              </a:rPr>
              <a:t>LOREM IPSUM</a:t>
            </a:r>
          </a:p>
          <a:p>
            <a:endParaRPr lang="fr-FR" sz="1100" b="1" dirty="0">
              <a:latin typeface="Sora SemiBold" panose="020B0604020202020204" charset="0"/>
              <a:cs typeface="Sora SemiBold" panose="020B0604020202020204" charset="0"/>
            </a:endParaRPr>
          </a:p>
          <a:p>
            <a:endParaRPr lang="fr-FR" b="1" dirty="0">
              <a:latin typeface="Sora SemiBold" panose="020B0604020202020204" charset="0"/>
              <a:cs typeface="Sora SemiBold" panose="020B0604020202020204" charset="0"/>
            </a:endParaRPr>
          </a:p>
        </p:txBody>
      </p:sp>
      <p:sp>
        <p:nvSpPr>
          <p:cNvPr id="23" name="Google Shape;313;p30">
            <a:extLst>
              <a:ext uri="{FF2B5EF4-FFF2-40B4-BE49-F238E27FC236}">
                <a16:creationId xmlns:a16="http://schemas.microsoft.com/office/drawing/2014/main" id="{9756A257-665A-2F0C-91AE-09DA715424F6}"/>
              </a:ext>
            </a:extLst>
          </p:cNvPr>
          <p:cNvSpPr txBox="1">
            <a:spLocks/>
          </p:cNvSpPr>
          <p:nvPr/>
        </p:nvSpPr>
        <p:spPr>
          <a:xfrm>
            <a:off x="6096000" y="2487375"/>
            <a:ext cx="12192000" cy="635104"/>
          </a:xfrm>
          <a:prstGeom prst="rect">
            <a:avLst/>
          </a:prstGeom>
          <a:noFill/>
          <a:ln>
            <a:noFill/>
          </a:ln>
        </p:spPr>
        <p:txBody>
          <a:bodyPr spcFirstLastPara="1" wrap="square" lIns="0" tIns="0" rIns="0" bIns="0" anchor="t" anchorCtr="0">
            <a:noAutofit/>
          </a:bodyPr>
          <a:lstStyle/>
          <a:p>
            <a:pPr marL="719999" lvl="0" indent="0" rtl="0">
              <a:lnSpc>
                <a:spcPct val="80000"/>
              </a:lnSpc>
              <a:spcBef>
                <a:spcPts val="0"/>
              </a:spcBef>
              <a:spcAft>
                <a:spcPts val="0"/>
              </a:spcAft>
              <a:buClr>
                <a:srgbClr val="000000"/>
              </a:buClr>
              <a:buSzPts val="1100"/>
              <a:buFont typeface="Arial"/>
              <a:buNone/>
            </a:pPr>
            <a:r>
              <a:rPr lang="fr-FR" sz="6000" b="1" dirty="0">
                <a:solidFill>
                  <a:srgbClr val="001410"/>
                </a:solidFill>
                <a:latin typeface="Sora" panose="020B0604020202020204" charset="0"/>
                <a:ea typeface="Sora"/>
                <a:cs typeface="Sora" panose="020B0604020202020204" charset="0"/>
                <a:sym typeface="Sora"/>
              </a:rPr>
              <a:t>2</a:t>
            </a:r>
            <a:endParaRPr sz="6000" b="1" dirty="0">
              <a:solidFill>
                <a:srgbClr val="87CBC1"/>
              </a:solidFill>
              <a:latin typeface="Sora" panose="020B0604020202020204" charset="0"/>
              <a:ea typeface="Sora Light"/>
              <a:cs typeface="Sora" panose="020B0604020202020204" charset="0"/>
              <a:sym typeface="Sora Light"/>
            </a:endParaRPr>
          </a:p>
        </p:txBody>
      </p:sp>
      <p:sp>
        <p:nvSpPr>
          <p:cNvPr id="24" name="Google Shape;313;p30">
            <a:extLst>
              <a:ext uri="{FF2B5EF4-FFF2-40B4-BE49-F238E27FC236}">
                <a16:creationId xmlns:a16="http://schemas.microsoft.com/office/drawing/2014/main" id="{5D256AF4-EF19-F682-C024-29801F34F4DC}"/>
              </a:ext>
            </a:extLst>
          </p:cNvPr>
          <p:cNvSpPr txBox="1">
            <a:spLocks/>
          </p:cNvSpPr>
          <p:nvPr/>
        </p:nvSpPr>
        <p:spPr>
          <a:xfrm>
            <a:off x="6096000" y="3363871"/>
            <a:ext cx="12192000" cy="635104"/>
          </a:xfrm>
          <a:prstGeom prst="rect">
            <a:avLst/>
          </a:prstGeom>
          <a:noFill/>
          <a:ln>
            <a:noFill/>
          </a:ln>
        </p:spPr>
        <p:txBody>
          <a:bodyPr spcFirstLastPara="1" wrap="square" lIns="0" tIns="0" rIns="0" bIns="0" anchor="t" anchorCtr="0">
            <a:noAutofit/>
          </a:bodyPr>
          <a:lstStyle/>
          <a:p>
            <a:pPr marL="719999" lvl="0" indent="0" rtl="0">
              <a:lnSpc>
                <a:spcPct val="80000"/>
              </a:lnSpc>
              <a:spcBef>
                <a:spcPts val="0"/>
              </a:spcBef>
              <a:spcAft>
                <a:spcPts val="0"/>
              </a:spcAft>
              <a:buClr>
                <a:srgbClr val="000000"/>
              </a:buClr>
              <a:buSzPts val="1100"/>
              <a:buFont typeface="Arial"/>
              <a:buNone/>
            </a:pPr>
            <a:r>
              <a:rPr lang="fr-FR" sz="6000" b="1" dirty="0">
                <a:solidFill>
                  <a:srgbClr val="001410"/>
                </a:solidFill>
                <a:latin typeface="Sora" panose="020B0604020202020204" charset="0"/>
                <a:ea typeface="Sora Light"/>
                <a:cs typeface="Sora" panose="020B0604020202020204" charset="0"/>
                <a:sym typeface="Sora"/>
              </a:rPr>
              <a:t>4</a:t>
            </a:r>
            <a:endParaRPr sz="6000" b="1" dirty="0">
              <a:solidFill>
                <a:srgbClr val="87CBC1"/>
              </a:solidFill>
              <a:latin typeface="Sora" panose="020B0604020202020204" charset="0"/>
              <a:ea typeface="Sora Light"/>
              <a:cs typeface="Sora" panose="020B0604020202020204" charset="0"/>
              <a:sym typeface="Sora Light"/>
            </a:endParaRPr>
          </a:p>
        </p:txBody>
      </p:sp>
      <p:sp>
        <p:nvSpPr>
          <p:cNvPr id="25" name="Google Shape;313;p30">
            <a:extLst>
              <a:ext uri="{FF2B5EF4-FFF2-40B4-BE49-F238E27FC236}">
                <a16:creationId xmlns:a16="http://schemas.microsoft.com/office/drawing/2014/main" id="{3985F982-1E4E-6845-BCAA-12FF68656A57}"/>
              </a:ext>
            </a:extLst>
          </p:cNvPr>
          <p:cNvSpPr txBox="1">
            <a:spLocks/>
          </p:cNvSpPr>
          <p:nvPr/>
        </p:nvSpPr>
        <p:spPr>
          <a:xfrm>
            <a:off x="6096000" y="4222363"/>
            <a:ext cx="12192000" cy="635104"/>
          </a:xfrm>
          <a:prstGeom prst="rect">
            <a:avLst/>
          </a:prstGeom>
          <a:noFill/>
          <a:ln>
            <a:noFill/>
          </a:ln>
        </p:spPr>
        <p:txBody>
          <a:bodyPr spcFirstLastPara="1" wrap="square" lIns="0" tIns="0" rIns="0" bIns="0" anchor="t" anchorCtr="0">
            <a:noAutofit/>
          </a:bodyPr>
          <a:lstStyle/>
          <a:p>
            <a:pPr marL="719999" lvl="0" indent="0" rtl="0">
              <a:lnSpc>
                <a:spcPct val="80000"/>
              </a:lnSpc>
              <a:spcBef>
                <a:spcPts val="0"/>
              </a:spcBef>
              <a:spcAft>
                <a:spcPts val="0"/>
              </a:spcAft>
              <a:buClr>
                <a:srgbClr val="000000"/>
              </a:buClr>
              <a:buSzPts val="1100"/>
              <a:buFont typeface="Arial"/>
              <a:buNone/>
            </a:pPr>
            <a:r>
              <a:rPr lang="fr-FR" sz="6000" b="1" dirty="0">
                <a:solidFill>
                  <a:srgbClr val="001410"/>
                </a:solidFill>
                <a:latin typeface="Sora" panose="020B0604020202020204" charset="0"/>
                <a:ea typeface="Sora Light"/>
                <a:cs typeface="Sora" panose="020B0604020202020204" charset="0"/>
                <a:sym typeface="Sora"/>
              </a:rPr>
              <a:t>6</a:t>
            </a:r>
            <a:endParaRPr sz="6000" b="1" dirty="0">
              <a:solidFill>
                <a:srgbClr val="87CBC1"/>
              </a:solidFill>
              <a:latin typeface="Sora" panose="020B0604020202020204" charset="0"/>
              <a:ea typeface="Sora Light"/>
              <a:cs typeface="Sora" panose="020B0604020202020204" charset="0"/>
              <a:sym typeface="Sora Light"/>
            </a:endParaRPr>
          </a:p>
        </p:txBody>
      </p:sp>
      <p:sp>
        <p:nvSpPr>
          <p:cNvPr id="26" name="Google Shape;313;p30">
            <a:extLst>
              <a:ext uri="{FF2B5EF4-FFF2-40B4-BE49-F238E27FC236}">
                <a16:creationId xmlns:a16="http://schemas.microsoft.com/office/drawing/2014/main" id="{81344EA0-11C7-BFB6-CFDD-AAB517C7B4EF}"/>
              </a:ext>
            </a:extLst>
          </p:cNvPr>
          <p:cNvSpPr txBox="1">
            <a:spLocks/>
          </p:cNvSpPr>
          <p:nvPr/>
        </p:nvSpPr>
        <p:spPr>
          <a:xfrm>
            <a:off x="6096000" y="5114641"/>
            <a:ext cx="12192000" cy="635104"/>
          </a:xfrm>
          <a:prstGeom prst="rect">
            <a:avLst/>
          </a:prstGeom>
          <a:noFill/>
          <a:ln>
            <a:noFill/>
          </a:ln>
        </p:spPr>
        <p:txBody>
          <a:bodyPr spcFirstLastPara="1" wrap="square" lIns="0" tIns="0" rIns="0" bIns="0" anchor="t" anchorCtr="0">
            <a:noAutofit/>
          </a:bodyPr>
          <a:lstStyle/>
          <a:p>
            <a:pPr marL="719999" lvl="0" indent="0" rtl="0">
              <a:lnSpc>
                <a:spcPct val="80000"/>
              </a:lnSpc>
              <a:spcBef>
                <a:spcPts val="0"/>
              </a:spcBef>
              <a:spcAft>
                <a:spcPts val="0"/>
              </a:spcAft>
              <a:buClr>
                <a:srgbClr val="000000"/>
              </a:buClr>
              <a:buSzPts val="1100"/>
              <a:buFont typeface="Arial"/>
              <a:buNone/>
            </a:pPr>
            <a:r>
              <a:rPr lang="fr-FR" sz="6000" b="1" dirty="0">
                <a:solidFill>
                  <a:srgbClr val="001410"/>
                </a:solidFill>
                <a:latin typeface="Sora" panose="020B0604020202020204" charset="0"/>
                <a:ea typeface="Sora Light"/>
                <a:cs typeface="Sora" panose="020B0604020202020204" charset="0"/>
                <a:sym typeface="Sora"/>
              </a:rPr>
              <a:t>8</a:t>
            </a:r>
            <a:endParaRPr sz="6000" b="1" dirty="0">
              <a:solidFill>
                <a:srgbClr val="87CBC1"/>
              </a:solidFill>
              <a:latin typeface="Sora" panose="020B0604020202020204" charset="0"/>
              <a:ea typeface="Sora Light"/>
              <a:cs typeface="Sora" panose="020B0604020202020204" charset="0"/>
              <a:sym typeface="Sora Light"/>
            </a:endParaRPr>
          </a:p>
        </p:txBody>
      </p:sp>
    </p:spTree>
    <p:extLst>
      <p:ext uri="{BB962C8B-B14F-4D97-AF65-F5344CB8AC3E}">
        <p14:creationId xmlns:p14="http://schemas.microsoft.com/office/powerpoint/2010/main" val="570248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C4FEF-5743-C935-D193-9D47609419B4}"/>
            </a:ext>
          </a:extLst>
        </p:cNvPr>
        <p:cNvGrpSpPr/>
        <p:nvPr/>
      </p:nvGrpSpPr>
      <p:grpSpPr>
        <a:xfrm>
          <a:off x="0" y="0"/>
          <a:ext cx="0" cy="0"/>
          <a:chOff x="0" y="0"/>
          <a:chExt cx="0" cy="0"/>
        </a:xfrm>
      </p:grpSpPr>
      <p:pic>
        <p:nvPicPr>
          <p:cNvPr id="50" name="Image 49">
            <a:extLst>
              <a:ext uri="{FF2B5EF4-FFF2-40B4-BE49-F238E27FC236}">
                <a16:creationId xmlns:a16="http://schemas.microsoft.com/office/drawing/2014/main" id="{C7E29CC0-14E6-2F92-2248-786FFD979B88}"/>
              </a:ext>
            </a:extLst>
          </p:cNvPr>
          <p:cNvPicPr>
            <a:picLocks noChangeAspect="1"/>
          </p:cNvPicPr>
          <p:nvPr/>
        </p:nvPicPr>
        <p:blipFill>
          <a:blip r:embed="rId2"/>
          <a:stretch>
            <a:fillRect/>
          </a:stretch>
        </p:blipFill>
        <p:spPr>
          <a:xfrm rot="16200000">
            <a:off x="8441815" y="4094066"/>
            <a:ext cx="757826" cy="1070620"/>
          </a:xfrm>
          <a:prstGeom prst="rect">
            <a:avLst/>
          </a:prstGeom>
        </p:spPr>
      </p:pic>
      <p:sp>
        <p:nvSpPr>
          <p:cNvPr id="2" name="Google Shape;322;p31">
            <a:extLst>
              <a:ext uri="{FF2B5EF4-FFF2-40B4-BE49-F238E27FC236}">
                <a16:creationId xmlns:a16="http://schemas.microsoft.com/office/drawing/2014/main" id="{3631DD4A-0D07-5553-1688-940DC0B458DE}"/>
              </a:ext>
            </a:extLst>
          </p:cNvPr>
          <p:cNvSpPr txBox="1"/>
          <p:nvPr/>
        </p:nvSpPr>
        <p:spPr>
          <a:xfrm>
            <a:off x="0" y="830400"/>
            <a:ext cx="5702400" cy="6348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5867" b="1" dirty="0">
                <a:solidFill>
                  <a:srgbClr val="001410"/>
                </a:solidFill>
                <a:latin typeface="Sora" panose="020B0604020202020204" charset="0"/>
                <a:ea typeface="Sora"/>
                <a:cs typeface="Sora" panose="020B0604020202020204" charset="0"/>
                <a:sym typeface="Sora"/>
              </a:rPr>
              <a:t>Sommaire</a:t>
            </a:r>
            <a:endParaRPr sz="5867" b="1" dirty="0">
              <a:solidFill>
                <a:srgbClr val="001410"/>
              </a:solidFill>
              <a:latin typeface="Sora" panose="020B0604020202020204" charset="0"/>
              <a:ea typeface="Sora"/>
              <a:cs typeface="Sora" panose="020B0604020202020204" charset="0"/>
              <a:sym typeface="Sora"/>
            </a:endParaRPr>
          </a:p>
        </p:txBody>
      </p:sp>
      <p:pic>
        <p:nvPicPr>
          <p:cNvPr id="27" name="Image 26">
            <a:extLst>
              <a:ext uri="{FF2B5EF4-FFF2-40B4-BE49-F238E27FC236}">
                <a16:creationId xmlns:a16="http://schemas.microsoft.com/office/drawing/2014/main" id="{59DCC265-FF8D-610B-5701-BC1112107BDF}"/>
              </a:ext>
            </a:extLst>
          </p:cNvPr>
          <p:cNvPicPr>
            <a:picLocks noChangeAspect="1"/>
          </p:cNvPicPr>
          <p:nvPr/>
        </p:nvPicPr>
        <p:blipFill>
          <a:blip r:embed="rId2"/>
          <a:stretch>
            <a:fillRect/>
          </a:stretch>
        </p:blipFill>
        <p:spPr>
          <a:xfrm rot="16200000">
            <a:off x="5692087" y="4094067"/>
            <a:ext cx="757826" cy="1070620"/>
          </a:xfrm>
          <a:prstGeom prst="rect">
            <a:avLst/>
          </a:prstGeom>
        </p:spPr>
      </p:pic>
      <p:pic>
        <p:nvPicPr>
          <p:cNvPr id="28" name="Image 27">
            <a:extLst>
              <a:ext uri="{FF2B5EF4-FFF2-40B4-BE49-F238E27FC236}">
                <a16:creationId xmlns:a16="http://schemas.microsoft.com/office/drawing/2014/main" id="{E2490341-A053-5A89-8320-E5292E957505}"/>
              </a:ext>
            </a:extLst>
          </p:cNvPr>
          <p:cNvPicPr>
            <a:picLocks noChangeAspect="1"/>
          </p:cNvPicPr>
          <p:nvPr/>
        </p:nvPicPr>
        <p:blipFill>
          <a:blip r:embed="rId2"/>
          <a:stretch>
            <a:fillRect/>
          </a:stretch>
        </p:blipFill>
        <p:spPr>
          <a:xfrm rot="16200000">
            <a:off x="3040488" y="4115127"/>
            <a:ext cx="757826" cy="1070620"/>
          </a:xfrm>
          <a:prstGeom prst="rect">
            <a:avLst/>
          </a:prstGeom>
        </p:spPr>
      </p:pic>
      <p:pic>
        <p:nvPicPr>
          <p:cNvPr id="29" name="Image 28">
            <a:extLst>
              <a:ext uri="{FF2B5EF4-FFF2-40B4-BE49-F238E27FC236}">
                <a16:creationId xmlns:a16="http://schemas.microsoft.com/office/drawing/2014/main" id="{A56EE8C0-9C85-0BD1-E023-34E81935A84D}"/>
              </a:ext>
            </a:extLst>
          </p:cNvPr>
          <p:cNvPicPr>
            <a:picLocks noChangeAspect="1"/>
          </p:cNvPicPr>
          <p:nvPr/>
        </p:nvPicPr>
        <p:blipFill>
          <a:blip r:embed="rId2"/>
          <a:stretch>
            <a:fillRect/>
          </a:stretch>
        </p:blipFill>
        <p:spPr>
          <a:xfrm rot="16200000">
            <a:off x="8441815" y="1712488"/>
            <a:ext cx="757826" cy="1070620"/>
          </a:xfrm>
          <a:prstGeom prst="rect">
            <a:avLst/>
          </a:prstGeom>
        </p:spPr>
      </p:pic>
      <p:pic>
        <p:nvPicPr>
          <p:cNvPr id="30" name="Image 29">
            <a:extLst>
              <a:ext uri="{FF2B5EF4-FFF2-40B4-BE49-F238E27FC236}">
                <a16:creationId xmlns:a16="http://schemas.microsoft.com/office/drawing/2014/main" id="{BCC414C9-2B71-DDE5-CD0B-E89350E74667}"/>
              </a:ext>
            </a:extLst>
          </p:cNvPr>
          <p:cNvPicPr>
            <a:picLocks noChangeAspect="1"/>
          </p:cNvPicPr>
          <p:nvPr/>
        </p:nvPicPr>
        <p:blipFill>
          <a:blip r:embed="rId2"/>
          <a:stretch>
            <a:fillRect/>
          </a:stretch>
        </p:blipFill>
        <p:spPr>
          <a:xfrm rot="16200000">
            <a:off x="5652032" y="1719208"/>
            <a:ext cx="757826" cy="1070620"/>
          </a:xfrm>
          <a:prstGeom prst="rect">
            <a:avLst/>
          </a:prstGeom>
        </p:spPr>
      </p:pic>
      <p:pic>
        <p:nvPicPr>
          <p:cNvPr id="31" name="Image 30">
            <a:extLst>
              <a:ext uri="{FF2B5EF4-FFF2-40B4-BE49-F238E27FC236}">
                <a16:creationId xmlns:a16="http://schemas.microsoft.com/office/drawing/2014/main" id="{774FEEC5-A587-811C-8E2B-B23DD70E08A3}"/>
              </a:ext>
            </a:extLst>
          </p:cNvPr>
          <p:cNvPicPr>
            <a:picLocks noChangeAspect="1"/>
          </p:cNvPicPr>
          <p:nvPr/>
        </p:nvPicPr>
        <p:blipFill>
          <a:blip r:embed="rId2"/>
          <a:stretch>
            <a:fillRect/>
          </a:stretch>
        </p:blipFill>
        <p:spPr>
          <a:xfrm rot="16200000">
            <a:off x="3065471" y="1705768"/>
            <a:ext cx="757826" cy="1070620"/>
          </a:xfrm>
          <a:prstGeom prst="rect">
            <a:avLst/>
          </a:prstGeom>
        </p:spPr>
      </p:pic>
      <p:sp>
        <p:nvSpPr>
          <p:cNvPr id="32" name="Google Shape;313;p30">
            <a:extLst>
              <a:ext uri="{FF2B5EF4-FFF2-40B4-BE49-F238E27FC236}">
                <a16:creationId xmlns:a16="http://schemas.microsoft.com/office/drawing/2014/main" id="{4A172CC2-D6A5-0EF2-186E-1CDAF5899B88}"/>
              </a:ext>
            </a:extLst>
          </p:cNvPr>
          <p:cNvSpPr txBox="1"/>
          <p:nvPr/>
        </p:nvSpPr>
        <p:spPr>
          <a:xfrm>
            <a:off x="1868417" y="2421432"/>
            <a:ext cx="1052945" cy="635104"/>
          </a:xfrm>
          <a:prstGeom prst="rect">
            <a:avLst/>
          </a:prstGeom>
          <a:noFill/>
          <a:ln>
            <a:noFill/>
          </a:ln>
        </p:spPr>
        <p:txBody>
          <a:bodyPr spcFirstLastPara="1" wrap="square" lIns="0" tIns="0" rIns="0" bIns="0" anchor="t" anchorCtr="0">
            <a:noAutofit/>
          </a:bodyPr>
          <a:lstStyle/>
          <a:p>
            <a:pPr marL="719999" lvl="0" indent="0" rtl="0">
              <a:lnSpc>
                <a:spcPct val="80000"/>
              </a:lnSpc>
              <a:spcBef>
                <a:spcPts val="0"/>
              </a:spcBef>
              <a:spcAft>
                <a:spcPts val="0"/>
              </a:spcAft>
              <a:buClr>
                <a:srgbClr val="000000"/>
              </a:buClr>
              <a:buSzPts val="1100"/>
              <a:buFont typeface="Arial"/>
              <a:buNone/>
            </a:pPr>
            <a:r>
              <a:rPr lang="fr-FR" sz="6000" b="1" dirty="0">
                <a:solidFill>
                  <a:srgbClr val="001410"/>
                </a:solidFill>
                <a:latin typeface="Sora SemiBold" panose="020B0604020202020204" charset="0"/>
                <a:ea typeface="Sora"/>
                <a:cs typeface="Sora SemiBold" panose="020B0604020202020204" charset="0"/>
                <a:sym typeface="Sora"/>
              </a:rPr>
              <a:t>1</a:t>
            </a:r>
            <a:endParaRPr sz="6000" dirty="0">
              <a:solidFill>
                <a:srgbClr val="87CBC1"/>
              </a:solidFill>
              <a:latin typeface="Sora SemiBold" panose="020B0604020202020204" charset="0"/>
              <a:ea typeface="Sora Light"/>
              <a:cs typeface="Sora SemiBold" panose="020B0604020202020204" charset="0"/>
              <a:sym typeface="Sora Light"/>
            </a:endParaRPr>
          </a:p>
        </p:txBody>
      </p:sp>
      <p:sp>
        <p:nvSpPr>
          <p:cNvPr id="33" name="Rectangle 32">
            <a:extLst>
              <a:ext uri="{FF2B5EF4-FFF2-40B4-BE49-F238E27FC236}">
                <a16:creationId xmlns:a16="http://schemas.microsoft.com/office/drawing/2014/main" id="{F9B17DDF-7F94-77BC-234A-28B0596A3239}"/>
              </a:ext>
            </a:extLst>
          </p:cNvPr>
          <p:cNvSpPr/>
          <p:nvPr/>
        </p:nvSpPr>
        <p:spPr>
          <a:xfrm>
            <a:off x="2394891" y="2337630"/>
            <a:ext cx="692728" cy="785092"/>
          </a:xfrm>
          <a:prstGeom prst="rect">
            <a:avLst/>
          </a:prstGeom>
          <a:no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FR"/>
          </a:p>
        </p:txBody>
      </p:sp>
      <p:sp>
        <p:nvSpPr>
          <p:cNvPr id="34" name="ZoneTexte 33">
            <a:extLst>
              <a:ext uri="{FF2B5EF4-FFF2-40B4-BE49-F238E27FC236}">
                <a16:creationId xmlns:a16="http://schemas.microsoft.com/office/drawing/2014/main" id="{B291D83E-8441-8D36-2696-E76A3EACE4CE}"/>
              </a:ext>
            </a:extLst>
          </p:cNvPr>
          <p:cNvSpPr txBox="1">
            <a:spLocks/>
          </p:cNvSpPr>
          <p:nvPr/>
        </p:nvSpPr>
        <p:spPr>
          <a:xfrm>
            <a:off x="3063801" y="2908057"/>
            <a:ext cx="2219400" cy="1277273"/>
          </a:xfrm>
          <a:prstGeom prst="rect">
            <a:avLst/>
          </a:prstGeom>
          <a:noFill/>
        </p:spPr>
        <p:txBody>
          <a:bodyPr wrap="square" rtlCol="0">
            <a:spAutoFit/>
          </a:bodyPr>
          <a:lstStyle/>
          <a:p>
            <a:r>
              <a:rPr lang="fr-FR" sz="1400" b="1" dirty="0">
                <a:latin typeface="Sora SemiBold" panose="020B0604020202020204" charset="0"/>
                <a:cs typeface="Sora SemiBold" panose="020B0604020202020204" charset="0"/>
              </a:rPr>
              <a:t>LOREM IPSUM</a:t>
            </a:r>
          </a:p>
          <a:p>
            <a:endParaRPr lang="fr-FR" sz="1100" b="1" dirty="0">
              <a:latin typeface="Sora SemiBold" panose="020B0604020202020204" charset="0"/>
              <a:cs typeface="Sora SemiBold" panose="020B0604020202020204" charset="0"/>
            </a:endParaRPr>
          </a:p>
          <a:p>
            <a:r>
              <a:rPr lang="fr-FR" sz="1100" b="1" dirty="0">
                <a:solidFill>
                  <a:srgbClr val="87CBC1"/>
                </a:solidFill>
                <a:latin typeface="Sora SemiBold" panose="020B0604020202020204" charset="0"/>
                <a:cs typeface="Sora SemiBold" panose="020B0604020202020204" charset="0"/>
              </a:rPr>
              <a:t>1.1   </a:t>
            </a:r>
            <a:r>
              <a:rPr lang="fr-FR" sz="1100" b="1" dirty="0" err="1">
                <a:solidFill>
                  <a:srgbClr val="87CBC1"/>
                </a:solidFill>
                <a:latin typeface="Sora SemiBold" panose="020B0604020202020204" charset="0"/>
                <a:cs typeface="Sora SemiBold" panose="020B0604020202020204" charset="0"/>
              </a:rPr>
              <a:t>Dolor</a:t>
            </a:r>
            <a:r>
              <a:rPr lang="fr-FR" sz="1100" b="1" dirty="0">
                <a:solidFill>
                  <a:srgbClr val="87CBC1"/>
                </a:solidFill>
                <a:latin typeface="Sora SemiBold" panose="020B0604020202020204" charset="0"/>
                <a:cs typeface="Sora SemiBold" panose="020B0604020202020204" charset="0"/>
              </a:rPr>
              <a:t> </a:t>
            </a:r>
            <a:r>
              <a:rPr lang="fr-FR" sz="1100" b="1" dirty="0" err="1">
                <a:solidFill>
                  <a:srgbClr val="87CBC1"/>
                </a:solidFill>
                <a:latin typeface="Sora SemiBold" panose="020B0604020202020204" charset="0"/>
                <a:cs typeface="Sora SemiBold" panose="020B0604020202020204" charset="0"/>
              </a:rPr>
              <a:t>sit</a:t>
            </a:r>
            <a:r>
              <a:rPr lang="fr-FR" sz="1100" b="1" dirty="0">
                <a:solidFill>
                  <a:srgbClr val="87CBC1"/>
                </a:solidFill>
                <a:latin typeface="Sora SemiBold" panose="020B0604020202020204" charset="0"/>
                <a:cs typeface="Sora SemiBold" panose="020B0604020202020204" charset="0"/>
              </a:rPr>
              <a:t> </a:t>
            </a:r>
            <a:r>
              <a:rPr lang="fr-FR" sz="1100" b="1" dirty="0" err="1">
                <a:solidFill>
                  <a:srgbClr val="87CBC1"/>
                </a:solidFill>
                <a:latin typeface="Sora SemiBold" panose="020B0604020202020204" charset="0"/>
                <a:cs typeface="Sora SemiBold" panose="020B0604020202020204" charset="0"/>
              </a:rPr>
              <a:t>amet</a:t>
            </a:r>
            <a:endParaRPr lang="fr-FR" sz="1100" b="1" dirty="0">
              <a:solidFill>
                <a:srgbClr val="87CBC1"/>
              </a:solidFill>
              <a:latin typeface="Sora SemiBold" panose="020B0604020202020204" charset="0"/>
              <a:cs typeface="Sora SemiBold" panose="020B0604020202020204" charset="0"/>
            </a:endParaRPr>
          </a:p>
          <a:p>
            <a:r>
              <a:rPr lang="fr-FR" sz="1100" b="1" dirty="0">
                <a:solidFill>
                  <a:srgbClr val="87CBC1"/>
                </a:solidFill>
                <a:latin typeface="Sora SemiBold" panose="020B0604020202020204" charset="0"/>
                <a:cs typeface="Sora SemiBold" panose="020B0604020202020204" charset="0"/>
              </a:rPr>
              <a:t>1.2  </a:t>
            </a:r>
            <a:r>
              <a:rPr lang="fr-FR" sz="1100" b="1" dirty="0" err="1">
                <a:solidFill>
                  <a:srgbClr val="87CBC1"/>
                </a:solidFill>
                <a:latin typeface="Sora SemiBold" panose="020B0604020202020204" charset="0"/>
                <a:cs typeface="Sora SemiBold" panose="020B0604020202020204" charset="0"/>
              </a:rPr>
              <a:t>Consectetur</a:t>
            </a:r>
            <a:endParaRPr lang="fr-FR" sz="1100" b="1" dirty="0">
              <a:solidFill>
                <a:srgbClr val="87CBC1"/>
              </a:solidFill>
              <a:latin typeface="Sora SemiBold" panose="020B0604020202020204" charset="0"/>
              <a:cs typeface="Sora SemiBold" panose="020B0604020202020204" charset="0"/>
            </a:endParaRPr>
          </a:p>
          <a:p>
            <a:r>
              <a:rPr lang="fr-FR" sz="1100" b="1" dirty="0">
                <a:solidFill>
                  <a:srgbClr val="87CBC1"/>
                </a:solidFill>
                <a:latin typeface="Sora SemiBold" panose="020B0604020202020204" charset="0"/>
                <a:cs typeface="Sora SemiBold" panose="020B0604020202020204" charset="0"/>
              </a:rPr>
              <a:t>1.3  </a:t>
            </a:r>
            <a:r>
              <a:rPr lang="fr-FR" sz="1100" b="1" dirty="0" err="1">
                <a:solidFill>
                  <a:srgbClr val="87CBC1"/>
                </a:solidFill>
                <a:latin typeface="Sora SemiBold" panose="020B0604020202020204" charset="0"/>
                <a:cs typeface="Sora SemiBold" panose="020B0604020202020204" charset="0"/>
              </a:rPr>
              <a:t>Vallis</a:t>
            </a:r>
            <a:r>
              <a:rPr lang="fr-FR" sz="1100" b="1" dirty="0">
                <a:solidFill>
                  <a:srgbClr val="87CBC1"/>
                </a:solidFill>
                <a:latin typeface="Sora SemiBold" panose="020B0604020202020204" charset="0"/>
                <a:cs typeface="Sora SemiBold" panose="020B0604020202020204" charset="0"/>
              </a:rPr>
              <a:t> </a:t>
            </a:r>
            <a:r>
              <a:rPr lang="fr-FR" sz="1100" b="1" dirty="0" err="1">
                <a:solidFill>
                  <a:srgbClr val="87CBC1"/>
                </a:solidFill>
                <a:latin typeface="Sora SemiBold" panose="020B0604020202020204" charset="0"/>
                <a:cs typeface="Sora SemiBold" panose="020B0604020202020204" charset="0"/>
              </a:rPr>
              <a:t>alps</a:t>
            </a:r>
            <a:endParaRPr lang="fr-FR" sz="1100" b="1" dirty="0">
              <a:solidFill>
                <a:srgbClr val="87CBC1"/>
              </a:solidFill>
              <a:latin typeface="Sora SemiBold" panose="020B0604020202020204" charset="0"/>
              <a:cs typeface="Sora SemiBold" panose="020B0604020202020204" charset="0"/>
            </a:endParaRPr>
          </a:p>
          <a:p>
            <a:endParaRPr lang="fr-FR" b="1" dirty="0">
              <a:latin typeface="Sora SemiBold" panose="020B0604020202020204" charset="0"/>
              <a:cs typeface="Sora SemiBold" panose="020B0604020202020204" charset="0"/>
            </a:endParaRPr>
          </a:p>
        </p:txBody>
      </p:sp>
      <p:sp>
        <p:nvSpPr>
          <p:cNvPr id="35" name="Rectangle 34">
            <a:extLst>
              <a:ext uri="{FF2B5EF4-FFF2-40B4-BE49-F238E27FC236}">
                <a16:creationId xmlns:a16="http://schemas.microsoft.com/office/drawing/2014/main" id="{D4A62757-9604-F4CD-6448-FBF0E653F617}"/>
              </a:ext>
            </a:extLst>
          </p:cNvPr>
          <p:cNvSpPr/>
          <p:nvPr/>
        </p:nvSpPr>
        <p:spPr>
          <a:xfrm>
            <a:off x="4969163" y="2337630"/>
            <a:ext cx="692728" cy="785092"/>
          </a:xfrm>
          <a:prstGeom prst="rect">
            <a:avLst/>
          </a:prstGeom>
          <a:no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FR"/>
          </a:p>
        </p:txBody>
      </p:sp>
      <p:sp>
        <p:nvSpPr>
          <p:cNvPr id="36" name="Google Shape;313;p30">
            <a:extLst>
              <a:ext uri="{FF2B5EF4-FFF2-40B4-BE49-F238E27FC236}">
                <a16:creationId xmlns:a16="http://schemas.microsoft.com/office/drawing/2014/main" id="{346A9A89-6CA0-26F8-E041-1CEFC07A80FF}"/>
              </a:ext>
            </a:extLst>
          </p:cNvPr>
          <p:cNvSpPr txBox="1"/>
          <p:nvPr/>
        </p:nvSpPr>
        <p:spPr>
          <a:xfrm>
            <a:off x="4442690" y="2403115"/>
            <a:ext cx="1052945" cy="635104"/>
          </a:xfrm>
          <a:prstGeom prst="rect">
            <a:avLst/>
          </a:prstGeom>
          <a:noFill/>
          <a:ln>
            <a:noFill/>
          </a:ln>
        </p:spPr>
        <p:txBody>
          <a:bodyPr spcFirstLastPara="1" wrap="square" lIns="0" tIns="0" rIns="0" bIns="0" anchor="t" anchorCtr="0">
            <a:noAutofit/>
          </a:bodyPr>
          <a:lstStyle/>
          <a:p>
            <a:pPr marL="719999" lvl="0" indent="0" rtl="0">
              <a:lnSpc>
                <a:spcPct val="80000"/>
              </a:lnSpc>
              <a:spcBef>
                <a:spcPts val="0"/>
              </a:spcBef>
              <a:spcAft>
                <a:spcPts val="0"/>
              </a:spcAft>
              <a:buClr>
                <a:srgbClr val="000000"/>
              </a:buClr>
              <a:buSzPts val="1100"/>
              <a:buFont typeface="Arial"/>
              <a:buNone/>
            </a:pPr>
            <a:r>
              <a:rPr lang="fr-FR" sz="6000" b="1" dirty="0">
                <a:solidFill>
                  <a:srgbClr val="001410"/>
                </a:solidFill>
                <a:latin typeface="Sora SemiBold" panose="020B0604020202020204" charset="0"/>
                <a:ea typeface="Sora"/>
                <a:cs typeface="Sora SemiBold" panose="020B0604020202020204" charset="0"/>
                <a:sym typeface="Sora"/>
              </a:rPr>
              <a:t>2</a:t>
            </a:r>
            <a:endParaRPr sz="6000" dirty="0">
              <a:solidFill>
                <a:srgbClr val="87CBC1"/>
              </a:solidFill>
              <a:latin typeface="Sora SemiBold" panose="020B0604020202020204" charset="0"/>
              <a:ea typeface="Sora Light"/>
              <a:cs typeface="Sora SemiBold" panose="020B0604020202020204" charset="0"/>
              <a:sym typeface="Sora Light"/>
            </a:endParaRPr>
          </a:p>
        </p:txBody>
      </p:sp>
      <p:sp>
        <p:nvSpPr>
          <p:cNvPr id="37" name="ZoneTexte 36">
            <a:extLst>
              <a:ext uri="{FF2B5EF4-FFF2-40B4-BE49-F238E27FC236}">
                <a16:creationId xmlns:a16="http://schemas.microsoft.com/office/drawing/2014/main" id="{CCD72F3F-BAE3-4606-F7D2-447113BE032E}"/>
              </a:ext>
            </a:extLst>
          </p:cNvPr>
          <p:cNvSpPr txBox="1"/>
          <p:nvPr/>
        </p:nvSpPr>
        <p:spPr>
          <a:xfrm>
            <a:off x="5661891" y="2899944"/>
            <a:ext cx="2219400" cy="1369606"/>
          </a:xfrm>
          <a:prstGeom prst="rect">
            <a:avLst/>
          </a:prstGeom>
          <a:noFill/>
        </p:spPr>
        <p:txBody>
          <a:bodyPr wrap="square" rtlCol="0">
            <a:spAutoFit/>
          </a:bodyPr>
          <a:lstStyle/>
          <a:p>
            <a:r>
              <a:rPr lang="fr-FR" sz="1400" b="1" dirty="0">
                <a:latin typeface="Sora SemiBold" panose="020B0604020202020204" charset="0"/>
                <a:cs typeface="Sora SemiBold" panose="020B0604020202020204" charset="0"/>
              </a:rPr>
              <a:t>LOREM IPSUM</a:t>
            </a:r>
          </a:p>
          <a:p>
            <a:endParaRPr lang="fr-FR" b="1" dirty="0">
              <a:latin typeface="Sora SemiBold" panose="020B0604020202020204" charset="0"/>
              <a:cs typeface="Sora SemiBold" panose="020B0604020202020204" charset="0"/>
            </a:endParaRPr>
          </a:p>
          <a:p>
            <a:r>
              <a:rPr lang="fr-FR" sz="1100" b="1" dirty="0">
                <a:solidFill>
                  <a:srgbClr val="87CBC1"/>
                </a:solidFill>
                <a:latin typeface="Sora SemiBold" panose="020B0604020202020204" charset="0"/>
                <a:cs typeface="Sora SemiBold" panose="020B0604020202020204" charset="0"/>
              </a:rPr>
              <a:t>2.1   </a:t>
            </a:r>
            <a:r>
              <a:rPr lang="fr-FR" sz="1100" b="1" dirty="0" err="1">
                <a:solidFill>
                  <a:srgbClr val="87CBC1"/>
                </a:solidFill>
                <a:latin typeface="Sora SemiBold" panose="020B0604020202020204" charset="0"/>
                <a:cs typeface="Sora SemiBold" panose="020B0604020202020204" charset="0"/>
              </a:rPr>
              <a:t>Dolor</a:t>
            </a:r>
            <a:r>
              <a:rPr lang="fr-FR" sz="1100" b="1" dirty="0">
                <a:solidFill>
                  <a:srgbClr val="87CBC1"/>
                </a:solidFill>
                <a:latin typeface="Sora SemiBold" panose="020B0604020202020204" charset="0"/>
                <a:cs typeface="Sora SemiBold" panose="020B0604020202020204" charset="0"/>
              </a:rPr>
              <a:t> </a:t>
            </a:r>
            <a:r>
              <a:rPr lang="fr-FR" sz="1100" b="1" dirty="0" err="1">
                <a:solidFill>
                  <a:srgbClr val="87CBC1"/>
                </a:solidFill>
                <a:latin typeface="Sora SemiBold" panose="020B0604020202020204" charset="0"/>
                <a:cs typeface="Sora SemiBold" panose="020B0604020202020204" charset="0"/>
              </a:rPr>
              <a:t>sit</a:t>
            </a:r>
            <a:r>
              <a:rPr lang="fr-FR" sz="1100" b="1" dirty="0">
                <a:solidFill>
                  <a:srgbClr val="87CBC1"/>
                </a:solidFill>
                <a:latin typeface="Sora SemiBold" panose="020B0604020202020204" charset="0"/>
                <a:cs typeface="Sora SemiBold" panose="020B0604020202020204" charset="0"/>
              </a:rPr>
              <a:t> </a:t>
            </a:r>
            <a:r>
              <a:rPr lang="fr-FR" sz="1100" b="1" dirty="0" err="1">
                <a:solidFill>
                  <a:srgbClr val="87CBC1"/>
                </a:solidFill>
                <a:latin typeface="Sora SemiBold" panose="020B0604020202020204" charset="0"/>
                <a:cs typeface="Sora SemiBold" panose="020B0604020202020204" charset="0"/>
              </a:rPr>
              <a:t>amet</a:t>
            </a:r>
            <a:endParaRPr lang="fr-FR" sz="1100" b="1" dirty="0">
              <a:solidFill>
                <a:srgbClr val="87CBC1"/>
              </a:solidFill>
              <a:latin typeface="Sora SemiBold" panose="020B0604020202020204" charset="0"/>
              <a:cs typeface="Sora SemiBold" panose="020B0604020202020204" charset="0"/>
            </a:endParaRPr>
          </a:p>
          <a:p>
            <a:r>
              <a:rPr lang="fr-FR" sz="1100" b="1" dirty="0">
                <a:solidFill>
                  <a:srgbClr val="87CBC1"/>
                </a:solidFill>
                <a:latin typeface="Sora SemiBold" panose="020B0604020202020204" charset="0"/>
                <a:cs typeface="Sora SemiBold" panose="020B0604020202020204" charset="0"/>
              </a:rPr>
              <a:t>2.2  </a:t>
            </a:r>
            <a:r>
              <a:rPr lang="fr-FR" sz="1100" b="1" dirty="0" err="1">
                <a:solidFill>
                  <a:srgbClr val="87CBC1"/>
                </a:solidFill>
                <a:latin typeface="Sora SemiBold" panose="020B0604020202020204" charset="0"/>
                <a:cs typeface="Sora SemiBold" panose="020B0604020202020204" charset="0"/>
              </a:rPr>
              <a:t>Consectetur</a:t>
            </a:r>
            <a:endParaRPr lang="fr-FR" sz="1100" b="1" dirty="0">
              <a:solidFill>
                <a:srgbClr val="87CBC1"/>
              </a:solidFill>
              <a:latin typeface="Sora SemiBold" panose="020B0604020202020204" charset="0"/>
              <a:cs typeface="Sora SemiBold" panose="020B0604020202020204" charset="0"/>
            </a:endParaRPr>
          </a:p>
          <a:p>
            <a:r>
              <a:rPr lang="fr-FR" sz="1100" b="1" dirty="0">
                <a:solidFill>
                  <a:srgbClr val="87CBC1"/>
                </a:solidFill>
                <a:latin typeface="Sora SemiBold" panose="020B0604020202020204" charset="0"/>
                <a:cs typeface="Sora SemiBold" panose="020B0604020202020204" charset="0"/>
              </a:rPr>
              <a:t>2.3  </a:t>
            </a:r>
            <a:r>
              <a:rPr lang="fr-FR" sz="1100" b="1" dirty="0" err="1">
                <a:solidFill>
                  <a:srgbClr val="87CBC1"/>
                </a:solidFill>
                <a:latin typeface="Sora SemiBold" panose="020B0604020202020204" charset="0"/>
                <a:cs typeface="Sora SemiBold" panose="020B0604020202020204" charset="0"/>
              </a:rPr>
              <a:t>Vallis</a:t>
            </a:r>
            <a:r>
              <a:rPr lang="fr-FR" sz="1100" b="1" dirty="0">
                <a:solidFill>
                  <a:srgbClr val="87CBC1"/>
                </a:solidFill>
                <a:latin typeface="Sora SemiBold" panose="020B0604020202020204" charset="0"/>
                <a:cs typeface="Sora SemiBold" panose="020B0604020202020204" charset="0"/>
              </a:rPr>
              <a:t> </a:t>
            </a:r>
            <a:r>
              <a:rPr lang="fr-FR" sz="1100" b="1" dirty="0" err="1">
                <a:solidFill>
                  <a:srgbClr val="87CBC1"/>
                </a:solidFill>
                <a:latin typeface="Sora SemiBold" panose="020B0604020202020204" charset="0"/>
                <a:cs typeface="Sora SemiBold" panose="020B0604020202020204" charset="0"/>
              </a:rPr>
              <a:t>alps</a:t>
            </a:r>
            <a:endParaRPr lang="fr-FR" sz="1100" b="1" dirty="0">
              <a:solidFill>
                <a:srgbClr val="87CBC1"/>
              </a:solidFill>
              <a:latin typeface="Sora SemiBold" panose="020B0604020202020204" charset="0"/>
              <a:cs typeface="Sora SemiBold" panose="020B0604020202020204" charset="0"/>
            </a:endParaRPr>
          </a:p>
          <a:p>
            <a:endParaRPr lang="fr-FR" b="1" dirty="0">
              <a:latin typeface="Sora SemiBold" panose="020B0604020202020204" charset="0"/>
              <a:cs typeface="Sora SemiBold" panose="020B0604020202020204" charset="0"/>
            </a:endParaRPr>
          </a:p>
        </p:txBody>
      </p:sp>
      <p:sp>
        <p:nvSpPr>
          <p:cNvPr id="38" name="Google Shape;313;p30">
            <a:extLst>
              <a:ext uri="{FF2B5EF4-FFF2-40B4-BE49-F238E27FC236}">
                <a16:creationId xmlns:a16="http://schemas.microsoft.com/office/drawing/2014/main" id="{D8F8262E-8D8D-AE99-1F7E-F65E24940ABF}"/>
              </a:ext>
            </a:extLst>
          </p:cNvPr>
          <p:cNvSpPr txBox="1"/>
          <p:nvPr/>
        </p:nvSpPr>
        <p:spPr>
          <a:xfrm>
            <a:off x="1766094" y="4808543"/>
            <a:ext cx="1052945" cy="635104"/>
          </a:xfrm>
          <a:prstGeom prst="rect">
            <a:avLst/>
          </a:prstGeom>
          <a:noFill/>
          <a:ln>
            <a:noFill/>
          </a:ln>
        </p:spPr>
        <p:txBody>
          <a:bodyPr spcFirstLastPara="1" wrap="square" lIns="0" tIns="0" rIns="0" bIns="0" anchor="t" anchorCtr="0">
            <a:noAutofit/>
          </a:bodyPr>
          <a:lstStyle/>
          <a:p>
            <a:pPr marL="719999" lvl="0" indent="0" rtl="0">
              <a:lnSpc>
                <a:spcPct val="80000"/>
              </a:lnSpc>
              <a:spcBef>
                <a:spcPts val="0"/>
              </a:spcBef>
              <a:spcAft>
                <a:spcPts val="0"/>
              </a:spcAft>
              <a:buClr>
                <a:srgbClr val="000000"/>
              </a:buClr>
              <a:buSzPts val="1100"/>
              <a:buFont typeface="Arial"/>
              <a:buNone/>
            </a:pPr>
            <a:r>
              <a:rPr lang="fr-FR" sz="6000" b="1" dirty="0">
                <a:solidFill>
                  <a:srgbClr val="001410"/>
                </a:solidFill>
                <a:latin typeface="Sora SemiBold" panose="020B0604020202020204" charset="0"/>
                <a:ea typeface="Sora Light"/>
                <a:cs typeface="Sora SemiBold" panose="020B0604020202020204" charset="0"/>
                <a:sym typeface="Sora"/>
              </a:rPr>
              <a:t>4</a:t>
            </a:r>
            <a:endParaRPr sz="6000" dirty="0">
              <a:solidFill>
                <a:srgbClr val="87CBC1"/>
              </a:solidFill>
              <a:latin typeface="Sora SemiBold" panose="020B0604020202020204" charset="0"/>
              <a:ea typeface="Sora Light"/>
              <a:cs typeface="Sora SemiBold" panose="020B0604020202020204" charset="0"/>
              <a:sym typeface="Sora Light"/>
            </a:endParaRPr>
          </a:p>
        </p:txBody>
      </p:sp>
      <p:sp>
        <p:nvSpPr>
          <p:cNvPr id="39" name="Rectangle 38">
            <a:extLst>
              <a:ext uri="{FF2B5EF4-FFF2-40B4-BE49-F238E27FC236}">
                <a16:creationId xmlns:a16="http://schemas.microsoft.com/office/drawing/2014/main" id="{FD7A5268-504E-DCCE-AB32-16DEEE5C6E1A}"/>
              </a:ext>
            </a:extLst>
          </p:cNvPr>
          <p:cNvSpPr/>
          <p:nvPr/>
        </p:nvSpPr>
        <p:spPr>
          <a:xfrm>
            <a:off x="2366456" y="4733549"/>
            <a:ext cx="692728" cy="785092"/>
          </a:xfrm>
          <a:prstGeom prst="rect">
            <a:avLst/>
          </a:prstGeom>
          <a:no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FR"/>
          </a:p>
        </p:txBody>
      </p:sp>
      <p:sp>
        <p:nvSpPr>
          <p:cNvPr id="40" name="ZoneTexte 39">
            <a:extLst>
              <a:ext uri="{FF2B5EF4-FFF2-40B4-BE49-F238E27FC236}">
                <a16:creationId xmlns:a16="http://schemas.microsoft.com/office/drawing/2014/main" id="{3B7A20BD-6A0A-4588-69BC-A79D014C4071}"/>
              </a:ext>
            </a:extLst>
          </p:cNvPr>
          <p:cNvSpPr txBox="1"/>
          <p:nvPr/>
        </p:nvSpPr>
        <p:spPr>
          <a:xfrm>
            <a:off x="3057179" y="5297836"/>
            <a:ext cx="2219400" cy="1369606"/>
          </a:xfrm>
          <a:prstGeom prst="rect">
            <a:avLst/>
          </a:prstGeom>
          <a:noFill/>
        </p:spPr>
        <p:txBody>
          <a:bodyPr wrap="square" rtlCol="0">
            <a:spAutoFit/>
          </a:bodyPr>
          <a:lstStyle/>
          <a:p>
            <a:r>
              <a:rPr lang="fr-FR" sz="1400" b="1" dirty="0">
                <a:latin typeface="Sora SemiBold" panose="020B0604020202020204" charset="0"/>
                <a:cs typeface="Sora SemiBold" panose="020B0604020202020204" charset="0"/>
              </a:rPr>
              <a:t>LOREM IPSUM</a:t>
            </a:r>
          </a:p>
          <a:p>
            <a:endParaRPr lang="fr-FR" b="1" dirty="0">
              <a:latin typeface="Sora SemiBold" panose="020B0604020202020204" charset="0"/>
              <a:cs typeface="Sora SemiBold" panose="020B0604020202020204" charset="0"/>
            </a:endParaRPr>
          </a:p>
          <a:p>
            <a:r>
              <a:rPr lang="fr-FR" sz="1100" b="1" dirty="0">
                <a:solidFill>
                  <a:srgbClr val="87CBC1"/>
                </a:solidFill>
                <a:latin typeface="Sora SemiBold" panose="020B0604020202020204" charset="0"/>
                <a:cs typeface="Sora SemiBold" panose="020B0604020202020204" charset="0"/>
              </a:rPr>
              <a:t>4.1   </a:t>
            </a:r>
            <a:r>
              <a:rPr lang="fr-FR" sz="1100" b="1" dirty="0" err="1">
                <a:solidFill>
                  <a:srgbClr val="87CBC1"/>
                </a:solidFill>
                <a:latin typeface="Sora SemiBold" panose="020B0604020202020204" charset="0"/>
                <a:cs typeface="Sora SemiBold" panose="020B0604020202020204" charset="0"/>
              </a:rPr>
              <a:t>Dolor</a:t>
            </a:r>
            <a:r>
              <a:rPr lang="fr-FR" sz="1100" b="1" dirty="0">
                <a:solidFill>
                  <a:srgbClr val="87CBC1"/>
                </a:solidFill>
                <a:latin typeface="Sora SemiBold" panose="020B0604020202020204" charset="0"/>
                <a:cs typeface="Sora SemiBold" panose="020B0604020202020204" charset="0"/>
              </a:rPr>
              <a:t> </a:t>
            </a:r>
            <a:r>
              <a:rPr lang="fr-FR" sz="1100" b="1" dirty="0" err="1">
                <a:solidFill>
                  <a:srgbClr val="87CBC1"/>
                </a:solidFill>
                <a:latin typeface="Sora SemiBold" panose="020B0604020202020204" charset="0"/>
                <a:cs typeface="Sora SemiBold" panose="020B0604020202020204" charset="0"/>
              </a:rPr>
              <a:t>sit</a:t>
            </a:r>
            <a:r>
              <a:rPr lang="fr-FR" sz="1100" b="1" dirty="0">
                <a:solidFill>
                  <a:srgbClr val="87CBC1"/>
                </a:solidFill>
                <a:latin typeface="Sora SemiBold" panose="020B0604020202020204" charset="0"/>
                <a:cs typeface="Sora SemiBold" panose="020B0604020202020204" charset="0"/>
              </a:rPr>
              <a:t> </a:t>
            </a:r>
            <a:r>
              <a:rPr lang="fr-FR" sz="1100" b="1" dirty="0" err="1">
                <a:solidFill>
                  <a:srgbClr val="87CBC1"/>
                </a:solidFill>
                <a:latin typeface="Sora SemiBold" panose="020B0604020202020204" charset="0"/>
                <a:cs typeface="Sora SemiBold" panose="020B0604020202020204" charset="0"/>
              </a:rPr>
              <a:t>amet</a:t>
            </a:r>
            <a:endParaRPr lang="fr-FR" sz="1100" b="1" dirty="0">
              <a:solidFill>
                <a:srgbClr val="87CBC1"/>
              </a:solidFill>
              <a:latin typeface="Sora SemiBold" panose="020B0604020202020204" charset="0"/>
              <a:cs typeface="Sora SemiBold" panose="020B0604020202020204" charset="0"/>
            </a:endParaRPr>
          </a:p>
          <a:p>
            <a:r>
              <a:rPr lang="fr-FR" sz="1100" b="1" dirty="0">
                <a:solidFill>
                  <a:srgbClr val="87CBC1"/>
                </a:solidFill>
                <a:latin typeface="Sora SemiBold" panose="020B0604020202020204" charset="0"/>
                <a:cs typeface="Sora SemiBold" panose="020B0604020202020204" charset="0"/>
              </a:rPr>
              <a:t>4.2  </a:t>
            </a:r>
            <a:r>
              <a:rPr lang="fr-FR" sz="1100" b="1" dirty="0" err="1">
                <a:solidFill>
                  <a:srgbClr val="87CBC1"/>
                </a:solidFill>
                <a:latin typeface="Sora SemiBold" panose="020B0604020202020204" charset="0"/>
                <a:cs typeface="Sora SemiBold" panose="020B0604020202020204" charset="0"/>
              </a:rPr>
              <a:t>Consectetur</a:t>
            </a:r>
            <a:endParaRPr lang="fr-FR" sz="1100" b="1" dirty="0">
              <a:solidFill>
                <a:srgbClr val="87CBC1"/>
              </a:solidFill>
              <a:latin typeface="Sora SemiBold" panose="020B0604020202020204" charset="0"/>
              <a:cs typeface="Sora SemiBold" panose="020B0604020202020204" charset="0"/>
            </a:endParaRPr>
          </a:p>
          <a:p>
            <a:r>
              <a:rPr lang="fr-FR" sz="1100" b="1" dirty="0">
                <a:solidFill>
                  <a:srgbClr val="87CBC1"/>
                </a:solidFill>
                <a:latin typeface="Sora SemiBold" panose="020B0604020202020204" charset="0"/>
                <a:cs typeface="Sora SemiBold" panose="020B0604020202020204" charset="0"/>
              </a:rPr>
              <a:t>4.3  </a:t>
            </a:r>
            <a:r>
              <a:rPr lang="fr-FR" sz="1100" b="1" dirty="0" err="1">
                <a:solidFill>
                  <a:srgbClr val="87CBC1"/>
                </a:solidFill>
                <a:latin typeface="Sora SemiBold" panose="020B0604020202020204" charset="0"/>
                <a:cs typeface="Sora SemiBold" panose="020B0604020202020204" charset="0"/>
              </a:rPr>
              <a:t>Vallis</a:t>
            </a:r>
            <a:r>
              <a:rPr lang="fr-FR" sz="1100" b="1" dirty="0">
                <a:solidFill>
                  <a:srgbClr val="87CBC1"/>
                </a:solidFill>
                <a:latin typeface="Sora SemiBold" panose="020B0604020202020204" charset="0"/>
                <a:cs typeface="Sora SemiBold" panose="020B0604020202020204" charset="0"/>
              </a:rPr>
              <a:t> </a:t>
            </a:r>
            <a:r>
              <a:rPr lang="fr-FR" sz="1100" b="1" dirty="0" err="1">
                <a:solidFill>
                  <a:srgbClr val="87CBC1"/>
                </a:solidFill>
                <a:latin typeface="Sora SemiBold" panose="020B0604020202020204" charset="0"/>
                <a:cs typeface="Sora SemiBold" panose="020B0604020202020204" charset="0"/>
              </a:rPr>
              <a:t>alps</a:t>
            </a:r>
            <a:endParaRPr lang="fr-FR" sz="1100" b="1" dirty="0">
              <a:solidFill>
                <a:srgbClr val="87CBC1"/>
              </a:solidFill>
              <a:latin typeface="Sora SemiBold" panose="020B0604020202020204" charset="0"/>
              <a:cs typeface="Sora SemiBold" panose="020B0604020202020204" charset="0"/>
            </a:endParaRPr>
          </a:p>
          <a:p>
            <a:endParaRPr lang="fr-FR" b="1" dirty="0">
              <a:latin typeface="Sora SemiBold" panose="020B0604020202020204" charset="0"/>
              <a:cs typeface="Sora SemiBold" panose="020B0604020202020204" charset="0"/>
            </a:endParaRPr>
          </a:p>
        </p:txBody>
      </p:sp>
      <p:sp>
        <p:nvSpPr>
          <p:cNvPr id="41" name="Rectangle 40">
            <a:extLst>
              <a:ext uri="{FF2B5EF4-FFF2-40B4-BE49-F238E27FC236}">
                <a16:creationId xmlns:a16="http://schemas.microsoft.com/office/drawing/2014/main" id="{4BAEC11D-834F-F7CF-EF50-33F0A6A95AB5}"/>
              </a:ext>
            </a:extLst>
          </p:cNvPr>
          <p:cNvSpPr/>
          <p:nvPr/>
        </p:nvSpPr>
        <p:spPr>
          <a:xfrm>
            <a:off x="5026891" y="4725929"/>
            <a:ext cx="692728" cy="785092"/>
          </a:xfrm>
          <a:prstGeom prst="rect">
            <a:avLst/>
          </a:prstGeom>
          <a:no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FR"/>
          </a:p>
        </p:txBody>
      </p:sp>
      <p:sp>
        <p:nvSpPr>
          <p:cNvPr id="42" name="Google Shape;313;p30">
            <a:extLst>
              <a:ext uri="{FF2B5EF4-FFF2-40B4-BE49-F238E27FC236}">
                <a16:creationId xmlns:a16="http://schemas.microsoft.com/office/drawing/2014/main" id="{EDC4BCB8-E31B-BB5C-6406-5A72E918F2B0}"/>
              </a:ext>
            </a:extLst>
          </p:cNvPr>
          <p:cNvSpPr txBox="1"/>
          <p:nvPr/>
        </p:nvSpPr>
        <p:spPr>
          <a:xfrm>
            <a:off x="4500417" y="4800923"/>
            <a:ext cx="1052945" cy="635104"/>
          </a:xfrm>
          <a:prstGeom prst="rect">
            <a:avLst/>
          </a:prstGeom>
          <a:noFill/>
          <a:ln>
            <a:noFill/>
          </a:ln>
        </p:spPr>
        <p:txBody>
          <a:bodyPr spcFirstLastPara="1" wrap="square" lIns="0" tIns="0" rIns="0" bIns="0" anchor="t" anchorCtr="0">
            <a:noAutofit/>
          </a:bodyPr>
          <a:lstStyle/>
          <a:p>
            <a:pPr marL="719999" lvl="0" indent="0" rtl="0">
              <a:lnSpc>
                <a:spcPct val="80000"/>
              </a:lnSpc>
              <a:spcBef>
                <a:spcPts val="0"/>
              </a:spcBef>
              <a:spcAft>
                <a:spcPts val="0"/>
              </a:spcAft>
              <a:buClr>
                <a:srgbClr val="000000"/>
              </a:buClr>
              <a:buSzPts val="1100"/>
              <a:buFont typeface="Arial"/>
              <a:buNone/>
            </a:pPr>
            <a:r>
              <a:rPr lang="fr-FR" sz="6000" b="1" dirty="0">
                <a:solidFill>
                  <a:srgbClr val="001410"/>
                </a:solidFill>
                <a:latin typeface="Sora SemiBold" panose="020B0604020202020204" charset="0"/>
                <a:ea typeface="Sora"/>
                <a:cs typeface="Sora SemiBold" panose="020B0604020202020204" charset="0"/>
                <a:sym typeface="Sora"/>
              </a:rPr>
              <a:t>5</a:t>
            </a:r>
            <a:endParaRPr sz="6000" dirty="0">
              <a:solidFill>
                <a:srgbClr val="87CBC1"/>
              </a:solidFill>
              <a:latin typeface="Sora SemiBold" panose="020B0604020202020204" charset="0"/>
              <a:ea typeface="Sora Light"/>
              <a:cs typeface="Sora SemiBold" panose="020B0604020202020204" charset="0"/>
              <a:sym typeface="Sora Light"/>
            </a:endParaRPr>
          </a:p>
        </p:txBody>
      </p:sp>
      <p:sp>
        <p:nvSpPr>
          <p:cNvPr id="43" name="ZoneTexte 42">
            <a:extLst>
              <a:ext uri="{FF2B5EF4-FFF2-40B4-BE49-F238E27FC236}">
                <a16:creationId xmlns:a16="http://schemas.microsoft.com/office/drawing/2014/main" id="{69D15189-A4BA-9F6D-240C-1094A2918D52}"/>
              </a:ext>
            </a:extLst>
          </p:cNvPr>
          <p:cNvSpPr txBox="1"/>
          <p:nvPr/>
        </p:nvSpPr>
        <p:spPr>
          <a:xfrm>
            <a:off x="5715609" y="5290651"/>
            <a:ext cx="2219400" cy="1369606"/>
          </a:xfrm>
          <a:prstGeom prst="rect">
            <a:avLst/>
          </a:prstGeom>
          <a:noFill/>
        </p:spPr>
        <p:txBody>
          <a:bodyPr wrap="square" rtlCol="0">
            <a:spAutoFit/>
          </a:bodyPr>
          <a:lstStyle/>
          <a:p>
            <a:r>
              <a:rPr lang="fr-FR" sz="1400" b="1" dirty="0">
                <a:latin typeface="Sora SemiBold" panose="020B0604020202020204" charset="0"/>
                <a:cs typeface="Sora SemiBold" panose="020B0604020202020204" charset="0"/>
              </a:rPr>
              <a:t>LOREM IPSUM</a:t>
            </a:r>
          </a:p>
          <a:p>
            <a:endParaRPr lang="fr-FR" b="1" dirty="0">
              <a:latin typeface="Sora SemiBold" panose="020B0604020202020204" charset="0"/>
              <a:cs typeface="Sora SemiBold" panose="020B0604020202020204" charset="0"/>
            </a:endParaRPr>
          </a:p>
          <a:p>
            <a:r>
              <a:rPr lang="fr-FR" sz="1100" b="1" dirty="0">
                <a:solidFill>
                  <a:srgbClr val="87CBC1"/>
                </a:solidFill>
                <a:latin typeface="Sora SemiBold" panose="020B0604020202020204" charset="0"/>
                <a:cs typeface="Sora SemiBold" panose="020B0604020202020204" charset="0"/>
              </a:rPr>
              <a:t>5.1   </a:t>
            </a:r>
            <a:r>
              <a:rPr lang="fr-FR" sz="1100" b="1" dirty="0" err="1">
                <a:solidFill>
                  <a:srgbClr val="87CBC1"/>
                </a:solidFill>
                <a:latin typeface="Sora SemiBold" panose="020B0604020202020204" charset="0"/>
                <a:cs typeface="Sora SemiBold" panose="020B0604020202020204" charset="0"/>
              </a:rPr>
              <a:t>Dolor</a:t>
            </a:r>
            <a:r>
              <a:rPr lang="fr-FR" sz="1100" b="1" dirty="0">
                <a:solidFill>
                  <a:srgbClr val="87CBC1"/>
                </a:solidFill>
                <a:latin typeface="Sora SemiBold" panose="020B0604020202020204" charset="0"/>
                <a:cs typeface="Sora SemiBold" panose="020B0604020202020204" charset="0"/>
              </a:rPr>
              <a:t> </a:t>
            </a:r>
            <a:r>
              <a:rPr lang="fr-FR" sz="1100" b="1" dirty="0" err="1">
                <a:solidFill>
                  <a:srgbClr val="87CBC1"/>
                </a:solidFill>
                <a:latin typeface="Sora SemiBold" panose="020B0604020202020204" charset="0"/>
                <a:cs typeface="Sora SemiBold" panose="020B0604020202020204" charset="0"/>
              </a:rPr>
              <a:t>sit</a:t>
            </a:r>
            <a:r>
              <a:rPr lang="fr-FR" sz="1100" b="1" dirty="0">
                <a:solidFill>
                  <a:srgbClr val="87CBC1"/>
                </a:solidFill>
                <a:latin typeface="Sora SemiBold" panose="020B0604020202020204" charset="0"/>
                <a:cs typeface="Sora SemiBold" panose="020B0604020202020204" charset="0"/>
              </a:rPr>
              <a:t> </a:t>
            </a:r>
            <a:r>
              <a:rPr lang="fr-FR" sz="1100" b="1" dirty="0" err="1">
                <a:solidFill>
                  <a:srgbClr val="87CBC1"/>
                </a:solidFill>
                <a:latin typeface="Sora SemiBold" panose="020B0604020202020204" charset="0"/>
                <a:cs typeface="Sora SemiBold" panose="020B0604020202020204" charset="0"/>
              </a:rPr>
              <a:t>amet</a:t>
            </a:r>
            <a:endParaRPr lang="fr-FR" sz="1100" b="1" dirty="0">
              <a:solidFill>
                <a:srgbClr val="87CBC1"/>
              </a:solidFill>
              <a:latin typeface="Sora SemiBold" panose="020B0604020202020204" charset="0"/>
              <a:cs typeface="Sora SemiBold" panose="020B0604020202020204" charset="0"/>
            </a:endParaRPr>
          </a:p>
          <a:p>
            <a:r>
              <a:rPr lang="fr-FR" sz="1100" b="1" dirty="0">
                <a:solidFill>
                  <a:srgbClr val="87CBC1"/>
                </a:solidFill>
                <a:latin typeface="Sora SemiBold" panose="020B0604020202020204" charset="0"/>
                <a:cs typeface="Sora SemiBold" panose="020B0604020202020204" charset="0"/>
              </a:rPr>
              <a:t>5.2  </a:t>
            </a:r>
            <a:r>
              <a:rPr lang="fr-FR" sz="1100" b="1" dirty="0" err="1">
                <a:solidFill>
                  <a:srgbClr val="87CBC1"/>
                </a:solidFill>
                <a:latin typeface="Sora SemiBold" panose="020B0604020202020204" charset="0"/>
                <a:cs typeface="Sora SemiBold" panose="020B0604020202020204" charset="0"/>
              </a:rPr>
              <a:t>Consectetur</a:t>
            </a:r>
            <a:endParaRPr lang="fr-FR" sz="1100" b="1" dirty="0">
              <a:solidFill>
                <a:srgbClr val="87CBC1"/>
              </a:solidFill>
              <a:latin typeface="Sora SemiBold" panose="020B0604020202020204" charset="0"/>
              <a:cs typeface="Sora SemiBold" panose="020B0604020202020204" charset="0"/>
            </a:endParaRPr>
          </a:p>
          <a:p>
            <a:r>
              <a:rPr lang="fr-FR" sz="1100" b="1" dirty="0">
                <a:solidFill>
                  <a:srgbClr val="87CBC1"/>
                </a:solidFill>
                <a:latin typeface="Sora SemiBold" panose="020B0604020202020204" charset="0"/>
                <a:cs typeface="Sora SemiBold" panose="020B0604020202020204" charset="0"/>
              </a:rPr>
              <a:t>5.3  </a:t>
            </a:r>
            <a:r>
              <a:rPr lang="fr-FR" sz="1100" b="1" dirty="0" err="1">
                <a:solidFill>
                  <a:srgbClr val="87CBC1"/>
                </a:solidFill>
                <a:latin typeface="Sora SemiBold" panose="020B0604020202020204" charset="0"/>
                <a:cs typeface="Sora SemiBold" panose="020B0604020202020204" charset="0"/>
              </a:rPr>
              <a:t>Vallis</a:t>
            </a:r>
            <a:r>
              <a:rPr lang="fr-FR" sz="1100" b="1" dirty="0">
                <a:solidFill>
                  <a:srgbClr val="87CBC1"/>
                </a:solidFill>
                <a:latin typeface="Sora SemiBold" panose="020B0604020202020204" charset="0"/>
                <a:cs typeface="Sora SemiBold" panose="020B0604020202020204" charset="0"/>
              </a:rPr>
              <a:t> </a:t>
            </a:r>
            <a:r>
              <a:rPr lang="fr-FR" sz="1100" b="1" dirty="0" err="1">
                <a:solidFill>
                  <a:srgbClr val="87CBC1"/>
                </a:solidFill>
                <a:latin typeface="Sora SemiBold" panose="020B0604020202020204" charset="0"/>
                <a:cs typeface="Sora SemiBold" panose="020B0604020202020204" charset="0"/>
              </a:rPr>
              <a:t>alps</a:t>
            </a:r>
            <a:endParaRPr lang="fr-FR" sz="1100" b="1" dirty="0">
              <a:solidFill>
                <a:srgbClr val="87CBC1"/>
              </a:solidFill>
              <a:latin typeface="Sora SemiBold" panose="020B0604020202020204" charset="0"/>
              <a:cs typeface="Sora SemiBold" panose="020B0604020202020204" charset="0"/>
            </a:endParaRPr>
          </a:p>
          <a:p>
            <a:endParaRPr lang="fr-FR" b="1" dirty="0">
              <a:latin typeface="Sora SemiBold" panose="020B0604020202020204" charset="0"/>
              <a:cs typeface="Sora SemiBold" panose="020B0604020202020204" charset="0"/>
            </a:endParaRPr>
          </a:p>
        </p:txBody>
      </p:sp>
      <p:sp>
        <p:nvSpPr>
          <p:cNvPr id="44" name="Rectangle 43">
            <a:extLst>
              <a:ext uri="{FF2B5EF4-FFF2-40B4-BE49-F238E27FC236}">
                <a16:creationId xmlns:a16="http://schemas.microsoft.com/office/drawing/2014/main" id="{2A818C10-F890-7963-46CE-1FF3410429F5}"/>
              </a:ext>
            </a:extLst>
          </p:cNvPr>
          <p:cNvSpPr/>
          <p:nvPr/>
        </p:nvSpPr>
        <p:spPr>
          <a:xfrm>
            <a:off x="7767783" y="2337630"/>
            <a:ext cx="692728" cy="785092"/>
          </a:xfrm>
          <a:prstGeom prst="rect">
            <a:avLst/>
          </a:prstGeom>
          <a:no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FR"/>
          </a:p>
        </p:txBody>
      </p:sp>
      <p:sp>
        <p:nvSpPr>
          <p:cNvPr id="45" name="Google Shape;313;p30">
            <a:extLst>
              <a:ext uri="{FF2B5EF4-FFF2-40B4-BE49-F238E27FC236}">
                <a16:creationId xmlns:a16="http://schemas.microsoft.com/office/drawing/2014/main" id="{91C3D9E3-709C-0CCB-C584-9C33CAC21216}"/>
              </a:ext>
            </a:extLst>
          </p:cNvPr>
          <p:cNvSpPr txBox="1"/>
          <p:nvPr/>
        </p:nvSpPr>
        <p:spPr>
          <a:xfrm>
            <a:off x="7241310" y="2403115"/>
            <a:ext cx="1052945" cy="635104"/>
          </a:xfrm>
          <a:prstGeom prst="rect">
            <a:avLst/>
          </a:prstGeom>
          <a:noFill/>
          <a:ln>
            <a:noFill/>
          </a:ln>
        </p:spPr>
        <p:txBody>
          <a:bodyPr spcFirstLastPara="1" wrap="square" lIns="0" tIns="0" rIns="0" bIns="0" anchor="t" anchorCtr="0">
            <a:noAutofit/>
          </a:bodyPr>
          <a:lstStyle/>
          <a:p>
            <a:pPr marL="719999" lvl="0" indent="0" rtl="0">
              <a:lnSpc>
                <a:spcPct val="80000"/>
              </a:lnSpc>
              <a:spcBef>
                <a:spcPts val="0"/>
              </a:spcBef>
              <a:spcAft>
                <a:spcPts val="0"/>
              </a:spcAft>
              <a:buClr>
                <a:srgbClr val="000000"/>
              </a:buClr>
              <a:buSzPts val="1100"/>
              <a:buFont typeface="Arial"/>
              <a:buNone/>
            </a:pPr>
            <a:r>
              <a:rPr lang="fr-FR" sz="6000" b="1" dirty="0">
                <a:solidFill>
                  <a:srgbClr val="001410"/>
                </a:solidFill>
                <a:latin typeface="Sora SemiBold" panose="020B0604020202020204" charset="0"/>
                <a:ea typeface="Sora"/>
                <a:cs typeface="Sora SemiBold" panose="020B0604020202020204" charset="0"/>
                <a:sym typeface="Sora"/>
              </a:rPr>
              <a:t>3</a:t>
            </a:r>
            <a:endParaRPr sz="6000" dirty="0">
              <a:solidFill>
                <a:srgbClr val="87CBC1"/>
              </a:solidFill>
              <a:latin typeface="Sora SemiBold" panose="020B0604020202020204" charset="0"/>
              <a:ea typeface="Sora Light"/>
              <a:cs typeface="Sora SemiBold" panose="020B0604020202020204" charset="0"/>
              <a:sym typeface="Sora Light"/>
            </a:endParaRPr>
          </a:p>
        </p:txBody>
      </p:sp>
      <p:sp>
        <p:nvSpPr>
          <p:cNvPr id="46" name="ZoneTexte 45">
            <a:extLst>
              <a:ext uri="{FF2B5EF4-FFF2-40B4-BE49-F238E27FC236}">
                <a16:creationId xmlns:a16="http://schemas.microsoft.com/office/drawing/2014/main" id="{12E46145-54AB-5AFB-62D8-34C0E85C4107}"/>
              </a:ext>
            </a:extLst>
          </p:cNvPr>
          <p:cNvSpPr txBox="1"/>
          <p:nvPr/>
        </p:nvSpPr>
        <p:spPr>
          <a:xfrm>
            <a:off x="8460511" y="2899944"/>
            <a:ext cx="2219400" cy="1369606"/>
          </a:xfrm>
          <a:prstGeom prst="rect">
            <a:avLst/>
          </a:prstGeom>
          <a:noFill/>
        </p:spPr>
        <p:txBody>
          <a:bodyPr wrap="square" rtlCol="0">
            <a:spAutoFit/>
          </a:bodyPr>
          <a:lstStyle/>
          <a:p>
            <a:r>
              <a:rPr lang="fr-FR" sz="1400" b="1" dirty="0">
                <a:latin typeface="Sora SemiBold" panose="020B0604020202020204" charset="0"/>
                <a:cs typeface="Sora SemiBold" panose="020B0604020202020204" charset="0"/>
              </a:rPr>
              <a:t>LOREM IPSUM</a:t>
            </a:r>
          </a:p>
          <a:p>
            <a:endParaRPr lang="fr-FR" b="1" dirty="0">
              <a:latin typeface="Sora SemiBold" panose="020B0604020202020204" charset="0"/>
              <a:cs typeface="Sora SemiBold" panose="020B0604020202020204" charset="0"/>
            </a:endParaRPr>
          </a:p>
          <a:p>
            <a:r>
              <a:rPr lang="fr-FR" sz="1100" b="1" dirty="0">
                <a:solidFill>
                  <a:srgbClr val="87CBC1"/>
                </a:solidFill>
                <a:latin typeface="Sora SemiBold" panose="020B0604020202020204" charset="0"/>
                <a:cs typeface="Sora SemiBold" panose="020B0604020202020204" charset="0"/>
              </a:rPr>
              <a:t>3.1   </a:t>
            </a:r>
            <a:r>
              <a:rPr lang="fr-FR" sz="1100" b="1" dirty="0" err="1">
                <a:solidFill>
                  <a:srgbClr val="87CBC1"/>
                </a:solidFill>
                <a:latin typeface="Sora SemiBold" panose="020B0604020202020204" charset="0"/>
                <a:cs typeface="Sora SemiBold" panose="020B0604020202020204" charset="0"/>
              </a:rPr>
              <a:t>Dolor</a:t>
            </a:r>
            <a:r>
              <a:rPr lang="fr-FR" sz="1100" b="1" dirty="0">
                <a:solidFill>
                  <a:srgbClr val="87CBC1"/>
                </a:solidFill>
                <a:latin typeface="Sora SemiBold" panose="020B0604020202020204" charset="0"/>
                <a:cs typeface="Sora SemiBold" panose="020B0604020202020204" charset="0"/>
              </a:rPr>
              <a:t> </a:t>
            </a:r>
            <a:r>
              <a:rPr lang="fr-FR" sz="1100" b="1" dirty="0" err="1">
                <a:solidFill>
                  <a:srgbClr val="87CBC1"/>
                </a:solidFill>
                <a:latin typeface="Sora SemiBold" panose="020B0604020202020204" charset="0"/>
                <a:cs typeface="Sora SemiBold" panose="020B0604020202020204" charset="0"/>
              </a:rPr>
              <a:t>sit</a:t>
            </a:r>
            <a:r>
              <a:rPr lang="fr-FR" sz="1100" b="1" dirty="0">
                <a:solidFill>
                  <a:srgbClr val="87CBC1"/>
                </a:solidFill>
                <a:latin typeface="Sora SemiBold" panose="020B0604020202020204" charset="0"/>
                <a:cs typeface="Sora SemiBold" panose="020B0604020202020204" charset="0"/>
              </a:rPr>
              <a:t> </a:t>
            </a:r>
            <a:r>
              <a:rPr lang="fr-FR" sz="1100" b="1" dirty="0" err="1">
                <a:solidFill>
                  <a:srgbClr val="87CBC1"/>
                </a:solidFill>
                <a:latin typeface="Sora SemiBold" panose="020B0604020202020204" charset="0"/>
                <a:cs typeface="Sora SemiBold" panose="020B0604020202020204" charset="0"/>
              </a:rPr>
              <a:t>amet</a:t>
            </a:r>
            <a:endParaRPr lang="fr-FR" sz="1100" b="1" dirty="0">
              <a:solidFill>
                <a:srgbClr val="87CBC1"/>
              </a:solidFill>
              <a:latin typeface="Sora SemiBold" panose="020B0604020202020204" charset="0"/>
              <a:cs typeface="Sora SemiBold" panose="020B0604020202020204" charset="0"/>
            </a:endParaRPr>
          </a:p>
          <a:p>
            <a:r>
              <a:rPr lang="fr-FR" sz="1100" b="1" dirty="0">
                <a:solidFill>
                  <a:srgbClr val="87CBC1"/>
                </a:solidFill>
                <a:latin typeface="Sora SemiBold" panose="020B0604020202020204" charset="0"/>
                <a:cs typeface="Sora SemiBold" panose="020B0604020202020204" charset="0"/>
              </a:rPr>
              <a:t>3.2  </a:t>
            </a:r>
            <a:r>
              <a:rPr lang="fr-FR" sz="1100" b="1" dirty="0" err="1">
                <a:solidFill>
                  <a:srgbClr val="87CBC1"/>
                </a:solidFill>
                <a:latin typeface="Sora SemiBold" panose="020B0604020202020204" charset="0"/>
                <a:cs typeface="Sora SemiBold" panose="020B0604020202020204" charset="0"/>
              </a:rPr>
              <a:t>Consectetur</a:t>
            </a:r>
            <a:endParaRPr lang="fr-FR" sz="1100" b="1" dirty="0">
              <a:solidFill>
                <a:srgbClr val="87CBC1"/>
              </a:solidFill>
              <a:latin typeface="Sora SemiBold" panose="020B0604020202020204" charset="0"/>
              <a:cs typeface="Sora SemiBold" panose="020B0604020202020204" charset="0"/>
            </a:endParaRPr>
          </a:p>
          <a:p>
            <a:r>
              <a:rPr lang="fr-FR" sz="1100" b="1" dirty="0">
                <a:solidFill>
                  <a:srgbClr val="87CBC1"/>
                </a:solidFill>
                <a:latin typeface="Sora SemiBold" panose="020B0604020202020204" charset="0"/>
                <a:cs typeface="Sora SemiBold" panose="020B0604020202020204" charset="0"/>
              </a:rPr>
              <a:t>3.3  </a:t>
            </a:r>
            <a:r>
              <a:rPr lang="fr-FR" sz="1100" b="1" dirty="0" err="1">
                <a:solidFill>
                  <a:srgbClr val="87CBC1"/>
                </a:solidFill>
                <a:latin typeface="Sora SemiBold" panose="020B0604020202020204" charset="0"/>
                <a:cs typeface="Sora SemiBold" panose="020B0604020202020204" charset="0"/>
              </a:rPr>
              <a:t>Vallis</a:t>
            </a:r>
            <a:r>
              <a:rPr lang="fr-FR" sz="1100" b="1" dirty="0">
                <a:solidFill>
                  <a:srgbClr val="87CBC1"/>
                </a:solidFill>
                <a:latin typeface="Sora SemiBold" panose="020B0604020202020204" charset="0"/>
                <a:cs typeface="Sora SemiBold" panose="020B0604020202020204" charset="0"/>
              </a:rPr>
              <a:t> </a:t>
            </a:r>
            <a:r>
              <a:rPr lang="fr-FR" sz="1100" b="1" dirty="0" err="1">
                <a:solidFill>
                  <a:srgbClr val="87CBC1"/>
                </a:solidFill>
                <a:latin typeface="Sora SemiBold" panose="020B0604020202020204" charset="0"/>
                <a:cs typeface="Sora SemiBold" panose="020B0604020202020204" charset="0"/>
              </a:rPr>
              <a:t>alps</a:t>
            </a:r>
            <a:endParaRPr lang="fr-FR" sz="1100" b="1" dirty="0">
              <a:solidFill>
                <a:srgbClr val="87CBC1"/>
              </a:solidFill>
              <a:latin typeface="Sora SemiBold" panose="020B0604020202020204" charset="0"/>
              <a:cs typeface="Sora SemiBold" panose="020B0604020202020204" charset="0"/>
            </a:endParaRPr>
          </a:p>
          <a:p>
            <a:endParaRPr lang="fr-FR" b="1" dirty="0">
              <a:latin typeface="Sora SemiBold" panose="020B0604020202020204" charset="0"/>
              <a:cs typeface="Sora SemiBold" panose="020B0604020202020204" charset="0"/>
            </a:endParaRPr>
          </a:p>
        </p:txBody>
      </p:sp>
      <p:sp>
        <p:nvSpPr>
          <p:cNvPr id="47" name="Rectangle 46">
            <a:extLst>
              <a:ext uri="{FF2B5EF4-FFF2-40B4-BE49-F238E27FC236}">
                <a16:creationId xmlns:a16="http://schemas.microsoft.com/office/drawing/2014/main" id="{AA16BE6B-717F-F281-C66E-3A58CAA2641F}"/>
              </a:ext>
            </a:extLst>
          </p:cNvPr>
          <p:cNvSpPr/>
          <p:nvPr/>
        </p:nvSpPr>
        <p:spPr>
          <a:xfrm>
            <a:off x="7767785" y="4733549"/>
            <a:ext cx="692728" cy="785092"/>
          </a:xfrm>
          <a:prstGeom prst="rect">
            <a:avLst/>
          </a:prstGeom>
          <a:no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FR"/>
          </a:p>
        </p:txBody>
      </p:sp>
      <p:sp>
        <p:nvSpPr>
          <p:cNvPr id="48" name="Google Shape;313;p30">
            <a:extLst>
              <a:ext uri="{FF2B5EF4-FFF2-40B4-BE49-F238E27FC236}">
                <a16:creationId xmlns:a16="http://schemas.microsoft.com/office/drawing/2014/main" id="{8D41CA21-B6D2-BA12-7F36-ADA6CF827E44}"/>
              </a:ext>
            </a:extLst>
          </p:cNvPr>
          <p:cNvSpPr txBox="1"/>
          <p:nvPr/>
        </p:nvSpPr>
        <p:spPr>
          <a:xfrm>
            <a:off x="7241310" y="4842831"/>
            <a:ext cx="1052945" cy="635104"/>
          </a:xfrm>
          <a:prstGeom prst="rect">
            <a:avLst/>
          </a:prstGeom>
          <a:noFill/>
          <a:ln>
            <a:noFill/>
          </a:ln>
        </p:spPr>
        <p:txBody>
          <a:bodyPr spcFirstLastPara="1" wrap="square" lIns="0" tIns="0" rIns="0" bIns="0" anchor="t" anchorCtr="0">
            <a:noAutofit/>
          </a:bodyPr>
          <a:lstStyle/>
          <a:p>
            <a:pPr marL="719999" lvl="0" indent="0" rtl="0">
              <a:lnSpc>
                <a:spcPct val="80000"/>
              </a:lnSpc>
              <a:spcBef>
                <a:spcPts val="0"/>
              </a:spcBef>
              <a:spcAft>
                <a:spcPts val="0"/>
              </a:spcAft>
              <a:buClr>
                <a:srgbClr val="000000"/>
              </a:buClr>
              <a:buSzPts val="1100"/>
              <a:buFont typeface="Arial"/>
              <a:buNone/>
            </a:pPr>
            <a:r>
              <a:rPr lang="fr-FR" sz="6000" b="1" dirty="0">
                <a:solidFill>
                  <a:srgbClr val="001410"/>
                </a:solidFill>
                <a:latin typeface="Sora SemiBold" panose="020B0604020202020204" charset="0"/>
                <a:ea typeface="Sora"/>
                <a:cs typeface="Sora SemiBold" panose="020B0604020202020204" charset="0"/>
                <a:sym typeface="Sora"/>
              </a:rPr>
              <a:t>6</a:t>
            </a:r>
            <a:endParaRPr sz="6000" dirty="0">
              <a:solidFill>
                <a:srgbClr val="87CBC1"/>
              </a:solidFill>
              <a:latin typeface="Sora SemiBold" panose="020B0604020202020204" charset="0"/>
              <a:ea typeface="Sora Light"/>
              <a:cs typeface="Sora SemiBold" panose="020B0604020202020204" charset="0"/>
              <a:sym typeface="Sora Light"/>
            </a:endParaRPr>
          </a:p>
        </p:txBody>
      </p:sp>
      <p:sp>
        <p:nvSpPr>
          <p:cNvPr id="49" name="ZoneTexte 48">
            <a:extLst>
              <a:ext uri="{FF2B5EF4-FFF2-40B4-BE49-F238E27FC236}">
                <a16:creationId xmlns:a16="http://schemas.microsoft.com/office/drawing/2014/main" id="{48BFF1A8-1EFA-DBFB-8BC9-CD1CA6446982}"/>
              </a:ext>
            </a:extLst>
          </p:cNvPr>
          <p:cNvSpPr txBox="1"/>
          <p:nvPr/>
        </p:nvSpPr>
        <p:spPr>
          <a:xfrm>
            <a:off x="8460511" y="5297836"/>
            <a:ext cx="2219400" cy="1369606"/>
          </a:xfrm>
          <a:prstGeom prst="rect">
            <a:avLst/>
          </a:prstGeom>
          <a:noFill/>
        </p:spPr>
        <p:txBody>
          <a:bodyPr wrap="square" rtlCol="0">
            <a:spAutoFit/>
          </a:bodyPr>
          <a:lstStyle/>
          <a:p>
            <a:r>
              <a:rPr lang="fr-FR" sz="1400" b="1" dirty="0">
                <a:latin typeface="Sora SemiBold" panose="020B0604020202020204" charset="0"/>
                <a:cs typeface="Sora SemiBold" panose="020B0604020202020204" charset="0"/>
              </a:rPr>
              <a:t>LOREM IPSUM</a:t>
            </a:r>
          </a:p>
          <a:p>
            <a:endParaRPr lang="fr-FR" b="1" dirty="0">
              <a:latin typeface="Sora SemiBold" panose="020B0604020202020204" charset="0"/>
              <a:cs typeface="Sora SemiBold" panose="020B0604020202020204" charset="0"/>
            </a:endParaRPr>
          </a:p>
          <a:p>
            <a:r>
              <a:rPr lang="fr-FR" sz="1100" b="1" dirty="0">
                <a:solidFill>
                  <a:srgbClr val="87CBC1"/>
                </a:solidFill>
                <a:latin typeface="Sora SemiBold" panose="020B0604020202020204" charset="0"/>
                <a:cs typeface="Sora SemiBold" panose="020B0604020202020204" charset="0"/>
              </a:rPr>
              <a:t>6.1   </a:t>
            </a:r>
            <a:r>
              <a:rPr lang="fr-FR" sz="1100" b="1" dirty="0" err="1">
                <a:solidFill>
                  <a:srgbClr val="87CBC1"/>
                </a:solidFill>
                <a:latin typeface="Sora SemiBold" panose="020B0604020202020204" charset="0"/>
                <a:cs typeface="Sora SemiBold" panose="020B0604020202020204" charset="0"/>
              </a:rPr>
              <a:t>Dolor</a:t>
            </a:r>
            <a:r>
              <a:rPr lang="fr-FR" sz="1100" b="1" dirty="0">
                <a:solidFill>
                  <a:srgbClr val="87CBC1"/>
                </a:solidFill>
                <a:latin typeface="Sora SemiBold" panose="020B0604020202020204" charset="0"/>
                <a:cs typeface="Sora SemiBold" panose="020B0604020202020204" charset="0"/>
              </a:rPr>
              <a:t> </a:t>
            </a:r>
            <a:r>
              <a:rPr lang="fr-FR" sz="1100" b="1" dirty="0" err="1">
                <a:solidFill>
                  <a:srgbClr val="87CBC1"/>
                </a:solidFill>
                <a:latin typeface="Sora SemiBold" panose="020B0604020202020204" charset="0"/>
                <a:cs typeface="Sora SemiBold" panose="020B0604020202020204" charset="0"/>
              </a:rPr>
              <a:t>sit</a:t>
            </a:r>
            <a:r>
              <a:rPr lang="fr-FR" sz="1100" b="1" dirty="0">
                <a:solidFill>
                  <a:srgbClr val="87CBC1"/>
                </a:solidFill>
                <a:latin typeface="Sora SemiBold" panose="020B0604020202020204" charset="0"/>
                <a:cs typeface="Sora SemiBold" panose="020B0604020202020204" charset="0"/>
              </a:rPr>
              <a:t> </a:t>
            </a:r>
            <a:r>
              <a:rPr lang="fr-FR" sz="1100" b="1" dirty="0" err="1">
                <a:solidFill>
                  <a:srgbClr val="87CBC1"/>
                </a:solidFill>
                <a:latin typeface="Sora SemiBold" panose="020B0604020202020204" charset="0"/>
                <a:cs typeface="Sora SemiBold" panose="020B0604020202020204" charset="0"/>
              </a:rPr>
              <a:t>amet</a:t>
            </a:r>
            <a:endParaRPr lang="fr-FR" sz="1100" b="1" dirty="0">
              <a:solidFill>
                <a:srgbClr val="87CBC1"/>
              </a:solidFill>
              <a:latin typeface="Sora SemiBold" panose="020B0604020202020204" charset="0"/>
              <a:cs typeface="Sora SemiBold" panose="020B0604020202020204" charset="0"/>
            </a:endParaRPr>
          </a:p>
          <a:p>
            <a:r>
              <a:rPr lang="fr-FR" sz="1100" b="1" dirty="0">
                <a:solidFill>
                  <a:srgbClr val="87CBC1"/>
                </a:solidFill>
                <a:latin typeface="Sora SemiBold" panose="020B0604020202020204" charset="0"/>
                <a:cs typeface="Sora SemiBold" panose="020B0604020202020204" charset="0"/>
              </a:rPr>
              <a:t>6.2  </a:t>
            </a:r>
            <a:r>
              <a:rPr lang="fr-FR" sz="1100" b="1" dirty="0" err="1">
                <a:solidFill>
                  <a:srgbClr val="87CBC1"/>
                </a:solidFill>
                <a:latin typeface="Sora SemiBold" panose="020B0604020202020204" charset="0"/>
                <a:cs typeface="Sora SemiBold" panose="020B0604020202020204" charset="0"/>
              </a:rPr>
              <a:t>Consectetur</a:t>
            </a:r>
            <a:endParaRPr lang="fr-FR" sz="1100" b="1" dirty="0">
              <a:solidFill>
                <a:srgbClr val="87CBC1"/>
              </a:solidFill>
              <a:latin typeface="Sora SemiBold" panose="020B0604020202020204" charset="0"/>
              <a:cs typeface="Sora SemiBold" panose="020B0604020202020204" charset="0"/>
            </a:endParaRPr>
          </a:p>
          <a:p>
            <a:r>
              <a:rPr lang="fr-FR" sz="1100" b="1" dirty="0">
                <a:solidFill>
                  <a:srgbClr val="87CBC1"/>
                </a:solidFill>
                <a:latin typeface="Sora SemiBold" panose="020B0604020202020204" charset="0"/>
                <a:cs typeface="Sora SemiBold" panose="020B0604020202020204" charset="0"/>
              </a:rPr>
              <a:t>6.3  </a:t>
            </a:r>
            <a:r>
              <a:rPr lang="fr-FR" sz="1100" b="1" dirty="0" err="1">
                <a:solidFill>
                  <a:srgbClr val="87CBC1"/>
                </a:solidFill>
                <a:latin typeface="Sora SemiBold" panose="020B0604020202020204" charset="0"/>
                <a:cs typeface="Sora SemiBold" panose="020B0604020202020204" charset="0"/>
              </a:rPr>
              <a:t>Vallis</a:t>
            </a:r>
            <a:r>
              <a:rPr lang="fr-FR" sz="1100" b="1" dirty="0">
                <a:solidFill>
                  <a:srgbClr val="87CBC1"/>
                </a:solidFill>
                <a:latin typeface="Sora SemiBold" panose="020B0604020202020204" charset="0"/>
                <a:cs typeface="Sora SemiBold" panose="020B0604020202020204" charset="0"/>
              </a:rPr>
              <a:t> </a:t>
            </a:r>
            <a:r>
              <a:rPr lang="fr-FR" sz="1100" b="1" dirty="0" err="1">
                <a:solidFill>
                  <a:srgbClr val="87CBC1"/>
                </a:solidFill>
                <a:latin typeface="Sora SemiBold" panose="020B0604020202020204" charset="0"/>
                <a:cs typeface="Sora SemiBold" panose="020B0604020202020204" charset="0"/>
              </a:rPr>
              <a:t>alps</a:t>
            </a:r>
            <a:endParaRPr lang="fr-FR" sz="1100" b="1" dirty="0">
              <a:solidFill>
                <a:srgbClr val="87CBC1"/>
              </a:solidFill>
              <a:latin typeface="Sora SemiBold" panose="020B0604020202020204" charset="0"/>
              <a:cs typeface="Sora SemiBold" panose="020B0604020202020204" charset="0"/>
            </a:endParaRPr>
          </a:p>
          <a:p>
            <a:endParaRPr lang="fr-FR" b="1" dirty="0">
              <a:latin typeface="Sora SemiBold" panose="020B0604020202020204" charset="0"/>
              <a:cs typeface="Sora SemiBold" panose="020B0604020202020204" charset="0"/>
            </a:endParaRPr>
          </a:p>
        </p:txBody>
      </p:sp>
    </p:spTree>
    <p:extLst>
      <p:ext uri="{BB962C8B-B14F-4D97-AF65-F5344CB8AC3E}">
        <p14:creationId xmlns:p14="http://schemas.microsoft.com/office/powerpoint/2010/main" val="3681265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53;p34">
            <a:extLst>
              <a:ext uri="{FF2B5EF4-FFF2-40B4-BE49-F238E27FC236}">
                <a16:creationId xmlns:a16="http://schemas.microsoft.com/office/drawing/2014/main" id="{BC63E675-540E-F9DC-2B4D-B221BC23D0B2}"/>
              </a:ext>
            </a:extLst>
          </p:cNvPr>
          <p:cNvSpPr txBox="1"/>
          <p:nvPr/>
        </p:nvSpPr>
        <p:spPr>
          <a:xfrm>
            <a:off x="0" y="1440000"/>
            <a:ext cx="8686800" cy="17116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5867" b="1" dirty="0">
                <a:solidFill>
                  <a:schemeClr val="bg1"/>
                </a:solidFill>
                <a:latin typeface="Sora"/>
                <a:ea typeface="Sora"/>
                <a:cs typeface="Sora"/>
                <a:sym typeface="Sora"/>
              </a:rPr>
              <a:t>Titre de</a:t>
            </a:r>
            <a:endParaRPr sz="5867" b="1" dirty="0">
              <a:solidFill>
                <a:schemeClr val="bg1"/>
              </a:solidFill>
              <a:latin typeface="Sora"/>
              <a:ea typeface="Sora"/>
              <a:cs typeface="Sora"/>
              <a:sym typeface="Sora"/>
            </a:endParaRPr>
          </a:p>
          <a:p>
            <a:pPr marL="959975">
              <a:lnSpc>
                <a:spcPct val="80000"/>
              </a:lnSpc>
              <a:buClr>
                <a:srgbClr val="000000"/>
              </a:buClr>
              <a:buSzPts val="1100"/>
            </a:pPr>
            <a:r>
              <a:rPr lang="fr" sz="5867" b="1" dirty="0">
                <a:solidFill>
                  <a:schemeClr val="bg1"/>
                </a:solidFill>
                <a:latin typeface="Sora"/>
                <a:ea typeface="Sora"/>
                <a:cs typeface="Sora"/>
                <a:sym typeface="Sora"/>
              </a:rPr>
              <a:t>chapitre</a:t>
            </a:r>
            <a:endParaRPr sz="5867" b="1" dirty="0">
              <a:solidFill>
                <a:schemeClr val="bg1"/>
              </a:solidFill>
              <a:latin typeface="Sora"/>
              <a:ea typeface="Sora"/>
              <a:cs typeface="Sora"/>
              <a:sym typeface="Sora"/>
            </a:endParaRPr>
          </a:p>
          <a:p>
            <a:pPr marL="959975">
              <a:lnSpc>
                <a:spcPct val="80000"/>
              </a:lnSpc>
              <a:buClr>
                <a:srgbClr val="000000"/>
              </a:buClr>
              <a:buSzPts val="1100"/>
            </a:pPr>
            <a:endParaRPr sz="5867" b="1" dirty="0">
              <a:solidFill>
                <a:srgbClr val="001410"/>
              </a:solidFill>
              <a:latin typeface="Sora"/>
              <a:ea typeface="Sora"/>
              <a:cs typeface="Sora"/>
              <a:sym typeface="Sora"/>
            </a:endParaRPr>
          </a:p>
        </p:txBody>
      </p:sp>
      <p:sp>
        <p:nvSpPr>
          <p:cNvPr id="3" name="Google Shape;354;p34">
            <a:extLst>
              <a:ext uri="{FF2B5EF4-FFF2-40B4-BE49-F238E27FC236}">
                <a16:creationId xmlns:a16="http://schemas.microsoft.com/office/drawing/2014/main" id="{ADB485B9-D3A4-F63E-7EFD-884E16D587EC}"/>
              </a:ext>
            </a:extLst>
          </p:cNvPr>
          <p:cNvSpPr txBox="1"/>
          <p:nvPr/>
        </p:nvSpPr>
        <p:spPr>
          <a:xfrm>
            <a:off x="0" y="805200"/>
            <a:ext cx="3289200" cy="634800"/>
          </a:xfrm>
          <a:prstGeom prst="rect">
            <a:avLst/>
          </a:prstGeom>
          <a:noFill/>
          <a:ln>
            <a:noFill/>
          </a:ln>
        </p:spPr>
        <p:txBody>
          <a:bodyPr spcFirstLastPara="1" wrap="square" lIns="0" tIns="0" rIns="0" bIns="0" anchor="t" anchorCtr="0">
            <a:noAutofit/>
          </a:bodyPr>
          <a:lstStyle/>
          <a:p>
            <a:pPr marL="959975">
              <a:lnSpc>
                <a:spcPct val="80000"/>
              </a:lnSpc>
              <a:buClr>
                <a:srgbClr val="000000"/>
              </a:buClr>
              <a:buSzPts val="1100"/>
            </a:pPr>
            <a:r>
              <a:rPr lang="fr" sz="2933" dirty="0">
                <a:solidFill>
                  <a:schemeClr val="bg1"/>
                </a:solidFill>
                <a:latin typeface="Sora Medium"/>
                <a:ea typeface="Sora Medium"/>
                <a:cs typeface="Sora Medium"/>
                <a:sym typeface="Sora Medium"/>
              </a:rPr>
              <a:t>01</a:t>
            </a:r>
            <a:endParaRPr sz="2933" dirty="0">
              <a:solidFill>
                <a:schemeClr val="bg1"/>
              </a:solidFill>
              <a:latin typeface="Sora Medium"/>
              <a:ea typeface="Sora Medium"/>
              <a:cs typeface="Sora Medium"/>
              <a:sym typeface="Sora Medium"/>
            </a:endParaRPr>
          </a:p>
          <a:p>
            <a:pPr marL="959975">
              <a:lnSpc>
                <a:spcPct val="80000"/>
              </a:lnSpc>
              <a:buClr>
                <a:srgbClr val="000000"/>
              </a:buClr>
              <a:buSzPts val="1100"/>
            </a:pPr>
            <a:endParaRPr sz="2933" dirty="0">
              <a:solidFill>
                <a:srgbClr val="001410"/>
              </a:solidFill>
              <a:latin typeface="Sora Light"/>
              <a:ea typeface="Sora Light"/>
              <a:cs typeface="Sora Light"/>
              <a:sym typeface="Sora Light"/>
            </a:endParaRPr>
          </a:p>
        </p:txBody>
      </p:sp>
      <p:sp>
        <p:nvSpPr>
          <p:cNvPr id="4" name="Google Shape;355;p34">
            <a:extLst>
              <a:ext uri="{FF2B5EF4-FFF2-40B4-BE49-F238E27FC236}">
                <a16:creationId xmlns:a16="http://schemas.microsoft.com/office/drawing/2014/main" id="{CE6AA516-1B75-2FDC-4FD1-D9DC0ACE67D8}"/>
              </a:ext>
            </a:extLst>
          </p:cNvPr>
          <p:cNvSpPr txBox="1"/>
          <p:nvPr/>
        </p:nvSpPr>
        <p:spPr>
          <a:xfrm>
            <a:off x="960000" y="3120000"/>
            <a:ext cx="4864000" cy="919600"/>
          </a:xfrm>
          <a:prstGeom prst="rect">
            <a:avLst/>
          </a:prstGeom>
          <a:noFill/>
          <a:ln>
            <a:noFill/>
          </a:ln>
        </p:spPr>
        <p:txBody>
          <a:bodyPr spcFirstLastPara="1" wrap="square" lIns="0" tIns="0" rIns="0" bIns="0" anchor="t" anchorCtr="0">
            <a:noAutofit/>
          </a:bodyPr>
          <a:lstStyle/>
          <a:p>
            <a:r>
              <a:rPr lang="fr" sz="1467" dirty="0">
                <a:solidFill>
                  <a:srgbClr val="001410"/>
                </a:solidFill>
                <a:highlight>
                  <a:schemeClr val="lt1"/>
                </a:highlight>
                <a:latin typeface="Sora"/>
                <a:ea typeface="Sora"/>
                <a:cs typeface="Sora"/>
                <a:sym typeface="Sora"/>
              </a:rPr>
              <a:t>SOUS-TITRE</a:t>
            </a:r>
            <a:endParaRPr sz="1467" dirty="0">
              <a:solidFill>
                <a:srgbClr val="001410"/>
              </a:solidFill>
              <a:highlight>
                <a:schemeClr val="lt1"/>
              </a:highlight>
              <a:latin typeface="Sora"/>
              <a:ea typeface="Sora"/>
              <a:cs typeface="Sora"/>
              <a:sym typeface="Sora"/>
            </a:endParaRPr>
          </a:p>
        </p:txBody>
      </p:sp>
      <p:sp>
        <p:nvSpPr>
          <p:cNvPr id="5" name="Google Shape;356;p34">
            <a:extLst>
              <a:ext uri="{FF2B5EF4-FFF2-40B4-BE49-F238E27FC236}">
                <a16:creationId xmlns:a16="http://schemas.microsoft.com/office/drawing/2014/main" id="{D05D1FA8-B670-79E2-08D6-AF0358948730}"/>
              </a:ext>
            </a:extLst>
          </p:cNvPr>
          <p:cNvSpPr txBox="1"/>
          <p:nvPr/>
        </p:nvSpPr>
        <p:spPr>
          <a:xfrm>
            <a:off x="6787167" y="3518184"/>
            <a:ext cx="4509200" cy="3340000"/>
          </a:xfrm>
          <a:prstGeom prst="rect">
            <a:avLst/>
          </a:prstGeom>
          <a:noFill/>
          <a:ln>
            <a:noFill/>
          </a:ln>
        </p:spPr>
        <p:txBody>
          <a:bodyPr spcFirstLastPara="1" wrap="square" lIns="0" tIns="0" rIns="0" bIns="0" anchor="t" anchorCtr="0">
            <a:noAutofit/>
          </a:bodyPr>
          <a:lstStyle/>
          <a:p>
            <a:pPr algn="r">
              <a:lnSpc>
                <a:spcPct val="80000"/>
              </a:lnSpc>
              <a:buClr>
                <a:srgbClr val="000000"/>
              </a:buClr>
              <a:buSzPts val="1100"/>
            </a:pPr>
            <a:r>
              <a:rPr lang="fr" sz="13333" dirty="0">
                <a:solidFill>
                  <a:srgbClr val="87CBC1"/>
                </a:solidFill>
                <a:latin typeface="Sora Light"/>
                <a:ea typeface="Sora Light"/>
                <a:cs typeface="Sora Light"/>
                <a:sym typeface="Sora Light"/>
              </a:rPr>
              <a:t>01</a:t>
            </a:r>
            <a:endParaRPr sz="13333" dirty="0">
              <a:solidFill>
                <a:srgbClr val="87CBC1"/>
              </a:solidFill>
              <a:latin typeface="Sora Light"/>
              <a:ea typeface="Sora Light"/>
              <a:cs typeface="Sora Light"/>
              <a:sym typeface="Sora Light"/>
            </a:endParaRPr>
          </a:p>
        </p:txBody>
      </p:sp>
    </p:spTree>
    <p:extLst>
      <p:ext uri="{BB962C8B-B14F-4D97-AF65-F5344CB8AC3E}">
        <p14:creationId xmlns:p14="http://schemas.microsoft.com/office/powerpoint/2010/main" val="2960532668"/>
      </p:ext>
    </p:extLst>
  </p:cSld>
  <p:clrMapOvr>
    <a:masterClrMapping/>
  </p:clrMapOvr>
</p:sld>
</file>

<file path=ppt/theme/theme1.xml><?xml version="1.0" encoding="utf-8"?>
<a:theme xmlns:a="http://schemas.openxmlformats.org/drawingml/2006/main" name="Basic">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3226</TotalTime>
  <Words>1603</Words>
  <Application>Microsoft Macintosh PowerPoint</Application>
  <PresentationFormat>Grand écran</PresentationFormat>
  <Paragraphs>602</Paragraphs>
  <Slides>34</Slides>
  <Notes>10</Notes>
  <HiddenSlides>0</HiddenSlides>
  <MMClips>0</MMClips>
  <ScaleCrop>false</ScaleCrop>
  <HeadingPairs>
    <vt:vector size="6" baseType="variant">
      <vt:variant>
        <vt:lpstr>Polices utilisées</vt:lpstr>
      </vt:variant>
      <vt:variant>
        <vt:i4>11</vt:i4>
      </vt:variant>
      <vt:variant>
        <vt:lpstr>Thème</vt:lpstr>
      </vt:variant>
      <vt:variant>
        <vt:i4>2</vt:i4>
      </vt:variant>
      <vt:variant>
        <vt:lpstr>Titres des diapositives</vt:lpstr>
      </vt:variant>
      <vt:variant>
        <vt:i4>34</vt:i4>
      </vt:variant>
    </vt:vector>
  </HeadingPairs>
  <TitlesOfParts>
    <vt:vector size="47" baseType="lpstr">
      <vt:lpstr>Aptos</vt:lpstr>
      <vt:lpstr>Arial</vt:lpstr>
      <vt:lpstr>Barlow</vt:lpstr>
      <vt:lpstr>Barlow Medium</vt:lpstr>
      <vt:lpstr>Barlow SemiBold</vt:lpstr>
      <vt:lpstr>Inter</vt:lpstr>
      <vt:lpstr>Sora</vt:lpstr>
      <vt:lpstr>Sora Light</vt:lpstr>
      <vt:lpstr>Sora Medium</vt:lpstr>
      <vt:lpstr>Sora SemiBold</vt:lpstr>
      <vt:lpstr>Sora Thin</vt:lpstr>
      <vt:lpstr>Basic</vt:lpstr>
      <vt:lpstr>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Caroline CANGI</dc:creator>
  <cp:lastModifiedBy>Caroline CANGI</cp:lastModifiedBy>
  <cp:revision>15</cp:revision>
  <dcterms:created xsi:type="dcterms:W3CDTF">2025-10-14T08:33:38Z</dcterms:created>
  <dcterms:modified xsi:type="dcterms:W3CDTF">2025-10-24T10:00:34Z</dcterms:modified>
</cp:coreProperties>
</file>