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notesSlides/notesSlide1.xml" ContentType="application/vnd.openxmlformats-officedocument.presentationml.notesSlide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6.xml" ContentType="application/vnd.openxmlformats-officedocument.presentationml.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9"/>
  </p:notesMasterIdLst>
  <p:sldIdLst>
    <p:sldId id="256" r:id="rId58"/>
    <p:sldId id="257" r:id="rId59"/>
    <p:sldId id="258" r:id="rId60"/>
    <p:sldId id="259" r:id="rId61"/>
    <p:sldId id="260" r:id="rId62"/>
    <p:sldId id="261" r:id="rId63"/>
    <p:sldId id="262" r:id="rId64"/>
    <p:sldId id="263" r:id="rId65"/>
    <p:sldId id="264" r:id="rId66"/>
    <p:sldId id="265" r:id="rId67"/>
    <p:sldId id="266" r:id="rId68"/>
    <p:sldId id="267" r:id="rId69"/>
    <p:sldId id="268" r:id="rId70"/>
    <p:sldId id="269" r:id="rId71"/>
    <p:sldId id="270" r:id="rId72"/>
    <p:sldId id="271" r:id="rId73"/>
  </p:sldIdLst>
  <p:sldSz cx="12192000" cy="6858000"/>
  <p:notesSz cx="6797675" cy="9926638"/>
  <p:defaultTextStyle>
    <a:defPPr rtl="0"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CCB3368C-CC6E-434B-A78F-9FD349DBEFCA}">
          <p14:sldIdLst>
            <p14:sldId id="257"/>
            <p14:sldId id="1356"/>
            <p14:sldId id="1263"/>
            <p14:sldId id="1359"/>
            <p14:sldId id="1370"/>
            <p14:sldId id="1345"/>
            <p14:sldId id="1371"/>
            <p14:sldId id="1373"/>
            <p14:sldId id="1374"/>
            <p14:sldId id="1375"/>
            <p14:sldId id="1376"/>
            <p14:sldId id="1377"/>
            <p14:sldId id="1378"/>
            <p14:sldId id="1430"/>
            <p14:sldId id="1428"/>
            <p14:sldId id="1429"/>
            <p14:sldId id="1427"/>
            <p14:sldId id="1379"/>
            <p14:sldId id="1382"/>
            <p14:sldId id="1383"/>
            <p14:sldId id="1380"/>
            <p14:sldId id="1381"/>
            <p14:sldId id="1384"/>
            <p14:sldId id="1385"/>
            <p14:sldId id="1386"/>
            <p14:sldId id="1387"/>
            <p14:sldId id="1388"/>
            <p14:sldId id="1389"/>
            <p14:sldId id="1390"/>
            <p14:sldId id="1392"/>
            <p14:sldId id="1399"/>
            <p14:sldId id="1400"/>
            <p14:sldId id="1401"/>
            <p14:sldId id="1402"/>
            <p14:sldId id="1405"/>
            <p14:sldId id="1404"/>
            <p14:sldId id="1431"/>
            <p14:sldId id="1403"/>
            <p14:sldId id="1426"/>
            <p14:sldId id="1406"/>
            <p14:sldId id="1394"/>
            <p14:sldId id="1395"/>
            <p14:sldId id="1393"/>
            <p14:sldId id="1396"/>
            <p14:sldId id="1397"/>
            <p14:sldId id="1398"/>
            <p14:sldId id="991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6115880-6FB8-32BB-35C3-F721E01E9D97}" name="ZERGER Chloé" initials="ZC" userId="S::c.zerger@acais.fr::ab0d0d48-2f25-4140-a1ae-3afa8e1205ca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AUDRÉ Charlotte" initials="GC" lastIdx="4" clrIdx="0">
    <p:extLst>
      <p:ext uri="{19B8F6BF-5375-455C-9EA6-DF929625EA0E}">
        <p15:presenceInfo xmlns:p15="http://schemas.microsoft.com/office/powerpoint/2012/main" userId="S::c.gaudre@acais.fr::6a5ad47c-f1e2-4c88-a910-ad6eb19026fe" providerId="AD"/>
      </p:ext>
    </p:extLst>
  </p:cmAuthor>
  <p:cmAuthor id="2" name="ZERGER Chloé" initials="ZC" lastIdx="1" clrIdx="1">
    <p:extLst>
      <p:ext uri="{19B8F6BF-5375-455C-9EA6-DF929625EA0E}">
        <p15:presenceInfo xmlns:p15="http://schemas.microsoft.com/office/powerpoint/2012/main" userId="S::c.zerger@acais.fr::ab0d0d48-2f25-4140-a1ae-3afa8e1205ca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1253"/>
    <a:srgbClr val="8064A2"/>
    <a:srgbClr val="FFC000"/>
    <a:srgbClr val="61993B"/>
    <a:srgbClr val="4BACC6"/>
    <a:srgbClr val="81C7C7"/>
    <a:srgbClr val="FFFFFF"/>
    <a:srgbClr val="816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56D7E8-4601-4532-B68B-F5F6F2FC40E7}" v="20" dt="2026-06-04T14:54:25.0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Style léger 3 - Accentuation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62" autoAdjust="0"/>
    <p:restoredTop sz="75545" autoAdjust="0"/>
  </p:normalViewPr>
  <p:slideViewPr>
    <p:cSldViewPr snapToGrid="0">
      <p:cViewPr varScale="1">
        <p:scale>
          <a:sx n="116" d="100"/>
          <a:sy n="116" d="100"/>
        </p:scale>
        <p:origin x="182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
<Relationships xmlns="http://schemas.openxmlformats.org/package/2006/relationships"><Relationship Id="rId50" Type="http://schemas.openxmlformats.org/officeDocument/2006/relationships/commentAuthors" Target="commentAuthors.xml"/><Relationship Id="rId55" Type="http://schemas.microsoft.com/office/2016/11/relationships/changesInfo" Target="changesInfos/changesInfo1.xml"/><Relationship Id="rId53" Type="http://schemas.openxmlformats.org/officeDocument/2006/relationships/theme" Target="theme/theme1.xml"/><Relationship Id="rId56" Type="http://schemas.microsoft.com/office/2015/10/relationships/revisionInfo" Target="revisionInfo.xml"/><Relationship Id="rId51" Type="http://schemas.openxmlformats.org/officeDocument/2006/relationships/presProps" Target="presProps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49" Type="http://schemas.openxmlformats.org/officeDocument/2006/relationships/notesMaster" Target="notesMasters/notesMaster1.xml"/><Relationship Id="rId57" Type="http://schemas.microsoft.com/office/2018/10/relationships/authors" Target="authors.xml"/><Relationship Id="rId52" Type="http://schemas.openxmlformats.org/officeDocument/2006/relationships/viewProps" Target="viewProps.xml"/><Relationship Id="rId58" Type="http://schemas.openxmlformats.org/officeDocument/2006/relationships/slide" Target="slides/slide1.xml"/><Relationship Id="rId59" Type="http://schemas.openxmlformats.org/officeDocument/2006/relationships/slide" Target="slides/slide2.xml"/><Relationship Id="rId60" Type="http://schemas.openxmlformats.org/officeDocument/2006/relationships/slide" Target="slides/slide3.xml"/><Relationship Id="rId61" Type="http://schemas.openxmlformats.org/officeDocument/2006/relationships/slide" Target="slides/slide4.xml"/><Relationship Id="rId62" Type="http://schemas.openxmlformats.org/officeDocument/2006/relationships/slide" Target="slides/slide5.xml"/><Relationship Id="rId63" Type="http://schemas.openxmlformats.org/officeDocument/2006/relationships/slide" Target="slides/slide6.xml"/><Relationship Id="rId64" Type="http://schemas.openxmlformats.org/officeDocument/2006/relationships/slide" Target="slides/slide7.xml"/><Relationship Id="rId65" Type="http://schemas.openxmlformats.org/officeDocument/2006/relationships/slide" Target="slides/slide8.xml"/><Relationship Id="rId66" Type="http://schemas.openxmlformats.org/officeDocument/2006/relationships/slide" Target="slides/slide9.xml"/><Relationship Id="rId67" Type="http://schemas.openxmlformats.org/officeDocument/2006/relationships/slide" Target="slides/slide10.xml"/><Relationship Id="rId68" Type="http://schemas.openxmlformats.org/officeDocument/2006/relationships/slide" Target="slides/slide11.xml"/><Relationship Id="rId69" Type="http://schemas.openxmlformats.org/officeDocument/2006/relationships/slide" Target="slides/slide12.xml"/><Relationship Id="rId70" Type="http://schemas.openxmlformats.org/officeDocument/2006/relationships/slide" Target="slides/slide13.xml"/><Relationship Id="rId71" Type="http://schemas.openxmlformats.org/officeDocument/2006/relationships/slide" Target="slides/slide14.xml"/><Relationship Id="rId72" Type="http://schemas.openxmlformats.org/officeDocument/2006/relationships/slide" Target="slides/slide15.xml"/><Relationship Id="rId73" Type="http://schemas.openxmlformats.org/officeDocument/2006/relationships/slide" Target="slides/slide16.xml"/></Relationships>
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RRÉE Olivier" userId="ae6cc857-6795-420c-b474-3c00bd5224df" providerId="ADAL" clId="{2D88BE77-068D-4AA8-A3E1-F2F00E75B184}"/>
    <pc:docChg chg="undo custSel addSld delSld modSld sldOrd modSection">
      <pc:chgData name="PERRÉE Olivier" userId="ae6cc857-6795-420c-b474-3c00bd5224df" providerId="ADAL" clId="{2D88BE77-068D-4AA8-A3E1-F2F00E75B184}" dt="2026-06-04T14:57:33.578" v="5877" actId="27636"/>
      <pc:docMkLst>
        <pc:docMk/>
      </pc:docMkLst>
      <pc:sldChg chg="modSp mod">
        <pc:chgData name="PERRÉE Olivier" userId="ae6cc857-6795-420c-b474-3c00bd5224df" providerId="ADAL" clId="{2D88BE77-068D-4AA8-A3E1-F2F00E75B184}" dt="2026-06-01T08:07:29.310" v="30" actId="1076"/>
        <pc:sldMkLst>
          <pc:docMk/>
          <pc:sldMk cId="1876516366" sldId="257"/>
        </pc:sldMkLst>
        <pc:picChg chg="mod modCrop">
          <ac:chgData name="PERRÉE Olivier" userId="ae6cc857-6795-420c-b474-3c00bd5224df" providerId="ADAL" clId="{2D88BE77-068D-4AA8-A3E1-F2F00E75B184}" dt="2026-06-01T08:07:15.324" v="29" actId="732"/>
          <ac:picMkLst>
            <pc:docMk/>
            <pc:sldMk cId="1876516366" sldId="257"/>
            <ac:picMk id="5" creationId="{B2740CD7-6459-4F0F-B902-9984C3B8965D}"/>
          </ac:picMkLst>
        </pc:picChg>
        <pc:picChg chg="mod">
          <ac:chgData name="PERRÉE Olivier" userId="ae6cc857-6795-420c-b474-3c00bd5224df" providerId="ADAL" clId="{2D88BE77-068D-4AA8-A3E1-F2F00E75B184}" dt="2026-06-01T08:07:29.310" v="30" actId="1076"/>
          <ac:picMkLst>
            <pc:docMk/>
            <pc:sldMk cId="1876516366" sldId="257"/>
            <ac:picMk id="6" creationId="{30334BB1-2183-B921-3A76-7D3B3BE99403}"/>
          </ac:picMkLst>
        </pc:picChg>
        <pc:picChg chg="mod">
          <ac:chgData name="PERRÉE Olivier" userId="ae6cc857-6795-420c-b474-3c00bd5224df" providerId="ADAL" clId="{2D88BE77-068D-4AA8-A3E1-F2F00E75B184}" dt="2026-06-01T08:07:29.310" v="30" actId="1076"/>
          <ac:picMkLst>
            <pc:docMk/>
            <pc:sldMk cId="1876516366" sldId="257"/>
            <ac:picMk id="7" creationId="{B6573754-B946-4199-8846-D017E6751C6C}"/>
          </ac:picMkLst>
        </pc:picChg>
      </pc:sldChg>
      <pc:sldChg chg="modNotesTx">
        <pc:chgData name="PERRÉE Olivier" userId="ae6cc857-6795-420c-b474-3c00bd5224df" providerId="ADAL" clId="{2D88BE77-068D-4AA8-A3E1-F2F00E75B184}" dt="2026-06-04T14:37:42.946" v="5273" actId="20577"/>
        <pc:sldMkLst>
          <pc:docMk/>
          <pc:sldMk cId="1447308018" sldId="1359"/>
        </pc:sldMkLst>
      </pc:sldChg>
      <pc:sldChg chg="modNotesTx">
        <pc:chgData name="PERRÉE Olivier" userId="ae6cc857-6795-420c-b474-3c00bd5224df" providerId="ADAL" clId="{2D88BE77-068D-4AA8-A3E1-F2F00E75B184}" dt="2026-06-04T14:38:12.797" v="5318" actId="20577"/>
        <pc:sldMkLst>
          <pc:docMk/>
          <pc:sldMk cId="3766611834" sldId="1370"/>
        </pc:sldMkLst>
      </pc:sldChg>
      <pc:sldChg chg="modNotesTx">
        <pc:chgData name="PERRÉE Olivier" userId="ae6cc857-6795-420c-b474-3c00bd5224df" providerId="ADAL" clId="{2D88BE77-068D-4AA8-A3E1-F2F00E75B184}" dt="2026-06-04T14:38:42.387" v="5397" actId="5793"/>
        <pc:sldMkLst>
          <pc:docMk/>
          <pc:sldMk cId="3280783563" sldId="1371"/>
        </pc:sldMkLst>
      </pc:sldChg>
      <pc:sldChg chg="modSp mod modNotesTx">
        <pc:chgData name="PERRÉE Olivier" userId="ae6cc857-6795-420c-b474-3c00bd5224df" providerId="ADAL" clId="{2D88BE77-068D-4AA8-A3E1-F2F00E75B184}" dt="2026-06-04T14:41:52.225" v="5421" actId="20577"/>
        <pc:sldMkLst>
          <pc:docMk/>
          <pc:sldMk cId="884818712" sldId="1376"/>
        </pc:sldMkLst>
        <pc:spChg chg="mod">
          <ac:chgData name="PERRÉE Olivier" userId="ae6cc857-6795-420c-b474-3c00bd5224df" providerId="ADAL" clId="{2D88BE77-068D-4AA8-A3E1-F2F00E75B184}" dt="2026-06-02T07:51:34.846" v="35" actId="20577"/>
          <ac:spMkLst>
            <pc:docMk/>
            <pc:sldMk cId="884818712" sldId="1376"/>
            <ac:spMk id="2" creationId="{F4B39DB2-97AE-F615-8C64-DB2AA02872ED}"/>
          </ac:spMkLst>
        </pc:spChg>
      </pc:sldChg>
      <pc:sldChg chg="addSp delSp modSp mod">
        <pc:chgData name="PERRÉE Olivier" userId="ae6cc857-6795-420c-b474-3c00bd5224df" providerId="ADAL" clId="{2D88BE77-068D-4AA8-A3E1-F2F00E75B184}" dt="2026-06-02T08:00:35.808" v="52" actId="14100"/>
        <pc:sldMkLst>
          <pc:docMk/>
          <pc:sldMk cId="2079994833" sldId="1377"/>
        </pc:sldMkLst>
        <pc:picChg chg="add mod modCrop">
          <ac:chgData name="PERRÉE Olivier" userId="ae6cc857-6795-420c-b474-3c00bd5224df" providerId="ADAL" clId="{2D88BE77-068D-4AA8-A3E1-F2F00E75B184}" dt="2026-06-02T08:00:35.808" v="52" actId="14100"/>
          <ac:picMkLst>
            <pc:docMk/>
            <pc:sldMk cId="2079994833" sldId="1377"/>
            <ac:picMk id="7" creationId="{CCFED51C-C95E-A6A5-BC14-347279EAB1A6}"/>
          </ac:picMkLst>
        </pc:picChg>
      </pc:sldChg>
      <pc:sldChg chg="modSp mod">
        <pc:chgData name="PERRÉE Olivier" userId="ae6cc857-6795-420c-b474-3c00bd5224df" providerId="ADAL" clId="{2D88BE77-068D-4AA8-A3E1-F2F00E75B184}" dt="2026-06-04T12:33:07.148" v="3016" actId="403"/>
        <pc:sldMkLst>
          <pc:docMk/>
          <pc:sldMk cId="1046096633" sldId="1378"/>
        </pc:sldMkLst>
        <pc:spChg chg="mod">
          <ac:chgData name="PERRÉE Olivier" userId="ae6cc857-6795-420c-b474-3c00bd5224df" providerId="ADAL" clId="{2D88BE77-068D-4AA8-A3E1-F2F00E75B184}" dt="2026-06-04T12:33:07.148" v="3016" actId="403"/>
          <ac:spMkLst>
            <pc:docMk/>
            <pc:sldMk cId="1046096633" sldId="1378"/>
            <ac:spMk id="2" creationId="{8D1E56DB-1B85-9610-6380-8429830DEF05}"/>
          </ac:spMkLst>
        </pc:spChg>
        <pc:spChg chg="mod">
          <ac:chgData name="PERRÉE Olivier" userId="ae6cc857-6795-420c-b474-3c00bd5224df" providerId="ADAL" clId="{2D88BE77-068D-4AA8-A3E1-F2F00E75B184}" dt="2026-06-04T12:17:44.521" v="2918" actId="313"/>
          <ac:spMkLst>
            <pc:docMk/>
            <pc:sldMk cId="1046096633" sldId="1378"/>
            <ac:spMk id="3" creationId="{BE95CA4F-8F85-7338-9CB5-2013294BB0D3}"/>
          </ac:spMkLst>
        </pc:spChg>
      </pc:sldChg>
      <pc:sldChg chg="addSp delSp modSp mod">
        <pc:chgData name="PERRÉE Olivier" userId="ae6cc857-6795-420c-b474-3c00bd5224df" providerId="ADAL" clId="{2D88BE77-068D-4AA8-A3E1-F2F00E75B184}" dt="2026-06-02T08:10:55.170" v="72" actId="14100"/>
        <pc:sldMkLst>
          <pc:docMk/>
          <pc:sldMk cId="3923024762" sldId="1379"/>
        </pc:sldMkLst>
        <pc:picChg chg="add mod">
          <ac:chgData name="PERRÉE Olivier" userId="ae6cc857-6795-420c-b474-3c00bd5224df" providerId="ADAL" clId="{2D88BE77-068D-4AA8-A3E1-F2F00E75B184}" dt="2026-06-02T08:10:55.170" v="72" actId="14100"/>
          <ac:picMkLst>
            <pc:docMk/>
            <pc:sldMk cId="3923024762" sldId="1379"/>
            <ac:picMk id="7" creationId="{9CDCFF89-DA02-F775-A352-A437787CF77B}"/>
          </ac:picMkLst>
        </pc:picChg>
      </pc:sldChg>
      <pc:sldChg chg="addSp delSp modSp mod">
        <pc:chgData name="PERRÉE Olivier" userId="ae6cc857-6795-420c-b474-3c00bd5224df" providerId="ADAL" clId="{2D88BE77-068D-4AA8-A3E1-F2F00E75B184}" dt="2026-06-02T08:16:29.973" v="90" actId="1038"/>
        <pc:sldMkLst>
          <pc:docMk/>
          <pc:sldMk cId="2127444184" sldId="1381"/>
        </pc:sldMkLst>
        <pc:picChg chg="add mod">
          <ac:chgData name="PERRÉE Olivier" userId="ae6cc857-6795-420c-b474-3c00bd5224df" providerId="ADAL" clId="{2D88BE77-068D-4AA8-A3E1-F2F00E75B184}" dt="2026-06-02T08:16:29.973" v="90" actId="1038"/>
          <ac:picMkLst>
            <pc:docMk/>
            <pc:sldMk cId="2127444184" sldId="1381"/>
            <ac:picMk id="5" creationId="{406F04CC-4681-6436-5A4D-82479EA3BD25}"/>
          </ac:picMkLst>
        </pc:picChg>
      </pc:sldChg>
      <pc:sldChg chg="ord modNotesTx">
        <pc:chgData name="PERRÉE Olivier" userId="ae6cc857-6795-420c-b474-3c00bd5224df" providerId="ADAL" clId="{2D88BE77-068D-4AA8-A3E1-F2F00E75B184}" dt="2026-06-04T12:37:47.899" v="3373" actId="20577"/>
        <pc:sldMkLst>
          <pc:docMk/>
          <pc:sldMk cId="3076473572" sldId="1382"/>
        </pc:sldMkLst>
      </pc:sldChg>
      <pc:sldChg chg="addSp delSp modSp mod ord">
        <pc:chgData name="PERRÉE Olivier" userId="ae6cc857-6795-420c-b474-3c00bd5224df" providerId="ADAL" clId="{2D88BE77-068D-4AA8-A3E1-F2F00E75B184}" dt="2026-06-02T08:14:20.243" v="80" actId="14100"/>
        <pc:sldMkLst>
          <pc:docMk/>
          <pc:sldMk cId="3742412267" sldId="1383"/>
        </pc:sldMkLst>
        <pc:picChg chg="add mod modCrop">
          <ac:chgData name="PERRÉE Olivier" userId="ae6cc857-6795-420c-b474-3c00bd5224df" providerId="ADAL" clId="{2D88BE77-068D-4AA8-A3E1-F2F00E75B184}" dt="2026-06-02T08:14:20.243" v="80" actId="14100"/>
          <ac:picMkLst>
            <pc:docMk/>
            <pc:sldMk cId="3742412267" sldId="1383"/>
            <ac:picMk id="5" creationId="{71857423-16BB-5CA4-EE41-88A17F05B811}"/>
          </ac:picMkLst>
        </pc:picChg>
      </pc:sldChg>
      <pc:sldChg chg="addSp delSp modSp mod modNotesTx">
        <pc:chgData name="PERRÉE Olivier" userId="ae6cc857-6795-420c-b474-3c00bd5224df" providerId="ADAL" clId="{2D88BE77-068D-4AA8-A3E1-F2F00E75B184}" dt="2026-06-04T14:49:23.078" v="5830" actId="20577"/>
        <pc:sldMkLst>
          <pc:docMk/>
          <pc:sldMk cId="3350323173" sldId="1385"/>
        </pc:sldMkLst>
        <pc:picChg chg="add mod modCrop">
          <ac:chgData name="PERRÉE Olivier" userId="ae6cc857-6795-420c-b474-3c00bd5224df" providerId="ADAL" clId="{2D88BE77-068D-4AA8-A3E1-F2F00E75B184}" dt="2026-06-02T08:19:57.248" v="98" actId="1076"/>
          <ac:picMkLst>
            <pc:docMk/>
            <pc:sldMk cId="3350323173" sldId="1385"/>
            <ac:picMk id="5" creationId="{8BE58873-0F2F-993B-1643-D52F8138A913}"/>
          </ac:picMkLst>
        </pc:picChg>
      </pc:sldChg>
      <pc:sldChg chg="ord">
        <pc:chgData name="PERRÉE Olivier" userId="ae6cc857-6795-420c-b474-3c00bd5224df" providerId="ADAL" clId="{2D88BE77-068D-4AA8-A3E1-F2F00E75B184}" dt="2026-06-02T08:20:36.855" v="104" actId="20578"/>
        <pc:sldMkLst>
          <pc:docMk/>
          <pc:sldMk cId="2721251640" sldId="1386"/>
        </pc:sldMkLst>
      </pc:sldChg>
      <pc:sldChg chg="addSp delSp modSp mod ord">
        <pc:chgData name="PERRÉE Olivier" userId="ae6cc857-6795-420c-b474-3c00bd5224df" providerId="ADAL" clId="{2D88BE77-068D-4AA8-A3E1-F2F00E75B184}" dt="2026-06-02T08:25:34.581" v="110" actId="1076"/>
        <pc:sldMkLst>
          <pc:docMk/>
          <pc:sldMk cId="483225018" sldId="1387"/>
        </pc:sldMkLst>
        <pc:picChg chg="add mod">
          <ac:chgData name="PERRÉE Olivier" userId="ae6cc857-6795-420c-b474-3c00bd5224df" providerId="ADAL" clId="{2D88BE77-068D-4AA8-A3E1-F2F00E75B184}" dt="2026-06-02T08:25:34.581" v="110" actId="1076"/>
          <ac:picMkLst>
            <pc:docMk/>
            <pc:sldMk cId="483225018" sldId="1387"/>
            <ac:picMk id="5" creationId="{F0F85523-3540-0AC0-E107-88363803B66D}"/>
          </ac:picMkLst>
        </pc:picChg>
      </pc:sldChg>
      <pc:sldChg chg="modSp mod modNotesTx">
        <pc:chgData name="PERRÉE Olivier" userId="ae6cc857-6795-420c-b474-3c00bd5224df" providerId="ADAL" clId="{2D88BE77-068D-4AA8-A3E1-F2F00E75B184}" dt="2026-06-04T12:40:49.302" v="3416" actId="20577"/>
        <pc:sldMkLst>
          <pc:docMk/>
          <pc:sldMk cId="575668818" sldId="1388"/>
        </pc:sldMkLst>
        <pc:spChg chg="mod">
          <ac:chgData name="PERRÉE Olivier" userId="ae6cc857-6795-420c-b474-3c00bd5224df" providerId="ADAL" clId="{2D88BE77-068D-4AA8-A3E1-F2F00E75B184}" dt="2026-06-02T08:28:09.659" v="123" actId="20577"/>
          <ac:spMkLst>
            <pc:docMk/>
            <pc:sldMk cId="575668818" sldId="1388"/>
            <ac:spMk id="2" creationId="{93C6310A-55D1-EEB2-05C3-11028E4FDAF4}"/>
          </ac:spMkLst>
        </pc:spChg>
      </pc:sldChg>
      <pc:sldChg chg="addSp delSp modSp mod">
        <pc:chgData name="PERRÉE Olivier" userId="ae6cc857-6795-420c-b474-3c00bd5224df" providerId="ADAL" clId="{2D88BE77-068D-4AA8-A3E1-F2F00E75B184}" dt="2026-06-02T08:27:56.866" v="115" actId="1076"/>
        <pc:sldMkLst>
          <pc:docMk/>
          <pc:sldMk cId="627014855" sldId="1389"/>
        </pc:sldMkLst>
        <pc:picChg chg="add mod">
          <ac:chgData name="PERRÉE Olivier" userId="ae6cc857-6795-420c-b474-3c00bd5224df" providerId="ADAL" clId="{2D88BE77-068D-4AA8-A3E1-F2F00E75B184}" dt="2026-06-02T08:27:56.866" v="115" actId="1076"/>
          <ac:picMkLst>
            <pc:docMk/>
            <pc:sldMk cId="627014855" sldId="1389"/>
            <ac:picMk id="5" creationId="{334ED635-00A7-FEF6-969C-7F23DDCFE747}"/>
          </ac:picMkLst>
        </pc:picChg>
      </pc:sldChg>
      <pc:sldChg chg="modSp mod modNotesTx">
        <pc:chgData name="PERRÉE Olivier" userId="ae6cc857-6795-420c-b474-3c00bd5224df" providerId="ADAL" clId="{2D88BE77-068D-4AA8-A3E1-F2F00E75B184}" dt="2026-06-04T12:41:31.017" v="3433" actId="20577"/>
        <pc:sldMkLst>
          <pc:docMk/>
          <pc:sldMk cId="318166022" sldId="1390"/>
        </pc:sldMkLst>
        <pc:spChg chg="mod">
          <ac:chgData name="PERRÉE Olivier" userId="ae6cc857-6795-420c-b474-3c00bd5224df" providerId="ADAL" clId="{2D88BE77-068D-4AA8-A3E1-F2F00E75B184}" dt="2026-06-02T08:29:56.015" v="125" actId="20577"/>
          <ac:spMkLst>
            <pc:docMk/>
            <pc:sldMk cId="318166022" sldId="1390"/>
            <ac:spMk id="2" creationId="{E651E62C-6544-52D7-9651-5B894F2225EE}"/>
          </ac:spMkLst>
        </pc:spChg>
      </pc:sldChg>
      <pc:sldChg chg="addSp delSp del mod">
        <pc:chgData name="PERRÉE Olivier" userId="ae6cc857-6795-420c-b474-3c00bd5224df" providerId="ADAL" clId="{2D88BE77-068D-4AA8-A3E1-F2F00E75B184}" dt="2026-06-03T08:40:50.726" v="2576" actId="47"/>
        <pc:sldMkLst>
          <pc:docMk/>
          <pc:sldMk cId="3252202773" sldId="1391"/>
        </pc:sldMkLst>
        <pc:picChg chg="add del">
          <ac:chgData name="PERRÉE Olivier" userId="ae6cc857-6795-420c-b474-3c00bd5224df" providerId="ADAL" clId="{2D88BE77-068D-4AA8-A3E1-F2F00E75B184}" dt="2026-06-03T08:40:41.136" v="2574" actId="478"/>
          <ac:picMkLst>
            <pc:docMk/>
            <pc:sldMk cId="3252202773" sldId="1391"/>
            <ac:picMk id="3" creationId="{A46180F5-EF78-90C4-9513-89BB35A2B94D}"/>
          </ac:picMkLst>
        </pc:picChg>
      </pc:sldChg>
      <pc:sldChg chg="addSp delSp modSp mod">
        <pc:chgData name="PERRÉE Olivier" userId="ae6cc857-6795-420c-b474-3c00bd5224df" providerId="ADAL" clId="{2D88BE77-068D-4AA8-A3E1-F2F00E75B184}" dt="2026-06-02T08:45:16.674" v="130" actId="1076"/>
        <pc:sldMkLst>
          <pc:docMk/>
          <pc:sldMk cId="1903588866" sldId="1392"/>
        </pc:sldMkLst>
        <pc:picChg chg="add mod">
          <ac:chgData name="PERRÉE Olivier" userId="ae6cc857-6795-420c-b474-3c00bd5224df" providerId="ADAL" clId="{2D88BE77-068D-4AA8-A3E1-F2F00E75B184}" dt="2026-06-02T08:45:16.674" v="130" actId="1076"/>
          <ac:picMkLst>
            <pc:docMk/>
            <pc:sldMk cId="1903588866" sldId="1392"/>
            <ac:picMk id="5" creationId="{C6F9427E-3566-8E54-9B24-F2B839F5842C}"/>
          </ac:picMkLst>
        </pc:picChg>
      </pc:sldChg>
      <pc:sldChg chg="modSp mod modNotesTx">
        <pc:chgData name="PERRÉE Olivier" userId="ae6cc857-6795-420c-b474-3c00bd5224df" providerId="ADAL" clId="{2D88BE77-068D-4AA8-A3E1-F2F00E75B184}" dt="2026-06-04T13:05:46.267" v="5074" actId="20577"/>
        <pc:sldMkLst>
          <pc:docMk/>
          <pc:sldMk cId="2045259932" sldId="1394"/>
        </pc:sldMkLst>
        <pc:spChg chg="mod">
          <ac:chgData name="PERRÉE Olivier" userId="ae6cc857-6795-420c-b474-3c00bd5224df" providerId="ADAL" clId="{2D88BE77-068D-4AA8-A3E1-F2F00E75B184}" dt="2026-05-31T09:40:00.021" v="27" actId="20577"/>
          <ac:spMkLst>
            <pc:docMk/>
            <pc:sldMk cId="2045259932" sldId="1394"/>
            <ac:spMk id="8" creationId="{A1740DF6-E3BB-EB3B-226C-50DBF525ED76}"/>
          </ac:spMkLst>
        </pc:spChg>
      </pc:sldChg>
      <pc:sldChg chg="modSp mod">
        <pc:chgData name="PERRÉE Olivier" userId="ae6cc857-6795-420c-b474-3c00bd5224df" providerId="ADAL" clId="{2D88BE77-068D-4AA8-A3E1-F2F00E75B184}" dt="2026-06-02T08:45:37.401" v="131" actId="108"/>
        <pc:sldMkLst>
          <pc:docMk/>
          <pc:sldMk cId="1808265820" sldId="1395"/>
        </pc:sldMkLst>
        <pc:spChg chg="mod">
          <ac:chgData name="PERRÉE Olivier" userId="ae6cc857-6795-420c-b474-3c00bd5224df" providerId="ADAL" clId="{2D88BE77-068D-4AA8-A3E1-F2F00E75B184}" dt="2026-06-02T08:45:37.401" v="131" actId="108"/>
          <ac:spMkLst>
            <pc:docMk/>
            <pc:sldMk cId="1808265820" sldId="1395"/>
            <ac:spMk id="8" creationId="{4CAE968A-C1CB-AD74-276D-8FAF30CCDF62}"/>
          </ac:spMkLst>
        </pc:spChg>
      </pc:sldChg>
      <pc:sldChg chg="modNotesTx">
        <pc:chgData name="PERRÉE Olivier" userId="ae6cc857-6795-420c-b474-3c00bd5224df" providerId="ADAL" clId="{2D88BE77-068D-4AA8-A3E1-F2F00E75B184}" dt="2026-06-04T13:07:00.795" v="5180" actId="20577"/>
        <pc:sldMkLst>
          <pc:docMk/>
          <pc:sldMk cId="1661727208" sldId="1396"/>
        </pc:sldMkLst>
      </pc:sldChg>
      <pc:sldChg chg="ord">
        <pc:chgData name="PERRÉE Olivier" userId="ae6cc857-6795-420c-b474-3c00bd5224df" providerId="ADAL" clId="{2D88BE77-068D-4AA8-A3E1-F2F00E75B184}" dt="2026-06-03T12:15:22.610" v="2809"/>
        <pc:sldMkLst>
          <pc:docMk/>
          <pc:sldMk cId="1093165476" sldId="1398"/>
        </pc:sldMkLst>
      </pc:sldChg>
      <pc:sldChg chg="modSp add mod ord">
        <pc:chgData name="PERRÉE Olivier" userId="ae6cc857-6795-420c-b474-3c00bd5224df" providerId="ADAL" clId="{2D88BE77-068D-4AA8-A3E1-F2F00E75B184}" dt="2026-06-02T09:00:59.581" v="253" actId="14100"/>
        <pc:sldMkLst>
          <pc:docMk/>
          <pc:sldMk cId="1575427442" sldId="1399"/>
        </pc:sldMkLst>
        <pc:spChg chg="mod">
          <ac:chgData name="PERRÉE Olivier" userId="ae6cc857-6795-420c-b474-3c00bd5224df" providerId="ADAL" clId="{2D88BE77-068D-4AA8-A3E1-F2F00E75B184}" dt="2026-06-02T08:59:10.242" v="162" actId="6549"/>
          <ac:spMkLst>
            <pc:docMk/>
            <pc:sldMk cId="1575427442" sldId="1399"/>
            <ac:spMk id="2" creationId="{0C1FF44A-05E3-8011-22F5-332CFFA0277E}"/>
          </ac:spMkLst>
        </pc:spChg>
        <pc:spChg chg="mod">
          <ac:chgData name="PERRÉE Olivier" userId="ae6cc857-6795-420c-b474-3c00bd5224df" providerId="ADAL" clId="{2D88BE77-068D-4AA8-A3E1-F2F00E75B184}" dt="2026-06-02T09:00:59.581" v="253" actId="14100"/>
          <ac:spMkLst>
            <pc:docMk/>
            <pc:sldMk cId="1575427442" sldId="1399"/>
            <ac:spMk id="8" creationId="{2BDE24B6-05D5-BF00-D4B3-64C6D5821F49}"/>
          </ac:spMkLst>
        </pc:spChg>
      </pc:sldChg>
      <pc:sldChg chg="modSp add mod ord modNotesTx">
        <pc:chgData name="PERRÉE Olivier" userId="ae6cc857-6795-420c-b474-3c00bd5224df" providerId="ADAL" clId="{2D88BE77-068D-4AA8-A3E1-F2F00E75B184}" dt="2026-06-04T12:42:49.196" v="3625" actId="20577"/>
        <pc:sldMkLst>
          <pc:docMk/>
          <pc:sldMk cId="308642864" sldId="1400"/>
        </pc:sldMkLst>
        <pc:spChg chg="mod">
          <ac:chgData name="PERRÉE Olivier" userId="ae6cc857-6795-420c-b474-3c00bd5224df" providerId="ADAL" clId="{2D88BE77-068D-4AA8-A3E1-F2F00E75B184}" dt="2026-06-03T12:13:49.214" v="2807" actId="20577"/>
          <ac:spMkLst>
            <pc:docMk/>
            <pc:sldMk cId="308642864" sldId="1400"/>
            <ac:spMk id="2" creationId="{DE3BCC87-F73F-A95D-0C18-7B16A99D1ACE}"/>
          </ac:spMkLst>
        </pc:spChg>
        <pc:spChg chg="mod">
          <ac:chgData name="PERRÉE Olivier" userId="ae6cc857-6795-420c-b474-3c00bd5224df" providerId="ADAL" clId="{2D88BE77-068D-4AA8-A3E1-F2F00E75B184}" dt="2026-06-02T09:03:45.530" v="295" actId="20577"/>
          <ac:spMkLst>
            <pc:docMk/>
            <pc:sldMk cId="308642864" sldId="1400"/>
            <ac:spMk id="3" creationId="{A14CBBA9-BC7B-55C6-8015-029884ECF92B}"/>
          </ac:spMkLst>
        </pc:spChg>
      </pc:sldChg>
      <pc:sldChg chg="modSp add mod ord">
        <pc:chgData name="PERRÉE Olivier" userId="ae6cc857-6795-420c-b474-3c00bd5224df" providerId="ADAL" clId="{2D88BE77-068D-4AA8-A3E1-F2F00E75B184}" dt="2026-06-03T06:21:57.465" v="711" actId="6549"/>
        <pc:sldMkLst>
          <pc:docMk/>
          <pc:sldMk cId="872596208" sldId="1401"/>
        </pc:sldMkLst>
        <pc:spChg chg="mod">
          <ac:chgData name="PERRÉE Olivier" userId="ae6cc857-6795-420c-b474-3c00bd5224df" providerId="ADAL" clId="{2D88BE77-068D-4AA8-A3E1-F2F00E75B184}" dt="2026-06-03T06:21:57.465" v="711" actId="6549"/>
          <ac:spMkLst>
            <pc:docMk/>
            <pc:sldMk cId="872596208" sldId="1401"/>
            <ac:spMk id="2" creationId="{B91DBF07-BC39-F89E-E678-659B9987121A}"/>
          </ac:spMkLst>
        </pc:spChg>
        <pc:spChg chg="mod">
          <ac:chgData name="PERRÉE Olivier" userId="ae6cc857-6795-420c-b474-3c00bd5224df" providerId="ADAL" clId="{2D88BE77-068D-4AA8-A3E1-F2F00E75B184}" dt="2026-06-02T09:04:54.967" v="348" actId="20577"/>
          <ac:spMkLst>
            <pc:docMk/>
            <pc:sldMk cId="872596208" sldId="1401"/>
            <ac:spMk id="3" creationId="{B0D5E813-3397-6BD1-F4F4-59E8397F8074}"/>
          </ac:spMkLst>
        </pc:spChg>
      </pc:sldChg>
      <pc:sldChg chg="modSp add mod ord modNotesTx">
        <pc:chgData name="PERRÉE Olivier" userId="ae6cc857-6795-420c-b474-3c00bd5224df" providerId="ADAL" clId="{2D88BE77-068D-4AA8-A3E1-F2F00E75B184}" dt="2026-06-04T14:54:42.513" v="5837" actId="6549"/>
        <pc:sldMkLst>
          <pc:docMk/>
          <pc:sldMk cId="3891606983" sldId="1402"/>
        </pc:sldMkLst>
        <pc:spChg chg="mod">
          <ac:chgData name="PERRÉE Olivier" userId="ae6cc857-6795-420c-b474-3c00bd5224df" providerId="ADAL" clId="{2D88BE77-068D-4AA8-A3E1-F2F00E75B184}" dt="2026-06-04T14:54:42.513" v="5837" actId="6549"/>
          <ac:spMkLst>
            <pc:docMk/>
            <pc:sldMk cId="3891606983" sldId="1402"/>
            <ac:spMk id="2" creationId="{F7CE280A-D8A3-3CFF-897F-579305E34A27}"/>
          </ac:spMkLst>
        </pc:spChg>
        <pc:spChg chg="mod">
          <ac:chgData name="PERRÉE Olivier" userId="ae6cc857-6795-420c-b474-3c00bd5224df" providerId="ADAL" clId="{2D88BE77-068D-4AA8-A3E1-F2F00E75B184}" dt="2026-06-02T09:06:00.600" v="380" actId="20577"/>
          <ac:spMkLst>
            <pc:docMk/>
            <pc:sldMk cId="3891606983" sldId="1402"/>
            <ac:spMk id="3" creationId="{9829E53E-D16F-37C7-4A4D-41F640B44D3D}"/>
          </ac:spMkLst>
        </pc:spChg>
      </pc:sldChg>
      <pc:sldChg chg="modSp add mod ord modNotesTx">
        <pc:chgData name="PERRÉE Olivier" userId="ae6cc857-6795-420c-b474-3c00bd5224df" providerId="ADAL" clId="{2D88BE77-068D-4AA8-A3E1-F2F00E75B184}" dt="2026-06-04T13:02:50.178" v="4863" actId="20577"/>
        <pc:sldMkLst>
          <pc:docMk/>
          <pc:sldMk cId="4190147236" sldId="1403"/>
        </pc:sldMkLst>
        <pc:spChg chg="mod">
          <ac:chgData name="PERRÉE Olivier" userId="ae6cc857-6795-420c-b474-3c00bd5224df" providerId="ADAL" clId="{2D88BE77-068D-4AA8-A3E1-F2F00E75B184}" dt="2026-06-04T13:00:43.866" v="4645" actId="20577"/>
          <ac:spMkLst>
            <pc:docMk/>
            <pc:sldMk cId="4190147236" sldId="1403"/>
            <ac:spMk id="2" creationId="{64B16858-83E6-F032-F629-8D4038C94E7D}"/>
          </ac:spMkLst>
        </pc:spChg>
        <pc:spChg chg="mod">
          <ac:chgData name="PERRÉE Olivier" userId="ae6cc857-6795-420c-b474-3c00bd5224df" providerId="ADAL" clId="{2D88BE77-068D-4AA8-A3E1-F2F00E75B184}" dt="2026-06-02T09:07:18.681" v="395" actId="207"/>
          <ac:spMkLst>
            <pc:docMk/>
            <pc:sldMk cId="4190147236" sldId="1403"/>
            <ac:spMk id="3" creationId="{8E4049B1-67A2-1013-1413-D308827BD25B}"/>
          </ac:spMkLst>
        </pc:spChg>
      </pc:sldChg>
      <pc:sldChg chg="add del">
        <pc:chgData name="PERRÉE Olivier" userId="ae6cc857-6795-420c-b474-3c00bd5224df" providerId="ADAL" clId="{2D88BE77-068D-4AA8-A3E1-F2F00E75B184}" dt="2026-06-03T07:24:38.480" v="2418" actId="47"/>
        <pc:sldMkLst>
          <pc:docMk/>
          <pc:sldMk cId="2460997779" sldId="1404"/>
        </pc:sldMkLst>
      </pc:sldChg>
      <pc:sldChg chg="addSp delSp modSp add mod ord modNotesTx">
        <pc:chgData name="PERRÉE Olivier" userId="ae6cc857-6795-420c-b474-3c00bd5224df" providerId="ADAL" clId="{2D88BE77-068D-4AA8-A3E1-F2F00E75B184}" dt="2026-06-04T12:59:59.063" v="4642" actId="113"/>
        <pc:sldMkLst>
          <pc:docMk/>
          <pc:sldMk cId="2953330998" sldId="1404"/>
        </pc:sldMkLst>
        <pc:spChg chg="del">
          <ac:chgData name="PERRÉE Olivier" userId="ae6cc857-6795-420c-b474-3c00bd5224df" providerId="ADAL" clId="{2D88BE77-068D-4AA8-A3E1-F2F00E75B184}" dt="2026-06-03T07:57:39.023" v="2420" actId="478"/>
          <ac:spMkLst>
            <pc:docMk/>
            <pc:sldMk cId="2953330998" sldId="1404"/>
            <ac:spMk id="2" creationId="{D53C3D05-872B-EEBE-A15F-528D99E228B1}"/>
          </ac:spMkLst>
        </pc:spChg>
        <pc:spChg chg="add del mod">
          <ac:chgData name="PERRÉE Olivier" userId="ae6cc857-6795-420c-b474-3c00bd5224df" providerId="ADAL" clId="{2D88BE77-068D-4AA8-A3E1-F2F00E75B184}" dt="2026-06-03T07:57:40.767" v="2421" actId="478"/>
          <ac:spMkLst>
            <pc:docMk/>
            <pc:sldMk cId="2953330998" sldId="1404"/>
            <ac:spMk id="5" creationId="{C2936ECF-243F-4F3A-BB17-68E50A85C6A3}"/>
          </ac:spMkLst>
        </pc:spChg>
        <pc:spChg chg="add mod">
          <ac:chgData name="PERRÉE Olivier" userId="ae6cc857-6795-420c-b474-3c00bd5224df" providerId="ADAL" clId="{2D88BE77-068D-4AA8-A3E1-F2F00E75B184}" dt="2026-06-03T08:01:19.139" v="2447" actId="2085"/>
          <ac:spMkLst>
            <pc:docMk/>
            <pc:sldMk cId="2953330998" sldId="1404"/>
            <ac:spMk id="14" creationId="{74C2634D-732A-83C8-7AC8-5BB5297489FB}"/>
          </ac:spMkLst>
        </pc:spChg>
        <pc:spChg chg="add mod">
          <ac:chgData name="PERRÉE Olivier" userId="ae6cc857-6795-420c-b474-3c00bd5224df" providerId="ADAL" clId="{2D88BE77-068D-4AA8-A3E1-F2F00E75B184}" dt="2026-06-04T12:49:29.366" v="3944" actId="20577"/>
          <ac:spMkLst>
            <pc:docMk/>
            <pc:sldMk cId="2953330998" sldId="1404"/>
            <ac:spMk id="15" creationId="{0BDBD4D2-7996-5C57-5D49-E29B6B505338}"/>
          </ac:spMkLst>
        </pc:spChg>
        <pc:picChg chg="add mod modCrop">
          <ac:chgData name="PERRÉE Olivier" userId="ae6cc857-6795-420c-b474-3c00bd5224df" providerId="ADAL" clId="{2D88BE77-068D-4AA8-A3E1-F2F00E75B184}" dt="2026-06-03T07:58:42.398" v="2434" actId="1076"/>
          <ac:picMkLst>
            <pc:docMk/>
            <pc:sldMk cId="2953330998" sldId="1404"/>
            <ac:picMk id="7" creationId="{394E2AF9-3B1B-B9C0-1537-5FED714F637C}"/>
          </ac:picMkLst>
        </pc:picChg>
        <pc:picChg chg="add mod">
          <ac:chgData name="PERRÉE Olivier" userId="ae6cc857-6795-420c-b474-3c00bd5224df" providerId="ADAL" clId="{2D88BE77-068D-4AA8-A3E1-F2F00E75B184}" dt="2026-06-03T07:58:58.464" v="2435" actId="1076"/>
          <ac:picMkLst>
            <pc:docMk/>
            <pc:sldMk cId="2953330998" sldId="1404"/>
            <ac:picMk id="9" creationId="{016204D4-D334-EFC9-450C-859B3A05F174}"/>
          </ac:picMkLst>
        </pc:picChg>
        <pc:picChg chg="add del mod modCrop">
          <ac:chgData name="PERRÉE Olivier" userId="ae6cc857-6795-420c-b474-3c00bd5224df" providerId="ADAL" clId="{2D88BE77-068D-4AA8-A3E1-F2F00E75B184}" dt="2026-06-03T07:59:43.708" v="2442" actId="478"/>
          <ac:picMkLst>
            <pc:docMk/>
            <pc:sldMk cId="2953330998" sldId="1404"/>
            <ac:picMk id="11" creationId="{42602B18-A4C4-97EE-234A-5F142461DC5C}"/>
          </ac:picMkLst>
        </pc:picChg>
        <pc:picChg chg="add mod ord">
          <ac:chgData name="PERRÉE Olivier" userId="ae6cc857-6795-420c-b474-3c00bd5224df" providerId="ADAL" clId="{2D88BE77-068D-4AA8-A3E1-F2F00E75B184}" dt="2026-06-03T08:01:40.905" v="2450" actId="14100"/>
          <ac:picMkLst>
            <pc:docMk/>
            <pc:sldMk cId="2953330998" sldId="1404"/>
            <ac:picMk id="13" creationId="{18951CBE-6411-1D3C-0837-191B7610F320}"/>
          </ac:picMkLst>
        </pc:picChg>
      </pc:sldChg>
      <pc:sldChg chg="addSp delSp modSp add mod modNotesTx">
        <pc:chgData name="PERRÉE Olivier" userId="ae6cc857-6795-420c-b474-3c00bd5224df" providerId="ADAL" clId="{2D88BE77-068D-4AA8-A3E1-F2F00E75B184}" dt="2026-06-04T12:49:14.535" v="3934" actId="21"/>
        <pc:sldMkLst>
          <pc:docMk/>
          <pc:sldMk cId="781421505" sldId="1405"/>
        </pc:sldMkLst>
        <pc:spChg chg="add del mod">
          <ac:chgData name="PERRÉE Olivier" userId="ae6cc857-6795-420c-b474-3c00bd5224df" providerId="ADAL" clId="{2D88BE77-068D-4AA8-A3E1-F2F00E75B184}" dt="2026-06-04T12:47:54.508" v="3898" actId="21"/>
          <ac:spMkLst>
            <pc:docMk/>
            <pc:sldMk cId="781421505" sldId="1405"/>
            <ac:spMk id="5" creationId="{FE85C2A1-8D41-0309-1BA3-FF91C847969E}"/>
          </ac:spMkLst>
        </pc:spChg>
        <pc:spChg chg="add mod">
          <ac:chgData name="PERRÉE Olivier" userId="ae6cc857-6795-420c-b474-3c00bd5224df" providerId="ADAL" clId="{2D88BE77-068D-4AA8-A3E1-F2F00E75B184}" dt="2026-06-04T12:48:26.563" v="3905" actId="21"/>
          <ac:spMkLst>
            <pc:docMk/>
            <pc:sldMk cId="781421505" sldId="1405"/>
            <ac:spMk id="6" creationId="{FE85C2A1-8D41-0309-1BA3-FF91C847969E}"/>
          </ac:spMkLst>
        </pc:spChg>
        <pc:spChg chg="add del mod">
          <ac:chgData name="PERRÉE Olivier" userId="ae6cc857-6795-420c-b474-3c00bd5224df" providerId="ADAL" clId="{2D88BE77-068D-4AA8-A3E1-F2F00E75B184}" dt="2026-06-04T12:49:14.535" v="3934" actId="21"/>
          <ac:spMkLst>
            <pc:docMk/>
            <pc:sldMk cId="781421505" sldId="1405"/>
            <ac:spMk id="8" creationId="{0BDBD4D2-7996-5C57-5D49-E29B6B505338}"/>
          </ac:spMkLst>
        </pc:spChg>
        <pc:spChg chg="del">
          <ac:chgData name="PERRÉE Olivier" userId="ae6cc857-6795-420c-b474-3c00bd5224df" providerId="ADAL" clId="{2D88BE77-068D-4AA8-A3E1-F2F00E75B184}" dt="2026-06-03T08:05:11.230" v="2455" actId="478"/>
          <ac:spMkLst>
            <pc:docMk/>
            <pc:sldMk cId="781421505" sldId="1405"/>
            <ac:spMk id="14" creationId="{984E9557-0126-DB0F-232E-EA7CD985242C}"/>
          </ac:spMkLst>
        </pc:spChg>
        <pc:picChg chg="add mod">
          <ac:chgData name="PERRÉE Olivier" userId="ae6cc857-6795-420c-b474-3c00bd5224df" providerId="ADAL" clId="{2D88BE77-068D-4AA8-A3E1-F2F00E75B184}" dt="2026-06-04T12:47:59.063" v="3899" actId="1076"/>
          <ac:picMkLst>
            <pc:docMk/>
            <pc:sldMk cId="781421505" sldId="1405"/>
            <ac:picMk id="4" creationId="{1B20AE80-F52B-4FDE-DA3B-D016BDBCC0F4}"/>
          </ac:picMkLst>
        </pc:picChg>
        <pc:picChg chg="del">
          <ac:chgData name="PERRÉE Olivier" userId="ae6cc857-6795-420c-b474-3c00bd5224df" providerId="ADAL" clId="{2D88BE77-068D-4AA8-A3E1-F2F00E75B184}" dt="2026-06-03T08:05:09.059" v="2452" actId="478"/>
          <ac:picMkLst>
            <pc:docMk/>
            <pc:sldMk cId="781421505" sldId="1405"/>
            <ac:picMk id="7" creationId="{18B93FF8-4DCE-DFB8-EAE6-E76152A7DFE9}"/>
          </ac:picMkLst>
        </pc:picChg>
        <pc:picChg chg="del">
          <ac:chgData name="PERRÉE Olivier" userId="ae6cc857-6795-420c-b474-3c00bd5224df" providerId="ADAL" clId="{2D88BE77-068D-4AA8-A3E1-F2F00E75B184}" dt="2026-06-03T08:05:09.698" v="2453" actId="478"/>
          <ac:picMkLst>
            <pc:docMk/>
            <pc:sldMk cId="781421505" sldId="1405"/>
            <ac:picMk id="9" creationId="{B1D05B64-44DC-0B55-B498-EF7502C84D41}"/>
          </ac:picMkLst>
        </pc:picChg>
        <pc:picChg chg="del">
          <ac:chgData name="PERRÉE Olivier" userId="ae6cc857-6795-420c-b474-3c00bd5224df" providerId="ADAL" clId="{2D88BE77-068D-4AA8-A3E1-F2F00E75B184}" dt="2026-06-03T08:05:10.446" v="2454" actId="478"/>
          <ac:picMkLst>
            <pc:docMk/>
            <pc:sldMk cId="781421505" sldId="1405"/>
            <ac:picMk id="13" creationId="{ABBDC62B-80B8-5D2C-E10D-C7655FF22304}"/>
          </ac:picMkLst>
        </pc:picChg>
      </pc:sldChg>
      <pc:sldChg chg="add">
        <pc:chgData name="PERRÉE Olivier" userId="ae6cc857-6795-420c-b474-3c00bd5224df" providerId="ADAL" clId="{2D88BE77-068D-4AA8-A3E1-F2F00E75B184}" dt="2026-06-03T08:40:09.019" v="2572" actId="2890"/>
        <pc:sldMkLst>
          <pc:docMk/>
          <pc:sldMk cId="1563470601" sldId="1406"/>
        </pc:sldMkLst>
      </pc:sldChg>
      <pc:sldChg chg="add modNotesTx">
        <pc:chgData name="PERRÉE Olivier" userId="ae6cc857-6795-420c-b474-3c00bd5224df" providerId="ADAL" clId="{2D88BE77-068D-4AA8-A3E1-F2F00E75B184}" dt="2026-06-04T13:04:24.974" v="5034" actId="20577"/>
        <pc:sldMkLst>
          <pc:docMk/>
          <pc:sldMk cId="167160798" sldId="1426"/>
        </pc:sldMkLst>
      </pc:sldChg>
      <pc:sldChg chg="add modNotesTx">
        <pc:chgData name="PERRÉE Olivier" userId="ae6cc857-6795-420c-b474-3c00bd5224df" providerId="ADAL" clId="{2D88BE77-068D-4AA8-A3E1-F2F00E75B184}" dt="2026-06-04T12:36:36.835" v="3340" actId="20577"/>
        <pc:sldMkLst>
          <pc:docMk/>
          <pc:sldMk cId="1372829732" sldId="1427"/>
        </pc:sldMkLst>
      </pc:sldChg>
      <pc:sldChg chg="add del">
        <pc:chgData name="PERRÉE Olivier" userId="ae6cc857-6795-420c-b474-3c00bd5224df" providerId="ADAL" clId="{2D88BE77-068D-4AA8-A3E1-F2F00E75B184}" dt="2026-06-03T09:30:59.597" v="2592" actId="2696"/>
        <pc:sldMkLst>
          <pc:docMk/>
          <pc:sldMk cId="3335295831" sldId="1427"/>
        </pc:sldMkLst>
      </pc:sldChg>
      <pc:sldChg chg="modSp add mod modNotesTx">
        <pc:chgData name="PERRÉE Olivier" userId="ae6cc857-6795-420c-b474-3c00bd5224df" providerId="ADAL" clId="{2D88BE77-068D-4AA8-A3E1-F2F00E75B184}" dt="2026-06-04T12:34:24.333" v="3128" actId="20577"/>
        <pc:sldMkLst>
          <pc:docMk/>
          <pc:sldMk cId="2344895817" sldId="1428"/>
        </pc:sldMkLst>
        <pc:spChg chg="mod">
          <ac:chgData name="PERRÉE Olivier" userId="ae6cc857-6795-420c-b474-3c00bd5224df" providerId="ADAL" clId="{2D88BE77-068D-4AA8-A3E1-F2F00E75B184}" dt="2026-06-04T12:22:38.315" v="2956" actId="115"/>
          <ac:spMkLst>
            <pc:docMk/>
            <pc:sldMk cId="2344895817" sldId="1428"/>
            <ac:spMk id="2" creationId="{8442C602-044E-DE57-562B-D93BC2BE5125}"/>
          </ac:spMkLst>
        </pc:spChg>
        <pc:spChg chg="mod">
          <ac:chgData name="PERRÉE Olivier" userId="ae6cc857-6795-420c-b474-3c00bd5224df" providerId="ADAL" clId="{2D88BE77-068D-4AA8-A3E1-F2F00E75B184}" dt="2026-06-04T12:17:50.027" v="2919" actId="313"/>
          <ac:spMkLst>
            <pc:docMk/>
            <pc:sldMk cId="2344895817" sldId="1428"/>
            <ac:spMk id="3" creationId="{FEB01F59-251A-7874-13C2-279537EFA676}"/>
          </ac:spMkLst>
        </pc:spChg>
      </pc:sldChg>
      <pc:sldChg chg="modSp add mod modNotesTx">
        <pc:chgData name="PERRÉE Olivier" userId="ae6cc857-6795-420c-b474-3c00bd5224df" providerId="ADAL" clId="{2D88BE77-068D-4AA8-A3E1-F2F00E75B184}" dt="2026-06-04T12:35:49.741" v="3329" actId="5793"/>
        <pc:sldMkLst>
          <pc:docMk/>
          <pc:sldMk cId="2723418098" sldId="1429"/>
        </pc:sldMkLst>
        <pc:spChg chg="mod">
          <ac:chgData name="PERRÉE Olivier" userId="ae6cc857-6795-420c-b474-3c00bd5224df" providerId="ADAL" clId="{2D88BE77-068D-4AA8-A3E1-F2F00E75B184}" dt="2026-06-04T12:22:19.495" v="2955" actId="115"/>
          <ac:spMkLst>
            <pc:docMk/>
            <pc:sldMk cId="2723418098" sldId="1429"/>
            <ac:spMk id="2" creationId="{5619F69F-24DF-D150-235E-A1C7914B02D1}"/>
          </ac:spMkLst>
        </pc:spChg>
      </pc:sldChg>
      <pc:sldChg chg="new del">
        <pc:chgData name="PERRÉE Olivier" userId="ae6cc857-6795-420c-b474-3c00bd5224df" providerId="ADAL" clId="{2D88BE77-068D-4AA8-A3E1-F2F00E75B184}" dt="2026-06-04T14:43:50.026" v="5423" actId="47"/>
        <pc:sldMkLst>
          <pc:docMk/>
          <pc:sldMk cId="916912327" sldId="1430"/>
        </pc:sldMkLst>
      </pc:sldChg>
      <pc:sldChg chg="modSp add mod">
        <pc:chgData name="PERRÉE Olivier" userId="ae6cc857-6795-420c-b474-3c00bd5224df" providerId="ADAL" clId="{2D88BE77-068D-4AA8-A3E1-F2F00E75B184}" dt="2026-06-04T14:45:46.727" v="5651" actId="20577"/>
        <pc:sldMkLst>
          <pc:docMk/>
          <pc:sldMk cId="2652173972" sldId="1430"/>
        </pc:sldMkLst>
        <pc:spChg chg="mod">
          <ac:chgData name="PERRÉE Olivier" userId="ae6cc857-6795-420c-b474-3c00bd5224df" providerId="ADAL" clId="{2D88BE77-068D-4AA8-A3E1-F2F00E75B184}" dt="2026-06-04T14:45:46.727" v="5651" actId="20577"/>
          <ac:spMkLst>
            <pc:docMk/>
            <pc:sldMk cId="2652173972" sldId="1430"/>
            <ac:spMk id="2" creationId="{54B1731B-6E66-6F82-1A65-ADD8411B2C60}"/>
          </ac:spMkLst>
        </pc:spChg>
      </pc:sldChg>
      <pc:sldChg chg="modSp add mod ord modNotesTx">
        <pc:chgData name="PERRÉE Olivier" userId="ae6cc857-6795-420c-b474-3c00bd5224df" providerId="ADAL" clId="{2D88BE77-068D-4AA8-A3E1-F2F00E75B184}" dt="2026-06-04T14:57:33.578" v="5877" actId="27636"/>
        <pc:sldMkLst>
          <pc:docMk/>
          <pc:sldMk cId="2604694809" sldId="1431"/>
        </pc:sldMkLst>
        <pc:spChg chg="mod">
          <ac:chgData name="PERRÉE Olivier" userId="ae6cc857-6795-420c-b474-3c00bd5224df" providerId="ADAL" clId="{2D88BE77-068D-4AA8-A3E1-F2F00E75B184}" dt="2026-06-04T14:57:33.578" v="5877" actId="27636"/>
          <ac:spMkLst>
            <pc:docMk/>
            <pc:sldMk cId="2604694809" sldId="1431"/>
            <ac:spMk id="2" creationId="{805A7B99-971D-119E-D10B-062330DDF941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ED283-EADB-4C80-8DA1-09FC33DBC3BC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25450" y="1243013"/>
            <a:ext cx="5946775" cy="3346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2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5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05B29C-13CE-4514-BFA7-41FB8F2539DD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518007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0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1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1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2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3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4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5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6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7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8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_rels/notesSlide9.xml.rels><?xml version="1.0" encoding="UTF-8" standalone="yes"?>
<Relationships xmlns="http://schemas.openxmlformats.org/package/2006/relationships">
  <Relationship Id="rId1" Type="http://schemas.openxmlformats.org/officeDocument/2006/relationships/notesMaster" Target="../notesMasters/notesMaster1.xml"/>
</Relationships>
</file>

<file path=ppt/notesSlides/notesSlide1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Présentez le sujet principal de la présentation : l'impact du stress sur la santé des cheveux. C'est un problème courant qui mérite d'être exploré en profondeur.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Présentez les différentes formes d'accompagnement disponibles pour les personnes stressées. Soulignez l'importance d'un soutien psychologique et médical.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section introduit le sujet de l'impact du stress sur les cheveux et comment l'enseigner. Passons maintenant aux détails sur l'intégration de ce sujet dans les formations.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slide se concentre sur l'importance d'intégrer les effets du stress sur les cheveux dans les formations. Maintenant, examinons les stratégies de gestion du stress pour les apprenants.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Listons des stratégies concrètes pour aider les apprenants à gérer le stress, en se concentrant sur les approches pratiques.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slide propose des activités spécifiques pour aider à la gestion du stress dans un contexte éducatif. Passons à la conclusion de notre présentation.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Nous avons couvert comment le stress affecte les cheveux et des stratégies pour l'enseigner. Concluons avec une synthèse et des recommandations.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Cette dernière slide synthétise les informations principales et offre des recommandations pour l'intégration de ces connaissances dans l'enseignement. Merci pour votre attention.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Expliquez comment le stress peut perturber le cycle capillaire et conduire à une perte de cheveux. Mentionnez le phénomène d'effluvium télogène comme une conséquence directe.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Introduisez la prochaine section sur les mécanismes spécifiques de la chute des cheveux due au stress. Cette transition est essentielle pour approfondir le sujet.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Décrivez le cycle de croissance naturel des cheveux, en soulignant comment le stress peut le perturber. Préparez-vous à expliquer chaque phase.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Détaillez le phénomène d'effluvium télogène, en expliquant comment il est déclenché par le stress et ses effets sur la chute de cheveux.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Partagez des données sur les causes et effets de l'alopécie induite par le stress. Mettez en avant la réversibilité de cette condition sous certaines conditions.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Préparez le terrain pour discuter des conditions préexistantes qui peuvent être exacerbées par le stress, comme la pelade et la trichotillomanie.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Expliquez comment le stress peut aggraver des conditions comme la pelade et la trichotillomanie. Décrivez brièvement ces troubles et leur lien avec le stress.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p="http://schemas.openxmlformats.org/presentationml/2006/main" xmlns:a="http://schemas.openxmlformats.org/drawingml/2006/main" xmlns:r="http://schemas.openxmlformats.org/officeDocument/2006/relationships" showMasterPhAnim="0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"/>
          <p:cNvSpPr/>
          <p:nvPr>
            <p:ph type="sldImg" idx="2"/>
          </p:nvPr>
        </p:nvSpPr>
        <p:spPr/>
      </p:sp>
      <p:sp>
        <p:nvSpPr>
          <p:cNvPr id="3" name="Note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Discutez des méthodes pour intégrer la gestion du stress dans les formations. Proposez des activités pratiques et un contenu éducatif pour aider les apprenants.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  <a:prstGeom prst="rect">
            <a:avLst/>
          </a:prstGeom>
        </p:spPr>
        <p:txBody>
          <a:bodyPr rtlCol="0"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 rtlCol="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pPr rtl="0"/>
            <a:r>
              <a:rPr lang="fr-FR" noProof="0"/>
              <a:t>Modifiez le style des sous-titres du masque</a:t>
            </a:r>
            <a:endParaRPr lang="fr-FR" noProof="0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130004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68EC5FC9-F7D0-0141-850B-7623CA81A775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B8F839E6-7F1F-6E4D-B83C-F5DA99E98229}"/>
              </a:ext>
            </a:extLst>
          </p:cNvPr>
          <p:cNvSpPr/>
          <p:nvPr/>
        </p:nvSpPr>
        <p:spPr>
          <a:xfrm>
            <a:off x="10337662" y="4398630"/>
            <a:ext cx="1700492" cy="170049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5EACA50E-A3A8-9D41-B30C-03B00FB2DEF0}"/>
              </a:ext>
            </a:extLst>
          </p:cNvPr>
          <p:cNvSpPr/>
          <p:nvPr/>
        </p:nvSpPr>
        <p:spPr>
          <a:xfrm>
            <a:off x="5664569" y="541205"/>
            <a:ext cx="283407" cy="283407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A92073B-F20B-034A-BC3A-9B993F0DD0BA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C4091F50-D240-B145-B0B1-DAEDDFDE34AD}"/>
              </a:ext>
            </a:extLst>
          </p:cNvPr>
          <p:cNvSpPr/>
          <p:nvPr/>
        </p:nvSpPr>
        <p:spPr>
          <a:xfrm>
            <a:off x="0" y="-1994"/>
            <a:ext cx="1700492" cy="1700492"/>
          </a:xfrm>
          <a:prstGeom prst="ellipse">
            <a:avLst/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9854056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ux contenus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e 12">
            <a:extLst>
              <a:ext uri="{FF2B5EF4-FFF2-40B4-BE49-F238E27FC236}">
                <a16:creationId xmlns:a16="http://schemas.microsoft.com/office/drawing/2014/main" id="{71DAD948-6707-714E-9E8F-26A36F4AE20E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5F81511-AC79-6748-869A-9982CD568B16}"/>
              </a:ext>
            </a:extLst>
          </p:cNvPr>
          <p:cNvSpPr/>
          <p:nvPr/>
        </p:nvSpPr>
        <p:spPr>
          <a:xfrm>
            <a:off x="10337662" y="4398630"/>
            <a:ext cx="1700492" cy="170049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6" name="Espace réservé d’image 5">
            <a:extLst>
              <a:ext uri="{FF2B5EF4-FFF2-40B4-BE49-F238E27FC236}">
                <a16:creationId xmlns:a16="http://schemas.microsoft.com/office/drawing/2014/main" id="{A6F72D4E-9F4D-6341-9F9E-63E01AF59B4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654414" y="265113"/>
            <a:ext cx="6089650" cy="6089650"/>
          </a:xfrm>
          <a:prstGeom prst="ellipse">
            <a:avLst/>
          </a:pr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rtlCol="0"/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A2F758DC-4792-1D42-83A8-ED4E6CD5F7E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9" y="2322728"/>
            <a:ext cx="4144096" cy="4032225"/>
          </a:xfrm>
        </p:spPr>
        <p:txBody>
          <a:bodyPr rtlCol="0"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11" name="Ovale 10">
            <a:extLst>
              <a:ext uri="{FF2B5EF4-FFF2-40B4-BE49-F238E27FC236}">
                <a16:creationId xmlns:a16="http://schemas.microsoft.com/office/drawing/2014/main" id="{2CB8633A-7C70-3C48-8FEE-69941AF2B466}"/>
              </a:ext>
            </a:extLst>
          </p:cNvPr>
          <p:cNvSpPr/>
          <p:nvPr/>
        </p:nvSpPr>
        <p:spPr>
          <a:xfrm>
            <a:off x="5535466" y="5600935"/>
            <a:ext cx="643415" cy="643415"/>
          </a:xfrm>
          <a:prstGeom prst="ellipse">
            <a:avLst/>
          </a:prstGeom>
          <a:noFill/>
          <a:ln w="38100">
            <a:solidFill>
              <a:schemeClr val="accent4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23B967D9-597D-E14A-AE80-4C3877655FB2}"/>
              </a:ext>
            </a:extLst>
          </p:cNvPr>
          <p:cNvSpPr/>
          <p:nvPr/>
        </p:nvSpPr>
        <p:spPr>
          <a:xfrm>
            <a:off x="5664569" y="541205"/>
            <a:ext cx="283407" cy="283407"/>
          </a:xfrm>
          <a:prstGeom prst="ellipse">
            <a:avLst/>
          </a:prstGeom>
          <a:solidFill>
            <a:schemeClr val="accent5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B7114435-8CC0-E744-B541-8EF28B774ECF}"/>
              </a:ext>
            </a:extLst>
          </p:cNvPr>
          <p:cNvSpPr/>
          <p:nvPr/>
        </p:nvSpPr>
        <p:spPr>
          <a:xfrm flipV="1">
            <a:off x="11885583" y="3453319"/>
            <a:ext cx="167338" cy="167338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id="{BB844B6D-9772-1D4A-A22A-19F6A1250CD6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4834FA13-7139-8546-99A9-CF39B5EDFDF5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9746C656-7A16-8445-80B5-88C23703E694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3" name="Ovale 32">
              <a:extLst>
                <a:ext uri="{FF2B5EF4-FFF2-40B4-BE49-F238E27FC236}">
                  <a16:creationId xmlns:a16="http://schemas.microsoft.com/office/drawing/2014/main" id="{1E0A223A-22AD-6D40-9B6F-62F488036D58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4" name="Ovale 33">
              <a:extLst>
                <a:ext uri="{FF2B5EF4-FFF2-40B4-BE49-F238E27FC236}">
                  <a16:creationId xmlns:a16="http://schemas.microsoft.com/office/drawing/2014/main" id="{1DB8FD84-D022-E842-9B56-88F0574EBD30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5" name="Ovale 34">
              <a:extLst>
                <a:ext uri="{FF2B5EF4-FFF2-40B4-BE49-F238E27FC236}">
                  <a16:creationId xmlns:a16="http://schemas.microsoft.com/office/drawing/2014/main" id="{42F4DC0E-4CC4-374D-BE14-132577B95A70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6" name="Ovale 35">
              <a:extLst>
                <a:ext uri="{FF2B5EF4-FFF2-40B4-BE49-F238E27FC236}">
                  <a16:creationId xmlns:a16="http://schemas.microsoft.com/office/drawing/2014/main" id="{A4E00522-1D16-F244-89FE-668EEBD08F2B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37" name="Titre 1">
            <a:extLst>
              <a:ext uri="{FF2B5EF4-FFF2-40B4-BE49-F238E27FC236}">
                <a16:creationId xmlns:a16="http://schemas.microsoft.com/office/drawing/2014/main" id="{C4C5AC59-B537-D54C-9B5C-55B75E9117A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4144095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</p:spTree>
    <p:extLst>
      <p:ext uri="{BB962C8B-B14F-4D97-AF65-F5344CB8AC3E}">
        <p14:creationId xmlns:p14="http://schemas.microsoft.com/office/powerpoint/2010/main" val="2081786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6/4/2026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‹N°›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390011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21" name="Groupe 20">
            <a:extLst>
              <a:ext uri="{FF2B5EF4-FFF2-40B4-BE49-F238E27FC236}">
                <a16:creationId xmlns:a16="http://schemas.microsoft.com/office/drawing/2014/main" id="{7A2141DD-8D8D-FA43-BD4F-2CFC93C87782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22" name="Ovale 21">
              <a:extLst>
                <a:ext uri="{FF2B5EF4-FFF2-40B4-BE49-F238E27FC236}">
                  <a16:creationId xmlns:a16="http://schemas.microsoft.com/office/drawing/2014/main" id="{71A62821-5E0F-DE41-B5C2-17A3A7277F4E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3" name="Ovale 22">
              <a:extLst>
                <a:ext uri="{FF2B5EF4-FFF2-40B4-BE49-F238E27FC236}">
                  <a16:creationId xmlns:a16="http://schemas.microsoft.com/office/drawing/2014/main" id="{C311AE14-D8F0-1D4C-9D8D-603836582793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4" name="Ovale 23">
              <a:extLst>
                <a:ext uri="{FF2B5EF4-FFF2-40B4-BE49-F238E27FC236}">
                  <a16:creationId xmlns:a16="http://schemas.microsoft.com/office/drawing/2014/main" id="{1F2BE645-D4F2-304C-9AFA-473D8F888A85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5" name="Ovale 24">
              <a:extLst>
                <a:ext uri="{FF2B5EF4-FFF2-40B4-BE49-F238E27FC236}">
                  <a16:creationId xmlns:a16="http://schemas.microsoft.com/office/drawing/2014/main" id="{93640330-30A6-6948-87A7-9DE6D41794F5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6" name="Ovale 25">
              <a:extLst>
                <a:ext uri="{FF2B5EF4-FFF2-40B4-BE49-F238E27FC236}">
                  <a16:creationId xmlns:a16="http://schemas.microsoft.com/office/drawing/2014/main" id="{ADFB6548-D83C-1D4E-AE87-2E8F1D3D0FA7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D97C7400-7EDC-8845-AB5A-80FB8175C1E2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28" name="Titre 1">
            <a:extLst>
              <a:ext uri="{FF2B5EF4-FFF2-40B4-BE49-F238E27FC236}">
                <a16:creationId xmlns:a16="http://schemas.microsoft.com/office/drawing/2014/main" id="{BC941C44-9B96-0040-8C71-D8364EB577C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10058400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  <p:sp>
        <p:nvSpPr>
          <p:cNvPr id="29" name="Ovale 28">
            <a:extLst>
              <a:ext uri="{FF2B5EF4-FFF2-40B4-BE49-F238E27FC236}">
                <a16:creationId xmlns:a16="http://schemas.microsoft.com/office/drawing/2014/main" id="{E014993B-5057-2A4C-9CA0-383DC5504020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1" name="Ovale 30">
            <a:extLst>
              <a:ext uri="{FF2B5EF4-FFF2-40B4-BE49-F238E27FC236}">
                <a16:creationId xmlns:a16="http://schemas.microsoft.com/office/drawing/2014/main" id="{43B110E8-1FE2-BC47-A5AE-4C698B688B65}"/>
              </a:ext>
            </a:extLst>
          </p:cNvPr>
          <p:cNvSpPr/>
          <p:nvPr/>
        </p:nvSpPr>
        <p:spPr>
          <a:xfrm>
            <a:off x="5664570" y="125360"/>
            <a:ext cx="176394" cy="176394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32" name="Ovale 31">
            <a:extLst>
              <a:ext uri="{FF2B5EF4-FFF2-40B4-BE49-F238E27FC236}">
                <a16:creationId xmlns:a16="http://schemas.microsoft.com/office/drawing/2014/main" id="{87DACF2F-5D4D-434D-8786-E4DF0385E6F6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CFE816CC-CBCA-7946-B9E5-E9649EF369BE}"/>
              </a:ext>
            </a:extLst>
          </p:cNvPr>
          <p:cNvSpPr/>
          <p:nvPr/>
        </p:nvSpPr>
        <p:spPr>
          <a:xfrm>
            <a:off x="11383587" y="6035040"/>
            <a:ext cx="776923" cy="7769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6080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4" name="Espace réservé d’image 3">
            <a:extLst>
              <a:ext uri="{FF2B5EF4-FFF2-40B4-BE49-F238E27FC236}">
                <a16:creationId xmlns:a16="http://schemas.microsoft.com/office/drawing/2014/main" id="{C950F4E3-11A9-2549-A00D-601AEF6E49A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97279" y="2160508"/>
            <a:ext cx="2919413" cy="2919413"/>
          </a:xfrm>
          <a:prstGeom prst="ellipse">
            <a:avLst/>
          </a:prstGeom>
          <a:solidFill>
            <a:srgbClr val="EDEFF7"/>
          </a:solidFill>
          <a:ln w="38100">
            <a:solidFill>
              <a:schemeClr val="accent3"/>
            </a:solidFill>
          </a:ln>
        </p:spPr>
        <p:txBody>
          <a:bodyPr rtlCol="0" anchor="ctr"/>
          <a:lstStyle>
            <a:lvl1pPr algn="ctr">
              <a:defRPr/>
            </a:lvl1pPr>
          </a:lstStyle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1" name="Espace réservé d’image 3">
            <a:extLst>
              <a:ext uri="{FF2B5EF4-FFF2-40B4-BE49-F238E27FC236}">
                <a16:creationId xmlns:a16="http://schemas.microsoft.com/office/drawing/2014/main" id="{21B5A175-E633-E74F-AE3B-DF58F989F443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659186" y="2160508"/>
            <a:ext cx="2919413" cy="2919413"/>
          </a:xfrm>
          <a:prstGeom prst="ellipse">
            <a:avLst/>
          </a:prstGeom>
          <a:solidFill>
            <a:srgbClr val="EDEFF7"/>
          </a:solidFill>
          <a:ln w="38100">
            <a:solidFill>
              <a:schemeClr val="accent6"/>
            </a:solidFill>
          </a:ln>
        </p:spPr>
        <p:txBody>
          <a:bodyPr rtlCol="0" anchor="ctr"/>
          <a:lstStyle>
            <a:lvl1pPr algn="ctr">
              <a:defRPr/>
            </a:lvl1pPr>
          </a:lstStyle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2" name="Espace réservé d’image 3">
            <a:extLst>
              <a:ext uri="{FF2B5EF4-FFF2-40B4-BE49-F238E27FC236}">
                <a16:creationId xmlns:a16="http://schemas.microsoft.com/office/drawing/2014/main" id="{261D2778-BA56-D247-9B2C-28D010C9D4E2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221093" y="2160508"/>
            <a:ext cx="2919413" cy="2919413"/>
          </a:xfrm>
          <a:prstGeom prst="ellipse">
            <a:avLst/>
          </a:prstGeom>
          <a:solidFill>
            <a:srgbClr val="EDEFF7"/>
          </a:solidFill>
          <a:ln w="38100">
            <a:solidFill>
              <a:schemeClr val="accent1"/>
            </a:solidFill>
          </a:ln>
        </p:spPr>
        <p:txBody>
          <a:bodyPr rtlCol="0" anchor="ctr"/>
          <a:lstStyle>
            <a:lvl1pPr algn="ctr">
              <a:defRPr/>
            </a:lvl1pPr>
          </a:lstStyle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23" name="Espace réservé du texte 3">
            <a:extLst>
              <a:ext uri="{FF2B5EF4-FFF2-40B4-BE49-F238E27FC236}">
                <a16:creationId xmlns:a16="http://schemas.microsoft.com/office/drawing/2014/main" id="{2DAF6EFF-134E-BA40-8B51-917FDE13C076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1097279" y="5486968"/>
            <a:ext cx="2919413" cy="583534"/>
          </a:xfrm>
        </p:spPr>
        <p:txBody>
          <a:bodyPr lIns="91440" rIns="91440" rtlCol="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 dirty="0"/>
              <a:t>Le nom vient ici</a:t>
            </a:r>
          </a:p>
        </p:txBody>
      </p:sp>
      <p:sp>
        <p:nvSpPr>
          <p:cNvPr id="24" name="Espace réservé du texte 3">
            <a:extLst>
              <a:ext uri="{FF2B5EF4-FFF2-40B4-BE49-F238E27FC236}">
                <a16:creationId xmlns:a16="http://schemas.microsoft.com/office/drawing/2014/main" id="{188BF917-678C-1249-95B9-7FD2AC7B2231}"/>
              </a:ext>
            </a:extLst>
          </p:cNvPr>
          <p:cNvSpPr>
            <a:spLocks noGrp="1"/>
          </p:cNvSpPr>
          <p:nvPr>
            <p:ph type="body" sz="half" idx="16" hasCustomPrompt="1"/>
          </p:nvPr>
        </p:nvSpPr>
        <p:spPr>
          <a:xfrm>
            <a:off x="4666773" y="5486968"/>
            <a:ext cx="2919413" cy="583534"/>
          </a:xfrm>
        </p:spPr>
        <p:txBody>
          <a:bodyPr lIns="91440" rIns="91440" rtlCol="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 dirty="0"/>
              <a:t>Le nom vient ici</a:t>
            </a:r>
          </a:p>
        </p:txBody>
      </p:sp>
      <p:sp>
        <p:nvSpPr>
          <p:cNvPr id="25" name="Espace réservé du texte 3">
            <a:extLst>
              <a:ext uri="{FF2B5EF4-FFF2-40B4-BE49-F238E27FC236}">
                <a16:creationId xmlns:a16="http://schemas.microsoft.com/office/drawing/2014/main" id="{BAFF17AE-3EA2-2D47-BCDD-E5587B127062}"/>
              </a:ext>
            </a:extLst>
          </p:cNvPr>
          <p:cNvSpPr>
            <a:spLocks noGrp="1"/>
          </p:cNvSpPr>
          <p:nvPr>
            <p:ph type="body" sz="half" idx="17" hasCustomPrompt="1"/>
          </p:nvPr>
        </p:nvSpPr>
        <p:spPr>
          <a:xfrm>
            <a:off x="8236267" y="5486968"/>
            <a:ext cx="2919413" cy="583534"/>
          </a:xfrm>
        </p:spPr>
        <p:txBody>
          <a:bodyPr lIns="91440" rIns="91440" rtlCol="0" anchor="ctr">
            <a:normAutofit/>
          </a:bodyPr>
          <a:lstStyle>
            <a:lvl1pPr marL="0" indent="0" algn="ctr">
              <a:buNone/>
              <a:defRPr sz="18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fr-FR" noProof="0" dirty="0"/>
              <a:t>Le nom vient ici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F2D7EDB7-7C02-0245-8A1F-553F094A4429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27" name="Ovale 26">
              <a:extLst>
                <a:ext uri="{FF2B5EF4-FFF2-40B4-BE49-F238E27FC236}">
                  <a16:creationId xmlns:a16="http://schemas.microsoft.com/office/drawing/2014/main" id="{8CF5D165-4F6F-2447-8B9E-8B0D94808ED3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8" name="Ovale 27">
              <a:extLst>
                <a:ext uri="{FF2B5EF4-FFF2-40B4-BE49-F238E27FC236}">
                  <a16:creationId xmlns:a16="http://schemas.microsoft.com/office/drawing/2014/main" id="{146C35C7-7133-4C43-BBF7-575440F7BAD3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29" name="Ovale 28">
              <a:extLst>
                <a:ext uri="{FF2B5EF4-FFF2-40B4-BE49-F238E27FC236}">
                  <a16:creationId xmlns:a16="http://schemas.microsoft.com/office/drawing/2014/main" id="{D33DD7BE-C379-5C42-9FB0-EF72161049F4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0" name="Ovale 29">
              <a:extLst>
                <a:ext uri="{FF2B5EF4-FFF2-40B4-BE49-F238E27FC236}">
                  <a16:creationId xmlns:a16="http://schemas.microsoft.com/office/drawing/2014/main" id="{743DFC41-C6DE-7942-9358-E23A1EE8759D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1" name="Ovale 30">
              <a:extLst>
                <a:ext uri="{FF2B5EF4-FFF2-40B4-BE49-F238E27FC236}">
                  <a16:creationId xmlns:a16="http://schemas.microsoft.com/office/drawing/2014/main" id="{A2ABB593-7229-9548-8BCC-C947B1BF8D93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2" name="Ovale 31">
              <a:extLst>
                <a:ext uri="{FF2B5EF4-FFF2-40B4-BE49-F238E27FC236}">
                  <a16:creationId xmlns:a16="http://schemas.microsoft.com/office/drawing/2014/main" id="{986D2413-D60D-484E-ACAB-31891AFDA133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34" name="Titre 1">
            <a:extLst>
              <a:ext uri="{FF2B5EF4-FFF2-40B4-BE49-F238E27FC236}">
                <a16:creationId xmlns:a16="http://schemas.microsoft.com/office/drawing/2014/main" id="{86090E0F-345E-3D4B-8886-95D8A4A77CE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10058400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</p:spTree>
    <p:extLst>
      <p:ext uri="{BB962C8B-B14F-4D97-AF65-F5344CB8AC3E}">
        <p14:creationId xmlns:p14="http://schemas.microsoft.com/office/powerpoint/2010/main" val="4051880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417873" y="758952"/>
            <a:ext cx="7356255" cy="3566160"/>
          </a:xfrm>
          <a:prstGeom prst="rect">
            <a:avLst/>
          </a:prstGeom>
        </p:spPr>
        <p:txBody>
          <a:bodyPr rtlCol="0" anchor="b" anchorCtr="0">
            <a:normAutofit/>
          </a:bodyPr>
          <a:lstStyle>
            <a:lvl1pPr algn="ctr">
              <a:lnSpc>
                <a:spcPct val="90000"/>
              </a:lnSpc>
              <a:defRPr sz="8000" b="0">
                <a:solidFill>
                  <a:schemeClr val="tx1"/>
                </a:solidFill>
              </a:defRPr>
            </a:lvl1pPr>
          </a:lstStyle>
          <a:p>
            <a:pPr rtl="0"/>
            <a:r>
              <a:rPr lang="fr-FR" noProof="0"/>
              <a:t>Modifiez le style du titre</a:t>
            </a:r>
            <a:endParaRPr lang="fr-FR" noProof="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 hasCustomPrompt="1"/>
          </p:nvPr>
        </p:nvSpPr>
        <p:spPr>
          <a:xfrm>
            <a:off x="2417873" y="4663440"/>
            <a:ext cx="7356255" cy="1143000"/>
          </a:xfrm>
        </p:spPr>
        <p:txBody>
          <a:bodyPr lIns="91440" rIns="91440" rtlCol="0" anchor="t" anchorCtr="0">
            <a:normAutofit/>
          </a:bodyPr>
          <a:lstStyle>
            <a:lvl1pPr marL="0" indent="0" algn="ctr" rtl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fr-FR" noProof="0" dirty="0"/>
              <a:t>MODIFIEZ LES STYLES DU TEXTE DU MASQUE</a:t>
            </a:r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158240" y="4485132"/>
            <a:ext cx="9875520" cy="0"/>
          </a:xfrm>
          <a:prstGeom prst="line">
            <a:avLst/>
          </a:prstGeom>
          <a:ln w="127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11" name="Espace réservé du numéro de diapositive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12" name="Ovale 11">
            <a:extLst>
              <a:ext uri="{FF2B5EF4-FFF2-40B4-BE49-F238E27FC236}">
                <a16:creationId xmlns:a16="http://schemas.microsoft.com/office/drawing/2014/main" id="{8675A452-E352-BE40-9E44-7C0E90F4DBC5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3" name="Ovale 12">
            <a:extLst>
              <a:ext uri="{FF2B5EF4-FFF2-40B4-BE49-F238E27FC236}">
                <a16:creationId xmlns:a16="http://schemas.microsoft.com/office/drawing/2014/main" id="{72E00246-7C7C-8E48-B95E-02BE89F197F5}"/>
              </a:ext>
            </a:extLst>
          </p:cNvPr>
          <p:cNvSpPr/>
          <p:nvPr/>
        </p:nvSpPr>
        <p:spPr>
          <a:xfrm>
            <a:off x="10337662" y="4398630"/>
            <a:ext cx="1700492" cy="1700492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4" name="Ovale 13">
            <a:extLst>
              <a:ext uri="{FF2B5EF4-FFF2-40B4-BE49-F238E27FC236}">
                <a16:creationId xmlns:a16="http://schemas.microsoft.com/office/drawing/2014/main" id="{EBF1652A-A323-BC48-9A00-7ECF1C4E1DA4}"/>
              </a:ext>
            </a:extLst>
          </p:cNvPr>
          <p:cNvSpPr/>
          <p:nvPr/>
        </p:nvSpPr>
        <p:spPr>
          <a:xfrm>
            <a:off x="11634902" y="2565781"/>
            <a:ext cx="283407" cy="283407"/>
          </a:xfrm>
          <a:prstGeom prst="ellipse">
            <a:avLst/>
          </a:prstGeom>
          <a:solidFill>
            <a:schemeClr val="accent2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5" name="Ovale 14">
            <a:extLst>
              <a:ext uri="{FF2B5EF4-FFF2-40B4-BE49-F238E27FC236}">
                <a16:creationId xmlns:a16="http://schemas.microsoft.com/office/drawing/2014/main" id="{F733BC29-8FD1-CB45-8FF6-0C7CC3CB423D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16" name="Ovale 15">
            <a:extLst>
              <a:ext uri="{FF2B5EF4-FFF2-40B4-BE49-F238E27FC236}">
                <a16:creationId xmlns:a16="http://schemas.microsoft.com/office/drawing/2014/main" id="{4C67EB1F-C984-B840-BD1F-FD174D01A3AF}"/>
              </a:ext>
            </a:extLst>
          </p:cNvPr>
          <p:cNvSpPr/>
          <p:nvPr/>
        </p:nvSpPr>
        <p:spPr>
          <a:xfrm>
            <a:off x="6135" y="0"/>
            <a:ext cx="1700492" cy="1700492"/>
          </a:xfrm>
          <a:prstGeom prst="ellipse">
            <a:avLst/>
          </a:prstGeom>
          <a:noFill/>
          <a:ln w="38100">
            <a:solidFill>
              <a:schemeClr val="accent5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9D75F8B1-A294-E349-BD08-B06B2954212A}"/>
              </a:ext>
            </a:extLst>
          </p:cNvPr>
          <p:cNvGrpSpPr/>
          <p:nvPr/>
        </p:nvGrpSpPr>
        <p:grpSpPr>
          <a:xfrm>
            <a:off x="495300" y="0"/>
            <a:ext cx="11201400" cy="6880860"/>
            <a:chOff x="495300" y="0"/>
            <a:chExt cx="11201400" cy="6880860"/>
          </a:xfrm>
        </p:grpSpPr>
        <p:sp>
          <p:nvSpPr>
            <p:cNvPr id="33" name="Forme libre 32">
              <a:extLst>
                <a:ext uri="{FF2B5EF4-FFF2-40B4-BE49-F238E27FC236}">
                  <a16:creationId xmlns:a16="http://schemas.microsoft.com/office/drawing/2014/main" id="{5942EFAD-842E-9C46-9853-C0F135D24007}"/>
                </a:ext>
              </a:extLst>
            </p:cNvPr>
            <p:cNvSpPr/>
            <p:nvPr/>
          </p:nvSpPr>
          <p:spPr>
            <a:xfrm>
              <a:off x="495300" y="0"/>
              <a:ext cx="1337265" cy="6880860"/>
            </a:xfrm>
            <a:custGeom>
              <a:avLst/>
              <a:gdLst>
                <a:gd name="connsiteX0" fmla="*/ 1173967 w 1337265"/>
                <a:gd name="connsiteY0" fmla="*/ 0 h 6880860"/>
                <a:gd name="connsiteX1" fmla="*/ 1319300 w 1337265"/>
                <a:gd name="connsiteY1" fmla="*/ 0 h 6880860"/>
                <a:gd name="connsiteX2" fmla="*/ 1204253 w 1337265"/>
                <a:gd name="connsiteY2" fmla="*/ 146399 h 6880860"/>
                <a:gd name="connsiteX3" fmla="*/ 114300 w 1337265"/>
                <a:gd name="connsiteY3" fmla="*/ 3429000 h 6880860"/>
                <a:gd name="connsiteX4" fmla="*/ 1204253 w 1337265"/>
                <a:gd name="connsiteY4" fmla="*/ 6711601 h 6880860"/>
                <a:gd name="connsiteX5" fmla="*/ 1337265 w 1337265"/>
                <a:gd name="connsiteY5" fmla="*/ 6880860 h 6880860"/>
                <a:gd name="connsiteX6" fmla="*/ 1191931 w 1337265"/>
                <a:gd name="connsiteY6" fmla="*/ 6880860 h 6880860"/>
                <a:gd name="connsiteX7" fmla="*/ 1112661 w 1337265"/>
                <a:gd name="connsiteY7" fmla="*/ 6779988 h 6880860"/>
                <a:gd name="connsiteX8" fmla="*/ 0 w 1337265"/>
                <a:gd name="connsiteY8" fmla="*/ 3429000 h 6880860"/>
                <a:gd name="connsiteX9" fmla="*/ 1112661 w 1337265"/>
                <a:gd name="connsiteY9" fmla="*/ 78012 h 6880860"/>
                <a:gd name="connsiteX10" fmla="*/ 1173967 w 1337265"/>
                <a:gd name="connsiteY10" fmla="*/ 0 h 688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7265" h="6880860">
                  <a:moveTo>
                    <a:pt x="1173967" y="0"/>
                  </a:moveTo>
                  <a:lnTo>
                    <a:pt x="1319300" y="0"/>
                  </a:lnTo>
                  <a:lnTo>
                    <a:pt x="1204253" y="146399"/>
                  </a:lnTo>
                  <a:cubicBezTo>
                    <a:pt x="519693" y="1061765"/>
                    <a:pt x="114300" y="2198040"/>
                    <a:pt x="114300" y="3429000"/>
                  </a:cubicBezTo>
                  <a:cubicBezTo>
                    <a:pt x="114300" y="4659960"/>
                    <a:pt x="519693" y="5796235"/>
                    <a:pt x="1204253" y="6711601"/>
                  </a:cubicBezTo>
                  <a:lnTo>
                    <a:pt x="1337265" y="6880860"/>
                  </a:lnTo>
                  <a:lnTo>
                    <a:pt x="1191931" y="6880860"/>
                  </a:lnTo>
                  <a:lnTo>
                    <a:pt x="1112661" y="6779988"/>
                  </a:lnTo>
                  <a:cubicBezTo>
                    <a:pt x="413839" y="5845552"/>
                    <a:pt x="0" y="4685605"/>
                    <a:pt x="0" y="3429000"/>
                  </a:cubicBezTo>
                  <a:cubicBezTo>
                    <a:pt x="0" y="2172395"/>
                    <a:pt x="413839" y="1012448"/>
                    <a:pt x="1112661" y="78012"/>
                  </a:cubicBezTo>
                  <a:lnTo>
                    <a:pt x="1173967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32" name="Forme libre 31">
              <a:extLst>
                <a:ext uri="{FF2B5EF4-FFF2-40B4-BE49-F238E27FC236}">
                  <a16:creationId xmlns:a16="http://schemas.microsoft.com/office/drawing/2014/main" id="{BE0B7AF7-52C0-EB45-93DE-79DFF44F5AAE}"/>
                </a:ext>
              </a:extLst>
            </p:cNvPr>
            <p:cNvSpPr/>
            <p:nvPr/>
          </p:nvSpPr>
          <p:spPr>
            <a:xfrm>
              <a:off x="10359435" y="0"/>
              <a:ext cx="1337265" cy="6880860"/>
            </a:xfrm>
            <a:custGeom>
              <a:avLst/>
              <a:gdLst>
                <a:gd name="connsiteX0" fmla="*/ 17965 w 1337265"/>
                <a:gd name="connsiteY0" fmla="*/ 0 h 6880860"/>
                <a:gd name="connsiteX1" fmla="*/ 163299 w 1337265"/>
                <a:gd name="connsiteY1" fmla="*/ 0 h 6880860"/>
                <a:gd name="connsiteX2" fmla="*/ 224604 w 1337265"/>
                <a:gd name="connsiteY2" fmla="*/ 78012 h 6880860"/>
                <a:gd name="connsiteX3" fmla="*/ 1337265 w 1337265"/>
                <a:gd name="connsiteY3" fmla="*/ 3429000 h 6880860"/>
                <a:gd name="connsiteX4" fmla="*/ 224604 w 1337265"/>
                <a:gd name="connsiteY4" fmla="*/ 6779988 h 6880860"/>
                <a:gd name="connsiteX5" fmla="*/ 145334 w 1337265"/>
                <a:gd name="connsiteY5" fmla="*/ 6880860 h 6880860"/>
                <a:gd name="connsiteX6" fmla="*/ 0 w 1337265"/>
                <a:gd name="connsiteY6" fmla="*/ 6880860 h 6880860"/>
                <a:gd name="connsiteX7" fmla="*/ 133012 w 1337265"/>
                <a:gd name="connsiteY7" fmla="*/ 6711601 h 6880860"/>
                <a:gd name="connsiteX8" fmla="*/ 1222965 w 1337265"/>
                <a:gd name="connsiteY8" fmla="*/ 3429000 h 6880860"/>
                <a:gd name="connsiteX9" fmla="*/ 133012 w 1337265"/>
                <a:gd name="connsiteY9" fmla="*/ 146399 h 6880860"/>
                <a:gd name="connsiteX10" fmla="*/ 17965 w 1337265"/>
                <a:gd name="connsiteY10" fmla="*/ 0 h 68808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337265" h="6880860">
                  <a:moveTo>
                    <a:pt x="17965" y="0"/>
                  </a:moveTo>
                  <a:lnTo>
                    <a:pt x="163299" y="0"/>
                  </a:lnTo>
                  <a:lnTo>
                    <a:pt x="224604" y="78012"/>
                  </a:lnTo>
                  <a:cubicBezTo>
                    <a:pt x="923426" y="1012448"/>
                    <a:pt x="1337265" y="2172395"/>
                    <a:pt x="1337265" y="3429000"/>
                  </a:cubicBezTo>
                  <a:cubicBezTo>
                    <a:pt x="1337265" y="4685605"/>
                    <a:pt x="923426" y="5845552"/>
                    <a:pt x="224604" y="6779988"/>
                  </a:cubicBezTo>
                  <a:lnTo>
                    <a:pt x="145334" y="6880860"/>
                  </a:lnTo>
                  <a:lnTo>
                    <a:pt x="0" y="6880860"/>
                  </a:lnTo>
                  <a:lnTo>
                    <a:pt x="133012" y="6711601"/>
                  </a:lnTo>
                  <a:cubicBezTo>
                    <a:pt x="817572" y="5796235"/>
                    <a:pt x="1222965" y="4659960"/>
                    <a:pt x="1222965" y="3429000"/>
                  </a:cubicBezTo>
                  <a:cubicBezTo>
                    <a:pt x="1222965" y="2198040"/>
                    <a:pt x="817572" y="1061765"/>
                    <a:pt x="133012" y="146399"/>
                  </a:cubicBezTo>
                  <a:lnTo>
                    <a:pt x="17965" y="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40571459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9" name="Espace réservé du pied de page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D06E6D77-4CA3-764C-99E1-7D2CFE6B929E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12" name="Ovale 11">
              <a:extLst>
                <a:ext uri="{FF2B5EF4-FFF2-40B4-BE49-F238E27FC236}">
                  <a16:creationId xmlns:a16="http://schemas.microsoft.com/office/drawing/2014/main" id="{1D155117-8A2A-414B-9598-C2919DF747DC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3" name="Ovale 12">
              <a:extLst>
                <a:ext uri="{FF2B5EF4-FFF2-40B4-BE49-F238E27FC236}">
                  <a16:creationId xmlns:a16="http://schemas.microsoft.com/office/drawing/2014/main" id="{53838F88-99DE-9246-A83B-9C7DB6AE99EF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4" name="Ovale 13">
              <a:extLst>
                <a:ext uri="{FF2B5EF4-FFF2-40B4-BE49-F238E27FC236}">
                  <a16:creationId xmlns:a16="http://schemas.microsoft.com/office/drawing/2014/main" id="{D031FBA2-FD0D-7346-8941-4861923E15CF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5" name="Ovale 14">
              <a:extLst>
                <a:ext uri="{FF2B5EF4-FFF2-40B4-BE49-F238E27FC236}">
                  <a16:creationId xmlns:a16="http://schemas.microsoft.com/office/drawing/2014/main" id="{022D5D5E-3339-5D47-9E1C-8897082672DB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6" name="Ovale 15">
              <a:extLst>
                <a:ext uri="{FF2B5EF4-FFF2-40B4-BE49-F238E27FC236}">
                  <a16:creationId xmlns:a16="http://schemas.microsoft.com/office/drawing/2014/main" id="{13BE7267-458F-A141-8480-10E9FB553671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7" name="Ovale 16">
              <a:extLst>
                <a:ext uri="{FF2B5EF4-FFF2-40B4-BE49-F238E27FC236}">
                  <a16:creationId xmlns:a16="http://schemas.microsoft.com/office/drawing/2014/main" id="{A71A438B-57BE-F445-AFBB-BBB2270E9BB4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18" name="Titre 1">
            <a:extLst>
              <a:ext uri="{FF2B5EF4-FFF2-40B4-BE49-F238E27FC236}">
                <a16:creationId xmlns:a16="http://schemas.microsoft.com/office/drawing/2014/main" id="{040C74AA-3663-2A49-AA62-C9207F22BF3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10058400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  <p:sp>
        <p:nvSpPr>
          <p:cNvPr id="19" name="Ovale 18">
            <a:extLst>
              <a:ext uri="{FF2B5EF4-FFF2-40B4-BE49-F238E27FC236}">
                <a16:creationId xmlns:a16="http://schemas.microsoft.com/office/drawing/2014/main" id="{8E70AAE0-F405-8C4D-B2F2-BC73ABD2560F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FC72AC8A-19AA-5641-88DA-414732A1A643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B0FF4153-FE4A-204C-B4B4-F331F8058F73}"/>
              </a:ext>
            </a:extLst>
          </p:cNvPr>
          <p:cNvSpPr/>
          <p:nvPr/>
        </p:nvSpPr>
        <p:spPr>
          <a:xfrm>
            <a:off x="5664570" y="125360"/>
            <a:ext cx="176394" cy="176394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0" name="Ovale 19">
            <a:extLst>
              <a:ext uri="{FF2B5EF4-FFF2-40B4-BE49-F238E27FC236}">
                <a16:creationId xmlns:a16="http://schemas.microsoft.com/office/drawing/2014/main" id="{C0910027-B57E-5C4C-B196-C2CF16EB6B83}"/>
              </a:ext>
            </a:extLst>
          </p:cNvPr>
          <p:cNvSpPr/>
          <p:nvPr/>
        </p:nvSpPr>
        <p:spPr>
          <a:xfrm>
            <a:off x="11383587" y="6035040"/>
            <a:ext cx="776923" cy="7769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39185022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rtlCol="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fr-FR" noProof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 rtlCol="0"/>
          <a:lstStyle/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11" name="Espace réservé du pied de page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12" name="Espace réservé au numéro de diapositive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13" name="Groupe 12">
            <a:extLst>
              <a:ext uri="{FF2B5EF4-FFF2-40B4-BE49-F238E27FC236}">
                <a16:creationId xmlns:a16="http://schemas.microsoft.com/office/drawing/2014/main" id="{DD896C11-7092-DD43-9676-23A81081B759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D39FB8D4-533A-0C44-89B5-487470B0B82B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5" name="Ovale 14">
              <a:extLst>
                <a:ext uri="{FF2B5EF4-FFF2-40B4-BE49-F238E27FC236}">
                  <a16:creationId xmlns:a16="http://schemas.microsoft.com/office/drawing/2014/main" id="{C642B0AB-C322-C14B-B2A1-E9F144473219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6" name="Ovale 15">
              <a:extLst>
                <a:ext uri="{FF2B5EF4-FFF2-40B4-BE49-F238E27FC236}">
                  <a16:creationId xmlns:a16="http://schemas.microsoft.com/office/drawing/2014/main" id="{47ABE4C7-7926-3949-9205-07E33FB2D2CE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7" name="Ovale 16">
              <a:extLst>
                <a:ext uri="{FF2B5EF4-FFF2-40B4-BE49-F238E27FC236}">
                  <a16:creationId xmlns:a16="http://schemas.microsoft.com/office/drawing/2014/main" id="{E1B43F26-6C7C-4D43-9D1C-A0F792F54874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8" name="Ovale 17">
              <a:extLst>
                <a:ext uri="{FF2B5EF4-FFF2-40B4-BE49-F238E27FC236}">
                  <a16:creationId xmlns:a16="http://schemas.microsoft.com/office/drawing/2014/main" id="{C53D175F-F9D4-DD4E-81B9-495A2E867249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9" name="Ovale 18">
              <a:extLst>
                <a:ext uri="{FF2B5EF4-FFF2-40B4-BE49-F238E27FC236}">
                  <a16:creationId xmlns:a16="http://schemas.microsoft.com/office/drawing/2014/main" id="{852D03A0-BBCF-2042-832A-8082F1377835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20" name="Titre 1">
            <a:extLst>
              <a:ext uri="{FF2B5EF4-FFF2-40B4-BE49-F238E27FC236}">
                <a16:creationId xmlns:a16="http://schemas.microsoft.com/office/drawing/2014/main" id="{E2831508-70C2-2F43-998D-55CE4837BA4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10058400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5232ACE3-4E65-6243-9416-19BFA39FD92C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6A372105-F1CB-9149-A4B9-C151B3CCB9B4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6" name="Ovale 25">
            <a:extLst>
              <a:ext uri="{FF2B5EF4-FFF2-40B4-BE49-F238E27FC236}">
                <a16:creationId xmlns:a16="http://schemas.microsoft.com/office/drawing/2014/main" id="{CAE2DDF3-5C18-5644-8994-8CD902656DE8}"/>
              </a:ext>
            </a:extLst>
          </p:cNvPr>
          <p:cNvSpPr/>
          <p:nvPr/>
        </p:nvSpPr>
        <p:spPr>
          <a:xfrm>
            <a:off x="5664570" y="125360"/>
            <a:ext cx="176394" cy="176394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2" name="Ovale 21">
            <a:extLst>
              <a:ext uri="{FF2B5EF4-FFF2-40B4-BE49-F238E27FC236}">
                <a16:creationId xmlns:a16="http://schemas.microsoft.com/office/drawing/2014/main" id="{0383F4E3-E6C1-BB40-90E6-290C140F9A07}"/>
              </a:ext>
            </a:extLst>
          </p:cNvPr>
          <p:cNvSpPr/>
          <p:nvPr/>
        </p:nvSpPr>
        <p:spPr>
          <a:xfrm>
            <a:off x="11383587" y="6035040"/>
            <a:ext cx="776923" cy="7769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144704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2C09A16-A6B6-E04E-A40A-F482C0A95C0A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A6B2DF34-338D-4F43-B8F7-D7A00348B68B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1" name="Ovale 10">
              <a:extLst>
                <a:ext uri="{FF2B5EF4-FFF2-40B4-BE49-F238E27FC236}">
                  <a16:creationId xmlns:a16="http://schemas.microsoft.com/office/drawing/2014/main" id="{33778C21-4171-774D-A73F-77BEBF2E4C18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2" name="Ovale 11">
              <a:extLst>
                <a:ext uri="{FF2B5EF4-FFF2-40B4-BE49-F238E27FC236}">
                  <a16:creationId xmlns:a16="http://schemas.microsoft.com/office/drawing/2014/main" id="{CC25D2EF-AE01-A247-8BC3-8F35F863C0A6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3" name="Ovale 12">
              <a:extLst>
                <a:ext uri="{FF2B5EF4-FFF2-40B4-BE49-F238E27FC236}">
                  <a16:creationId xmlns:a16="http://schemas.microsoft.com/office/drawing/2014/main" id="{5F860801-109B-EB4F-96A8-35D76B759583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97337F70-9199-7242-BD8B-8F96606A18A1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DF9320B7-AD58-7649-BC95-614ED90F4E69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0C0DE796-998A-F84E-9B56-1958C6777C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10058400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  <p:sp>
        <p:nvSpPr>
          <p:cNvPr id="17" name="Ovale 16">
            <a:extLst>
              <a:ext uri="{FF2B5EF4-FFF2-40B4-BE49-F238E27FC236}">
                <a16:creationId xmlns:a16="http://schemas.microsoft.com/office/drawing/2014/main" id="{7B23D2B0-E152-D14D-8154-8DD47BD10DF3}"/>
              </a:ext>
            </a:extLst>
          </p:cNvPr>
          <p:cNvSpPr/>
          <p:nvPr/>
        </p:nvSpPr>
        <p:spPr>
          <a:xfrm>
            <a:off x="10429390" y="360726"/>
            <a:ext cx="1035859" cy="1035859"/>
          </a:xfrm>
          <a:prstGeom prst="ellipse">
            <a:avLst/>
          </a:prstGeom>
          <a:noFill/>
          <a:ln w="38100">
            <a:solidFill>
              <a:schemeClr val="accent3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3" name="Ovale 22">
            <a:extLst>
              <a:ext uri="{FF2B5EF4-FFF2-40B4-BE49-F238E27FC236}">
                <a16:creationId xmlns:a16="http://schemas.microsoft.com/office/drawing/2014/main" id="{8A3BEDF6-5ABA-3B42-99BB-4438813B1A4B}"/>
              </a:ext>
            </a:extLst>
          </p:cNvPr>
          <p:cNvSpPr/>
          <p:nvPr/>
        </p:nvSpPr>
        <p:spPr>
          <a:xfrm>
            <a:off x="458087" y="5430446"/>
            <a:ext cx="99011" cy="99011"/>
          </a:xfrm>
          <a:prstGeom prst="ellipse">
            <a:avLst/>
          </a:prstGeom>
          <a:solidFill>
            <a:schemeClr val="accent4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4" name="Ovale 23">
            <a:extLst>
              <a:ext uri="{FF2B5EF4-FFF2-40B4-BE49-F238E27FC236}">
                <a16:creationId xmlns:a16="http://schemas.microsoft.com/office/drawing/2014/main" id="{A9CF8BE7-F2AC-AB4C-900F-F64D55111EFC}"/>
              </a:ext>
            </a:extLst>
          </p:cNvPr>
          <p:cNvSpPr/>
          <p:nvPr/>
        </p:nvSpPr>
        <p:spPr>
          <a:xfrm>
            <a:off x="5664570" y="125360"/>
            <a:ext cx="176394" cy="176394"/>
          </a:xfrm>
          <a:prstGeom prst="ellipse">
            <a:avLst/>
          </a:prstGeom>
          <a:solidFill>
            <a:schemeClr val="accent6"/>
          </a:solidFill>
          <a:ln w="381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  <p:sp>
        <p:nvSpPr>
          <p:cNvPr id="27" name="Ovale 26">
            <a:extLst>
              <a:ext uri="{FF2B5EF4-FFF2-40B4-BE49-F238E27FC236}">
                <a16:creationId xmlns:a16="http://schemas.microsoft.com/office/drawing/2014/main" id="{5EF4254B-D281-684E-BD0B-63AEC0AC197C}"/>
              </a:ext>
            </a:extLst>
          </p:cNvPr>
          <p:cNvSpPr/>
          <p:nvPr/>
        </p:nvSpPr>
        <p:spPr>
          <a:xfrm>
            <a:off x="11383587" y="6035040"/>
            <a:ext cx="776923" cy="776923"/>
          </a:xfrm>
          <a:prstGeom prst="ellipse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22692803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re uniqu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e la date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7" name="Espace réservé du pied de page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8" name="Espace réservé du numéro de diapositive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A2C09A16-A6B6-E04E-A40A-F482C0A95C0A}"/>
              </a:ext>
            </a:extLst>
          </p:cNvPr>
          <p:cNvGrpSpPr/>
          <p:nvPr/>
        </p:nvGrpSpPr>
        <p:grpSpPr>
          <a:xfrm rot="5400000">
            <a:off x="-21619" y="1088453"/>
            <a:ext cx="910099" cy="99010"/>
            <a:chOff x="622418" y="280927"/>
            <a:chExt cx="2335705" cy="254101"/>
          </a:xfrm>
        </p:grpSpPr>
        <p:sp>
          <p:nvSpPr>
            <p:cNvPr id="10" name="Ovale 9">
              <a:extLst>
                <a:ext uri="{FF2B5EF4-FFF2-40B4-BE49-F238E27FC236}">
                  <a16:creationId xmlns:a16="http://schemas.microsoft.com/office/drawing/2014/main" id="{A6B2DF34-338D-4F43-B8F7-D7A00348B68B}"/>
                </a:ext>
              </a:extLst>
            </p:cNvPr>
            <p:cNvSpPr/>
            <p:nvPr/>
          </p:nvSpPr>
          <p:spPr>
            <a:xfrm>
              <a:off x="1038739" y="280927"/>
              <a:ext cx="254101" cy="254101"/>
            </a:xfrm>
            <a:prstGeom prst="ellipse">
              <a:avLst/>
            </a:prstGeom>
            <a:solidFill>
              <a:schemeClr val="accent2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1" name="Ovale 10">
              <a:extLst>
                <a:ext uri="{FF2B5EF4-FFF2-40B4-BE49-F238E27FC236}">
                  <a16:creationId xmlns:a16="http://schemas.microsoft.com/office/drawing/2014/main" id="{33778C21-4171-774D-A73F-77BEBF2E4C18}"/>
                </a:ext>
              </a:extLst>
            </p:cNvPr>
            <p:cNvSpPr/>
            <p:nvPr/>
          </p:nvSpPr>
          <p:spPr>
            <a:xfrm>
              <a:off x="1455060" y="280927"/>
              <a:ext cx="254101" cy="254101"/>
            </a:xfrm>
            <a:prstGeom prst="ellipse">
              <a:avLst/>
            </a:prstGeom>
            <a:solidFill>
              <a:schemeClr val="accent3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2" name="Ovale 11">
              <a:extLst>
                <a:ext uri="{FF2B5EF4-FFF2-40B4-BE49-F238E27FC236}">
                  <a16:creationId xmlns:a16="http://schemas.microsoft.com/office/drawing/2014/main" id="{CC25D2EF-AE01-A247-8BC3-8F35F863C0A6}"/>
                </a:ext>
              </a:extLst>
            </p:cNvPr>
            <p:cNvSpPr/>
            <p:nvPr/>
          </p:nvSpPr>
          <p:spPr>
            <a:xfrm>
              <a:off x="1871381" y="280927"/>
              <a:ext cx="254101" cy="254101"/>
            </a:xfrm>
            <a:prstGeom prst="ellipse">
              <a:avLst/>
            </a:prstGeom>
            <a:solidFill>
              <a:schemeClr val="accent4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3" name="Ovale 12">
              <a:extLst>
                <a:ext uri="{FF2B5EF4-FFF2-40B4-BE49-F238E27FC236}">
                  <a16:creationId xmlns:a16="http://schemas.microsoft.com/office/drawing/2014/main" id="{5F860801-109B-EB4F-96A8-35D76B759583}"/>
                </a:ext>
              </a:extLst>
            </p:cNvPr>
            <p:cNvSpPr/>
            <p:nvPr/>
          </p:nvSpPr>
          <p:spPr>
            <a:xfrm>
              <a:off x="2287702" y="280927"/>
              <a:ext cx="254101" cy="254101"/>
            </a:xfrm>
            <a:prstGeom prst="ellipse">
              <a:avLst/>
            </a:prstGeom>
            <a:solidFill>
              <a:schemeClr val="accent5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4" name="Ovale 13">
              <a:extLst>
                <a:ext uri="{FF2B5EF4-FFF2-40B4-BE49-F238E27FC236}">
                  <a16:creationId xmlns:a16="http://schemas.microsoft.com/office/drawing/2014/main" id="{97337F70-9199-7242-BD8B-8F96606A18A1}"/>
                </a:ext>
              </a:extLst>
            </p:cNvPr>
            <p:cNvSpPr/>
            <p:nvPr/>
          </p:nvSpPr>
          <p:spPr>
            <a:xfrm>
              <a:off x="2704022" y="280927"/>
              <a:ext cx="254101" cy="254101"/>
            </a:xfrm>
            <a:prstGeom prst="ellipse">
              <a:avLst/>
            </a:prstGeom>
            <a:solidFill>
              <a:schemeClr val="accent6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  <p:sp>
          <p:nvSpPr>
            <p:cNvPr id="15" name="Ovale 14">
              <a:extLst>
                <a:ext uri="{FF2B5EF4-FFF2-40B4-BE49-F238E27FC236}">
                  <a16:creationId xmlns:a16="http://schemas.microsoft.com/office/drawing/2014/main" id="{DF9320B7-AD58-7649-BC95-614ED90F4E69}"/>
                </a:ext>
              </a:extLst>
            </p:cNvPr>
            <p:cNvSpPr/>
            <p:nvPr/>
          </p:nvSpPr>
          <p:spPr>
            <a:xfrm>
              <a:off x="622418" y="280927"/>
              <a:ext cx="254101" cy="254101"/>
            </a:xfrm>
            <a:prstGeom prst="ellipse">
              <a:avLst/>
            </a:prstGeom>
            <a:solidFill>
              <a:schemeClr val="accent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rtl="0"/>
              <a:endParaRPr lang="fr-FR" noProof="0" dirty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0C0DE796-998A-F84E-9B56-1958C6777C8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97280" y="421817"/>
            <a:ext cx="5751389" cy="1369074"/>
          </a:xfrm>
          <a:prstGeom prst="rect">
            <a:avLst/>
          </a:prstGeom>
        </p:spPr>
        <p:txBody>
          <a:bodyPr lIns="0" rIns="0" rtlCol="0" anchor="ctr">
            <a:normAutofit/>
          </a:bodyPr>
          <a:lstStyle>
            <a:lvl1pPr>
              <a:defRPr sz="4000" cap="all" baseline="0"/>
            </a:lvl1pPr>
          </a:lstStyle>
          <a:p>
            <a:pPr rtl="0"/>
            <a:r>
              <a:rPr lang="fr-FR" noProof="0" dirty="0"/>
              <a:t>Le titre vient ici</a:t>
            </a:r>
          </a:p>
        </p:txBody>
      </p:sp>
      <p:sp>
        <p:nvSpPr>
          <p:cNvPr id="21" name="Espace réservé d’image 20">
            <a:extLst>
              <a:ext uri="{FF2B5EF4-FFF2-40B4-BE49-F238E27FC236}">
                <a16:creationId xmlns:a16="http://schemas.microsoft.com/office/drawing/2014/main" id="{384D173E-9054-4C40-98EA-A6EAC4D8511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21641" y="0"/>
            <a:ext cx="4270360" cy="6858001"/>
          </a:xfrm>
          <a:custGeom>
            <a:avLst/>
            <a:gdLst>
              <a:gd name="connsiteX0" fmla="*/ 1904091 w 4305219"/>
              <a:gd name="connsiteY0" fmla="*/ 0 h 6913983"/>
              <a:gd name="connsiteX1" fmla="*/ 4305219 w 4305219"/>
              <a:gd name="connsiteY1" fmla="*/ 0 h 6913983"/>
              <a:gd name="connsiteX2" fmla="*/ 4305219 w 4305219"/>
              <a:gd name="connsiteY2" fmla="*/ 6913983 h 6913983"/>
              <a:gd name="connsiteX3" fmla="*/ 1818156 w 4305219"/>
              <a:gd name="connsiteY3" fmla="*/ 6913983 h 6913983"/>
              <a:gd name="connsiteX4" fmla="*/ 1507580 w 4305219"/>
              <a:gd name="connsiteY4" fmla="*/ 6681739 h 6913983"/>
              <a:gd name="connsiteX5" fmla="*/ 0 w 4305219"/>
              <a:gd name="connsiteY5" fmla="*/ 3484983 h 6913983"/>
              <a:gd name="connsiteX6" fmla="*/ 1826504 w 4305219"/>
              <a:gd name="connsiteY6" fmla="*/ 49741 h 69139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05219" h="6913983">
                <a:moveTo>
                  <a:pt x="1904091" y="0"/>
                </a:moveTo>
                <a:lnTo>
                  <a:pt x="4305219" y="0"/>
                </a:lnTo>
                <a:lnTo>
                  <a:pt x="4305219" y="6913983"/>
                </a:lnTo>
                <a:lnTo>
                  <a:pt x="1818156" y="6913983"/>
                </a:lnTo>
                <a:lnTo>
                  <a:pt x="1507580" y="6681739"/>
                </a:lnTo>
                <a:cubicBezTo>
                  <a:pt x="586863" y="5921896"/>
                  <a:pt x="0" y="4771974"/>
                  <a:pt x="0" y="3484983"/>
                </a:cubicBezTo>
                <a:cubicBezTo>
                  <a:pt x="0" y="2054993"/>
                  <a:pt x="724522" y="794225"/>
                  <a:pt x="1826504" y="49741"/>
                </a:cubicBez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9000"/>
                </a:schemeClr>
              </a:gs>
              <a:gs pos="23000">
                <a:schemeClr val="accent6">
                  <a:lumMod val="89000"/>
                </a:schemeClr>
              </a:gs>
              <a:gs pos="69000">
                <a:schemeClr val="accent6">
                  <a:lumMod val="75000"/>
                </a:schemeClr>
              </a:gs>
              <a:gs pos="97000">
                <a:schemeClr val="accent6">
                  <a:lumMod val="70000"/>
                </a:schemeClr>
              </a:gs>
            </a:gsLst>
            <a:path path="circle">
              <a:fillToRect l="50000" t="50000" r="50000" b="50000"/>
            </a:path>
            <a:tileRect/>
          </a:gradFill>
        </p:spPr>
        <p:txBody>
          <a:bodyPr wrap="square" rtlCol="0">
            <a:noAutofit/>
          </a:bodyPr>
          <a:lstStyle/>
          <a:p>
            <a:pPr rtl="0"/>
            <a:r>
              <a:rPr lang="fr-FR" noProof="0" dirty="0"/>
              <a:t>Cliquez sur l'icône pour ajouter une image</a:t>
            </a:r>
          </a:p>
        </p:txBody>
      </p:sp>
      <p:sp>
        <p:nvSpPr>
          <p:cNvPr id="18" name="Espace réservé du contenu 2">
            <a:extLst>
              <a:ext uri="{FF2B5EF4-FFF2-40B4-BE49-F238E27FC236}">
                <a16:creationId xmlns:a16="http://schemas.microsoft.com/office/drawing/2014/main" id="{881322FE-E286-E344-B332-CF37E6CAD2D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97278" y="2322728"/>
            <a:ext cx="5751389" cy="4032225"/>
          </a:xfrm>
        </p:spPr>
        <p:txBody>
          <a:bodyPr rtlCol="0" anchor="t">
            <a:normAutofit/>
          </a:bodyPr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100"/>
            </a:lvl4pPr>
            <a:lvl5pPr>
              <a:defRPr sz="1100"/>
            </a:lvl5pPr>
          </a:lstStyle>
          <a:p>
            <a:pPr lvl="0" rtl="0"/>
            <a:r>
              <a:rPr lang="fr-FR" noProof="0"/>
              <a:t>Cliquez pour modifier les styles du texte du masque</a:t>
            </a:r>
          </a:p>
          <a:p>
            <a:pPr lvl="1" rtl="0"/>
            <a:r>
              <a:rPr lang="fr-FR" noProof="0"/>
              <a:t>Deuxième niveau</a:t>
            </a:r>
          </a:p>
          <a:p>
            <a:pPr lvl="2" rtl="0"/>
            <a:r>
              <a:rPr lang="fr-FR" noProof="0"/>
              <a:t>Troisième niveau</a:t>
            </a:r>
          </a:p>
          <a:p>
            <a:pPr lvl="3" rtl="0"/>
            <a:r>
              <a:rPr lang="fr-FR" noProof="0"/>
              <a:t>Quatrième niveau</a:t>
            </a:r>
          </a:p>
          <a:p>
            <a:pPr lvl="4" rtl="0"/>
            <a:r>
              <a:rPr lang="fr-FR" noProof="0"/>
              <a:t>Cinquième niveau</a:t>
            </a:r>
            <a:endParaRPr lang="fr-FR" noProof="0" dirty="0"/>
          </a:p>
        </p:txBody>
      </p:sp>
    </p:spTree>
    <p:extLst>
      <p:ext uri="{BB962C8B-B14F-4D97-AF65-F5344CB8AC3E}">
        <p14:creationId xmlns:p14="http://schemas.microsoft.com/office/powerpoint/2010/main" val="1938166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0658165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rtl="0"/>
            <a:r>
              <a:rPr lang="fr-FR" noProof="0" dirty="0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 rtl="0"/>
            <a:r>
              <a:rPr lang="fr-FR" noProof="0" dirty="0"/>
              <a:t>Modifiez les styles du texte du masque</a:t>
            </a:r>
          </a:p>
          <a:p>
            <a:pPr lvl="1" rtl="0"/>
            <a:r>
              <a:rPr lang="fr-FR" noProof="0" dirty="0"/>
              <a:t>Deuxième niveau</a:t>
            </a:r>
          </a:p>
          <a:p>
            <a:pPr lvl="2" rtl="0"/>
            <a:r>
              <a:rPr lang="fr-FR" noProof="0" dirty="0"/>
              <a:t>Troisième niveau</a:t>
            </a:r>
          </a:p>
          <a:p>
            <a:pPr lvl="3" rtl="0"/>
            <a:r>
              <a:rPr lang="fr-FR" noProof="0" dirty="0"/>
              <a:t>Quatrième niveau</a:t>
            </a:r>
          </a:p>
          <a:p>
            <a:pPr lvl="4" rtl="0"/>
            <a:r>
              <a:rPr lang="fr-FR" noProof="0" dirty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rgbClr val="FFFFFF"/>
                </a:solidFill>
              </a:defRPr>
            </a:lvl1pPr>
          </a:lstStyle>
          <a:p>
            <a:fld id="{152877AF-ECA2-4409-947D-F9FD64B8C57F}" type="datetimeFigureOut">
              <a:rPr lang="fr-FR" smtClean="0"/>
              <a:t>04/06/2026</a:t>
            </a:fld>
            <a:endParaRPr lang="fr-FR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FFFFFF"/>
                </a:solidFill>
              </a:defRPr>
            </a:lvl1pPr>
          </a:lstStyle>
          <a:p>
            <a:fld id="{BB34A38F-5385-4CA2-AC46-BDB76CFB02B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56317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0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0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Notes" Type="http://schemas.openxmlformats.org/officeDocument/2006/relationships/notesSlide" Target="../notesSlides/notesSlide1.xml"/>
</Relationships>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8.xml"/>
  <Relationship Id="rIdNotes" Type="http://schemas.openxmlformats.org/officeDocument/2006/relationships/notesSlide" Target="../notesSlides/notesSlide10.xml"/>
</Relationships>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11.xml"/>
</Relationships>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Notes" Type="http://schemas.openxmlformats.org/officeDocument/2006/relationships/notesSlide" Target="../notesSlides/notesSlide12.xml"/>
</Relationships>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7.xml"/>
  <Relationship Id="rIdNotes" Type="http://schemas.openxmlformats.org/officeDocument/2006/relationships/notesSlide" Target="../notesSlides/notesSlide13.xml"/>
</Relationships>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14.xml"/>
</Relationships>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15.xml"/>
</Relationships>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0.xml"/>
  <Relationship Id="rId2" Type="http://schemas.openxmlformats.org/officeDocument/2006/relationships/image" Target="../media/slide16_img0.png"/>
  <Relationship Id="rIdNotes" Type="http://schemas.openxmlformats.org/officeDocument/2006/relationships/notesSlide" Target="../notesSlides/notesSlide16.xml"/>
</Relationships>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2.xml"/>
  <Relationship Id="rIdNotes" Type="http://schemas.openxmlformats.org/officeDocument/2006/relationships/notesSlide" Target="../notesSlides/notesSlide2.xml"/>
</Relationships>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3.xml"/>
</Relationships>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4.xml"/>
</Relationships>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5.xml"/>
  <Relationship Id="rIdNotes" Type="http://schemas.openxmlformats.org/officeDocument/2006/relationships/notesSlide" Target="../notesSlides/notesSlide5.xml"/>
</Relationships>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6.xml"/>
  <Relationship Id="rIdNotes" Type="http://schemas.openxmlformats.org/officeDocument/2006/relationships/notesSlide" Target="../notesSlides/notesSlide6.xml"/>
</Relationships>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4.xml"/>
  <Relationship Id="rIdNotes" Type="http://schemas.openxmlformats.org/officeDocument/2006/relationships/notesSlide" Target="../notesSlides/notesSlide7.xml"/>
</Relationships>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3.xml"/>
  <Relationship Id="rIdNotes" Type="http://schemas.openxmlformats.org/officeDocument/2006/relationships/notesSlide" Target="../notesSlides/notesSlide8.xml"/>
</Relationships>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0.xml"/>
  <Relationship Id="rIdNotes" Type="http://schemas.openxmlformats.org/officeDocument/2006/relationships/notesSlide" Target="../notesSlides/notesSlide9.xml"/>
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Stress et Santé des Cheveux</a:t>
            </a:r>
          </a:p>
        </p:txBody>
      </p:sp>
      <p:sp>
        <p:nvSpPr>
          <p:cNvPr id="3" name="PH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Comprendre le lien entre stress et perte de cheveux</a:t>
            </a:r>
          </a:p>
        </p:txBody>
      </p:sp>
    </p:spTree>
  </p:cSld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Accompagnement et soutien psychologique</a:t>
            </a:r>
          </a:p>
        </p:txBody>
      </p:sp>
      <p:sp>
        <p:nvSpPr>
          <p:cNvPr id="3" name="PH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soutien est crucial pour gérer le stress.</a:t>
            </a:r>
          </a:p>
          <a:p>
            <a:endParaRPr lang="fr-FR" dirty="0"/>
          </a:p>
          <a:p>
            <a:pPr marL="342900" indent="-342900">
              <a:buChar char="•"/>
            </a:pPr>
            <a:r>
              <a:rPr lang="fr-FR" dirty="0" b="1"/>
              <a:t>Gestion du stress</a:t>
            </a:r>
            <a:r>
              <a:rPr lang="fr-FR" dirty="0"/>
              <a:t> : techniques de relaxation</a:t>
            </a:r>
          </a:p>
          <a:p>
            <a:pPr marL="342900" indent="-342900">
              <a:buChar char="•"/>
            </a:pPr>
            <a:r>
              <a:rPr lang="fr-FR" dirty="0" b="1"/>
              <a:t>Soins dermatologiques</a:t>
            </a:r>
            <a:r>
              <a:rPr lang="fr-FR" dirty="0"/>
              <a:t> : traitements adaptés</a:t>
            </a:r>
          </a:p>
          <a:p>
            <a:pPr marL="342900" indent="-342900">
              <a:buChar char="•"/>
            </a:pPr>
            <a:r>
              <a:rPr lang="fr-FR" dirty="0" b="1"/>
              <a:t>Soutien psychologique</a:t>
            </a:r>
            <a:r>
              <a:rPr lang="fr-FR" dirty="0"/>
              <a:t> : thérapies cognitives</a:t>
            </a:r>
          </a:p>
          <a:p>
            <a:endParaRPr lang="fr-FR" dirty="0"/>
          </a:p>
          <a:p>
            <a:endParaRPr lang="fr-FR" dirty="0"/>
          </a:p>
          <a:p>
            <a:r>
              <a:rPr lang="fr-FR" dirty="0"/>
              <a:t>Un accompagnement complet aide à retrouver l'équilibre.</a:t>
            </a:r>
          </a:p>
        </p:txBody>
      </p:sp>
    </p:spTree>
  </p:cSld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Enseigner le lien stress-cheveux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Exploration du lien entre stress et santé capillaire.</a:t>
            </a:r>
          </a:p>
        </p:txBody>
      </p:sp>
    </p:spTree>
  </p:cSld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Le </a:t>
            </a:r>
            <a:r>
              <a:rPr lang="fr-FR" dirty="0" b="1"/>
              <a:t>stress</a:t>
            </a:r>
            <a:r>
              <a:rPr lang="fr-FR" dirty="0"/>
              <a:t> impacte directement la santé des cheveux, provoquant des pertes capillaires visibles. Intégrer cette information dans les formations peut aider à mieux comprendre les effets psychologiques sur la santé physique. Aborder le phénomène de l'effluvium télogène et son lien avec des événements stressants majeurs est essentiel. La gestion du </a:t>
            </a:r>
            <a:r>
              <a:rPr lang="fr-FR" dirty="0" b="1"/>
              <a:t>stress chronique</a:t>
            </a:r>
            <a:r>
              <a:rPr lang="fr-FR" dirty="0"/>
              <a:t> peut prévenir l'aggravation de conditions préexistantes comme la pelade ou la trichotillomanie. Former sur ces sujets enrichit les connaissances en bien-être et santé.</a:t>
            </a:r>
          </a:p>
        </p:txBody>
      </p:sp>
      <p:sp>
        <p:nvSpPr>
          <p:cNvPr id="3" name="PH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Intégrer le stress dans la formation</a:t>
            </a:r>
          </a:p>
        </p:txBody>
      </p:sp>
    </p:spTree>
  </p:cSld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Stratégies de gestion pour apprenants</a:t>
            </a:r>
          </a:p>
        </p:txBody>
      </p:sp>
    </p:spTree>
  </p:cSld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dirty="0"/>
              <a:t>Incorporer des activités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fr-FR" dirty="0"/>
              <a:t>Favoriser des discussions</a:t>
            </a:r>
          </a:p>
        </p:txBody>
      </p:sp>
      <p:sp>
        <p:nvSpPr>
          <p:cNvPr id="4" name="PH4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fr-FR" dirty="0"/>
              <a:t>Proposer des exercices</a:t>
            </a:r>
          </a:p>
        </p:txBody>
      </p:sp>
      <p:sp>
        <p:nvSpPr>
          <p:cNvPr id="5" name="PH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Activités de gestion du stress</a:t>
            </a:r>
          </a:p>
        </p:txBody>
      </p:sp>
    </p:spTree>
  </p:cSld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Conclusion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Récapitulatif des points clés abordés sur le stress et la santé capillaire.</a:t>
            </a:r>
          </a:p>
        </p:txBody>
      </p:sp>
    </p:spTree>
  </p:cSld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Image2"/>
          <p:cNvPicPr>
            <a:picLocks noChangeAspect="1"/>
          </p:cNvPicPr>
          <p:nvPr>
            <p:ph type="pic" idx="13"/>
          </p:nvPr>
        </p:nvPicPr>
        <p:blipFill>
          <a:blip r:embed="rId2"/>
          <a:srcRect l="16667" r="16667"/>
          <a:stretch>
            <a:fillRect/>
          </a:stretch>
        </p:blipFill>
        <p:spPr/>
      </p:pic>
      <p:sp>
        <p:nvSpPr>
          <p:cNvPr id="3" name="PH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L'impact du </a:t>
            </a:r>
            <a:r>
              <a:rPr lang="fr-FR" dirty="0" b="1"/>
              <a:t>stress</a:t>
            </a:r>
            <a:r>
              <a:rPr lang="fr-FR" dirty="0"/>
              <a:t> sur les cheveux est significatif, mais gérable. En comprenant les mécanismes comme l'effluvium télogène, les éducateurs peuvent préparer des approches pédagogiques adaptées. </a:t>
            </a:r>
          </a:p>
          <a:p>
            <a:pPr marL="342900" indent="-342900">
              <a:buChar char="•"/>
            </a:pPr>
            <a:r>
              <a:rPr lang="fr-FR" dirty="0" b="1"/>
              <a:t>Sensibilisation</a:t>
            </a:r>
            <a:r>
              <a:rPr lang="fr-FR" dirty="0"/>
              <a:t> : augmenter la conscience sur le stress et ses effets.</a:t>
            </a:r>
          </a:p>
          <a:p>
            <a:pPr marL="342900" indent="-342900">
              <a:buChar char="•"/>
            </a:pPr>
            <a:r>
              <a:rPr lang="fr-FR" dirty="0" b="1"/>
              <a:t>Intervention</a:t>
            </a:r>
            <a:r>
              <a:rPr lang="fr-FR" dirty="0"/>
              <a:t> : introduire des techniques de gestion du stress dans le curriculum.</a:t>
            </a:r>
          </a:p>
          <a:p>
            <a:pPr marL="342900" indent="-342900">
              <a:buChar char="•"/>
            </a:pPr>
            <a:r>
              <a:rPr lang="fr-FR" dirty="0" b="1"/>
              <a:t>Soutien</a:t>
            </a:r>
            <a:r>
              <a:rPr lang="fr-FR" dirty="0"/>
              <a:t> : offrir des ressources psychologiques aux apprenants.</a:t>
            </a:r>
          </a:p>
          <a:p>
            <a:r>
              <a:rPr lang="fr-FR" dirty="0"/>
              <a:t> La clé est une approche proactive pour minimiser l'impact du stress sur la santé capillaire.</a:t>
            </a:r>
          </a:p>
        </p:txBody>
      </p:sp>
      <p:sp>
        <p:nvSpPr>
          <p:cNvPr id="4" name="PH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Synthèse et recommandations</a:t>
            </a:r>
          </a:p>
        </p:txBody>
      </p:sp>
    </p:spTree>
  </p:cSld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b="1"/>
              <a:t>Le stress affecte la croissance des cheveux.</a:t>
            </a:r>
            <a:r>
              <a:rPr lang="fr-FR" dirty="0"/>
              <a:t> Lors de périodes de stress intense, le cycle naturel des cheveux est perturbé.</a:t>
            </a:r>
          </a:p>
          <a:p>
            <a:endParaRPr lang="fr-FR" dirty="0"/>
          </a:p>
          <a:p>
            <a:r>
              <a:rPr lang="fr-FR" dirty="0"/>
              <a:t>Le phénomène d'effluvium télogène s'active, provoquant une perte accrue.</a:t>
            </a:r>
          </a:p>
          <a:p>
            <a:endParaRPr lang="fr-FR" dirty="0"/>
          </a:p>
          <a:p>
            <a:r>
              <a:rPr lang="fr-FR" dirty="0"/>
              <a:t>Les chocs émotionnels majeurs amplifient la chute de cheveux.</a:t>
            </a:r>
          </a:p>
        </p:txBody>
      </p:sp>
      <p:sp>
        <p:nvSpPr>
          <p:cNvPr id="3" name="PH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Impact du stress sur le cuir chevelu</a:t>
            </a:r>
          </a:p>
        </p:txBody>
      </p:sp>
    </p:spTree>
  </p:cSld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Mécanismes de la chute des cheveux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Comprendre les mécanismes en jeu</a:t>
            </a:r>
          </a:p>
        </p:txBody>
      </p:sp>
    </p:spTree>
  </p:cSld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dirty="0"/>
              <a:t>Les cheveux passent par plusieurs phases.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fr-FR" dirty="0"/>
              <a:t>Chaque phase est essentielle pour la santé capillaire.</a:t>
            </a:r>
          </a:p>
        </p:txBody>
      </p:sp>
      <p:sp>
        <p:nvSpPr>
          <p:cNvPr id="4" name="PH4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fr-FR" dirty="0"/>
              <a:t>Le stress peut interrompre ce cycle.</a:t>
            </a:r>
          </a:p>
        </p:txBody>
      </p:sp>
      <p:sp>
        <p:nvSpPr>
          <p:cNvPr id="5" name="PH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Cycle naturel de croissance</a:t>
            </a:r>
          </a:p>
        </p:txBody>
      </p:sp>
    </p:spTree>
  </p:cSld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L'effluvium télogène est une réponse au stress.</a:t>
            </a:r>
          </a:p>
        </p:txBody>
      </p:sp>
      <p:sp>
        <p:nvSpPr>
          <p:cNvPr id="3" name="PH3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lang="fr-FR" dirty="0"/>
              <a:t>Il se caractérise par une chute de cheveux accrue après un événement stressant.</a:t>
            </a:r>
          </a:p>
        </p:txBody>
      </p:sp>
      <p:sp>
        <p:nvSpPr>
          <p:cNvPr id="4" name="PH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Effluvium télogène et stress</a:t>
            </a:r>
          </a:p>
        </p:txBody>
      </p:sp>
    </p:spTree>
  </p:cSld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Le stress déclenche l'alopécie.</a:t>
            </a:r>
          </a:p>
        </p:txBody>
      </p:sp>
      <p:sp>
        <p:nvSpPr>
          <p:cNvPr id="3" name="PH3"/>
          <p:cNvSpPr>
            <a:spLocks noGrp="1"/>
          </p:cNvSpPr>
          <p:nvPr>
            <p:ph idx="2"/>
          </p:nvPr>
        </p:nvSpPr>
        <p:spPr/>
        <p:txBody>
          <a:bodyPr/>
          <a:lstStyle/>
          <a:p>
            <a:r>
              <a:rPr lang="fr-FR" dirty="0"/>
              <a:t>Un stress prolongé peut aggraver les conditions existantes.</a:t>
            </a:r>
          </a:p>
        </p:txBody>
      </p:sp>
      <p:sp>
        <p:nvSpPr>
          <p:cNvPr id="4" name="PH4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r>
              <a:rPr lang="fr-FR" dirty="0"/>
              <a:t>Heureusement, c'est souvent réversible.</a:t>
            </a:r>
          </a:p>
        </p:txBody>
      </p:sp>
      <p:sp>
        <p:nvSpPr>
          <p:cNvPr id="5" name="PH5"/>
          <p:cNvSpPr>
            <a:spLocks noGrp="1"/>
          </p:cNvSpPr>
          <p:nvPr>
            <p:ph idx="4"/>
          </p:nvPr>
        </p:nvSpPr>
        <p:spPr/>
        <p:txBody>
          <a:bodyPr/>
          <a:lstStyle/>
          <a:p>
            <a:r>
              <a:rPr lang="fr-FR" dirty="0"/>
              <a:t>Une gestion efficace du stress aide à rétablir le cycle capillaire.</a:t>
            </a:r>
          </a:p>
        </p:txBody>
      </p:sp>
      <p:sp>
        <p:nvSpPr>
          <p:cNvPr id="6" name="PH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Alopécie de stress: causes et effets</a:t>
            </a:r>
          </a:p>
        </p:txBody>
      </p:sp>
    </p:spTree>
  </p:cSld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Stress et conditions préexistantes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Lien entre stress et maladies capillaires</a:t>
            </a:r>
          </a:p>
        </p:txBody>
      </p:sp>
    </p:spTree>
  </p:cSld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r>
              <a:rPr lang="fr-FR" dirty="0"/>
              <a:t>La pelade est une maladie auto-immune.</a:t>
            </a:r>
          </a:p>
        </p:txBody>
      </p:sp>
      <p:sp>
        <p:nvSpPr>
          <p:cNvPr id="3" name="PH3"/>
          <p:cNvSpPr>
            <a:spLocks noGrp="1"/>
          </p:cNvSpPr>
          <p:nvPr>
            <p:ph type="body" idx="16"/>
          </p:nvPr>
        </p:nvSpPr>
        <p:spPr/>
        <p:txBody>
          <a:bodyPr/>
          <a:lstStyle/>
          <a:p>
            <a:r>
              <a:rPr lang="fr-FR" dirty="0"/>
              <a:t>La trichotillomanie est un trouble du comportement.</a:t>
            </a:r>
          </a:p>
        </p:txBody>
      </p:sp>
      <p:sp>
        <p:nvSpPr>
          <p:cNvPr id="4" name="PH4"/>
          <p:cNvSpPr>
            <a:spLocks noGrp="1"/>
          </p:cNvSpPr>
          <p:nvPr>
            <p:ph type="body" idx="17"/>
          </p:nvPr>
        </p:nvSpPr>
        <p:spPr/>
        <p:txBody>
          <a:bodyPr/>
          <a:lstStyle/>
          <a:p>
            <a:r>
              <a:rPr lang="fr-FR" dirty="0"/>
              <a:t>Le stress exacerbe ces conditions.</a:t>
            </a:r>
          </a:p>
        </p:txBody>
      </p:sp>
      <p:sp>
        <p:nvSpPr>
          <p:cNvPr id="5" name="PH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Pelade et trichotillomanie</a:t>
            </a:r>
          </a:p>
        </p:txBody>
      </p:sp>
    </p:spTree>
  </p:cSld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PH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Comment aborder le stress dans la formation ?</a:t>
            </a:r>
          </a:p>
          <a:p>
            <a:endParaRPr lang="fr-FR" dirty="0"/>
          </a:p>
          <a:p>
            <a:r>
              <a:rPr lang="fr-FR" dirty="0"/>
              <a:t>Inclure des séquences sur la santé mentale.</a:t>
            </a:r>
          </a:p>
          <a:p>
            <a:endParaRPr lang="fr-FR" dirty="0"/>
          </a:p>
          <a:p>
            <a:r>
              <a:rPr lang="fr-FR" dirty="0"/>
              <a:t>Proposer des activités pratiques de gestion du stress.</a:t>
            </a:r>
          </a:p>
          <a:p>
            <a:endParaRPr lang="fr-FR" dirty="0"/>
          </a:p>
          <a:p>
            <a:r>
              <a:rPr lang="fr-FR" dirty="0"/>
              <a:t>Éduquer sur le lien entre le mental et le physique.</a:t>
            </a:r>
          </a:p>
        </p:txBody>
      </p:sp>
      <p:sp>
        <p:nvSpPr>
          <p:cNvPr id="3" name="PH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Approches de gestion du stress</a:t>
            </a:r>
          </a:p>
        </p:txBody>
      </p:sp>
    </p:spTree>
  </p:cSld>
</p:sld>
</file>

<file path=ppt/theme/theme1.xml><?xml version="1.0" encoding="utf-8"?>
<a:theme xmlns:a="http://schemas.openxmlformats.org/drawingml/2006/main" name="Thème1">
  <a:themeElements>
    <a:clrScheme name="ACAIS 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61253"/>
      </a:accent1>
      <a:accent2>
        <a:srgbClr val="8064A2"/>
      </a:accent2>
      <a:accent3>
        <a:srgbClr val="81C7C7"/>
      </a:accent3>
      <a:accent4>
        <a:srgbClr val="4BACC6"/>
      </a:accent4>
      <a:accent5>
        <a:srgbClr val="61993B"/>
      </a:accent5>
      <a:accent6>
        <a:srgbClr val="FFC000"/>
      </a:accent6>
      <a:hlink>
        <a:srgbClr val="0563C1"/>
      </a:hlink>
      <a:folHlink>
        <a:srgbClr val="954F72"/>
      </a:folHlink>
    </a:clrScheme>
    <a:fontScheme name="Consolas-Verdana">
      <a:majorFont>
        <a:latin typeface="Consolas" panose="020B0609020204030204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Verdana" panose="020B060403050404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ème1" id="{AF3F4DBD-1081-405B-8BAF-4AA72BC00CC7}" vid="{C7CB2103-B9E8-4DE8-B903-7D768CC8D8D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Thème1</Template>
  <TotalTime>0</TotalTime>
  <Words>2492</Words>
  <Application>Microsoft Office PowerPoint</Application>
  <PresentationFormat>Grand écran</PresentationFormat>
  <Paragraphs>285</Paragraphs>
  <Slides>47</Slides>
  <Notes>28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47</vt:i4>
      </vt:variant>
    </vt:vector>
  </HeadingPairs>
  <TitlesOfParts>
    <vt:vector size="54" baseType="lpstr">
      <vt:lpstr>Arial</vt:lpstr>
      <vt:lpstr>Calibri</vt:lpstr>
      <vt:lpstr>Consolas</vt:lpstr>
      <vt:lpstr>Mystical Woods Rough Script</vt:lpstr>
      <vt:lpstr>Verdana</vt:lpstr>
      <vt:lpstr>Wingdings</vt:lpstr>
      <vt:lpstr>Thème1</vt:lpstr>
      <vt:lpstr>Séminaire cadres</vt:lpstr>
      <vt:lpstr>Présentation PowerPoint</vt:lpstr>
      <vt:lpstr>Avant tout, petit rappel du :  qui – quoi – où – quand et   comment du SSI</vt:lpstr>
      <vt:lpstr>Qui</vt:lpstr>
      <vt:lpstr>quoi</vt:lpstr>
      <vt:lpstr>L’acais, c’est…</vt:lpstr>
      <vt:lpstr>où</vt:lpstr>
      <vt:lpstr>quAND ET COMMENT</vt:lpstr>
      <vt:lpstr>Schéma Directeur du Système d’Information</vt:lpstr>
      <vt:lpstr>Projets planifiés</vt:lpstr>
      <vt:lpstr>Migration LDAP et dossiers de partages</vt:lpstr>
      <vt:lpstr>Migration LDAP et dossiers de partages</vt:lpstr>
      <vt:lpstr>Cybersécurité informatique</vt:lpstr>
      <vt:lpstr>Cybersécurité informatique</vt:lpstr>
      <vt:lpstr>Cybersécurité informatique</vt:lpstr>
      <vt:lpstr>Cybersécurité informatique</vt:lpstr>
      <vt:lpstr>Sécurisation des baies informatiques</vt:lpstr>
      <vt:lpstr>Sécurisation des baies informatiques</vt:lpstr>
      <vt:lpstr>Mise en place d’un plan de sécurité SI</vt:lpstr>
      <vt:lpstr>Mise en place d’un plan de sécurité SI</vt:lpstr>
      <vt:lpstr>Mise en place d’un coffre-fort numérique</vt:lpstr>
      <vt:lpstr>Mise en place d’un coffre-fort numérique</vt:lpstr>
      <vt:lpstr>Mise à jour de la solution de ticketing</vt:lpstr>
      <vt:lpstr>Mise à jour de la solution de ticketing</vt:lpstr>
      <vt:lpstr>Déploiement encadré de l’IA au sein de l’ACAIS</vt:lpstr>
      <vt:lpstr>Déploiement encadré de l’IA au sein de l’ACAIS</vt:lpstr>
      <vt:lpstr>Mise en place d’un MDM</vt:lpstr>
      <vt:lpstr>Mise en place d’un MDM</vt:lpstr>
      <vt:lpstr>Rédaction d’une procédure cadre SI</vt:lpstr>
      <vt:lpstr>Rédaction d’une procédure cadre SI</vt:lpstr>
      <vt:lpstr>Projets «non» planifiés</vt:lpstr>
      <vt:lpstr>Licences office 365</vt:lpstr>
      <vt:lpstr>GTC – Gestion à distance du chauffage</vt:lpstr>
      <vt:lpstr>Arborescence réseau de l’ACAIS</vt:lpstr>
      <vt:lpstr>Arborescence réseau de l’ACAIS</vt:lpstr>
      <vt:lpstr>Arborescence réseau de l’ACAIS</vt:lpstr>
      <vt:lpstr>Arborescence réseau de l’ACAIS</vt:lpstr>
      <vt:lpstr>Tri et suppression des données sur le serveur</vt:lpstr>
      <vt:lpstr>Présentation PowerPoint</vt:lpstr>
      <vt:lpstr>Impact sur les besoins en compétences</vt:lpstr>
      <vt:lpstr>Formation-sensibilisation</vt:lpstr>
      <vt:lpstr>Formation-sensibilisation</vt:lpstr>
      <vt:lpstr>Impact sur les besoins matériels</vt:lpstr>
      <vt:lpstr>BESOINS MATERIELS</vt:lpstr>
      <vt:lpstr>BESOINS MATERIELS</vt:lpstr>
      <vt:lpstr>BESOINS MATERIELS</vt:lpstr>
      <vt:lpstr>Merci pour votre attention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ACAIS</dc:title>
  <dc:creator>ZERGER Chloé</dc:creator>
  <cp:lastModifiedBy>PERRÉE Olivier</cp:lastModifiedBy>
  <cp:revision>507</cp:revision>
  <cp:lastPrinted>2024-06-18T14:43:41Z</cp:lastPrinted>
  <dcterms:created xsi:type="dcterms:W3CDTF">2019-01-18T13:41:44Z</dcterms:created>
  <dcterms:modified xsi:type="dcterms:W3CDTF">2026-06-04T14:57:34Z</dcterms:modified>
</cp:coreProperties>
</file>