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7"/>
  </p:notesMasterIdLst>
  <p:sldIdLst>
    <p:sldId id="1457" r:id="rId2"/>
    <p:sldId id="1456" r:id="rId3"/>
    <p:sldId id="1253" r:id="rId4"/>
    <p:sldId id="1388" r:id="rId5"/>
    <p:sldId id="1389" r:id="rId6"/>
  </p:sldIdLst>
  <p:sldSz cx="16256000" cy="9144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893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B4B6F5-C8BF-493C-BBEA-8E790E022654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2FD6A6-4C9E-4CC5-9C8E-11F4B02217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3142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5B29C-13CE-4514-BFA7-41FB8F2539DD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2249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2C6C6-21AC-C4A2-4E81-A35B7F7D5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98747EC-2DF1-CFD8-D4C0-886A37616F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CDF5C27-9B3A-0FB3-A8B2-6F4D97331A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7435350-8F0A-143F-C3D7-5DA5555D95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5B29C-13CE-4514-BFA7-41FB8F2539DD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1130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5B29C-13CE-4514-BFA7-41FB8F2539DD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11615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5B29C-13CE-4514-BFA7-41FB8F2539DD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7362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7F3A10-FAC3-D38C-6E45-B209FF6920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2000" y="1496484"/>
            <a:ext cx="12192000" cy="318346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081FED3-9CD3-D6BA-BB70-556CEA0AD7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2000" y="4802717"/>
            <a:ext cx="12192000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5392059-7A36-9C4D-612E-A7C60AA2C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6D6A1F-DFE1-864C-FDF4-C0EBE76CC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23E41E-F7CE-D1B0-4A3D-20DECC6F7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427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4617FD-25D0-8B9A-9B1B-D7B1A8BD2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F8820FE-D39B-ED67-653A-4F00AD8FE0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B1F0651-D83F-6B62-BB13-AD19B6770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1C349F-1D4F-6599-0840-8F520D879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41780B8-3BC6-3938-CEA3-99FA6B18B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901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19DEDB4-8252-A268-EC72-A20C8DB13B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1633200" y="486834"/>
            <a:ext cx="3505200" cy="774911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34ACE71-2BC9-CF87-B1D9-D3CEB80D8D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17600" y="486834"/>
            <a:ext cx="10312400" cy="77491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8A25DAE-FB0B-CC18-FFBA-3475CCCF3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C93C81B-FBEE-BF86-D14D-61906F92B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A8442BA-3F77-940A-E330-F280FF303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4620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23831" y="1011936"/>
            <a:ext cx="9808340" cy="4754880"/>
          </a:xfrm>
          <a:prstGeom prst="rect">
            <a:avLst/>
          </a:prstGeom>
        </p:spPr>
        <p:txBody>
          <a:bodyPr rtlCol="0" anchor="b" anchorCtr="0">
            <a:normAutofit/>
          </a:bodyPr>
          <a:lstStyle>
            <a:lvl1pPr algn="ctr">
              <a:lnSpc>
                <a:spcPct val="90000"/>
              </a:lnSpc>
              <a:defRPr sz="10666" b="0">
                <a:solidFill>
                  <a:schemeClr val="tx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3223831" y="6217920"/>
            <a:ext cx="9808340" cy="1524000"/>
          </a:xfrm>
        </p:spPr>
        <p:txBody>
          <a:bodyPr lIns="91440" rIns="91440" rtlCol="0" anchor="t" anchorCtr="0">
            <a:normAutofit/>
          </a:bodyPr>
          <a:lstStyle>
            <a:lvl1pPr marL="0" indent="0" algn="ctr" rtl="0">
              <a:buNone/>
              <a:defRPr sz="3200" cap="all" spc="267" baseline="0">
                <a:solidFill>
                  <a:schemeClr val="tx1"/>
                </a:solidFill>
                <a:latin typeface="+mn-lt"/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 dirty="0"/>
              <a:t>MODIFIEZ LES STYLES DU TEXTE DU MASQUE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544320" y="5980176"/>
            <a:ext cx="1316736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52877AF-ECA2-4409-947D-F9FD64B8C57F}" type="datetimeFigureOut">
              <a:rPr lang="fr-FR" smtClean="0"/>
              <a:t>23/06/2026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BB34A38F-5385-4CA2-AC46-BDB76CFB02B0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2" name="Ovale 11">
            <a:extLst>
              <a:ext uri="{FF2B5EF4-FFF2-40B4-BE49-F238E27FC236}">
                <a16:creationId xmlns:a16="http://schemas.microsoft.com/office/drawing/2014/main" id="{8675A452-E352-BE40-9E44-7C0E90F4DBC5}"/>
              </a:ext>
            </a:extLst>
          </p:cNvPr>
          <p:cNvSpPr/>
          <p:nvPr/>
        </p:nvSpPr>
        <p:spPr>
          <a:xfrm>
            <a:off x="13905854" y="480969"/>
            <a:ext cx="1381145" cy="1381145"/>
          </a:xfrm>
          <a:prstGeom prst="ellipse">
            <a:avLst/>
          </a:prstGeom>
          <a:noFill/>
          <a:ln w="38100"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2400" noProof="0" dirty="0"/>
          </a:p>
        </p:txBody>
      </p:sp>
      <p:sp>
        <p:nvSpPr>
          <p:cNvPr id="13" name="Ovale 12">
            <a:extLst>
              <a:ext uri="{FF2B5EF4-FFF2-40B4-BE49-F238E27FC236}">
                <a16:creationId xmlns:a16="http://schemas.microsoft.com/office/drawing/2014/main" id="{72E00246-7C7C-8E48-B95E-02BE89F197F5}"/>
              </a:ext>
            </a:extLst>
          </p:cNvPr>
          <p:cNvSpPr/>
          <p:nvPr/>
        </p:nvSpPr>
        <p:spPr>
          <a:xfrm>
            <a:off x="13783549" y="5864840"/>
            <a:ext cx="2267323" cy="2267323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2400" noProof="0" dirty="0"/>
          </a:p>
        </p:txBody>
      </p:sp>
      <p:sp>
        <p:nvSpPr>
          <p:cNvPr id="14" name="Ovale 13">
            <a:extLst>
              <a:ext uri="{FF2B5EF4-FFF2-40B4-BE49-F238E27FC236}">
                <a16:creationId xmlns:a16="http://schemas.microsoft.com/office/drawing/2014/main" id="{EBF1652A-A323-BC48-9A00-7ECF1C4E1DA4}"/>
              </a:ext>
            </a:extLst>
          </p:cNvPr>
          <p:cNvSpPr/>
          <p:nvPr/>
        </p:nvSpPr>
        <p:spPr>
          <a:xfrm>
            <a:off x="15513203" y="3421042"/>
            <a:ext cx="377876" cy="377876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2400" noProof="0" dirty="0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F733BC29-8FD1-CB45-8FF6-0C7CC3CB423D}"/>
              </a:ext>
            </a:extLst>
          </p:cNvPr>
          <p:cNvSpPr/>
          <p:nvPr/>
        </p:nvSpPr>
        <p:spPr>
          <a:xfrm>
            <a:off x="610783" y="7240595"/>
            <a:ext cx="132015" cy="132015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2400" noProof="0" dirty="0"/>
          </a:p>
        </p:txBody>
      </p:sp>
      <p:sp>
        <p:nvSpPr>
          <p:cNvPr id="16" name="Ovale 15">
            <a:extLst>
              <a:ext uri="{FF2B5EF4-FFF2-40B4-BE49-F238E27FC236}">
                <a16:creationId xmlns:a16="http://schemas.microsoft.com/office/drawing/2014/main" id="{4C67EB1F-C984-B840-BD1F-FD174D01A3AF}"/>
              </a:ext>
            </a:extLst>
          </p:cNvPr>
          <p:cNvSpPr/>
          <p:nvPr/>
        </p:nvSpPr>
        <p:spPr>
          <a:xfrm>
            <a:off x="8180" y="0"/>
            <a:ext cx="2267323" cy="2267323"/>
          </a:xfrm>
          <a:prstGeom prst="ellipse">
            <a:avLst/>
          </a:prstGeom>
          <a:noFill/>
          <a:ln w="38100">
            <a:solidFill>
              <a:schemeClr val="accent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2400" noProof="0" dirty="0"/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9D75F8B1-A294-E349-BD08-B06B2954212A}"/>
              </a:ext>
            </a:extLst>
          </p:cNvPr>
          <p:cNvGrpSpPr/>
          <p:nvPr/>
        </p:nvGrpSpPr>
        <p:grpSpPr>
          <a:xfrm>
            <a:off x="660400" y="0"/>
            <a:ext cx="14935200" cy="9174480"/>
            <a:chOff x="495300" y="0"/>
            <a:chExt cx="11201400" cy="6880860"/>
          </a:xfrm>
        </p:grpSpPr>
        <p:sp>
          <p:nvSpPr>
            <p:cNvPr id="33" name="Forme libre 32">
              <a:extLst>
                <a:ext uri="{FF2B5EF4-FFF2-40B4-BE49-F238E27FC236}">
                  <a16:creationId xmlns:a16="http://schemas.microsoft.com/office/drawing/2014/main" id="{5942EFAD-842E-9C46-9853-C0F135D24007}"/>
                </a:ext>
              </a:extLst>
            </p:cNvPr>
            <p:cNvSpPr/>
            <p:nvPr/>
          </p:nvSpPr>
          <p:spPr>
            <a:xfrm>
              <a:off x="495300" y="0"/>
              <a:ext cx="1337265" cy="6880860"/>
            </a:xfrm>
            <a:custGeom>
              <a:avLst/>
              <a:gdLst>
                <a:gd name="connsiteX0" fmla="*/ 1173967 w 1337265"/>
                <a:gd name="connsiteY0" fmla="*/ 0 h 6880860"/>
                <a:gd name="connsiteX1" fmla="*/ 1319300 w 1337265"/>
                <a:gd name="connsiteY1" fmla="*/ 0 h 6880860"/>
                <a:gd name="connsiteX2" fmla="*/ 1204253 w 1337265"/>
                <a:gd name="connsiteY2" fmla="*/ 146399 h 6880860"/>
                <a:gd name="connsiteX3" fmla="*/ 114300 w 1337265"/>
                <a:gd name="connsiteY3" fmla="*/ 3429000 h 6880860"/>
                <a:gd name="connsiteX4" fmla="*/ 1204253 w 1337265"/>
                <a:gd name="connsiteY4" fmla="*/ 6711601 h 6880860"/>
                <a:gd name="connsiteX5" fmla="*/ 1337265 w 1337265"/>
                <a:gd name="connsiteY5" fmla="*/ 6880860 h 6880860"/>
                <a:gd name="connsiteX6" fmla="*/ 1191931 w 1337265"/>
                <a:gd name="connsiteY6" fmla="*/ 6880860 h 6880860"/>
                <a:gd name="connsiteX7" fmla="*/ 1112661 w 1337265"/>
                <a:gd name="connsiteY7" fmla="*/ 6779988 h 6880860"/>
                <a:gd name="connsiteX8" fmla="*/ 0 w 1337265"/>
                <a:gd name="connsiteY8" fmla="*/ 3429000 h 6880860"/>
                <a:gd name="connsiteX9" fmla="*/ 1112661 w 1337265"/>
                <a:gd name="connsiteY9" fmla="*/ 78012 h 6880860"/>
                <a:gd name="connsiteX10" fmla="*/ 1173967 w 1337265"/>
                <a:gd name="connsiteY10" fmla="*/ 0 h 6880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37265" h="6880860">
                  <a:moveTo>
                    <a:pt x="1173967" y="0"/>
                  </a:moveTo>
                  <a:lnTo>
                    <a:pt x="1319300" y="0"/>
                  </a:lnTo>
                  <a:lnTo>
                    <a:pt x="1204253" y="146399"/>
                  </a:lnTo>
                  <a:cubicBezTo>
                    <a:pt x="519693" y="1061765"/>
                    <a:pt x="114300" y="2198040"/>
                    <a:pt x="114300" y="3429000"/>
                  </a:cubicBezTo>
                  <a:cubicBezTo>
                    <a:pt x="114300" y="4659960"/>
                    <a:pt x="519693" y="5796235"/>
                    <a:pt x="1204253" y="6711601"/>
                  </a:cubicBezTo>
                  <a:lnTo>
                    <a:pt x="1337265" y="6880860"/>
                  </a:lnTo>
                  <a:lnTo>
                    <a:pt x="1191931" y="6880860"/>
                  </a:lnTo>
                  <a:lnTo>
                    <a:pt x="1112661" y="6779988"/>
                  </a:lnTo>
                  <a:cubicBezTo>
                    <a:pt x="413839" y="5845552"/>
                    <a:pt x="0" y="4685605"/>
                    <a:pt x="0" y="3429000"/>
                  </a:cubicBezTo>
                  <a:cubicBezTo>
                    <a:pt x="0" y="2172395"/>
                    <a:pt x="413839" y="1012448"/>
                    <a:pt x="1112661" y="78012"/>
                  </a:cubicBezTo>
                  <a:lnTo>
                    <a:pt x="117396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sz="2400" noProof="0" dirty="0"/>
            </a:p>
          </p:txBody>
        </p:sp>
        <p:sp>
          <p:nvSpPr>
            <p:cNvPr id="32" name="Forme libre 31">
              <a:extLst>
                <a:ext uri="{FF2B5EF4-FFF2-40B4-BE49-F238E27FC236}">
                  <a16:creationId xmlns:a16="http://schemas.microsoft.com/office/drawing/2014/main" id="{BE0B7AF7-52C0-EB45-93DE-79DFF44F5AAE}"/>
                </a:ext>
              </a:extLst>
            </p:cNvPr>
            <p:cNvSpPr/>
            <p:nvPr/>
          </p:nvSpPr>
          <p:spPr>
            <a:xfrm>
              <a:off x="10359435" y="0"/>
              <a:ext cx="1337265" cy="6880860"/>
            </a:xfrm>
            <a:custGeom>
              <a:avLst/>
              <a:gdLst>
                <a:gd name="connsiteX0" fmla="*/ 17965 w 1337265"/>
                <a:gd name="connsiteY0" fmla="*/ 0 h 6880860"/>
                <a:gd name="connsiteX1" fmla="*/ 163299 w 1337265"/>
                <a:gd name="connsiteY1" fmla="*/ 0 h 6880860"/>
                <a:gd name="connsiteX2" fmla="*/ 224604 w 1337265"/>
                <a:gd name="connsiteY2" fmla="*/ 78012 h 6880860"/>
                <a:gd name="connsiteX3" fmla="*/ 1337265 w 1337265"/>
                <a:gd name="connsiteY3" fmla="*/ 3429000 h 6880860"/>
                <a:gd name="connsiteX4" fmla="*/ 224604 w 1337265"/>
                <a:gd name="connsiteY4" fmla="*/ 6779988 h 6880860"/>
                <a:gd name="connsiteX5" fmla="*/ 145334 w 1337265"/>
                <a:gd name="connsiteY5" fmla="*/ 6880860 h 6880860"/>
                <a:gd name="connsiteX6" fmla="*/ 0 w 1337265"/>
                <a:gd name="connsiteY6" fmla="*/ 6880860 h 6880860"/>
                <a:gd name="connsiteX7" fmla="*/ 133012 w 1337265"/>
                <a:gd name="connsiteY7" fmla="*/ 6711601 h 6880860"/>
                <a:gd name="connsiteX8" fmla="*/ 1222965 w 1337265"/>
                <a:gd name="connsiteY8" fmla="*/ 3429000 h 6880860"/>
                <a:gd name="connsiteX9" fmla="*/ 133012 w 1337265"/>
                <a:gd name="connsiteY9" fmla="*/ 146399 h 6880860"/>
                <a:gd name="connsiteX10" fmla="*/ 17965 w 1337265"/>
                <a:gd name="connsiteY10" fmla="*/ 0 h 6880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37265" h="6880860">
                  <a:moveTo>
                    <a:pt x="17965" y="0"/>
                  </a:moveTo>
                  <a:lnTo>
                    <a:pt x="163299" y="0"/>
                  </a:lnTo>
                  <a:lnTo>
                    <a:pt x="224604" y="78012"/>
                  </a:lnTo>
                  <a:cubicBezTo>
                    <a:pt x="923426" y="1012448"/>
                    <a:pt x="1337265" y="2172395"/>
                    <a:pt x="1337265" y="3429000"/>
                  </a:cubicBezTo>
                  <a:cubicBezTo>
                    <a:pt x="1337265" y="4685605"/>
                    <a:pt x="923426" y="5845552"/>
                    <a:pt x="224604" y="6779988"/>
                  </a:cubicBezTo>
                  <a:lnTo>
                    <a:pt x="145334" y="6880860"/>
                  </a:lnTo>
                  <a:lnTo>
                    <a:pt x="0" y="6880860"/>
                  </a:lnTo>
                  <a:lnTo>
                    <a:pt x="133012" y="6711601"/>
                  </a:lnTo>
                  <a:cubicBezTo>
                    <a:pt x="817572" y="5796235"/>
                    <a:pt x="1222965" y="4659960"/>
                    <a:pt x="1222965" y="3429000"/>
                  </a:cubicBezTo>
                  <a:cubicBezTo>
                    <a:pt x="1222965" y="2198040"/>
                    <a:pt x="817572" y="1061765"/>
                    <a:pt x="133012" y="146399"/>
                  </a:cubicBezTo>
                  <a:lnTo>
                    <a:pt x="1796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sz="2400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1601417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ux contenu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e 12">
            <a:extLst>
              <a:ext uri="{FF2B5EF4-FFF2-40B4-BE49-F238E27FC236}">
                <a16:creationId xmlns:a16="http://schemas.microsoft.com/office/drawing/2014/main" id="{71DAD948-6707-714E-9E8F-26A36F4AE20E}"/>
              </a:ext>
            </a:extLst>
          </p:cNvPr>
          <p:cNvSpPr/>
          <p:nvPr/>
        </p:nvSpPr>
        <p:spPr>
          <a:xfrm>
            <a:off x="13905854" y="480969"/>
            <a:ext cx="1381145" cy="1381145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2400" noProof="0" dirty="0"/>
          </a:p>
        </p:txBody>
      </p:sp>
      <p:sp>
        <p:nvSpPr>
          <p:cNvPr id="14" name="Ovale 13">
            <a:extLst>
              <a:ext uri="{FF2B5EF4-FFF2-40B4-BE49-F238E27FC236}">
                <a16:creationId xmlns:a16="http://schemas.microsoft.com/office/drawing/2014/main" id="{E5F81511-AC79-6748-869A-9982CD568B16}"/>
              </a:ext>
            </a:extLst>
          </p:cNvPr>
          <p:cNvSpPr/>
          <p:nvPr/>
        </p:nvSpPr>
        <p:spPr>
          <a:xfrm>
            <a:off x="13783549" y="5864840"/>
            <a:ext cx="2267323" cy="2267323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2400" noProof="0" dirty="0"/>
          </a:p>
        </p:txBody>
      </p:sp>
      <p:sp>
        <p:nvSpPr>
          <p:cNvPr id="6" name="Espace réservé d’image 5">
            <a:extLst>
              <a:ext uri="{FF2B5EF4-FFF2-40B4-BE49-F238E27FC236}">
                <a16:creationId xmlns:a16="http://schemas.microsoft.com/office/drawing/2014/main" id="{A6F72D4E-9F4D-6341-9F9E-63E01AF59B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39219" y="353484"/>
            <a:ext cx="8119533" cy="8119533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89000"/>
                </a:schemeClr>
              </a:gs>
              <a:gs pos="23000">
                <a:schemeClr val="accent6">
                  <a:lumMod val="89000"/>
                </a:schemeClr>
              </a:gs>
              <a:gs pos="69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rtlCol="0"/>
          <a:lstStyle/>
          <a:p>
            <a:pPr rtl="0"/>
            <a:r>
              <a:rPr lang="fr-FR" noProof="0" dirty="0"/>
              <a:t>Cliquez sur l'icône pour ajouter une image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52877AF-ECA2-4409-947D-F9FD64B8C57F}" type="datetimeFigureOut">
              <a:rPr lang="fr-FR" smtClean="0"/>
              <a:t>23/06/2026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BB34A38F-5385-4CA2-AC46-BDB76CFB02B0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A2F758DC-4792-1D42-83A8-ED4E6CD5F7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63039" y="3096971"/>
            <a:ext cx="5525461" cy="5376300"/>
          </a:xfrm>
        </p:spPr>
        <p:txBody>
          <a:bodyPr rtlCol="0" anchor="t">
            <a:normAutofit/>
          </a:bodyPr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467"/>
            </a:lvl4pPr>
            <a:lvl5pPr>
              <a:defRPr sz="1467"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2CB8633A-7C70-3C48-8FEE-69941AF2B466}"/>
              </a:ext>
            </a:extLst>
          </p:cNvPr>
          <p:cNvSpPr/>
          <p:nvPr/>
        </p:nvSpPr>
        <p:spPr>
          <a:xfrm>
            <a:off x="7380622" y="7467914"/>
            <a:ext cx="857887" cy="857887"/>
          </a:xfrm>
          <a:prstGeom prst="ellipse">
            <a:avLst/>
          </a:prstGeom>
          <a:noFill/>
          <a:ln w="38100">
            <a:solidFill>
              <a:schemeClr val="accent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2400" noProof="0" dirty="0"/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23B967D9-597D-E14A-AE80-4C3877655FB2}"/>
              </a:ext>
            </a:extLst>
          </p:cNvPr>
          <p:cNvSpPr/>
          <p:nvPr/>
        </p:nvSpPr>
        <p:spPr>
          <a:xfrm>
            <a:off x="7552759" y="721607"/>
            <a:ext cx="377876" cy="377876"/>
          </a:xfrm>
          <a:prstGeom prst="ellipse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2400" noProof="0" dirty="0"/>
          </a:p>
        </p:txBody>
      </p:sp>
      <p:sp>
        <p:nvSpPr>
          <p:cNvPr id="21" name="Ovale 20">
            <a:extLst>
              <a:ext uri="{FF2B5EF4-FFF2-40B4-BE49-F238E27FC236}">
                <a16:creationId xmlns:a16="http://schemas.microsoft.com/office/drawing/2014/main" id="{B7114435-8CC0-E744-B541-8EF28B774ECF}"/>
              </a:ext>
            </a:extLst>
          </p:cNvPr>
          <p:cNvSpPr/>
          <p:nvPr/>
        </p:nvSpPr>
        <p:spPr>
          <a:xfrm flipV="1">
            <a:off x="15847444" y="4604426"/>
            <a:ext cx="223117" cy="223117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2400" noProof="0" dirty="0"/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BB844B6D-9772-1D4A-A22A-19F6A1250CD6}"/>
              </a:ext>
            </a:extLst>
          </p:cNvPr>
          <p:cNvGrpSpPr/>
          <p:nvPr/>
        </p:nvGrpSpPr>
        <p:grpSpPr>
          <a:xfrm rot="5400000">
            <a:off x="-28825" y="1451271"/>
            <a:ext cx="1213465" cy="132013"/>
            <a:chOff x="622418" y="280927"/>
            <a:chExt cx="2335705" cy="254101"/>
          </a:xfrm>
        </p:grpSpPr>
        <p:sp>
          <p:nvSpPr>
            <p:cNvPr id="31" name="Ovale 30">
              <a:extLst>
                <a:ext uri="{FF2B5EF4-FFF2-40B4-BE49-F238E27FC236}">
                  <a16:creationId xmlns:a16="http://schemas.microsoft.com/office/drawing/2014/main" id="{4834FA13-7139-8546-99A9-CF39B5EDFDF5}"/>
                </a:ext>
              </a:extLst>
            </p:cNvPr>
            <p:cNvSpPr/>
            <p:nvPr/>
          </p:nvSpPr>
          <p:spPr>
            <a:xfrm>
              <a:off x="1038739" y="280927"/>
              <a:ext cx="254101" cy="254101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sz="2400" noProof="0" dirty="0"/>
            </a:p>
          </p:txBody>
        </p:sp>
        <p:sp>
          <p:nvSpPr>
            <p:cNvPr id="32" name="Ovale 31">
              <a:extLst>
                <a:ext uri="{FF2B5EF4-FFF2-40B4-BE49-F238E27FC236}">
                  <a16:creationId xmlns:a16="http://schemas.microsoft.com/office/drawing/2014/main" id="{9746C656-7A16-8445-80B5-88C23703E694}"/>
                </a:ext>
              </a:extLst>
            </p:cNvPr>
            <p:cNvSpPr/>
            <p:nvPr/>
          </p:nvSpPr>
          <p:spPr>
            <a:xfrm>
              <a:off x="1455060" y="280927"/>
              <a:ext cx="254101" cy="254101"/>
            </a:xfrm>
            <a:prstGeom prst="ellips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sz="2400" noProof="0" dirty="0"/>
            </a:p>
          </p:txBody>
        </p:sp>
        <p:sp>
          <p:nvSpPr>
            <p:cNvPr id="33" name="Ovale 32">
              <a:extLst>
                <a:ext uri="{FF2B5EF4-FFF2-40B4-BE49-F238E27FC236}">
                  <a16:creationId xmlns:a16="http://schemas.microsoft.com/office/drawing/2014/main" id="{1E0A223A-22AD-6D40-9B6F-62F488036D58}"/>
                </a:ext>
              </a:extLst>
            </p:cNvPr>
            <p:cNvSpPr/>
            <p:nvPr/>
          </p:nvSpPr>
          <p:spPr>
            <a:xfrm>
              <a:off x="1871381" y="280927"/>
              <a:ext cx="254101" cy="254101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sz="2400" noProof="0" dirty="0"/>
            </a:p>
          </p:txBody>
        </p:sp>
        <p:sp>
          <p:nvSpPr>
            <p:cNvPr id="34" name="Ovale 33">
              <a:extLst>
                <a:ext uri="{FF2B5EF4-FFF2-40B4-BE49-F238E27FC236}">
                  <a16:creationId xmlns:a16="http://schemas.microsoft.com/office/drawing/2014/main" id="{1DB8FD84-D022-E842-9B56-88F0574EBD30}"/>
                </a:ext>
              </a:extLst>
            </p:cNvPr>
            <p:cNvSpPr/>
            <p:nvPr/>
          </p:nvSpPr>
          <p:spPr>
            <a:xfrm>
              <a:off x="2287702" y="280927"/>
              <a:ext cx="254101" cy="254101"/>
            </a:xfrm>
            <a:prstGeom prst="ellipse">
              <a:avLst/>
            </a:prstGeom>
            <a:solidFill>
              <a:schemeClr val="accent5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sz="2400" noProof="0" dirty="0"/>
            </a:p>
          </p:txBody>
        </p:sp>
        <p:sp>
          <p:nvSpPr>
            <p:cNvPr id="35" name="Ovale 34">
              <a:extLst>
                <a:ext uri="{FF2B5EF4-FFF2-40B4-BE49-F238E27FC236}">
                  <a16:creationId xmlns:a16="http://schemas.microsoft.com/office/drawing/2014/main" id="{42F4DC0E-4CC4-374D-BE14-132577B95A70}"/>
                </a:ext>
              </a:extLst>
            </p:cNvPr>
            <p:cNvSpPr/>
            <p:nvPr/>
          </p:nvSpPr>
          <p:spPr>
            <a:xfrm>
              <a:off x="2704022" y="280927"/>
              <a:ext cx="254101" cy="254101"/>
            </a:xfrm>
            <a:prstGeom prst="ellipse">
              <a:avLst/>
            </a:prstGeom>
            <a:solidFill>
              <a:schemeClr val="accent6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sz="2400" noProof="0" dirty="0"/>
            </a:p>
          </p:txBody>
        </p:sp>
        <p:sp>
          <p:nvSpPr>
            <p:cNvPr id="36" name="Ovale 35">
              <a:extLst>
                <a:ext uri="{FF2B5EF4-FFF2-40B4-BE49-F238E27FC236}">
                  <a16:creationId xmlns:a16="http://schemas.microsoft.com/office/drawing/2014/main" id="{A4E00522-1D16-F244-89FE-668EEBD08F2B}"/>
                </a:ext>
              </a:extLst>
            </p:cNvPr>
            <p:cNvSpPr/>
            <p:nvPr/>
          </p:nvSpPr>
          <p:spPr>
            <a:xfrm>
              <a:off x="622418" y="280927"/>
              <a:ext cx="254101" cy="254101"/>
            </a:xfrm>
            <a:prstGeom prst="ellipse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sz="2400" noProof="0" dirty="0"/>
            </a:p>
          </p:txBody>
        </p:sp>
      </p:grpSp>
      <p:sp>
        <p:nvSpPr>
          <p:cNvPr id="37" name="Titre 1">
            <a:extLst>
              <a:ext uri="{FF2B5EF4-FFF2-40B4-BE49-F238E27FC236}">
                <a16:creationId xmlns:a16="http://schemas.microsoft.com/office/drawing/2014/main" id="{C4C5AC59-B537-D54C-9B5C-55B75E9117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3041" y="562423"/>
            <a:ext cx="5525460" cy="1825432"/>
          </a:xfrm>
          <a:prstGeom prst="rect">
            <a:avLst/>
          </a:prstGeom>
        </p:spPr>
        <p:txBody>
          <a:bodyPr lIns="0" rIns="0" rtlCol="0" anchor="ctr">
            <a:normAutofit/>
          </a:bodyPr>
          <a:lstStyle>
            <a:lvl1pPr>
              <a:defRPr sz="5333" cap="all" baseline="0"/>
            </a:lvl1pPr>
          </a:lstStyle>
          <a:p>
            <a:pPr rtl="0"/>
            <a:r>
              <a:rPr lang="fr-FR" noProof="0" dirty="0"/>
              <a:t>Le titre vient ici</a:t>
            </a:r>
          </a:p>
        </p:txBody>
      </p:sp>
    </p:spTree>
    <p:extLst>
      <p:ext uri="{BB962C8B-B14F-4D97-AF65-F5344CB8AC3E}">
        <p14:creationId xmlns:p14="http://schemas.microsoft.com/office/powerpoint/2010/main" val="4033828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0B6AB8-F00A-3F68-9FF6-76C869D6B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AA43BD6-2CC1-A4FB-0636-C9BA2F7FEA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19FD91F-3745-3F58-0D78-800C4FA1B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11B9B4B-540A-A40F-6F96-5CFACCEE3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C420338-3C7C-3019-A18E-EAFF47C58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445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0CD2E9-4587-8A69-FA79-EAAB18AEB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133" y="2279652"/>
            <a:ext cx="14020800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BB7D1DD-CA08-674E-23E1-ECB954664F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9133" y="6119285"/>
            <a:ext cx="14020800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82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D385510-9341-4B56-C4F0-67E8A727D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A7DEBDB-3C39-9B88-B543-7F0FE4EEB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D093861-F7AC-355D-2F11-FA6E7EB2B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7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6E4C38-0181-93AE-34FD-16CF069C4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50000C-CB27-D252-BBAA-F050EC1EA6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7600" y="2434167"/>
            <a:ext cx="690880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596B1EB-37D7-419A-A993-3DCC951EBD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29600" y="2434167"/>
            <a:ext cx="690880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9777D6C-D819-3832-006E-4D5CBD2CF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BFA46F-3F01-91DC-75B5-8CEBF9385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2596A5-9A55-21C6-74C7-4EA01BD0D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502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FD993F-0880-D40E-D8A7-C64CDA1F3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717" y="486834"/>
            <a:ext cx="14020800" cy="1767417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0B88775-6B87-2E95-86CE-5126D42AE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9718" y="2241551"/>
            <a:ext cx="6877049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6A06E1F-54C1-A44B-2A97-19B2C13E00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9718" y="3340100"/>
            <a:ext cx="6877049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A65D025-747D-79A8-D49E-640E342DE7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229600" y="2241551"/>
            <a:ext cx="6910917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BD217C7-6F41-CDBE-D6AA-60FA563032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229600" y="3340100"/>
            <a:ext cx="6910917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91F825E-4A73-C1B8-36E8-ED218E038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5F0CDAF-7978-A653-B0D1-D2DDE2ACD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EA341A6-D078-3627-4FD7-87966E569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369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736F18-8D19-D8C7-F8AA-E8BED7156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858CFF1-0911-5496-3984-53B6E6180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52A13E1-23F8-1790-6A8A-5CCC048B1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A51A144-9F97-BCDA-5214-F47A066D0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348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ECD7D27-491C-F8A8-ED96-DA5FCB920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DA2A92C-449E-6708-14DD-B2F4326C6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2DF1F14-E579-9A0A-8984-B97D9EBA6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545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DBA8F7-2615-FCCC-6BE7-E048DCFEA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718" y="609600"/>
            <a:ext cx="5242983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C0B1D3-0B12-1D6A-FCCE-ED1B3256C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0917" y="1316567"/>
            <a:ext cx="8229600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63F1474-BE24-4BAC-30C8-3E6966E5E2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9718" y="2743200"/>
            <a:ext cx="5242983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D1EC17F-1C9E-ECCD-0E6D-D539CE836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64FAD32-8668-42E5-04AB-E72E55F3F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6CDAFB8-D8F8-42B8-D62D-62EEDDE76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400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B02DE5-988A-7DD4-A8D2-13CD21947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718" y="609600"/>
            <a:ext cx="5242983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B4CBDB1-0945-7563-6D07-580835AAEB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910917" y="1316567"/>
            <a:ext cx="8229600" cy="64981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772EBA6-2EE1-EDC6-24ED-37A579C539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9718" y="2743200"/>
            <a:ext cx="5242983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E7A905E-B6BA-2FBE-1627-18DC34A9E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EB010E7-049E-BC91-453C-547FEFA37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36621F1-7BCF-3179-17E1-D5FA3FA0B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335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4244B-803C-D66F-9866-63E20409E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486834"/>
            <a:ext cx="140208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33BF54-8876-B771-3339-62BBD7EEFC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7600" y="2434167"/>
            <a:ext cx="1402080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C624491-95D4-580D-6C66-768114C68E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17600" y="8475134"/>
            <a:ext cx="3657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8D16E81-9602-E23E-3922-93930CA050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84800" y="8475134"/>
            <a:ext cx="5486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574F39-4CA8-1CC1-68B4-2BBE549DCB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0800" y="8475134"/>
            <a:ext cx="3657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49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oneTexte 31">
            <a:extLst>
              <a:ext uri="{FF2B5EF4-FFF2-40B4-BE49-F238E27FC236}">
                <a16:creationId xmlns:a16="http://schemas.microsoft.com/office/drawing/2014/main" id="{CFAEB240-B987-4E8B-95A9-8BAEFD019F59}"/>
              </a:ext>
            </a:extLst>
          </p:cNvPr>
          <p:cNvSpPr txBox="1"/>
          <p:nvPr/>
        </p:nvSpPr>
        <p:spPr>
          <a:xfrm>
            <a:off x="1244283" y="3502121"/>
            <a:ext cx="5525461" cy="5376300"/>
          </a:xfrm>
          <a:prstGeom prst="rect">
            <a:avLst/>
          </a:prstGeom>
        </p:spPr>
        <p:txBody>
          <a:bodyPr vert="horz" lIns="0" tIns="60960" rIns="0" bIns="60960" rtlCol="0" anchor="t">
            <a:normAutofit/>
          </a:bodyPr>
          <a:lstStyle/>
          <a:p>
            <a:pPr>
              <a:spcAft>
                <a:spcPts val="800"/>
              </a:spcAft>
              <a:buFont typeface="Calibri" panose="020F0502020204030204" pitchFamily="34" charset="0"/>
            </a:pPr>
            <a:r>
              <a:rPr lang="fr-FR" sz="2133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15/03/2022</a:t>
            </a:r>
          </a:p>
        </p:txBody>
      </p:sp>
      <p:pic>
        <p:nvPicPr>
          <p:cNvPr id="5" name="Image 4" descr="Une image contenant extérieur, eau, ciel, bateau&#10;&#10;Description générée automatiquement">
            <a:extLst>
              <a:ext uri="{FF2B5EF4-FFF2-40B4-BE49-F238E27FC236}">
                <a16:creationId xmlns:a16="http://schemas.microsoft.com/office/drawing/2014/main" id="{B2740CD7-6459-4F0F-B902-9984C3B896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6833"/>
            <a:ext cx="16256000" cy="789839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8E68AD9-0B02-4FCD-9A77-6F2E71DCFDFE}"/>
              </a:ext>
            </a:extLst>
          </p:cNvPr>
          <p:cNvSpPr txBox="1"/>
          <p:nvPr/>
        </p:nvSpPr>
        <p:spPr>
          <a:xfrm>
            <a:off x="7268309" y="453293"/>
            <a:ext cx="1266092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fr-FR" sz="2400" dirty="0"/>
          </a:p>
        </p:txBody>
      </p:sp>
      <p:pic>
        <p:nvPicPr>
          <p:cNvPr id="7" name="Image 6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B6573754-B946-4199-8846-D017E6751C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5894" y="7389916"/>
            <a:ext cx="3188117" cy="148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516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7D594-BB28-958D-568B-E6AF271B2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A608BB1E-B54B-F11A-9D28-3BD804BB9C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999" y="6162252"/>
            <a:ext cx="12384000" cy="50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191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12589495-C880-44F2-9208-C1B68B951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71" y="678538"/>
            <a:ext cx="8019672" cy="1516023"/>
          </a:xfrm>
        </p:spPr>
        <p:txBody>
          <a:bodyPr vert="horz" lIns="0" tIns="60960" rIns="0" bIns="60960" rtlCol="0" anchor="ctr">
            <a:normAutofit/>
          </a:bodyPr>
          <a:lstStyle/>
          <a:p>
            <a:r>
              <a:rPr lang="fr-FR" spc="-67" dirty="0">
                <a:solidFill>
                  <a:schemeClr val="accent1"/>
                </a:solidFill>
              </a:rPr>
              <a:t>Titre</a:t>
            </a:r>
          </a:p>
        </p:txBody>
      </p:sp>
    </p:spTree>
    <p:extLst>
      <p:ext uri="{BB962C8B-B14F-4D97-AF65-F5344CB8AC3E}">
        <p14:creationId xmlns:p14="http://schemas.microsoft.com/office/powerpoint/2010/main" val="2168664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2F92B9-1CBD-4D98-A3A5-657F7350B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450" y="579697"/>
            <a:ext cx="5525460" cy="1825432"/>
          </a:xfrm>
        </p:spPr>
        <p:txBody>
          <a:bodyPr anchor="ctr">
            <a:norm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Des questions ?</a:t>
            </a:r>
          </a:p>
        </p:txBody>
      </p:sp>
      <p:pic>
        <p:nvPicPr>
          <p:cNvPr id="3074" name="Picture 2" descr="Question 1">
            <a:extLst>
              <a:ext uri="{FF2B5EF4-FFF2-40B4-BE49-F238E27FC236}">
                <a16:creationId xmlns:a16="http://schemas.microsoft.com/office/drawing/2014/main" id="{0D10FB70-4A02-13BE-E8C0-400254CD9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438" y="4993806"/>
            <a:ext cx="3314252" cy="2956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 descr="Une image contenant personne, dessin humoristique, illustration, art&#10;&#10;Description générée automatiquement">
            <a:extLst>
              <a:ext uri="{FF2B5EF4-FFF2-40B4-BE49-F238E27FC236}">
                <a16:creationId xmlns:a16="http://schemas.microsoft.com/office/drawing/2014/main" id="{BBCFCE57-C164-B305-BEEA-4CEE45B401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4"/>
          <a:stretch/>
        </p:blipFill>
        <p:spPr>
          <a:xfrm>
            <a:off x="5868341" y="1492414"/>
            <a:ext cx="10031532" cy="618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223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4">
            <a:extLst>
              <a:ext uri="{FF2B5EF4-FFF2-40B4-BE49-F238E27FC236}">
                <a16:creationId xmlns:a16="http://schemas.microsoft.com/office/drawing/2014/main" id="{24572FC4-6FF8-99CF-34FE-D67BD0117340}"/>
              </a:ext>
            </a:extLst>
          </p:cNvPr>
          <p:cNvSpPr/>
          <p:nvPr/>
        </p:nvSpPr>
        <p:spPr>
          <a:xfrm>
            <a:off x="7321361" y="-1459056"/>
            <a:ext cx="7138736" cy="5932535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659CA90-1385-442B-A815-6FD7D21DD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9247" y="-376682"/>
            <a:ext cx="6842964" cy="5047204"/>
          </a:xfrm>
        </p:spPr>
        <p:txBody>
          <a:bodyPr anchor="ctr">
            <a:normAutofit/>
          </a:bodyPr>
          <a:lstStyle/>
          <a:p>
            <a:pPr algn="ctr"/>
            <a:r>
              <a:rPr lang="fr-FR" dirty="0">
                <a:solidFill>
                  <a:schemeClr val="accent1"/>
                </a:solidFill>
              </a:rPr>
              <a:t>Merci de votre attention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0894C45-2F4F-471B-9EE0-0C3D8EABFC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636" y="631357"/>
            <a:ext cx="5487165" cy="8078328"/>
          </a:xfrm>
          <a:prstGeom prst="rect">
            <a:avLst/>
          </a:prstGeom>
        </p:spPr>
      </p:pic>
      <p:pic>
        <p:nvPicPr>
          <p:cNvPr id="12" name="Image 11" descr="Une image contenant flèche&#10;&#10;Description générée automatiquement">
            <a:extLst>
              <a:ext uri="{FF2B5EF4-FFF2-40B4-BE49-F238E27FC236}">
                <a16:creationId xmlns:a16="http://schemas.microsoft.com/office/drawing/2014/main" id="{4694A2F5-CA82-48F8-8ED5-C5834AD375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20" y="7170083"/>
            <a:ext cx="2352779" cy="134256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9634C11-6675-B863-DF69-CC69809D26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3416" y="6023507"/>
            <a:ext cx="4010693" cy="229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73845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ACAIS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253"/>
      </a:accent1>
      <a:accent2>
        <a:srgbClr val="8064A2"/>
      </a:accent2>
      <a:accent3>
        <a:srgbClr val="81C7C7"/>
      </a:accent3>
      <a:accent4>
        <a:srgbClr val="4BACC6"/>
      </a:accent4>
      <a:accent5>
        <a:srgbClr val="61993B"/>
      </a:accent5>
      <a:accent6>
        <a:srgbClr val="FFC00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</Words>
  <Application>Microsoft Office PowerPoint</Application>
  <PresentationFormat>Personnalisé</PresentationFormat>
  <Paragraphs>8</Paragraphs>
  <Slides>5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Thème Office</vt:lpstr>
      <vt:lpstr>Présentation PowerPoint</vt:lpstr>
      <vt:lpstr>Présentation PowerPoint</vt:lpstr>
      <vt:lpstr>Titre</vt:lpstr>
      <vt:lpstr>Des questions ?</vt:lpstr>
      <vt:lpstr>Merci de votre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Mme Chloé ZERGER</dc:creator>
  <cp:lastModifiedBy>ZERGER Chloé</cp:lastModifiedBy>
  <cp:revision>9</cp:revision>
  <dcterms:created xsi:type="dcterms:W3CDTF">2006-08-16T00:00:00Z</dcterms:created>
  <dcterms:modified xsi:type="dcterms:W3CDTF">2026-06-23T12:19:18Z</dcterms:modified>
</cp:coreProperties>
</file>