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/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8" name="Shape 8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7" name="Texte niveau 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e du titre"/>
          <p:cNvSpPr txBox="1"/>
          <p:nvPr>
            <p:ph type="title"/>
          </p:nvPr>
        </p:nvSpPr>
        <p:spPr>
          <a:xfrm>
            <a:off x="2536326" y="286014"/>
            <a:ext cx="9351265" cy="1545169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pPr/>
            <a:r>
              <a:t>Texte du titre</a:t>
            </a:r>
          </a:p>
        </p:txBody>
      </p:sp>
      <p:sp>
        <p:nvSpPr>
          <p:cNvPr id="26" name="Texte niveau 1…"/>
          <p:cNvSpPr txBox="1"/>
          <p:nvPr>
            <p:ph type="body" idx="1"/>
          </p:nvPr>
        </p:nvSpPr>
        <p:spPr>
          <a:xfrm>
            <a:off x="2536326" y="1919147"/>
            <a:ext cx="9175117" cy="4351340"/>
          </a:xfrm>
          <a:prstGeom prst="rect">
            <a:avLst/>
          </a:prstGeom>
        </p:spPr>
        <p:txBody>
          <a:bodyPr/>
          <a:lstStyle>
            <a:lvl1pPr marL="228600" indent="-228600" algn="l">
              <a:buSzPct val="100000"/>
              <a:buFont typeface="Arial"/>
              <a:buChar char="•"/>
            </a:lvl1pPr>
            <a:lvl2pPr marL="723900" indent="-266700" algn="l">
              <a:buSzPct val="100000"/>
              <a:buFont typeface="Arial"/>
              <a:buChar char="•"/>
            </a:lvl2pPr>
            <a:lvl3pPr marL="1234438" indent="-320038" algn="l">
              <a:buSzPct val="100000"/>
              <a:buFont typeface="Arial"/>
              <a:buChar char="•"/>
            </a:lvl3pPr>
            <a:lvl4pPr marL="1727200" indent="-355600" algn="l">
              <a:buSzPct val="100000"/>
              <a:buFont typeface="Arial"/>
              <a:buChar char="•"/>
            </a:lvl4pPr>
            <a:lvl5pPr marL="2184400" indent="-355600" algn="l">
              <a:buSzPct val="100000"/>
              <a:buFont typeface="Arial"/>
              <a:buChar char="•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e du titre"/>
          <p:cNvSpPr txBox="1"/>
          <p:nvPr>
            <p:ph type="title"/>
          </p:nvPr>
        </p:nvSpPr>
        <p:spPr>
          <a:xfrm>
            <a:off x="2508518" y="274451"/>
            <a:ext cx="9501073" cy="3780212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Texte du titre</a:t>
            </a:r>
          </a:p>
        </p:txBody>
      </p:sp>
      <p:sp>
        <p:nvSpPr>
          <p:cNvPr id="3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0" descr="Image 40"/>
          <p:cNvPicPr>
            <a:picLocks noChangeAspect="1"/>
          </p:cNvPicPr>
          <p:nvPr/>
        </p:nvPicPr>
        <p:blipFill>
          <a:blip r:embed="rId2">
            <a:alphaModFix amt="5000"/>
            <a:extLst/>
          </a:blip>
          <a:stretch>
            <a:fillRect/>
          </a:stretch>
        </p:blipFill>
        <p:spPr>
          <a:xfrm rot="3045480">
            <a:off x="4885077" y="1414178"/>
            <a:ext cx="7872405" cy="82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Texte du titre"/>
          <p:cNvSpPr txBox="1"/>
          <p:nvPr>
            <p:ph type="title"/>
          </p:nvPr>
        </p:nvSpPr>
        <p:spPr>
          <a:xfrm>
            <a:off x="586779" y="365125"/>
            <a:ext cx="11018441" cy="1325563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pPr/>
            <a:r>
              <a:t>Texte du titre</a:t>
            </a:r>
          </a:p>
        </p:txBody>
      </p:sp>
      <p:sp>
        <p:nvSpPr>
          <p:cNvPr id="44" name="Picture Placeholder 2"/>
          <p:cNvSpPr/>
          <p:nvPr>
            <p:ph type="pic" sz="half" idx="21"/>
          </p:nvPr>
        </p:nvSpPr>
        <p:spPr>
          <a:xfrm>
            <a:off x="6004283" y="1599450"/>
            <a:ext cx="5633994" cy="444488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5" name="Texte niveau 1…"/>
          <p:cNvSpPr txBox="1"/>
          <p:nvPr>
            <p:ph type="body" sz="half" idx="1"/>
          </p:nvPr>
        </p:nvSpPr>
        <p:spPr>
          <a:xfrm>
            <a:off x="631121" y="1610779"/>
            <a:ext cx="5094098" cy="4422227"/>
          </a:xfrm>
          <a:prstGeom prst="rect">
            <a:avLst/>
          </a:prstGeom>
        </p:spPr>
        <p:txBody>
          <a:bodyPr/>
          <a:lstStyle>
            <a:lvl1pPr marL="228600" indent="-228600" algn="l">
              <a:buSzPct val="100000"/>
              <a:buFont typeface="Arial"/>
              <a:buChar char="•"/>
            </a:lvl1pPr>
            <a:lvl2pPr marL="723900" indent="-266700" algn="l">
              <a:buSzPct val="100000"/>
              <a:buFont typeface="Arial"/>
              <a:buChar char="•"/>
            </a:lvl2pPr>
            <a:lvl3pPr marL="1234438" indent="-320038" algn="l">
              <a:buSzPct val="100000"/>
              <a:buFont typeface="Arial"/>
              <a:buChar char="•"/>
            </a:lvl3pPr>
            <a:lvl4pPr marL="1727200" indent="-355600" algn="l">
              <a:buSzPct val="100000"/>
              <a:buFont typeface="Arial"/>
              <a:buChar char="•"/>
            </a:lvl4pPr>
            <a:lvl5pPr marL="2184400" indent="-355600" algn="l">
              <a:buSzPct val="100000"/>
              <a:buFont typeface="Arial"/>
              <a:buChar char="•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pic>
        <p:nvPicPr>
          <p:cNvPr id="46" name="Image 39" descr="Image 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2421" y="6358451"/>
            <a:ext cx="291327" cy="305199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ZoneTexte 60"/>
          <p:cNvSpPr txBox="1"/>
          <p:nvPr/>
        </p:nvSpPr>
        <p:spPr>
          <a:xfrm>
            <a:off x="10595818" y="6325630"/>
            <a:ext cx="83527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1800"/>
              </a:spcBef>
              <a:defRPr b="1">
                <a:solidFill>
                  <a:srgbClr val="3A7FDD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t>Bubul</a:t>
            </a:r>
            <a:r>
              <a:rPr>
                <a:solidFill>
                  <a:srgbClr val="2D2D2D"/>
                </a:solidFill>
              </a:rPr>
              <a:t> </a:t>
            </a:r>
          </a:p>
        </p:txBody>
      </p:sp>
      <p:sp>
        <p:nvSpPr>
          <p:cNvPr id="4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u avec légend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Image 40" descr="Image 40"/>
          <p:cNvPicPr>
            <a:picLocks noChangeAspect="1"/>
          </p:cNvPicPr>
          <p:nvPr/>
        </p:nvPicPr>
        <p:blipFill>
          <a:blip r:embed="rId2">
            <a:alphaModFix amt="5000"/>
            <a:extLst/>
          </a:blip>
          <a:stretch>
            <a:fillRect/>
          </a:stretch>
        </p:blipFill>
        <p:spPr>
          <a:xfrm rot="3045480">
            <a:off x="4885077" y="1414178"/>
            <a:ext cx="7872405" cy="82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e du titre"/>
          <p:cNvSpPr txBox="1"/>
          <p:nvPr>
            <p:ph type="title"/>
          </p:nvPr>
        </p:nvSpPr>
        <p:spPr>
          <a:xfrm>
            <a:off x="586779" y="365125"/>
            <a:ext cx="11018441" cy="1325563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pPr/>
            <a:r>
              <a:t>Texte du titre</a:t>
            </a:r>
          </a:p>
        </p:txBody>
      </p:sp>
      <p:sp>
        <p:nvSpPr>
          <p:cNvPr id="57" name="Picture Placeholder 2"/>
          <p:cNvSpPr/>
          <p:nvPr>
            <p:ph type="pic" sz="half" idx="21"/>
          </p:nvPr>
        </p:nvSpPr>
        <p:spPr>
          <a:xfrm>
            <a:off x="687217" y="1599450"/>
            <a:ext cx="5633993" cy="444488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8" name="Texte niveau 1…"/>
          <p:cNvSpPr txBox="1"/>
          <p:nvPr>
            <p:ph type="body" sz="half" idx="1"/>
          </p:nvPr>
        </p:nvSpPr>
        <p:spPr>
          <a:xfrm>
            <a:off x="6557788" y="1610779"/>
            <a:ext cx="5094097" cy="4422227"/>
          </a:xfrm>
          <a:prstGeom prst="rect">
            <a:avLst/>
          </a:prstGeom>
        </p:spPr>
        <p:txBody>
          <a:bodyPr/>
          <a:lstStyle>
            <a:lvl1pPr marL="228600" indent="-228600" algn="l">
              <a:buSzPct val="100000"/>
              <a:buFont typeface="Arial"/>
              <a:buChar char="•"/>
            </a:lvl1pPr>
            <a:lvl2pPr marL="723900" indent="-266700" algn="l">
              <a:buSzPct val="100000"/>
              <a:buFont typeface="Arial"/>
              <a:buChar char="•"/>
            </a:lvl2pPr>
            <a:lvl3pPr marL="1234438" indent="-320038" algn="l">
              <a:buSzPct val="100000"/>
              <a:buFont typeface="Arial"/>
              <a:buChar char="•"/>
            </a:lvl3pPr>
            <a:lvl4pPr marL="1727200" indent="-355600" algn="l">
              <a:buSzPct val="100000"/>
              <a:buFont typeface="Arial"/>
              <a:buChar char="•"/>
            </a:lvl4pPr>
            <a:lvl5pPr marL="2184400" indent="-355600" algn="l">
              <a:buSzPct val="100000"/>
              <a:buFont typeface="Arial"/>
              <a:buChar char="•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pic>
        <p:nvPicPr>
          <p:cNvPr id="59" name="Image 39" descr="Image 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2421" y="6358451"/>
            <a:ext cx="291327" cy="305199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ZoneTexte 60"/>
          <p:cNvSpPr txBox="1"/>
          <p:nvPr/>
        </p:nvSpPr>
        <p:spPr>
          <a:xfrm>
            <a:off x="10595818" y="6325630"/>
            <a:ext cx="83527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1800"/>
              </a:spcBef>
              <a:defRPr b="1">
                <a:solidFill>
                  <a:srgbClr val="3A7FDD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t>Bubul</a:t>
            </a:r>
            <a:r>
              <a:rPr>
                <a:solidFill>
                  <a:srgbClr val="2D2D2D"/>
                </a:solidFill>
              </a:rPr>
              <a:t> </a:t>
            </a:r>
          </a:p>
        </p:txBody>
      </p:sp>
      <p:sp>
        <p:nvSpPr>
          <p:cNvPr id="6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ux contenus avec deu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40" descr="Image 40"/>
          <p:cNvPicPr>
            <a:picLocks noChangeAspect="1"/>
          </p:cNvPicPr>
          <p:nvPr/>
        </p:nvPicPr>
        <p:blipFill>
          <a:blip r:embed="rId2">
            <a:alphaModFix amt="5000"/>
            <a:extLst/>
          </a:blip>
          <a:stretch>
            <a:fillRect/>
          </a:stretch>
        </p:blipFill>
        <p:spPr>
          <a:xfrm rot="3045480">
            <a:off x="4885077" y="1414178"/>
            <a:ext cx="7872405" cy="82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Texte du titre"/>
          <p:cNvSpPr txBox="1"/>
          <p:nvPr>
            <p:ph type="title"/>
          </p:nvPr>
        </p:nvSpPr>
        <p:spPr>
          <a:xfrm>
            <a:off x="586779" y="365125"/>
            <a:ext cx="11018441" cy="1325563"/>
          </a:xfrm>
          <a:prstGeom prst="rect">
            <a:avLst/>
          </a:prstGeom>
        </p:spPr>
        <p:txBody>
          <a:bodyPr anchor="ctr"/>
          <a:lstStyle>
            <a:lvl1pPr algn="l">
              <a:defRPr sz="4400"/>
            </a:lvl1pPr>
          </a:lstStyle>
          <a:p>
            <a:pPr/>
            <a:r>
              <a:t>Texte du titre</a:t>
            </a:r>
          </a:p>
        </p:txBody>
      </p:sp>
      <p:sp>
        <p:nvSpPr>
          <p:cNvPr id="70" name="Picture Placeholder 2"/>
          <p:cNvSpPr/>
          <p:nvPr>
            <p:ph type="pic" sz="half" idx="21"/>
          </p:nvPr>
        </p:nvSpPr>
        <p:spPr>
          <a:xfrm>
            <a:off x="6342950" y="1582516"/>
            <a:ext cx="5201531" cy="42072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pic>
        <p:nvPicPr>
          <p:cNvPr id="71" name="Image 39" descr="Image 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2421" y="6358451"/>
            <a:ext cx="291327" cy="305199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ZoneTexte 60"/>
          <p:cNvSpPr txBox="1"/>
          <p:nvPr/>
        </p:nvSpPr>
        <p:spPr>
          <a:xfrm>
            <a:off x="10595818" y="6325630"/>
            <a:ext cx="83527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1800"/>
              </a:spcBef>
              <a:defRPr b="1">
                <a:solidFill>
                  <a:srgbClr val="3A7FDD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t>Bubul</a:t>
            </a:r>
            <a:r>
              <a:rPr>
                <a:solidFill>
                  <a:srgbClr val="2D2D2D"/>
                </a:solidFill>
              </a:rPr>
              <a:t> </a:t>
            </a:r>
          </a:p>
        </p:txBody>
      </p:sp>
      <p:sp>
        <p:nvSpPr>
          <p:cNvPr id="73" name="Picture Placeholder 2"/>
          <p:cNvSpPr/>
          <p:nvPr>
            <p:ph type="pic" sz="half" idx="22"/>
          </p:nvPr>
        </p:nvSpPr>
        <p:spPr>
          <a:xfrm>
            <a:off x="695683" y="1582516"/>
            <a:ext cx="5201531" cy="42072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0" descr="Image 40"/>
          <p:cNvPicPr>
            <a:picLocks noChangeAspect="1"/>
          </p:cNvPicPr>
          <p:nvPr/>
        </p:nvPicPr>
        <p:blipFill>
          <a:blip r:embed="rId2">
            <a:alphaModFix amt="5000"/>
            <a:extLst/>
          </a:blip>
          <a:stretch>
            <a:fillRect/>
          </a:stretch>
        </p:blipFill>
        <p:spPr>
          <a:xfrm rot="3045480">
            <a:off x="4885077" y="1414178"/>
            <a:ext cx="7872405" cy="8247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39" descr="Image 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2421" y="6358451"/>
            <a:ext cx="291327" cy="30519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ZoneTexte 60"/>
          <p:cNvSpPr txBox="1"/>
          <p:nvPr/>
        </p:nvSpPr>
        <p:spPr>
          <a:xfrm>
            <a:off x="10595818" y="6325630"/>
            <a:ext cx="83527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1800"/>
              </a:spcBef>
              <a:defRPr b="1">
                <a:solidFill>
                  <a:srgbClr val="3A7FDD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t>Bubul</a:t>
            </a:r>
            <a:r>
              <a:rPr>
                <a:solidFill>
                  <a:srgbClr val="2D2D2D"/>
                </a:solidFill>
              </a:rPr>
              <a:t> </a:t>
            </a:r>
          </a:p>
        </p:txBody>
      </p:sp>
      <p:pic>
        <p:nvPicPr>
          <p:cNvPr id="5" name="Image 58" descr="Image 5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8544" y="5653559"/>
            <a:ext cx="1932380" cy="11082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67" descr="Image 6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8544" y="-5429202"/>
            <a:ext cx="1932380" cy="1108276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e du titre"/>
          <p:cNvSpPr txBox="1"/>
          <p:nvPr>
            <p:ph type="title"/>
          </p:nvPr>
        </p:nvSpPr>
        <p:spPr>
          <a:xfrm>
            <a:off x="2243782" y="818675"/>
            <a:ext cx="9923089" cy="2387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b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8" name="Texte niveau 1…"/>
          <p:cNvSpPr txBox="1"/>
          <p:nvPr>
            <p:ph type="body" idx="1"/>
          </p:nvPr>
        </p:nvSpPr>
        <p:spPr>
          <a:xfrm>
            <a:off x="2243782" y="3347344"/>
            <a:ext cx="9923089" cy="1655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" name="Numéro de diapositive"/>
          <p:cNvSpPr txBox="1"/>
          <p:nvPr>
            <p:ph type="sldNum" sz="quarter" idx="2"/>
          </p:nvPr>
        </p:nvSpPr>
        <p:spPr>
          <a:xfrm>
            <a:off x="11080150" y="6404294"/>
            <a:ext cx="273653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+mn-lt"/>
                <a:ea typeface="+mn-ea"/>
                <a:cs typeface="+mn-c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2851B2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1pPr>
      <a:lvl2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2pPr>
      <a:lvl3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3pPr>
      <a:lvl4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4pPr>
      <a:lvl5pPr marL="0" marR="0" indent="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5pPr>
      <a:lvl6pPr marL="2590800" marR="0" indent="-30480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6pPr>
      <a:lvl7pPr marL="3048000" marR="0" indent="-30480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7pPr>
      <a:lvl8pPr marL="3505200" marR="0" indent="-30480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8pPr>
      <a:lvl9pPr marL="3962400" marR="0" indent="-304800" algn="ctr" defTabSz="914400" rtl="0" latinLnBrk="0">
        <a:lnSpc>
          <a:spcPct val="12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400" u="none">
          <a:solidFill>
            <a:srgbClr val="163E64"/>
          </a:solidFill>
          <a:uFillTx/>
          <a:latin typeface="Poppins"/>
          <a:ea typeface="Poppins"/>
          <a:cs typeface="Poppins"/>
          <a:sym typeface="Poppin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H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La première guerre mondiale</a:t>
            </a:r>
          </a:p>
        </p:txBody>
      </p:sp>
      <p:sp>
        <p:nvSpPr>
          <p:cNvPr id="3" name="PH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sz="2140" dirty="0"/>
              <a:t>En </a:t>
            </a:r>
            <a:r>
              <a:rPr lang="fr-FR" sz="2140" dirty="0" b="1"/>
              <a:t>1914</a:t>
            </a:r>
            <a:r>
              <a:rPr lang="fr-FR" sz="2140" dirty="0"/>
              <a:t>, les alliances européennes transforment un attentat local en conflit mondial.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sz="2140" dirty="0"/>
              <a:t>La guerre oppose la Triple Entente aux Empires centraux et redessine durablement la carte du monde.</a:t>
            </a:r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H2"/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pPr>
              <a:buNone/>
            </a:pPr>
            <a:r>
              <a:rPr lang="fr-FR" dirty="0"/>
              <a:t>Origines et déclenchement</a:t>
            </a:r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H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Les rivalités européennes avant 1914</a:t>
            </a:r>
          </a:p>
        </p:txBody>
      </p:sp>
      <p:sp>
        <p:nvSpPr>
          <p:cNvPr id="3" name="PH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fr-FR" dirty="0"/>
              <a:t>Depuis la fin du XIXe siècle, les rivalités économiques, territoriales et coloniales aggravent les tensions entre les puissances européennes.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La perte de l'Alsace-Lorraine en </a:t>
            </a:r>
            <a:r>
              <a:rPr lang="fr-FR" dirty="0" b="1"/>
              <a:t>1870</a:t>
            </a:r>
            <a:r>
              <a:rPr lang="fr-FR" dirty="0"/>
              <a:t> nourrit le désir français de revanche, tandis que l'Allemagne, la France, l'Espagne et l'Empire ottoman s'opposent au Maroc en </a:t>
            </a:r>
            <a:r>
              <a:rPr lang="fr-FR" dirty="0" b="1"/>
              <a:t>1907</a:t>
            </a:r>
            <a:r>
              <a:rPr lang="fr-FR" dirty="0"/>
              <a:t> et </a:t>
            </a:r>
            <a:r>
              <a:rPr lang="fr-FR" dirty="0" b="1"/>
              <a:t>1911</a:t>
            </a:r>
            <a:r>
              <a:rPr lang="fr-FR" dirty="0"/>
              <a:t>.</a:t>
            </a:r>
          </a:p>
          <a:p>
            <a:pPr>
              <a:buNone/>
            </a:pPr>
            <a:endParaRPr lang="fr-FR" dirty="0"/>
          </a:p>
          <a:p>
            <a:pPr>
              <a:buNone/>
            </a:pPr>
            <a:r>
              <a:rPr lang="fr-FR" dirty="0"/>
              <a:t>Le nationalisme, l'impérialisme et les alliances militaires rendent ainsi une crise générale possible.</a:t>
            </a:r>
          </a:p>
        </p:txBody>
      </p:sp>
    </p:spTree>
  </p:cSld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